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3"/>
  </p:notesMasterIdLst>
  <p:handoutMasterIdLst>
    <p:handoutMasterId r:id="rId24"/>
  </p:handoutMasterIdLst>
  <p:sldIdLst>
    <p:sldId id="381" r:id="rId2"/>
    <p:sldId id="386" r:id="rId3"/>
    <p:sldId id="365" r:id="rId4"/>
    <p:sldId id="367" r:id="rId5"/>
    <p:sldId id="375" r:id="rId6"/>
    <p:sldId id="373" r:id="rId7"/>
    <p:sldId id="415" r:id="rId8"/>
    <p:sldId id="376" r:id="rId9"/>
    <p:sldId id="416" r:id="rId10"/>
    <p:sldId id="417" r:id="rId11"/>
    <p:sldId id="397" r:id="rId12"/>
    <p:sldId id="398" r:id="rId13"/>
    <p:sldId id="400" r:id="rId14"/>
    <p:sldId id="399" r:id="rId15"/>
    <p:sldId id="401" r:id="rId16"/>
    <p:sldId id="405" r:id="rId17"/>
    <p:sldId id="402" r:id="rId18"/>
    <p:sldId id="403" r:id="rId19"/>
    <p:sldId id="406" r:id="rId20"/>
    <p:sldId id="404" r:id="rId21"/>
    <p:sldId id="407" r:id="rId22"/>
  </p:sldIdLst>
  <p:sldSz cx="9144000" cy="6858000" type="screen4x3"/>
  <p:notesSz cx="7315200" cy="9601200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0000"/>
    <a:srgbClr val="FFFF66"/>
    <a:srgbClr val="CC9900"/>
    <a:srgbClr val="66FF66"/>
    <a:srgbClr val="FFFF99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2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4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2DDE2DAD-DFE4-49F2-AFF7-943AC7630AEF}"/>
    <pc:docChg chg="undo custSel addSld delSld modSld modMainMaster">
      <pc:chgData name="Richard Anderson" userId="4654cc452026b74c" providerId="LiveId" clId="{2DDE2DAD-DFE4-49F2-AFF7-943AC7630AEF}" dt="2023-02-17T06:08:20.601" v="1715" actId="20577"/>
      <pc:docMkLst>
        <pc:docMk/>
      </pc:docMkLst>
      <pc:sldChg chg="delSp mod">
        <pc:chgData name="Richard Anderson" userId="4654cc452026b74c" providerId="LiveId" clId="{2DDE2DAD-DFE4-49F2-AFF7-943AC7630AEF}" dt="2023-02-17T04:45:34.504" v="57" actId="21"/>
        <pc:sldMkLst>
          <pc:docMk/>
          <pc:sldMk cId="0" sldId="357"/>
        </pc:sldMkLst>
        <pc:spChg chg="del">
          <ac:chgData name="Richard Anderson" userId="4654cc452026b74c" providerId="LiveId" clId="{2DDE2DAD-DFE4-49F2-AFF7-943AC7630AEF}" dt="2023-02-17T04:45:27.741" v="55" actId="21"/>
          <ac:spMkLst>
            <pc:docMk/>
            <pc:sldMk cId="0" sldId="357"/>
            <ac:spMk id="3" creationId="{DA847007-CE9F-00A1-BD8F-AB5C7E1ADA21}"/>
          </ac:spMkLst>
        </pc:spChg>
        <pc:spChg chg="del">
          <ac:chgData name="Richard Anderson" userId="4654cc452026b74c" providerId="LiveId" clId="{2DDE2DAD-DFE4-49F2-AFF7-943AC7630AEF}" dt="2023-02-17T04:45:31.222" v="56" actId="21"/>
          <ac:spMkLst>
            <pc:docMk/>
            <pc:sldMk cId="0" sldId="357"/>
            <ac:spMk id="4" creationId="{7EF2825E-2062-9566-073A-8777C4312773}"/>
          </ac:spMkLst>
        </pc:spChg>
        <pc:spChg chg="del">
          <ac:chgData name="Richard Anderson" userId="4654cc452026b74c" providerId="LiveId" clId="{2DDE2DAD-DFE4-49F2-AFF7-943AC7630AEF}" dt="2023-02-17T04:45:34.504" v="57" actId="21"/>
          <ac:spMkLst>
            <pc:docMk/>
            <pc:sldMk cId="0" sldId="357"/>
            <ac:spMk id="5" creationId="{CC6514C0-DC3A-BED1-B375-877BC6679460}"/>
          </ac:spMkLst>
        </pc:spChg>
      </pc:sldChg>
      <pc:sldChg chg="addSp delSp modSp mod">
        <pc:chgData name="Richard Anderson" userId="4654cc452026b74c" providerId="LiveId" clId="{2DDE2DAD-DFE4-49F2-AFF7-943AC7630AEF}" dt="2023-02-17T06:02:30.601" v="1400" actId="255"/>
        <pc:sldMkLst>
          <pc:docMk/>
          <pc:sldMk cId="0" sldId="363"/>
        </pc:sldMkLst>
        <pc:spChg chg="del">
          <ac:chgData name="Richard Anderson" userId="4654cc452026b74c" providerId="LiveId" clId="{2DDE2DAD-DFE4-49F2-AFF7-943AC7630AEF}" dt="2023-02-17T04:45:54.344" v="58" actId="21"/>
          <ac:spMkLst>
            <pc:docMk/>
            <pc:sldMk cId="0" sldId="363"/>
            <ac:spMk id="2" creationId="{0DD44091-A6D4-9ADE-31DF-D3613813CD74}"/>
          </ac:spMkLst>
        </pc:spChg>
        <pc:spChg chg="del">
          <ac:chgData name="Richard Anderson" userId="4654cc452026b74c" providerId="LiveId" clId="{2DDE2DAD-DFE4-49F2-AFF7-943AC7630AEF}" dt="2023-02-17T04:45:56.793" v="59" actId="21"/>
          <ac:spMkLst>
            <pc:docMk/>
            <pc:sldMk cId="0" sldId="363"/>
            <ac:spMk id="3" creationId="{C99BDE02-CE97-2B08-43AF-F8A4B76A5C50}"/>
          </ac:spMkLst>
        </pc:spChg>
        <pc:spChg chg="del">
          <ac:chgData name="Richard Anderson" userId="4654cc452026b74c" providerId="LiveId" clId="{2DDE2DAD-DFE4-49F2-AFF7-943AC7630AEF}" dt="2023-02-17T04:45:59.463" v="60" actId="21"/>
          <ac:spMkLst>
            <pc:docMk/>
            <pc:sldMk cId="0" sldId="363"/>
            <ac:spMk id="4" creationId="{3E8397A9-445A-F69F-66BB-47811BE210B6}"/>
          </ac:spMkLst>
        </pc:spChg>
        <pc:spChg chg="add mod">
          <ac:chgData name="Richard Anderson" userId="4654cc452026b74c" providerId="LiveId" clId="{2DDE2DAD-DFE4-49F2-AFF7-943AC7630AEF}" dt="2023-02-17T06:02:30.601" v="1400" actId="255"/>
          <ac:spMkLst>
            <pc:docMk/>
            <pc:sldMk cId="0" sldId="363"/>
            <ac:spMk id="5" creationId="{D99D3917-1B8E-57D8-3D50-96F030498F59}"/>
          </ac:spMkLst>
        </pc:spChg>
        <pc:spChg chg="del mod">
          <ac:chgData name="Richard Anderson" userId="4654cc452026b74c" providerId="LiveId" clId="{2DDE2DAD-DFE4-49F2-AFF7-943AC7630AEF}" dt="2023-02-17T05:56:49.379" v="1241" actId="21"/>
          <ac:spMkLst>
            <pc:docMk/>
            <pc:sldMk cId="0" sldId="363"/>
            <ac:spMk id="7171" creationId="{00000000-0000-0000-0000-000000000000}"/>
          </ac:spMkLst>
        </pc:spChg>
      </pc:sldChg>
      <pc:sldChg chg="delSp mod">
        <pc:chgData name="Richard Anderson" userId="4654cc452026b74c" providerId="LiveId" clId="{2DDE2DAD-DFE4-49F2-AFF7-943AC7630AEF}" dt="2023-02-17T04:46:45.655" v="67" actId="21"/>
        <pc:sldMkLst>
          <pc:docMk/>
          <pc:sldMk cId="0" sldId="364"/>
        </pc:sldMkLst>
        <pc:spChg chg="del">
          <ac:chgData name="Richard Anderson" userId="4654cc452026b74c" providerId="LiveId" clId="{2DDE2DAD-DFE4-49F2-AFF7-943AC7630AEF}" dt="2023-02-17T04:46:41.923" v="66" actId="21"/>
          <ac:spMkLst>
            <pc:docMk/>
            <pc:sldMk cId="0" sldId="364"/>
            <ac:spMk id="3" creationId="{3FE4DCE3-8DA2-F7D1-6B88-DBD29477A28E}"/>
          </ac:spMkLst>
        </pc:spChg>
        <pc:spChg chg="del">
          <ac:chgData name="Richard Anderson" userId="4654cc452026b74c" providerId="LiveId" clId="{2DDE2DAD-DFE4-49F2-AFF7-943AC7630AEF}" dt="2023-02-17T04:46:45.655" v="67" actId="21"/>
          <ac:spMkLst>
            <pc:docMk/>
            <pc:sldMk cId="0" sldId="364"/>
            <ac:spMk id="4" creationId="{A60CE9B4-3298-84D5-4961-A05EC08FE653}"/>
          </ac:spMkLst>
        </pc:spChg>
      </pc:sldChg>
      <pc:sldChg chg="delSp modSp mod">
        <pc:chgData name="Richard Anderson" userId="4654cc452026b74c" providerId="LiveId" clId="{2DDE2DAD-DFE4-49F2-AFF7-943AC7630AEF}" dt="2023-02-17T04:46:34.138" v="65" actId="1076"/>
        <pc:sldMkLst>
          <pc:docMk/>
          <pc:sldMk cId="0" sldId="380"/>
        </pc:sldMkLst>
        <pc:spChg chg="mod">
          <ac:chgData name="Richard Anderson" userId="4654cc452026b74c" providerId="LiveId" clId="{2DDE2DAD-DFE4-49F2-AFF7-943AC7630AEF}" dt="2023-02-17T04:46:34.138" v="65" actId="1076"/>
          <ac:spMkLst>
            <pc:docMk/>
            <pc:sldMk cId="0" sldId="380"/>
            <ac:spMk id="8" creationId="{3F4717BC-853E-46DE-8D5C-3769BDDB6D57}"/>
          </ac:spMkLst>
        </pc:spChg>
        <pc:spChg chg="del">
          <ac:chgData name="Richard Anderson" userId="4654cc452026b74c" providerId="LiveId" clId="{2DDE2DAD-DFE4-49F2-AFF7-943AC7630AEF}" dt="2023-02-17T04:46:14.501" v="61" actId="21"/>
          <ac:spMkLst>
            <pc:docMk/>
            <pc:sldMk cId="0" sldId="380"/>
            <ac:spMk id="9" creationId="{54ED381F-DC94-7636-68BA-0A176BC396EA}"/>
          </ac:spMkLst>
        </pc:spChg>
        <pc:spChg chg="del">
          <ac:chgData name="Richard Anderson" userId="4654cc452026b74c" providerId="LiveId" clId="{2DDE2DAD-DFE4-49F2-AFF7-943AC7630AEF}" dt="2023-02-17T04:46:19.230" v="62" actId="21"/>
          <ac:spMkLst>
            <pc:docMk/>
            <pc:sldMk cId="0" sldId="380"/>
            <ac:spMk id="10" creationId="{94EA06AF-EE5B-4C8A-EE5B-1E1E23A961A4}"/>
          </ac:spMkLst>
        </pc:spChg>
        <pc:spChg chg="del">
          <ac:chgData name="Richard Anderson" userId="4654cc452026b74c" providerId="LiveId" clId="{2DDE2DAD-DFE4-49F2-AFF7-943AC7630AEF}" dt="2023-02-17T04:46:28.337" v="64" actId="21"/>
          <ac:spMkLst>
            <pc:docMk/>
            <pc:sldMk cId="0" sldId="380"/>
            <ac:spMk id="11" creationId="{4C276CFA-A051-A4E3-0FFD-7436D7D3FB8B}"/>
          </ac:spMkLst>
        </pc:spChg>
      </pc:sldChg>
      <pc:sldChg chg="modSp mod setBg">
        <pc:chgData name="Richard Anderson" userId="4654cc452026b74c" providerId="LiveId" clId="{2DDE2DAD-DFE4-49F2-AFF7-943AC7630AEF}" dt="2023-02-17T04:43:47.016" v="40"/>
        <pc:sldMkLst>
          <pc:docMk/>
          <pc:sldMk cId="2286108125" sldId="381"/>
        </pc:sldMkLst>
        <pc:spChg chg="mod">
          <ac:chgData name="Richard Anderson" userId="4654cc452026b74c" providerId="LiveId" clId="{2DDE2DAD-DFE4-49F2-AFF7-943AC7630AEF}" dt="2023-02-17T04:42:58.910" v="14" actId="20577"/>
          <ac:spMkLst>
            <pc:docMk/>
            <pc:sldMk cId="2286108125" sldId="381"/>
            <ac:spMk id="2050" creationId="{00000000-0000-0000-0000-000000000000}"/>
          </ac:spMkLst>
        </pc:spChg>
        <pc:spChg chg="mod">
          <ac:chgData name="Richard Anderson" userId="4654cc452026b74c" providerId="LiveId" clId="{2DDE2DAD-DFE4-49F2-AFF7-943AC7630AEF}" dt="2023-02-17T04:43:20.913" v="38" actId="20577"/>
          <ac:spMkLst>
            <pc:docMk/>
            <pc:sldMk cId="2286108125" sldId="381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2DDE2DAD-DFE4-49F2-AFF7-943AC7630AEF}" dt="2023-02-17T04:45:06.162" v="54" actId="20577"/>
        <pc:sldMkLst>
          <pc:docMk/>
          <pc:sldMk cId="2475036454" sldId="386"/>
        </pc:sldMkLst>
        <pc:spChg chg="mod">
          <ac:chgData name="Richard Anderson" userId="4654cc452026b74c" providerId="LiveId" clId="{2DDE2DAD-DFE4-49F2-AFF7-943AC7630AEF}" dt="2023-02-17T04:45:06.162" v="54" actId="20577"/>
          <ac:spMkLst>
            <pc:docMk/>
            <pc:sldMk cId="2475036454" sldId="386"/>
            <ac:spMk id="3" creationId="{00000000-0000-0000-0000-000000000000}"/>
          </ac:spMkLst>
        </pc:spChg>
      </pc:sldChg>
      <pc:sldChg chg="addSp delSp modSp new mod modClrScheme chgLayout">
        <pc:chgData name="Richard Anderson" userId="4654cc452026b74c" providerId="LiveId" clId="{2DDE2DAD-DFE4-49F2-AFF7-943AC7630AEF}" dt="2023-02-17T05:07:02.733" v="452" actId="1076"/>
        <pc:sldMkLst>
          <pc:docMk/>
          <pc:sldMk cId="3468196182" sldId="390"/>
        </pc:sldMkLst>
        <pc:spChg chg="mod ord">
          <ac:chgData name="Richard Anderson" userId="4654cc452026b74c" providerId="LiveId" clId="{2DDE2DAD-DFE4-49F2-AFF7-943AC7630AEF}" dt="2023-02-17T04:58:15.838" v="92" actId="700"/>
          <ac:spMkLst>
            <pc:docMk/>
            <pc:sldMk cId="3468196182" sldId="390"/>
            <ac:spMk id="2" creationId="{4E7D585D-85E8-5F41-FD53-50384287CA50}"/>
          </ac:spMkLst>
        </pc:spChg>
        <pc:spChg chg="del">
          <ac:chgData name="Richard Anderson" userId="4654cc452026b74c" providerId="LiveId" clId="{2DDE2DAD-DFE4-49F2-AFF7-943AC7630AEF}" dt="2023-02-17T04:58:15.838" v="92" actId="700"/>
          <ac:spMkLst>
            <pc:docMk/>
            <pc:sldMk cId="3468196182" sldId="390"/>
            <ac:spMk id="3" creationId="{D7E95558-8C5F-831C-0F61-77F814D62257}"/>
          </ac:spMkLst>
        </pc:spChg>
        <pc:spChg chg="mod ord">
          <ac:chgData name="Richard Anderson" userId="4654cc452026b74c" providerId="LiveId" clId="{2DDE2DAD-DFE4-49F2-AFF7-943AC7630AEF}" dt="2023-02-17T04:58:15.838" v="92" actId="700"/>
          <ac:spMkLst>
            <pc:docMk/>
            <pc:sldMk cId="3468196182" sldId="390"/>
            <ac:spMk id="4" creationId="{8E44F6A9-44E8-2A9F-66E8-C97C05798EEB}"/>
          </ac:spMkLst>
        </pc:spChg>
        <pc:spChg chg="mod ord">
          <ac:chgData name="Richard Anderson" userId="4654cc452026b74c" providerId="LiveId" clId="{2DDE2DAD-DFE4-49F2-AFF7-943AC7630AEF}" dt="2023-02-17T04:58:15.838" v="92" actId="700"/>
          <ac:spMkLst>
            <pc:docMk/>
            <pc:sldMk cId="3468196182" sldId="390"/>
            <ac:spMk id="5" creationId="{88917913-FF9C-D726-250C-AD8C87962A90}"/>
          </ac:spMkLst>
        </pc:spChg>
        <pc:spChg chg="mod ord">
          <ac:chgData name="Richard Anderson" userId="4654cc452026b74c" providerId="LiveId" clId="{2DDE2DAD-DFE4-49F2-AFF7-943AC7630AEF}" dt="2023-02-17T04:58:15.838" v="92" actId="700"/>
          <ac:spMkLst>
            <pc:docMk/>
            <pc:sldMk cId="3468196182" sldId="390"/>
            <ac:spMk id="6" creationId="{58018490-1CD5-AE61-22B1-8BC633F6D87D}"/>
          </ac:spMkLst>
        </pc:spChg>
        <pc:spChg chg="add mod">
          <ac:chgData name="Richard Anderson" userId="4654cc452026b74c" providerId="LiveId" clId="{2DDE2DAD-DFE4-49F2-AFF7-943AC7630AEF}" dt="2023-02-17T05:07:02.733" v="452" actId="1076"/>
          <ac:spMkLst>
            <pc:docMk/>
            <pc:sldMk cId="3468196182" sldId="390"/>
            <ac:spMk id="7" creationId="{D697CFB0-DF51-21BF-829C-54C5CD81481F}"/>
          </ac:spMkLst>
        </pc:spChg>
        <pc:spChg chg="add mod">
          <ac:chgData name="Richard Anderson" userId="4654cc452026b74c" providerId="LiveId" clId="{2DDE2DAD-DFE4-49F2-AFF7-943AC7630AEF}" dt="2023-02-17T05:01:31.702" v="268" actId="20577"/>
          <ac:spMkLst>
            <pc:docMk/>
            <pc:sldMk cId="3468196182" sldId="390"/>
            <ac:spMk id="8" creationId="{1A5072F7-5164-04C3-8D04-904D5622CB02}"/>
          </ac:spMkLst>
        </pc:spChg>
      </pc:sldChg>
      <pc:sldChg chg="addSp delSp modSp new mod modClrScheme chgLayout">
        <pc:chgData name="Richard Anderson" userId="4654cc452026b74c" providerId="LiveId" clId="{2DDE2DAD-DFE4-49F2-AFF7-943AC7630AEF}" dt="2023-02-17T05:45:29.983" v="1014" actId="21"/>
        <pc:sldMkLst>
          <pc:docMk/>
          <pc:sldMk cId="433336986" sldId="391"/>
        </pc:sldMkLst>
        <pc:spChg chg="mod ord">
          <ac:chgData name="Richard Anderson" userId="4654cc452026b74c" providerId="LiveId" clId="{2DDE2DAD-DFE4-49F2-AFF7-943AC7630AEF}" dt="2023-02-17T05:02:29.671" v="270" actId="700"/>
          <ac:spMkLst>
            <pc:docMk/>
            <pc:sldMk cId="433336986" sldId="391"/>
            <ac:spMk id="2" creationId="{DC1CD801-6AE1-848A-1B61-F74E6D52E641}"/>
          </ac:spMkLst>
        </pc:spChg>
        <pc:spChg chg="mod ord">
          <ac:chgData name="Richard Anderson" userId="4654cc452026b74c" providerId="LiveId" clId="{2DDE2DAD-DFE4-49F2-AFF7-943AC7630AEF}" dt="2023-02-17T05:02:29.671" v="270" actId="700"/>
          <ac:spMkLst>
            <pc:docMk/>
            <pc:sldMk cId="433336986" sldId="391"/>
            <ac:spMk id="3" creationId="{F6B3A8ED-170D-F509-5E81-7F989191F071}"/>
          </ac:spMkLst>
        </pc:spChg>
        <pc:spChg chg="mod ord">
          <ac:chgData name="Richard Anderson" userId="4654cc452026b74c" providerId="LiveId" clId="{2DDE2DAD-DFE4-49F2-AFF7-943AC7630AEF}" dt="2023-02-17T05:02:29.671" v="270" actId="700"/>
          <ac:spMkLst>
            <pc:docMk/>
            <pc:sldMk cId="433336986" sldId="391"/>
            <ac:spMk id="4" creationId="{8D7AE995-6242-CAFE-711C-964ACAD34064}"/>
          </ac:spMkLst>
        </pc:spChg>
        <pc:spChg chg="add mod ord">
          <ac:chgData name="Richard Anderson" userId="4654cc452026b74c" providerId="LiveId" clId="{2DDE2DAD-DFE4-49F2-AFF7-943AC7630AEF}" dt="2023-02-17T05:02:38.771" v="288" actId="20577"/>
          <ac:spMkLst>
            <pc:docMk/>
            <pc:sldMk cId="433336986" sldId="391"/>
            <ac:spMk id="5" creationId="{5D367687-A2EA-875A-771E-3E91CB268888}"/>
          </ac:spMkLst>
        </pc:spChg>
        <pc:spChg chg="add mod">
          <ac:chgData name="Richard Anderson" userId="4654cc452026b74c" providerId="LiveId" clId="{2DDE2DAD-DFE4-49F2-AFF7-943AC7630AEF}" dt="2023-02-17T05:04:36.322" v="390" actId="20577"/>
          <ac:spMkLst>
            <pc:docMk/>
            <pc:sldMk cId="433336986" sldId="391"/>
            <ac:spMk id="6" creationId="{BF49FA1E-46BE-00AC-F11C-7EEBC7D37DA9}"/>
          </ac:spMkLst>
        </pc:spChg>
        <pc:spChg chg="add mod">
          <ac:chgData name="Richard Anderson" userId="4654cc452026b74c" providerId="LiveId" clId="{2DDE2DAD-DFE4-49F2-AFF7-943AC7630AEF}" dt="2023-02-17T05:06:54.058" v="451" actId="20577"/>
          <ac:spMkLst>
            <pc:docMk/>
            <pc:sldMk cId="433336986" sldId="391"/>
            <ac:spMk id="7" creationId="{FF7DE896-C582-3139-DFDE-BA2118D75E72}"/>
          </ac:spMkLst>
        </pc:spChg>
        <pc:spChg chg="add mod">
          <ac:chgData name="Richard Anderson" userId="4654cc452026b74c" providerId="LiveId" clId="{2DDE2DAD-DFE4-49F2-AFF7-943AC7630AEF}" dt="2023-02-17T05:08:22.905" v="520" actId="14100"/>
          <ac:spMkLst>
            <pc:docMk/>
            <pc:sldMk cId="433336986" sldId="391"/>
            <ac:spMk id="8" creationId="{8876313B-1556-EAB0-4D11-A563E85D248B}"/>
          </ac:spMkLst>
        </pc:spChg>
        <pc:spChg chg="add del mod">
          <ac:chgData name="Richard Anderson" userId="4654cc452026b74c" providerId="LiveId" clId="{2DDE2DAD-DFE4-49F2-AFF7-943AC7630AEF}" dt="2023-02-17T05:45:29.983" v="1014" actId="21"/>
          <ac:spMkLst>
            <pc:docMk/>
            <pc:sldMk cId="433336986" sldId="391"/>
            <ac:spMk id="9" creationId="{EDDBAFFE-8C0F-AF1A-C23E-DE61B0BB6D63}"/>
          </ac:spMkLst>
        </pc:spChg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3201297582" sldId="391"/>
        </pc:sldMkLst>
      </pc:sldChg>
      <pc:sldChg chg="addSp delSp modSp new mod modClrScheme chgLayout">
        <pc:chgData name="Richard Anderson" userId="4654cc452026b74c" providerId="LiveId" clId="{2DDE2DAD-DFE4-49F2-AFF7-943AC7630AEF}" dt="2023-02-17T05:43:49.682" v="976" actId="14100"/>
        <pc:sldMkLst>
          <pc:docMk/>
          <pc:sldMk cId="1432341135" sldId="392"/>
        </pc:sldMkLst>
        <pc:spChg chg="del">
          <ac:chgData name="Richard Anderson" userId="4654cc452026b74c" providerId="LiveId" clId="{2DDE2DAD-DFE4-49F2-AFF7-943AC7630AEF}" dt="2023-02-17T05:35:13.691" v="522" actId="700"/>
          <ac:spMkLst>
            <pc:docMk/>
            <pc:sldMk cId="1432341135" sldId="392"/>
            <ac:spMk id="2" creationId="{4F4E2E24-2CFE-5D87-41F4-8D78DCBDFE8A}"/>
          </ac:spMkLst>
        </pc:spChg>
        <pc:spChg chg="mod ord">
          <ac:chgData name="Richard Anderson" userId="4654cc452026b74c" providerId="LiveId" clId="{2DDE2DAD-DFE4-49F2-AFF7-943AC7630AEF}" dt="2023-02-17T05:35:13.691" v="522" actId="700"/>
          <ac:spMkLst>
            <pc:docMk/>
            <pc:sldMk cId="1432341135" sldId="392"/>
            <ac:spMk id="3" creationId="{863B03BE-5B7C-39D3-2AC8-D78A0CDCEEF2}"/>
          </ac:spMkLst>
        </pc:spChg>
        <pc:spChg chg="mod ord">
          <ac:chgData name="Richard Anderson" userId="4654cc452026b74c" providerId="LiveId" clId="{2DDE2DAD-DFE4-49F2-AFF7-943AC7630AEF}" dt="2023-02-17T05:35:13.691" v="522" actId="700"/>
          <ac:spMkLst>
            <pc:docMk/>
            <pc:sldMk cId="1432341135" sldId="392"/>
            <ac:spMk id="4" creationId="{CECB1454-FE34-20EB-73F0-E1C5795747CA}"/>
          </ac:spMkLst>
        </pc:spChg>
        <pc:spChg chg="mod ord">
          <ac:chgData name="Richard Anderson" userId="4654cc452026b74c" providerId="LiveId" clId="{2DDE2DAD-DFE4-49F2-AFF7-943AC7630AEF}" dt="2023-02-17T05:35:13.691" v="522" actId="700"/>
          <ac:spMkLst>
            <pc:docMk/>
            <pc:sldMk cId="1432341135" sldId="392"/>
            <ac:spMk id="5" creationId="{9EFD9D1A-7ACE-E252-14A7-933B71D67C52}"/>
          </ac:spMkLst>
        </pc:spChg>
        <pc:spChg chg="add mod">
          <ac:chgData name="Richard Anderson" userId="4654cc452026b74c" providerId="LiveId" clId="{2DDE2DAD-DFE4-49F2-AFF7-943AC7630AEF}" dt="2023-02-17T05:35:46.666" v="527" actId="1076"/>
          <ac:spMkLst>
            <pc:docMk/>
            <pc:sldMk cId="1432341135" sldId="392"/>
            <ac:spMk id="6" creationId="{9C5D8E4C-9CDA-C1FA-5E81-BFD533FBA510}"/>
          </ac:spMkLst>
        </pc:spChg>
        <pc:spChg chg="add mod">
          <ac:chgData name="Richard Anderson" userId="4654cc452026b74c" providerId="LiveId" clId="{2DDE2DAD-DFE4-49F2-AFF7-943AC7630AEF}" dt="2023-02-17T05:36:31.674" v="533" actId="1076"/>
          <ac:spMkLst>
            <pc:docMk/>
            <pc:sldMk cId="1432341135" sldId="392"/>
            <ac:spMk id="7" creationId="{FD100660-CEDA-48B7-1B6D-BB6475FA09C0}"/>
          </ac:spMkLst>
        </pc:spChg>
        <pc:spChg chg="add mod">
          <ac:chgData name="Richard Anderson" userId="4654cc452026b74c" providerId="LiveId" clId="{2DDE2DAD-DFE4-49F2-AFF7-943AC7630AEF}" dt="2023-02-17T05:36:49.375" v="537" actId="20577"/>
          <ac:spMkLst>
            <pc:docMk/>
            <pc:sldMk cId="1432341135" sldId="392"/>
            <ac:spMk id="8" creationId="{9F9CFE85-2C43-0652-E446-2C8C2193F438}"/>
          </ac:spMkLst>
        </pc:spChg>
        <pc:spChg chg="add mod">
          <ac:chgData name="Richard Anderson" userId="4654cc452026b74c" providerId="LiveId" clId="{2DDE2DAD-DFE4-49F2-AFF7-943AC7630AEF}" dt="2023-02-17T05:37:08.296" v="540" actId="20577"/>
          <ac:spMkLst>
            <pc:docMk/>
            <pc:sldMk cId="1432341135" sldId="392"/>
            <ac:spMk id="9" creationId="{5D6C6C3D-6A24-6654-7AD8-5D4618F39004}"/>
          </ac:spMkLst>
        </pc:spChg>
        <pc:spChg chg="add mod">
          <ac:chgData name="Richard Anderson" userId="4654cc452026b74c" providerId="LiveId" clId="{2DDE2DAD-DFE4-49F2-AFF7-943AC7630AEF}" dt="2023-02-17T05:37:26.263" v="543" actId="20577"/>
          <ac:spMkLst>
            <pc:docMk/>
            <pc:sldMk cId="1432341135" sldId="392"/>
            <ac:spMk id="10" creationId="{41037682-BD18-CC2E-67E5-9CE5DA7AE1DF}"/>
          </ac:spMkLst>
        </pc:spChg>
        <pc:spChg chg="add mod">
          <ac:chgData name="Richard Anderson" userId="4654cc452026b74c" providerId="LiveId" clId="{2DDE2DAD-DFE4-49F2-AFF7-943AC7630AEF}" dt="2023-02-17T05:37:39.801" v="546" actId="20577"/>
          <ac:spMkLst>
            <pc:docMk/>
            <pc:sldMk cId="1432341135" sldId="392"/>
            <ac:spMk id="11" creationId="{F8F937CA-957D-25A8-665F-CDDE590AE6D2}"/>
          </ac:spMkLst>
        </pc:spChg>
        <pc:spChg chg="add mod">
          <ac:chgData name="Richard Anderson" userId="4654cc452026b74c" providerId="LiveId" clId="{2DDE2DAD-DFE4-49F2-AFF7-943AC7630AEF}" dt="2023-02-17T05:37:55.645" v="550" actId="20577"/>
          <ac:spMkLst>
            <pc:docMk/>
            <pc:sldMk cId="1432341135" sldId="392"/>
            <ac:spMk id="12" creationId="{178B8BDC-9C35-7CCA-C94F-465BEB9A2922}"/>
          </ac:spMkLst>
        </pc:spChg>
        <pc:spChg chg="add mod">
          <ac:chgData name="Richard Anderson" userId="4654cc452026b74c" providerId="LiveId" clId="{2DDE2DAD-DFE4-49F2-AFF7-943AC7630AEF}" dt="2023-02-17T05:40:03.891" v="699" actId="1036"/>
          <ac:spMkLst>
            <pc:docMk/>
            <pc:sldMk cId="1432341135" sldId="392"/>
            <ac:spMk id="23" creationId="{5A238809-89FB-54D8-891B-882CA2FD2433}"/>
          </ac:spMkLst>
        </pc:spChg>
        <pc:spChg chg="add mod">
          <ac:chgData name="Richard Anderson" userId="4654cc452026b74c" providerId="LiveId" clId="{2DDE2DAD-DFE4-49F2-AFF7-943AC7630AEF}" dt="2023-02-17T05:40:03.891" v="699" actId="1036"/>
          <ac:spMkLst>
            <pc:docMk/>
            <pc:sldMk cId="1432341135" sldId="392"/>
            <ac:spMk id="24" creationId="{8FB7DF15-B056-B4AB-855E-C14B03C2119C}"/>
          </ac:spMkLst>
        </pc:spChg>
        <pc:spChg chg="add mod">
          <ac:chgData name="Richard Anderson" userId="4654cc452026b74c" providerId="LiveId" clId="{2DDE2DAD-DFE4-49F2-AFF7-943AC7630AEF}" dt="2023-02-17T05:40:03.891" v="699" actId="1036"/>
          <ac:spMkLst>
            <pc:docMk/>
            <pc:sldMk cId="1432341135" sldId="392"/>
            <ac:spMk id="25" creationId="{803A6A61-0404-ED73-2095-7A6A2F6E85E5}"/>
          </ac:spMkLst>
        </pc:spChg>
        <pc:spChg chg="add del mod">
          <ac:chgData name="Richard Anderson" userId="4654cc452026b74c" providerId="LiveId" clId="{2DDE2DAD-DFE4-49F2-AFF7-943AC7630AEF}" dt="2023-02-17T05:40:18.784" v="701"/>
          <ac:spMkLst>
            <pc:docMk/>
            <pc:sldMk cId="1432341135" sldId="392"/>
            <ac:spMk id="28" creationId="{D0361E8A-EF8C-EF82-9935-18E294771E63}"/>
          </ac:spMkLst>
        </pc:spChg>
        <pc:spChg chg="add del mod">
          <ac:chgData name="Richard Anderson" userId="4654cc452026b74c" providerId="LiveId" clId="{2DDE2DAD-DFE4-49F2-AFF7-943AC7630AEF}" dt="2023-02-17T05:40:18.784" v="701"/>
          <ac:spMkLst>
            <pc:docMk/>
            <pc:sldMk cId="1432341135" sldId="392"/>
            <ac:spMk id="29" creationId="{59B51793-2668-749B-20B4-45D5919588F9}"/>
          </ac:spMkLst>
        </pc:spChg>
        <pc:spChg chg="add del mod">
          <ac:chgData name="Richard Anderson" userId="4654cc452026b74c" providerId="LiveId" clId="{2DDE2DAD-DFE4-49F2-AFF7-943AC7630AEF}" dt="2023-02-17T05:40:18.784" v="701"/>
          <ac:spMkLst>
            <pc:docMk/>
            <pc:sldMk cId="1432341135" sldId="392"/>
            <ac:spMk id="30" creationId="{A25C9D7E-5213-3814-FC85-FE6932205510}"/>
          </ac:spMkLst>
        </pc:spChg>
        <pc:spChg chg="add mod">
          <ac:chgData name="Richard Anderson" userId="4654cc452026b74c" providerId="LiveId" clId="{2DDE2DAD-DFE4-49F2-AFF7-943AC7630AEF}" dt="2023-02-17T05:40:31.820" v="703" actId="1076"/>
          <ac:spMkLst>
            <pc:docMk/>
            <pc:sldMk cId="1432341135" sldId="392"/>
            <ac:spMk id="33" creationId="{6849929C-8202-3C74-1444-C220797F6BEB}"/>
          </ac:spMkLst>
        </pc:spChg>
        <pc:spChg chg="add mod">
          <ac:chgData name="Richard Anderson" userId="4654cc452026b74c" providerId="LiveId" clId="{2DDE2DAD-DFE4-49F2-AFF7-943AC7630AEF}" dt="2023-02-17T05:41:21.945" v="868" actId="1036"/>
          <ac:spMkLst>
            <pc:docMk/>
            <pc:sldMk cId="1432341135" sldId="392"/>
            <ac:spMk id="37" creationId="{85787CA7-F90E-A56F-F4F5-E2FD14DCBB5B}"/>
          </ac:spMkLst>
        </pc:spChg>
        <pc:spChg chg="add mod">
          <ac:chgData name="Richard Anderson" userId="4654cc452026b74c" providerId="LiveId" clId="{2DDE2DAD-DFE4-49F2-AFF7-943AC7630AEF}" dt="2023-02-17T05:41:21.945" v="868" actId="1036"/>
          <ac:spMkLst>
            <pc:docMk/>
            <pc:sldMk cId="1432341135" sldId="392"/>
            <ac:spMk id="38" creationId="{ACCF5BC0-B1EE-6361-2DD8-0B27BB828016}"/>
          </ac:spMkLst>
        </pc:spChg>
        <pc:spChg chg="add mod">
          <ac:chgData name="Richard Anderson" userId="4654cc452026b74c" providerId="LiveId" clId="{2DDE2DAD-DFE4-49F2-AFF7-943AC7630AEF}" dt="2023-02-17T05:41:21.945" v="868" actId="1036"/>
          <ac:spMkLst>
            <pc:docMk/>
            <pc:sldMk cId="1432341135" sldId="392"/>
            <ac:spMk id="39" creationId="{54F0D602-10E6-43B1-5B70-2D42B829E09D}"/>
          </ac:spMkLst>
        </pc:spChg>
        <pc:spChg chg="add mod">
          <ac:chgData name="Richard Anderson" userId="4654cc452026b74c" providerId="LiveId" clId="{2DDE2DAD-DFE4-49F2-AFF7-943AC7630AEF}" dt="2023-02-17T05:41:21.945" v="868" actId="1036"/>
          <ac:spMkLst>
            <pc:docMk/>
            <pc:sldMk cId="1432341135" sldId="392"/>
            <ac:spMk id="40" creationId="{12DCD938-CA30-8E91-353C-D826775174E9}"/>
          </ac:spMkLst>
        </pc:spChg>
        <pc:spChg chg="add mod">
          <ac:chgData name="Richard Anderson" userId="4654cc452026b74c" providerId="LiveId" clId="{2DDE2DAD-DFE4-49F2-AFF7-943AC7630AEF}" dt="2023-02-17T05:41:21.945" v="868" actId="1036"/>
          <ac:spMkLst>
            <pc:docMk/>
            <pc:sldMk cId="1432341135" sldId="392"/>
            <ac:spMk id="44" creationId="{203FB12A-BD78-53FB-014D-E4EA26A261E5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48" creationId="{FDE52C01-7341-028E-9BFD-FF20FB77E451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49" creationId="{348D430C-61B0-497A-476A-1E76BCE042D8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50" creationId="{E20DBD48-1E47-A5BA-EDCD-25914025B355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51" creationId="{1BBAB447-800F-D173-C872-D2ADAD1583F9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52" creationId="{4B7F0A02-34DD-CC14-3DCA-E07F7D18DBC7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57" creationId="{05F7AA6C-5B2A-8F50-7425-4CE895256ECA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58" creationId="{FC163462-C348-0FFB-4CD2-ECFB5653B7F1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59" creationId="{89825804-4950-E0CD-AA01-440A0B28A26D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62" creationId="{517BDE82-23B2-F99C-5217-685913AAB61F}"/>
          </ac:spMkLst>
        </pc:spChg>
        <pc:cxnChg chg="add mod">
          <ac:chgData name="Richard Anderson" userId="4654cc452026b74c" providerId="LiveId" clId="{2DDE2DAD-DFE4-49F2-AFF7-943AC7630AEF}" dt="2023-02-17T05:38:29.282" v="553" actId="1582"/>
          <ac:cxnSpMkLst>
            <pc:docMk/>
            <pc:sldMk cId="1432341135" sldId="392"/>
            <ac:cxnSpMk id="14" creationId="{80055F29-6B64-B9DC-B963-955507AA6596}"/>
          </ac:cxnSpMkLst>
        </pc:cxnChg>
        <pc:cxnChg chg="add mod">
          <ac:chgData name="Richard Anderson" userId="4654cc452026b74c" providerId="LiveId" clId="{2DDE2DAD-DFE4-49F2-AFF7-943AC7630AEF}" dt="2023-02-17T05:38:37.987" v="555" actId="1076"/>
          <ac:cxnSpMkLst>
            <pc:docMk/>
            <pc:sldMk cId="1432341135" sldId="392"/>
            <ac:cxnSpMk id="15" creationId="{980F9533-AA0C-441D-F17E-D57E9987CFDA}"/>
          </ac:cxnSpMkLst>
        </pc:cxnChg>
        <pc:cxnChg chg="add mod">
          <ac:chgData name="Richard Anderson" userId="4654cc452026b74c" providerId="LiveId" clId="{2DDE2DAD-DFE4-49F2-AFF7-943AC7630AEF}" dt="2023-02-17T05:38:43.094" v="557" actId="1076"/>
          <ac:cxnSpMkLst>
            <pc:docMk/>
            <pc:sldMk cId="1432341135" sldId="392"/>
            <ac:cxnSpMk id="16" creationId="{798C99B5-868C-6C01-C5E7-093AD8CD0E8F}"/>
          </ac:cxnSpMkLst>
        </pc:cxnChg>
        <pc:cxnChg chg="add mod">
          <ac:chgData name="Richard Anderson" userId="4654cc452026b74c" providerId="LiveId" clId="{2DDE2DAD-DFE4-49F2-AFF7-943AC7630AEF}" dt="2023-02-17T05:38:54.552" v="560" actId="14100"/>
          <ac:cxnSpMkLst>
            <pc:docMk/>
            <pc:sldMk cId="1432341135" sldId="392"/>
            <ac:cxnSpMk id="17" creationId="{4DA6513E-3348-5084-C968-0A0424AFC6B5}"/>
          </ac:cxnSpMkLst>
        </pc:cxnChg>
        <pc:cxnChg chg="add mod">
          <ac:chgData name="Richard Anderson" userId="4654cc452026b74c" providerId="LiveId" clId="{2DDE2DAD-DFE4-49F2-AFF7-943AC7630AEF}" dt="2023-02-17T05:39:05.606" v="564" actId="14100"/>
          <ac:cxnSpMkLst>
            <pc:docMk/>
            <pc:sldMk cId="1432341135" sldId="392"/>
            <ac:cxnSpMk id="19" creationId="{C358CCDF-12B0-A320-2666-5D0127A0A206}"/>
          </ac:cxnSpMkLst>
        </pc:cxnChg>
        <pc:cxnChg chg="add mod">
          <ac:chgData name="Richard Anderson" userId="4654cc452026b74c" providerId="LiveId" clId="{2DDE2DAD-DFE4-49F2-AFF7-943AC7630AEF}" dt="2023-02-17T05:39:19.209" v="567" actId="14100"/>
          <ac:cxnSpMkLst>
            <pc:docMk/>
            <pc:sldMk cId="1432341135" sldId="392"/>
            <ac:cxnSpMk id="21" creationId="{717A7C0E-BCAC-23DE-5AD4-3691643FCDEB}"/>
          </ac:cxnSpMkLst>
        </pc:cxnChg>
        <pc:cxnChg chg="add mod">
          <ac:chgData name="Richard Anderson" userId="4654cc452026b74c" providerId="LiveId" clId="{2DDE2DAD-DFE4-49F2-AFF7-943AC7630AEF}" dt="2023-02-17T05:40:03.891" v="699" actId="1036"/>
          <ac:cxnSpMkLst>
            <pc:docMk/>
            <pc:sldMk cId="1432341135" sldId="392"/>
            <ac:cxnSpMk id="26" creationId="{3E52D61B-3F14-9C1C-8421-638395FD2C1D}"/>
          </ac:cxnSpMkLst>
        </pc:cxnChg>
        <pc:cxnChg chg="add mod">
          <ac:chgData name="Richard Anderson" userId="4654cc452026b74c" providerId="LiveId" clId="{2DDE2DAD-DFE4-49F2-AFF7-943AC7630AEF}" dt="2023-02-17T05:40:03.891" v="699" actId="1036"/>
          <ac:cxnSpMkLst>
            <pc:docMk/>
            <pc:sldMk cId="1432341135" sldId="392"/>
            <ac:cxnSpMk id="27" creationId="{FF1BC1F6-2610-B7E2-9E49-2F7B5AF84363}"/>
          </ac:cxnSpMkLst>
        </pc:cxnChg>
        <pc:cxnChg chg="add del mod">
          <ac:chgData name="Richard Anderson" userId="4654cc452026b74c" providerId="LiveId" clId="{2DDE2DAD-DFE4-49F2-AFF7-943AC7630AEF}" dt="2023-02-17T05:40:18.784" v="701"/>
          <ac:cxnSpMkLst>
            <pc:docMk/>
            <pc:sldMk cId="1432341135" sldId="392"/>
            <ac:cxnSpMk id="31" creationId="{8B98449B-614D-558F-6EEF-F3A08562DAAF}"/>
          </ac:cxnSpMkLst>
        </pc:cxnChg>
        <pc:cxnChg chg="add del mod">
          <ac:chgData name="Richard Anderson" userId="4654cc452026b74c" providerId="LiveId" clId="{2DDE2DAD-DFE4-49F2-AFF7-943AC7630AEF}" dt="2023-02-17T05:40:18.784" v="701"/>
          <ac:cxnSpMkLst>
            <pc:docMk/>
            <pc:sldMk cId="1432341135" sldId="392"/>
            <ac:cxnSpMk id="32" creationId="{BC23F3B4-8FF1-13FD-5800-70B2C9A70CAB}"/>
          </ac:cxnSpMkLst>
        </pc:cxnChg>
        <pc:cxnChg chg="add mod">
          <ac:chgData name="Richard Anderson" userId="4654cc452026b74c" providerId="LiveId" clId="{2DDE2DAD-DFE4-49F2-AFF7-943AC7630AEF}" dt="2023-02-17T05:40:38.960" v="705" actId="1076"/>
          <ac:cxnSpMkLst>
            <pc:docMk/>
            <pc:sldMk cId="1432341135" sldId="392"/>
            <ac:cxnSpMk id="34" creationId="{A47180ED-37A1-899F-80CD-886599297FDE}"/>
          </ac:cxnSpMkLst>
        </pc:cxnChg>
        <pc:cxnChg chg="add mod">
          <ac:chgData name="Richard Anderson" userId="4654cc452026b74c" providerId="LiveId" clId="{2DDE2DAD-DFE4-49F2-AFF7-943AC7630AEF}" dt="2023-02-17T05:40:47.814" v="708" actId="14100"/>
          <ac:cxnSpMkLst>
            <pc:docMk/>
            <pc:sldMk cId="1432341135" sldId="392"/>
            <ac:cxnSpMk id="35" creationId="{A8E1A1D7-10A3-AB10-5589-AF8CB594D2A0}"/>
          </ac:cxnSpMkLst>
        </pc:cxnChg>
        <pc:cxnChg chg="add mod">
          <ac:chgData name="Richard Anderson" userId="4654cc452026b74c" providerId="LiveId" clId="{2DDE2DAD-DFE4-49F2-AFF7-943AC7630AEF}" dt="2023-02-17T05:41:21.945" v="868" actId="1036"/>
          <ac:cxnSpMkLst>
            <pc:docMk/>
            <pc:sldMk cId="1432341135" sldId="392"/>
            <ac:cxnSpMk id="41" creationId="{11CDC401-F9FC-B44C-5A73-10EB9672FA75}"/>
          </ac:cxnSpMkLst>
        </pc:cxnChg>
        <pc:cxnChg chg="add mod">
          <ac:chgData name="Richard Anderson" userId="4654cc452026b74c" providerId="LiveId" clId="{2DDE2DAD-DFE4-49F2-AFF7-943AC7630AEF}" dt="2023-02-17T05:41:21.945" v="868" actId="1036"/>
          <ac:cxnSpMkLst>
            <pc:docMk/>
            <pc:sldMk cId="1432341135" sldId="392"/>
            <ac:cxnSpMk id="42" creationId="{1A4EA4B2-CF92-EBCA-A745-CE994AE1B5E4}"/>
          </ac:cxnSpMkLst>
        </pc:cxnChg>
        <pc:cxnChg chg="add mod">
          <ac:chgData name="Richard Anderson" userId="4654cc452026b74c" providerId="LiveId" clId="{2DDE2DAD-DFE4-49F2-AFF7-943AC7630AEF}" dt="2023-02-17T05:41:21.945" v="868" actId="1036"/>
          <ac:cxnSpMkLst>
            <pc:docMk/>
            <pc:sldMk cId="1432341135" sldId="392"/>
            <ac:cxnSpMk id="43" creationId="{00D4B1D9-E23C-D78F-FCCD-8753183DC959}"/>
          </ac:cxnSpMkLst>
        </pc:cxnChg>
        <pc:cxnChg chg="add mod">
          <ac:chgData name="Richard Anderson" userId="4654cc452026b74c" providerId="LiveId" clId="{2DDE2DAD-DFE4-49F2-AFF7-943AC7630AEF}" dt="2023-02-17T05:41:21.945" v="868" actId="1036"/>
          <ac:cxnSpMkLst>
            <pc:docMk/>
            <pc:sldMk cId="1432341135" sldId="392"/>
            <ac:cxnSpMk id="45" creationId="{4B063EBE-C943-14F0-388E-6D21D6ACE584}"/>
          </ac:cxnSpMkLst>
        </pc:cxnChg>
        <pc:cxnChg chg="add mod">
          <ac:chgData name="Richard Anderson" userId="4654cc452026b74c" providerId="LiveId" clId="{2DDE2DAD-DFE4-49F2-AFF7-943AC7630AEF}" dt="2023-02-17T05:43:10.738" v="871" actId="14100"/>
          <ac:cxnSpMkLst>
            <pc:docMk/>
            <pc:sldMk cId="1432341135" sldId="392"/>
            <ac:cxnSpMk id="46" creationId="{C565676E-E52E-3A48-5B77-D76EACD6D788}"/>
          </ac:cxnSpMkLst>
        </pc:cxnChg>
        <pc:cxnChg chg="add mod">
          <ac:chgData name="Richard Anderson" userId="4654cc452026b74c" providerId="LiveId" clId="{2DDE2DAD-DFE4-49F2-AFF7-943AC7630AEF}" dt="2023-02-17T05:43:28.429" v="972" actId="1035"/>
          <ac:cxnSpMkLst>
            <pc:docMk/>
            <pc:sldMk cId="1432341135" sldId="392"/>
            <ac:cxnSpMk id="53" creationId="{B03B2843-0131-7CD6-393A-640DD65B22D2}"/>
          </ac:cxnSpMkLst>
        </pc:cxnChg>
        <pc:cxnChg chg="add mod">
          <ac:chgData name="Richard Anderson" userId="4654cc452026b74c" providerId="LiveId" clId="{2DDE2DAD-DFE4-49F2-AFF7-943AC7630AEF}" dt="2023-02-17T05:43:28.429" v="972" actId="1035"/>
          <ac:cxnSpMkLst>
            <pc:docMk/>
            <pc:sldMk cId="1432341135" sldId="392"/>
            <ac:cxnSpMk id="54" creationId="{DDE85DC6-95C5-51A0-8B4B-916D9D01A8AF}"/>
          </ac:cxnSpMkLst>
        </pc:cxnChg>
        <pc:cxnChg chg="add mod">
          <ac:chgData name="Richard Anderson" userId="4654cc452026b74c" providerId="LiveId" clId="{2DDE2DAD-DFE4-49F2-AFF7-943AC7630AEF}" dt="2023-02-17T05:43:28.429" v="972" actId="1035"/>
          <ac:cxnSpMkLst>
            <pc:docMk/>
            <pc:sldMk cId="1432341135" sldId="392"/>
            <ac:cxnSpMk id="55" creationId="{00527086-9F6B-A724-29F6-307FE3168EC2}"/>
          </ac:cxnSpMkLst>
        </pc:cxnChg>
        <pc:cxnChg chg="add mod">
          <ac:chgData name="Richard Anderson" userId="4654cc452026b74c" providerId="LiveId" clId="{2DDE2DAD-DFE4-49F2-AFF7-943AC7630AEF}" dt="2023-02-17T05:43:28.429" v="972" actId="1035"/>
          <ac:cxnSpMkLst>
            <pc:docMk/>
            <pc:sldMk cId="1432341135" sldId="392"/>
            <ac:cxnSpMk id="56" creationId="{8150D4B8-0D90-E8C6-8E62-80C8DE795D32}"/>
          </ac:cxnSpMkLst>
        </pc:cxnChg>
        <pc:cxnChg chg="add mod">
          <ac:chgData name="Richard Anderson" userId="4654cc452026b74c" providerId="LiveId" clId="{2DDE2DAD-DFE4-49F2-AFF7-943AC7630AEF}" dt="2023-02-17T05:43:28.429" v="972" actId="1035"/>
          <ac:cxnSpMkLst>
            <pc:docMk/>
            <pc:sldMk cId="1432341135" sldId="392"/>
            <ac:cxnSpMk id="60" creationId="{E534B088-0B03-2AD0-E4A2-BD51246CDAE6}"/>
          </ac:cxnSpMkLst>
        </pc:cxnChg>
        <pc:cxnChg chg="add mod">
          <ac:chgData name="Richard Anderson" userId="4654cc452026b74c" providerId="LiveId" clId="{2DDE2DAD-DFE4-49F2-AFF7-943AC7630AEF}" dt="2023-02-17T05:43:28.429" v="972" actId="1035"/>
          <ac:cxnSpMkLst>
            <pc:docMk/>
            <pc:sldMk cId="1432341135" sldId="392"/>
            <ac:cxnSpMk id="61" creationId="{113294B2-D8A0-46D2-6112-1DAA7844D5AA}"/>
          </ac:cxnSpMkLst>
        </pc:cxnChg>
        <pc:cxnChg chg="add mod">
          <ac:chgData name="Richard Anderson" userId="4654cc452026b74c" providerId="LiveId" clId="{2DDE2DAD-DFE4-49F2-AFF7-943AC7630AEF}" dt="2023-02-17T05:43:28.429" v="972" actId="1035"/>
          <ac:cxnSpMkLst>
            <pc:docMk/>
            <pc:sldMk cId="1432341135" sldId="392"/>
            <ac:cxnSpMk id="63" creationId="{9B4679BA-9305-4361-3219-79963A6288B0}"/>
          </ac:cxnSpMkLst>
        </pc:cxnChg>
        <pc:cxnChg chg="add mod">
          <ac:chgData name="Richard Anderson" userId="4654cc452026b74c" providerId="LiveId" clId="{2DDE2DAD-DFE4-49F2-AFF7-943AC7630AEF}" dt="2023-02-17T05:43:28.429" v="972" actId="1035"/>
          <ac:cxnSpMkLst>
            <pc:docMk/>
            <pc:sldMk cId="1432341135" sldId="392"/>
            <ac:cxnSpMk id="64" creationId="{4EF99295-83E9-9795-F75A-D83F5C522D8C}"/>
          </ac:cxnSpMkLst>
        </pc:cxnChg>
        <pc:cxnChg chg="add mod">
          <ac:chgData name="Richard Anderson" userId="4654cc452026b74c" providerId="LiveId" clId="{2DDE2DAD-DFE4-49F2-AFF7-943AC7630AEF}" dt="2023-02-17T05:43:49.682" v="976" actId="14100"/>
          <ac:cxnSpMkLst>
            <pc:docMk/>
            <pc:sldMk cId="1432341135" sldId="392"/>
            <ac:cxnSpMk id="65" creationId="{B6B01E86-6640-2DB5-E3A9-DAABC65EC6AC}"/>
          </ac:cxnSpMkLst>
        </pc:cxnChg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1979755427" sldId="392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302516899" sldId="393"/>
        </pc:sldMkLst>
      </pc:sldChg>
      <pc:sldChg chg="addSp modSp new mod modClrScheme chgLayout">
        <pc:chgData name="Richard Anderson" userId="4654cc452026b74c" providerId="LiveId" clId="{2DDE2DAD-DFE4-49F2-AFF7-943AC7630AEF}" dt="2023-02-17T05:47:27.979" v="1086" actId="1038"/>
        <pc:sldMkLst>
          <pc:docMk/>
          <pc:sldMk cId="2283529890" sldId="393"/>
        </pc:sldMkLst>
        <pc:spChg chg="mod ord">
          <ac:chgData name="Richard Anderson" userId="4654cc452026b74c" providerId="LiveId" clId="{2DDE2DAD-DFE4-49F2-AFF7-943AC7630AEF}" dt="2023-02-17T05:44:47.601" v="978" actId="700"/>
          <ac:spMkLst>
            <pc:docMk/>
            <pc:sldMk cId="2283529890" sldId="393"/>
            <ac:spMk id="2" creationId="{6309D848-C907-7156-438A-ABEA31D47C67}"/>
          </ac:spMkLst>
        </pc:spChg>
        <pc:spChg chg="mod ord">
          <ac:chgData name="Richard Anderson" userId="4654cc452026b74c" providerId="LiveId" clId="{2DDE2DAD-DFE4-49F2-AFF7-943AC7630AEF}" dt="2023-02-17T05:44:47.601" v="978" actId="700"/>
          <ac:spMkLst>
            <pc:docMk/>
            <pc:sldMk cId="2283529890" sldId="393"/>
            <ac:spMk id="3" creationId="{3FCD6EB3-B353-81AA-10D2-82B7BB9AFB86}"/>
          </ac:spMkLst>
        </pc:spChg>
        <pc:spChg chg="mod ord">
          <ac:chgData name="Richard Anderson" userId="4654cc452026b74c" providerId="LiveId" clId="{2DDE2DAD-DFE4-49F2-AFF7-943AC7630AEF}" dt="2023-02-17T05:47:22.420" v="1084" actId="1076"/>
          <ac:spMkLst>
            <pc:docMk/>
            <pc:sldMk cId="2283529890" sldId="393"/>
            <ac:spMk id="4" creationId="{3E267DFF-EAFA-FBB1-E322-4247F8FF4608}"/>
          </ac:spMkLst>
        </pc:spChg>
        <pc:spChg chg="add mod ord">
          <ac:chgData name="Richard Anderson" userId="4654cc452026b74c" providerId="LiveId" clId="{2DDE2DAD-DFE4-49F2-AFF7-943AC7630AEF}" dt="2023-02-17T05:45:00.551" v="1012" actId="20577"/>
          <ac:spMkLst>
            <pc:docMk/>
            <pc:sldMk cId="2283529890" sldId="393"/>
            <ac:spMk id="5" creationId="{BA67E622-E2A2-04C1-0C37-C2BC1B5FFF43}"/>
          </ac:spMkLst>
        </pc:spChg>
        <pc:spChg chg="add mod">
          <ac:chgData name="Richard Anderson" userId="4654cc452026b74c" providerId="LiveId" clId="{2DDE2DAD-DFE4-49F2-AFF7-943AC7630AEF}" dt="2023-02-17T05:45:39.117" v="1016" actId="1076"/>
          <ac:spMkLst>
            <pc:docMk/>
            <pc:sldMk cId="2283529890" sldId="393"/>
            <ac:spMk id="6" creationId="{52E0AD35-915A-2E9C-4141-47FF651DD70D}"/>
          </ac:spMkLst>
        </pc:spChg>
        <pc:spChg chg="add mod">
          <ac:chgData name="Richard Anderson" userId="4654cc452026b74c" providerId="LiveId" clId="{2DDE2DAD-DFE4-49F2-AFF7-943AC7630AEF}" dt="2023-02-17T05:47:01.124" v="1026" actId="1076"/>
          <ac:spMkLst>
            <pc:docMk/>
            <pc:sldMk cId="2283529890" sldId="393"/>
            <ac:spMk id="7" creationId="{48996939-808C-CBF8-E09C-17B121637ED8}"/>
          </ac:spMkLst>
        </pc:spChg>
        <pc:spChg chg="add mod">
          <ac:chgData name="Richard Anderson" userId="4654cc452026b74c" providerId="LiveId" clId="{2DDE2DAD-DFE4-49F2-AFF7-943AC7630AEF}" dt="2023-02-17T05:46:43.440" v="1021" actId="1076"/>
          <ac:spMkLst>
            <pc:docMk/>
            <pc:sldMk cId="2283529890" sldId="393"/>
            <ac:spMk id="8" creationId="{27CC149A-CEF4-4661-248F-CD1802E1A018}"/>
          </ac:spMkLst>
        </pc:spChg>
        <pc:spChg chg="add mod">
          <ac:chgData name="Richard Anderson" userId="4654cc452026b74c" providerId="LiveId" clId="{2DDE2DAD-DFE4-49F2-AFF7-943AC7630AEF}" dt="2023-02-17T05:46:51.010" v="1023" actId="1076"/>
          <ac:spMkLst>
            <pc:docMk/>
            <pc:sldMk cId="2283529890" sldId="393"/>
            <ac:spMk id="9" creationId="{BEFCC985-6542-18FB-C116-669EC172A2D1}"/>
          </ac:spMkLst>
        </pc:spChg>
        <pc:spChg chg="add mod">
          <ac:chgData name="Richard Anderson" userId="4654cc452026b74c" providerId="LiveId" clId="{2DDE2DAD-DFE4-49F2-AFF7-943AC7630AEF}" dt="2023-02-17T05:46:51.010" v="1023" actId="1076"/>
          <ac:spMkLst>
            <pc:docMk/>
            <pc:sldMk cId="2283529890" sldId="393"/>
            <ac:spMk id="10" creationId="{88E393F4-8592-0D55-F837-CF555C8DC590}"/>
          </ac:spMkLst>
        </pc:spChg>
        <pc:spChg chg="add mod">
          <ac:chgData name="Richard Anderson" userId="4654cc452026b74c" providerId="LiveId" clId="{2DDE2DAD-DFE4-49F2-AFF7-943AC7630AEF}" dt="2023-02-17T05:47:27.979" v="1086" actId="1038"/>
          <ac:spMkLst>
            <pc:docMk/>
            <pc:sldMk cId="2283529890" sldId="393"/>
            <ac:spMk id="11" creationId="{D7AE833C-C01F-71C8-50AD-3D58DCB6E6E4}"/>
          </ac:spMkLst>
        </pc:spChg>
        <pc:spChg chg="add mod">
          <ac:chgData name="Richard Anderson" userId="4654cc452026b74c" providerId="LiveId" clId="{2DDE2DAD-DFE4-49F2-AFF7-943AC7630AEF}" dt="2023-02-17T05:47:27.979" v="1086" actId="1038"/>
          <ac:spMkLst>
            <pc:docMk/>
            <pc:sldMk cId="2283529890" sldId="393"/>
            <ac:spMk id="12" creationId="{595D130E-D21C-EB61-5C55-6DBFACF1F1FC}"/>
          </ac:spMkLst>
        </pc:spChg>
        <pc:spChg chg="add mod">
          <ac:chgData name="Richard Anderson" userId="4654cc452026b74c" providerId="LiveId" clId="{2DDE2DAD-DFE4-49F2-AFF7-943AC7630AEF}" dt="2023-02-17T05:47:27.979" v="1086" actId="1038"/>
          <ac:spMkLst>
            <pc:docMk/>
            <pc:sldMk cId="2283529890" sldId="393"/>
            <ac:spMk id="13" creationId="{B2902F93-7953-DE64-4D3B-F129B98238A0}"/>
          </ac:spMkLst>
        </pc:spChg>
        <pc:spChg chg="add mod">
          <ac:chgData name="Richard Anderson" userId="4654cc452026b74c" providerId="LiveId" clId="{2DDE2DAD-DFE4-49F2-AFF7-943AC7630AEF}" dt="2023-02-17T05:47:27.979" v="1086" actId="1038"/>
          <ac:spMkLst>
            <pc:docMk/>
            <pc:sldMk cId="2283529890" sldId="393"/>
            <ac:spMk id="14" creationId="{FC27FE6F-BDD1-3D30-81FE-2D297CED0869}"/>
          </ac:spMkLst>
        </pc:spChg>
      </pc:sldChg>
      <pc:sldChg chg="addSp modSp new mod">
        <pc:chgData name="Richard Anderson" userId="4654cc452026b74c" providerId="LiveId" clId="{2DDE2DAD-DFE4-49F2-AFF7-943AC7630AEF}" dt="2023-02-17T05:53:59.421" v="1239" actId="20577"/>
        <pc:sldMkLst>
          <pc:docMk/>
          <pc:sldMk cId="1490968687" sldId="394"/>
        </pc:sldMkLst>
        <pc:spChg chg="mod">
          <ac:chgData name="Richard Anderson" userId="4654cc452026b74c" providerId="LiveId" clId="{2DDE2DAD-DFE4-49F2-AFF7-943AC7630AEF}" dt="2023-02-17T05:49:17.919" v="1111" actId="20577"/>
          <ac:spMkLst>
            <pc:docMk/>
            <pc:sldMk cId="1490968687" sldId="394"/>
            <ac:spMk id="2" creationId="{1B16DC82-5875-F9AD-0AED-4B7811EA87D9}"/>
          </ac:spMkLst>
        </pc:spChg>
        <pc:spChg chg="add mod">
          <ac:chgData name="Richard Anderson" userId="4654cc452026b74c" providerId="LiveId" clId="{2DDE2DAD-DFE4-49F2-AFF7-943AC7630AEF}" dt="2023-02-17T05:53:59.421" v="1239" actId="20577"/>
          <ac:spMkLst>
            <pc:docMk/>
            <pc:sldMk cId="1490968687" sldId="394"/>
            <ac:spMk id="6" creationId="{3F50D12D-E088-8EC5-D983-9D1B754972CF}"/>
          </ac:spMkLst>
        </pc:spChg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3901551711" sldId="394"/>
        </pc:sldMkLst>
      </pc:sldChg>
      <pc:sldChg chg="addSp delSp modSp new mod modClrScheme chgLayout">
        <pc:chgData name="Richard Anderson" userId="4654cc452026b74c" providerId="LiveId" clId="{2DDE2DAD-DFE4-49F2-AFF7-943AC7630AEF}" dt="2023-02-17T06:08:20.601" v="1715" actId="20577"/>
        <pc:sldMkLst>
          <pc:docMk/>
          <pc:sldMk cId="878453072" sldId="395"/>
        </pc:sldMkLst>
        <pc:spChg chg="del mod ord">
          <ac:chgData name="Richard Anderson" userId="4654cc452026b74c" providerId="LiveId" clId="{2DDE2DAD-DFE4-49F2-AFF7-943AC7630AEF}" dt="2023-02-17T06:04:15.153" v="1402" actId="700"/>
          <ac:spMkLst>
            <pc:docMk/>
            <pc:sldMk cId="878453072" sldId="395"/>
            <ac:spMk id="2" creationId="{C1B59E8B-FA0D-EDEC-C0C5-B14210BA6CB0}"/>
          </ac:spMkLst>
        </pc:spChg>
        <pc:spChg chg="mod ord">
          <ac:chgData name="Richard Anderson" userId="4654cc452026b74c" providerId="LiveId" clId="{2DDE2DAD-DFE4-49F2-AFF7-943AC7630AEF}" dt="2023-02-17T06:04:15.153" v="1402" actId="700"/>
          <ac:spMkLst>
            <pc:docMk/>
            <pc:sldMk cId="878453072" sldId="395"/>
            <ac:spMk id="3" creationId="{C025B385-51A8-9CB7-2BA5-DE675E200C16}"/>
          </ac:spMkLst>
        </pc:spChg>
        <pc:spChg chg="mod ord">
          <ac:chgData name="Richard Anderson" userId="4654cc452026b74c" providerId="LiveId" clId="{2DDE2DAD-DFE4-49F2-AFF7-943AC7630AEF}" dt="2023-02-17T06:04:15.153" v="1402" actId="700"/>
          <ac:spMkLst>
            <pc:docMk/>
            <pc:sldMk cId="878453072" sldId="395"/>
            <ac:spMk id="4" creationId="{3866E4B4-09D4-A319-B581-1ECB8002971F}"/>
          </ac:spMkLst>
        </pc:spChg>
        <pc:spChg chg="mod ord">
          <ac:chgData name="Richard Anderson" userId="4654cc452026b74c" providerId="LiveId" clId="{2DDE2DAD-DFE4-49F2-AFF7-943AC7630AEF}" dt="2023-02-17T06:04:15.153" v="1402" actId="700"/>
          <ac:spMkLst>
            <pc:docMk/>
            <pc:sldMk cId="878453072" sldId="395"/>
            <ac:spMk id="5" creationId="{DA53B852-17F8-12C2-9514-617F24CAA699}"/>
          </ac:spMkLst>
        </pc:spChg>
        <pc:spChg chg="add mod ord">
          <ac:chgData name="Richard Anderson" userId="4654cc452026b74c" providerId="LiveId" clId="{2DDE2DAD-DFE4-49F2-AFF7-943AC7630AEF}" dt="2023-02-17T06:04:20.567" v="1419" actId="20577"/>
          <ac:spMkLst>
            <pc:docMk/>
            <pc:sldMk cId="878453072" sldId="395"/>
            <ac:spMk id="6" creationId="{F94036D0-2701-EB61-84B7-90424069ABC9}"/>
          </ac:spMkLst>
        </pc:spChg>
        <pc:spChg chg="add mod ord">
          <ac:chgData name="Richard Anderson" userId="4654cc452026b74c" providerId="LiveId" clId="{2DDE2DAD-DFE4-49F2-AFF7-943AC7630AEF}" dt="2023-02-17T06:08:20.601" v="1715" actId="20577"/>
          <ac:spMkLst>
            <pc:docMk/>
            <pc:sldMk cId="878453072" sldId="395"/>
            <ac:spMk id="7" creationId="{0299144A-D695-DB72-59A6-EA368C07C12E}"/>
          </ac:spMkLst>
        </pc:spChg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1133327098" sldId="395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2245903696" sldId="396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2687938614" sldId="397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1010020368" sldId="398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270437041" sldId="399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765026044" sldId="400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4214244453" sldId="401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434342240" sldId="402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339446023" sldId="403"/>
        </pc:sldMkLst>
      </pc:sldChg>
      <pc:sldMasterChg chg="setBg modSldLayout">
        <pc:chgData name="Richard Anderson" userId="4654cc452026b74c" providerId="LiveId" clId="{2DDE2DAD-DFE4-49F2-AFF7-943AC7630AEF}" dt="2023-02-17T04:43:47.016" v="40"/>
        <pc:sldMasterMkLst>
          <pc:docMk/>
          <pc:sldMasterMk cId="0" sldId="2147483661"/>
        </pc:sldMasterMkLst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3239437080" sldId="2147483662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861868781" sldId="2147483663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3448548940" sldId="2147483664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2189775353" sldId="2147483665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2032858290" sldId="2147483666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2080451972" sldId="2147483667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1011772282" sldId="2147483668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1270431420" sldId="2147483669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2788154917" sldId="2147483670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1397440629" sldId="2147483671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540867631" sldId="2147483672"/>
          </pc:sldLayoutMkLst>
        </pc:sldLayoutChg>
      </pc:sldMasterChg>
    </pc:docChg>
  </pc:docChgLst>
  <pc:docChgLst>
    <pc:chgData name="Richard Anderson" userId="4654cc452026b74c" providerId="LiveId" clId="{FF6AB9BE-0BC6-472A-9FF9-678E3E157E18}"/>
    <pc:docChg chg="modSld">
      <pc:chgData name="Richard Anderson" userId="4654cc452026b74c" providerId="LiveId" clId="{FF6AB9BE-0BC6-472A-9FF9-678E3E157E18}" dt="2019-02-24T21:29:32.785" v="51"/>
      <pc:docMkLst>
        <pc:docMk/>
      </pc:docMkLst>
      <pc:sldChg chg="modSp">
        <pc:chgData name="Richard Anderson" userId="4654cc452026b74c" providerId="LiveId" clId="{FF6AB9BE-0BC6-472A-9FF9-678E3E157E18}" dt="2019-02-23T20:43:06.541" v="13" actId="20577"/>
        <pc:sldMkLst>
          <pc:docMk/>
          <pc:sldMk cId="0" sldId="256"/>
        </pc:sldMkLst>
        <pc:spChg chg="mod">
          <ac:chgData name="Richard Anderson" userId="4654cc452026b74c" providerId="LiveId" clId="{FF6AB9BE-0BC6-472A-9FF9-678E3E157E18}" dt="2019-02-23T20:43:06.541" v="13" actId="20577"/>
          <ac:spMkLst>
            <pc:docMk/>
            <pc:sldMk cId="0" sldId="256"/>
            <ac:spMk id="2051" creationId="{00000000-0000-0000-0000-000000000000}"/>
          </ac:spMkLst>
        </pc:spChg>
      </pc:sldChg>
      <pc:sldChg chg="addSp modSp">
        <pc:chgData name="Richard Anderson" userId="4654cc452026b74c" providerId="LiveId" clId="{FF6AB9BE-0BC6-472A-9FF9-678E3E157E18}" dt="2019-02-24T21:29:18.330" v="50" actId="1076"/>
        <pc:sldMkLst>
          <pc:docMk/>
          <pc:sldMk cId="0" sldId="357"/>
        </pc:sldMkLst>
        <pc:spChg chg="add mod">
          <ac:chgData name="Richard Anderson" userId="4654cc452026b74c" providerId="LiveId" clId="{FF6AB9BE-0BC6-472A-9FF9-678E3E157E18}" dt="2019-02-24T21:29:18.330" v="50" actId="1076"/>
          <ac:spMkLst>
            <pc:docMk/>
            <pc:sldMk cId="0" sldId="357"/>
            <ac:spMk id="2" creationId="{C6020F46-F7AD-4059-9B5D-0943F75A1C7D}"/>
          </ac:spMkLst>
        </pc:spChg>
      </pc:sldChg>
      <pc:sldChg chg="addSp">
        <pc:chgData name="Richard Anderson" userId="4654cc452026b74c" providerId="LiveId" clId="{FF6AB9BE-0BC6-472A-9FF9-678E3E157E18}" dt="2019-02-24T21:29:32.785" v="51"/>
        <pc:sldMkLst>
          <pc:docMk/>
          <pc:sldMk cId="0" sldId="359"/>
        </pc:sldMkLst>
        <pc:spChg chg="add">
          <ac:chgData name="Richard Anderson" userId="4654cc452026b74c" providerId="LiveId" clId="{FF6AB9BE-0BC6-472A-9FF9-678E3E157E18}" dt="2019-02-24T21:29:32.785" v="51"/>
          <ac:spMkLst>
            <pc:docMk/>
            <pc:sldMk cId="0" sldId="359"/>
            <ac:spMk id="4" creationId="{096D793E-4C32-440F-BB5C-C41AA460FFA8}"/>
          </ac:spMkLst>
        </pc:spChg>
      </pc:sldChg>
    </pc:docChg>
  </pc:docChgLst>
  <pc:docChgLst>
    <pc:chgData name="Richard Anderson" userId="4654cc452026b74c" providerId="LiveId" clId="{5FD665C8-E5BF-47B3-82D7-D5102CAC4808}"/>
    <pc:docChg chg="custSel addSld delSld modSld">
      <pc:chgData name="Richard Anderson" userId="4654cc452026b74c" providerId="LiveId" clId="{5FD665C8-E5BF-47B3-82D7-D5102CAC4808}" dt="2024-02-01T22:29:42.892" v="609" actId="20577"/>
      <pc:docMkLst>
        <pc:docMk/>
      </pc:docMkLst>
      <pc:sldChg chg="del">
        <pc:chgData name="Richard Anderson" userId="4654cc452026b74c" providerId="LiveId" clId="{5FD665C8-E5BF-47B3-82D7-D5102CAC4808}" dt="2024-02-01T20:40:33.860" v="145" actId="2696"/>
        <pc:sldMkLst>
          <pc:docMk/>
          <pc:sldMk cId="0" sldId="357"/>
        </pc:sldMkLst>
      </pc:sldChg>
      <pc:sldChg chg="del">
        <pc:chgData name="Richard Anderson" userId="4654cc452026b74c" providerId="LiveId" clId="{5FD665C8-E5BF-47B3-82D7-D5102CAC4808}" dt="2024-02-01T20:40:33.860" v="145" actId="2696"/>
        <pc:sldMkLst>
          <pc:docMk/>
          <pc:sldMk cId="0" sldId="359"/>
        </pc:sldMkLst>
      </pc:sldChg>
      <pc:sldChg chg="del">
        <pc:chgData name="Richard Anderson" userId="4654cc452026b74c" providerId="LiveId" clId="{5FD665C8-E5BF-47B3-82D7-D5102CAC4808}" dt="2024-02-01T20:40:33.860" v="145" actId="2696"/>
        <pc:sldMkLst>
          <pc:docMk/>
          <pc:sldMk cId="0" sldId="360"/>
        </pc:sldMkLst>
      </pc:sldChg>
      <pc:sldChg chg="del">
        <pc:chgData name="Richard Anderson" userId="4654cc452026b74c" providerId="LiveId" clId="{5FD665C8-E5BF-47B3-82D7-D5102CAC4808}" dt="2024-02-01T20:40:33.860" v="145" actId="2696"/>
        <pc:sldMkLst>
          <pc:docMk/>
          <pc:sldMk cId="0" sldId="362"/>
        </pc:sldMkLst>
      </pc:sldChg>
      <pc:sldChg chg="del">
        <pc:chgData name="Richard Anderson" userId="4654cc452026b74c" providerId="LiveId" clId="{5FD665C8-E5BF-47B3-82D7-D5102CAC4808}" dt="2024-02-01T20:40:33.860" v="145" actId="2696"/>
        <pc:sldMkLst>
          <pc:docMk/>
          <pc:sldMk cId="0" sldId="363"/>
        </pc:sldMkLst>
      </pc:sldChg>
      <pc:sldChg chg="del">
        <pc:chgData name="Richard Anderson" userId="4654cc452026b74c" providerId="LiveId" clId="{5FD665C8-E5BF-47B3-82D7-D5102CAC4808}" dt="2024-02-01T20:40:33.860" v="145" actId="2696"/>
        <pc:sldMkLst>
          <pc:docMk/>
          <pc:sldMk cId="0" sldId="364"/>
        </pc:sldMkLst>
      </pc:sldChg>
      <pc:sldChg chg="modSp mod">
        <pc:chgData name="Richard Anderson" userId="4654cc452026b74c" providerId="LiveId" clId="{5FD665C8-E5BF-47B3-82D7-D5102CAC4808}" dt="2024-02-01T20:40:12.939" v="144" actId="20577"/>
        <pc:sldMkLst>
          <pc:docMk/>
          <pc:sldMk cId="0" sldId="365"/>
        </pc:sldMkLst>
        <pc:spChg chg="mod">
          <ac:chgData name="Richard Anderson" userId="4654cc452026b74c" providerId="LiveId" clId="{5FD665C8-E5BF-47B3-82D7-D5102CAC4808}" dt="2024-02-01T20:40:12.939" v="144" actId="20577"/>
          <ac:spMkLst>
            <pc:docMk/>
            <pc:sldMk cId="0" sldId="365"/>
            <ac:spMk id="10243" creationId="{00000000-0000-0000-0000-000000000000}"/>
          </ac:spMkLst>
        </pc:spChg>
      </pc:sldChg>
      <pc:sldChg chg="addSp delSp modSp mod">
        <pc:chgData name="Richard Anderson" userId="4654cc452026b74c" providerId="LiveId" clId="{5FD665C8-E5BF-47B3-82D7-D5102CAC4808}" dt="2024-02-01T20:45:37.088" v="167" actId="208"/>
        <pc:sldMkLst>
          <pc:docMk/>
          <pc:sldMk cId="0" sldId="367"/>
        </pc:sldMkLst>
        <pc:spChg chg="mod">
          <ac:chgData name="Richard Anderson" userId="4654cc452026b74c" providerId="LiveId" clId="{5FD665C8-E5BF-47B3-82D7-D5102CAC4808}" dt="2024-02-01T20:43:57.991" v="156" actId="1076"/>
          <ac:spMkLst>
            <pc:docMk/>
            <pc:sldMk cId="0" sldId="367"/>
            <ac:spMk id="11273" creationId="{00000000-0000-0000-0000-000000000000}"/>
          </ac:spMkLst>
        </pc:spChg>
        <pc:spChg chg="mod">
          <ac:chgData name="Richard Anderson" userId="4654cc452026b74c" providerId="LiveId" clId="{5FD665C8-E5BF-47B3-82D7-D5102CAC4808}" dt="2024-02-01T20:43:18.480" v="153" actId="1076"/>
          <ac:spMkLst>
            <pc:docMk/>
            <pc:sldMk cId="0" sldId="367"/>
            <ac:spMk id="11276" creationId="{00000000-0000-0000-0000-000000000000}"/>
          </ac:spMkLst>
        </pc:spChg>
        <pc:spChg chg="del">
          <ac:chgData name="Richard Anderson" userId="4654cc452026b74c" providerId="LiveId" clId="{5FD665C8-E5BF-47B3-82D7-D5102CAC4808}" dt="2024-02-01T20:41:14.270" v="146" actId="21"/>
          <ac:spMkLst>
            <pc:docMk/>
            <pc:sldMk cId="0" sldId="367"/>
            <ac:spMk id="11284" creationId="{00000000-0000-0000-0000-000000000000}"/>
          </ac:spMkLst>
        </pc:spChg>
        <pc:cxnChg chg="add mod">
          <ac:chgData name="Richard Anderson" userId="4654cc452026b74c" providerId="LiveId" clId="{5FD665C8-E5BF-47B3-82D7-D5102CAC4808}" dt="2024-02-01T20:45:23.776" v="165" actId="14100"/>
          <ac:cxnSpMkLst>
            <pc:docMk/>
            <pc:sldMk cId="0" sldId="367"/>
            <ac:cxnSpMk id="4" creationId="{3BFB0194-A297-42EC-A0EF-0F807255811A}"/>
          </ac:cxnSpMkLst>
        </pc:cxnChg>
        <pc:cxnChg chg="add mod">
          <ac:chgData name="Richard Anderson" userId="4654cc452026b74c" providerId="LiveId" clId="{5FD665C8-E5BF-47B3-82D7-D5102CAC4808}" dt="2024-02-01T20:45:29.568" v="166" actId="208"/>
          <ac:cxnSpMkLst>
            <pc:docMk/>
            <pc:sldMk cId="0" sldId="367"/>
            <ac:cxnSpMk id="6" creationId="{446F6E0E-4B72-430F-8BDA-B60639784C04}"/>
          </ac:cxnSpMkLst>
        </pc:cxnChg>
        <pc:cxnChg chg="add mod">
          <ac:chgData name="Richard Anderson" userId="4654cc452026b74c" providerId="LiveId" clId="{5FD665C8-E5BF-47B3-82D7-D5102CAC4808}" dt="2024-02-01T20:45:37.088" v="167" actId="208"/>
          <ac:cxnSpMkLst>
            <pc:docMk/>
            <pc:sldMk cId="0" sldId="367"/>
            <ac:cxnSpMk id="8" creationId="{7BD60231-F74B-45E5-B17B-098E4BC1E5FA}"/>
          </ac:cxnSpMkLst>
        </pc:cxnChg>
      </pc:sldChg>
      <pc:sldChg chg="del">
        <pc:chgData name="Richard Anderson" userId="4654cc452026b74c" providerId="LiveId" clId="{5FD665C8-E5BF-47B3-82D7-D5102CAC4808}" dt="2024-02-01T20:46:01.986" v="168" actId="2696"/>
        <pc:sldMkLst>
          <pc:docMk/>
          <pc:sldMk cId="0" sldId="368"/>
        </pc:sldMkLst>
      </pc:sldChg>
      <pc:sldChg chg="del">
        <pc:chgData name="Richard Anderson" userId="4654cc452026b74c" providerId="LiveId" clId="{5FD665C8-E5BF-47B3-82D7-D5102CAC4808}" dt="2024-02-01T20:52:53.509" v="169" actId="2696"/>
        <pc:sldMkLst>
          <pc:docMk/>
          <pc:sldMk cId="0" sldId="369"/>
        </pc:sldMkLst>
      </pc:sldChg>
      <pc:sldChg chg="del">
        <pc:chgData name="Richard Anderson" userId="4654cc452026b74c" providerId="LiveId" clId="{5FD665C8-E5BF-47B3-82D7-D5102CAC4808}" dt="2024-02-01T20:52:53.509" v="169" actId="2696"/>
        <pc:sldMkLst>
          <pc:docMk/>
          <pc:sldMk cId="0" sldId="370"/>
        </pc:sldMkLst>
      </pc:sldChg>
      <pc:sldChg chg="del">
        <pc:chgData name="Richard Anderson" userId="4654cc452026b74c" providerId="LiveId" clId="{5FD665C8-E5BF-47B3-82D7-D5102CAC4808}" dt="2024-02-01T20:52:53.509" v="169" actId="2696"/>
        <pc:sldMkLst>
          <pc:docMk/>
          <pc:sldMk cId="0" sldId="371"/>
        </pc:sldMkLst>
      </pc:sldChg>
      <pc:sldChg chg="del">
        <pc:chgData name="Richard Anderson" userId="4654cc452026b74c" providerId="LiveId" clId="{5FD665C8-E5BF-47B3-82D7-D5102CAC4808}" dt="2024-02-01T20:52:53.509" v="169" actId="2696"/>
        <pc:sldMkLst>
          <pc:docMk/>
          <pc:sldMk cId="0" sldId="372"/>
        </pc:sldMkLst>
      </pc:sldChg>
      <pc:sldChg chg="del">
        <pc:chgData name="Richard Anderson" userId="4654cc452026b74c" providerId="LiveId" clId="{5FD665C8-E5BF-47B3-82D7-D5102CAC4808}" dt="2024-02-01T20:56:25.229" v="170" actId="2696"/>
        <pc:sldMkLst>
          <pc:docMk/>
          <pc:sldMk cId="0" sldId="374"/>
        </pc:sldMkLst>
      </pc:sldChg>
      <pc:sldChg chg="del">
        <pc:chgData name="Richard Anderson" userId="4654cc452026b74c" providerId="LiveId" clId="{5FD665C8-E5BF-47B3-82D7-D5102CAC4808}" dt="2024-02-01T20:57:23.613" v="171" actId="2696"/>
        <pc:sldMkLst>
          <pc:docMk/>
          <pc:sldMk cId="0" sldId="377"/>
        </pc:sldMkLst>
      </pc:sldChg>
      <pc:sldChg chg="del">
        <pc:chgData name="Richard Anderson" userId="4654cc452026b74c" providerId="LiveId" clId="{5FD665C8-E5BF-47B3-82D7-D5102CAC4808}" dt="2024-02-01T20:57:23.613" v="171" actId="2696"/>
        <pc:sldMkLst>
          <pc:docMk/>
          <pc:sldMk cId="0" sldId="378"/>
        </pc:sldMkLst>
      </pc:sldChg>
      <pc:sldChg chg="del">
        <pc:chgData name="Richard Anderson" userId="4654cc452026b74c" providerId="LiveId" clId="{5FD665C8-E5BF-47B3-82D7-D5102CAC4808}" dt="2024-02-01T20:57:23.613" v="171" actId="2696"/>
        <pc:sldMkLst>
          <pc:docMk/>
          <pc:sldMk cId="0" sldId="379"/>
        </pc:sldMkLst>
      </pc:sldChg>
      <pc:sldChg chg="del">
        <pc:chgData name="Richard Anderson" userId="4654cc452026b74c" providerId="LiveId" clId="{5FD665C8-E5BF-47B3-82D7-D5102CAC4808}" dt="2024-02-01T20:40:33.860" v="145" actId="2696"/>
        <pc:sldMkLst>
          <pc:docMk/>
          <pc:sldMk cId="0" sldId="380"/>
        </pc:sldMkLst>
      </pc:sldChg>
      <pc:sldChg chg="modSp mod">
        <pc:chgData name="Richard Anderson" userId="4654cc452026b74c" providerId="LiveId" clId="{5FD665C8-E5BF-47B3-82D7-D5102CAC4808}" dt="2024-02-01T18:54:14.042" v="0" actId="20577"/>
        <pc:sldMkLst>
          <pc:docMk/>
          <pc:sldMk cId="2286108125" sldId="381"/>
        </pc:sldMkLst>
        <pc:spChg chg="mod">
          <ac:chgData name="Richard Anderson" userId="4654cc452026b74c" providerId="LiveId" clId="{5FD665C8-E5BF-47B3-82D7-D5102CAC4808}" dt="2024-02-01T18:54:14.042" v="0" actId="20577"/>
          <ac:spMkLst>
            <pc:docMk/>
            <pc:sldMk cId="2286108125" sldId="381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5FD665C8-E5BF-47B3-82D7-D5102CAC4808}" dt="2024-02-01T20:39:58.804" v="143" actId="27636"/>
        <pc:sldMkLst>
          <pc:docMk/>
          <pc:sldMk cId="2475036454" sldId="386"/>
        </pc:sldMkLst>
        <pc:spChg chg="mod">
          <ac:chgData name="Richard Anderson" userId="4654cc452026b74c" providerId="LiveId" clId="{5FD665C8-E5BF-47B3-82D7-D5102CAC4808}" dt="2024-02-01T20:39:58.804" v="143" actId="27636"/>
          <ac:spMkLst>
            <pc:docMk/>
            <pc:sldMk cId="2475036454" sldId="386"/>
            <ac:spMk id="3" creationId="{00000000-0000-0000-0000-000000000000}"/>
          </ac:spMkLst>
        </pc:spChg>
      </pc:sldChg>
      <pc:sldChg chg="del">
        <pc:chgData name="Richard Anderson" userId="4654cc452026b74c" providerId="LiveId" clId="{5FD665C8-E5BF-47B3-82D7-D5102CAC4808}" dt="2024-02-01T20:40:33.860" v="145" actId="2696"/>
        <pc:sldMkLst>
          <pc:docMk/>
          <pc:sldMk cId="1932956400" sldId="389"/>
        </pc:sldMkLst>
      </pc:sldChg>
      <pc:sldChg chg="del">
        <pc:chgData name="Richard Anderson" userId="4654cc452026b74c" providerId="LiveId" clId="{5FD665C8-E5BF-47B3-82D7-D5102CAC4808}" dt="2024-02-01T20:40:33.860" v="145" actId="2696"/>
        <pc:sldMkLst>
          <pc:docMk/>
          <pc:sldMk cId="3468196182" sldId="390"/>
        </pc:sldMkLst>
      </pc:sldChg>
      <pc:sldChg chg="del">
        <pc:chgData name="Richard Anderson" userId="4654cc452026b74c" providerId="LiveId" clId="{5FD665C8-E5BF-47B3-82D7-D5102CAC4808}" dt="2024-02-01T20:40:33.860" v="145" actId="2696"/>
        <pc:sldMkLst>
          <pc:docMk/>
          <pc:sldMk cId="433336986" sldId="391"/>
        </pc:sldMkLst>
      </pc:sldChg>
      <pc:sldChg chg="del">
        <pc:chgData name="Richard Anderson" userId="4654cc452026b74c" providerId="LiveId" clId="{5FD665C8-E5BF-47B3-82D7-D5102CAC4808}" dt="2024-02-01T20:40:33.860" v="145" actId="2696"/>
        <pc:sldMkLst>
          <pc:docMk/>
          <pc:sldMk cId="1432341135" sldId="392"/>
        </pc:sldMkLst>
      </pc:sldChg>
      <pc:sldChg chg="del">
        <pc:chgData name="Richard Anderson" userId="4654cc452026b74c" providerId="LiveId" clId="{5FD665C8-E5BF-47B3-82D7-D5102CAC4808}" dt="2024-02-01T20:40:33.860" v="145" actId="2696"/>
        <pc:sldMkLst>
          <pc:docMk/>
          <pc:sldMk cId="2283529890" sldId="393"/>
        </pc:sldMkLst>
      </pc:sldChg>
      <pc:sldChg chg="del">
        <pc:chgData name="Richard Anderson" userId="4654cc452026b74c" providerId="LiveId" clId="{5FD665C8-E5BF-47B3-82D7-D5102CAC4808}" dt="2024-02-01T20:40:33.860" v="145" actId="2696"/>
        <pc:sldMkLst>
          <pc:docMk/>
          <pc:sldMk cId="1490968687" sldId="394"/>
        </pc:sldMkLst>
      </pc:sldChg>
      <pc:sldChg chg="del">
        <pc:chgData name="Richard Anderson" userId="4654cc452026b74c" providerId="LiveId" clId="{5FD665C8-E5BF-47B3-82D7-D5102CAC4808}" dt="2024-02-01T20:40:33.860" v="145" actId="2696"/>
        <pc:sldMkLst>
          <pc:docMk/>
          <pc:sldMk cId="878453072" sldId="395"/>
        </pc:sldMkLst>
      </pc:sldChg>
      <pc:sldChg chg="modSp mod">
        <pc:chgData name="Richard Anderson" userId="4654cc452026b74c" providerId="LiveId" clId="{5FD665C8-E5BF-47B3-82D7-D5102CAC4808}" dt="2024-02-01T20:59:57.798" v="199" actId="20577"/>
        <pc:sldMkLst>
          <pc:docMk/>
          <pc:sldMk cId="103111429" sldId="402"/>
        </pc:sldMkLst>
        <pc:spChg chg="mod">
          <ac:chgData name="Richard Anderson" userId="4654cc452026b74c" providerId="LiveId" clId="{5FD665C8-E5BF-47B3-82D7-D5102CAC4808}" dt="2024-02-01T20:59:57.798" v="199" actId="20577"/>
          <ac:spMkLst>
            <pc:docMk/>
            <pc:sldMk cId="103111429" sldId="402"/>
            <ac:spMk id="2" creationId="{00000000-0000-0000-0000-000000000000}"/>
          </ac:spMkLst>
        </pc:spChg>
      </pc:sldChg>
      <pc:sldChg chg="addSp delSp modSp new mod">
        <pc:chgData name="Richard Anderson" userId="4654cc452026b74c" providerId="LiveId" clId="{5FD665C8-E5BF-47B3-82D7-D5102CAC4808}" dt="2024-02-01T22:13:47.509" v="480" actId="20577"/>
        <pc:sldMkLst>
          <pc:docMk/>
          <pc:sldMk cId="4143121697" sldId="416"/>
        </pc:sldMkLst>
        <pc:spChg chg="mod">
          <ac:chgData name="Richard Anderson" userId="4654cc452026b74c" providerId="LiveId" clId="{5FD665C8-E5BF-47B3-82D7-D5102CAC4808}" dt="2024-02-01T21:37:59.336" v="231" actId="20577"/>
          <ac:spMkLst>
            <pc:docMk/>
            <pc:sldMk cId="4143121697" sldId="416"/>
            <ac:spMk id="2" creationId="{0E3EDEA0-EA99-42B7-9E04-0B05C37C9360}"/>
          </ac:spMkLst>
        </pc:spChg>
        <pc:spChg chg="mod">
          <ac:chgData name="Richard Anderson" userId="4654cc452026b74c" providerId="LiveId" clId="{5FD665C8-E5BF-47B3-82D7-D5102CAC4808}" dt="2024-02-01T21:47:06.488" v="366" actId="20577"/>
          <ac:spMkLst>
            <pc:docMk/>
            <pc:sldMk cId="4143121697" sldId="416"/>
            <ac:spMk id="3" creationId="{341D4BF7-A44F-43DD-8A07-887E39F0FB21}"/>
          </ac:spMkLst>
        </pc:spChg>
        <pc:spChg chg="add mod">
          <ac:chgData name="Richard Anderson" userId="4654cc452026b74c" providerId="LiveId" clId="{5FD665C8-E5BF-47B3-82D7-D5102CAC4808}" dt="2024-02-01T21:49:12.262" v="388" actId="1037"/>
          <ac:spMkLst>
            <pc:docMk/>
            <pc:sldMk cId="4143121697" sldId="416"/>
            <ac:spMk id="5" creationId="{F465BE18-2D20-4969-BC10-FE5CC0D54DA4}"/>
          </ac:spMkLst>
        </pc:spChg>
        <pc:spChg chg="add mod">
          <ac:chgData name="Richard Anderson" userId="4654cc452026b74c" providerId="LiveId" clId="{5FD665C8-E5BF-47B3-82D7-D5102CAC4808}" dt="2024-02-01T21:49:12.262" v="388" actId="1037"/>
          <ac:spMkLst>
            <pc:docMk/>
            <pc:sldMk cId="4143121697" sldId="416"/>
            <ac:spMk id="6" creationId="{9634A195-E8DA-4D8E-8EBE-BECACF1A6CE5}"/>
          </ac:spMkLst>
        </pc:spChg>
        <pc:spChg chg="add mod">
          <ac:chgData name="Richard Anderson" userId="4654cc452026b74c" providerId="LiveId" clId="{5FD665C8-E5BF-47B3-82D7-D5102CAC4808}" dt="2024-02-01T21:49:12.262" v="388" actId="1037"/>
          <ac:spMkLst>
            <pc:docMk/>
            <pc:sldMk cId="4143121697" sldId="416"/>
            <ac:spMk id="7" creationId="{58FBD51A-FCB6-4A7F-A57D-D4BF9198BE34}"/>
          </ac:spMkLst>
        </pc:spChg>
        <pc:spChg chg="add mod">
          <ac:chgData name="Richard Anderson" userId="4654cc452026b74c" providerId="LiveId" clId="{5FD665C8-E5BF-47B3-82D7-D5102CAC4808}" dt="2024-02-01T21:49:12.262" v="388" actId="1037"/>
          <ac:spMkLst>
            <pc:docMk/>
            <pc:sldMk cId="4143121697" sldId="416"/>
            <ac:spMk id="8" creationId="{C34C08DC-9A42-4FFE-AC46-F3C2D1435202}"/>
          </ac:spMkLst>
        </pc:spChg>
        <pc:spChg chg="add mod">
          <ac:chgData name="Richard Anderson" userId="4654cc452026b74c" providerId="LiveId" clId="{5FD665C8-E5BF-47B3-82D7-D5102CAC4808}" dt="2024-02-01T21:49:03.264" v="375" actId="1076"/>
          <ac:spMkLst>
            <pc:docMk/>
            <pc:sldMk cId="4143121697" sldId="416"/>
            <ac:spMk id="9" creationId="{2D4ACF85-F99D-4258-91DF-0B541AFB6D22}"/>
          </ac:spMkLst>
        </pc:spChg>
        <pc:spChg chg="add mod">
          <ac:chgData name="Richard Anderson" userId="4654cc452026b74c" providerId="LiveId" clId="{5FD665C8-E5BF-47B3-82D7-D5102CAC4808}" dt="2024-02-01T21:49:03.264" v="375" actId="1076"/>
          <ac:spMkLst>
            <pc:docMk/>
            <pc:sldMk cId="4143121697" sldId="416"/>
            <ac:spMk id="10" creationId="{27FFA6CF-8E03-42F7-8115-0056EFD00372}"/>
          </ac:spMkLst>
        </pc:spChg>
        <pc:spChg chg="add mod">
          <ac:chgData name="Richard Anderson" userId="4654cc452026b74c" providerId="LiveId" clId="{5FD665C8-E5BF-47B3-82D7-D5102CAC4808}" dt="2024-02-01T21:49:03.264" v="375" actId="1076"/>
          <ac:spMkLst>
            <pc:docMk/>
            <pc:sldMk cId="4143121697" sldId="416"/>
            <ac:spMk id="11" creationId="{C62D5A53-B225-427E-8094-B2C3359F32D8}"/>
          </ac:spMkLst>
        </pc:spChg>
        <pc:spChg chg="add mod">
          <ac:chgData name="Richard Anderson" userId="4654cc452026b74c" providerId="LiveId" clId="{5FD665C8-E5BF-47B3-82D7-D5102CAC4808}" dt="2024-02-01T21:49:03.264" v="375" actId="1076"/>
          <ac:spMkLst>
            <pc:docMk/>
            <pc:sldMk cId="4143121697" sldId="416"/>
            <ac:spMk id="12" creationId="{1754099C-F894-439C-9FB8-4A651A13ADFB}"/>
          </ac:spMkLst>
        </pc:spChg>
        <pc:spChg chg="add del mod">
          <ac:chgData name="Richard Anderson" userId="4654cc452026b74c" providerId="LiveId" clId="{5FD665C8-E5BF-47B3-82D7-D5102CAC4808}" dt="2024-02-01T21:49:32.389" v="391" actId="21"/>
          <ac:spMkLst>
            <pc:docMk/>
            <pc:sldMk cId="4143121697" sldId="416"/>
            <ac:spMk id="13" creationId="{4A9483D1-AA63-4848-91B8-11FD5291272D}"/>
          </ac:spMkLst>
        </pc:spChg>
        <pc:spChg chg="add del mod">
          <ac:chgData name="Richard Anderson" userId="4654cc452026b74c" providerId="LiveId" clId="{5FD665C8-E5BF-47B3-82D7-D5102CAC4808}" dt="2024-02-01T21:50:23.547" v="395" actId="21"/>
          <ac:spMkLst>
            <pc:docMk/>
            <pc:sldMk cId="4143121697" sldId="416"/>
            <ac:spMk id="14" creationId="{C93784DE-E590-4F09-93FC-E8F554F018A4}"/>
          </ac:spMkLst>
        </pc:spChg>
        <pc:spChg chg="add mod">
          <ac:chgData name="Richard Anderson" userId="4654cc452026b74c" providerId="LiveId" clId="{5FD665C8-E5BF-47B3-82D7-D5102CAC4808}" dt="2024-02-01T21:51:31.034" v="406" actId="1582"/>
          <ac:spMkLst>
            <pc:docMk/>
            <pc:sldMk cId="4143121697" sldId="416"/>
            <ac:spMk id="15" creationId="{A7BE2B35-24F8-4A74-B5BF-F2E8157BDA79}"/>
          </ac:spMkLst>
        </pc:spChg>
        <pc:spChg chg="add mod">
          <ac:chgData name="Richard Anderson" userId="4654cc452026b74c" providerId="LiveId" clId="{5FD665C8-E5BF-47B3-82D7-D5102CAC4808}" dt="2024-02-01T21:51:39.584" v="408" actId="1076"/>
          <ac:spMkLst>
            <pc:docMk/>
            <pc:sldMk cId="4143121697" sldId="416"/>
            <ac:spMk id="16" creationId="{8FAF98BB-C327-4B30-919C-69AC087ADB78}"/>
          </ac:spMkLst>
        </pc:spChg>
        <pc:spChg chg="add mod">
          <ac:chgData name="Richard Anderson" userId="4654cc452026b74c" providerId="LiveId" clId="{5FD665C8-E5BF-47B3-82D7-D5102CAC4808}" dt="2024-02-01T21:52:03.439" v="412" actId="14100"/>
          <ac:spMkLst>
            <pc:docMk/>
            <pc:sldMk cId="4143121697" sldId="416"/>
            <ac:spMk id="17" creationId="{A2CC54C3-3E78-4A99-A366-BD8523F4ADBD}"/>
          </ac:spMkLst>
        </pc:spChg>
        <pc:spChg chg="add mod">
          <ac:chgData name="Richard Anderson" userId="4654cc452026b74c" providerId="LiveId" clId="{5FD665C8-E5BF-47B3-82D7-D5102CAC4808}" dt="2024-02-01T22:02:52.841" v="418"/>
          <ac:spMkLst>
            <pc:docMk/>
            <pc:sldMk cId="4143121697" sldId="416"/>
            <ac:spMk id="18" creationId="{FD510B16-F6BB-4B9E-9C7E-4FAFF7F6D1E1}"/>
          </ac:spMkLst>
        </pc:spChg>
        <pc:spChg chg="add mod">
          <ac:chgData name="Richard Anderson" userId="4654cc452026b74c" providerId="LiveId" clId="{5FD665C8-E5BF-47B3-82D7-D5102CAC4808}" dt="2024-02-01T22:03:02.806" v="420" actId="1076"/>
          <ac:spMkLst>
            <pc:docMk/>
            <pc:sldMk cId="4143121697" sldId="416"/>
            <ac:spMk id="19" creationId="{51E57350-2B71-4558-A4DB-254A35A47C45}"/>
          </ac:spMkLst>
        </pc:spChg>
        <pc:spChg chg="add mod">
          <ac:chgData name="Richard Anderson" userId="4654cc452026b74c" providerId="LiveId" clId="{5FD665C8-E5BF-47B3-82D7-D5102CAC4808}" dt="2024-02-01T22:03:14.542" v="422" actId="1076"/>
          <ac:spMkLst>
            <pc:docMk/>
            <pc:sldMk cId="4143121697" sldId="416"/>
            <ac:spMk id="20" creationId="{2D23DB34-7CEB-481D-88E8-7FBCC645F1EA}"/>
          </ac:spMkLst>
        </pc:spChg>
        <pc:spChg chg="add mod">
          <ac:chgData name="Richard Anderson" userId="4654cc452026b74c" providerId="LiveId" clId="{5FD665C8-E5BF-47B3-82D7-D5102CAC4808}" dt="2024-02-01T22:03:44.924" v="425" actId="14100"/>
          <ac:spMkLst>
            <pc:docMk/>
            <pc:sldMk cId="4143121697" sldId="416"/>
            <ac:spMk id="21" creationId="{1CB8F45B-9849-458B-B4EE-98EC8691E7D9}"/>
          </ac:spMkLst>
        </pc:spChg>
        <pc:spChg chg="add mod">
          <ac:chgData name="Richard Anderson" userId="4654cc452026b74c" providerId="LiveId" clId="{5FD665C8-E5BF-47B3-82D7-D5102CAC4808}" dt="2024-02-01T22:04:16.253" v="429" actId="14100"/>
          <ac:spMkLst>
            <pc:docMk/>
            <pc:sldMk cId="4143121697" sldId="416"/>
            <ac:spMk id="22" creationId="{47DF9AF7-6607-4617-B97C-E0BEB36361FA}"/>
          </ac:spMkLst>
        </pc:spChg>
        <pc:spChg chg="add mod">
          <ac:chgData name="Richard Anderson" userId="4654cc452026b74c" providerId="LiveId" clId="{5FD665C8-E5BF-47B3-82D7-D5102CAC4808}" dt="2024-02-01T22:05:42.596" v="445" actId="1076"/>
          <ac:spMkLst>
            <pc:docMk/>
            <pc:sldMk cId="4143121697" sldId="416"/>
            <ac:spMk id="30" creationId="{45E5C1F2-9872-4C45-BB94-D0FB15AE1621}"/>
          </ac:spMkLst>
        </pc:spChg>
        <pc:spChg chg="add mod">
          <ac:chgData name="Richard Anderson" userId="4654cc452026b74c" providerId="LiveId" clId="{5FD665C8-E5BF-47B3-82D7-D5102CAC4808}" dt="2024-02-01T22:06:03.205" v="450" actId="14100"/>
          <ac:spMkLst>
            <pc:docMk/>
            <pc:sldMk cId="4143121697" sldId="416"/>
            <ac:spMk id="31" creationId="{9706CA04-E76C-4F16-86FF-26C67FB114E4}"/>
          </ac:spMkLst>
        </pc:spChg>
        <pc:spChg chg="add mod">
          <ac:chgData name="Richard Anderson" userId="4654cc452026b74c" providerId="LiveId" clId="{5FD665C8-E5BF-47B3-82D7-D5102CAC4808}" dt="2024-02-01T22:06:15.414" v="452" actId="1076"/>
          <ac:spMkLst>
            <pc:docMk/>
            <pc:sldMk cId="4143121697" sldId="416"/>
            <ac:spMk id="32" creationId="{B6A512F9-BA79-4CFF-A987-A73791E81116}"/>
          </ac:spMkLst>
        </pc:spChg>
        <pc:spChg chg="add mod">
          <ac:chgData name="Richard Anderson" userId="4654cc452026b74c" providerId="LiveId" clId="{5FD665C8-E5BF-47B3-82D7-D5102CAC4808}" dt="2024-02-01T22:06:52.944" v="455" actId="20577"/>
          <ac:spMkLst>
            <pc:docMk/>
            <pc:sldMk cId="4143121697" sldId="416"/>
            <ac:spMk id="33" creationId="{F67D6471-7FC2-45B6-9E69-494505970A63}"/>
          </ac:spMkLst>
        </pc:spChg>
        <pc:spChg chg="add mod">
          <ac:chgData name="Richard Anderson" userId="4654cc452026b74c" providerId="LiveId" clId="{5FD665C8-E5BF-47B3-82D7-D5102CAC4808}" dt="2024-02-01T22:07:07.071" v="457" actId="1076"/>
          <ac:spMkLst>
            <pc:docMk/>
            <pc:sldMk cId="4143121697" sldId="416"/>
            <ac:spMk id="34" creationId="{CE385FE6-9E0B-46EB-AD80-F09761D38A32}"/>
          </ac:spMkLst>
        </pc:spChg>
        <pc:spChg chg="add mod">
          <ac:chgData name="Richard Anderson" userId="4654cc452026b74c" providerId="LiveId" clId="{5FD665C8-E5BF-47B3-82D7-D5102CAC4808}" dt="2024-02-01T22:07:25.063" v="460" actId="20577"/>
          <ac:spMkLst>
            <pc:docMk/>
            <pc:sldMk cId="4143121697" sldId="416"/>
            <ac:spMk id="35" creationId="{EA9B9B85-8BB8-41F6-9430-9482CC0B0A91}"/>
          </ac:spMkLst>
        </pc:spChg>
        <pc:spChg chg="add mod">
          <ac:chgData name="Richard Anderson" userId="4654cc452026b74c" providerId="LiveId" clId="{5FD665C8-E5BF-47B3-82D7-D5102CAC4808}" dt="2024-02-01T22:13:47.509" v="480" actId="20577"/>
          <ac:spMkLst>
            <pc:docMk/>
            <pc:sldMk cId="4143121697" sldId="416"/>
            <ac:spMk id="36" creationId="{EC410C56-90A3-4BC6-8595-A71FA6A41969}"/>
          </ac:spMkLst>
        </pc:spChg>
        <pc:spChg chg="add mod">
          <ac:chgData name="Richard Anderson" userId="4654cc452026b74c" providerId="LiveId" clId="{5FD665C8-E5BF-47B3-82D7-D5102CAC4808}" dt="2024-02-01T22:07:56.877" v="464" actId="1076"/>
          <ac:spMkLst>
            <pc:docMk/>
            <pc:sldMk cId="4143121697" sldId="416"/>
            <ac:spMk id="37" creationId="{E3E27C64-D0B3-4C85-8D0B-4371A6702031}"/>
          </ac:spMkLst>
        </pc:spChg>
        <pc:spChg chg="add mod">
          <ac:chgData name="Richard Anderson" userId="4654cc452026b74c" providerId="LiveId" clId="{5FD665C8-E5BF-47B3-82D7-D5102CAC4808}" dt="2024-02-01T22:13:28.558" v="477" actId="14100"/>
          <ac:spMkLst>
            <pc:docMk/>
            <pc:sldMk cId="4143121697" sldId="416"/>
            <ac:spMk id="38" creationId="{710A8D1D-D476-4027-9B71-5551FA7E9C7E}"/>
          </ac:spMkLst>
        </pc:spChg>
        <pc:spChg chg="add mod">
          <ac:chgData name="Richard Anderson" userId="4654cc452026b74c" providerId="LiveId" clId="{5FD665C8-E5BF-47B3-82D7-D5102CAC4808}" dt="2024-02-01T22:13:39.617" v="479" actId="20577"/>
          <ac:spMkLst>
            <pc:docMk/>
            <pc:sldMk cId="4143121697" sldId="416"/>
            <ac:spMk id="39" creationId="{03C204FF-F4D4-434E-A711-DCBC07C05A0F}"/>
          </ac:spMkLst>
        </pc:spChg>
        <pc:spChg chg="add mod">
          <ac:chgData name="Richard Anderson" userId="4654cc452026b74c" providerId="LiveId" clId="{5FD665C8-E5BF-47B3-82D7-D5102CAC4808}" dt="2024-02-01T22:13:32.697" v="478" actId="20577"/>
          <ac:spMkLst>
            <pc:docMk/>
            <pc:sldMk cId="4143121697" sldId="416"/>
            <ac:spMk id="40" creationId="{ADC67138-51CB-40DC-B538-EF0991C521C5}"/>
          </ac:spMkLst>
        </pc:spChg>
        <pc:spChg chg="add mod">
          <ac:chgData name="Richard Anderson" userId="4654cc452026b74c" providerId="LiveId" clId="{5FD665C8-E5BF-47B3-82D7-D5102CAC4808}" dt="2024-02-01T22:13:07.126" v="473" actId="1076"/>
          <ac:spMkLst>
            <pc:docMk/>
            <pc:sldMk cId="4143121697" sldId="416"/>
            <ac:spMk id="41" creationId="{F4CBE75B-59E5-4093-8DE1-45E5C42FAF5E}"/>
          </ac:spMkLst>
        </pc:spChg>
        <pc:spChg chg="add mod">
          <ac:chgData name="Richard Anderson" userId="4654cc452026b74c" providerId="LiveId" clId="{5FD665C8-E5BF-47B3-82D7-D5102CAC4808}" dt="2024-02-01T22:13:19.470" v="475" actId="1076"/>
          <ac:spMkLst>
            <pc:docMk/>
            <pc:sldMk cId="4143121697" sldId="416"/>
            <ac:spMk id="42" creationId="{A9282E00-1079-480F-83E8-4E412C1B4CB5}"/>
          </ac:spMkLst>
        </pc:spChg>
        <pc:cxnChg chg="add mod">
          <ac:chgData name="Richard Anderson" userId="4654cc452026b74c" providerId="LiveId" clId="{5FD665C8-E5BF-47B3-82D7-D5102CAC4808}" dt="2024-02-01T22:04:44.336" v="432" actId="1582"/>
          <ac:cxnSpMkLst>
            <pc:docMk/>
            <pc:sldMk cId="4143121697" sldId="416"/>
            <ac:cxnSpMk id="24" creationId="{6A74428A-8860-4E17-A273-F8F5230BD58C}"/>
          </ac:cxnSpMkLst>
        </pc:cxnChg>
        <pc:cxnChg chg="add mod">
          <ac:chgData name="Richard Anderson" userId="4654cc452026b74c" providerId="LiveId" clId="{5FD665C8-E5BF-47B3-82D7-D5102CAC4808}" dt="2024-02-01T22:04:53.997" v="434" actId="1076"/>
          <ac:cxnSpMkLst>
            <pc:docMk/>
            <pc:sldMk cId="4143121697" sldId="416"/>
            <ac:cxnSpMk id="25" creationId="{2145AE8D-49CA-469B-8BE4-780FB10C40A9}"/>
          </ac:cxnSpMkLst>
        </pc:cxnChg>
        <pc:cxnChg chg="add mod">
          <ac:chgData name="Richard Anderson" userId="4654cc452026b74c" providerId="LiveId" clId="{5FD665C8-E5BF-47B3-82D7-D5102CAC4808}" dt="2024-02-01T22:05:01.238" v="436" actId="1076"/>
          <ac:cxnSpMkLst>
            <pc:docMk/>
            <pc:sldMk cId="4143121697" sldId="416"/>
            <ac:cxnSpMk id="26" creationId="{88FE720D-C91B-430D-B613-5FBF7AAC5E61}"/>
          </ac:cxnSpMkLst>
        </pc:cxnChg>
        <pc:cxnChg chg="add mod">
          <ac:chgData name="Richard Anderson" userId="4654cc452026b74c" providerId="LiveId" clId="{5FD665C8-E5BF-47B3-82D7-D5102CAC4808}" dt="2024-02-01T22:05:08.029" v="438" actId="1076"/>
          <ac:cxnSpMkLst>
            <pc:docMk/>
            <pc:sldMk cId="4143121697" sldId="416"/>
            <ac:cxnSpMk id="27" creationId="{E3B5F8E4-8B1A-4FFA-95D8-F8D522A73835}"/>
          </ac:cxnSpMkLst>
        </pc:cxnChg>
        <pc:cxnChg chg="add mod">
          <ac:chgData name="Richard Anderson" userId="4654cc452026b74c" providerId="LiveId" clId="{5FD665C8-E5BF-47B3-82D7-D5102CAC4808}" dt="2024-02-01T22:05:17.710" v="440" actId="1076"/>
          <ac:cxnSpMkLst>
            <pc:docMk/>
            <pc:sldMk cId="4143121697" sldId="416"/>
            <ac:cxnSpMk id="28" creationId="{7E75DC10-FED6-45F5-BE53-F2B9E58778A6}"/>
          </ac:cxnSpMkLst>
        </pc:cxnChg>
        <pc:cxnChg chg="add mod">
          <ac:chgData name="Richard Anderson" userId="4654cc452026b74c" providerId="LiveId" clId="{5FD665C8-E5BF-47B3-82D7-D5102CAC4808}" dt="2024-02-01T22:05:24.132" v="442" actId="1076"/>
          <ac:cxnSpMkLst>
            <pc:docMk/>
            <pc:sldMk cId="4143121697" sldId="416"/>
            <ac:cxnSpMk id="29" creationId="{0443C684-46A6-47E1-8F17-981B5B6E5FE8}"/>
          </ac:cxnSpMkLst>
        </pc:cxnChg>
      </pc:sldChg>
      <pc:sldChg chg="modSp new mod">
        <pc:chgData name="Richard Anderson" userId="4654cc452026b74c" providerId="LiveId" clId="{5FD665C8-E5BF-47B3-82D7-D5102CAC4808}" dt="2024-02-01T22:29:42.892" v="609" actId="20577"/>
        <pc:sldMkLst>
          <pc:docMk/>
          <pc:sldMk cId="1525504795" sldId="417"/>
        </pc:sldMkLst>
        <pc:spChg chg="mod">
          <ac:chgData name="Richard Anderson" userId="4654cc452026b74c" providerId="LiveId" clId="{5FD665C8-E5BF-47B3-82D7-D5102CAC4808}" dt="2024-02-01T22:27:07.956" v="548" actId="20577"/>
          <ac:spMkLst>
            <pc:docMk/>
            <pc:sldMk cId="1525504795" sldId="417"/>
            <ac:spMk id="2" creationId="{640959CE-0DE5-44EC-8D05-673E84F25294}"/>
          </ac:spMkLst>
        </pc:spChg>
        <pc:spChg chg="mod">
          <ac:chgData name="Richard Anderson" userId="4654cc452026b74c" providerId="LiveId" clId="{5FD665C8-E5BF-47B3-82D7-D5102CAC4808}" dt="2024-02-01T22:29:42.892" v="609" actId="20577"/>
          <ac:spMkLst>
            <pc:docMk/>
            <pc:sldMk cId="1525504795" sldId="417"/>
            <ac:spMk id="3" creationId="{462DCB72-D8FB-465B-ABFD-4449512B102F}"/>
          </ac:spMkLst>
        </pc:spChg>
      </pc:sldChg>
    </pc:docChg>
  </pc:docChgLst>
  <pc:docChgLst>
    <pc:chgData name="Richard Anderson" userId="4654cc452026b74c" providerId="LiveId" clId="{CBBF333A-7BA4-4E59-B675-934ABC3ACDD5}"/>
    <pc:docChg chg="custSel modSld">
      <pc:chgData name="Richard Anderson" userId="4654cc452026b74c" providerId="LiveId" clId="{CBBF333A-7BA4-4E59-B675-934ABC3ACDD5}" dt="2024-01-30T06:26:10.383" v="58" actId="21"/>
      <pc:docMkLst>
        <pc:docMk/>
      </pc:docMkLst>
      <pc:sldChg chg="delSp mod">
        <pc:chgData name="Richard Anderson" userId="4654cc452026b74c" providerId="LiveId" clId="{CBBF333A-7BA4-4E59-B675-934ABC3ACDD5}" dt="2024-01-30T06:25:39.827" v="56" actId="21"/>
        <pc:sldMkLst>
          <pc:docMk/>
          <pc:sldMk cId="0" sldId="357"/>
        </pc:sldMkLst>
        <pc:spChg chg="del">
          <ac:chgData name="Richard Anderson" userId="4654cc452026b74c" providerId="LiveId" clId="{CBBF333A-7BA4-4E59-B675-934ABC3ACDD5}" dt="2024-01-30T06:25:39.827" v="56" actId="21"/>
          <ac:spMkLst>
            <pc:docMk/>
            <pc:sldMk cId="0" sldId="357"/>
            <ac:spMk id="5" creationId="{00000000-0000-0000-0000-000000000000}"/>
          </ac:spMkLst>
        </pc:spChg>
      </pc:sldChg>
      <pc:sldChg chg="delSp mod">
        <pc:chgData name="Richard Anderson" userId="4654cc452026b74c" providerId="LiveId" clId="{CBBF333A-7BA4-4E59-B675-934ABC3ACDD5}" dt="2024-01-30T06:26:10.383" v="58" actId="21"/>
        <pc:sldMkLst>
          <pc:docMk/>
          <pc:sldMk cId="0" sldId="364"/>
        </pc:sldMkLst>
        <pc:spChg chg="del">
          <ac:chgData name="Richard Anderson" userId="4654cc452026b74c" providerId="LiveId" clId="{CBBF333A-7BA4-4E59-B675-934ABC3ACDD5}" dt="2024-01-30T06:26:10.383" v="58" actId="21"/>
          <ac:spMkLst>
            <pc:docMk/>
            <pc:sldMk cId="0" sldId="364"/>
            <ac:spMk id="3" creationId="{735E4A85-1910-B40C-7C94-1792F55E155B}"/>
          </ac:spMkLst>
        </pc:spChg>
      </pc:sldChg>
      <pc:sldChg chg="modSp mod">
        <pc:chgData name="Richard Anderson" userId="4654cc452026b74c" providerId="LiveId" clId="{CBBF333A-7BA4-4E59-B675-934ABC3ACDD5}" dt="2024-01-30T06:21:22.305" v="52" actId="20577"/>
        <pc:sldMkLst>
          <pc:docMk/>
          <pc:sldMk cId="0" sldId="365"/>
        </pc:sldMkLst>
        <pc:spChg chg="mod">
          <ac:chgData name="Richard Anderson" userId="4654cc452026b74c" providerId="LiveId" clId="{CBBF333A-7BA4-4E59-B675-934ABC3ACDD5}" dt="2024-01-30T06:21:22.305" v="52" actId="20577"/>
          <ac:spMkLst>
            <pc:docMk/>
            <pc:sldMk cId="0" sldId="365"/>
            <ac:spMk id="10243" creationId="{00000000-0000-0000-0000-000000000000}"/>
          </ac:spMkLst>
        </pc:spChg>
      </pc:sldChg>
      <pc:sldChg chg="delSp mod">
        <pc:chgData name="Richard Anderson" userId="4654cc452026b74c" providerId="LiveId" clId="{CBBF333A-7BA4-4E59-B675-934ABC3ACDD5}" dt="2024-01-30T06:26:02.513" v="57" actId="21"/>
        <pc:sldMkLst>
          <pc:docMk/>
          <pc:sldMk cId="0" sldId="380"/>
        </pc:sldMkLst>
        <pc:spChg chg="del">
          <ac:chgData name="Richard Anderson" userId="4654cc452026b74c" providerId="LiveId" clId="{CBBF333A-7BA4-4E59-B675-934ABC3ACDD5}" dt="2024-01-30T06:26:02.513" v="57" actId="21"/>
          <ac:spMkLst>
            <pc:docMk/>
            <pc:sldMk cId="0" sldId="380"/>
            <ac:spMk id="10" creationId="{09FB5041-5C7D-3C6C-5B0C-3EEFD42D480D}"/>
          </ac:spMkLst>
        </pc:spChg>
      </pc:sldChg>
      <pc:sldChg chg="modSp mod">
        <pc:chgData name="Richard Anderson" userId="4654cc452026b74c" providerId="LiveId" clId="{CBBF333A-7BA4-4E59-B675-934ABC3ACDD5}" dt="2024-01-30T06:20:57.068" v="44" actId="20577"/>
        <pc:sldMkLst>
          <pc:docMk/>
          <pc:sldMk cId="2286108125" sldId="381"/>
        </pc:sldMkLst>
        <pc:spChg chg="mod">
          <ac:chgData name="Richard Anderson" userId="4654cc452026b74c" providerId="LiveId" clId="{CBBF333A-7BA4-4E59-B675-934ABC3ACDD5}" dt="2024-01-30T06:20:40.346" v="31" actId="20577"/>
          <ac:spMkLst>
            <pc:docMk/>
            <pc:sldMk cId="2286108125" sldId="381"/>
            <ac:spMk id="2050" creationId="{00000000-0000-0000-0000-000000000000}"/>
          </ac:spMkLst>
        </pc:spChg>
        <pc:spChg chg="mod">
          <ac:chgData name="Richard Anderson" userId="4654cc452026b74c" providerId="LiveId" clId="{CBBF333A-7BA4-4E59-B675-934ABC3ACDD5}" dt="2024-01-30T06:20:57.068" v="44" actId="20577"/>
          <ac:spMkLst>
            <pc:docMk/>
            <pc:sldMk cId="2286108125" sldId="381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CBBF333A-7BA4-4E59-B675-934ABC3ACDD5}" dt="2024-01-30T06:21:10.030" v="45" actId="20577"/>
        <pc:sldMkLst>
          <pc:docMk/>
          <pc:sldMk cId="2475036454" sldId="386"/>
        </pc:sldMkLst>
        <pc:spChg chg="mod">
          <ac:chgData name="Richard Anderson" userId="4654cc452026b74c" providerId="LiveId" clId="{CBBF333A-7BA4-4E59-B675-934ABC3ACDD5}" dt="2024-01-30T06:21:10.030" v="45" actId="20577"/>
          <ac:spMkLst>
            <pc:docMk/>
            <pc:sldMk cId="2475036454" sldId="386"/>
            <ac:spMk id="3" creationId="{00000000-0000-0000-0000-000000000000}"/>
          </ac:spMkLst>
        </pc:spChg>
      </pc:sldChg>
      <pc:sldChg chg="addSp modSp">
        <pc:chgData name="Richard Anderson" userId="4654cc452026b74c" providerId="LiveId" clId="{CBBF333A-7BA4-4E59-B675-934ABC3ACDD5}" dt="2024-01-30T06:25:01.446" v="55" actId="1076"/>
        <pc:sldMkLst>
          <pc:docMk/>
          <pc:sldMk cId="433336986" sldId="391"/>
        </pc:sldMkLst>
        <pc:picChg chg="add mod">
          <ac:chgData name="Richard Anderson" userId="4654cc452026b74c" providerId="LiveId" clId="{CBBF333A-7BA4-4E59-B675-934ABC3ACDD5}" dt="2024-01-30T06:25:01.446" v="55" actId="1076"/>
          <ac:picMkLst>
            <pc:docMk/>
            <pc:sldMk cId="433336986" sldId="391"/>
            <ac:picMk id="1026" creationId="{05766873-C3F6-6992-AD62-0F9098736664}"/>
          </ac:picMkLst>
        </pc:picChg>
      </pc:sldChg>
    </pc:docChg>
  </pc:docChgLst>
  <pc:docChgLst>
    <pc:chgData name="Richard Anderson" userId="4654cc452026b74c" providerId="LiveId" clId="{B46D072C-217E-4E40-8A5B-D469352A43F8}"/>
    <pc:docChg chg="delSld modSld sldOrd">
      <pc:chgData name="Richard Anderson" userId="4654cc452026b74c" providerId="LiveId" clId="{B46D072C-217E-4E40-8A5B-D469352A43F8}" dt="2020-11-13T07:31:36.640" v="34" actId="20577"/>
      <pc:docMkLst>
        <pc:docMk/>
      </pc:docMkLst>
      <pc:sldChg chg="modSp mod ord">
        <pc:chgData name="Richard Anderson" userId="4654cc452026b74c" providerId="LiveId" clId="{B46D072C-217E-4E40-8A5B-D469352A43F8}" dt="2020-11-13T06:59:44.671" v="6" actId="20577"/>
        <pc:sldMkLst>
          <pc:docMk/>
          <pc:sldMk cId="0" sldId="365"/>
        </pc:sldMkLst>
        <pc:spChg chg="mod">
          <ac:chgData name="Richard Anderson" userId="4654cc452026b74c" providerId="LiveId" clId="{B46D072C-217E-4E40-8A5B-D469352A43F8}" dt="2020-11-13T06:59:44.671" v="6" actId="20577"/>
          <ac:spMkLst>
            <pc:docMk/>
            <pc:sldMk cId="0" sldId="365"/>
            <ac:spMk id="10243" creationId="{00000000-0000-0000-0000-000000000000}"/>
          </ac:spMkLst>
        </pc:spChg>
      </pc:sldChg>
      <pc:sldChg chg="addSp modSp mod">
        <pc:chgData name="Richard Anderson" userId="4654cc452026b74c" providerId="LiveId" clId="{B46D072C-217E-4E40-8A5B-D469352A43F8}" dt="2020-11-13T07:28:52.962" v="32" actId="20577"/>
        <pc:sldMkLst>
          <pc:docMk/>
          <pc:sldMk cId="0" sldId="380"/>
        </pc:sldMkLst>
        <pc:spChg chg="add mod">
          <ac:chgData name="Richard Anderson" userId="4654cc452026b74c" providerId="LiveId" clId="{B46D072C-217E-4E40-8A5B-D469352A43F8}" dt="2020-11-13T07:12:41.033" v="9" actId="1076"/>
          <ac:spMkLst>
            <pc:docMk/>
            <pc:sldMk cId="0" sldId="380"/>
            <ac:spMk id="2" creationId="{35220F8A-8F02-4689-9EDD-2CAFEBBDF12B}"/>
          </ac:spMkLst>
        </pc:spChg>
        <pc:spChg chg="add mod">
          <ac:chgData name="Richard Anderson" userId="4654cc452026b74c" providerId="LiveId" clId="{B46D072C-217E-4E40-8A5B-D469352A43F8}" dt="2020-11-13T07:27:52.858" v="22" actId="20577"/>
          <ac:spMkLst>
            <pc:docMk/>
            <pc:sldMk cId="0" sldId="380"/>
            <ac:spMk id="3" creationId="{CE43BD17-6A8B-4B78-BBAD-B5B3503D6E7E}"/>
          </ac:spMkLst>
        </pc:spChg>
        <pc:spChg chg="add mod">
          <ac:chgData name="Richard Anderson" userId="4654cc452026b74c" providerId="LiveId" clId="{B46D072C-217E-4E40-8A5B-D469352A43F8}" dt="2020-11-13T07:28:21.730" v="28" actId="20577"/>
          <ac:spMkLst>
            <pc:docMk/>
            <pc:sldMk cId="0" sldId="380"/>
            <ac:spMk id="4" creationId="{8DCDCDDB-1050-449B-AAF5-1B6B187641F7}"/>
          </ac:spMkLst>
        </pc:spChg>
        <pc:spChg chg="add mod">
          <ac:chgData name="Richard Anderson" userId="4654cc452026b74c" providerId="LiveId" clId="{B46D072C-217E-4E40-8A5B-D469352A43F8}" dt="2020-11-13T07:28:26.735" v="29" actId="20577"/>
          <ac:spMkLst>
            <pc:docMk/>
            <pc:sldMk cId="0" sldId="380"/>
            <ac:spMk id="5" creationId="{91F0FCCF-9B4E-42B7-8DDF-9D513609D82C}"/>
          </ac:spMkLst>
        </pc:spChg>
        <pc:spChg chg="add mod">
          <ac:chgData name="Richard Anderson" userId="4654cc452026b74c" providerId="LiveId" clId="{B46D072C-217E-4E40-8A5B-D469352A43F8}" dt="2020-11-13T07:28:45.840" v="31" actId="20577"/>
          <ac:spMkLst>
            <pc:docMk/>
            <pc:sldMk cId="0" sldId="380"/>
            <ac:spMk id="6" creationId="{9143A986-3512-47BA-9D4D-97DCE3F2BDF7}"/>
          </ac:spMkLst>
        </pc:spChg>
        <pc:spChg chg="add mod">
          <ac:chgData name="Richard Anderson" userId="4654cc452026b74c" providerId="LiveId" clId="{B46D072C-217E-4E40-8A5B-D469352A43F8}" dt="2020-11-13T07:28:35.269" v="30" actId="20577"/>
          <ac:spMkLst>
            <pc:docMk/>
            <pc:sldMk cId="0" sldId="380"/>
            <ac:spMk id="7" creationId="{4631E8D3-DD48-48C4-B5E1-B4FC63F0D3C3}"/>
          </ac:spMkLst>
        </pc:spChg>
        <pc:spChg chg="add mod">
          <ac:chgData name="Richard Anderson" userId="4654cc452026b74c" providerId="LiveId" clId="{B46D072C-217E-4E40-8A5B-D469352A43F8}" dt="2020-11-13T07:28:52.962" v="32" actId="20577"/>
          <ac:spMkLst>
            <pc:docMk/>
            <pc:sldMk cId="0" sldId="380"/>
            <ac:spMk id="8" creationId="{3F4717BC-853E-46DE-8D5C-3769BDDB6D57}"/>
          </ac:spMkLst>
        </pc:spChg>
      </pc:sldChg>
      <pc:sldChg chg="del">
        <pc:chgData name="Richard Anderson" userId="4654cc452026b74c" providerId="LiveId" clId="{B46D072C-217E-4E40-8A5B-D469352A43F8}" dt="2020-11-13T07:09:53.856" v="7" actId="2696"/>
        <pc:sldMkLst>
          <pc:docMk/>
          <pc:sldMk cId="3388735572" sldId="383"/>
        </pc:sldMkLst>
      </pc:sldChg>
      <pc:sldChg chg="del">
        <pc:chgData name="Richard Anderson" userId="4654cc452026b74c" providerId="LiveId" clId="{B46D072C-217E-4E40-8A5B-D469352A43F8}" dt="2020-11-13T07:29:29.238" v="33" actId="2696"/>
        <pc:sldMkLst>
          <pc:docMk/>
          <pc:sldMk cId="2977774765" sldId="387"/>
        </pc:sldMkLst>
      </pc:sldChg>
      <pc:sldChg chg="del">
        <pc:chgData name="Richard Anderson" userId="4654cc452026b74c" providerId="LiveId" clId="{B46D072C-217E-4E40-8A5B-D469352A43F8}" dt="2020-11-13T07:29:29.238" v="33" actId="2696"/>
        <pc:sldMkLst>
          <pc:docMk/>
          <pc:sldMk cId="3571926798" sldId="388"/>
        </pc:sldMkLst>
      </pc:sldChg>
      <pc:sldChg chg="ord">
        <pc:chgData name="Richard Anderson" userId="4654cc452026b74c" providerId="LiveId" clId="{B46D072C-217E-4E40-8A5B-D469352A43F8}" dt="2020-11-13T06:59:04.570" v="1"/>
        <pc:sldMkLst>
          <pc:docMk/>
          <pc:sldMk cId="1932956400" sldId="389"/>
        </pc:sldMkLst>
      </pc:sldChg>
      <pc:sldChg chg="del">
        <pc:chgData name="Richard Anderson" userId="4654cc452026b74c" providerId="LiveId" clId="{B46D072C-217E-4E40-8A5B-D469352A43F8}" dt="2020-11-13T07:29:29.238" v="33" actId="2696"/>
        <pc:sldMkLst>
          <pc:docMk/>
          <pc:sldMk cId="3585029215" sldId="390"/>
        </pc:sldMkLst>
      </pc:sldChg>
      <pc:sldChg chg="modSp mod">
        <pc:chgData name="Richard Anderson" userId="4654cc452026b74c" providerId="LiveId" clId="{B46D072C-217E-4E40-8A5B-D469352A43F8}" dt="2020-11-13T07:31:36.640" v="34" actId="20577"/>
        <pc:sldMkLst>
          <pc:docMk/>
          <pc:sldMk cId="4214244453" sldId="401"/>
        </pc:sldMkLst>
        <pc:spChg chg="mod">
          <ac:chgData name="Richard Anderson" userId="4654cc452026b74c" providerId="LiveId" clId="{B46D072C-217E-4E40-8A5B-D469352A43F8}" dt="2020-11-13T07:31:36.640" v="34" actId="20577"/>
          <ac:spMkLst>
            <pc:docMk/>
            <pc:sldMk cId="4214244453" sldId="401"/>
            <ac:spMk id="21507" creationId="{00000000-0000-0000-0000-000000000000}"/>
          </ac:spMkLst>
        </pc:spChg>
      </pc:sldChg>
    </pc:docChg>
  </pc:docChgLst>
  <pc:docChgLst>
    <pc:chgData name="Richard Anderson" userId="4654cc452026b74c" providerId="LiveId" clId="{89BCB8EA-0B7C-4EA7-9EF4-49BDA15128C9}"/>
    <pc:docChg chg="modSld">
      <pc:chgData name="Richard Anderson" userId="4654cc452026b74c" providerId="LiveId" clId="{89BCB8EA-0B7C-4EA7-9EF4-49BDA15128C9}" dt="2019-11-03T20:35:31.162" v="6" actId="20577"/>
      <pc:docMkLst>
        <pc:docMk/>
      </pc:docMkLst>
      <pc:sldChg chg="modSp">
        <pc:chgData name="Richard Anderson" userId="4654cc452026b74c" providerId="LiveId" clId="{89BCB8EA-0B7C-4EA7-9EF4-49BDA15128C9}" dt="2019-11-03T20:35:31.162" v="6" actId="20577"/>
        <pc:sldMkLst>
          <pc:docMk/>
          <pc:sldMk cId="0" sldId="256"/>
        </pc:sldMkLst>
        <pc:spChg chg="mod">
          <ac:chgData name="Richard Anderson" userId="4654cc452026b74c" providerId="LiveId" clId="{89BCB8EA-0B7C-4EA7-9EF4-49BDA15128C9}" dt="2019-11-03T20:35:31.162" v="6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483062AF-47E0-449B-88CB-84BB323582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48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060B0-E2A8-430C-9FC2-B7769029C76C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4FF75-2A24-4644-8597-5A712F7B1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89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11/13/2023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AD62F5-6D00-41CF-AEB8-F6FD7B840C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943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11/13/2023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2D7531-870A-4EBC-B5C0-B537445B53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744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11/13/2023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4E0871-6D0C-4161-8377-9810C5F496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867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11/13/2023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5F694-B374-4EF2-BC32-32E0900935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86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11/13/2023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89360-7087-43F6-B782-BFF49D461F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54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11/13/2023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9467E1-3485-44FA-BAFF-694FF46DE1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77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11/13/2023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A91925-FE64-4891-94AC-32E99FB7D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85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11/13/2023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EB321-1184-4081-90F5-4FC760AE0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451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11/13/2023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48591E-A20D-47D2-B434-2B02532832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77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11/13/2023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1A28C5-E4C5-4CE5-AD5D-783B0EA7B6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043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11/13/2023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AF513-22A1-4050-857F-AE7CE19A59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15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11/13/2023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6E9B5C-577F-4DE3-B181-4A7BBB0E7A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49.xml"/><Relationship Id="rId1" Type="http://schemas.openxmlformats.org/officeDocument/2006/relationships/tags" Target="../tags/tag4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10" Type="http://schemas.openxmlformats.org/officeDocument/2006/relationships/tags" Target="../tags/tag15.xml"/><Relationship Id="rId19" Type="http://schemas.openxmlformats.org/officeDocument/2006/relationships/slideLayout" Target="../slideLayouts/slideLayout6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tags" Target="../tags/tag40.xml"/><Relationship Id="rId18" Type="http://schemas.openxmlformats.org/officeDocument/2006/relationships/tags" Target="../tags/tag4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12" Type="http://schemas.openxmlformats.org/officeDocument/2006/relationships/tags" Target="../tags/tag39.xml"/><Relationship Id="rId17" Type="http://schemas.openxmlformats.org/officeDocument/2006/relationships/tags" Target="../tags/tag44.xml"/><Relationship Id="rId2" Type="http://schemas.openxmlformats.org/officeDocument/2006/relationships/tags" Target="../tags/tag29.xml"/><Relationship Id="rId16" Type="http://schemas.openxmlformats.org/officeDocument/2006/relationships/tags" Target="../tags/tag43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5" Type="http://schemas.openxmlformats.org/officeDocument/2006/relationships/tags" Target="../tags/tag32.xml"/><Relationship Id="rId15" Type="http://schemas.openxmlformats.org/officeDocument/2006/relationships/tags" Target="../tags/tag42.xml"/><Relationship Id="rId10" Type="http://schemas.openxmlformats.org/officeDocument/2006/relationships/tags" Target="../tags/tag37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tags" Target="../tags/tag4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7.xml"/><Relationship Id="rId1" Type="http://schemas.openxmlformats.org/officeDocument/2006/relationships/tags" Target="../tags/tag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421</a:t>
            </a:r>
            <a:br>
              <a:rPr lang="en-US" altLang="en-US" dirty="0"/>
            </a:br>
            <a:r>
              <a:rPr lang="en-US" altLang="en-US" dirty="0"/>
              <a:t>Introduction to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Lecture 13,  Winter 2024</a:t>
            </a:r>
          </a:p>
          <a:p>
            <a:pPr eaLnBrk="1" hangingPunct="1"/>
            <a:r>
              <a:rPr lang="en-US" altLang="en-US" dirty="0"/>
              <a:t>Dynamic Programming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3464D7-C4F5-A135-3F5C-0A2D8B9A5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62F5-6D00-41CF-AEB8-F6FD7B840CBB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6108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959CE-0DE5-44EC-8D05-673E84F25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Programming for Shortest Paths in Linear 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DCB72-D8FB-465B-ABFD-4449512B1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D[ j ] = </a:t>
            </a:r>
            <a:r>
              <a:rPr lang="en-US" dirty="0" err="1"/>
              <a:t>dist</a:t>
            </a:r>
            <a:r>
              <a:rPr lang="en-US" dirty="0"/>
              <a:t>(1, j)</a:t>
            </a:r>
          </a:p>
          <a:p>
            <a:endParaRPr lang="en-US" dirty="0"/>
          </a:p>
          <a:p>
            <a:r>
              <a:rPr lang="en-US" dirty="0"/>
              <a:t>What is the optimization equation?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47C076-9FA8-4217-B287-88A0CC7FF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5504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different ways can I walk to work?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15636" y="1729212"/>
            <a:ext cx="329546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Only taking “efficient” routes</a:t>
            </a:r>
          </a:p>
          <a:p>
            <a:endParaRPr lang="en-US" dirty="0"/>
          </a:p>
          <a:p>
            <a:r>
              <a:rPr lang="en-US" dirty="0"/>
              <a:t>Make the problem discrete</a:t>
            </a:r>
          </a:p>
          <a:p>
            <a:endParaRPr lang="en-US" dirty="0"/>
          </a:p>
          <a:p>
            <a:r>
              <a:rPr lang="en-US" dirty="0"/>
              <a:t>Directed Graph model: Intersections and streets</a:t>
            </a:r>
          </a:p>
          <a:p>
            <a:endParaRPr lang="en-US" dirty="0"/>
          </a:p>
          <a:p>
            <a:r>
              <a:rPr lang="en-US" dirty="0"/>
              <a:t>Assume the graph is a directed acyclic graph (DAG)</a:t>
            </a:r>
          </a:p>
          <a:p>
            <a:endParaRPr lang="en-US" dirty="0"/>
          </a:p>
          <a:p>
            <a:r>
              <a:rPr lang="en-US" dirty="0"/>
              <a:t>Problem: compute the number of paths from vertex h to vertex w</a:t>
            </a:r>
          </a:p>
          <a:p>
            <a:r>
              <a:rPr lang="en-US" dirty="0"/>
              <a:t>	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C5DA62-C0BA-4852-BA81-536BF9E1CA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1319" y="1593410"/>
            <a:ext cx="3955568" cy="5201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657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867" y="147890"/>
            <a:ext cx="8596265" cy="1143000"/>
          </a:xfrm>
        </p:spPr>
        <p:txBody>
          <a:bodyPr/>
          <a:lstStyle/>
          <a:p>
            <a:r>
              <a:rPr lang="en-US" dirty="0"/>
              <a:t>P[v]: Number of paths from v to v</a:t>
            </a:r>
            <a:r>
              <a:rPr lang="en-US" baseline="-25000" dirty="0"/>
              <a:t>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6" name="Oval 5"/>
          <p:cNvSpPr/>
          <p:nvPr/>
        </p:nvSpPr>
        <p:spPr>
          <a:xfrm>
            <a:off x="2024957" y="2608168"/>
            <a:ext cx="256515" cy="2444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25716" y="4268709"/>
            <a:ext cx="256515" cy="2444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024958" y="4268709"/>
            <a:ext cx="256515" cy="2444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24200" y="4268709"/>
            <a:ext cx="256515" cy="2444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endCxn id="8" idx="0"/>
          </p:cNvCxnSpPr>
          <p:nvPr/>
        </p:nvCxnSpPr>
        <p:spPr>
          <a:xfrm>
            <a:off x="2153214" y="2852612"/>
            <a:ext cx="2" cy="1416097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9" idx="1"/>
          </p:cNvCxnSpPr>
          <p:nvPr/>
        </p:nvCxnSpPr>
        <p:spPr>
          <a:xfrm>
            <a:off x="2217343" y="2852611"/>
            <a:ext cx="944423" cy="1451896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7" idx="7"/>
          </p:cNvCxnSpPr>
          <p:nvPr/>
        </p:nvCxnSpPr>
        <p:spPr>
          <a:xfrm flipH="1">
            <a:off x="1144665" y="2852611"/>
            <a:ext cx="928890" cy="1451896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44583" y="451315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24957" y="216579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03173" y="451315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102416" y="451331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97925" y="1883121"/>
            <a:ext cx="39722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How do you compute P[v] if you know P[x], P[y], and P[z]?</a:t>
            </a:r>
          </a:p>
        </p:txBody>
      </p:sp>
    </p:spTree>
    <p:extLst>
      <p:ext uri="{BB962C8B-B14F-4D97-AF65-F5344CB8AC3E}">
        <p14:creationId xmlns:p14="http://schemas.microsoft.com/office/powerpoint/2010/main" val="2005768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Algorithm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04574" y="1962562"/>
            <a:ext cx="50925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PC(v){</a:t>
            </a:r>
          </a:p>
          <a:p>
            <a:r>
              <a:rPr lang="en-US" sz="2400" dirty="0"/>
              <a:t>    if (v == v</a:t>
            </a:r>
            <a:r>
              <a:rPr lang="en-US" sz="2400" baseline="-25000" dirty="0"/>
              <a:t>0</a:t>
            </a:r>
            <a:r>
              <a:rPr lang="en-US" sz="2400" dirty="0"/>
              <a:t>)</a:t>
            </a:r>
          </a:p>
          <a:p>
            <a:r>
              <a:rPr lang="en-US" sz="2400" dirty="0"/>
              <a:t>        return 1;</a:t>
            </a:r>
          </a:p>
          <a:p>
            <a:r>
              <a:rPr lang="en-US" sz="2400" dirty="0"/>
              <a:t>    count = 0;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foreach</a:t>
            </a:r>
            <a:r>
              <a:rPr lang="en-US" sz="2400" dirty="0"/>
              <a:t> (w in N</a:t>
            </a:r>
            <a:r>
              <a:rPr lang="en-US" sz="2400" baseline="30000" dirty="0"/>
              <a:t>+</a:t>
            </a:r>
            <a:r>
              <a:rPr lang="en-US" sz="2400" dirty="0"/>
              <a:t>(v)){</a:t>
            </a:r>
          </a:p>
          <a:p>
            <a:r>
              <a:rPr lang="en-US" sz="2400" dirty="0"/>
              <a:t>        count = count + PC(w);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    return count;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7" name="Oval 6"/>
          <p:cNvSpPr/>
          <p:nvPr/>
        </p:nvSpPr>
        <p:spPr>
          <a:xfrm>
            <a:off x="6877625" y="1440271"/>
            <a:ext cx="256515" cy="2444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78384" y="3100812"/>
            <a:ext cx="256515" cy="2444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77626" y="3100812"/>
            <a:ext cx="256515" cy="2444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976868" y="3100812"/>
            <a:ext cx="256515" cy="2444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endCxn id="9" idx="0"/>
          </p:cNvCxnSpPr>
          <p:nvPr/>
        </p:nvCxnSpPr>
        <p:spPr>
          <a:xfrm>
            <a:off x="7005882" y="1684715"/>
            <a:ext cx="2" cy="1416097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10" idx="1"/>
          </p:cNvCxnSpPr>
          <p:nvPr/>
        </p:nvCxnSpPr>
        <p:spPr>
          <a:xfrm>
            <a:off x="7070011" y="1684714"/>
            <a:ext cx="944423" cy="1451896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8" idx="7"/>
          </p:cNvCxnSpPr>
          <p:nvPr/>
        </p:nvCxnSpPr>
        <p:spPr>
          <a:xfrm flipH="1">
            <a:off x="5997333" y="1684714"/>
            <a:ext cx="928890" cy="1451896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77625" y="997899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6</a:t>
            </a:r>
          </a:p>
        </p:txBody>
      </p:sp>
      <p:sp>
        <p:nvSpPr>
          <p:cNvPr id="18" name="Oval 17"/>
          <p:cNvSpPr/>
          <p:nvPr/>
        </p:nvSpPr>
        <p:spPr>
          <a:xfrm>
            <a:off x="6367656" y="4202029"/>
            <a:ext cx="256515" cy="2444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620000" y="4813140"/>
            <a:ext cx="256515" cy="2444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526040" y="5816565"/>
            <a:ext cx="256515" cy="2444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004817" y="2752725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53467" y="292509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213544" y="3001251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876515" y="4794385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69095" y="3924805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61778" y="6036579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0</a:t>
            </a:r>
          </a:p>
        </p:txBody>
      </p:sp>
      <p:cxnSp>
        <p:nvCxnSpPr>
          <p:cNvPr id="27" name="Straight Arrow Connector 26"/>
          <p:cNvCxnSpPr>
            <a:endCxn id="18" idx="0"/>
          </p:cNvCxnSpPr>
          <p:nvPr/>
        </p:nvCxnSpPr>
        <p:spPr>
          <a:xfrm>
            <a:off x="5914186" y="3370583"/>
            <a:ext cx="581728" cy="831446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20" idx="1"/>
          </p:cNvCxnSpPr>
          <p:nvPr/>
        </p:nvCxnSpPr>
        <p:spPr>
          <a:xfrm>
            <a:off x="5881398" y="3359489"/>
            <a:ext cx="682208" cy="2492874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7"/>
          </p:cNvCxnSpPr>
          <p:nvPr/>
        </p:nvCxnSpPr>
        <p:spPr>
          <a:xfrm flipH="1">
            <a:off x="6586605" y="3370583"/>
            <a:ext cx="485311" cy="867244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674622" y="3296808"/>
            <a:ext cx="1306783" cy="960487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9" idx="0"/>
          </p:cNvCxnSpPr>
          <p:nvPr/>
        </p:nvCxnSpPr>
        <p:spPr>
          <a:xfrm flipH="1">
            <a:off x="7748258" y="3406195"/>
            <a:ext cx="330826" cy="1406945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9" idx="3"/>
          </p:cNvCxnSpPr>
          <p:nvPr/>
        </p:nvCxnSpPr>
        <p:spPr>
          <a:xfrm flipH="1">
            <a:off x="6782556" y="5021786"/>
            <a:ext cx="875010" cy="847417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6525696" y="4446473"/>
            <a:ext cx="148926" cy="1314826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609180" y="4379517"/>
            <a:ext cx="958287" cy="474893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9" idx="6"/>
          </p:cNvCxnSpPr>
          <p:nvPr/>
        </p:nvCxnSpPr>
        <p:spPr>
          <a:xfrm>
            <a:off x="7134141" y="3223034"/>
            <a:ext cx="779530" cy="0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8" idx="6"/>
          </p:cNvCxnSpPr>
          <p:nvPr/>
        </p:nvCxnSpPr>
        <p:spPr>
          <a:xfrm flipH="1">
            <a:off x="6034899" y="3223034"/>
            <a:ext cx="805571" cy="0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5661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Ordering the vertices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905347" y="1846907"/>
            <a:ext cx="73876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How do you order the vertices of a DAG such that if there is an edge from v to w,  w comes before v in the ordering?</a:t>
            </a:r>
          </a:p>
        </p:txBody>
      </p:sp>
    </p:spTree>
    <p:extLst>
      <p:ext uri="{BB962C8B-B14F-4D97-AF65-F5344CB8AC3E}">
        <p14:creationId xmlns:p14="http://schemas.microsoft.com/office/powerpoint/2010/main" val="2560170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 Counting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577913" y="2659679"/>
            <a:ext cx="509257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CountPaths</a:t>
            </a:r>
            <a:r>
              <a:rPr lang="en-US" sz="2400" dirty="0"/>
              <a:t>(G, P){</a:t>
            </a:r>
          </a:p>
          <a:p>
            <a:r>
              <a:rPr lang="en-US" sz="2400" dirty="0"/>
              <a:t>    P[0] = 1;</a:t>
            </a:r>
          </a:p>
          <a:p>
            <a:r>
              <a:rPr lang="en-US" sz="2400" dirty="0"/>
              <a:t>    for (</a:t>
            </a:r>
            <a:r>
              <a:rPr lang="en-US" sz="2400" dirty="0" err="1"/>
              <a:t>i</a:t>
            </a:r>
            <a:r>
              <a:rPr lang="en-US" sz="2400" dirty="0"/>
              <a:t> = 1 to n-1){</a:t>
            </a:r>
          </a:p>
          <a:p>
            <a:r>
              <a:rPr lang="en-US" sz="2400" dirty="0"/>
              <a:t>        P[</a:t>
            </a:r>
            <a:r>
              <a:rPr lang="en-US" sz="2400" dirty="0" err="1"/>
              <a:t>i</a:t>
            </a:r>
            <a:r>
              <a:rPr lang="en-US" sz="2400" dirty="0"/>
              <a:t>] = 0;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foreach</a:t>
            </a:r>
            <a:r>
              <a:rPr lang="en-US" sz="2400" dirty="0"/>
              <a:t> (w in N</a:t>
            </a:r>
            <a:r>
              <a:rPr lang="en-US" sz="2400" baseline="30000" dirty="0"/>
              <a:t>+</a:t>
            </a:r>
            <a:r>
              <a:rPr lang="en-US" sz="2400" dirty="0"/>
              <a:t>(v</a:t>
            </a:r>
            <a:r>
              <a:rPr lang="en-US" sz="2400" baseline="-25000" dirty="0"/>
              <a:t>i</a:t>
            </a:r>
            <a:r>
              <a:rPr lang="en-US" sz="2400" dirty="0"/>
              <a:t>)){</a:t>
            </a:r>
          </a:p>
          <a:p>
            <a:r>
              <a:rPr lang="en-US" sz="2400"/>
              <a:t>             P[</a:t>
            </a:r>
            <a:r>
              <a:rPr lang="en-US" sz="2400" dirty="0" err="1"/>
              <a:t>i</a:t>
            </a:r>
            <a:r>
              <a:rPr lang="en-US" sz="2400" dirty="0"/>
              <a:t>] = P[</a:t>
            </a:r>
            <a:r>
              <a:rPr lang="en-US" sz="2400" dirty="0" err="1"/>
              <a:t>i</a:t>
            </a:r>
            <a:r>
              <a:rPr lang="en-US" sz="2400" dirty="0"/>
              <a:t>] + P[w];    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4689" y="1373162"/>
            <a:ext cx="7541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G=(V,E) is an n node directed acyclic graph,  with v</a:t>
            </a:r>
            <a:r>
              <a:rPr lang="en-US" sz="2000" baseline="-25000" dirty="0"/>
              <a:t>n-1</a:t>
            </a:r>
            <a:r>
              <a:rPr lang="en-US" sz="2000" dirty="0"/>
              <a:t>, v</a:t>
            </a:r>
            <a:r>
              <a:rPr lang="en-US" sz="2000" baseline="-25000" dirty="0"/>
              <a:t>n-2</a:t>
            </a:r>
            <a:r>
              <a:rPr lang="en-US" sz="2000" dirty="0"/>
              <a:t>, . . ., v</a:t>
            </a:r>
            <a:r>
              <a:rPr lang="en-US" sz="2000" baseline="-25000" dirty="0"/>
              <a:t>1</a:t>
            </a:r>
            <a:r>
              <a:rPr lang="en-US" sz="2000" dirty="0"/>
              <a:t>, v</a:t>
            </a:r>
            <a:r>
              <a:rPr lang="en-US" sz="2000" baseline="-25000" dirty="0"/>
              <a:t>0</a:t>
            </a:r>
            <a:r>
              <a:rPr lang="en-US" sz="2000" dirty="0"/>
              <a:t> a topological order of the vertices.  An array is computed giving the number of paths from each vertex to v</a:t>
            </a:r>
            <a:r>
              <a:rPr lang="en-US" sz="2000" baseline="-25000" dirty="0"/>
              <a:t>0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0380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Typesetting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Layout text on a page to optimize readability and aesthetic measures</a:t>
            </a:r>
          </a:p>
          <a:p>
            <a:r>
              <a:rPr lang="en-US" dirty="0"/>
              <a:t>Skilled profession replaced by computing</a:t>
            </a:r>
          </a:p>
          <a:p>
            <a:r>
              <a:rPr lang="en-US" dirty="0"/>
              <a:t>Goal – give text a uniform appearance which is primarily done by choosing line breaks to balance white space</a:t>
            </a:r>
          </a:p>
          <a:p>
            <a:pPr lvl="1"/>
            <a:r>
              <a:rPr lang="en-US" dirty="0" err="1"/>
              <a:t>Interword</a:t>
            </a:r>
            <a:r>
              <a:rPr lang="en-US" dirty="0"/>
              <a:t> spacing can stretch or shrink</a:t>
            </a:r>
          </a:p>
          <a:p>
            <a:pPr lvl="1"/>
            <a:r>
              <a:rPr lang="en-US" dirty="0"/>
              <a:t>Hyphenation is sometimes available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2069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Optimal line breaking </a:t>
            </a:r>
            <a:br>
              <a:rPr lang="en-US" dirty="0"/>
            </a:br>
            <a:r>
              <a:rPr lang="en-US" dirty="0"/>
              <a:t>The LaTeX algorithm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8291" y="1729581"/>
            <a:ext cx="6007418" cy="42672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1114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Optimal Line Breaking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Words have length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, line length L</a:t>
            </a:r>
          </a:p>
          <a:p>
            <a:r>
              <a:rPr lang="en-US" dirty="0"/>
              <a:t>Penalty related to white space or overflow of the line</a:t>
            </a:r>
          </a:p>
          <a:p>
            <a:pPr lvl="1"/>
            <a:r>
              <a:rPr lang="en-US" dirty="0"/>
              <a:t>Quadratic measure often used</a:t>
            </a:r>
          </a:p>
          <a:p>
            <a:r>
              <a:rPr lang="en-US" dirty="0"/>
              <a:t>Pen(</a:t>
            </a:r>
            <a:r>
              <a:rPr lang="en-US" dirty="0" err="1"/>
              <a:t>i</a:t>
            </a:r>
            <a:r>
              <a:rPr lang="en-US" dirty="0"/>
              <a:t>, j):  Penalty for putting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, w</a:t>
            </a:r>
            <a:r>
              <a:rPr lang="en-US" baseline="-25000" dirty="0"/>
              <a:t>i+1</a:t>
            </a:r>
            <a:r>
              <a:rPr lang="en-US" dirty="0"/>
              <a:t>,…,</a:t>
            </a:r>
            <a:r>
              <a:rPr lang="en-US" dirty="0" err="1"/>
              <a:t>w</a:t>
            </a:r>
            <a:r>
              <a:rPr lang="en-US" baseline="-25000" dirty="0" err="1"/>
              <a:t>j</a:t>
            </a:r>
            <a:r>
              <a:rPr lang="en-US" dirty="0"/>
              <a:t> on the same line</a:t>
            </a:r>
          </a:p>
          <a:p>
            <a:r>
              <a:rPr lang="en-US" dirty="0"/>
              <a:t>Opt[m]: minimum penalty for ending a line with </a:t>
            </a:r>
            <a:r>
              <a:rPr lang="en-US" dirty="0" err="1"/>
              <a:t>w</a:t>
            </a:r>
            <a:r>
              <a:rPr lang="en-US" baseline="-25000" dirty="0" err="1"/>
              <a:t>m</a:t>
            </a:r>
            <a:endParaRPr lang="en-US" baseline="-25000" dirty="0"/>
          </a:p>
          <a:p>
            <a:endParaRPr lang="en-US" baseline="-25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5096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32919" y="525101"/>
            <a:ext cx="29695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quick brown fox jumped  over the    lazy     dog.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32629" y="525101"/>
            <a:ext cx="31068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 quick brown fox           jumped     over the lazy dog.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38" y="2480650"/>
            <a:ext cx="409439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Pen(“The quick brown”) = 1</a:t>
            </a:r>
          </a:p>
          <a:p>
            <a:r>
              <a:rPr lang="en-US" sz="2400" dirty="0"/>
              <a:t>Pen(“fox jumped over”)  = 2</a:t>
            </a:r>
          </a:p>
          <a:p>
            <a:r>
              <a:rPr lang="en-US" sz="2400" dirty="0"/>
              <a:t>Pen(“fox jumped”) = 8</a:t>
            </a:r>
          </a:p>
          <a:p>
            <a:r>
              <a:rPr lang="en-US" sz="2400" dirty="0"/>
              <a:t>Pen(“the lazy dog”) = 6</a:t>
            </a:r>
          </a:p>
          <a:p>
            <a:r>
              <a:rPr lang="en-US" sz="2400" dirty="0"/>
              <a:t>Pen(“over the lazy dog.”) = 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05346" y="4753070"/>
            <a:ext cx="8238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Pen(</a:t>
            </a:r>
            <a:r>
              <a:rPr lang="en-US" sz="2400" dirty="0" err="1"/>
              <a:t>i</a:t>
            </a:r>
            <a:r>
              <a:rPr lang="en-US" sz="2400" dirty="0"/>
              <a:t>, j):  Penalty for putting </a:t>
            </a:r>
            <a:r>
              <a:rPr lang="en-US" sz="2400" dirty="0" err="1"/>
              <a:t>w</a:t>
            </a:r>
            <a:r>
              <a:rPr lang="en-US" sz="2400" baseline="-25000" dirty="0" err="1"/>
              <a:t>i</a:t>
            </a:r>
            <a:r>
              <a:rPr lang="en-US" sz="2400" dirty="0"/>
              <a:t>, w</a:t>
            </a:r>
            <a:r>
              <a:rPr lang="en-US" sz="2400" baseline="-25000" dirty="0"/>
              <a:t>i+1</a:t>
            </a:r>
            <a:r>
              <a:rPr lang="en-US" sz="2400" dirty="0"/>
              <a:t>,…,</a:t>
            </a:r>
            <a:r>
              <a:rPr lang="en-US" sz="2400" dirty="0" err="1"/>
              <a:t>w</a:t>
            </a:r>
            <a:r>
              <a:rPr lang="en-US" sz="2400" baseline="-25000" dirty="0" err="1"/>
              <a:t>j</a:t>
            </a:r>
            <a:r>
              <a:rPr lang="en-US" sz="2400" dirty="0"/>
              <a:t> on the same line</a:t>
            </a:r>
          </a:p>
        </p:txBody>
      </p:sp>
    </p:spTree>
    <p:extLst>
      <p:ext uri="{BB962C8B-B14F-4D97-AF65-F5344CB8AC3E}">
        <p14:creationId xmlns:p14="http://schemas.microsoft.com/office/powerpoint/2010/main" val="3787726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5409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Dynamic Programming Reading: </a:t>
            </a:r>
          </a:p>
          <a:p>
            <a:pPr lvl="1"/>
            <a:r>
              <a:rPr lang="en-US" dirty="0"/>
              <a:t>6.1-6.2,  Weighted Interval Scheduling</a:t>
            </a:r>
          </a:p>
          <a:p>
            <a:pPr lvl="1"/>
            <a:r>
              <a:rPr lang="en-US" dirty="0"/>
              <a:t>6.3 Segmented Least Squares</a:t>
            </a:r>
          </a:p>
          <a:p>
            <a:pPr lvl="1"/>
            <a:r>
              <a:rPr lang="en-US" dirty="0"/>
              <a:t>6.4 Knapsack and Subset Sum </a:t>
            </a:r>
          </a:p>
          <a:p>
            <a:pPr lvl="1"/>
            <a:r>
              <a:rPr lang="en-US" dirty="0"/>
              <a:t>6.6 String Alignment</a:t>
            </a:r>
          </a:p>
          <a:p>
            <a:pPr lvl="1"/>
            <a:r>
              <a:rPr lang="en-US" dirty="0"/>
              <a:t>6.8 Shortest Paths (Bellman-Ford)</a:t>
            </a:r>
          </a:p>
          <a:p>
            <a:pPr lvl="1"/>
            <a:r>
              <a:rPr lang="en-US" dirty="0"/>
              <a:t>6.9 Negative cost cycles </a:t>
            </a:r>
          </a:p>
          <a:p>
            <a:r>
              <a:rPr lang="en-US" dirty="0"/>
              <a:t>Midterm,  Friday, Feb 9</a:t>
            </a:r>
          </a:p>
          <a:p>
            <a:pPr lvl="1"/>
            <a:r>
              <a:rPr lang="en-US" dirty="0"/>
              <a:t>Material through 6.3 and HW 5</a:t>
            </a:r>
          </a:p>
          <a:p>
            <a:pPr lvl="1"/>
            <a:r>
              <a:rPr lang="en-US" dirty="0"/>
              <a:t>Feb 8 Section will be Midterm review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BEFE1-D1BF-544B-8904-FC127D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50364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/>
              <a:t>Optimal Line Breaking</a:t>
            </a:r>
          </a:p>
        </p:txBody>
      </p:sp>
      <p:sp>
        <p:nvSpPr>
          <p:cNvPr id="1843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2725" y="1768475"/>
            <a:ext cx="2984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4623" y="2584369"/>
            <a:ext cx="8931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Opt[m] = min </a:t>
            </a:r>
            <a:r>
              <a:rPr lang="en-US" sz="2800" baseline="-25000" dirty="0" err="1"/>
              <a:t>i</a:t>
            </a:r>
            <a:r>
              <a:rPr lang="en-US" sz="2800" dirty="0"/>
              <a:t> { Opt</a:t>
            </a:r>
            <a:r>
              <a:rPr lang="en-US" sz="2800" baseline="-25000" dirty="0"/>
              <a:t> </a:t>
            </a:r>
            <a:r>
              <a:rPr lang="en-US" sz="2800" dirty="0"/>
              <a:t>[ </a:t>
            </a:r>
            <a:r>
              <a:rPr lang="en-US" sz="2800" dirty="0" err="1"/>
              <a:t>i</a:t>
            </a:r>
            <a:r>
              <a:rPr lang="en-US" sz="2800" dirty="0"/>
              <a:t> ] + Pen(i+1,m)} for 0 &lt; </a:t>
            </a:r>
            <a:r>
              <a:rPr lang="en-US" sz="2800" dirty="0" err="1"/>
              <a:t>i</a:t>
            </a:r>
            <a:r>
              <a:rPr lang="en-US" sz="2800" dirty="0"/>
              <a:t> &lt; 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65" y="1477783"/>
            <a:ext cx="6361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Optimal score for ending a line with </a:t>
            </a:r>
            <a:r>
              <a:rPr lang="en-US" sz="2800" dirty="0" err="1"/>
              <a:t>w</a:t>
            </a:r>
            <a:r>
              <a:rPr lang="en-US" sz="2800" baseline="-25000" dirty="0" err="1"/>
              <a:t>m</a:t>
            </a:r>
            <a:endParaRPr lang="en-US" sz="2800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361965" y="5640309"/>
            <a:ext cx="82658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words w</a:t>
            </a:r>
            <a:r>
              <a:rPr lang="en-US" sz="2800" baseline="-25000" dirty="0"/>
              <a:t>1</a:t>
            </a:r>
            <a:r>
              <a:rPr lang="en-US" sz="2800" dirty="0"/>
              <a:t>, w</a:t>
            </a:r>
            <a:r>
              <a:rPr lang="en-US" sz="2800" baseline="-25000" dirty="0"/>
              <a:t>2</a:t>
            </a:r>
            <a:r>
              <a:rPr lang="en-US" sz="2800" dirty="0"/>
              <a:t>, . . . , </a:t>
            </a:r>
            <a:r>
              <a:rPr lang="en-US" sz="2800" dirty="0" err="1"/>
              <a:t>w</a:t>
            </a:r>
            <a:r>
              <a:rPr lang="en-US" sz="2800" baseline="-25000" dirty="0" err="1"/>
              <a:t>n</a:t>
            </a:r>
            <a:r>
              <a:rPr lang="en-US" sz="2800" dirty="0"/>
              <a:t>,   we compute Opt[n] to find the optimal layout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11249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Optimal Line Breaking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2326741"/>
            <a:ext cx="8229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Opt[0] = 0;</a:t>
            </a:r>
          </a:p>
          <a:p>
            <a:r>
              <a:rPr lang="en-US" sz="2400" dirty="0"/>
              <a:t>for m = 1 to n {</a:t>
            </a:r>
          </a:p>
          <a:p>
            <a:r>
              <a:rPr lang="en-US" sz="2400" dirty="0"/>
              <a:t>      Find </a:t>
            </a:r>
            <a:r>
              <a:rPr lang="en-US" sz="2400" dirty="0" err="1"/>
              <a:t>i</a:t>
            </a:r>
            <a:r>
              <a:rPr lang="en-US" sz="2400" dirty="0"/>
              <a:t> that minimizes Opt</a:t>
            </a:r>
            <a:r>
              <a:rPr lang="en-US" sz="2400" baseline="-25000" dirty="0"/>
              <a:t> </a:t>
            </a:r>
            <a:r>
              <a:rPr lang="en-US" sz="2400" dirty="0"/>
              <a:t>[ </a:t>
            </a:r>
            <a:r>
              <a:rPr lang="en-US" sz="2400" dirty="0" err="1"/>
              <a:t>i</a:t>
            </a:r>
            <a:r>
              <a:rPr lang="en-US" sz="2400" dirty="0"/>
              <a:t> ] + Pen(i+1,m);</a:t>
            </a:r>
          </a:p>
          <a:p>
            <a:r>
              <a:rPr lang="en-US" sz="2400" dirty="0"/>
              <a:t>      Opt[m] = Opt</a:t>
            </a:r>
            <a:r>
              <a:rPr lang="en-US" sz="2400" baseline="-25000" dirty="0"/>
              <a:t> </a:t>
            </a:r>
            <a:r>
              <a:rPr lang="en-US" sz="2400" dirty="0"/>
              <a:t>[ </a:t>
            </a:r>
            <a:r>
              <a:rPr lang="en-US" sz="2400" dirty="0" err="1"/>
              <a:t>i</a:t>
            </a:r>
            <a:r>
              <a:rPr lang="en-US" sz="2400" dirty="0"/>
              <a:t> ] + Pen(i+1,m);</a:t>
            </a:r>
          </a:p>
          <a:p>
            <a:r>
              <a:rPr lang="en-US" sz="2400" dirty="0"/>
              <a:t>      </a:t>
            </a:r>
            <a:r>
              <a:rPr lang="en-US" sz="2400" dirty="0" err="1"/>
              <a:t>Pred</a:t>
            </a:r>
            <a:r>
              <a:rPr lang="en-US" sz="2400" dirty="0"/>
              <a:t>[m] = </a:t>
            </a:r>
            <a:r>
              <a:rPr lang="en-US" sz="2400" dirty="0" err="1"/>
              <a:t>i</a:t>
            </a:r>
            <a:r>
              <a:rPr lang="en-US" sz="2400" dirty="0"/>
              <a:t>;</a:t>
            </a:r>
          </a:p>
          <a:p>
            <a:r>
              <a:rPr lang="en-US" sz="2400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462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Programming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Key ideas</a:t>
            </a:r>
          </a:p>
          <a:p>
            <a:pPr lvl="1" eaLnBrk="1" hangingPunct="1"/>
            <a:r>
              <a:rPr lang="en-US" altLang="en-US" dirty="0"/>
              <a:t>Express solution in terms of a polynomial number of sub problems</a:t>
            </a:r>
          </a:p>
          <a:p>
            <a:pPr lvl="1" eaLnBrk="1" hangingPunct="1"/>
            <a:r>
              <a:rPr lang="en-US" altLang="en-US" dirty="0"/>
              <a:t>Order sub problems to avoid </a:t>
            </a:r>
            <a:r>
              <a:rPr lang="en-US" altLang="en-US" dirty="0" err="1"/>
              <a:t>recomputation</a:t>
            </a:r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61520A-B3B2-C07B-CAA3-0C417BE20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 linear interpolation   </a:t>
            </a:r>
          </a:p>
        </p:txBody>
      </p:sp>
      <p:sp>
        <p:nvSpPr>
          <p:cNvPr id="11267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68609" y="3509822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6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42980" y="297066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7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8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9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0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1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2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3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114800" y="5105400"/>
            <a:ext cx="45926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/>
              <a:t>Error = </a:t>
            </a:r>
            <a:r>
              <a:rPr lang="en-US" altLang="en-US" sz="5400">
                <a:latin typeface="Symbol" panose="05050102010706020507" pitchFamily="18" charset="2"/>
              </a:rPr>
              <a:t>S</a:t>
            </a:r>
            <a:r>
              <a:rPr lang="en-US" altLang="en-US" sz="3600"/>
              <a:t>(y</a:t>
            </a:r>
            <a:r>
              <a:rPr lang="en-US" altLang="en-US" sz="3600" baseline="-25000"/>
              <a:t>i</a:t>
            </a:r>
            <a:r>
              <a:rPr lang="en-US" altLang="en-US" sz="3600"/>
              <a:t> –ax</a:t>
            </a:r>
            <a:r>
              <a:rPr lang="en-US" altLang="en-US" sz="3600" baseline="-25000"/>
              <a:t>i</a:t>
            </a:r>
            <a:r>
              <a:rPr lang="en-US" altLang="en-US" sz="3600"/>
              <a:t> – b)</a:t>
            </a:r>
            <a:r>
              <a:rPr lang="en-US" altLang="en-US" sz="3600" baseline="30000"/>
              <a:t>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C5846A2-29AA-4F95-C98E-850C6B81A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4</a:t>
            </a:fld>
            <a:endParaRPr lang="en-US" alt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BFB0194-A297-42EC-A0EF-0F807255811A}"/>
              </a:ext>
            </a:extLst>
          </p:cNvPr>
          <p:cNvCxnSpPr>
            <a:cxnSpLocks/>
          </p:cNvCxnSpPr>
          <p:nvPr/>
        </p:nvCxnSpPr>
        <p:spPr>
          <a:xfrm flipV="1">
            <a:off x="1295400" y="3327087"/>
            <a:ext cx="2196220" cy="2083113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46F6E0E-4B72-430F-8BDA-B60639784C04}"/>
              </a:ext>
            </a:extLst>
          </p:cNvPr>
          <p:cNvCxnSpPr>
            <a:cxnSpLocks/>
            <a:stCxn id="11273" idx="5"/>
          </p:cNvCxnSpPr>
          <p:nvPr/>
        </p:nvCxnSpPr>
        <p:spPr>
          <a:xfrm flipV="1">
            <a:off x="3663731" y="2970668"/>
            <a:ext cx="3093549" cy="73427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BD60231-F74B-45E5-B17B-098E4BC1E5FA}"/>
              </a:ext>
            </a:extLst>
          </p:cNvPr>
          <p:cNvCxnSpPr>
            <a:cxnSpLocks/>
          </p:cNvCxnSpPr>
          <p:nvPr/>
        </p:nvCxnSpPr>
        <p:spPr>
          <a:xfrm flipV="1">
            <a:off x="6757280" y="1720780"/>
            <a:ext cx="1950158" cy="102242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Optimal interpolation with k segments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 segmentation with three segments</a:t>
            </a:r>
          </a:p>
          <a:p>
            <a:pPr lvl="1" eaLnBrk="1" hangingPunct="1"/>
            <a:r>
              <a:rPr lang="en-US" altLang="en-US"/>
              <a:t>Min</a:t>
            </a:r>
            <a:r>
              <a:rPr lang="en-US" altLang="en-US" baseline="-25000"/>
              <a:t>i,j</a:t>
            </a:r>
            <a:r>
              <a:rPr lang="en-US" altLang="en-US"/>
              <a:t>{E</a:t>
            </a:r>
            <a:r>
              <a:rPr lang="en-US" altLang="en-US" baseline="-25000"/>
              <a:t>1,i</a:t>
            </a:r>
            <a:r>
              <a:rPr lang="en-US" altLang="en-US"/>
              <a:t> + E</a:t>
            </a:r>
            <a:r>
              <a:rPr lang="en-US" altLang="en-US" baseline="-25000"/>
              <a:t>i,j</a:t>
            </a:r>
            <a:r>
              <a:rPr lang="en-US" altLang="en-US"/>
              <a:t> + E</a:t>
            </a:r>
            <a:r>
              <a:rPr lang="en-US" altLang="en-US" baseline="-25000"/>
              <a:t>j,n</a:t>
            </a:r>
            <a:r>
              <a:rPr lang="en-US" altLang="en-US"/>
              <a:t>}</a:t>
            </a:r>
          </a:p>
          <a:p>
            <a:pPr lvl="1" eaLnBrk="1" hangingPunct="1"/>
            <a:r>
              <a:rPr lang="en-US" altLang="en-US"/>
              <a:t>O(n</a:t>
            </a:r>
            <a:r>
              <a:rPr lang="en-US" altLang="en-US" baseline="30000"/>
              <a:t>2</a:t>
            </a:r>
            <a:r>
              <a:rPr lang="en-US" altLang="en-US"/>
              <a:t>) combinations considered</a:t>
            </a:r>
          </a:p>
          <a:p>
            <a:pPr eaLnBrk="1" hangingPunct="1"/>
            <a:r>
              <a:rPr lang="en-US" altLang="en-US"/>
              <a:t>Generalization to k segments leads to considering O(n</a:t>
            </a:r>
            <a:r>
              <a:rPr lang="en-US" altLang="en-US" baseline="30000"/>
              <a:t>k-1</a:t>
            </a:r>
            <a:r>
              <a:rPr lang="en-US" altLang="en-US"/>
              <a:t>) combinations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C05009-0D82-F58F-DD8D-647E6A41F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err="1"/>
              <a:t>Opt</a:t>
            </a:r>
            <a:r>
              <a:rPr lang="en-US" altLang="en-US" sz="4000" baseline="-25000" dirty="0" err="1"/>
              <a:t>k</a:t>
            </a:r>
            <a:r>
              <a:rPr lang="en-US" altLang="en-US" sz="4000" dirty="0"/>
              <a:t>[ j ] : Minimum error approximating p</a:t>
            </a:r>
            <a:r>
              <a:rPr lang="en-US" altLang="en-US" sz="4000" baseline="-25000" dirty="0"/>
              <a:t>1</a:t>
            </a:r>
            <a:r>
              <a:rPr lang="en-US" altLang="en-US" sz="4000" dirty="0"/>
              <a:t>…</a:t>
            </a:r>
            <a:r>
              <a:rPr lang="en-US" altLang="en-US" sz="4000" dirty="0" err="1"/>
              <a:t>p</a:t>
            </a:r>
            <a:r>
              <a:rPr lang="en-US" altLang="en-US" sz="4000" baseline="-25000" dirty="0" err="1"/>
              <a:t>j</a:t>
            </a:r>
            <a:r>
              <a:rPr lang="en-US" altLang="en-US" sz="4000" dirty="0"/>
              <a:t> with k segments</a:t>
            </a:r>
          </a:p>
        </p:txBody>
      </p:sp>
      <p:sp>
        <p:nvSpPr>
          <p:cNvPr id="1843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2725" y="1768475"/>
            <a:ext cx="74215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/>
              <a:t>How do you express Opt</a:t>
            </a:r>
            <a:r>
              <a:rPr lang="en-US" altLang="en-US" sz="3200" baseline="-25000"/>
              <a:t>k</a:t>
            </a:r>
            <a:r>
              <a:rPr lang="en-US" altLang="en-US" sz="3200"/>
              <a:t>[ j ] in terms of </a:t>
            </a:r>
          </a:p>
          <a:p>
            <a:pPr eaLnBrk="1" hangingPunct="1"/>
            <a:r>
              <a:rPr lang="en-US" altLang="en-US" sz="3200"/>
              <a:t>Opt</a:t>
            </a:r>
            <a:r>
              <a:rPr lang="en-US" altLang="en-US" sz="3200" baseline="-25000"/>
              <a:t>k-1</a:t>
            </a:r>
            <a:r>
              <a:rPr lang="en-US" altLang="en-US" sz="3200"/>
              <a:t>[1],…,Opt</a:t>
            </a:r>
            <a:r>
              <a:rPr lang="en-US" altLang="en-US" sz="3200" baseline="-25000"/>
              <a:t>k-1</a:t>
            </a:r>
            <a:r>
              <a:rPr lang="en-US" altLang="en-US" sz="3200"/>
              <a:t>[ j ]?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C83A05-D408-0862-988E-247C0436F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>
            <a:stCxn id="19472" idx="7"/>
            <a:endCxn id="19473" idx="3"/>
          </p:cNvCxnSpPr>
          <p:nvPr/>
        </p:nvCxnSpPr>
        <p:spPr>
          <a:xfrm flipV="1">
            <a:off x="4690922" y="1566722"/>
            <a:ext cx="3953156" cy="166715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9463" idx="7"/>
            <a:endCxn id="19473" idx="3"/>
          </p:cNvCxnSpPr>
          <p:nvPr/>
        </p:nvCxnSpPr>
        <p:spPr>
          <a:xfrm flipV="1">
            <a:off x="5148122" y="1566722"/>
            <a:ext cx="3495956" cy="174335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9474" idx="6"/>
            <a:endCxn id="19473" idx="3"/>
          </p:cNvCxnSpPr>
          <p:nvPr/>
        </p:nvCxnSpPr>
        <p:spPr>
          <a:xfrm flipV="1">
            <a:off x="6019800" y="1566722"/>
            <a:ext cx="2624278" cy="167177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9468" idx="7"/>
          </p:cNvCxnSpPr>
          <p:nvPr/>
        </p:nvCxnSpPr>
        <p:spPr>
          <a:xfrm flipV="1">
            <a:off x="6824522" y="1600200"/>
            <a:ext cx="1786078" cy="140507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>
            <a:stCxn id="19464" idx="2"/>
            <a:endCxn id="19472" idx="3"/>
          </p:cNvCxnSpPr>
          <p:nvPr/>
        </p:nvCxnSpPr>
        <p:spPr>
          <a:xfrm flipV="1">
            <a:off x="1066800" y="3395522"/>
            <a:ext cx="3462478" cy="2128978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9464" idx="2"/>
            <a:endCxn id="19463" idx="3"/>
          </p:cNvCxnSpPr>
          <p:nvPr/>
        </p:nvCxnSpPr>
        <p:spPr>
          <a:xfrm flipV="1">
            <a:off x="1066800" y="3471722"/>
            <a:ext cx="3919678" cy="2052778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9464" idx="3"/>
            <a:endCxn id="19474" idx="6"/>
          </p:cNvCxnSpPr>
          <p:nvPr/>
        </p:nvCxnSpPr>
        <p:spPr>
          <a:xfrm flipV="1">
            <a:off x="1100278" y="3238500"/>
            <a:ext cx="4919522" cy="2366822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9464" idx="3"/>
            <a:endCxn id="19468" idx="3"/>
          </p:cNvCxnSpPr>
          <p:nvPr/>
        </p:nvCxnSpPr>
        <p:spPr>
          <a:xfrm flipV="1">
            <a:off x="1100278" y="3166922"/>
            <a:ext cx="5562600" cy="243840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3200" dirty="0" err="1"/>
              <a:t>Opt</a:t>
            </a:r>
            <a:r>
              <a:rPr lang="en-US" sz="3200" baseline="-25000" dirty="0" err="1"/>
              <a:t>k</a:t>
            </a:r>
            <a:r>
              <a:rPr lang="en-US" sz="3200" dirty="0"/>
              <a:t>[ j ] = min </a:t>
            </a:r>
            <a:r>
              <a:rPr lang="en-US" sz="3200" baseline="-25000" dirty="0" err="1"/>
              <a:t>i</a:t>
            </a:r>
            <a:r>
              <a:rPr lang="en-US" sz="3200" dirty="0"/>
              <a:t> { Opt</a:t>
            </a:r>
            <a:r>
              <a:rPr lang="en-US" sz="3200" baseline="-25000" dirty="0"/>
              <a:t>k-1</a:t>
            </a:r>
            <a:r>
              <a:rPr lang="en-US" sz="3200" dirty="0"/>
              <a:t>[ </a:t>
            </a:r>
            <a:r>
              <a:rPr lang="en-US" sz="3200" dirty="0" err="1"/>
              <a:t>i</a:t>
            </a:r>
            <a:r>
              <a:rPr lang="en-US" sz="3200" dirty="0"/>
              <a:t> ] + </a:t>
            </a:r>
            <a:r>
              <a:rPr lang="en-US" sz="3200" dirty="0" err="1"/>
              <a:t>E</a:t>
            </a:r>
            <a:r>
              <a:rPr lang="en-US" sz="3200" baseline="-25000" dirty="0" err="1"/>
              <a:t>i,j</a:t>
            </a:r>
            <a:r>
              <a:rPr lang="en-US" sz="3200" dirty="0"/>
              <a:t> } for 0 &lt; </a:t>
            </a:r>
            <a:r>
              <a:rPr lang="en-US" sz="3200" dirty="0" err="1"/>
              <a:t>i</a:t>
            </a:r>
            <a:r>
              <a:rPr lang="en-US" sz="3200" dirty="0"/>
              <a:t> &lt; j</a:t>
            </a:r>
          </a:p>
        </p:txBody>
      </p:sp>
      <p:sp>
        <p:nvSpPr>
          <p:cNvPr id="19459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5" name="Text Box 2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17525" y="1411288"/>
            <a:ext cx="59594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Optimal solution with k segments extends an optimal solution of k-1 segments on a smaller problem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1E05E91-734C-49C9-B88D-DCFEA7299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5786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Optimal multi-segment interpolation</a:t>
            </a:r>
          </a:p>
        </p:txBody>
      </p:sp>
      <p:sp>
        <p:nvSpPr>
          <p:cNvPr id="2048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50925" y="1436688"/>
            <a:ext cx="565785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Compute Opt[ k, j ] for 0 &lt; k &lt; j &lt; n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for j := 1 to n</a:t>
            </a:r>
          </a:p>
          <a:p>
            <a:pPr eaLnBrk="1" hangingPunct="1"/>
            <a:r>
              <a:rPr lang="en-US" altLang="en-US" sz="2800"/>
              <a:t>    Opt[ 1, j] = E</a:t>
            </a:r>
            <a:r>
              <a:rPr lang="en-US" altLang="en-US" sz="2800" baseline="-25000"/>
              <a:t>1,j</a:t>
            </a:r>
            <a:r>
              <a:rPr lang="en-US" altLang="en-US" sz="2800"/>
              <a:t>;</a:t>
            </a:r>
          </a:p>
          <a:p>
            <a:pPr eaLnBrk="1" hangingPunct="1"/>
            <a:r>
              <a:rPr lang="en-US" altLang="en-US" sz="2800"/>
              <a:t>for k := 2 to n-1</a:t>
            </a:r>
          </a:p>
          <a:p>
            <a:pPr eaLnBrk="1" hangingPunct="1"/>
            <a:r>
              <a:rPr lang="en-US" altLang="en-US" sz="2800"/>
              <a:t>    for j := 2 to n</a:t>
            </a:r>
          </a:p>
          <a:p>
            <a:pPr eaLnBrk="1" hangingPunct="1"/>
            <a:r>
              <a:rPr lang="en-US" altLang="en-US" sz="2800"/>
              <a:t>	t := E</a:t>
            </a:r>
            <a:r>
              <a:rPr lang="en-US" altLang="en-US" sz="2800" baseline="-25000"/>
              <a:t>1,j</a:t>
            </a:r>
          </a:p>
          <a:p>
            <a:pPr eaLnBrk="1" hangingPunct="1"/>
            <a:r>
              <a:rPr lang="en-US" altLang="en-US" sz="2800"/>
              <a:t>	for i := 1 to j -1</a:t>
            </a:r>
          </a:p>
          <a:p>
            <a:pPr eaLnBrk="1" hangingPunct="1"/>
            <a:r>
              <a:rPr lang="en-US" altLang="en-US" sz="2800"/>
              <a:t>	    t = min (t, Opt[k-1, i ] + E</a:t>
            </a:r>
            <a:r>
              <a:rPr lang="en-US" altLang="en-US" sz="2800" baseline="-25000"/>
              <a:t>i,j</a:t>
            </a:r>
            <a:r>
              <a:rPr lang="en-US" altLang="en-US" sz="2800"/>
              <a:t>)</a:t>
            </a:r>
          </a:p>
          <a:p>
            <a:pPr eaLnBrk="1" hangingPunct="1"/>
            <a:r>
              <a:rPr lang="en-US" altLang="en-US" sz="2800"/>
              <a:t>	Opt[k, j] = 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7475954-9289-6E74-0221-4DF5D6C61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EDEA0-EA99-42B7-9E04-0B05C37C9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Paths in Linear 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D4BF7-A44F-43DD-8A07-887E39F0F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49582"/>
          </a:xfrm>
        </p:spPr>
        <p:txBody>
          <a:bodyPr/>
          <a:lstStyle/>
          <a:p>
            <a:r>
              <a:rPr lang="en-US" dirty="0"/>
              <a:t>A directed graph with edge weights on the vertex set V = {1, 2, . . . N} is linear is all edges (i, j) </a:t>
            </a:r>
            <a:r>
              <a:rPr lang="el-GR" dirty="0"/>
              <a:t>ϵ</a:t>
            </a:r>
            <a:r>
              <a:rPr lang="en-US" dirty="0"/>
              <a:t> E satisfy i &lt; j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99D9EB-2A10-4AFE-BED3-2C8B4A3C8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465BE18-2D20-4969-BC10-FE5CC0D54DA4}"/>
              </a:ext>
            </a:extLst>
          </p:cNvPr>
          <p:cNvSpPr/>
          <p:nvPr/>
        </p:nvSpPr>
        <p:spPr>
          <a:xfrm>
            <a:off x="144861" y="4553060"/>
            <a:ext cx="226337" cy="24444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634A195-E8DA-4D8E-8EBE-BECACF1A6CE5}"/>
              </a:ext>
            </a:extLst>
          </p:cNvPr>
          <p:cNvSpPr/>
          <p:nvPr/>
        </p:nvSpPr>
        <p:spPr>
          <a:xfrm>
            <a:off x="1428944" y="4553060"/>
            <a:ext cx="226337" cy="24444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8FBD51A-FCB6-4A7F-A57D-D4BF9198BE34}"/>
              </a:ext>
            </a:extLst>
          </p:cNvPr>
          <p:cNvSpPr/>
          <p:nvPr/>
        </p:nvSpPr>
        <p:spPr>
          <a:xfrm>
            <a:off x="2633055" y="4553060"/>
            <a:ext cx="226337" cy="24444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34C08DC-9A42-4FFE-AC46-F3C2D1435202}"/>
              </a:ext>
            </a:extLst>
          </p:cNvPr>
          <p:cNvSpPr/>
          <p:nvPr/>
        </p:nvSpPr>
        <p:spPr>
          <a:xfrm>
            <a:off x="3917138" y="4553060"/>
            <a:ext cx="226337" cy="24444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D4ACF85-F99D-4258-91DF-0B541AFB6D22}"/>
              </a:ext>
            </a:extLst>
          </p:cNvPr>
          <p:cNvSpPr/>
          <p:nvPr/>
        </p:nvSpPr>
        <p:spPr>
          <a:xfrm>
            <a:off x="5109173" y="4553060"/>
            <a:ext cx="226337" cy="24444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7FFA6CF-8E03-42F7-8115-0056EFD00372}"/>
              </a:ext>
            </a:extLst>
          </p:cNvPr>
          <p:cNvSpPr/>
          <p:nvPr/>
        </p:nvSpPr>
        <p:spPr>
          <a:xfrm>
            <a:off x="6393256" y="4553060"/>
            <a:ext cx="226337" cy="24444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62D5A53-B225-427E-8094-B2C3359F32D8}"/>
              </a:ext>
            </a:extLst>
          </p:cNvPr>
          <p:cNvSpPr/>
          <p:nvPr/>
        </p:nvSpPr>
        <p:spPr>
          <a:xfrm>
            <a:off x="7597367" y="4553060"/>
            <a:ext cx="226337" cy="24444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754099C-F894-439C-9FB8-4A651A13ADFB}"/>
              </a:ext>
            </a:extLst>
          </p:cNvPr>
          <p:cNvSpPr/>
          <p:nvPr/>
        </p:nvSpPr>
        <p:spPr>
          <a:xfrm>
            <a:off x="8881450" y="4553060"/>
            <a:ext cx="226337" cy="24444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A7BE2B35-24F8-4A74-B5BF-F2E8157BDA79}"/>
              </a:ext>
            </a:extLst>
          </p:cNvPr>
          <p:cNvSpPr/>
          <p:nvPr/>
        </p:nvSpPr>
        <p:spPr>
          <a:xfrm>
            <a:off x="268603" y="4014378"/>
            <a:ext cx="2482142" cy="1142999"/>
          </a:xfrm>
          <a:prstGeom prst="arc">
            <a:avLst>
              <a:gd name="adj1" fmla="val 10877117"/>
              <a:gd name="adj2" fmla="val 25065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8FAF98BB-C327-4B30-919C-69AC087ADB78}"/>
              </a:ext>
            </a:extLst>
          </p:cNvPr>
          <p:cNvSpPr/>
          <p:nvPr/>
        </p:nvSpPr>
        <p:spPr>
          <a:xfrm>
            <a:off x="2789235" y="3981560"/>
            <a:ext cx="2482142" cy="1142999"/>
          </a:xfrm>
          <a:prstGeom prst="arc">
            <a:avLst>
              <a:gd name="adj1" fmla="val 10877117"/>
              <a:gd name="adj2" fmla="val 25065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A2CC54C3-3E78-4A99-A366-BD8523F4ADBD}"/>
              </a:ext>
            </a:extLst>
          </p:cNvPr>
          <p:cNvSpPr/>
          <p:nvPr/>
        </p:nvSpPr>
        <p:spPr>
          <a:xfrm>
            <a:off x="5193301" y="3981560"/>
            <a:ext cx="3805838" cy="1202789"/>
          </a:xfrm>
          <a:prstGeom prst="arc">
            <a:avLst>
              <a:gd name="adj1" fmla="val 10877117"/>
              <a:gd name="adj2" fmla="val 25065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FD510B16-F6BB-4B9E-9C7E-4FAFF7F6D1E1}"/>
              </a:ext>
            </a:extLst>
          </p:cNvPr>
          <p:cNvSpPr/>
          <p:nvPr/>
        </p:nvSpPr>
        <p:spPr>
          <a:xfrm rot="10800000">
            <a:off x="1505152" y="4226004"/>
            <a:ext cx="2482142" cy="1142999"/>
          </a:xfrm>
          <a:prstGeom prst="arc">
            <a:avLst>
              <a:gd name="adj1" fmla="val 10877117"/>
              <a:gd name="adj2" fmla="val 25065"/>
            </a:avLst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51E57350-2B71-4558-A4DB-254A35A47C45}"/>
              </a:ext>
            </a:extLst>
          </p:cNvPr>
          <p:cNvSpPr/>
          <p:nvPr/>
        </p:nvSpPr>
        <p:spPr>
          <a:xfrm rot="10800000">
            <a:off x="4084630" y="4226004"/>
            <a:ext cx="2482142" cy="1142999"/>
          </a:xfrm>
          <a:prstGeom prst="arc">
            <a:avLst>
              <a:gd name="adj1" fmla="val 10877117"/>
              <a:gd name="adj2" fmla="val 25065"/>
            </a:avLst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2D23DB34-7CEB-481D-88E8-7FBCC645F1EA}"/>
              </a:ext>
            </a:extLst>
          </p:cNvPr>
          <p:cNvSpPr/>
          <p:nvPr/>
        </p:nvSpPr>
        <p:spPr>
          <a:xfrm rot="10800000">
            <a:off x="5201221" y="4226004"/>
            <a:ext cx="2482142" cy="1142999"/>
          </a:xfrm>
          <a:prstGeom prst="arc">
            <a:avLst>
              <a:gd name="adj1" fmla="val 10877117"/>
              <a:gd name="adj2" fmla="val 25065"/>
            </a:avLst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1CB8F45B-9849-458B-B4EE-98EC8691E7D9}"/>
              </a:ext>
            </a:extLst>
          </p:cNvPr>
          <p:cNvSpPr/>
          <p:nvPr/>
        </p:nvSpPr>
        <p:spPr>
          <a:xfrm rot="10800000">
            <a:off x="246717" y="4324083"/>
            <a:ext cx="3756415" cy="933716"/>
          </a:xfrm>
          <a:prstGeom prst="arc">
            <a:avLst>
              <a:gd name="adj1" fmla="val 10877117"/>
              <a:gd name="adj2" fmla="val 25065"/>
            </a:avLst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47DF9AF7-6607-4617-B97C-E0BEB36361FA}"/>
              </a:ext>
            </a:extLst>
          </p:cNvPr>
          <p:cNvSpPr/>
          <p:nvPr/>
        </p:nvSpPr>
        <p:spPr>
          <a:xfrm>
            <a:off x="4060881" y="4014378"/>
            <a:ext cx="4938257" cy="1110180"/>
          </a:xfrm>
          <a:prstGeom prst="arc">
            <a:avLst>
              <a:gd name="adj1" fmla="val 10877117"/>
              <a:gd name="adj2" fmla="val 25065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A74428A-8860-4E17-A273-F8F5230BD58C}"/>
              </a:ext>
            </a:extLst>
          </p:cNvPr>
          <p:cNvCxnSpPr>
            <a:stCxn id="5" idx="6"/>
            <a:endCxn id="6" idx="2"/>
          </p:cNvCxnSpPr>
          <p:nvPr/>
        </p:nvCxnSpPr>
        <p:spPr>
          <a:xfrm>
            <a:off x="371198" y="4675282"/>
            <a:ext cx="105774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145AE8D-49CA-469B-8BE4-780FB10C40A9}"/>
              </a:ext>
            </a:extLst>
          </p:cNvPr>
          <p:cNvCxnSpPr/>
          <p:nvPr/>
        </p:nvCxnSpPr>
        <p:spPr>
          <a:xfrm>
            <a:off x="1575309" y="4659360"/>
            <a:ext cx="105774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8FE720D-C91B-430D-B613-5FBF7AAC5E61}"/>
              </a:ext>
            </a:extLst>
          </p:cNvPr>
          <p:cNvCxnSpPr/>
          <p:nvPr/>
        </p:nvCxnSpPr>
        <p:spPr>
          <a:xfrm>
            <a:off x="2859392" y="4675282"/>
            <a:ext cx="105774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3B5F8E4-8B1A-4FFA-95D8-F8D522A73835}"/>
              </a:ext>
            </a:extLst>
          </p:cNvPr>
          <p:cNvCxnSpPr/>
          <p:nvPr/>
        </p:nvCxnSpPr>
        <p:spPr>
          <a:xfrm>
            <a:off x="5335510" y="4675282"/>
            <a:ext cx="105774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E75DC10-FED6-45F5-BE53-F2B9E58778A6}"/>
              </a:ext>
            </a:extLst>
          </p:cNvPr>
          <p:cNvCxnSpPr/>
          <p:nvPr/>
        </p:nvCxnSpPr>
        <p:spPr>
          <a:xfrm>
            <a:off x="6539621" y="4695574"/>
            <a:ext cx="105774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443C684-46A6-47E1-8F17-981B5B6E5FE8}"/>
              </a:ext>
            </a:extLst>
          </p:cNvPr>
          <p:cNvCxnSpPr/>
          <p:nvPr/>
        </p:nvCxnSpPr>
        <p:spPr>
          <a:xfrm>
            <a:off x="7823704" y="4695574"/>
            <a:ext cx="105774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45E5C1F2-9872-4C45-BB94-D0FB15AE1621}"/>
              </a:ext>
            </a:extLst>
          </p:cNvPr>
          <p:cNvSpPr txBox="1"/>
          <p:nvPr/>
        </p:nvSpPr>
        <p:spPr>
          <a:xfrm>
            <a:off x="1388206" y="3649573"/>
            <a:ext cx="30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706CA04-E76C-4F16-86FF-26C67FB114E4}"/>
              </a:ext>
            </a:extLst>
          </p:cNvPr>
          <p:cNvSpPr txBox="1"/>
          <p:nvPr/>
        </p:nvSpPr>
        <p:spPr>
          <a:xfrm>
            <a:off x="3796794" y="3620275"/>
            <a:ext cx="46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6A512F9-BA79-4CFF-A987-A73791E81116}"/>
              </a:ext>
            </a:extLst>
          </p:cNvPr>
          <p:cNvSpPr txBox="1"/>
          <p:nvPr/>
        </p:nvSpPr>
        <p:spPr>
          <a:xfrm>
            <a:off x="687894" y="4324083"/>
            <a:ext cx="46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67D6471-7FC2-45B6-9E69-494505970A63}"/>
              </a:ext>
            </a:extLst>
          </p:cNvPr>
          <p:cNvSpPr txBox="1"/>
          <p:nvPr/>
        </p:nvSpPr>
        <p:spPr>
          <a:xfrm>
            <a:off x="1956510" y="4290028"/>
            <a:ext cx="30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E385FE6-9E0B-46EB-AD80-F09761D38A32}"/>
              </a:ext>
            </a:extLst>
          </p:cNvPr>
          <p:cNvSpPr txBox="1"/>
          <p:nvPr/>
        </p:nvSpPr>
        <p:spPr>
          <a:xfrm>
            <a:off x="5710477" y="3683541"/>
            <a:ext cx="30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A9B9B85-8BB8-41F6-9430-9482CC0B0A91}"/>
              </a:ext>
            </a:extLst>
          </p:cNvPr>
          <p:cNvSpPr txBox="1"/>
          <p:nvPr/>
        </p:nvSpPr>
        <p:spPr>
          <a:xfrm>
            <a:off x="2592316" y="5347866"/>
            <a:ext cx="30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C410C56-90A3-4BC6-8595-A71FA6A41969}"/>
              </a:ext>
            </a:extLst>
          </p:cNvPr>
          <p:cNvSpPr txBox="1"/>
          <p:nvPr/>
        </p:nvSpPr>
        <p:spPr>
          <a:xfrm>
            <a:off x="5039395" y="5317192"/>
            <a:ext cx="30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3E27C64-D0B3-4C85-8D0B-4371A6702031}"/>
              </a:ext>
            </a:extLst>
          </p:cNvPr>
          <p:cNvSpPr txBox="1"/>
          <p:nvPr/>
        </p:nvSpPr>
        <p:spPr>
          <a:xfrm>
            <a:off x="5696901" y="4308355"/>
            <a:ext cx="30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10A8D1D-D476-4027-9B71-5551FA7E9C7E}"/>
              </a:ext>
            </a:extLst>
          </p:cNvPr>
          <p:cNvSpPr txBox="1"/>
          <p:nvPr/>
        </p:nvSpPr>
        <p:spPr>
          <a:xfrm>
            <a:off x="6813492" y="4368393"/>
            <a:ext cx="446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3C204FF-F4D4-434E-A711-DCBC07C05A0F}"/>
              </a:ext>
            </a:extLst>
          </p:cNvPr>
          <p:cNvSpPr txBox="1"/>
          <p:nvPr/>
        </p:nvSpPr>
        <p:spPr>
          <a:xfrm>
            <a:off x="8160757" y="4324083"/>
            <a:ext cx="30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DC67138-51CB-40DC-B538-EF0991C521C5}"/>
              </a:ext>
            </a:extLst>
          </p:cNvPr>
          <p:cNvSpPr txBox="1"/>
          <p:nvPr/>
        </p:nvSpPr>
        <p:spPr>
          <a:xfrm>
            <a:off x="7706220" y="3688784"/>
            <a:ext cx="30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4CBE75B-59E5-4093-8DE1-45E5C42FAF5E}"/>
              </a:ext>
            </a:extLst>
          </p:cNvPr>
          <p:cNvSpPr txBox="1"/>
          <p:nvPr/>
        </p:nvSpPr>
        <p:spPr>
          <a:xfrm>
            <a:off x="6385715" y="5357469"/>
            <a:ext cx="30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9282E00-1079-480F-83E8-4E412C1B4CB5}"/>
              </a:ext>
            </a:extLst>
          </p:cNvPr>
          <p:cNvSpPr txBox="1"/>
          <p:nvPr/>
        </p:nvSpPr>
        <p:spPr>
          <a:xfrm>
            <a:off x="1321819" y="5291855"/>
            <a:ext cx="30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431216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</TotalTime>
  <Words>1009</Words>
  <Application>Microsoft Office PowerPoint</Application>
  <PresentationFormat>On-screen Show (4:3)</PresentationFormat>
  <Paragraphs>160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Symbol</vt:lpstr>
      <vt:lpstr>Times New Roman</vt:lpstr>
      <vt:lpstr>1_Default Design</vt:lpstr>
      <vt:lpstr>CSE 421 Introduction to Algorithms</vt:lpstr>
      <vt:lpstr>Announcements</vt:lpstr>
      <vt:lpstr>Dynamic Programming</vt:lpstr>
      <vt:lpstr>Optimal linear interpolation   </vt:lpstr>
      <vt:lpstr>Optimal interpolation with k segments</vt:lpstr>
      <vt:lpstr>Optk[ j ] : Minimum error approximating p1…pj with k segments</vt:lpstr>
      <vt:lpstr>Optk[ j ] = min i { Optk-1[ i ] + Ei,j } for 0 &lt; i &lt; j</vt:lpstr>
      <vt:lpstr>Optimal multi-segment interpolation</vt:lpstr>
      <vt:lpstr>Shortest Paths in Linear Graphs</vt:lpstr>
      <vt:lpstr>Dynamic Programming for Shortest Paths in Linear Graphs</vt:lpstr>
      <vt:lpstr>How many different ways can I walk to work?</vt:lpstr>
      <vt:lpstr>P[v]: Number of paths from v to v0</vt:lpstr>
      <vt:lpstr>Recursive Algorithm</vt:lpstr>
      <vt:lpstr>Ordering the vertices</vt:lpstr>
      <vt:lpstr>Path Counting</vt:lpstr>
      <vt:lpstr>Typesetting</vt:lpstr>
      <vt:lpstr>Optimal line breaking  The LaTeX algorithm</vt:lpstr>
      <vt:lpstr>Optimal Line Breaking</vt:lpstr>
      <vt:lpstr>PowerPoint Presentation</vt:lpstr>
      <vt:lpstr>Optimal Line Breaking</vt:lpstr>
      <vt:lpstr>Optimal Line Breaking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15</cp:revision>
  <dcterms:created xsi:type="dcterms:W3CDTF">1601-01-01T00:00:00Z</dcterms:created>
  <dcterms:modified xsi:type="dcterms:W3CDTF">2024-02-02T20:50:17Z</dcterms:modified>
</cp:coreProperties>
</file>