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ink/ink1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2.xml" ContentType="application/inkml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ink/ink14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5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6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7.xml" ContentType="application/inkml+xml"/>
  <Override PartName="/ppt/notesSlides/notesSlide33.xml" ContentType="application/vnd.openxmlformats-officedocument.presentationml.notesSlide+xml"/>
  <Override PartName="/ppt/ink/ink18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47"/>
  </p:notesMasterIdLst>
  <p:handoutMasterIdLst>
    <p:handoutMasterId r:id="rId48"/>
  </p:handoutMasterIdLst>
  <p:sldIdLst>
    <p:sldId id="636" r:id="rId2"/>
    <p:sldId id="634" r:id="rId3"/>
    <p:sldId id="693" r:id="rId4"/>
    <p:sldId id="694" r:id="rId5"/>
    <p:sldId id="616" r:id="rId6"/>
    <p:sldId id="617" r:id="rId7"/>
    <p:sldId id="635" r:id="rId8"/>
    <p:sldId id="638" r:id="rId9"/>
    <p:sldId id="637" r:id="rId10"/>
    <p:sldId id="641" r:id="rId11"/>
    <p:sldId id="369" r:id="rId12"/>
    <p:sldId id="596" r:id="rId13"/>
    <p:sldId id="639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1" r:id="rId28"/>
    <p:sldId id="612" r:id="rId29"/>
    <p:sldId id="618" r:id="rId30"/>
    <p:sldId id="619" r:id="rId31"/>
    <p:sldId id="620" r:id="rId32"/>
    <p:sldId id="640" r:id="rId33"/>
    <p:sldId id="621" r:id="rId34"/>
    <p:sldId id="622" r:id="rId35"/>
    <p:sldId id="623" r:id="rId36"/>
    <p:sldId id="624" r:id="rId37"/>
    <p:sldId id="695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92" r:id="rId46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49"/>
    </p:embeddedFont>
    <p:embeddedFont>
      <p:font typeface="Cambria Math" panose="02040503050406030204" pitchFamily="18" charset="0"/>
      <p:regular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Helvetica" panose="020B060402020202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1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3399FF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098" autoAdjust="0"/>
  </p:normalViewPr>
  <p:slideViewPr>
    <p:cSldViewPr snapToGrid="0">
      <p:cViewPr varScale="1">
        <p:scale>
          <a:sx n="140" d="100"/>
          <a:sy n="140" d="100"/>
        </p:scale>
        <p:origin x="2296" y="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0:41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4842 14272 0,'-16'0'32,"-31"0"-17,-144 0 1,-285 0 0,-381 0-1,-96 0 1,255 0-1,285 0 1,333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0:36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10367 6112 0,'0'-16'15,"-16"16"1,-16-16 0,-47 0-1,-17 0 1,1-15-1,32 15 1,31 0-16,16 16 16,-32 0 15,17 0-15,15 0-1,0 0 1,-32 16-1,32 79 1,-15 0 0,31 1-1,0-17 1,47 16 0,33 0-1,-33-47 1,80 31-1,-16-63 1,32-16 0,-48-16 15,-15-31-15,-48-64-1,-1 31 1,-31-31-1,0 64 1,0-1 0,-31 48 15,-33 0-15,-63 0-1,-79 95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0:48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3747 15272 0,'0'-16'16,"0"0"-16,0 0 16,0 0-1,-16 16 1,16-16 0,-16 1-1,0 15-15,-32-16 31,17 16-15,15 0 15,-16 0-15,16 0 0,-16 0-1,-15 31 1,-1 17-1,-31 16 1,31-17 0,16 33-1,32-49 1,0 17 0,0-32-1,0 31 1,16 1-1,32 0 1,0 31 0,31-31 15,-16-17-15,1 1-1,31-16 1,112-16-1,-65-16 1,-62 0 0,-33-31-1,-15 31 1,-16-16 0,0-47-1,-16-1 1,0-15-1,0 16 1,-16-1 0,-16 17 15,-15 15-31,-1 1 16,0-1-1,1 16 1,-1 0-1,16 1 1,-31 15 0,15-16-1,17 32 1</inkml:trace>
  <inkml:trace contextRef="#ctx0" brushRef="#br0" timeOffset="5331.59">7684 7922 0,'16'0'16,"15"0"0,1 16-16,-16-16 15,16 15 1,-1-15-1,1 32 1,-16-16 0,0 16-1,16 63 1,-32-31 0,0 63 15,0-16-16,0-80-15,-64 81 16,17-33 0,15-16-1,-48-15 1,1-16 0,-32-16-1,63-16 1,17 0-1,-33-64 1,16-79 0,1-31-1,31 78 1,16 65-16,32-49 16,31-15 15,32 32-16,32-1 1,-47 32 0,-33 32-1,-31 0 1,64 48 15,-33 0-15,-47 15-1,0 16 1,0-31-16,0 47 16,-16 1-1,-63-33 1,16-31 15,31-32-15,0 16-1,0-16 1,-15 0 0,15-32-1,0 0 1,32-63 0,0-111-1,0 126 1,32-15-1,16 63 1,47 16 0,0 0-1,16 16 1,-47 16 15,-48 16-15,15 16-1,-31-1 1,0 1 0,0 0-1,0-33 1,0 1 0,-31 0-1,15-16 1,0 0-1,0 0 1,0 0 0</inkml:trace>
  <inkml:trace contextRef="#ctx0" brushRef="#br0" timeOffset="10369.17">7033 8588 0,'-16'0'78,"-32"0"-78,17 0 16,15 0-16,-32 16 16,-95 48-1,-95 63 1,32 47-1,-112 33 1,32 15 0,48 16 15,32 48-15,95-127-16,-48 95 15,-16 16 1,48-64-1,16 0 1,-16 1 0,32 47-1,32-64 1,31-47 0,-32 0-1,17 63 1,31-47-1,0 63 1,0-31 15,16-32-15,0 31 0,0-79-1,64 16 1,-17-63-1,-15-17 1,-16-47 0,16 32-1,15-16 1,17-16 0,94 48-1,-15-48 1,16 0-1,-16 0 1,16-48 15,-32 0-15,0-31 0,16-32-1,-1 0 1,17-80-1,-16 32 1,-79 80 0,78-96-1,-46 48 1,-17-79 0,48-32-1,-48 79 1,-15 32-1,-32 48 17,15-80-17,17-31 1,-1 15 0,-15-47-1,0 63 1,15-32-1,-31 49 1,-32 15 0,47-16-1,-47-64 1,0 33 0,48 31-1,-48 48 1,0-17-1,0 33 17,0-48-17,0 16 1,-48-16 0,48 111-1,-15-16 1,15 16-1,-32 1 17,0-1-1,16 0-15,0 0-1,-31 16 1,-1 0-1,0-32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1:11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12653 15685 0,'15'0'78,"33"0"-78,16 0 15,15 0-15,0 0 16,32 0-16,1 0 16,142 0-1,-96 0-15,160 0 16,47 0 0,32 0-1,-64 0 16,32 0-15,32 0 0,-32 0-1,-15 0 1,78 0 0,-63 0-1,-15 0 1,126 0-1,-175 0 1,1 31 0,31-31-1,-15 0 1,-80 0 0,-111 0-1,-63 0 16,-49 0-15,1 0 0,0 0-1,32 0 1,-1 0 0,1 0-1,-32 0 1,0 0-1</inkml:trace>
  <inkml:trace contextRef="#ctx0" brushRef="#br0" timeOffset="1623.47">6239 14526 0,'0'-16'47,"-16"16"-47,-47 0 16,-33 16-16,-142 63 16,-47 48-1,15 0 16,32-16-15,79-31 0,32-1-1,16-16 1,47-31 0</inkml:trace>
  <inkml:trace contextRef="#ctx0" brushRef="#br0" timeOffset="2119.92">5064 17034 0,'-16'-16'47,"-31"-32"-32,-33-79-15,-31 16 16,0-47-16,0 15 16,-48-64-1,80 80 1,63 64 0,-16 31-1,32 0 1,-16 16-1,16-15 1,-31-1 0,31 16-1,-16 16-15</inkml:trace>
  <inkml:trace contextRef="#ctx0" brushRef="#br0" timeOffset="2703.45">4239 15573 0,'0'0'0,"0"-79"15,0 31 1,0-79-1,32-254 1,-1 48 0,49-96-1,31-63 1,63-111 0,128-207 15,190-142-16,-95 190 1,-270 444 0,-79 112-1,-32 143 1,-16-1 0,15 48-1,17 0 1,-16-15-1,0 15 1,-16 0 15,16 0-15,16-16 0,-32 16-1,15 0 1,-15 1-1,16 15 1,0 0 0</inkml:trace>
  <inkml:trace contextRef="#ctx0" brushRef="#br0" timeOffset="3353.04">7668 8017 0,'159'-95'16,"-17"-1"-1,-46 17-15,62-16 16,128-96 0,32-15-1,-207 127-15,-32-1 16,-31 48-1</inkml:trace>
  <inkml:trace contextRef="#ctx0" brushRef="#br0" timeOffset="3737.39">7684 10462 0,'16'-96'47,"15"-110"-31,17-16-16,-16-48 16,15 16-16,-31 32 15,32-1 1,-1-110-1,33 127 1,-64 174-16,-16-47 16,31 47-1,-15 16 1</inkml:trace>
  <inkml:trace contextRef="#ctx0" brushRef="#br0" timeOffset="4328.44">10621 5969 0,'0'-16'31,"0"-16"-31,15 1 16,81-33-1,158-79 1,0 32 0,47-63-1,80-1 1,-111 16 0,-48 80-1,-95 47 1,-111 32 46</inkml:trace>
  <inkml:trace contextRef="#ctx0" brushRef="#br0" timeOffset="4903.47">14446 5794 0,'0'0'0,"731"191"16,-525-143-16,-15 15 15,-176-47 1,-30-80 93,-128-63-109,-32 0 16,-63 16-16,0 16 16,-111-64-1,110 80 1,-30 0 0,-81-112-1,-62 32 1,31 1-1,174 110 1,144 16 0</inkml:trace>
  <inkml:trace contextRef="#ctx0" brushRef="#br0" timeOffset="5391.92">16717 7445 0,'0'16'47,"-64"32"-47,-174 63 16,-175 127-16,-682 334 16,-239 94-1,382-15 1,634-444-1,271-160 1,47-31 0</inkml:trace>
  <inkml:trace contextRef="#ctx0" brushRef="#br0" timeOffset="5910.86">11970 10493 0,'0'0'0,"-48"96"31,32-33-31,16 112 16,0 95-1,0 174 1,0 159-1,-111 17 1,95-303 0,16-206-16,0-16 31,0-79-15,0 0-1</inkml:trace>
  <inkml:trace contextRef="#ctx0" brushRef="#br0" timeOffset="6539.43">17034 8096 0,'0'16'16,"0"48"-1,48 158 1,-48 32 0,0 32-1,0-80 1,0-111 0,-16-63-1</inkml:trace>
  <inkml:trace contextRef="#ctx0" brushRef="#br0" timeOffset="6959.82">17050 7430 0,'32'0'31,"47"63"-31,64 48 16,32 32-16,94 63 15,811 461 1,-334-270 15,-301-159-15,-191-95 0,0 48-1,-127-80 1,-64-95-1</inkml:trace>
  <inkml:trace contextRef="#ctx0" brushRef="#br0" timeOffset="7335.16">20717 9716 0,'16'47'31,"-16"17"-31,-16 94 16,16-31-16,-32 32 15,16 63 1,16 413 0,0-158-16,0 380 15,0-286 1,0-253 0,64-159-1,-48-143 1,16-16 46</inkml:trace>
  <inkml:trace contextRef="#ctx0" brushRef="#br0" timeOffset="11720.15">15939 17701 0,'16'-16'16,"-1"16"0,33 0-16,47-16 15,48-16 1,48 16 0,-80 0-1,175 1 1,-17 15-1,239 0 1,270 0 0,-206 0-1,-223 0 1,-254 0 0,-79 0-1</inkml:trace>
  <inkml:trace contextRef="#ctx0" brushRef="#br0" timeOffset="62871.5">8255 10827 0,'-16'-16'31,"0"0"-15,-31 0-1,31 16-15,0-32 16,-47 17 0,47-17-16,-48 0 15,1 0 1,-33 1 0,-31 31 15,48 0-16,16 0 1,15 0 0,16 0-1,16 15 1,-31-15 0,-33 64-1,-15-1 1,-32 49-1,48-49 1,31 32 0,0 32-1,1 16 1,-17 16 0,33 16-1,31-80 16,0-48-15,0 1 0,0-32-1,31 47 1,-15-31 0,16 0-1,-32-16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3:2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2381 8001 0,'-15'0'94,"-33"0"-78,0 0-16,-31-16 15,47 16 1,-79-16-1,-48 0 1,96 16 0,-1 0-1,64 32 110,0 79-125,0 16 16,0 16-16,0 0 16,0 32-16,0 206 15,0 16 16,0 63-15,32 96 0,0-17-1,-32 33 1,0-112 0,0-79-1,0-127 1,-16 0-1,16 254 1,0-174 0,0-80-1,0-64 1,-16-47 0,-32 16-1,48-16 16,-15 63-15,-1-31 0,16-1-1,-16-94 1,16-33 0,-16 17-1,0-17 1,16 1-1,0-16 1,0-16 0,-16-1-1,0 33 1,-15 31 0,15 17-1,0-33 16,16 17-15,0-65 0,-16 1-16,16 0 15,0 16 1,0-16 0,0 31-1,0-31 16,0 0-15,0 0 0,-16 0-1,32 32 63,0-33-62,31 33-16,33-16 16,63 31-1,0-31 1,-96-16 0,-31-16 46</inkml:trace>
  <inkml:trace contextRef="#ctx0" brushRef="#br0" timeOffset="1184.4">445 11779 0,'-16'0'16,"0"0"-1,0 0 16,0 0-31,0 0 16,0 0 0,1 0-1,-1 0 1,0 32 0,0-16-1,0 47 1,0 49-1,16 15 1,0-48 0,0 0-1,32-47 1,16 0 0,-17-16-1,49-16 1,15 0-1,0 0 1,-15-159 0,-49 48-1,-31 63 1,-16-15 15,-31-1-15,31 1-1,-16 47 1,32 0 0,-16 0 15,0 16-15,1 0-1</inkml:trace>
  <inkml:trace contextRef="#ctx0" brushRef="#br0" timeOffset="1601.78">1127 11541 0,'-16'0'46,"-15"32"-30,-33 63 0,1 16-16,15 32 15,0-32-15,-63 127 16,111-79 15,0-95-15,32-1-1,0-31-15,15 16 16,-15-48 0,0 0-1</inkml:trace>
  <inkml:trace contextRef="#ctx0" brushRef="#br0" timeOffset="2235.36">794 12208 0,'32'0'63,"-32"48"-63,31 31 16,-15 0-16,-16-31 15,0 63 1,0-79-1,32-96 48,0-31-63,-16 16 16,63-64-1,0 0 1,-31 111-1,-16 32 1,-16 0 0,31 16-1,-31 32 1,16 31 0,-32-15-16,0 47 15,0-48 1,0-15-1,0-32 1,0-96 31</inkml:trace>
  <inkml:trace contextRef="#ctx0" brushRef="#br0" timeOffset="2535.63">1207 11478 0,'16'0'0,"31"16"16,1 63-16,15 32 15,64 159 1,-79-95-1,-16-33 1,-32-46 0,-48-33-1,0 17 17,1-17-17,15-31-15,16-16 16</inkml:trace>
  <inkml:trace contextRef="#ctx0" brushRef="#br0" timeOffset="11509.69">10144 8842 0,'-79'0'78,"-112"0"-62,-31 0-16,-48 0 15,-111 0-15,64 0 16,-366 0 0,-63 0-1,190 0 1,112 0-1,31 16 1,16 64 0,16-49-1,48 33 1,111-32 15,111 31-15,15 1-1,-15 15 1,48-31 0,31-17-1,32 1 1,0 32 0,0-17-1,32 1 1,95 15-1,79 17 1,159-17 0,223 17-1,221-17 1,350-63 15,-587 0-15,-128 0-1,-47 0 1,32-47 0,-128-33-1,-126-15 1,-48 31 0,-95 33-1,-1-1 1,-15 16-1,16-16 1,-32-15 0,-16-80-1,-95 0 1,-64 0 15,-126-80-15,31 80-1,48 64 1,95 63 0,0 0-1,0 16 1,0 63 0,0-31-1</inkml:trace>
  <inkml:trace contextRef="#ctx0" brushRef="#br0" timeOffset="15680.49">11430 10335 0,'-63'-16'78,"31"0"-78,-16 0 16,1 16-1,-49-48-15,17 48 16,-32-15-16,-95-49 31,-33 48-15,-46-31 0,126 47-1,80 0 1,-17 0-1,49 0 1,31 0 0,-32 0-1,16 0 1,-15 31 0,-17 1-1,1 16 1,-1-1-1,33-15-15,-33 16 16,32-1 15,32-15-15,0 32 0,0-33-1,48 33 1,63 31-1,-16-31 1,48 15 0,111 32-1,-16-32 1,112-15 0,-144-64-1,-79 0 1,32-32-1,-1-63 17,81 16-17,-81-1 1,-31 17 0,-63 15-1,-48 48 1,0-48-1,-16 1 1,0-64 0,-16 31-1,-32 33 1,-15-1 0,15 16-1,-31 1 1,63 31-1,-16-16 17,-16 16-17,17 0 1,-17-32 0,16 32-1,16-16 1,0 16 15</inkml:trace>
  <inkml:trace contextRef="#ctx0" brushRef="#br0" timeOffset="18319.91">5398 11240 0,'-32'-16'125,"0"0"-110,0 16-15,1-16 16,-17 0 0,-47 0-1,79 16 1,-32 0 0,32 0-1,-15 16 79,31 16-78,0 31-16,0 17 15,0-1-15,0 32 16,0 32-16,0 190 31,0 33-15,0-17-1,0-175-15,0 144 16,-32 15 0,-16 17-1,32-65 1,16-94-1,0-64 1,0-48 0,0-15-1,0-1 1,0-31 0,0-16-1,0 0 16,-15 63-15,15-15 0,0-1-1,0 1 1,0-33 0,0-15-1,0 32 1,0 47-1,0 0 1,0-15 0,0-64-1,15-16 126,49 0-125,-16 0-16,15 0 15,16 15-15,-15-15 16,31 48-1,-31-48 1,-48 0 0</inkml:trace>
  <inkml:trace contextRef="#ctx0" brushRef="#br0" timeOffset="29127.55">9986 11494 0,'-16'-64'47,"0"16"-47,16 17 16,0-17-16,0 16 15,0-15 1,0-1-16,0-15 15,0 15 1,-16 32 0,0 0-1,16 0 110,-32 16-109,1 32-16,-17 0 16,16-16-16,-15 31 15,-1-15 1,32-16-1</inkml:trace>
  <inkml:trace contextRef="#ctx0" brushRef="#br0" timeOffset="29424.23">9827 10922 0,'32'0'16,"15"32"-1,1 0-15,-16-17 16,63 81 0,-16 15-1,-47-32 1,0-63 0,-32 0-1</inkml:trace>
  <inkml:trace contextRef="#ctx0" brushRef="#br0" timeOffset="30561.27">10970 11494 0,'-16'0'31,"0"-48"-15,16-16 0,0-15-16,0-16 15,-16-48 1,0 32-1,16 79 1,0 16 0,0 0-1,0 0 1,-16 16 62,-15 48-62,-1-16-16,-32 15 15,-15 1-15,31 31 16,17-63 0,47-16 46</inkml:trace>
  <inkml:trace contextRef="#ctx0" brushRef="#br0" timeOffset="30842.52">10906 10890 0,'16'0'31,"0"0"-31,32 16 16,-32-16-16,15 32 16,17 16-1,-32-33 1,0 17-1,0 0 1,-1-16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4:29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4493 5128 0,'16'0'187,"15"0"-187,17 0 16,-32 0-16,32-16 15,15 0 1,1 16 0,-49 0-1,1 0 1,-47 0 187,-1 0-203,-16 0 16,-15 0-16,15 0 15,32 0 1,0 0-16,-15 16 15</inkml:trace>
  <inkml:trace contextRef="#ctx0" brushRef="#br0" timeOffset="25551.88">21336 826 0,'0'-16'0,"-32"-16"15,17 16-15,-81-16 31,-2587-15-15,4922 31 0,-2493 16-1,32 0 1,47 16 0,111 15-16,-78 33 15,-49 95 1,-158 190-1,222-79 1,79-32 0,16 64-1,64-128 1,111 33 0,32-80-1,47 31 16,48-15-15,31-16 0,33-47-1,206-33 1,-191-47 0,0-32-1,16-79 1,-16 0-1,-110 0 1,-81-48 0,-62-47-1,-17-48 1,-47 32 0,-32 47-1,0 32 16,-80-127-15,-47 80 0,-79 31-1,79 80 1,16 31 0,-48 16-1,16-15 1,-79-49-1,63 17 1,16 63 0,64-16-1,63 32 1</inkml:trace>
  <inkml:trace contextRef="#ctx0" brushRef="#br0" timeOffset="26386.09">20971 1048 0,'16'0'47,"0"0"-31,-16 16-1,-16 15 1,-16-15-1,32 0-15,-16 16 16,0-16 0,-15 31-1,-1 17 1,0-16 0,16 15 15,-31 16-16,-64 1 1,-32-1 0,-32-15-1,159-48 1,-16-1 0,1-15-1,-33 48 1,-47 31-1,48-47 1,47-16 0,0 0-1,0-16 17,-16 0-17,0 0 1,-31 32-16,47-32 15,0 0 1</inkml:trace>
  <inkml:trace contextRef="#ctx0" brushRef="#br0" timeOffset="26928.59">20987 1175 0,'-16'0'16,"48"32"0,-32-1-16,63 33 15,-31-1-15,95 33 16,0 15 0,0 0 15,-32-48-16,-31-31 1,-64-16 0</inkml:trace>
  <inkml:trace contextRef="#ctx0" brushRef="#br0" timeOffset="27536.14">20304 1889 0,'-16'0'31,"-15"16"-15,-17 63-16,0-31 15,-47 111 1,0-48 0,47-32-1,32-47 1,-15 16 0,-1-1-1,0 1 1,0 0-1,17-33 1</inkml:trace>
  <inkml:trace contextRef="#ctx0" brushRef="#br0" timeOffset="27903.47">20114 2143 0,'47'32'62,"1"16"-46,16 47-16,-1-16 16,1 32-1,15 32 1,-16-63-1,-31-49 1,0-15 0,16 0-1,-17-16-15</inkml:trace>
  <inkml:trace contextRef="#ctx0" brushRef="#br0" timeOffset="28512.03">21797 1842 0,'-16'0'15,"0"15"-15,0 1 16,-32 80 0,-47 31-1,-16 95 1,63-79 0,32-64-1,1-63 1,15 0 46</inkml:trace>
  <inkml:trace contextRef="#ctx0" brushRef="#br0" timeOffset="28935.41">21828 1873 0,'32'16'47,"47"127"-31,-15-16-16,15 32 16,-15-64-16,-1-16 15,17 1 1,-17-1-1,-47-47 1,0-32 0,0 0 31,-16-16-32</inkml:trace>
  <inkml:trace contextRef="#ctx0" brushRef="#br0" timeOffset="29575.99">22051 2080 0,'15'0'47,"65"-48"-47,15-79 16,0 48-16,32-1 15,80-31 1,-128 64-16,0 15 15,-63 32 1</inkml:trace>
  <inkml:trace contextRef="#ctx0" brushRef="#br0" timeOffset="30306.66">21431 1048 0,'32'16'62,"0"31"-46,0-15-16,15 0 16,17 0-16</inkml:trace>
  <inkml:trace contextRef="#ctx0" brushRef="#br0" timeOffset="30490.23">21812 1238 0,'0'0'0,"16"0"0,-16 16 16,16-16 0,16 32-16,16 0 15,47 31 1,-48-15-1,17-16 1</inkml:trace>
  <inkml:trace contextRef="#ctx0" brushRef="#br0" timeOffset="30656.68">22178 1461 0,'0'15'16,"15"1"-1,1 16 1,32-32 0,47 48-1,0-32 1</inkml:trace>
  <inkml:trace contextRef="#ctx0" brushRef="#br0" timeOffset="30823.83">22479 1588 0,'32'15'16,"-16"1"-1,0 16 1,-16-16 0,0 0-1,31 0 1</inkml:trace>
  <inkml:trace contextRef="#ctx0" brushRef="#br0" timeOffset="32824.65">22209 968 0,'-16'0'62,"1"-15"-62,-17 15 16,0-32-16,0 16 16,1-16-1,-1 16-15,-16 0 16,-31-31-1,-1 47 1,17-32 0,15 32-1,1-16 1,-33-16 0,17 32-1,-32 0 1,63 0-1,16 0 17,-16 0-17,0 0 1,-15 0 15,31 32-15,16 0-1,-16 0 1,16-1 0,0 17-1,0 47 1,0-31 0,0 15-1,0-15 1,48 15 15,-17-47-15,1 0-1,0-17 1,31 17 0,17 0-1,15 0 1,16-1-1,-47-15 1,31 16 0,32-16-1,-64-16 1,1 16 0,-16 0-1,-1-16 16,1 0-15,-16-16 0,79-111-1,-64 47 1,-31 33 0,-16 15-1,0 0 1,-16-63-1,-31 32 1,-17-33 0,1 33-1,15 15 1,-15 1 0,31 31-1,16 16 63,0 0-62</inkml:trace>
  <inkml:trace contextRef="#ctx0" brushRef="#br0" timeOffset="34151.85">22606 460 0,'-16'16'46,"0"16"-30,16 16-16,0-32 16,0-1-16,0 1 15,16-16 79,32-31-94,31-17 16,-15 0-16,-1 17 15,33-1-15,-65 16 16,33-16 0,-32 48 46,-32 16-46,0 15-16,0-15 15,0 48 1,0-17 0,0-15-1,0-32 1,0-1-1</inkml:trace>
  <inkml:trace contextRef="#ctx0" brushRef="#br0" timeOffset="34776.42">23273 540 0,'0'-16'47,"-32"16"-15,16 0-32,-31 16 15,15 16-15,-16 47 31,32-31-15,16-1 0,16 1-1,0-32 1,0-16 0,0 0-16,32 0 15,-1 0 1,17-48-1,-33 16 1,-31 16 0,0 1-1,0-33 1,-15 16 0,-65-15-1,48 47 16,17-16-15</inkml:trace>
  <inkml:trace contextRef="#ctx0" brushRef="#br0" timeOffset="35410.28">23479 603 0,'0'0'0,"0"32"32,16 0-32,-16 0 15,0 47 1,0-16 0,0-15-1,0-32 1,0 0-1,0-64 48,0-15-47,16 15-16,32 16 15,-32 16-15,47 16 31,-31-15-15,-16 15 0,15 0 15,-31 47-15,16 80-1,-16-16 1,0-31-1,0-64 1,0-1 0,16-15-1</inkml:trace>
  <inkml:trace contextRef="#ctx0" brushRef="#br0" timeOffset="35826.66">24083 587 0,'0'16'62,"15"-16"-62,17 0 16,0 0-16,0 0 16,-16 0-1,-1 0 1,1 0 0</inkml:trace>
  <inkml:trace contextRef="#ctx0" brushRef="#br0" timeOffset="36177.98">24194 445 0,'-16'0'16,"16"63"15,-32 32-31,16-47 16,-16 79 0,32-32-1,0-15 1,0-33-1,0-15 1,0-16-16,0 0 47,16-16-31</inkml:trace>
  <inkml:trace contextRef="#ctx0" brushRef="#br0" timeOffset="36678.43">24210 778 0,'15'0'31,"-15"48"-15,0-1-16,16-15 16,-16 0-16,16-16 15,16-32 95,-16-64-110,16 49 15,-17-1-15,-15 0 16,16 32 0,0-32-1,16 32 1,16 0-1,31 0 1,-63 0 0,16 0-1,-32 16 1</inkml:trace>
  <inkml:trace contextRef="#ctx0" brushRef="#br0" timeOffset="37295.99">24527 953 0,'0'15'15,"0"17"17,16-32-17,0 0-15,16 0 16,-1-47-16,33-17 31,-32 1-15,-17 15-1,-15 16 32,-15 32-31,-1 0 0,-16-16-16,32 0 15,-32 16 1,16 0-1,0 0-15,1 16 16,15 48 0,-16 47-1,0-32 1,0-31 15,16-32-15,0 0-1,0 15 1,16 1 0,31 0 15,33-32-15</inkml:trace>
  <inkml:trace contextRef="#ctx0" brushRef="#br0" timeOffset="38028.89">24765 1111 0,'16'-31'31,"0"31"-15,16 0 0,15 0-16,33-16 15,15-16 1,-63 0 0,-1 0-1,-31 1 1,0-1-1,0 0 1,0 0 0,0 17 31,-31 15-32,15 0 1,0 0-1,0 0 1,0 0 0,-16 31-1,17-15 1,-33 64 0,-2413-1-1,4906-16 1,-2445 1-1,0-1 1,0-15 0,0-16-16,16 15 15,0-15 17,31 16-17,-47-32 1,32-16-1,16 0 1</inkml:trace>
  <inkml:trace contextRef="#ctx0" brushRef="#br0" timeOffset="40175.88">3810 10890 0,'48'0'78,"47"0"-62,48 0-16,95 0 16,80 0-16,967 0 31,-30 0-15,-144 96-1,-492-81 1,-397-15-1</inkml:trace>
  <inkml:trace contextRef="#ctx0" brushRef="#br0" timeOffset="55095.72">2731 11748 0,'111'47'31,"79"-31"-15,48 0-16,223 47 31,-255-47-31,112 32 16,-96-32 0,-174 0 15,-33-16-16</inkml:trace>
  <inkml:trace contextRef="#ctx0" brushRef="#br0" timeOffset="66751.96">2604 13653 0,'31'15'47,"49"-15"-31,15 0-16,0 0 15,48 0-15,16 0 16,158 0 0,176 16-1,15 64 1,-318-64-16,16-1 16,144-15-1,-207 0 1,-128 0-1,1 0 142,0 0-157,0 0 15,-16 16 32</inkml:trace>
  <inkml:trace contextRef="#ctx0" brushRef="#br0" timeOffset="70920.01">17669 13748 0,'0'32'94,"32"-17"-94,31 1 16,-15 16-16,15-16 15,-15-16-15,63 16 16,-31-16 0,-33 0 15,1 0-15,-48-16-1</inkml:trace>
  <inkml:trace contextRef="#ctx0" brushRef="#br0" timeOffset="74799.7">13208 14684 0,'16'16'78,"16"0"-78,15-16 16,-15 0-16,32 16 15,-17-16-15,33 0 16,31 32 0,-16-32-16,159 0 15,64 0 1,-17 0 0,-31 0-1,-32 0 1,-31 0-1,-17 16 17,-15 0-17,15 31 1,-79-47 0,-15 0-1,-1 0 1,-32 0-1,-31 0 1,16 0 0,-17 0-1,-15 0 1,0 0 0,0 0-1,0 0 16,16 0 1,31 0-17,-31 0 1,-16 0-16,31 0 16,17 0-1,31 0 1,64 0-1,-48 0 1,-32 0 0,1-16-1,-48 16 1,-1 0 0,-15 0-1,32 0 1,-16 0 15,-1 0-15,49 0-1,-1 0 1,48 0 0,48 0-1,-32 0 1,15 0-1,-31 0 1,-16 0 0,48 0-1,190 0 1,1 0 0,-65 0-1,1 16 16,-48 16-15,-47-16 0,-1 31-1,-31-47 1,0 0 0,-32 0-1,-64 0 1,17 0-1,-17 0 1,1 0-16,47 0 16,-16 0-1,16 0 1,-79 0 0,-16 0-1,31 0 16,-15 0-15,0 0 0,16 0-1,-33 16 1,1-16 0,64 0-1,15 0 1,-16 0-1,-15 0 1,-32 0 0,-17 0-1,1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6:07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9779 8747 0,'-32'0'31,"17"0"-15,-17 0-1,-16 0 1,16 0 0,-15 0-1,15 0-15,-31 0 32,-1 0-17,16 0 1,1 0-1,-1 16 1,-15 48 0,-1-17-1,-15 64 1,15 0 0,64 1-1,0-1 1,0 47-1,32-78 1,32-33 0,-17-15-1,64 32 1,32-33 15,0-15-15,0-16-1,16 0 1,-32-47 0,-64-17-1,-15-63 1,-48 64 0,0-17-1,-48-63 1,1 1-1,-17-1 1,32 79 0,16 17-1,-15 15 17,-1 0-17,-47 16 1,15 0-1,16 16 1,-15 0 0,15-16-1,32 1 1,1 15 0</inkml:trace>
  <inkml:trace contextRef="#ctx0" brushRef="#br0" timeOffset="1384.25">12637 5874 0,'-16'0'62,"0"0"-62,-32 0 16,1 0-16,-17 0 15,48 0 1,-79 0 0,16 0-1,47 0-15,0 0 16,-15 0 0,-1 32-1,-31 31 1,15 32-1,32-31 1,1 15 0,31-31 15,0 15-15,0 17-1,31 31 1,144 79-1,-64-94 1,32-17 0,16 0-1,47-31 1,-15-32 0,47-16-1,-64-32 1,1-47-1,0-1 1,-48-63 0,-64 16 15,-47 64-31,0-96 16,-16 48-1,0 48 1,-32-49-1,-31 49 1,-1-1 0,-15-15-1,-17 0 1,-31 15 0,32 48-1,-16-15 1,63 15-1,-47 0 1,79 16 0,-31 0 15,-1 0-15,-63 0-16</inkml:trace>
  <inkml:trace contextRef="#ctx0" brushRef="#br0" timeOffset="2502.27">10922 6287 0,'-16'0'15,"96"0"16,47 0-31,31 0 16,49 0 0,-1 0-16,318 0 31,-222 0-31,269 63 16,1-47-1,-1 63 1,-222-79-1,-63 0 1,-159 0 0,-63 0-1,-1 0 1,-31 0 0,-16 0 15</inkml:trace>
  <inkml:trace contextRef="#ctx0" brushRef="#br0" timeOffset="4021.66">8604 16320 0,'16'-32'63,"127"-63"-47,79-112-16,144-142 15,46 31-15,80-110 16,540-477-1,-571 318 1,-287 269 0,-94 112-1,-80 142 1,16 1 0,-1-33-1,1 49 1,0 15-1,0 32 17</inkml:trace>
  <inkml:trace contextRef="#ctx0" brushRef="#br0" timeOffset="6539.15">11256 9541 0,'-16'0'47,"-16"16"-31,16 31-1,-16 1-15,16 16 16,-31-17-16</inkml:trace>
  <inkml:trace contextRef="#ctx0" brushRef="#br0" timeOffset="6739.34">10970 10160 0,'0'32'15,"-16"-16"-15,-16 31 16,32 1-1,-16 15 1,0 1 0,-15 15-1,15-15 1</inkml:trace>
  <inkml:trace contextRef="#ctx0" brushRef="#br0" timeOffset="6906.58">10700 10938 0,'-32'111'16,"64"-222"-16,-80 301 16,32-142-1,16 0 1,-15-1 0,-1 33-1,0-17 1</inkml:trace>
  <inkml:trace contextRef="#ctx0" brushRef="#br0" timeOffset="7072.73">10478 11843 0,'0'0'0,"-16"63"0,16-15 16,-48 47 0,48-47 15,-32 79-16,-15-32 1,-1 16 0</inkml:trace>
  <inkml:trace contextRef="#ctx0" brushRef="#br0" timeOffset="7255.89">10113 12922 0,'-32'32'15,"64"-64"-15,-80 128 16,48-81-1,-48 65 1,32-33 0,1 65-1,-33-1 1,48-64 0</inkml:trace>
  <inkml:trace contextRef="#ctx0" brushRef="#br0" timeOffset="7440.06">9795 13827 0,'-32'48'16,"64"-96"-16,-111 191 15,-1-32 1,49-47 0,-81 47-1,65 0 1,-17 32-1,48-111 1</inkml:trace>
  <inkml:trace contextRef="#ctx0" brushRef="#br0" timeOffset="7757.35">9144 15065 0,'0'0'0,"-79"127"16,-16 32 15,31-32-16,1-47 1,-33 78 0,49-31-1,-33 64 1,33-17 0,-1-15-1,16-79 1,32-49-1,0 1 1,0 47 0,-47 17-1,31-1 1,-32-16 0</inkml:trace>
  <inkml:trace contextRef="#ctx0" brushRef="#br0" timeOffset="9726.14">9351 10732 0,'15'0'15,"33"0"-15,16 0 16,237 142 0,80 97-1,-111-33 1,-64 0 0,-94-63-1,-81-95 1,17 15-1,15-15 1,-15-16 0</inkml:trace>
  <inkml:trace contextRef="#ctx0" brushRef="#br0" timeOffset="10166.54">11160 10906 0,'-16'16'32,"-95"48"-32,16-1 15,-32 16 1,-159 128-1,-15-1 1,47-47 0,127-80-1,95-79 1</inkml:trace>
  <inkml:trace contextRef="#ctx0" brushRef="#br0" timeOffset="-169731.71">14239 4878 0,'0'-21'32</inkml:trace>
  <inkml:trace contextRef="#ctx0" brushRef="#br0" timeOffset="-143492">11478 3762 0,'32'0'47,"-17"16"-31,-15 0-16,0 16 15,0 0-15,-31 47 16,-80-47 15,63-32-15,32 0 0,16-64 15,0 1-16,32-17 1,-16 49 0,0 31 15,-16 16-31,15 15 16,-15 33-1,0-17 1,-15 1-1,-1-48 1,16-32 47,0 16-48,0 1-15,16 15 16,-1 0 46,-15 31-46,0 1-16,-15 16 16,-49-1-16</inkml:trace>
  <inkml:trace contextRef="#ctx0" brushRef="#br0" timeOffset="-142843.41">9033 5794 0,'-16'16'47,"-16"32"-47,1 15 16,-1-47-16,16 16 15,0-32 32,-16-16-31,32-16-16,0-31 15,0 31 1,0 48 78,-31 0-94,31 0 15,-16-16 1</inkml:trace>
  <inkml:trace contextRef="#ctx0" brushRef="#br0" timeOffset="-141825.48">15923 6191 0,'0'0'0,"-64"32"16,33-16-16,-1-16 15,-63 16 1,63-16 0,16 0 15,0 0-16,-16 0-15,32-64 32,0 33-17,0 15 1,16 16 0,0 0-1,16 0 32,-32 31 0,0-78 15,0 31-46,32 16 31,-32 16-31,0 47-16,0-15 15,0 15-15,-64 33 16,-47 15-16</inkml:trace>
  <inkml:trace contextRef="#ctx0" brushRef="#br0" timeOffset="-139889.95">6572 9176 0,'-31'32'62,"-33"-1"-46,17-15-16,-65 32 16,49-32-16,31-16 15,0 0 1,17 0-1,15-111 1,111-48 0,-16 64-1,-79 95 32,0 0-16,-16 15-15,-16 49 0,-16-1-1,-16-31 1</inkml:trace>
  <inkml:trace contextRef="#ctx0" brushRef="#br0" timeOffset="-139023.1">12240 8938 0,'0'-32'141,"0"-32"-125,0 49-16,0-1 15,0-16-15,16 32 47,15 0-47,17 79 16,-16 17-1,-32-49 1,0-31 0,0-79 46,0-1-46,0 1-16,0 15 15,0 16 1,16 16 0,0 16 15,-1 0-15,1 16 15,-79 79-16,-17-31 1,65-32 0</inkml:trace>
  <inkml:trace contextRef="#ctx0" brushRef="#br0" timeOffset="-138291.43">15574 9033 0,'15'0'47,"-15"32"-16,0-16 188</inkml:trace>
  <inkml:trace contextRef="#ctx0" brushRef="#br0" timeOffset="-137442.66">20971 9414 0,'16'-16'31,"-16"0"125,0 0-140</inkml:trace>
  <inkml:trace contextRef="#ctx0" brushRef="#br0" timeOffset="26653.03">23463 5715 0,'-31'-16'16,"15"0"0,-32 0-16,32 16 15,-47-15 1,15-1-16,-111 0 15,17 0 1,-81 16 0,49 0-1,47 0 1,16 0 0,-1 16-1,49 0 1,-48 31-1,16 17 1,-1-1 0,1 80 15,32 0-15,31-64-1,32 17 1,0 15-1,0 48 1,63-1 0,33-15-1,46 16 1,17-32 0,0-32-1,0-15 1,174-80-1,-79 0 1,-63 0 15,-33-32-15,-15-48 0,16 17-1,-16-32 1,16-16-1,-96 31 1,-15-110 0,-32 63-1,-16-48 1,-80-158 0,1 190-1,31 63 1,-15 17-1,-64 31 1,31 0 15,1 1-15,32 31 0,15-16-1,32 16 1,-16 0-1,17 0 1</inkml:trace>
  <inkml:trace contextRef="#ctx0" brushRef="#br0" timeOffset="28804.99">9986 6191 0,'15'0'46,"49"-31"-30,31-17-16,16-47 16,32-16-1,175-64 1,142-79 0,159-95-1,48-1 1,-350 160-1,-190 111 1,-111 63 0</inkml:trace>
  <inkml:trace contextRef="#ctx0" brushRef="#br0" timeOffset="30833.83">23114 11652 0,'0'-16'78,"-79"-15"-78,-1 15 0,-15 16 16,0 0 0,-32 0-16,-64 0 15,1 47 1,-48 49 0,158-33-1,17 17 1,-1 62 15,1 81-15,63 31-1,16-32 1,31-111-16,96 80 16,16-33-1,47-15 1,17-32-1,31-63 1,63-48 0,-31 0-1,-48-32 1,-63-95 0,-48-190-1,-96-80 16,-78-127-15,-48 286 0,15 95-1,-47 32 1,0-16 0,-47 47-1,-49 1 1,-142 0-1,-238 79 1,222 0-16</inkml:trace>
  <inkml:trace contextRef="#ctx0" brushRef="#br0" timeOffset="33013.09">3032 12256 0,'0'-32'78,"80"-32"-78,47-31 16,31-16-16,65-64 15,94-63 1,572-333-1,0 15 1,-174 175 0,-287 127-1,-126 79 1,-207 96 0,-63 47-1,-16 16 282,111-126-281,111-160-16,111-63 15,-16-111-15,556-445 16,-95 127 0,-572 524 15,-126 111-16,-65 112 1,-31 31 0,16 0 202,32-47-202,15-33-16,80 1 16,16-48-16,16 16 15,349-206 1,15-80 0,-269 207-1,-190 126 1,-49 49-1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2:07:35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6906 11271 0,'16'-16'47,"-16"1"-47,-16-1 16,0 0-1,-16 16-15,-47-48 32,-1 32-17,-47-15 1,-31 15-1,78 0 1,-47 16 0,16 0-1,-16 0 1,32 0 0,16 0-1,31 0-15,-31 0 16,-17 0-1,49 0 1,-49 47 0,1-15 15,16 16-15,15-16-1,17-32 1,47 15-1,-16-15 1,16 32 0,0 16-1,-32 31 1,32-47 0,0 16-1,0-1 1,0 1-1,16 15 1,0-15 0,0-16 15,0-16-15,15 31-1,17 17 1,31-17-1,-15-15 1,79 0 0,-48 0-1,48-17 1,111 33 0,32-32-1,63 0 1,-63-16-1,-32 0 1,-64 0 15,-63 0-15,0 0 0,-79 0-1,-32-16 1,-1 16-1,17-48 1,-32 1 0,16 31-1,-16-32 1,0 16 0,0 17-1,-16-33 1,-63-47-1,15-16 1,17 47 0,15 16 15,0 17-15,-15-17-1,31 16 1,-16 1-1,16 31 1,-16-16 0,1 16 15,-49-32-15,-15 0-1,47 0 1,17 17-1,-1 15 1,16 0 0,-16-16 15,-31-16-15,15 16-1,-15-16 1,15 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2:09:41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 2064 0,'80'0'62,"94"-32"-46,17-63-16,15 15 16,80-31-16,397-190 15,-80 63 1,-222 63 15,-302 143-15</inkml:trace>
  <inkml:trace contextRef="#ctx0" brushRef="#br0" timeOffset="6320.84">11414 2334 0,'16'0'47,"64"0"-31,-33 0-16,33 0 15,31 0-15,47 0 16,287 0 0,206 0-1,508 0 1,127 0-1,190 0 1,-63 0 15,-286 0-15,-794 0-16,144 0 16,-239 0-1,-191 0 1,-31 0-1,16 0 32,0 0-47,15 0 16,17 0 0,110 0-1,-47 0 1,0 0-1,-63 0-15,31 0 16,32 0 15,111 0-15,175 31 0,47 49-1,-94-33 1,-97-15-1,-173-32 1,-80 0 0</inkml:trace>
  <inkml:trace contextRef="#ctx0" brushRef="#br0" timeOffset="15896.51">7112 6239 0,'32'0'78,"-16"0"-63,16 0-15,-17 0 16,33 0-16,-32 0 16,47 0-1,-15 0-15,-16 0 16,15 0 0,-31 0 15</inkml:trace>
  <inkml:trace contextRef="#ctx0" brushRef="#br0" timeOffset="16424.99">7747 6302 0,'32'0'62,"-16"0"-62,16 0 16,-17 0-16,17 0 16,32 0-1,-1 0 1,1 0 0,15 0-1,-31 0 1,-1 0-1</inkml:trace>
  <inkml:trace contextRef="#ctx0" brushRef="#br0" timeOffset="32307.94">19177 6445 0,'-16'0'47,"-15"-16"-31,-17-15-16,32 31 15,-47-48-15,15 32 16,-31-47 0,-33 31-1,33 0 1,31 32-1,-31 0 1,0 0 0,-1 0-1,-47 16 1,-95 111 0,159-79-16,-64 63 31,31-16-16,80-47 1,16 15 0,-15 64-1,-17 0 1,32 0 0,0 0-1,0-47 1,16-1-1,79 48 1,64 63 0,-32-110-1,47-17 1,17-47 0,95 0 15,15-16-16,-15 0 1,-32 0 0,-48-48-1,-110-15 1,-49-1 0,-31-94-1,-16-1 1,-95-111-1,-16 64 1,31 63 0,17 48-1,31 47 1,-16-16 15,-15-15-15,-1 31-1,-15 17 1,31 15 0,17 16-1,15 0-15,0 0 16</inkml:trace>
  <inkml:trace contextRef="#ctx0" brushRef="#br0" timeOffset="33491.01">22178 6287 0,'0'0'0,"0"-16"16,-16 16-1,16-16-15,-32 16 16,-32-32 15,-15 32-15,-96-16-1,-47 0 1,79 16 0,0 0-1,16 64 1,32-1 0,16 17-1,47-17 1,-16 32-1,48-31-15,0 63 16,-15 0 0,15 16-1,0-16 17,47 0-17,48 0 1,-47-64-1,0-15 1,15 31 0,1-31-1,31 0 1,32-1 0,143 17-1,16-48 1,-1-16-1,-47 0 1,-111-16 0,32-64-1,-48-15 1,-63 47 15,-16-63-15,-32-63-1,-16-49 1,-79-94 0,63 222-1,16 31 1,0 32 0,0-31-1,-31-1 1,-33-31-1,17 48 1,31 31 0,0-16-1,0 16 1,1 16 15,-1 0-15</inkml:trace>
  <inkml:trace contextRef="#ctx0" brushRef="#br0" timeOffset="34508.94">23463 4286 0,'0'0'0,"-15"-16"16,-17-15-16,-16-1 15,-47-32 1,-48 1-1,48 47 1,-16 16 0,31 0-1,-15 0 17,-16 16-17,-32 47 1,32 1-1,0 31 1,63-31 0,-15 15-1,31 48 1,32-95-16,-16 63 16,16 32-1,0 0 1,64 0-1,31 0 1,32 16 0,0-64-1,63-15 17,48-32-17,16-32 1,-15 0-1,30 0 1,-110-48 0,-16-47-1,-32-32 1,-47 0 0,-48 16-1,-16-32 1,0 32-1,-48-1 1,-16-46 0,-63 47 15,32 15-15,-48 1-1,112 95 1,15-16-1,-16 0 1,-16 16 0,32 0-1</inkml:trace>
  <inkml:trace contextRef="#ctx0" brushRef="#br0" timeOffset="35945.25">20987 2905 0,'0'0'0,"-64"0"16,49 0 0,-17 0-1,-48 0 1,33 0-1,-48 0 1,31 32 0,-63 16-1,64 15 1,-1 32 0,-15 48-1,31-48 1,32-15-1,16-17 1,0 1 0,16-1-1,16-15 17,0-16-17,47 15 1,64 33-1,-64-49 1,-15 1 0,-1 0-1,17-16 1,-33 0 0,33-16-1,15 0 1,16 0-1,16-64 1,79-31 0,-95 31 15,80-63-15,-112 80-1,-15-48 1,-17 15-1,-31-15 1,-16 31 0,0-31-1,0 48 1,-16 15 0,1 16-1,-17-16 1,16 32-16,-32 0 15,-15-32 1,-1-15 15,-15 15-15,-16 0 0,63 16-1,-16 1 1,-15 15-1,15 0 1,-15 0 0,-1-32-1,-15 32 1,47-16 0,16 16 15</inkml:trace>
  <inkml:trace contextRef="#ctx0" brushRef="#br0" timeOffset="37400.57">18764 6683 0,'0'32'62,"0"32"-62,0 47 16,0-48-16,0 64 15,0-16-15,0 1 16,0 30 0,0-62-1,0-33 1,0-31-1</inkml:trace>
  <inkml:trace contextRef="#ctx0" brushRef="#br0" timeOffset="38544.99">21733 6731 0,'0'0'0,"0"-16"31,0 0 0,16 16-15,32 0 0,47 0-1,32 32 1,-64 16 0,-47-48-1,0 16 1,-16 31-1,0 17 1,-32 47 0,-31-32-1,-80 16 1,64-47 0,15-16-1,80-16 79,0-16-94,47 31 16,1-31-16,15 32 15,48-16-15,-32 0 16,48 16-1,-79-16 1</inkml:trace>
  <inkml:trace contextRef="#ctx0" brushRef="#br0" timeOffset="39763.41">22924 4588 0,'0'-16'94,"16"0"-94,15 16 16,33 0-16,15 0 15,64 0 1,-79 0 0,-49 0-1,1 0 17,-16 16-17,0 32-15,-31 15 16,-1-15 15,-16-1-15,16-31-1,1 0 1,15-16 0,0 0-1,0 16 79,32 48-78,32-17-1,-1-31-15,-15-16 16,-32 16-1,16 0 32,-16 31-47,0-15 16,-32 16 0,0-16-1,-47-1 1,31-15-16,-15-16 15,31 0 1</inkml:trace>
  <inkml:trace contextRef="#ctx0" brushRef="#br0" timeOffset="40624.19">21003 3159 0,'-16'32'62,"0"0"-62,-16 15 16,1-15-1,15 16-15,0 31 16,0-47 0,0 0-1,32-17 16,47-15-31,112 0 16,63-31 0,-31 15-1,-160 16 1</inkml:trace>
  <inkml:trace contextRef="#ctx0" brushRef="#br0" timeOffset="41063.59">21352 3032 0,'-16'0'15,"0"64"1,-31 110 0,47-63-1,-16-15 1,-2429-49-1,4890 1 1,-2445-16 0,0-16-1,0-1 1,0 1 0</inkml:trace>
  <inkml:trace contextRef="#ctx0" brushRef="#br0" timeOffset="43728.01">4159 10366 0,'32'0'32,"-16"0"-17,0 0 1,47 0-1,160 0 1,205 80 0,1-64-1</inkml:trace>
  <inkml:trace contextRef="#ctx0" brushRef="#br0" timeOffset="45009.18">18225 10382 0,'47'0'47,"49"16"-32,46-16-15,33 0 16,16 0-16,-33 0 16,160 0-1,-144 0 1,-110 0 0</inkml:trace>
  <inkml:trace contextRef="#ctx0" brushRef="#br0" timeOffset="52928.61">1778 3985 0,'-16'0'16,"-47"0"-1,47 0 1,0 0 78,0 0-79,-16 16 1,17-16-1,-1 0 1,-16 0-16,16 0 16,0 0-1,0 0 17,0 0-17,16 15 1,-15-15-1,-1 0 1,-16 0 0,-16 0-16,-95-15 15,80 15 1,-1-32 0,17 16-1,15 0 1,16 0-1,0 16 1,0 0 109,-15 16-94,31 16-31,0 31 16,0-15-16,0 63 16,-80 207-1,64 110 1,-31 1-1,31-64 1,16-111 0,-2445-79-1,4890-112-15,-2445 1 32,0-17-17,0-31 95,32-16-110,31 0 15,1 0-15,47 0 16,32 16-16,63 16 15,-142-32 1,-49 16 0,1-16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2:10:57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11017 4159 0,'16'0'63,"64"0"-48,47 16-15,16-16 16,31 48-16,17-48 15,253 0 1,80 0 0,-318 0-1,255 0 1,-144 0 0,-126 0-1,-48 0 1,-64 0-1,0 32 1,-15-17 0,-16-15-1,-33 0 1,33 0 0,-16 0-1,-16 0 1,0 0-1</inkml:trace>
  <inkml:trace contextRef="#ctx0" brushRef="#br0" timeOffset="1894.72">15939 4143 0,'31'-15'109,"49"-17"-93,-1 32-16,-31-16 15,-1 16-15,49-16 32,-49 16-17</inkml:trace>
  <inkml:trace contextRef="#ctx0" brushRef="#br0" timeOffset="8982.94">3255 6033 0,'0'15'16,"15"-15"0,1 0-1,16 0-15,0 0 16,63 0-1,48 0 1,32 0 0,63 0-1,143 0 1,16 0 0,301 0-1,-444 0 1,95 0-1,1 16 1,-223 16-16,127-32 16,0 0 15,-16 0-15,16 0-1,47 0 1,-78 0-1,-1 0 1,-32 0 0,80 16-1,79-16 1,-222 0 0,223 48-1,-160-33 1,1-15-1,31 16 1,-16-16 15,-31 0-15,0 0 0,-64 0-1,47 32 1,-110-16-1,31-16 1,-63 0 0,95 16-1,-31-16 1,-64 0 0,31 0-1,-31 0 1,16 0-1,47 0 1,-47 0 0,0 0 15,-16 0-15</inkml:trace>
  <inkml:trace contextRef="#ctx0" brushRef="#br0" timeOffset="12198.86">5048 7096 0,'64'0'94,"47"0"-94,-16 0 15,64 0-15,-16 0 16,127 0 0,31 0-1,-31 48 1,0-16-1,0 15 1,-64-47 0,-79 0-1,-31 0 1,-80 16 0,15-16-1,-31 16 1</inkml:trace>
  <inkml:trace contextRef="#ctx0" brushRef="#br0" timeOffset="14079.25">18145 4890 0,'0'-48'15,"-31"32"1,31 0-16,-80-16 16,-15-31-1,-64 31 1,0 32 15,1 0-15,-33 16-1,1 63 1,15-31 0,112 16-16,-17 31 15,17 48 1,63 31-1,0-63 1,47 16 0,49-63-1,46-32 1,81 15 0,78-31-1,-31 0 16,-48 32-15,-79-48 0,-63-143-1,-1-111 1,-63-32 0,-16 143-1,0 64 1,-79-32-1,-1 0 1,-31 31 0,32 33-1,31 15 1,32 32 0</inkml:trace>
  <inkml:trace contextRef="#ctx0" brushRef="#br0" timeOffset="15012.82">19685 3842 0,'0'-16'15,"0"0"-15,-16 16 16,-31 0 15,15 0-31,-2429 0 16,4858 0-16,-2476 0 15,-64 32 1,-16 31 0,1 64-1,94 0 1,48-31 0,16 78 15,32 1-16,16-96 1,63 48 0,32-63-1,317-17 1,-111-47 0,-95 0-1,-174 0 1,-17-31-1,-63 15 1,32-80 0,-32-46-1,16-97 1,-16 49 0,0 79 15,-16 31-16,-16 49 1,0 31 0,-15-32-1,15 0 1,0 16 0,1 0-1,-1 1 1,0-1-1,16 0 17</inkml:trace>
  <inkml:trace contextRef="#ctx0" brushRef="#br0" timeOffset="16164.1">22432 3127 0,'0'0'15,"0"-15"-15,-16-1 0,16 0 16,-16 0 0,0 16-1,0-16-15,0 16 16,-31-16-1,-17 16 1,-15 0 0,-32 0-1,-16 16 1,0 48 0,63-1 15,-15 48-16,47 64 1,0 63 0,32 127-1,95-190 1,17-17 0,30 1-1,65-16 1,63 0-1,0-80 1,-1-31 0,-94-32-1,-64-32 1,0-31 15,64-32-15,63-32-1,-63-16 1,-112 0 0,-47-32-1,-16-63 1,0-48 0,-127 1-1,32 78 1,31 96-1,1 64 1,-1 15 0,17 16-1,-49-32 1,17 1 15,-64-17-15,80 32-1,-1 1 1,32 31 0,1 0 15,-1 0-31</inkml:trace>
  <inkml:trace contextRef="#ctx0" brushRef="#br0" timeOffset="18110.87">23257 4239 0,'0'-16'15,"32"16"1,-16 0-1,-16 16 1,0 47 0,0-47-1,0 0 1,-16-16 31,16-48-32,0-15 1,0 47 0,16-16-1,15 32 17,-31 16-1,-15 0-16,-17 16 1,0 15 0,0-31-1,1-16 1,15-16 15,16-31-15,0 31-16,16-48 15,-16 48 1,15 16 31,17 0-31,-16 0-1,-16 16 1,16 0-1,0-16 110,0 0-125,0 0 16,-16 16 31,-32 32-31,16-17-16,-48 1 15,64-16-15,-15-16 47,-1 0-31,0-16-16,16 0 15,32-79 1,15 32 0,-31 63-1,0 0 1,-32 0 78</inkml:trace>
  <inkml:trace contextRef="#ctx0" brushRef="#br0" timeOffset="19046.72">21701 3508 0,'48'0'31,"0"-31"-31,31-33 16,111-47-1,49-32 1,-49 48-16,48 0 15,-174 63 1</inkml:trace>
  <inkml:trace contextRef="#ctx0" brushRef="#br0" timeOffset="19414.06">21860 3826 0,'0'0'0,"333"-143"16,-206 95-16,127-63 16,-95 48 15,-79 31-15,15-16-1,0 17 1,-47 15-1,-32 0 1</inkml:trace>
  <inkml:trace contextRef="#ctx0" brushRef="#br0" timeOffset="19758.37">21844 4223 0,'48'-16'31,"174"-63"-15,64-48-16,63 15 15,-111 17-15,80-48 16,31-15 0,-174 78-1,-128 64 1</inkml:trace>
  <inkml:trace contextRef="#ctx0" brushRef="#br0" timeOffset="20110.69">22336 4255 0,'16'0'47,"159"-32"-47,47-79 16,48 0-16,63-48 15,-110 79 1,126-78 0,-222 94-1</inkml:trace>
  <inkml:trace contextRef="#ctx0" brushRef="#br0" timeOffset="20432.98">22606 4556 0,'16'0'32,"16"0"-32,47-16 15,32-63-15,32 31 16,48-15-1,94-48-15,112-48 16,-111 80 0,-222 63-1</inkml:trace>
  <inkml:trace contextRef="#ctx0" brushRef="#br0" timeOffset="20726.25">22908 4731 0,'32'0'15,"-17"0"1,33 0-16,0-32 16,158-79-1,127-16 1,160-16 0,-192 48-1,-174 31 1</inkml:trace>
  <inkml:trace contextRef="#ctx0" brushRef="#br0" timeOffset="27982.39">4588 8271 0,'95'0'46,"16"0"-46,48 0 16,48-16 0,269 16-1,222 0 1,33 0 0,-382 0-16,32 0 15,-175 0 1,-174 0-1</inkml:trace>
  <inkml:trace contextRef="#ctx0" brushRef="#br0" timeOffset="30030.25">23559 5112 0,'0'-16'78,"-32"16"-62,0-16-16,0 16 15,-15 0 1,-1 0-16,-111 0 16,64 0-1,48 0 1,31 16-1,0 32 1,0 31 15,0 32-15,16-95 0,0 16-1,48-1-15,110 33 16,1-48-1,-64 0 1,-47 0 0</inkml:trace>
  <inkml:trace contextRef="#ctx0" brushRef="#br0" timeOffset="32327.34">3207 8985 0,'16'0'31,"143"0"-15,-1 0-16,80 0 15,350 0 1,412 0 0,48 143-1,-429-111 1,-397 16 0,-206-48-16</inkml:trace>
  <inkml:trace contextRef="#ctx0" brushRef="#br0" timeOffset="44502.99">15685 3270 0,'-32'0'63,"-47"0"-63,-80-16 15,0 16-15,-63-15 16,0 15 0,-413 0-1,15 0 1,-15 0-1,254-16 1,80 16 0,-17-32-1,64 32 1,64 0 0,15 0-1,48-16 1,-16-16 15,-15 1-15,-1-1-1,79 16 1,1 16 0,47-16-1,16 0 16,16 48 79,0 16-95,0 15-15,0-15 16,0 15-16,-15 1 16,-17 94-1,32-31 1,0-31 0,0-17-1,0-47 1,0 31-1,0-15 1,0 0 0,0-1-1,0-31 1,0 0 0,16 16 15,-16-16-16,0 15 1,16-15 0,-1-16-1,-15 16 1,64 0 0,47 16-1,127 31 1,127-63-1,191 0 1,571 0 0,-635 0-1,-47 16 1,-96 32 0,-111-1-1,-111-47 16,16 0-15,16 0 0,47 0-1,-47 0 1,-16 0 0,-96 0-1,-15 0 1,0 0 15,-16 0-31,79 32 16,-47-16-1,15-16 1,-47-16 125,-16-32-126,0-15-15,16-16 16,-16-33-16,0 1 15,0-63 1,0-17 0,0 112-1,0-1 1,0 49 0,0-1-1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1:07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22686 3286 0,'0'0'0,"-32"0"16,0 0-1,-16 0-15,1 0 16,31 0-1,-79 16 1,-1 63 0,33-63-16,31 16 15,-63 16 1,47 15 0,1 80-1,-1 48 1,48 63-1,0-16 1,32-80 0,47 17 15,-47-96-31,63 17 16,48 15 15,0-48-16,95-15 1,-111-48 0,0 0-1,16-95 1,-32-48 0,32-111-1,-48 16 1,-47 15-1,-32 96 1,-32 32 0,-79-16-1,-32-16 1,-48 16 0,80 32-1,-16 31 16,15 32-15,-62 16 0,31 0-1</inkml:trace>
  <inkml:trace contextRef="#ctx0" brushRef="#br0" timeOffset="1268.15">20177 4747 0,'-31'0'31,"15"-16"-31,-16-16 16,0 16-1,-127-47 1,1 47 0,15 16-1,95 0-15,-47 0 16,0 0 0,-1 0-1,49 16 1,-17 0-1,17 47 1,-80 32 0,79 1-1,-47-17 1,47 16 0,-15 64 15,15 111-16,16-48 1,16-63 0,16-32-1,0-48 1,32 16 0,48 32-1,31-31 1,16-1-1,16-32 1,-16 1 0,15-64-1,112-16 1,-47-95 0,-64-16 15,-64 48-16,-15-1 1,-64-79 0,0-47-1,0-48 1,0 95 0,0 96-1,0-1 1,-16 33-1,-64-96 1,1 63 0,31 1-1,1 15 1,-17 0 0,-31 1 15,-32 31-16,63-16 1,33 32 0</inkml:trace>
  <inkml:trace contextRef="#ctx0" brushRef="#br0" timeOffset="3753.65">22717 10097 0,'0'-16'62,"-16"0"-46,1 16-16,-17 0 15,-16 0 1,-15 0 0,15 16-1,-15 15 1,47-15 0,-16-16-1,16 32 1,-16 16-1,16-17 1,1 33 0,-1-1-1,-16 17 17,32 31-17,0 0 1,0-32-1,32 1 1,31-17 0,-15 1-1,-1-48 1,1 0 0,16-1-1,31-15 1,16 0-1,0-63 1,-16 15 0,-63 17-1,32-33 17,-64-47-17,15-32 1,17 48-16,-32-32 15,0 79 1,0 32 0,0 0-1,-16-15 17,-15 15-17,-33-32 1,16-15-1,-47-1 1,32 32 0,15 1-1,16 31-15,1-32 32,-17 16-17,32-16 1,-32 32-1,1 0 1,-1 0 0,-63 64-1</inkml:trace>
  <inkml:trace contextRef="#ctx0" brushRef="#br0" timeOffset="8029.31">6017 9525 0,'0'-16'47,"79"16"-32,16 0-15,32 0 16,16 0 0,111 0-1,-95 0 1,-95 0 0,-49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1:26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19415 762 0,'-16'-16'31,"1"16"-15,-1 0-1,-16 0 1,0 0-1,16 0-15,-31 0 16,-64 0 0,-32 0-1,-16-16 1,-32 0 0,64-15-1,48 15-15,-32 0 31,-48 16-15,16 0 0,48 0-1,0 16 1,-16 79 0,15-16-1,17 64 1,0-16-1,31 32 1,32 0 0,16 47-1,0-95 1,16-15 0,16-49-1,47 33 16,1-1-15,62-16 0,1 17-1,-16-33 1,-16-15 0,48 0-1,0-16 1,158 79-1,-94-31 1,-1-1 0,-63 1-1,-64-49 1,16-15 0,16 0-1,-32-47 16,80-17-15,-80-47 0,-15-16-1,-65-16 1,1-206 0,-16 111-1,-31 47 1,-33 96-1,16 16 1,1 31 0,-17-15-1,17-1 1,-1 32 0,16 32-1,1-15 16,-112-17-15,16 32 0,-64 0-1,48 79-15</inkml:trace>
  <inkml:trace contextRef="#ctx0" brushRef="#br0" timeOffset="2590.35">18669 6271 0,'-32'-16'94,"-31"16"-78,15 0-1,-15 0-15,-17 0 16,17 0-16,-64 0 16,-64 0-1,-94 0 16,126 0-31,-95 0 16,-16 0 0,64 0-1,79 0 1,31 0 0,49 0-1,31 0 1,0 0-1,-16 0 1,-15-16 0,-17 0-1,1 16 1,47 0 140,16 32-140,0 15-16,-16 17 15,16-16-15,0 31 16,0 0-16,0 144 16,0-33-1,0 1 1,0-49 0,0-15 15,0-47-16,0 15 1,16-31 0,-16-1-1,16-31 1,-16-16 0,0 31-1,0 49 1,0-33-1,0-31 1,0-16 0,16-16 77,15 0-93,17 0 16,31 0-16,1 0 16,205-16-1,-78 0 1,79 16 0,47 0-1,0 0 1,-63 0-1,16 32 1,-111-16 0,-64-1-1,-80-15 1,-15 0 0,0 0 93,0 0-109,0 0 16,0 0 30,0 0-30,15-47-16,-31-48 16,16-48-16,0-16 15,32-32-15,-32-221 16,-16 15 0,0 143 15,16 174-16,-16 65 1,-16-1 156,-32 16-172,0 0 16,17 0-16,-33 0 15,-47 0 1,-64 0-1,17-32 1,47 0 0,47 16-1</inkml:trace>
  <inkml:trace contextRef="#ctx0" brushRef="#br0" timeOffset="4086.71">21066 2651 0,'-16'-47'15,"-15"31"-15,-1-32 16,-32 32 0,-15-31-1,-16 47 1,0 0 15,-1 0-15,17 0-1,-80 79 1,48 0 0,32 1-16,-64 78 15,48-15 1,15-16 0,64-47-1,16 15 1,0 0-1,0-15 1,16 62 0,79 1-1,-31-47 17,15-17-17,48 16 1,-31-79-1,15 0 1,16-16 0,16 0-1,-16 0 1,-16-64 0,-32-31-1,-31-48 1,-1 16-1,-31 0 1,-16-47 0,0-17-1,0 96 17,0 63-17,0-15 1,0-1-1,-32 0 1,-47-31 0,0 15-1,15 49 1,1-17 0,-1 32-1,-15 0 1,15 0-1,48 0 1</inkml:trace>
  <inkml:trace contextRef="#ctx0" brushRef="#br0" timeOffset="6987.36">15161 9779 0,'0'-16'62,"-16"16"-62,0 0 16,0 0-16,-16 0 15,17 0 1,-33-16 0,16 16-16,-15 0 15,-17 0 1,-15 0 0,-17 0-1,17 0 1,47 0-1,16 32 48,-15 16-47,-1-17-1,-16 17 1,32-48-16,1 16 15,15 16 17,0 31-17,-16 32 1,16-79 0,0 16-1,0 16 1,0-17-1,16 49 1,15-33 0,1 1 15,-16-16-31,32 0 16,15 15-1,-15-47 1,47 32-1,0-32 1,32 0 0,-47 0-1,47-79 1,-16-64 0,-48 47-1,-47 17 1,0-96-1,16-15 17,-32-32-17,-16 31 1,-48 64 0,17 48-1,15 47 1,0 0 15</inkml:trace>
  <inkml:trace contextRef="#ctx0" brushRef="#br0" timeOffset="8256.52">22654 4890 0,'0'-32'15,"-16"32"1,-16-16 0,0 16-16,-15-48 15,-1 32 1,-31 1 0,31-1-1,-15 0 1,15 16-1,-15 0 1,31 0 0,-32 16-1,1 15 1,47 1 0,-16 16-1,16-1 1,-31 80-1,31 32 17,16-16-17,0 0 1,0-16 0,16 32-1,95 15 1,16-15-1,16-16 1,0-32 0,-1-63-1,-46-17-15,47-31 16,63 0 0,16-111-1,0-95 1,-79 31-1,-127 48 17,16 32-17,-32-48 1,-16 16 0,-79-32-1,-16 1 1,-16 15-1,63 95 1,-15 48 0,-96 0-1,-79 0 1</inkml:trace>
  <inkml:trace contextRef="#ctx0" brushRef="#br0" timeOffset="9673.5">21320 9747 0,'0'-16'47,"-16"-47"-47,-31 63 16,-48-48-16,-96 17 15,-95-33 16,-15 48-15,-33 0 0,-31 16-1,-79-47 1,-271 15 0,17 32-1,253 0 1,144 0-1,174 0 1,79 0 0,16 0-1,-15 32 1,-17 31 0,17 1-1,-1 47 1,-16 32 15,33-64-15,-17-15-1,48 78 1,16 1 0,95 80-1,-47-160-15,47 80 16,63-80-1,144-47 1,158-16 0,318 0-1,111 0 1,-302 0 0,-159 0-1,-63 0 1,-95 0 15,-48 0-15,16-127-1,-190 96 1,-32-1 0,15-16-1,-31 1 1,48-33-1,-17-15 1,17 47 0,-33 1-1,-15 31 1,0-48 0,-16-15-1,-32-64 16,1 64-15,-65 15 0,1 1-1,-95-17 1,-48 49 0,31 31-1,112 0-15</inkml:trace>
  <inkml:trace contextRef="#ctx0" brushRef="#br0" timeOffset="44869">21162 2778 0,'-16'0'47,"0"0"-47,-16 0 15,-31-16 1,-1-15-16,-95-17 16,-15-16-1,15 17 17,127 47-17,0 0 1,17 0-1,-1 16 1,-16-16 0,16 31-1,-47 33 1,31-16 0,0-17-16,-63 80 15,31-31 1,1 31-1,-17 48 1,65-32 0,-1-32-1,-16-63 17,32 63-17,0-47 1,32 15-1,47 32 1,64-31 0,-48-1-1,16-15 1,16-32 0,0-16-1,-31 0 1,62-111-1,-31-48 1,-16 16 0,-47 32 15,-32 32-15,-32 63-1,31-95 1,-15 15-1,-16 33 1,0-1 0,0 33-1,0 15 1,0-16 0,0 0-1,-16 16 1,1 0-1,-1 1 1,0-17 0</inkml:trace>
  <inkml:trace contextRef="#ctx0" brushRef="#br0" timeOffset="45670.72">20558 3032 0,'-31'0'47,"-1"0"-31,0 0-16,-79-63 16,0-64-1,-16-64 1,-16-47-1,32 63 1,16 48 0,15 0-1,17 32 17,-1 16-17,48 31 1,0 32-1,1 48 64,15 16-64,-48 15 1,16 17-16,16-49 15,-15 49-15,15-33 16,0-15 0,16-16-1,32-32 48</inkml:trace>
  <inkml:trace contextRef="#ctx0" brushRef="#br0" timeOffset="45936.97">19685 1746 0,'0'0'0,"16"0"15,0 0 1,63 32-1,48 63 1,-47-79-16,142 111 16,-63-111 15,-80-16-15,-47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2:41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19828 5699 0,'0'16'62,"0"95"-62,0 0 16,0 32-16,0-16 16,0-47-16,0-1 15,0 32 1,16-95 15,-16 0-15</inkml:trace>
  <inkml:trace contextRef="#ctx0" brushRef="#br0" timeOffset="568.51">19653 6271 0,'0'47'62,"32"-15"-62,-16 16 16,32 15-16,-32-31 16,31 47-1,-31-79-15,32 64 16,-48-48-1,16 0 1,-1-16 15,1 0-15,95-80 15,1-47-15,-33 48-1,-63 63 1</inkml:trace>
  <inkml:trace contextRef="#ctx0" brushRef="#br0" timeOffset="1845.67">23511 7033 0,'0'16'31,"-16"47"-31,16 1 16,0-1 0,0 96-1,0-16 1,0-64-16,0 16 15,0-79 1,-16 16 0,16 16 15,-31 31-15,15-31-1,0-17 1</inkml:trace>
  <inkml:trace contextRef="#ctx0" brushRef="#br0" timeOffset="2400.18">23559 7509 0,'16'0'31,"-1"0"-31,1 0 16,32 16-1,31 127 1,-31 0 0,-16-16 15,-32-96-15,16 1-1,-1-32 16,49-48-15,-48-47 0,95-127-1,-63 31 1,-33 160-16,-15-1 16,32 16-1,-32 0 1</inkml:trace>
  <inkml:trace contextRef="#ctx0" brushRef="#br0" timeOffset="2796.54">24368 6953 0,'16'16'47,"-16"64"-47,0 15 15,0 79-15,0 33 16,0 31 0,-47 159-1,31-223-15,16 65 16,0-224-1,0 1 1,0-32 15,0-79-15,0 63-16</inkml:trace>
  <inkml:trace contextRef="#ctx0" brushRef="#br0" timeOffset="4864.42">17685 7223 0,'-16'0'47,"0"0"-32,-16 0-15,17 0 16,-17 0 15,16 0-15,-16 0 0,0 16-1,1 16 1,15-32-16,-64 16 15,17 31 17,31-31-17,16 16 1,-15 0 0,15 47-1,-32-31 1,16-1-1,32-15 1,0 16 0,0-17-1,0 1 1,0 16 0,16-16-1,0 15 1,0-15-1,16 0 17,15-1-17,49 33 1,-49-48 0,17 31-1,-48-47-15,95 48 16,-64-32-1,17-16 1,31 0 0,48-79-1,-32-1 1,-47 17 0,-17-1-1,-47-31 1,0-16 15,0-48-15,0-16-1,0 112 1,-16 47 0,0 0-1,-15 16 1,-1-32-1,-16 17 1,1 15 0,31 0-1,-64 0 1,49 0 0,-1 0-1,0 0 1</inkml:trace>
  <inkml:trace contextRef="#ctx0" brushRef="#br0" timeOffset="6128.57">17574 8049 0,'-16'0'62,"0"0"-46,-32 0-16,17 16 15,-17 15-15,0 1 16,-63 63 0,16 1-1,-64 78 1,-63 112 15,127-159-31,-112 79 16,80-95-1,48-31 1,31-33 0,17 17-1,-17 31 1,16-31-1,-15 15 1,15-47 0,16-16-1,16 0 1,-32 15 0,32 1-1,-47 16 16,47-32-15,-32 15 31,16 1-47,-63 95 16,31-32-1,-63 80 1,47-64-1,49-111 1</inkml:trace>
  <inkml:trace contextRef="#ctx0" brushRef="#br0" timeOffset="6791.85">15574 9985 0,'0'48'47,"0"0"-32,0-1-15,0-15 16,0 63-1,0-15 1,0 15 0,0-32-1,0-47 1,0 0 0,0 0 30,15-16-30,97 0 0,62-63-1,-31-1 1,-95 32 0,-1 16-1</inkml:trace>
  <inkml:trace contextRef="#ctx0" brushRef="#br0" timeOffset="9719.74">20606 7207 0,'0'0'0,"-16"0"47,-16 0-32,16 0 1,1 16-16,-17 0 16,0-16-1,-47 48 1,63-32-1,-16 15 1,-16 1 0,17 0-1,-17 0 1,16 31 15,-31 16-15,47-47-1,-16-16-15,0 48 16,17-17 0,-1 17-1,16 31 1,0 16 0,16-47-1,47-1 1,16 1-1,17-49 1,31-15 0,16 0-1,142-95 17,-126-64-17,-80-110 1,-63 30-1,-16 49 1,-47 63 0,31 111-1,0 16 17,-32 0-17,-79 32 1,0 47-16</inkml:trace>
  <inkml:trace contextRef="#ctx0" brushRef="#br0" timeOffset="10416.38">20415 8080 0,'0'-15'0,"0"46"32,-31 33-17,-33 15-15,-31 48 16,-64 175-1,-31 31 1,-1-63 0,48-16-1,48-63 17,47-112-17,33-31-15,-1 31 16,16-63-1,0 0 1,-16-16 47</inkml:trace>
  <inkml:trace contextRef="#ctx0" brushRef="#br0" timeOffset="11002.91">19241 9620 0,'0'48'32,"0"47"-17,0-31-15,0-33 16,0 17-16,0 16 15,16-1 1,-16 1 0,31-33-1,-31-15 17,16-16-17,16 0 16,16 0-15,110-32 0,65-79-1,-96 16 1,-96 63-16,-31 16 47</inkml:trace>
  <inkml:trace contextRef="#ctx0" brushRef="#br0" timeOffset="15256.84">19495 889 0,'-48'-16'15,"32"0"1,-63-15-1,31 15-15,-15-16 16,-64 0 0,-32-31-1,48 47 1,-32 0 0,32 0-1,31 0 1,-15 16-1,32 0 1,-17 0 0,17 0-1,-1 32 1,17 0 0,-17 31-1,32 1 1,-31 47 15,47-32-15,-47 32-1,47 16 1,16-47 0,-32 15-1,32 16 1,0 0-1,0 0 1,0-15 0,16 15-1,16-32 1,-1-15 0,17-17-1,0-15 1,15 31-1,48-15 17,-16 16-17,-15-49 1,47 33 0,32-32-1,15 16 1,-79-16-16,96-1 15,-80 1 1,-16-16 0,-15 0-1,31-47 1,0 31 0,-32-32-1,1 32 1,-1-15 15,0-49-15,80-110-1,-111 79 1,-32-16 0,-16 15-1,0-46 1,-64-49-1,-31 49 1,31 46 0,1 33-1,47 79 1,0-16 0,-16 0-1,17 0 1,-33 16 15,-95 0-15,16 0-16</inkml:trace>
  <inkml:trace contextRef="#ctx0" brushRef="#br0" timeOffset="17591.42">15574 10922 0,'0'-32'47,"-32"16"0,32 1-31,-48-1-1,16 0 1,17 0-16,-1 16 15,-16 0 1,0 0 0,-15 0-1,31 0-15,-16-32 16,0 32 0,0 0 15,17 0-16,-1 0 17,-16 16-17,16-16 1,-47 32 0,47-16-1,-16-16 1,16 16-16,0 15 15,-16-15 1,1 16 0,15-16-1,0 0 1,0 0 0,16-1 15,-16 17-16,0-16 1,16 0 0,0 32-1,0-1 1,0 17 0,0-48-1,0 15 1,0-15-1,0 16 1,16 16 15,0-33-15,0 33 0,0-32-1,0 0 16,0 0-15,-1 0 0,17-16-1,-16 15 1,16 1 0,-16 0-1,31 0 1,1 0-1,31-16 1,-15 0 0,-17 0-1,-15 0 1,0 0 0,0 0-16,15 0 31,-15 0-16,0 0 1,15-16 0,-15 0-1,0-16 1,0-31 0,-16 15-1,-16-15 1,0 15-1,0-31 1,0-32 0,0 31-1,0 1 1,-16 15 0,16 33 15,-16 15-16,16 0 1,-32 0 15,16 16 16,0 0-47</inkml:trace>
  <inkml:trace contextRef="#ctx0" brushRef="#br0" timeOffset="19561.22">24479 1238 0,'-31'-16'0,"15"16"15,-32 0 1,-47-47 0,0 47-1,-80-64 1,0 48 0,-63 16-1,95 0 1,-47 0-1,47 32 1,16 32 0,0-33-1,-32 33 1,32-1 15,96-15-31,-65 47 16,49-15-1,15 63 1,16-1 0,0-30-1,16 30 1,0 1 0,80 0-1,15 16 1,0-32-1,0-32 1,-15-47 0,94 15-1,-94-47 1,-1-16 15,16 0-15,64 0-1,0 0 1,-16-32 0,-48-31-1,-32 15 1,-15 1 0,0 15-1,31-63 1,16-32-1,-47 47 1,0 17 0,-1-1-1,1-47 1,-16 0 15,15-32-15,-31 48-1,-16 31 1,0 33 0,0-17-1,0 16 1,-16 1 0,-16 15-1</inkml:trace>
  <inkml:trace contextRef="#ctx0" brushRef="#br0" timeOffset="22328.73">16558 13240 0,'16'-32'63,"-16"-79"-48,0-32-15,0 16 16,0-48-16,0 33 16,63-112-1,-47 127 1,0 31 0,-16 65-1,0-1 16,-16 32 32,-16 0-47,16 0-1,-47 16-15,47 0 16,0-1-1,-31 17 1,15-16 0,16 16-1,-16 0 1,32-17 0</inkml:trace>
  <inkml:trace contextRef="#ctx0" brushRef="#br0" timeOffset="22578.96">16764 11970 0,'48'0'16,"-16"16"-1,47 79 1,-31-47 0,-1 31-1,-31-47 1,-16-16 0,32-1-1</inkml:trace>
  <inkml:trace contextRef="#ctx0" brushRef="#br0" timeOffset="24351.57">18098 13399 0,'0'-96'47,"0"-15"-47,-48-95 15,32 31-15,0 48 16,-15-47-16,-1-65 16,16 128-1,16 48 1,-16 31 15,0 16 94,-31 32-109,31 16-16,-48 47 15,48-63-15,-31 79 16,31-79 0</inkml:trace>
  <inkml:trace contextRef="#ctx0" brushRef="#br0" timeOffset="24613.81">17875 12049 0,'0'0'15,"96"0"1,-49 0-16,-15 0 16,0 0-1,47 0 1,-15 48 0,31 15-1,-47-31 1,-33-16-1</inkml:trace>
  <inkml:trace contextRef="#ctx0" brushRef="#br0" timeOffset="25216.46">16796 11525 0,'0'-16'63</inkml:trace>
  <inkml:trace contextRef="#ctx0" brushRef="#br0" timeOffset="25583.79">17812 11541 0</inkml:trace>
  <inkml:trace contextRef="#ctx0" brushRef="#br0" timeOffset="31771.49">21162 2619 0,'-16'-15'15,"0"15"1,0 0-16,-16 0 15,-15 0 1,-49 0 0,-15 0-1,0 0 1,63 0-16,-31 0 16,-32 0-1,0 15 1,-16 65-1,16-1 1,0-15 0,31-1-1,33 17 17,15 78-17,-16-31 1,32-47-1,16 94 1,0-78 0,0-1-1,32-16 1,16-31 0,15 15-1,1-15 1,15 31-1,0-15 1,17-17 0,31 17 15,0-32-15,47-1-1,-78-15 1,-33-16-1,16 0 1,48-31 0,-31-17-1,47 32 1,-48-32 0,0 33-1,-31-33 1,31-16-1,-48 17 1,-15-80 0,-32-16 15,0-48-15,-16 1-1,-47 15 1,-17 32-1,17 32 1,31 48 0,-15-32-1,-17 47 1,48 32 0,-16 0-1,1 16 1,-33-32-1,17 32 1,-17 0 15,16 0-31</inkml:trace>
  <inkml:trace contextRef="#ctx0" brushRef="#br0" timeOffset="33664.5">22178 7334 0,'-16'-16'93,"-32"16"-93,0 0 16,1 0-16,-17 0 16,33 0-1,-65 0 1,-15-15 0,48 15-1,-1 0 1,48 0 140,16 31-140,0 49-16,0-17 15,0 64-15,0-32 16,0 32 0,0 64-1,0-128-15,0 33 16,0-49-1,16 1 1,-16-16 0,0-1-1,0-15 17,16-16-1,32 0 0,-1 0-15,17 0-1,47 0-15,95 0 16,-31 0 0,-64-31-1,-95 15 1,-16-16 109,0-32-125,0-15 15,0-48-15,0-16 16,0-47-16,0-144 31,0 176-15,0 110 0</inkml:trace>
  <inkml:trace contextRef="#ctx0" brushRef="#br0" timeOffset="34448.21">22130 8223 0,'0'16'47,"0"64"-31,0 31-16,-48 47 15,32-31-15,1 16 16,-33 191 0,32-1-1,0-31 1,0-32-1,-15 15 17,31-205-32,0 47 15,0-111 1</inkml:trace>
  <inkml:trace contextRef="#ctx0" brushRef="#br0" timeOffset="35016.73">21654 10462 0,'16'0'62,"-16"16"-62,15-1 16,1 1-16,-16 0 15,16 16 1,16 16 0,-32-17-1,32-31 1,-16 0-1,15 0 1,49-79 0,47-16-1,-16 15 1,-16 33 0,-79 47-1</inkml:trace>
  <inkml:trace contextRef="#ctx0" brushRef="#br0" timeOffset="36992.22">21844 13192 0,'0'-16'15,"0"-15"-15,0-33 31,0-111-15,0-79 0,0-63-1,0 158 1,16 80 0,-16 63-1,-16 32 95,0 0-95,0-16 16</inkml:trace>
  <inkml:trace contextRef="#ctx0" brushRef="#br0" timeOffset="37241.44">21924 12065 0,'31'0'32,"-15"0"-32,32 0 15,63 64 1,-32-17 0,-31-15-1,-32-16-15,16-16 47</inkml:trace>
  <inkml:trace contextRef="#ctx0" brushRef="#br0" timeOffset="37896.04">23575 13018 0,'0'-32'31,"-16"-48"-15,0-15-16,-16-143 15,32-79 1,0 142 0,0 143 15,-16 16 63,0 16-79,-15 16-15,-1 16 16,16-16-16,-16 16 15</inkml:trace>
  <inkml:trace contextRef="#ctx0" brushRef="#br0" timeOffset="38142.26">23702 12081 0,'0'0'0,"15"0"16,17 0 0,0 0-1,16 0 1,-33 0-1,1 16 1,16 16 0,-16-17-16</inkml:trace>
  <inkml:trace contextRef="#ctx0" brushRef="#br0" timeOffset="38856.91">24368 12906 0,'16'-15'47,"-16"-17"-31,0-48-16,16 1 15,-16-48 1,32-95 0,0 79-1,-32 79 1,0 33 0,0-17-1,0 16-15,0-15 16,0 15-1,-32 32 95,0 32-95,16-16-15,0-1 16,-15 33-16,-1-16 16,0 0-1,16-17 17</inkml:trace>
  <inkml:trace contextRef="#ctx0" brushRef="#br0" timeOffset="39143.17">24638 11875 0,'0'0'0,"16"0"16,0 0-1,0 0 1,31 0 0,-31 15 15,0 1-31,0 0 15,-16 16 1,16 31 0,16 1-1</inkml:trace>
  <inkml:trace contextRef="#ctx0" brushRef="#br0" timeOffset="41959.73">15066 7620 0,'31'0'47,"80"0"-47,32 0 16,16 0-16,0 0 15,79 0 1,-143 0 0,-95-16-1</inkml:trace>
  <inkml:trace contextRef="#ctx0" brushRef="#br0" timeOffset="42432.16">15923 7430 0,'32'0'47,"-17"0"-32,17 0 1,-16 0-16,0 0 15,16 31 1,-1 17 0,-15 15-1,0 1 1,-16-32 0,-79 47-1,-112 0 1,1 33-1,126-49 1,17-31 0,47-16 15,-32-16 0</inkml:trace>
  <inkml:trace contextRef="#ctx0" brushRef="#br0" timeOffset="43279.93">13367 6398 0,'16'47'31,"16"-31"-15,15 48-16,-31-33 15,48 49 1,-33-33 0,1 1-1,0 0 1,-32-32 0,16-16-16,0 31 15,-1-31 1,33 0 46,-16-79-46,15-32 0,65-143-1,-33 63 1,-16 64-1,-47 80 1</inkml:trace>
  <inkml:trace contextRef="#ctx0" brushRef="#br0" timeOffset="43964.55">14224 6477 0,'32'0'31,"-16"0"-31,0 0 16,15 0-16,1 0 16,63 0-1,-15-32 1,-17-15-1,-63 31 1,0-16 15,0-16-15,0 33-16,-16-17 16,1 16-1,-17-16 1,-16 32 15,1 0-15,-33 16-1,17 32 1,31 15 0,16-15-1,-16 47 1,16-31-1,16-49-15,0 17 32,0-16-17,0 0 1,16 0 0,16 0-1,32-16 1,47 0-1</inkml:trace>
  <inkml:trace contextRef="#ctx0" brushRef="#br0" timeOffset="44598.13">14923 6366 0,'0'0'0,"-16"0"16,-48 0-1,33 0 1,15 0 0,0 0 15,0 0-31,-16 0 31,0 0-15,-47 63-1,79-47 1,-16 16 0,0 47-1,16-47 1,0 0-16,0 0 15,0-16 1,16 15 0,16-15-1,16 16 1,-17-32 0,49 32-1,-33-32 1,-15 0-1</inkml:trace>
  <inkml:trace contextRef="#ctx0" brushRef="#br0" timeOffset="45514.65">13367 9589 0,'0'47'31,"32"64"-16,-16-63-15,47 79 16,1 0 0,-17 0-1,-15-79 1,-32-33 0,16-15-1,16 0 32,15-63-31,-15-32-1,79-159 1,-16 31 0,-63 128-16,16 16 15,-48 47 1,0 16-1</inkml:trace>
  <inkml:trace contextRef="#ctx0" brushRef="#br0" timeOffset="46165.24">14065 10001 0,'16'0'15,"16"0"1,-16 0-16,16 0 16,-1 0-1,17-31 1,0-17 0,-32-31-1,-16 31 1,0 0 15,0 17-15,-16 15-1,0 0 1,-16 16 0,-16 0-1,-15 0 1,31 32-1,-31 15 1,31-15 0,0 47-1,32-47-15,0 32 16,0-17 0,0-31-1,16 0 16,16 0-15,15 16 0,1-17-1,0 1 1,-1-16-16</inkml:trace>
  <inkml:trace contextRef="#ctx0" brushRef="#br0" timeOffset="46733.15">14748 9731 0,'0'-15'16,"0"-1"-1,-32 16 1,16 0-1,-15 0-15,15 0 16,-48 0 0,17 0-1,31 16 1,0 15 0,16 1-1,-16 16 16,16-1-31,0 17 16,16-1 0,0-15-1,31 15 1,1-31 0,0 16-1,-17-32 1,1-16-1,0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5:05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23813 10652 0,'0'16'62,"-96"-16"-46,-62 0-16,-112 0 15,-64 0-15,-269 0 16,-603 0 0,-318 0 15,1079 0-15,382 0-1,15 0 95,-15 0-110,-1 0 15,-15 0-15,15 0 16,1 0-16,-64 0 15,111 0 1,-16 16 62,0 79-78,1 32 16,-33 32-16,16 16 15,33-33 1,-17 208 0,-16 110-1,48 16 1,0 128 0,0-287-1,-16-95 1,-15-15-1,-1-49 1,32-94 0,0-16 15,0-33-15,0 1-1,0 0 1,0 16-1,0 16 1,0-1-16,-16 1 16,0-32-1,16 0 63,0-1-78,0 17 16,0 16-16,0 47 16,0-31 15,0 31-15,0-16-1,0-15-15,0 174 16,-63-16-1,15-16 1,32-142 0,16-48-1,0 0 17,16 0 46,47-16-78,17 0 15,15 31-15,32-31 16,16 16 0,159 64-1,-33-17 1,-78 16-1,-1-47 1,1-32 0,142 48-1,80 15 1,0-15 0,-48 0-1,-238-48-15,190 0 16,-15 0-1,-32 0 1,-48 0 15,-63 0-15,-96 15 0,-47-15 15,0 0-16,16 0 1,-16 0 0,31 0-1,17 0 1,31-15 0,0-1-1,80-16 1,16-16-1,15-31 1,32 0 15,-79 79-15,-96 0 0,-47-16 46,-16 0-62,0 0 16,0-48-16,32 1 15,0-255 1,47-285 0,-15-318-1,-64-31 1,0 206-1,0 143 1,-48 222 15,48 127-15,0-96 0,0 160-1,0 31 1,0 80-1,0 47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7:12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 3286 0,'0'95'47,"0"-63"-31,0 95-1,0-32 1,16 17 0,-16-33-1,32-31 1,-16 15 0,0-47-1,-16 16 1,47 63-1,-47-63 1,16 31 0,-16-47-1,0 0 1,0 0 0,16 16 15,-16 15-16,0-31 1,0 0-16,16 0 172,63-16-156,1 0-16,31 0 15,16 0 1,190 0-1,239 0 1,365 0 0,79 16-1,-95 15 1,-159-31 0,-254 0-1,-175 0 1,-206 0-1,-95 0 1,16 0 47,32 0-48,-1 0-15,16 0 16,17 0-1,110 0 1,16-15 0,-95-1-1,-63 16 1,-48 0 0,0 0 62,-16-32-63,0-32-15,0-15 16,0 0-16,31-64 16,-15 0-16,32-175 31,-1 64-16,-47 143 1,0 95 62,-15 16-62,-33 0-16,-31 0 15,-17 0-15,-78 0 16,-287 0 0,-78 0-1,-65 0 1,-174 0 0,-79 0 15,79 0-16,429 0-15,-397 0 16,63 0 0,286 0-1,112 0 1,142-47 0,63 47-1,-31-48 1,32 48-1,-80-16 1,80 0 0,-1-15-1,49 31 1</inkml:trace>
  <inkml:trace contextRef="#ctx0" brushRef="#br0" timeOffset="5394.92">7795 8017 0,'0'-16'94,"-111"0"-78,-16 0-16,-111 0 15,31-31-15,-94-1 16,-446 48 0,446 0-16,-302 0 15,126 0 1,112 0 0,48 0-1,126 0 1,96 0 15,16 0-15,31 0-1,-16-32 1,1 32 0,-1-15-1,-15 15 1,31 0-1,1 0 1,-48 0 0,-48 0-1,0 0 1,16 0 0,-16 15-1,64 1 1,47-16 15,16 0-15,0 0-1,-16 0 17,16 0-17,1 0 1</inkml:trace>
  <inkml:trace contextRef="#ctx0" brushRef="#br0" timeOffset="6445.88">2366 7842 0,'-16'16'16,"16"32"-1,0-16-15,0-1 16,0 17-16,0-16 16,0 63-1,47 80 1,-31-17-1,0-15 1,0-32 0,0-15-1,0-1 1,-16-63-16,0 15 16,16-15 155,15-16-155,-15 0-16,0-16 16,32 31-16,126 17 15,1 0 1,142-48 0,128 0-1,15 0 1,96 0 15,95 0-15,95 79-1,-222-15 1,-96-17 0,-253-15-16,111-32 15,-64 0 1,-127 0-1,-47 0 1,-32-32 125,-16-15-141,16-17 15,-16-47-15,47-95 16,1-160 0,0 81-1,-17 158 1,1 63-1,-32 17 1,16 15 0,0 16-16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48:11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5286 0,'16'0'31,"31"0"-16,17 0-15,-1 0 16,-15 0 0,31 0-1,48 0 1,-16 0 0,-63 0-16,-16 0 15</inkml:trace>
  <inkml:trace contextRef="#ctx0" brushRef="#br0" timeOffset="501.45">2096 5096 0,'16'0'78,"31"0"-78,-47 16 16,64 0-16,-33 15 16,-15-15-16,48 48 31,-17-17-16,-31 1 1,-16 0 0,0-32-1,0-1 1,-16 33 0,-47 0-1,-80 31 1,95-47-1,33-32 1</inkml:trace>
  <inkml:trace contextRef="#ctx0" brushRef="#br0" timeOffset="1231.11">1413 6382 0,'0'-16'16,"0"0"-1,32 16 1,31 0-16,-15 0 15,0 0 1,94 0 0,160-16-1,-48-47 1,-222 63 0</inkml:trace>
  <inkml:trace contextRef="#ctx0" brushRef="#br0" timeOffset="1802.65">2239 5969 0,'0'16'62,"0"16"-62,31-1 16,-31-15-16,32 32 16,0-32-16,15 31 31,-31-31-16,48 32 1,-112 0 93,32-33-109,-15 17 16,-33 0-16,16 16 16,17-48-16,-49 47 15,49-31 1</inkml:trace>
  <inkml:trace contextRef="#ctx0" brushRef="#br0" timeOffset="5318.84">1397 9716 0,'16'15'47,"48"1"-32,-17-16-15,33 0 16,47 0-16,-32 0 16,64 0-1,-48 0 1,32-16 0,-80 16-1,-15 0 1,-1 0-1,-15 0 1,-16 0 15,16 0 141,-1 0-172,1 0 16,-16 0-1,16 0 1,-16 16 15</inkml:trace>
  <inkml:trace contextRef="#ctx0" brushRef="#br0" timeOffset="10535.78">4874 5636 0,'32'0'78,"15"0"-78,17 0 16,-1 0-16,17 0 16,-1 0-16,48 0 31,-48 0-16,-63 0 1</inkml:trace>
  <inkml:trace contextRef="#ctx0" brushRef="#br0" timeOffset="18031.25">1175 8700 0,'0'-16'0,"16"0"16,0 16 0,31 0-16,80-32 15,64 32 1,-17 0-1,-31 0 17,-47 0-17,-65 0 1,-15 0 0,32 0-1,-32 0 16</inkml:trace>
  <inkml:trace contextRef="#ctx0" brushRef="#br0" timeOffset="18666.83">2000 8398 0,'16'16'78,"0"-16"-78,0 32 15,16-17-15,-16 1 16,31 32 0,-47 0-1,32 47 1,-32-32-1,0-31 1,0 0 93,0-16-93,-32 15-16,-31 17 16,-1 0-16,33-48 15,-49 63 1,64-47 0</inkml:trace>
  <inkml:trace contextRef="#ctx0" brushRef="#br0" timeOffset="24367.19">22146 5921 0,'0'-15'62,"0"-17"-46,-16 16 0,0-16-1,0 16 1,-16-15-1,-47-1 1,31 0 0,-15 16-1,-1 0 1,1 0 0,-16 1-1,-17 15 1,-15-16-1,-95-32 1,79 48 0,-32-16-1,48 16 17,-32 0-17,48 0 1,31 0-1,-15 16 1,15-16 0,1 48-1,15-32 1,32-1 0,-15 17-1,-1 16 1,16-32-1,-32 31 1,33-15-16,-17 32 16,0 15 15,0-16-15,16 17-1,16-1 1,0 16-1,0-31 1,0-1 0,0 1-1,16 31 1,0-63 0,32 31-1,31 17 1,16-17-1,-15-31 1,31 16 0,32 15 15,0-47-15,15 32-1,33-32 1,-16-16-1,15 0 1,-31 0 0,-64 0-1,-47 0 1,31 0 0,16-32-1,16 0 1,48-47-1,-64 63 1,-15-32 0,-33 1 15,1-1-15,16-47-1,-33 15 1,1-63-1,-32 64 1,0-16 0,0 31-1,0-31 1,0 16 0,-32 47-1,-15-32 1,-1 33-1,0-1 1,1 0 0,-17 0 15,17-15-15,15 31-1,16 16 1</inkml:trace>
  <inkml:trace contextRef="#ctx0" brushRef="#br0" timeOffset="29842.99">21987 6175 0,'-16'0'16,"-16"-15"15,17 15-15,-1 0-1,16-16-15,-32 16 16,0-16 0,-15-16-1,-17 0 1,32 32 0,-15-16-1,15 16 1,0 0 15,-15 0-15,15 0-1,-16 0 1,32 16 0,-15 16-1,15 16 1,-16-17-1,32-15 1,-16 16 0,16 0-16,0 0 15,0 15 1,0-31 0,0 16-1,16 15 16,0-15-15,31 16 0,1-1-1,16 17 1,-1-32 0,-31-16-1,111 31 1,-32-47-1,-48 0 1,-15 0 0,-16-16-1,-16-15 1,-1-49 0,17-31-1,-16 48 16,0 15-15,-16 16 0,-32-31-1,-31-17 1,15 33 0,16 15-1,-31 16 1,15 0-1,1 16 1,31 0 0</inkml:trace>
  <inkml:trace contextRef="#ctx0" brushRef="#br0" timeOffset="36992.02">2413 9255 0,'16'16'93,"0"0"-93,0 0 16,16 16-16,-1-17 16,1 1-16,-16 16 15,16-16 1,-1 0-1,-31 0 1,16-16 15,-63 47 188,-17 1-219,1 31 16,-17-47-16,49 16 15,-1-17 1,16 1 0,0-16-1</inkml:trace>
  <inkml:trace contextRef="#ctx0" brushRef="#br0" timeOffset="40206.94">2000 10922 0,'48'0'62,"-16"0"-46,0 0-16,31 0 16,-15 0-1,15 0-15,17 0 16,15 0-16,111 0 15,-47 0 1,-48 0 0,-47 0-1,-33 0 1,17 0 0,-16 0-1,15 0 16,1 0-15,-16 0 0,-1 0 31</inkml:trace>
  <inkml:trace contextRef="#ctx0" brushRef="#br0" timeOffset="40887.56">3032 10636 0,'48'16'47,"-16"16"-31,15 31-16,-31-31 15,48 32 1,-48-48 0,-1 15-1,1-31 1,-16 16 15,0 0-15,0 0-1,0 32 1,-63-1 0,15-47-16,-47 64 15,-16 15 1,16-31 0,47-17 15,16-31-16</inkml:trace>
  <inkml:trace contextRef="#ctx0" brushRef="#br0" timeOffset="42471.8">3905 11827 0,'16'0'78,"48"0"-78,47 0 16,-32 0-16,48 0 16,-31 0-16,-17 0 15,96 0 1,-33 16 15,-110-16-31,0 0 16,-16 0-1,16 0 1,-1 0 15,-15 0-15</inkml:trace>
  <inkml:trace contextRef="#ctx0" brushRef="#br0" timeOffset="43263.52">4652 11557 0,'15'0'78,"33"16"-62,-32 0-16,32 16 15,-17-17-15,17 17 16,15 32 0,-31-48-1,-16-1 1,16 17-1,-32-16 1,0 16 0,16-16 15,-80 31 94,17-31-125,-33-16 16,-31 48-16,16-16 15,-64 47 1,80-47-1,15-1 1</inkml:trace>
  <inkml:trace contextRef="#ctx0" brushRef="#br0" timeOffset="45463.47">5414 12986 0,'31'0'62,"1"0"-62,16 0 16,31 0 0,-15 0-16,63 0 15,127 0 1,-32 0 0,-143 0-1,-47 0 1,-16 0 46,0 0-15</inkml:trace>
  <inkml:trace contextRef="#ctx0" brushRef="#br0" timeOffset="46089.04">6160 12605 0,'31'16'79,"49"47"-79,-48 1 15,31 15-15,-15-31 16,-17-1-1,33 17 1,-48-48 0,0 15-1,-16 1 1,0-16 0,0 0-1,0 16 1,0-1 15,-32 1-15,16-32-1,-47 16 1,15-16 0,-16 48-1,17-32 1</inkml:trace>
  <inkml:trace contextRef="#ctx0" brushRef="#br0" timeOffset="47031.9">5334 14065 0,'64'0'62,"-33"0"-62,33 0 16,15 0-16,17 0 15,142 0 1,16 0 0,-111 0-1,-112 0 1</inkml:trace>
  <inkml:trace contextRef="#ctx0" brushRef="#br0" timeOffset="47640.45">6112 13700 0,'16'16'63,"16"16"-63,31 47 15,-31-47-15,16 63 16,-1-31-16,1-1 16,-1 1-1,-47-48 63,0-1-62,0 17-16,-47 0 16,-33 16-1,-15-1 1,0 17-1,31-64 1,49 31 0</inkml:trace>
  <inkml:trace contextRef="#ctx0" brushRef="#br0" timeOffset="66023.89">1286 7398 0,'16'0'63,"47"0"-47,1 0-16,-16 0 15,31 0-15,16 0 16,-15 0-1,-17 0-15,96 0 16,-32 0 0,-32 0-1,-31 0 1,-49 0 0,1 0 15</inkml:trace>
  <inkml:trace contextRef="#ctx0" brushRef="#br0" timeOffset="66831.62">1985 6985 0,'15'16'47,"1"0"-31,0 0-16,0 15 15,0 1-15,16-16 16,15 32 0,-47-32-16,48 31 15,0-15 1,-17 31-1,-15-47 17,16 32-17,-32-32 17,0 0 108,0 15-124,-16 33-16,-79-16 15,0-1-15,-80 64 32,32-47-17,95-32 1</inkml:trace>
  <inkml:trace contextRef="#ctx0" brushRef="#br0" timeOffset="73223.52">5017 16351 0,'111'16'63,"-16"-16"-48,0 32-15,32-16 16,16 16-16,-16-32 15,0 0-15,-16 0 16,-63 0 0,-32 0 15</inkml:trace>
  <inkml:trace contextRef="#ctx0" brushRef="#br0" timeOffset="73863.83">5842 16113 0,'16'0'47,"32"48"-47,15-16 16,-15 15-16,15 1 15,1 31 1,-17-31-1,-31-32 1,0-16 0,-16 16-1,0-1 17,-16 33-17,-47-32 1,-1 16-1,1-16 1,47-1 0,0-15-1</inkml:trace>
  <inkml:trace contextRef="#ctx0" brushRef="#br0" timeOffset="92095.12">8223 12398 0,'32'0'47,"63"0"-31,-15 0-16,47 16 15,47-16-15,-15 0 16,222 0-1,413 0 1,158 0 0,-126 0-1,-223 0 1,-428 0 0,-80 0-1,-47 0 1</inkml:trace>
  <inkml:trace contextRef="#ctx0" brushRef="#br0" timeOffset="93783.65">5366 15304 0,'32'0'47,"15"0"-32,1 0-15,15 0 16,1 0 0,111 0-1,-64 0 1,-48 0-16,1 0 15,-17 0 1</inkml:trace>
  <inkml:trace contextRef="#ctx0" brushRef="#br0" timeOffset="94431.81">5937 15050 0,'32'15'62,"16"33"-62,-16-32 16,-1 16-16,33 31 16,-32-31-16,15 0 15,-15-16 17,-16-16-17,-16 15 48,0 1-48,0 0 1,-32 32-16,0-32 16,1 0-1,15-1 1,0 1 15,0 0-15,0-16-16,16 16 31</inkml:trace>
  <inkml:trace contextRef="#ctx0" brushRef="#br0" timeOffset="103143.88">1461 4826 0,'-16'-16'156,"0"16"-140,-16 0-16,0 0 16,17 0-16,-17 0 15,-16 0 1,-31 0 0,63 0-16,-32-32 15,17 32 1,31 48 124,0 16-124,0 31-16,0 0 16,0 32-16,0 32 15,0 254 1,-32 237 0,32 1-1,0 175 1,0-96-1,0-127 1,0-142 0,0-80-1,47 31 1,1-78 15,-32-64-15,0 174-1,31-95 1,-15-31 0,-32-1-1,16 1 1,-16-64 0,0 79-1,0 17 1,0-128-1,0 0 1,0 16 0,0-16-1,0-126-15,0 189 16,32 17 15,-32-48-15,0-79-1,0-17 1,0-46 0,0-1-1,16-48 1,-16-15 0,0 15-1,0-31 1,0-16-1,0 0 17,0 16 30,0-17-46,0 17-16,31 0 140,33-32-140,-1 0 16,1 0-16,47 32 16,-32-32-16,64 0 15,-47 0 1,-81 0 15,1 0-15,0 0-1</inkml:trace>
  <inkml:trace contextRef="#ctx0" brushRef="#br0" timeOffset="-114826.61">8239 16018 0,'0'-16'31,"-31"16"-16,-81-16 1,-46-16 0,47 17-1,15 15 1,-31 0 0,-16 0-1,32 15 1,48 1-1,15 16 17,1 0-17,31 0 1,-64 31 0,-15 1-1,47-17 1,17 1-1,31 31 1,0-31 0,0 15-1,0-47 1,31 32 0,33-1-1,47 1 1,16 16-1,95-1 17,48-15-17,-16-17 1,80-31 0,-1 0-1,16 16 1,-95 16-1,-79 0 1,-96-32 0,-63 0-1,63-16 1,-31-32 0,16 17-1,-17-1 1,-31 32-1,-16-32 17,0-47-17,0-32 1,-63-48 0,-1 79-1,16 33 1,-15-1-1,15 1-15,-63-33 16,0 1 0,32 31-1,63 32 1,-16 16 0,16 0-1,-31 0 1,-1-31 15,-16 15-15,17 16-1,15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0:09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20003 5858 0,'0'-16'31,"0"-16"-16,-32 16 1,16 1-16,0 15 16,-16-16-1,-15 0 1,-1 0 0,-15 16-1,31 0 1,-16 0-1,17 0 1,-33 32 0,48-32-1,-16 31-15,1 1 32,31 0-17,0 16 1,-32 63-1,32-48 1,-16 1 15,16 31-15,16-47 0,0-1-1,0-31 1,0 16-1,-1-16-15,1 15 16,16 1 0,32-16-1,-33 0 1,65-16 0,15 0-1,-32 0 1,16-64-1,-31 17 17,-1-80-17,-15 63 1,-32 1 0,-16 31-1,0-16 1,0-15-1,-16-1 1,-48 1 0,33-1-1,-17 17 1,0 15 0,-15 0-1,31 32 1,-15 0-1,-49 0 17,49 0-32</inkml:trace>
  <inkml:trace contextRef="#ctx0" brushRef="#br0" timeOffset="205966.54">11240 3540 0,'0'-63'0,"0"31"15,0 16 32,16 16-47,15 0 16,17 48-16,-32-1 16,0 1-1,-16-16 1,0-16-1,0 15 17,0-15-17,-48-16 1,0 0 0,33-16-1,-17-47 1,48 15-16,79 1 15,-32 15 1,-47 32 0,0 0 46,-16 47-46,-16-31-16,-47 0 15,-64 0 17,111-16-17,0 0 1,0-48 0,48-31-1,31 31 1,-47 48 46,-16 16-46,-16 0-16,-15 16 16,15-16-16,-16-16 15,16 0 63,32-16-62</inkml:trace>
  <inkml:trace contextRef="#ctx0" brushRef="#br0" timeOffset="208180.56">7636 6033 0,'16'0'32,"16"0"46,-16 0-63,-16 31 17,0 1-32,0-16 15,-16 32-15,0-33 16,-64-15 0,65 0-1,-1 0 1,16-63-1,16-16 1,79-33 0,0 65-16,-16 47 15,-63 0 32,-47 47-31,-49 65-1,-31-17 1,95-95 0,16-48 15,0 1-15</inkml:trace>
  <inkml:trace contextRef="#ctx0" brushRef="#br0" timeOffset="209115.41">16002 6477 0,'0'16'47,"0"32"-31,0-17-1,0-15-15,0 0 16,0-32 15,0-63-15,0 31-16,0-15 15,0 47 1,0 32 47,-16 15-63,-31 33 15,15-32 1,-32-1-1,-31-15 1,-95 16-16</inkml:trace>
  <inkml:trace contextRef="#ctx0" brushRef="#br0" timeOffset="209698.94">3985 7382 0,'0'16'62,"0"16"-46,0-17-16,0 1 16,16-16 15,0 0-15,15 0-16,-15-31 15,0 15 1,0 16 46,0 0-46,16 0-16,-17 0 16,1 0-16,16 0 15,127 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07T21:50:32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19844 5858 0,'-16'-16'0,"0"0"15,0 16 1,16-16 0,-16 0-1,1 16 1,-1-15 0,-16 15-1,16 0 1,-16 0-1,16 0 1,-15 0 0,-17 0-1,32 15 1,0 17 0,-31 16-1,-1 79 16,32-64-15,16-15 0,0-16-1,0 15 1,0 17 0,0-32-1,16-1 1,0 1-1,0-16 1,16 0 0,-1 0-1,17-16-15,31 0 16,32 0 0,-47 0-1,-16 0 16,-17 0-15,49-64 0,-33-31-1,-15 16 1,-32 15 0,0 32-1,0 16 1,-48-63-1,1 16 1,15 47 0,-16-16-1,-15 0 1,15 16 0,17 0 15,15 16-16,-16-15 1,16 15 0,-16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0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3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1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0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28897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53826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679914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52117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46563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1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771206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74783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882512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959168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05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16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21765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125254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85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9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52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32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32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08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46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71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05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58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5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2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80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6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21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18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64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5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68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2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8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17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.emf"/><Relationship Id="rId9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Graph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Yin-Tat Lee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7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59"/>
            <a:ext cx="8229600" cy="544655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In practice, pick the representation according to the algorithm.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In this course, we focus on asymptotic runtime. </a:t>
            </a:r>
          </a:p>
          <a:p>
            <a:pPr marL="0" indent="0">
              <a:buNone/>
            </a:pPr>
            <a:r>
              <a:rPr lang="en-US" altLang="en-US" sz="2400" dirty="0"/>
              <a:t>We can simply do this:</a:t>
            </a:r>
          </a:p>
          <a:p>
            <a:r>
              <a:rPr lang="en-US" altLang="en-US" sz="2400" dirty="0"/>
              <a:t>For each vertex, use a hash table to store its neighbors</a:t>
            </a:r>
          </a:p>
          <a:p>
            <a:r>
              <a:rPr lang="en-US" altLang="en-US" sz="2400" dirty="0"/>
              <a:t>This gives O(1) time for many operations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	Insert, Delete, Find, Next, …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Breadth First Search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Graph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Walk (via edges) </a:t>
                </a:r>
                <a:r>
                  <a:rPr lang="en-US" sz="2400" dirty="0"/>
                  <a:t>from a fixed starting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all vertices reachable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Applications:</a:t>
                </a:r>
              </a:p>
              <a:p>
                <a:r>
                  <a:rPr lang="en-US" sz="2400" dirty="0"/>
                  <a:t>Web crawling</a:t>
                </a:r>
              </a:p>
              <a:p>
                <a:r>
                  <a:rPr lang="en-US" sz="2400" dirty="0"/>
                  <a:t>Social networking</a:t>
                </a:r>
              </a:p>
              <a:p>
                <a:r>
                  <a:rPr lang="en-US" sz="2400" dirty="0"/>
                  <a:t>Network Broadcasting</a:t>
                </a:r>
              </a:p>
              <a:p>
                <a:r>
                  <a:rPr lang="en-US" sz="2400" dirty="0"/>
                  <a:t>Garbage Collection</a:t>
                </a:r>
              </a:p>
              <a:p>
                <a:r>
                  <a:rPr lang="en-US" sz="2400" dirty="0"/>
                  <a:t>…</a:t>
                </a:r>
              </a:p>
              <a:p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5"/>
                <a:stretch>
                  <a:fillRect l="-1111" t="-82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7ACBE4-0E42-432D-AECC-BC421B0051B9}"/>
                  </a:ext>
                </a:extLst>
              </p14:cNvPr>
              <p14:cNvContentPartPr/>
              <p14:nvPr/>
            </p14:nvContentPartPr>
            <p14:xfrm>
              <a:off x="205920" y="1068840"/>
              <a:ext cx="2754720" cy="232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7ACBE4-0E42-432D-AECC-BC421B0051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560" y="1059480"/>
                <a:ext cx="2773440" cy="23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c/c7/Graph-scan.png">
            <a:extLst>
              <a:ext uri="{FF2B5EF4-FFF2-40B4-BE49-F238E27FC236}">
                <a16:creationId xmlns:a16="http://schemas.microsoft.com/office/drawing/2014/main" id="{C8641F3B-13CA-4564-8EB1-E55A972B4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2741" r="3080"/>
          <a:stretch/>
        </p:blipFill>
        <p:spPr bwMode="auto">
          <a:xfrm>
            <a:off x="0" y="0"/>
            <a:ext cx="9123647" cy="59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1AB383-7756-4900-B604-3772BA22107F}"/>
              </a:ext>
            </a:extLst>
          </p:cNvPr>
          <p:cNvSpPr txBox="1"/>
          <p:nvPr/>
        </p:nvSpPr>
        <p:spPr>
          <a:xfrm>
            <a:off x="5680076" y="645789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https://idea-instructions.com/</a:t>
            </a:r>
          </a:p>
        </p:txBody>
      </p:sp>
    </p:spTree>
    <p:extLst>
      <p:ext uri="{BB962C8B-B14F-4D97-AF65-F5344CB8AC3E}">
        <p14:creationId xmlns:p14="http://schemas.microsoft.com/office/powerpoint/2010/main" val="407031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Breadth First Search (BFS)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Completely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explore </a:t>
                </a:r>
                <a:r>
                  <a:rPr lang="en-US" sz="2400" dirty="0"/>
                  <a:t>the vertices in order of their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Three states of vertices:</a:t>
                </a:r>
              </a:p>
              <a:p>
                <a:r>
                  <a:rPr lang="en-US" sz="2400" dirty="0"/>
                  <a:t>Undiscovered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Naturally implemented using a queue</a:t>
                </a:r>
              </a:p>
              <a:p>
                <a:pPr marL="0" indent="0">
                  <a:buNone/>
                </a:pPr>
                <a:r>
                  <a:rPr lang="en-US" sz="2400" dirty="0"/>
                  <a:t>The queue will always have the list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Discovered</a:t>
                </a:r>
                <a:r>
                  <a:rPr lang="en-US" sz="2400" dirty="0"/>
                  <a:t> vertices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4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81808-13DC-4FCA-9935-7E1106F23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59" y="2459741"/>
            <a:ext cx="1647825" cy="2000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AD3C9-9AC0-4DC7-8106-9F3DDC0E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967" y="5536600"/>
            <a:ext cx="1752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BFS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873889"/>
                <a:ext cx="8229600" cy="581519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"undiscovered"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</a:t>
                </a:r>
                <a:endParaRPr kumimoji="1" lang="en-US" sz="28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queue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Level[s] = 0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while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sz="2400" dirty="0"/>
                  <a:t> is not empty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b="0" i="1" smtClean="0">
                        <a:latin typeface="Cambria Math" panose="02040503050406030204" pitchFamily="18" charset="0"/>
                      </a:rPr>
                      <m:t>dequeue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kumimoji="1" lang="en-US" dirty="0"/>
                  <a:t> 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dirty="0"/>
              </a:p>
              <a:p>
                <a:pPr marL="1371600" lvl="3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if 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append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on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sz="2400" dirty="0"/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sz="2400" b="0" i="1" smtClean="0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Level[x] = Level[u] + 1.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mark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</a:t>
                </a:r>
                <a:r>
                  <a:rPr kumimoji="1" lang="en-US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73889"/>
                <a:ext cx="8229600" cy="5815195"/>
              </a:xfrm>
              <a:blipFill>
                <a:blip r:embed="rId3"/>
                <a:stretch>
                  <a:fillRect l="-1111" t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A6643-6AAE-4C22-BF50-D8591A24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373" y="1948405"/>
            <a:ext cx="2433294" cy="40357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A7CD68-D79C-469F-A4E3-110B97EEEBCF}"/>
                  </a:ext>
                </a:extLst>
              </p14:cNvPr>
              <p14:cNvContentPartPr/>
              <p14:nvPr/>
            </p14:nvContentPartPr>
            <p14:xfrm>
              <a:off x="383040" y="1720080"/>
              <a:ext cx="7761240" cy="437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A7CD68-D79C-469F-A4E3-110B97EEEB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80" y="1710720"/>
                <a:ext cx="7779960" cy="43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32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9900"/>
                </a:solidFill>
                <a:latin typeface="Times New Roman" charset="0"/>
                <a:cs typeface="+mn-cs"/>
              </a:rPr>
              <a:t>1</a:t>
            </a: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1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24C67A-445A-4994-88F4-2170AD991B25}"/>
                  </a:ext>
                </a:extLst>
              </p14:cNvPr>
              <p14:cNvContentPartPr/>
              <p14:nvPr/>
            </p14:nvContentPartPr>
            <p14:xfrm>
              <a:off x="1434600" y="1217160"/>
              <a:ext cx="5852520" cy="146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24C67A-445A-4994-88F4-2170AD991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5240" y="1207800"/>
                <a:ext cx="5871240" cy="14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86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2 3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172EE-45DD-4A19-9C3C-6845CAD047D8}"/>
                  </a:ext>
                </a:extLst>
              </p14:cNvPr>
              <p14:cNvContentPartPr/>
              <p14:nvPr/>
            </p14:nvContentPartPr>
            <p14:xfrm>
              <a:off x="6995160" y="2080440"/>
              <a:ext cx="234720" cy="22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172EE-45DD-4A19-9C3C-6845CAD047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800" y="2071080"/>
                <a:ext cx="25344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98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3 4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1CBFDD-75AE-42A4-A6DF-32FED9F842E7}"/>
                  </a:ext>
                </a:extLst>
              </p14:cNvPr>
              <p14:cNvContentPartPr/>
              <p14:nvPr/>
            </p14:nvContentPartPr>
            <p14:xfrm>
              <a:off x="3503520" y="2154600"/>
              <a:ext cx="285840" cy="25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1CBFDD-75AE-42A4-A6DF-32FED9F842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4160" y="2145240"/>
                <a:ext cx="304560" cy="2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10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0959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4 5 6 7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87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Exercise: #edges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be a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vertices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edges.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Since every edge connects two distinct vertices (i.e., G has no loops) </a:t>
                </a:r>
              </a:p>
              <a:p>
                <a:pPr marL="0" indent="0">
                  <a:buNone/>
                </a:pPr>
                <a:r>
                  <a:rPr lang="en-US" sz="2400" dirty="0"/>
                  <a:t>and no two edges connect the same pair of vertices (i.e., G has no multi-edges)</a:t>
                </a:r>
              </a:p>
              <a:p>
                <a:pPr marL="0" indent="0">
                  <a:buNone/>
                </a:pPr>
                <a:r>
                  <a:rPr lang="en-US" sz="2400" dirty="0"/>
                  <a:t>It has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8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8013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5 6 7 8 9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698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0959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7 8 9 10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80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238096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8 9 10 11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A04D13-1058-40CC-A7B3-33BE59DEF265}"/>
                  </a:ext>
                </a:extLst>
              </p14:cNvPr>
              <p14:cNvContentPartPr/>
              <p14:nvPr/>
            </p14:nvContentPartPr>
            <p14:xfrm>
              <a:off x="1177200" y="2851920"/>
              <a:ext cx="1697760" cy="2863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A04D13-1058-40CC-A7B3-33BE59DEF2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7840" y="2842560"/>
                <a:ext cx="1716480" cy="28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894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73662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9 10 11 12 13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164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86262" y="394584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24312" y="494279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87750" y="6093732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endParaRPr lang="en-US" b="1" dirty="0">
              <a:solidFill>
                <a:srgbClr val="3366FF"/>
              </a:solidFill>
              <a:latin typeface="Helvetica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968"/>
            <a:ext cx="670216" cy="47063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23601" y="5182862"/>
            <a:ext cx="1786445" cy="9640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2493" cy="40883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573"/>
            <a:ext cx="302454" cy="8231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9F8F20-15EA-44CB-BB2E-47E9C594AAA9}"/>
              </a:ext>
            </a:extLst>
          </p:cNvPr>
          <p:cNvSpPr txBox="1"/>
          <p:nvPr/>
        </p:nvSpPr>
        <p:spPr>
          <a:xfrm>
            <a:off x="4433466" y="5236191"/>
            <a:ext cx="4164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BFS(1) finds a tree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</a:rPr>
              <a:t>This tree contains all vertices reachable from 1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</a:rPr>
              <a:t>We call it BFS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F3C776-F5A6-4C66-9331-1E60CAF47BAF}"/>
                  </a:ext>
                </a:extLst>
              </p14:cNvPr>
              <p14:cNvContentPartPr/>
              <p14:nvPr/>
            </p14:nvContentPartPr>
            <p14:xfrm>
              <a:off x="1526040" y="1685880"/>
              <a:ext cx="5955480" cy="468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F3C776-F5A6-4C66-9331-1E60CAF47B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6680" y="1676520"/>
                <a:ext cx="5974200" cy="47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9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BFS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"undiscovered"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</a:t>
                </a:r>
                <a:endParaRPr kumimoji="1" lang="en-US" sz="28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queue 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={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while 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sz="2400" dirty="0"/>
                  <a:t> is not empty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i="1">
                        <a:latin typeface="Cambria Math" panose="02040503050406030204" pitchFamily="18" charset="0"/>
                      </a:rPr>
                      <m:t>dequeue</m:t>
                    </m:r>
                    <m:r>
                      <a:rPr kumimoji="1"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kumimoji="1" lang="en-US" dirty="0"/>
                  <a:t> 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dirty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dirty="0"/>
              </a:p>
              <a:p>
                <a:pPr marL="1371600" lvl="3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if 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append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on 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sz="2400" dirty="0"/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sz="2400" i="1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mark </a:t>
                </a: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</a:t>
                </a:r>
                <a:r>
                  <a:rPr kumimoji="1" lang="en-US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66CE58-71A9-4E29-9A3B-1A41ED77204C}"/>
              </a:ext>
            </a:extLst>
          </p:cNvPr>
          <p:cNvGrpSpPr/>
          <p:nvPr/>
        </p:nvGrpSpPr>
        <p:grpSpPr>
          <a:xfrm>
            <a:off x="1332753" y="2952527"/>
            <a:ext cx="7374152" cy="2672769"/>
            <a:chOff x="1347575" y="3346902"/>
            <a:chExt cx="7374152" cy="21144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3A1F25-BDF1-42AB-92A7-FF92A4517502}"/>
                </a:ext>
              </a:extLst>
            </p:cNvPr>
            <p:cNvSpPr txBox="1"/>
            <p:nvPr/>
          </p:nvSpPr>
          <p:spPr>
            <a:xfrm>
              <a:off x="5733408" y="3346902"/>
              <a:ext cx="2988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O(m) times: 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At most twice per edge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1F9D1-8A36-4657-9E23-E01757474167}"/>
                </a:ext>
              </a:extLst>
            </p:cNvPr>
            <p:cNvSpPr/>
            <p:nvPr/>
          </p:nvSpPr>
          <p:spPr bwMode="auto">
            <a:xfrm>
              <a:off x="1347575" y="3907473"/>
              <a:ext cx="7354047" cy="1553882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668604-96CF-488A-BE35-35AACBBB3F4A}"/>
              </a:ext>
            </a:extLst>
          </p:cNvPr>
          <p:cNvGrpSpPr/>
          <p:nvPr/>
        </p:nvGrpSpPr>
        <p:grpSpPr>
          <a:xfrm>
            <a:off x="945355" y="2013786"/>
            <a:ext cx="7822505" cy="3962609"/>
            <a:chOff x="956929" y="2383417"/>
            <a:chExt cx="7822505" cy="317909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329FF4-7871-4B28-916D-74E1926820FC}"/>
                </a:ext>
              </a:extLst>
            </p:cNvPr>
            <p:cNvSpPr/>
            <p:nvPr/>
          </p:nvSpPr>
          <p:spPr bwMode="auto">
            <a:xfrm>
              <a:off x="956929" y="3065485"/>
              <a:ext cx="7822505" cy="249702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B26668-7194-4D5B-8E04-0CEE6586CB44}"/>
                </a:ext>
              </a:extLst>
            </p:cNvPr>
            <p:cNvSpPr txBox="1"/>
            <p:nvPr/>
          </p:nvSpPr>
          <p:spPr>
            <a:xfrm>
              <a:off x="5634849" y="2383417"/>
              <a:ext cx="3103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O(n) times: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At most once per vertex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3DB5C8-36DE-4453-B609-123BD0D9DA8B}"/>
                  </a:ext>
                </a:extLst>
              </p14:cNvPr>
              <p14:cNvContentPartPr/>
              <p14:nvPr/>
            </p14:nvContentPartPr>
            <p14:xfrm>
              <a:off x="91440" y="2863080"/>
              <a:ext cx="4189680" cy="304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3DB5C8-36DE-4453-B609-123BD0D9DA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0" y="2853720"/>
                <a:ext cx="4208400" cy="30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visits a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if and only if there is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“BFS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All nontree edges join vertices on the same or adjacent levels 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96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14CE33-5EF2-4D1A-975C-75114A72117C}"/>
                  </a:ext>
                </a:extLst>
              </p14:cNvPr>
              <p14:cNvContentPartPr/>
              <p14:nvPr/>
            </p14:nvContentPartPr>
            <p14:xfrm>
              <a:off x="937440" y="131400"/>
              <a:ext cx="8103960" cy="525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14CE33-5EF2-4D1A-975C-75114A7211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080" y="122040"/>
                <a:ext cx="8122680" cy="52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 Application: Shortest Paths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86262" y="394584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24312" y="494279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87750" y="6093732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968"/>
            <a:ext cx="670216" cy="47063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23601" y="5182862"/>
            <a:ext cx="1786445" cy="9640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2493" cy="40883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573"/>
            <a:ext cx="302454" cy="8231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7" descr="25%">
            <a:extLst>
              <a:ext uri="{FF2B5EF4-FFF2-40B4-BE49-F238E27FC236}">
                <a16:creationId xmlns:a16="http://schemas.microsoft.com/office/drawing/2014/main" id="{11CBA2E3-4CDD-4B65-890D-3BBE297CB853}"/>
              </a:ext>
            </a:extLst>
          </p:cNvPr>
          <p:cNvSpPr>
            <a:spLocks/>
          </p:cNvSpPr>
          <p:nvPr/>
        </p:nvSpPr>
        <p:spPr bwMode="auto">
          <a:xfrm>
            <a:off x="3179635" y="1946712"/>
            <a:ext cx="3276600" cy="838200"/>
          </a:xfrm>
          <a:custGeom>
            <a:avLst/>
            <a:gdLst>
              <a:gd name="T0" fmla="*/ 0 w 2064"/>
              <a:gd name="T1" fmla="*/ 0 h 528"/>
              <a:gd name="T2" fmla="*/ 48 w 2064"/>
              <a:gd name="T3" fmla="*/ 432 h 528"/>
              <a:gd name="T4" fmla="*/ 2064 w 2064"/>
              <a:gd name="T5" fmla="*/ 528 h 528"/>
              <a:gd name="T6" fmla="*/ 2016 w 2064"/>
              <a:gd name="T7" fmla="*/ 144 h 528"/>
              <a:gd name="T8" fmla="*/ 0 w 2064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4" h="528">
                <a:moveTo>
                  <a:pt x="0" y="0"/>
                </a:moveTo>
                <a:lnTo>
                  <a:pt x="48" y="432"/>
                </a:lnTo>
                <a:lnTo>
                  <a:pt x="2064" y="528"/>
                </a:lnTo>
                <a:lnTo>
                  <a:pt x="2016" y="144"/>
                </a:lnTo>
                <a:lnTo>
                  <a:pt x="0" y="0"/>
                </a:lnTo>
                <a:close/>
              </a:path>
            </a:pathLst>
          </a:custGeom>
          <a:solidFill>
            <a:srgbClr val="0099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Freeform 36" descr="25%">
            <a:extLst>
              <a:ext uri="{FF2B5EF4-FFF2-40B4-BE49-F238E27FC236}">
                <a16:creationId xmlns:a16="http://schemas.microsoft.com/office/drawing/2014/main" id="{FED12461-5815-4AF7-AAE8-C1E0EF601E0E}"/>
              </a:ext>
            </a:extLst>
          </p:cNvPr>
          <p:cNvSpPr>
            <a:spLocks/>
          </p:cNvSpPr>
          <p:nvPr/>
        </p:nvSpPr>
        <p:spPr bwMode="auto">
          <a:xfrm>
            <a:off x="2432424" y="2590810"/>
            <a:ext cx="5257800" cy="1905000"/>
          </a:xfrm>
          <a:custGeom>
            <a:avLst/>
            <a:gdLst>
              <a:gd name="T0" fmla="*/ 96 w 3312"/>
              <a:gd name="T1" fmla="*/ 0 h 1200"/>
              <a:gd name="T2" fmla="*/ 0 w 3312"/>
              <a:gd name="T3" fmla="*/ 336 h 1200"/>
              <a:gd name="T4" fmla="*/ 1008 w 3312"/>
              <a:gd name="T5" fmla="*/ 1200 h 1200"/>
              <a:gd name="T6" fmla="*/ 2352 w 3312"/>
              <a:gd name="T7" fmla="*/ 720 h 1200"/>
              <a:gd name="T8" fmla="*/ 3264 w 3312"/>
              <a:gd name="T9" fmla="*/ 912 h 1200"/>
              <a:gd name="T10" fmla="*/ 3312 w 3312"/>
              <a:gd name="T11" fmla="*/ 576 h 1200"/>
              <a:gd name="T12" fmla="*/ 2016 w 3312"/>
              <a:gd name="T13" fmla="*/ 240 h 1200"/>
              <a:gd name="T14" fmla="*/ 1152 w 3312"/>
              <a:gd name="T15" fmla="*/ 672 h 1200"/>
              <a:gd name="T16" fmla="*/ 96 w 331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2" h="1200">
                <a:moveTo>
                  <a:pt x="96" y="0"/>
                </a:moveTo>
                <a:lnTo>
                  <a:pt x="0" y="336"/>
                </a:lnTo>
                <a:lnTo>
                  <a:pt x="1008" y="1200"/>
                </a:lnTo>
                <a:lnTo>
                  <a:pt x="2352" y="720"/>
                </a:lnTo>
                <a:lnTo>
                  <a:pt x="3264" y="912"/>
                </a:lnTo>
                <a:lnTo>
                  <a:pt x="3312" y="576"/>
                </a:lnTo>
                <a:lnTo>
                  <a:pt x="2016" y="240"/>
                </a:lnTo>
                <a:lnTo>
                  <a:pt x="1152" y="672"/>
                </a:lnTo>
                <a:lnTo>
                  <a:pt x="96" y="0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Freeform 38" descr="25%">
            <a:extLst>
              <a:ext uri="{FF2B5EF4-FFF2-40B4-BE49-F238E27FC236}">
                <a16:creationId xmlns:a16="http://schemas.microsoft.com/office/drawing/2014/main" id="{11D1B12A-F8D2-488D-A53C-4A9B68FEDA2C}"/>
              </a:ext>
            </a:extLst>
          </p:cNvPr>
          <p:cNvSpPr>
            <a:spLocks/>
          </p:cNvSpPr>
          <p:nvPr/>
        </p:nvSpPr>
        <p:spPr bwMode="auto">
          <a:xfrm>
            <a:off x="1002552" y="3705420"/>
            <a:ext cx="6629400" cy="2286000"/>
          </a:xfrm>
          <a:custGeom>
            <a:avLst/>
            <a:gdLst>
              <a:gd name="T0" fmla="*/ 0 w 4176"/>
              <a:gd name="T1" fmla="*/ 1056 h 1440"/>
              <a:gd name="T2" fmla="*/ 144 w 4176"/>
              <a:gd name="T3" fmla="*/ 1440 h 1440"/>
              <a:gd name="T4" fmla="*/ 432 w 4176"/>
              <a:gd name="T5" fmla="*/ 1344 h 1440"/>
              <a:gd name="T6" fmla="*/ 816 w 4176"/>
              <a:gd name="T7" fmla="*/ 432 h 1440"/>
              <a:gd name="T8" fmla="*/ 2064 w 4176"/>
              <a:gd name="T9" fmla="*/ 1152 h 1440"/>
              <a:gd name="T10" fmla="*/ 4176 w 4176"/>
              <a:gd name="T11" fmla="*/ 720 h 1440"/>
              <a:gd name="T12" fmla="*/ 4128 w 4176"/>
              <a:gd name="T13" fmla="*/ 384 h 1440"/>
              <a:gd name="T14" fmla="*/ 1872 w 4176"/>
              <a:gd name="T15" fmla="*/ 720 h 1440"/>
              <a:gd name="T16" fmla="*/ 1056 w 4176"/>
              <a:gd name="T17" fmla="*/ 0 h 1440"/>
              <a:gd name="T18" fmla="*/ 0 w 4176"/>
              <a:gd name="T19" fmla="*/ 1008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6" h="1440">
                <a:moveTo>
                  <a:pt x="0" y="1056"/>
                </a:moveTo>
                <a:lnTo>
                  <a:pt x="144" y="1440"/>
                </a:lnTo>
                <a:lnTo>
                  <a:pt x="432" y="1344"/>
                </a:lnTo>
                <a:lnTo>
                  <a:pt x="816" y="432"/>
                </a:lnTo>
                <a:lnTo>
                  <a:pt x="2064" y="1152"/>
                </a:lnTo>
                <a:lnTo>
                  <a:pt x="4176" y="720"/>
                </a:lnTo>
                <a:lnTo>
                  <a:pt x="4128" y="384"/>
                </a:lnTo>
                <a:lnTo>
                  <a:pt x="1872" y="720"/>
                </a:lnTo>
                <a:lnTo>
                  <a:pt x="1056" y="0"/>
                </a:lnTo>
                <a:lnTo>
                  <a:pt x="0" y="1008"/>
                </a:lnTo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Freeform 39" descr="25%">
            <a:extLst>
              <a:ext uri="{FF2B5EF4-FFF2-40B4-BE49-F238E27FC236}">
                <a16:creationId xmlns:a16="http://schemas.microsoft.com/office/drawing/2014/main" id="{BE497CBA-891B-48A5-AC35-FC5AB3C92998}"/>
              </a:ext>
            </a:extLst>
          </p:cNvPr>
          <p:cNvSpPr>
            <a:spLocks/>
          </p:cNvSpPr>
          <p:nvPr/>
        </p:nvSpPr>
        <p:spPr bwMode="auto">
          <a:xfrm>
            <a:off x="1600200" y="4760268"/>
            <a:ext cx="2162175" cy="1752600"/>
          </a:xfrm>
          <a:custGeom>
            <a:avLst/>
            <a:gdLst>
              <a:gd name="T0" fmla="*/ 1362 w 1362"/>
              <a:gd name="T1" fmla="*/ 510 h 1104"/>
              <a:gd name="T2" fmla="*/ 432 w 1362"/>
              <a:gd name="T3" fmla="*/ 0 h 1104"/>
              <a:gd name="T4" fmla="*/ 0 w 1362"/>
              <a:gd name="T5" fmla="*/ 1104 h 1104"/>
              <a:gd name="T6" fmla="*/ 480 w 1362"/>
              <a:gd name="T7" fmla="*/ 1104 h 1104"/>
              <a:gd name="T8" fmla="*/ 736 w 1362"/>
              <a:gd name="T9" fmla="*/ 551 h 1104"/>
              <a:gd name="T10" fmla="*/ 1090 w 1362"/>
              <a:gd name="T11" fmla="*/ 658 h 1104"/>
              <a:gd name="T12" fmla="*/ 1362 w 1362"/>
              <a:gd name="T13" fmla="*/ 51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2" h="1104">
                <a:moveTo>
                  <a:pt x="1362" y="510"/>
                </a:moveTo>
                <a:lnTo>
                  <a:pt x="432" y="0"/>
                </a:lnTo>
                <a:lnTo>
                  <a:pt x="0" y="1104"/>
                </a:lnTo>
                <a:lnTo>
                  <a:pt x="480" y="1104"/>
                </a:lnTo>
                <a:lnTo>
                  <a:pt x="736" y="551"/>
                </a:lnTo>
                <a:lnTo>
                  <a:pt x="1090" y="658"/>
                </a:lnTo>
                <a:lnTo>
                  <a:pt x="1362" y="510"/>
                </a:lnTo>
                <a:close/>
              </a:path>
            </a:pathLst>
          </a:custGeom>
          <a:solidFill>
            <a:srgbClr val="7030A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BCE35-0270-4B63-A049-72D1B6B620EC}"/>
              </a:ext>
            </a:extLst>
          </p:cNvPr>
          <p:cNvSpPr txBox="1"/>
          <p:nvPr/>
        </p:nvSpPr>
        <p:spPr>
          <a:xfrm>
            <a:off x="185666" y="1301514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BFS Tree gives shortest </a:t>
            </a:r>
          </a:p>
          <a:p>
            <a:pPr algn="l"/>
            <a:r>
              <a:rPr lang="en-US" dirty="0"/>
              <a:t>paths from 1 to all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6688-A277-48B1-8584-182163DF5787}"/>
              </a:ext>
            </a:extLst>
          </p:cNvPr>
          <p:cNvSpPr txBox="1"/>
          <p:nvPr/>
        </p:nvSpPr>
        <p:spPr>
          <a:xfrm>
            <a:off x="8000707" y="12097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3799E1-1466-4246-B26F-5FB3EFFA0F84}"/>
              </a:ext>
            </a:extLst>
          </p:cNvPr>
          <p:cNvSpPr txBox="1"/>
          <p:nvPr/>
        </p:nvSpPr>
        <p:spPr>
          <a:xfrm>
            <a:off x="7991748" y="2091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5FD08-BB1C-4E33-9D28-9934E4B21D42}"/>
              </a:ext>
            </a:extLst>
          </p:cNvPr>
          <p:cNvSpPr txBox="1"/>
          <p:nvPr/>
        </p:nvSpPr>
        <p:spPr>
          <a:xfrm>
            <a:off x="8024621" y="33433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28CD-A2F4-4772-ADCE-D10883FC407B}"/>
              </a:ext>
            </a:extLst>
          </p:cNvPr>
          <p:cNvSpPr txBox="1"/>
          <p:nvPr/>
        </p:nvSpPr>
        <p:spPr>
          <a:xfrm>
            <a:off x="8015659" y="4290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7717C-482E-4CB2-BE66-E96177C69193}"/>
              </a:ext>
            </a:extLst>
          </p:cNvPr>
          <p:cNvSpPr txBox="1"/>
          <p:nvPr/>
        </p:nvSpPr>
        <p:spPr>
          <a:xfrm>
            <a:off x="8024621" y="5405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32E1E-BDCB-4C6C-A357-7476DCAA14FE}"/>
              </a:ext>
            </a:extLst>
          </p:cNvPr>
          <p:cNvSpPr txBox="1"/>
          <p:nvPr/>
        </p:nvSpPr>
        <p:spPr>
          <a:xfrm>
            <a:off x="4540131" y="557634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All edges connect same</a:t>
            </a:r>
          </a:p>
          <a:p>
            <a:pPr algn="l"/>
            <a:r>
              <a:rPr lang="en-US" dirty="0"/>
              <a:t>or adjacent levels</a:t>
            </a:r>
          </a:p>
        </p:txBody>
      </p:sp>
    </p:spTree>
    <p:extLst>
      <p:ext uri="{BB962C8B-B14F-4D97-AF65-F5344CB8AC3E}">
        <p14:creationId xmlns:p14="http://schemas.microsoft.com/office/powerpoint/2010/main" val="139412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 Application: Shortest Paths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634112" y="209764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4307510" y="43037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965910" y="307064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31641" y="312702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734125" y="4303869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1162254" y="5792024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965289" y="432534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2752086" y="5795697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23367" y="3063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24688" y="306711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40674" y="430372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54326" y="2428847"/>
            <a:ext cx="602827" cy="75150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1854340" cy="35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984608" cy="51156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5828142" y="2478607"/>
            <a:ext cx="282195" cy="58501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5961789" y="2420325"/>
            <a:ext cx="1249869" cy="64682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04334" y="3250558"/>
            <a:ext cx="720387" cy="1059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18718" y="3448085"/>
            <a:ext cx="8926" cy="85567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6"/>
            <a:endCxn id="262151" idx="2"/>
          </p:cNvCxnSpPr>
          <p:nvPr/>
        </p:nvCxnSpPr>
        <p:spPr bwMode="auto">
          <a:xfrm flipV="1">
            <a:off x="2912608" y="3264678"/>
            <a:ext cx="1053335" cy="4931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88595" y="2425317"/>
            <a:ext cx="1403832" cy="69865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159940" y="3451615"/>
            <a:ext cx="334540" cy="85214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25671" y="3507994"/>
            <a:ext cx="203137" cy="795908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152259" y="3454704"/>
            <a:ext cx="1437697" cy="8706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0"/>
            <a:endCxn id="262155" idx="4"/>
          </p:cNvCxnSpPr>
          <p:nvPr/>
        </p:nvCxnSpPr>
        <p:spPr bwMode="auto">
          <a:xfrm flipH="1" flipV="1">
            <a:off x="1159319" y="4706315"/>
            <a:ext cx="197618" cy="108574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3087937" y="4497756"/>
            <a:ext cx="1219606" cy="135116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292966" y="4648033"/>
            <a:ext cx="1514703" cy="120608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6"/>
            <a:endCxn id="262156" idx="2"/>
          </p:cNvCxnSpPr>
          <p:nvPr/>
        </p:nvCxnSpPr>
        <p:spPr bwMode="auto">
          <a:xfrm>
            <a:off x="1558646" y="5978851"/>
            <a:ext cx="1193474" cy="1101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ABCE35-0270-4B63-A049-72D1B6B620EC}"/>
              </a:ext>
            </a:extLst>
          </p:cNvPr>
          <p:cNvSpPr txBox="1"/>
          <p:nvPr/>
        </p:nvSpPr>
        <p:spPr>
          <a:xfrm>
            <a:off x="185666" y="1301514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BFS Tree gives shortest </a:t>
            </a:r>
          </a:p>
          <a:p>
            <a:pPr algn="l"/>
            <a:r>
              <a:rPr lang="en-US" dirty="0"/>
              <a:t>paths from 1 to all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6688-A277-48B1-8584-182163DF5787}"/>
              </a:ext>
            </a:extLst>
          </p:cNvPr>
          <p:cNvSpPr txBox="1"/>
          <p:nvPr/>
        </p:nvSpPr>
        <p:spPr>
          <a:xfrm>
            <a:off x="8000707" y="12097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3799E1-1466-4246-B26F-5FB3EFFA0F84}"/>
              </a:ext>
            </a:extLst>
          </p:cNvPr>
          <p:cNvSpPr txBox="1"/>
          <p:nvPr/>
        </p:nvSpPr>
        <p:spPr>
          <a:xfrm>
            <a:off x="7991748" y="2091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5FD08-BB1C-4E33-9D28-9934E4B21D42}"/>
              </a:ext>
            </a:extLst>
          </p:cNvPr>
          <p:cNvSpPr txBox="1"/>
          <p:nvPr/>
        </p:nvSpPr>
        <p:spPr>
          <a:xfrm>
            <a:off x="8024621" y="33433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28CD-A2F4-4772-ADCE-D10883FC407B}"/>
              </a:ext>
            </a:extLst>
          </p:cNvPr>
          <p:cNvSpPr txBox="1"/>
          <p:nvPr/>
        </p:nvSpPr>
        <p:spPr>
          <a:xfrm>
            <a:off x="8015659" y="4290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7717C-482E-4CB2-BE66-E96177C69193}"/>
              </a:ext>
            </a:extLst>
          </p:cNvPr>
          <p:cNvSpPr txBox="1"/>
          <p:nvPr/>
        </p:nvSpPr>
        <p:spPr>
          <a:xfrm>
            <a:off x="8024621" y="5405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32E1E-BDCB-4C6C-A357-7476DCAA14FE}"/>
              </a:ext>
            </a:extLst>
          </p:cNvPr>
          <p:cNvSpPr txBox="1"/>
          <p:nvPr/>
        </p:nvSpPr>
        <p:spPr>
          <a:xfrm>
            <a:off x="4540131" y="557634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All edges connect same</a:t>
            </a:r>
          </a:p>
          <a:p>
            <a:pPr algn="l"/>
            <a:r>
              <a:rPr lang="en-US" dirty="0"/>
              <a:t>or adjacent levels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45591E-B131-4A66-85B7-314F0D622786}"/>
              </a:ext>
            </a:extLst>
          </p:cNvPr>
          <p:cNvCxnSpPr>
            <a:cxnSpLocks/>
            <a:stCxn id="262153" idx="4"/>
            <a:endCxn id="262156" idx="0"/>
          </p:cNvCxnSpPr>
          <p:nvPr/>
        </p:nvCxnSpPr>
        <p:spPr bwMode="auto">
          <a:xfrm>
            <a:off x="2935868" y="4684836"/>
            <a:ext cx="10901" cy="111089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Freeform 3" descr="25%">
            <a:extLst>
              <a:ext uri="{FF2B5EF4-FFF2-40B4-BE49-F238E27FC236}">
                <a16:creationId xmlns:a16="http://schemas.microsoft.com/office/drawing/2014/main" id="{99B10946-1C09-42D5-AB8F-329B13E1F9FC}"/>
              </a:ext>
            </a:extLst>
          </p:cNvPr>
          <p:cNvSpPr>
            <a:spLocks/>
          </p:cNvSpPr>
          <p:nvPr/>
        </p:nvSpPr>
        <p:spPr bwMode="auto">
          <a:xfrm>
            <a:off x="2719388" y="2002502"/>
            <a:ext cx="4051953" cy="641350"/>
          </a:xfrm>
          <a:custGeom>
            <a:avLst/>
            <a:gdLst>
              <a:gd name="T0" fmla="*/ 94 w 3012"/>
              <a:gd name="T1" fmla="*/ 9 h 404"/>
              <a:gd name="T2" fmla="*/ 0 w 3012"/>
              <a:gd name="T3" fmla="*/ 395 h 404"/>
              <a:gd name="T4" fmla="*/ 3012 w 3012"/>
              <a:gd name="T5" fmla="*/ 404 h 404"/>
              <a:gd name="T6" fmla="*/ 2852 w 3012"/>
              <a:gd name="T7" fmla="*/ 0 h 404"/>
              <a:gd name="T8" fmla="*/ 94 w 3012"/>
              <a:gd name="T9" fmla="*/ 9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2" h="404">
                <a:moveTo>
                  <a:pt x="94" y="9"/>
                </a:moveTo>
                <a:lnTo>
                  <a:pt x="0" y="395"/>
                </a:lnTo>
                <a:lnTo>
                  <a:pt x="3012" y="404"/>
                </a:lnTo>
                <a:lnTo>
                  <a:pt x="2852" y="0"/>
                </a:lnTo>
                <a:lnTo>
                  <a:pt x="94" y="9"/>
                </a:lnTo>
                <a:close/>
              </a:path>
            </a:pathLst>
          </a:custGeom>
          <a:solidFill>
            <a:srgbClr val="00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" name="Freeform 6" descr="25%">
            <a:extLst>
              <a:ext uri="{FF2B5EF4-FFF2-40B4-BE49-F238E27FC236}">
                <a16:creationId xmlns:a16="http://schemas.microsoft.com/office/drawing/2014/main" id="{948A0074-9DE6-40AB-A8F5-862560836209}"/>
              </a:ext>
            </a:extLst>
          </p:cNvPr>
          <p:cNvSpPr>
            <a:spLocks/>
          </p:cNvSpPr>
          <p:nvPr/>
        </p:nvSpPr>
        <p:spPr bwMode="auto">
          <a:xfrm>
            <a:off x="2032000" y="2960792"/>
            <a:ext cx="5618163" cy="747713"/>
          </a:xfrm>
          <a:custGeom>
            <a:avLst/>
            <a:gdLst>
              <a:gd name="T0" fmla="*/ 122 w 3539"/>
              <a:gd name="T1" fmla="*/ 19 h 471"/>
              <a:gd name="T2" fmla="*/ 0 w 3539"/>
              <a:gd name="T3" fmla="*/ 471 h 471"/>
              <a:gd name="T4" fmla="*/ 3539 w 3539"/>
              <a:gd name="T5" fmla="*/ 452 h 471"/>
              <a:gd name="T6" fmla="*/ 3492 w 3539"/>
              <a:gd name="T7" fmla="*/ 0 h 471"/>
              <a:gd name="T8" fmla="*/ 122 w 3539"/>
              <a:gd name="T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471">
                <a:moveTo>
                  <a:pt x="122" y="19"/>
                </a:moveTo>
                <a:lnTo>
                  <a:pt x="0" y="471"/>
                </a:lnTo>
                <a:lnTo>
                  <a:pt x="3539" y="452"/>
                </a:lnTo>
                <a:lnTo>
                  <a:pt x="3492" y="0"/>
                </a:lnTo>
                <a:lnTo>
                  <a:pt x="122" y="19"/>
                </a:lnTo>
                <a:close/>
              </a:path>
            </a:pathLst>
          </a:custGeom>
          <a:solidFill>
            <a:srgbClr val="0070C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" name="Freeform 5" descr="25%">
            <a:extLst>
              <a:ext uri="{FF2B5EF4-FFF2-40B4-BE49-F238E27FC236}">
                <a16:creationId xmlns:a16="http://schemas.microsoft.com/office/drawing/2014/main" id="{14F863B7-E4B1-4581-9705-CE727FC12626}"/>
              </a:ext>
            </a:extLst>
          </p:cNvPr>
          <p:cNvSpPr>
            <a:spLocks/>
          </p:cNvSpPr>
          <p:nvPr/>
        </p:nvSpPr>
        <p:spPr bwMode="auto">
          <a:xfrm>
            <a:off x="598488" y="4167106"/>
            <a:ext cx="7021512" cy="701675"/>
          </a:xfrm>
          <a:custGeom>
            <a:avLst/>
            <a:gdLst>
              <a:gd name="T0" fmla="*/ 0 w 4423"/>
              <a:gd name="T1" fmla="*/ 442 h 442"/>
              <a:gd name="T2" fmla="*/ 4423 w 4423"/>
              <a:gd name="T3" fmla="*/ 433 h 442"/>
              <a:gd name="T4" fmla="*/ 4367 w 4423"/>
              <a:gd name="T5" fmla="*/ 0 h 442"/>
              <a:gd name="T6" fmla="*/ 140 w 4423"/>
              <a:gd name="T7" fmla="*/ 5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3" h="442">
                <a:moveTo>
                  <a:pt x="0" y="442"/>
                </a:moveTo>
                <a:lnTo>
                  <a:pt x="4423" y="433"/>
                </a:lnTo>
                <a:lnTo>
                  <a:pt x="4367" y="0"/>
                </a:lnTo>
                <a:lnTo>
                  <a:pt x="140" y="54"/>
                </a:lnTo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" name="Freeform 4" descr="25%">
            <a:extLst>
              <a:ext uri="{FF2B5EF4-FFF2-40B4-BE49-F238E27FC236}">
                <a16:creationId xmlns:a16="http://schemas.microsoft.com/office/drawing/2014/main" id="{E16A0C69-C03C-47F1-8CC1-525E7D8A4427}"/>
              </a:ext>
            </a:extLst>
          </p:cNvPr>
          <p:cNvSpPr>
            <a:spLocks/>
          </p:cNvSpPr>
          <p:nvPr/>
        </p:nvSpPr>
        <p:spPr bwMode="auto">
          <a:xfrm>
            <a:off x="568325" y="5638800"/>
            <a:ext cx="2987675" cy="711200"/>
          </a:xfrm>
          <a:custGeom>
            <a:avLst/>
            <a:gdLst>
              <a:gd name="T0" fmla="*/ 1882 w 1882"/>
              <a:gd name="T1" fmla="*/ 0 h 448"/>
              <a:gd name="T2" fmla="*/ 0 w 1882"/>
              <a:gd name="T3" fmla="*/ 53 h 448"/>
              <a:gd name="T4" fmla="*/ 197 w 1882"/>
              <a:gd name="T5" fmla="*/ 448 h 448"/>
              <a:gd name="T6" fmla="*/ 1769 w 1882"/>
              <a:gd name="T7" fmla="*/ 410 h 448"/>
              <a:gd name="T8" fmla="*/ 1882 w 1882"/>
              <a:gd name="T9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2" h="448">
                <a:moveTo>
                  <a:pt x="1882" y="0"/>
                </a:moveTo>
                <a:lnTo>
                  <a:pt x="0" y="53"/>
                </a:lnTo>
                <a:lnTo>
                  <a:pt x="197" y="448"/>
                </a:lnTo>
                <a:lnTo>
                  <a:pt x="1769" y="410"/>
                </a:lnTo>
                <a:lnTo>
                  <a:pt x="1882" y="0"/>
                </a:lnTo>
                <a:close/>
              </a:path>
            </a:pathLst>
          </a:custGeom>
          <a:solidFill>
            <a:srgbClr val="7030A0">
              <a:alpha val="2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FF36ED-AC13-44FF-9E53-55C59216A4B3}"/>
                  </a:ext>
                </a:extLst>
              </p14:cNvPr>
              <p14:cNvContentPartPr/>
              <p14:nvPr/>
            </p14:nvContentPartPr>
            <p14:xfrm>
              <a:off x="1091520" y="1343160"/>
              <a:ext cx="7578720" cy="472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FF36ED-AC13-44FF-9E53-55C59216A4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160" y="1333800"/>
                <a:ext cx="7597440" cy="47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82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/>
                  <a:t>All nontree edges join vertices on the same or adjacent levels of the tree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Consider an edge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is first discovered and it is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show y will be at level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This is because when vertices incident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are considered in the loop,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is still undiscovered, it will be discovered and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Exercise: Degree 1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: If G has no cycle, then it has a vertex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(Every tree has a leaf)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Proof: (By contradiction)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Suppose every vertex has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/>
                  <a:t>Start from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follow a path,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when we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we choose the next vertex to be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We can do so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 first time that we see a repeated vertex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we get a cycle. </a:t>
                </a:r>
              </a:p>
              <a:p>
                <a:pPr marL="0" indent="0">
                  <a:buNone/>
                </a:pPr>
                <a:r>
                  <a:rPr lang="en-US" sz="2200" dirty="0"/>
                  <a:t>We always get a repeated vertex 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finitely many vertices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5E916-44ED-4F8C-B9CA-292F3AB5B0D7}"/>
              </a:ext>
            </a:extLst>
          </p:cNvPr>
          <p:cNvGrpSpPr/>
          <p:nvPr/>
        </p:nvGrpSpPr>
        <p:grpSpPr>
          <a:xfrm>
            <a:off x="2008901" y="5813855"/>
            <a:ext cx="5284591" cy="431370"/>
            <a:chOff x="2008901" y="5813855"/>
            <a:chExt cx="5284591" cy="431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8">
                  <a:extLst>
                    <a:ext uri="{FF2B5EF4-FFF2-40B4-BE49-F238E27FC236}">
                      <a16:creationId xmlns:a16="http://schemas.microsoft.com/office/drawing/2014/main" id="{FC51E800-0C87-4C5A-BBBF-97009618C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8901" y="58330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Oval 8">
                  <a:extLst>
                    <a:ext uri="{FF2B5EF4-FFF2-40B4-BE49-F238E27FC236}">
                      <a16:creationId xmlns:a16="http://schemas.microsoft.com/office/drawing/2014/main" id="{FC51E800-0C87-4C5A-BBBF-97009618C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08901" y="583305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 l="-294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5714A7AD-034B-4715-BDFE-A529C6914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2492" y="5848640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5714A7AD-034B-4715-BDFE-A529C6914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2492" y="5848640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10">
                  <a:extLst>
                    <a:ext uri="{FF2B5EF4-FFF2-40B4-BE49-F238E27FC236}">
                      <a16:creationId xmlns:a16="http://schemas.microsoft.com/office/drawing/2014/main" id="{0504D617-435F-4653-8075-2B1ACB048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8198" y="58138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Oval 10">
                  <a:extLst>
                    <a:ext uri="{FF2B5EF4-FFF2-40B4-BE49-F238E27FC236}">
                      <a16:creationId xmlns:a16="http://schemas.microsoft.com/office/drawing/2014/main" id="{0504D617-435F-4653-8075-2B1ACB048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18198" y="5813855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 l="-1449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98F3618E-4C44-4F02-B253-F266C187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4631" y="58330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98F3618E-4C44-4F02-B253-F266C1870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4631" y="5833055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 l="-2941" b="-147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12">
                  <a:extLst>
                    <a:ext uri="{FF2B5EF4-FFF2-40B4-BE49-F238E27FC236}">
                      <a16:creationId xmlns:a16="http://schemas.microsoft.com/office/drawing/2014/main" id="{0BE4206A-A42B-44E1-94C6-1C69F5779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8925" y="586422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Oval 12">
                  <a:extLst>
                    <a:ext uri="{FF2B5EF4-FFF2-40B4-BE49-F238E27FC236}">
                      <a16:creationId xmlns:a16="http://schemas.microsoft.com/office/drawing/2014/main" id="{0BE4206A-A42B-44E1-94C6-1C69F5779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68925" y="5864225"/>
                  <a:ext cx="381000" cy="381000"/>
                </a:xfrm>
                <a:prstGeom prst="ellipse">
                  <a:avLst/>
                </a:prstGeom>
                <a:blipFill>
                  <a:blip r:embed="rId8"/>
                  <a:stretch>
                    <a:fillRect l="-2899" b="-147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E4F98C-9CE0-47E9-87DD-518B9A9C0BD1}"/>
                </a:ext>
              </a:extLst>
            </p:cNvPr>
            <p:cNvCxnSpPr>
              <a:cxnSpLocks/>
              <a:stCxn id="43" idx="6"/>
              <a:endCxn id="42" idx="2"/>
            </p:cNvCxnSpPr>
            <p:nvPr/>
          </p:nvCxnSpPr>
          <p:spPr bwMode="auto">
            <a:xfrm>
              <a:off x="6199198" y="6004355"/>
              <a:ext cx="713294" cy="347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247EE5D-5B55-4CC4-A3BB-F8F4AFEE3D20}"/>
                </a:ext>
              </a:extLst>
            </p:cNvPr>
            <p:cNvCxnSpPr>
              <a:cxnSpLocks/>
              <a:stCxn id="46" idx="6"/>
              <a:endCxn id="43" idx="2"/>
            </p:cNvCxnSpPr>
            <p:nvPr/>
          </p:nvCxnSpPr>
          <p:spPr bwMode="auto">
            <a:xfrm flipV="1">
              <a:off x="4949925" y="6004355"/>
              <a:ext cx="868273" cy="503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F9AD3C7-3351-4092-AD12-B1B999EBC539}"/>
                </a:ext>
              </a:extLst>
            </p:cNvPr>
            <p:cNvCxnSpPr>
              <a:cxnSpLocks/>
              <a:stCxn id="44" idx="6"/>
              <a:endCxn id="46" idx="2"/>
            </p:cNvCxnSpPr>
            <p:nvPr/>
          </p:nvCxnSpPr>
          <p:spPr bwMode="auto">
            <a:xfrm>
              <a:off x="3855631" y="6023555"/>
              <a:ext cx="713294" cy="311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722229-8C14-49EF-BD8E-ED3FD693E548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 bwMode="auto">
            <a:xfrm>
              <a:off x="2389901" y="6023555"/>
              <a:ext cx="10847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0C76DE-4200-4A65-AB7D-506EDDEB83AE}"/>
                </a:ext>
              </a:extLst>
            </p:cNvPr>
            <p:cNvCxnSpPr>
              <a:cxnSpLocks/>
              <a:stCxn id="42" idx="0"/>
              <a:endCxn id="44" idx="7"/>
            </p:cNvCxnSpPr>
            <p:nvPr/>
          </p:nvCxnSpPr>
          <p:spPr bwMode="auto">
            <a:xfrm rot="16200000" flipH="1" flipV="1">
              <a:off x="5431308" y="4217166"/>
              <a:ext cx="40211" cy="3303157"/>
            </a:xfrm>
            <a:prstGeom prst="curvedConnector3">
              <a:avLst>
                <a:gd name="adj1" fmla="val -90451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2853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Lemma: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/>
                  <a:t>All vertices at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of 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) have shortest path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Because there is a path of length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in the BFS tree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, then say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is the shortest path to v.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By previous claim, </a:t>
                </a:r>
                <a:endParaRPr lang="en-US" altLang="en-US" sz="22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This proves the lemma.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r="-741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5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Trees?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60"/>
            <a:ext cx="82296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Trees are simpler than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Many statements can be proved on trees by induction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So, computational problems on trees are simpler than general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kumimoji="1" lang="en-US" sz="2400" dirty="0"/>
              <a:t>This is often a good way to approach a graph problem: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Find a "nice</a:t>
            </a:r>
            <a:r>
              <a:rPr kumimoji="1" lang="en-US" altLang="ja-JP" sz="2400" dirty="0"/>
              <a:t>"</a:t>
            </a:r>
            <a:r>
              <a:rPr kumimoji="1" lang="en-US" sz="2400" dirty="0"/>
              <a:t> tree in the graph, i.e., one such that non-tree edges have some simplifying structure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Solve the problem on the tree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Use the solution on the tree to find a “good” solution on the graph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F5808F-1CB7-4A20-8171-6A873259554D}"/>
                  </a:ext>
                </a:extLst>
              </p14:cNvPr>
              <p14:cNvContentPartPr/>
              <p14:nvPr/>
            </p14:nvContentPartPr>
            <p14:xfrm>
              <a:off x="1834560" y="3989160"/>
              <a:ext cx="960480" cy="36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F5808F-1CB7-4A20-8171-6A87325955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5200" y="3979800"/>
                <a:ext cx="979200" cy="3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 of BFS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7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32"/>
            <a:ext cx="9144000" cy="1143000"/>
          </a:xfrm>
        </p:spPr>
        <p:txBody>
          <a:bodyPr/>
          <a:lstStyle/>
          <a:p>
            <a:pPr eaLnBrk="1" hangingPunct="1"/>
            <a:r>
              <a:rPr kumimoji="1" lang="en-US" sz="360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dirty="0">
                <a:solidFill>
                  <a:srgbClr val="002060"/>
                </a:solidFill>
              </a:rPr>
              <a:t>Connected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want to answer the following type questions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(fast):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there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Idea</a:t>
                </a:r>
                <a:r>
                  <a:rPr lang="en-US" altLang="en-US" sz="2400" dirty="0"/>
                  <a:t>: Create an array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400" dirty="0"/>
                  <a:t> such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in the same connected component,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is same.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question reduces to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C8A2FF-D032-4D8A-9D19-C689E86BF404}"/>
                  </a:ext>
                </a:extLst>
              </p14:cNvPr>
              <p14:cNvContentPartPr/>
              <p14:nvPr/>
            </p14:nvContentPartPr>
            <p14:xfrm>
              <a:off x="-594360" y="360000"/>
              <a:ext cx="9310320" cy="340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C8A2FF-D032-4D8A-9D19-C689E86BF4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03720" y="350640"/>
                <a:ext cx="9329040" cy="34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Initial State: All vertices undiscovered,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For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=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sz="2400" dirty="0"/>
                  <a:t> do</a:t>
                </a:r>
                <a:br>
                  <a:rPr kumimoji="1" lang="en-US" sz="2400" dirty="0"/>
                </a:br>
                <a:r>
                  <a:rPr kumimoji="1" lang="en-US" sz="2400" dirty="0"/>
                  <a:t>    If state(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!= fully-explored then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      Run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solidFill>
                      <a:srgbClr val="FF0000"/>
                    </a:solidFill>
                  </a:rPr>
                  <a:t>       Set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𝑐</m:t>
                    </m:r>
                  </m:oMath>
                </a14:m>
                <a:r>
                  <a:rPr kumimoji="1"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sz="2400" dirty="0"/>
                  <a:t>for each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found in 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     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We no longer initialize to undiscovered in the BFS subroutine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Total Cost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 every connected component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 BFS takes time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one can use DFS instead of BFS.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40132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3600" kern="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kern="0" dirty="0">
                <a:solidFill>
                  <a:srgbClr val="002060"/>
                </a:solidFill>
              </a:rPr>
              <a:t>Connected Component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A60E17-7E93-4B5D-B05B-0876C1AC0063}"/>
                  </a:ext>
                </a:extLst>
              </p14:cNvPr>
              <p14:cNvContentPartPr/>
              <p14:nvPr/>
            </p14:nvContentPartPr>
            <p14:xfrm>
              <a:off x="1154520" y="977400"/>
              <a:ext cx="7669800" cy="233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A60E17-7E93-4B5D-B05B-0876C1AC00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160" y="968040"/>
                <a:ext cx="7688520" cy="23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Lesson</a:t>
                </a:r>
                <a:r>
                  <a:rPr lang="en-US" altLang="en-US" sz="2400" b="0" dirty="0"/>
                  <a:t>: We can execute any algorithm on disconnected graphs by running it on each connected component.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can use the previous algorithm to detect connected components.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 is no overhead, because the algorithm runs in time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So, from now on, we can (almost) always assume the input graph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connected</a:t>
                </a:r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Cycles in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Claim: </a:t>
                </a:r>
                <a:r>
                  <a:rPr lang="en-US" altLang="en-US" sz="2400" b="0" dirty="0"/>
                  <a:t>If </a:t>
                </a:r>
                <a:r>
                  <a:rPr lang="en-US" alt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vertices graph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b="0" dirty="0"/>
                  <a:t> has at least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b="0" dirty="0"/>
                  <a:t> edges, then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connected, then it cannot be a tree. Because every tree has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400" dirty="0"/>
                  <a:t> edges. So,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disconnected. Say connected components of G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/>
                  <a:t>vertices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edges, there must be some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such that a component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with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in that component we do not have a tree, so there is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03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60"/>
            <a:ext cx="82296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accent2"/>
                </a:solidFill>
              </a:rPr>
              <a:t>Problem: </a:t>
            </a:r>
            <a:r>
              <a:rPr lang="en-US" altLang="en-US" dirty="0"/>
              <a:t>Give an algorithm to detect whether a given undirected graph contains a cycle.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8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Definition: An undirected graph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>
                    <a:latin typeface="Arial" charset="0"/>
                  </a:rPr>
                  <a:t> is </a:t>
                </a:r>
                <a:r>
                  <a:rPr kumimoji="1" lang="en-US" sz="2400" dirty="0">
                    <a:solidFill>
                      <a:srgbClr val="FF0000"/>
                    </a:solidFill>
                    <a:latin typeface="Arial" charset="0"/>
                  </a:rPr>
                  <a:t>bipartite</a:t>
                </a:r>
                <a:r>
                  <a:rPr kumimoji="1" lang="en-US" sz="2400" dirty="0"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if you can partition the vertex set into 2 parts (say, blue/red or left/right) so that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all edges join vertices in different parts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i.e., no edge has both ends in the same part.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altLang="en-US" sz="2400" dirty="0">
                    <a:solidFill>
                      <a:srgbClr val="0070C0"/>
                    </a:solidFill>
                    <a:latin typeface="Arial" charset="0"/>
                  </a:rPr>
                  <a:t>Application</a:t>
                </a:r>
                <a:r>
                  <a:rPr kumimoji="1" lang="en-US" altLang="en-US" sz="2400" dirty="0">
                    <a:latin typeface="Arial" charset="0"/>
                  </a:rPr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Scheduling: machine=red, jobs=blue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Stable Matching: men=blue, woman=red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6E681-A10B-465B-9AAB-15D81BD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391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7753B-751C-4198-9395-F1E27DD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487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5B6B2-BE37-4463-962D-5E29E92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806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DDB77-0318-43BC-A723-CB20758F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664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5301A-C92C-4AE6-8BDB-261BAB56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35439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EFA2B0-F8BE-451A-A0BA-70E66DF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2297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D5752-D179-46BE-BFA0-7C00900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961618"/>
            <a:ext cx="258762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201B4FE2-B52A-4EBD-AE5F-04DA162E031F}"/>
              </a:ext>
            </a:extLst>
          </p:cNvPr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6811963" y="33693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950C7EDB-21FC-479C-B40B-DFF5D22A224D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6811963" y="36741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1DE6F78-0E96-4D3D-84AF-0A178D6C4517}"/>
              </a:ext>
            </a:extLst>
          </p:cNvPr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6811963" y="36741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80DA53BC-CD80-4476-A185-D22EF6CDD5E4}"/>
              </a:ext>
            </a:extLst>
          </p:cNvPr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6811963" y="3978955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98E351F-54E7-41A5-884E-6940DEB5514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6811963" y="43599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0C148545-0F08-4687-B520-24E9B783C0DE}"/>
              </a:ext>
            </a:extLst>
          </p:cNvPr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6811963" y="5091793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1F69CFC6-A21F-4670-9A80-DA81D2873B7A}"/>
              </a:ext>
            </a:extLst>
          </p:cNvPr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6811963" y="4710793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D7762F1-7EB0-478B-87AF-03DABE6F7169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6811963" y="33693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205C590E-F3DC-4ED7-849E-41141EA02443}"/>
              </a:ext>
            </a:extLst>
          </p:cNvPr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811963" y="3369355"/>
            <a:ext cx="16160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F2A7877D-17D6-41C9-87F7-E77559918BF0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6811963" y="4359955"/>
            <a:ext cx="1616075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199B90AE-45AA-4A41-83D1-1540EB4F545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 flipV="1">
            <a:off x="6811963" y="36741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Text Box 22">
            <a:extLst>
              <a:ext uri="{FF2B5EF4-FFF2-40B4-BE49-F238E27FC236}">
                <a16:creationId xmlns:a16="http://schemas.microsoft.com/office/drawing/2014/main" id="{BDD9DD93-FB22-4464-8539-242843C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77580"/>
            <a:ext cx="172062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1563864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Testing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/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is it bipartite?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lvl="1" indent="0">
                  <a:defRPr/>
                </a:pPr>
                <a:r>
                  <a:rPr lang="en-US" sz="2400" dirty="0"/>
                  <a:t>Many graph problems become: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Easier/Tractable if the underlying graph is bipartite (matching)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Before attempting to design an algorithm, we need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understand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structure</a:t>
                </a:r>
                <a:r>
                  <a:rPr lang="en-US" sz="2400" dirty="0"/>
                  <a:t> of bipartite graphs.</a:t>
                </a: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" name="Oval 1028">
            <a:extLst>
              <a:ext uri="{FF2B5EF4-FFF2-40B4-BE49-F238E27FC236}">
                <a16:creationId xmlns:a16="http://schemas.microsoft.com/office/drawing/2014/main" id="{B7D6A273-E443-453C-B64E-CDA9F2DB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25" name="Oval 1029">
            <a:extLst>
              <a:ext uri="{FF2B5EF4-FFF2-40B4-BE49-F238E27FC236}">
                <a16:creationId xmlns:a16="http://schemas.microsoft.com/office/drawing/2014/main" id="{1F8DEF96-D158-4EB3-B93F-A6560A7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26" name="Oval 1030">
            <a:extLst>
              <a:ext uri="{FF2B5EF4-FFF2-40B4-BE49-F238E27FC236}">
                <a16:creationId xmlns:a16="http://schemas.microsoft.com/office/drawing/2014/main" id="{624A0F5D-A418-4602-B0F1-6E6A526B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27" name="Oval 1031">
            <a:extLst>
              <a:ext uri="{FF2B5EF4-FFF2-40B4-BE49-F238E27FC236}">
                <a16:creationId xmlns:a16="http://schemas.microsoft.com/office/drawing/2014/main" id="{56ACA028-8161-4B1D-B4DE-822DBCC2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63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500FA119-48C5-4F02-828D-AB216899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138" y="4668276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5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4E12EDBA-7FE1-4E4C-8790-8F8203C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8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23F81A36-F2D9-4201-8A59-4F93EF52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7</a:t>
            </a:r>
          </a:p>
        </p:txBody>
      </p:sp>
      <p:cxnSp>
        <p:nvCxnSpPr>
          <p:cNvPr id="31" name="AutoShape 1035">
            <a:extLst>
              <a:ext uri="{FF2B5EF4-FFF2-40B4-BE49-F238E27FC236}">
                <a16:creationId xmlns:a16="http://schemas.microsoft.com/office/drawing/2014/main" id="{89E07612-1AC6-4930-B14C-EE0D7BFE0366}"/>
              </a:ext>
            </a:extLst>
          </p:cNvPr>
          <p:cNvCxnSpPr>
            <a:cxnSpLocks noChangeShapeType="1"/>
            <a:stCxn id="25" idx="3"/>
            <a:endCxn id="27" idx="7"/>
          </p:cNvCxnSpPr>
          <p:nvPr/>
        </p:nvCxnSpPr>
        <p:spPr bwMode="auto">
          <a:xfrm flipH="1">
            <a:off x="1061013" y="4166626"/>
            <a:ext cx="658813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1036">
            <a:extLst>
              <a:ext uri="{FF2B5EF4-FFF2-40B4-BE49-F238E27FC236}">
                <a16:creationId xmlns:a16="http://schemas.microsoft.com/office/drawing/2014/main" id="{5192EB00-4F80-4210-8753-41EC93938CE2}"/>
              </a:ext>
            </a:extLst>
          </p:cNvPr>
          <p:cNvCxnSpPr>
            <a:cxnSpLocks noChangeShapeType="1"/>
            <a:stCxn id="25" idx="6"/>
            <a:endCxn id="26" idx="2"/>
          </p:cNvCxnSpPr>
          <p:nvPr/>
        </p:nvCxnSpPr>
        <p:spPr bwMode="auto">
          <a:xfrm>
            <a:off x="1940488" y="4076138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037">
            <a:extLst>
              <a:ext uri="{FF2B5EF4-FFF2-40B4-BE49-F238E27FC236}">
                <a16:creationId xmlns:a16="http://schemas.microsoft.com/office/drawing/2014/main" id="{3948DB12-FF31-469F-8F98-EB600839E0E7}"/>
              </a:ext>
            </a:extLst>
          </p:cNvPr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2969188" y="4166626"/>
            <a:ext cx="457200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1038">
            <a:extLst>
              <a:ext uri="{FF2B5EF4-FFF2-40B4-BE49-F238E27FC236}">
                <a16:creationId xmlns:a16="http://schemas.microsoft.com/office/drawing/2014/main" id="{4AA5789A-BB72-4FB5-AF9E-532A7FC89064}"/>
              </a:ext>
            </a:extLst>
          </p:cNvPr>
          <p:cNvCxnSpPr>
            <a:cxnSpLocks noChangeShapeType="1"/>
            <a:stCxn id="24" idx="7"/>
            <a:endCxn id="29" idx="3"/>
          </p:cNvCxnSpPr>
          <p:nvPr/>
        </p:nvCxnSpPr>
        <p:spPr bwMode="auto">
          <a:xfrm flipV="1">
            <a:off x="2969188" y="4892113"/>
            <a:ext cx="457200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1039">
            <a:extLst>
              <a:ext uri="{FF2B5EF4-FFF2-40B4-BE49-F238E27FC236}">
                <a16:creationId xmlns:a16="http://schemas.microsoft.com/office/drawing/2014/main" id="{57E58E2C-85A8-47A8-900F-119889907F7F}"/>
              </a:ext>
            </a:extLst>
          </p:cNvPr>
          <p:cNvCxnSpPr>
            <a:cxnSpLocks noChangeShapeType="1"/>
            <a:stCxn id="24" idx="1"/>
            <a:endCxn id="28" idx="5"/>
          </p:cNvCxnSpPr>
          <p:nvPr/>
        </p:nvCxnSpPr>
        <p:spPr bwMode="auto">
          <a:xfrm flipH="1" flipV="1">
            <a:off x="1902388" y="4890526"/>
            <a:ext cx="884238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040">
            <a:extLst>
              <a:ext uri="{FF2B5EF4-FFF2-40B4-BE49-F238E27FC236}">
                <a16:creationId xmlns:a16="http://schemas.microsoft.com/office/drawing/2014/main" id="{AFE6134F-6330-4B5A-AF6C-2FFBE8932594}"/>
              </a:ext>
            </a:extLst>
          </p:cNvPr>
          <p:cNvCxnSpPr>
            <a:cxnSpLocks noChangeShapeType="1"/>
            <a:stCxn id="24" idx="2"/>
            <a:endCxn id="30" idx="6"/>
          </p:cNvCxnSpPr>
          <p:nvPr/>
        </p:nvCxnSpPr>
        <p:spPr bwMode="auto">
          <a:xfrm flipH="1">
            <a:off x="1940488" y="5554101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1041">
            <a:extLst>
              <a:ext uri="{FF2B5EF4-FFF2-40B4-BE49-F238E27FC236}">
                <a16:creationId xmlns:a16="http://schemas.microsoft.com/office/drawing/2014/main" id="{12FDF664-A122-487B-A11C-74806DA2B078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061013" y="4892113"/>
            <a:ext cx="658813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1042">
            <a:extLst>
              <a:ext uri="{FF2B5EF4-FFF2-40B4-BE49-F238E27FC236}">
                <a16:creationId xmlns:a16="http://schemas.microsoft.com/office/drawing/2014/main" id="{2A6CFF11-61D4-42A4-9214-12C00BB57D6C}"/>
              </a:ext>
            </a:extLst>
          </p:cNvPr>
          <p:cNvCxnSpPr>
            <a:cxnSpLocks noChangeShapeType="1"/>
            <a:stCxn id="28" idx="2"/>
            <a:endCxn id="27" idx="6"/>
          </p:cNvCxnSpPr>
          <p:nvPr/>
        </p:nvCxnSpPr>
        <p:spPr bwMode="auto">
          <a:xfrm flipH="1">
            <a:off x="1099113" y="4798451"/>
            <a:ext cx="5810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1043">
            <a:extLst>
              <a:ext uri="{FF2B5EF4-FFF2-40B4-BE49-F238E27FC236}">
                <a16:creationId xmlns:a16="http://schemas.microsoft.com/office/drawing/2014/main" id="{715B9111-DFDD-4439-8900-606760DE3AC0}"/>
              </a:ext>
            </a:extLst>
          </p:cNvPr>
          <p:cNvCxnSpPr>
            <a:cxnSpLocks noChangeShapeType="1"/>
            <a:stCxn id="26" idx="3"/>
            <a:endCxn id="28" idx="7"/>
          </p:cNvCxnSpPr>
          <p:nvPr/>
        </p:nvCxnSpPr>
        <p:spPr bwMode="auto">
          <a:xfrm flipH="1">
            <a:off x="1902388" y="4166626"/>
            <a:ext cx="884238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1044">
            <a:extLst>
              <a:ext uri="{FF2B5EF4-FFF2-40B4-BE49-F238E27FC236}">
                <a16:creationId xmlns:a16="http://schemas.microsoft.com/office/drawing/2014/main" id="{DAE9D4B8-A3CC-4A34-BDE1-C4C34778885B}"/>
              </a:ext>
            </a:extLst>
          </p:cNvPr>
          <p:cNvCxnSpPr>
            <a:cxnSpLocks noChangeShapeType="1"/>
            <a:stCxn id="26" idx="4"/>
            <a:endCxn id="30" idx="7"/>
          </p:cNvCxnSpPr>
          <p:nvPr/>
        </p:nvCxnSpPr>
        <p:spPr bwMode="auto">
          <a:xfrm flipH="1">
            <a:off x="1902388" y="42047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1045">
            <a:extLst>
              <a:ext uri="{FF2B5EF4-FFF2-40B4-BE49-F238E27FC236}">
                <a16:creationId xmlns:a16="http://schemas.microsoft.com/office/drawing/2014/main" id="{83B30278-CE5E-4D9A-B411-9C7B2739F91E}"/>
              </a:ext>
            </a:extLst>
          </p:cNvPr>
          <p:cNvCxnSpPr>
            <a:cxnSpLocks noChangeShapeType="1"/>
            <a:stCxn id="24" idx="0"/>
            <a:endCxn id="25" idx="5"/>
          </p:cNvCxnSpPr>
          <p:nvPr/>
        </p:nvCxnSpPr>
        <p:spPr bwMode="auto">
          <a:xfrm flipH="1" flipV="1">
            <a:off x="1902388" y="41666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Oval 1046">
            <a:extLst>
              <a:ext uri="{FF2B5EF4-FFF2-40B4-BE49-F238E27FC236}">
                <a16:creationId xmlns:a16="http://schemas.microsoft.com/office/drawing/2014/main" id="{DD9DBFA5-D776-4B36-9425-B760FB71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38652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3" name="Oval 1047">
            <a:extLst>
              <a:ext uri="{FF2B5EF4-FFF2-40B4-BE49-F238E27FC236}">
                <a16:creationId xmlns:a16="http://schemas.microsoft.com/office/drawing/2014/main" id="{06DDE7C5-C88D-4211-A916-A4360DC3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3986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44" name="Oval 1048">
            <a:extLst>
              <a:ext uri="{FF2B5EF4-FFF2-40B4-BE49-F238E27FC236}">
                <a16:creationId xmlns:a16="http://schemas.microsoft.com/office/drawing/2014/main" id="{966F2DCE-F516-4E0A-B482-4FD77F7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9781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5" name="Oval 1049">
            <a:extLst>
              <a:ext uri="{FF2B5EF4-FFF2-40B4-BE49-F238E27FC236}">
                <a16:creationId xmlns:a16="http://schemas.microsoft.com/office/drawing/2014/main" id="{1E6EE5DA-6DEF-42C4-9094-CA128337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55877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46" name="Oval 1050">
            <a:extLst>
              <a:ext uri="{FF2B5EF4-FFF2-40B4-BE49-F238E27FC236}">
                <a16:creationId xmlns:a16="http://schemas.microsoft.com/office/drawing/2014/main" id="{97EABC3E-74D0-4105-9CE2-75066991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1700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7" name="Oval 1051">
            <a:extLst>
              <a:ext uri="{FF2B5EF4-FFF2-40B4-BE49-F238E27FC236}">
                <a16:creationId xmlns:a16="http://schemas.microsoft.com/office/drawing/2014/main" id="{13CB9EC6-A912-4456-96A6-7EF8689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7034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8" name="Oval 1052">
            <a:extLst>
              <a:ext uri="{FF2B5EF4-FFF2-40B4-BE49-F238E27FC236}">
                <a16:creationId xmlns:a16="http://schemas.microsoft.com/office/drawing/2014/main" id="{99D8989A-469C-411C-A145-75E87AFC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5282916"/>
            <a:ext cx="258763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49" name="AutoShape 1053">
            <a:extLst>
              <a:ext uri="{FF2B5EF4-FFF2-40B4-BE49-F238E27FC236}">
                <a16:creationId xmlns:a16="http://schemas.microsoft.com/office/drawing/2014/main" id="{88804E78-6CDD-4002-92FD-52F215B9FFF9}"/>
              </a:ext>
            </a:extLst>
          </p:cNvPr>
          <p:cNvCxnSpPr>
            <a:cxnSpLocks noChangeShapeType="1"/>
            <a:stCxn id="42" idx="6"/>
            <a:endCxn id="46" idx="2"/>
          </p:cNvCxnSpPr>
          <p:nvPr/>
        </p:nvCxnSpPr>
        <p:spPr bwMode="auto">
          <a:xfrm>
            <a:off x="6051169" y="39954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AutoShape 1054">
            <a:extLst>
              <a:ext uri="{FF2B5EF4-FFF2-40B4-BE49-F238E27FC236}">
                <a16:creationId xmlns:a16="http://schemas.microsoft.com/office/drawing/2014/main" id="{F032D9C4-4BE4-4090-B822-6F85695B1A3F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 flipV="1">
            <a:off x="6051169" y="430025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055">
            <a:extLst>
              <a:ext uri="{FF2B5EF4-FFF2-40B4-BE49-F238E27FC236}">
                <a16:creationId xmlns:a16="http://schemas.microsoft.com/office/drawing/2014/main" id="{71738CD0-CDFB-47DC-A97E-20E0BB1CC70D}"/>
              </a:ext>
            </a:extLst>
          </p:cNvPr>
          <p:cNvCxnSpPr>
            <a:cxnSpLocks noChangeShapeType="1"/>
            <a:stCxn id="44" idx="6"/>
            <a:endCxn id="46" idx="2"/>
          </p:cNvCxnSpPr>
          <p:nvPr/>
        </p:nvCxnSpPr>
        <p:spPr bwMode="auto">
          <a:xfrm flipV="1">
            <a:off x="6051169" y="4300253"/>
            <a:ext cx="121920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056">
            <a:extLst>
              <a:ext uri="{FF2B5EF4-FFF2-40B4-BE49-F238E27FC236}">
                <a16:creationId xmlns:a16="http://schemas.microsoft.com/office/drawing/2014/main" id="{838BA3DF-15B2-4F66-9EDC-9E84C3B20E05}"/>
              </a:ext>
            </a:extLst>
          </p:cNvPr>
          <p:cNvCxnSpPr>
            <a:cxnSpLocks noChangeShapeType="1"/>
            <a:stCxn id="43" idx="6"/>
            <a:endCxn id="47" idx="2"/>
          </p:cNvCxnSpPr>
          <p:nvPr/>
        </p:nvCxnSpPr>
        <p:spPr bwMode="auto">
          <a:xfrm>
            <a:off x="6051169" y="45288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057">
            <a:extLst>
              <a:ext uri="{FF2B5EF4-FFF2-40B4-BE49-F238E27FC236}">
                <a16:creationId xmlns:a16="http://schemas.microsoft.com/office/drawing/2014/main" id="{BFC1FBE7-CA62-4366-BC10-69F3F80EEEE6}"/>
              </a:ext>
            </a:extLst>
          </p:cNvPr>
          <p:cNvCxnSpPr>
            <a:cxnSpLocks noChangeShapeType="1"/>
            <a:stCxn id="45" idx="6"/>
            <a:endCxn id="47" idx="2"/>
          </p:cNvCxnSpPr>
          <p:nvPr/>
        </p:nvCxnSpPr>
        <p:spPr bwMode="auto">
          <a:xfrm flipV="1">
            <a:off x="6051169" y="4833653"/>
            <a:ext cx="1219200" cy="88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058">
            <a:extLst>
              <a:ext uri="{FF2B5EF4-FFF2-40B4-BE49-F238E27FC236}">
                <a16:creationId xmlns:a16="http://schemas.microsoft.com/office/drawing/2014/main" id="{77C42027-2951-44A0-A88D-741AD89F805B}"/>
              </a:ext>
            </a:extLst>
          </p:cNvPr>
          <p:cNvCxnSpPr>
            <a:cxnSpLocks noChangeShapeType="1"/>
            <a:stCxn id="45" idx="6"/>
            <a:endCxn id="48" idx="2"/>
          </p:cNvCxnSpPr>
          <p:nvPr/>
        </p:nvCxnSpPr>
        <p:spPr bwMode="auto">
          <a:xfrm flipV="1">
            <a:off x="6051169" y="54130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059">
            <a:extLst>
              <a:ext uri="{FF2B5EF4-FFF2-40B4-BE49-F238E27FC236}">
                <a16:creationId xmlns:a16="http://schemas.microsoft.com/office/drawing/2014/main" id="{3E120BEE-2F17-4E78-8397-8CB5D380D98A}"/>
              </a:ext>
            </a:extLst>
          </p:cNvPr>
          <p:cNvCxnSpPr>
            <a:cxnSpLocks noChangeShapeType="1"/>
            <a:stCxn id="44" idx="6"/>
            <a:endCxn id="48" idx="2"/>
          </p:cNvCxnSpPr>
          <p:nvPr/>
        </p:nvCxnSpPr>
        <p:spPr bwMode="auto">
          <a:xfrm>
            <a:off x="6051169" y="51082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060">
            <a:extLst>
              <a:ext uri="{FF2B5EF4-FFF2-40B4-BE49-F238E27FC236}">
                <a16:creationId xmlns:a16="http://schemas.microsoft.com/office/drawing/2014/main" id="{CC65DBA8-17D7-49C4-AA7A-0E67BED65243}"/>
              </a:ext>
            </a:extLst>
          </p:cNvPr>
          <p:cNvCxnSpPr>
            <a:cxnSpLocks noChangeShapeType="1"/>
            <a:stCxn id="42" idx="6"/>
            <a:endCxn id="48" idx="2"/>
          </p:cNvCxnSpPr>
          <p:nvPr/>
        </p:nvCxnSpPr>
        <p:spPr bwMode="auto">
          <a:xfrm>
            <a:off x="6051169" y="39954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1061">
            <a:extLst>
              <a:ext uri="{FF2B5EF4-FFF2-40B4-BE49-F238E27FC236}">
                <a16:creationId xmlns:a16="http://schemas.microsoft.com/office/drawing/2014/main" id="{A8054DB5-4A7C-402A-B211-92D2C37F9BE3}"/>
              </a:ext>
            </a:extLst>
          </p:cNvPr>
          <p:cNvCxnSpPr>
            <a:cxnSpLocks noChangeShapeType="1"/>
            <a:stCxn id="42" idx="6"/>
            <a:endCxn id="47" idx="2"/>
          </p:cNvCxnSpPr>
          <p:nvPr/>
        </p:nvCxnSpPr>
        <p:spPr bwMode="auto">
          <a:xfrm>
            <a:off x="6051169" y="3995453"/>
            <a:ext cx="1219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1062">
            <a:extLst>
              <a:ext uri="{FF2B5EF4-FFF2-40B4-BE49-F238E27FC236}">
                <a16:creationId xmlns:a16="http://schemas.microsoft.com/office/drawing/2014/main" id="{05CB4461-82B5-47EA-A684-BDBEF0D871A6}"/>
              </a:ext>
            </a:extLst>
          </p:cNvPr>
          <p:cNvCxnSpPr>
            <a:cxnSpLocks noChangeShapeType="1"/>
            <a:stCxn id="44" idx="6"/>
            <a:endCxn id="47" idx="2"/>
          </p:cNvCxnSpPr>
          <p:nvPr/>
        </p:nvCxnSpPr>
        <p:spPr bwMode="auto">
          <a:xfrm flipV="1">
            <a:off x="6051169" y="4833653"/>
            <a:ext cx="121920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1063">
            <a:extLst>
              <a:ext uri="{FF2B5EF4-FFF2-40B4-BE49-F238E27FC236}">
                <a16:creationId xmlns:a16="http://schemas.microsoft.com/office/drawing/2014/main" id="{E6B59B11-E474-44CC-A1C9-1526612DE8F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 flipV="1">
            <a:off x="6051169" y="43002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 Box 1064">
            <a:extLst>
              <a:ext uri="{FF2B5EF4-FFF2-40B4-BE49-F238E27FC236}">
                <a16:creationId xmlns:a16="http://schemas.microsoft.com/office/drawing/2014/main" id="{508216A6-A7E5-48E8-BADD-2BD89EF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38" y="5850963"/>
            <a:ext cx="170008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 bipartite graph G</a:t>
            </a:r>
          </a:p>
        </p:txBody>
      </p:sp>
      <p:sp>
        <p:nvSpPr>
          <p:cNvPr id="61" name="Text Box 1065">
            <a:extLst>
              <a:ext uri="{FF2B5EF4-FFF2-40B4-BE49-F238E27FC236}">
                <a16:creationId xmlns:a16="http://schemas.microsoft.com/office/drawing/2014/main" id="{03C1FADF-8549-42D5-B183-C5430A4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94" y="5922678"/>
            <a:ext cx="18565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another drawing of G</a:t>
            </a:r>
          </a:p>
        </p:txBody>
      </p:sp>
      <p:sp>
        <p:nvSpPr>
          <p:cNvPr id="412705" name="Arrow: Right 412704">
            <a:extLst>
              <a:ext uri="{FF2B5EF4-FFF2-40B4-BE49-F238E27FC236}">
                <a16:creationId xmlns:a16="http://schemas.microsoft.com/office/drawing/2014/main" id="{9167D184-0227-4089-8817-5DD0E26FD302}"/>
              </a:ext>
            </a:extLst>
          </p:cNvPr>
          <p:cNvSpPr/>
          <p:nvPr/>
        </p:nvSpPr>
        <p:spPr bwMode="auto">
          <a:xfrm>
            <a:off x="4138449" y="4669886"/>
            <a:ext cx="97840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Exercise: Trees and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187160"/>
                <a:ext cx="8443519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: Every tree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vertices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Proof: (Induction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Base: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the tree has no edge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Induction: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be a tree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vertices.</a:t>
                </a:r>
              </a:p>
              <a:p>
                <a:pPr marL="0" indent="0"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has a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of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and the neighboring edge,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be the new graph.</a:t>
                </a:r>
              </a:p>
              <a:p>
                <a:pPr marL="0" indent="0">
                  <a:buNone/>
                </a:pPr>
                <a:r>
                  <a:rPr lang="en-US" sz="2400" dirty="0"/>
                  <a:t>We claim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is a tree: It has no cycle, and it must be  connected.</a:t>
                </a:r>
              </a:p>
              <a:p>
                <a:pPr marL="0" indent="0"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 edges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7160"/>
                <a:ext cx="8443519" cy="5181600"/>
              </a:xfrm>
              <a:blipFill>
                <a:blip r:embed="rId3"/>
                <a:stretch>
                  <a:fillRect l="-10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9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bipartite, then it does not contain an odd length cycle.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We cannot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/>
                  <a:t>-color an odd cycle, let alone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2286-C5FC-43F4-8A6D-C8E53335D500}"/>
              </a:ext>
            </a:extLst>
          </p:cNvPr>
          <p:cNvSpPr txBox="1"/>
          <p:nvPr/>
        </p:nvSpPr>
        <p:spPr>
          <a:xfrm>
            <a:off x="6501813" y="3747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8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96BBD9-EEC8-4EFF-AB96-EAFB5370E394}"/>
              </a:ext>
            </a:extLst>
          </p:cNvPr>
          <p:cNvSpPr>
            <a:spLocks/>
          </p:cNvSpPr>
          <p:nvPr/>
        </p:nvSpPr>
        <p:spPr bwMode="auto">
          <a:xfrm>
            <a:off x="7221538" y="4600575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6" name="Freeform 33">
            <a:extLst>
              <a:ext uri="{FF2B5EF4-FFF2-40B4-BE49-F238E27FC236}">
                <a16:creationId xmlns:a16="http://schemas.microsoft.com/office/drawing/2014/main" id="{6B283668-2A61-453C-ABFF-B4A3EA85164C}"/>
              </a:ext>
            </a:extLst>
          </p:cNvPr>
          <p:cNvSpPr>
            <a:spLocks/>
          </p:cNvSpPr>
          <p:nvPr/>
        </p:nvSpPr>
        <p:spPr bwMode="auto">
          <a:xfrm>
            <a:off x="6400800" y="460057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7" name="Freeform 34">
            <a:extLst>
              <a:ext uri="{FF2B5EF4-FFF2-40B4-BE49-F238E27FC236}">
                <a16:creationId xmlns:a16="http://schemas.microsoft.com/office/drawing/2014/main" id="{2AF26E05-EF35-4613-88D2-AA7DA04A3C40}"/>
              </a:ext>
            </a:extLst>
          </p:cNvPr>
          <p:cNvSpPr>
            <a:spLocks/>
          </p:cNvSpPr>
          <p:nvPr/>
        </p:nvSpPr>
        <p:spPr bwMode="auto">
          <a:xfrm>
            <a:off x="5581650" y="461962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61207602-4B7C-4D53-812F-CA59FA82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9" name="Oval 36">
            <a:extLst>
              <a:ext uri="{FF2B5EF4-FFF2-40B4-BE49-F238E27FC236}">
                <a16:creationId xmlns:a16="http://schemas.microsoft.com/office/drawing/2014/main" id="{79CA701C-B010-46D2-8E4D-5CE3EF5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A46CB776-0770-4802-A55D-BD285CA4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1" name="Oval 38">
            <a:extLst>
              <a:ext uri="{FF2B5EF4-FFF2-40B4-BE49-F238E27FC236}">
                <a16:creationId xmlns:a16="http://schemas.microsoft.com/office/drawing/2014/main" id="{03780FC1-EBAF-4A9C-8DCF-B0E248E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2" name="Oval 39">
            <a:extLst>
              <a:ext uri="{FF2B5EF4-FFF2-40B4-BE49-F238E27FC236}">
                <a16:creationId xmlns:a16="http://schemas.microsoft.com/office/drawing/2014/main" id="{75770B86-F0AC-4760-A36A-68439B4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3" name="Oval 40">
            <a:extLst>
              <a:ext uri="{FF2B5EF4-FFF2-40B4-BE49-F238E27FC236}">
                <a16:creationId xmlns:a16="http://schemas.microsoft.com/office/drawing/2014/main" id="{4ADBCB8F-D16F-4355-9568-0DC78060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4" name="Oval 41">
            <a:extLst>
              <a:ext uri="{FF2B5EF4-FFF2-40B4-BE49-F238E27FC236}">
                <a16:creationId xmlns:a16="http://schemas.microsoft.com/office/drawing/2014/main" id="{5822D982-0CB2-45C3-9366-D8034FE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5" name="Oval 42">
            <a:extLst>
              <a:ext uri="{FF2B5EF4-FFF2-40B4-BE49-F238E27FC236}">
                <a16:creationId xmlns:a16="http://schemas.microsoft.com/office/drawing/2014/main" id="{F04D7589-86AD-48DC-9707-EEC5085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B55BF95B-F6C7-4B0C-B06A-2A7B68C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27" name="AutoShape 44">
            <a:extLst>
              <a:ext uri="{FF2B5EF4-FFF2-40B4-BE49-F238E27FC236}">
                <a16:creationId xmlns:a16="http://schemas.microsoft.com/office/drawing/2014/main" id="{22CF0F12-2479-466B-A245-665447F2BC84}"/>
              </a:ext>
            </a:extLst>
          </p:cNvPr>
          <p:cNvCxnSpPr>
            <a:cxnSpLocks noChangeShapeType="1"/>
            <a:stCxn id="118" idx="6"/>
            <a:endCxn id="122" idx="2"/>
          </p:cNvCxnSpPr>
          <p:nvPr/>
        </p:nvCxnSpPr>
        <p:spPr bwMode="auto">
          <a:xfrm>
            <a:off x="5867400" y="4876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8" name="AutoShape 45">
            <a:extLst>
              <a:ext uri="{FF2B5EF4-FFF2-40B4-BE49-F238E27FC236}">
                <a16:creationId xmlns:a16="http://schemas.microsoft.com/office/drawing/2014/main" id="{E562E38E-2407-4618-B9F6-3F84B9863DA8}"/>
              </a:ext>
            </a:extLst>
          </p:cNvPr>
          <p:cNvCxnSpPr>
            <a:cxnSpLocks noChangeShapeType="1"/>
            <a:stCxn id="119" idx="7"/>
            <a:endCxn id="122" idx="3"/>
          </p:cNvCxnSpPr>
          <p:nvPr/>
        </p:nvCxnSpPr>
        <p:spPr bwMode="auto">
          <a:xfrm flipV="1">
            <a:off x="5845175" y="4930775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9" name="AutoShape 46">
            <a:extLst>
              <a:ext uri="{FF2B5EF4-FFF2-40B4-BE49-F238E27FC236}">
                <a16:creationId xmlns:a16="http://schemas.microsoft.com/office/drawing/2014/main" id="{8D67C820-D6C4-4107-904D-BEBF0720AD60}"/>
              </a:ext>
            </a:extLst>
          </p:cNvPr>
          <p:cNvCxnSpPr>
            <a:cxnSpLocks noChangeShapeType="1"/>
            <a:stCxn id="119" idx="6"/>
            <a:endCxn id="123" idx="2"/>
          </p:cNvCxnSpPr>
          <p:nvPr/>
        </p:nvCxnSpPr>
        <p:spPr bwMode="auto">
          <a:xfrm>
            <a:off x="58674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0" name="AutoShape 47">
            <a:extLst>
              <a:ext uri="{FF2B5EF4-FFF2-40B4-BE49-F238E27FC236}">
                <a16:creationId xmlns:a16="http://schemas.microsoft.com/office/drawing/2014/main" id="{CB4E80C3-40AA-48BC-9C81-72C22DAFBC30}"/>
              </a:ext>
            </a:extLst>
          </p:cNvPr>
          <p:cNvCxnSpPr>
            <a:cxnSpLocks noChangeShapeType="1"/>
            <a:stCxn id="120" idx="6"/>
            <a:endCxn id="124" idx="2"/>
          </p:cNvCxnSpPr>
          <p:nvPr/>
        </p:nvCxnSpPr>
        <p:spPr bwMode="auto">
          <a:xfrm>
            <a:off x="5867400" y="579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1" name="AutoShape 48">
            <a:extLst>
              <a:ext uri="{FF2B5EF4-FFF2-40B4-BE49-F238E27FC236}">
                <a16:creationId xmlns:a16="http://schemas.microsoft.com/office/drawing/2014/main" id="{0CC669C3-A47A-44A3-BEF8-866B78FA3510}"/>
              </a:ext>
            </a:extLst>
          </p:cNvPr>
          <p:cNvCxnSpPr>
            <a:cxnSpLocks noChangeShapeType="1"/>
            <a:stCxn id="121" idx="7"/>
            <a:endCxn id="118" idx="2"/>
          </p:cNvCxnSpPr>
          <p:nvPr/>
        </p:nvCxnSpPr>
        <p:spPr bwMode="auto">
          <a:xfrm flipV="1">
            <a:off x="5207000" y="487680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2" name="AutoShape 49">
            <a:extLst>
              <a:ext uri="{FF2B5EF4-FFF2-40B4-BE49-F238E27FC236}">
                <a16:creationId xmlns:a16="http://schemas.microsoft.com/office/drawing/2014/main" id="{7B2FDE2B-0D25-4C83-921A-B37C0561C469}"/>
              </a:ext>
            </a:extLst>
          </p:cNvPr>
          <p:cNvCxnSpPr>
            <a:cxnSpLocks noChangeShapeType="1"/>
            <a:stCxn id="121" idx="6"/>
            <a:endCxn id="119" idx="2"/>
          </p:cNvCxnSpPr>
          <p:nvPr/>
        </p:nvCxnSpPr>
        <p:spPr bwMode="auto">
          <a:xfrm>
            <a:off x="5229225" y="53340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" name="AutoShape 50">
            <a:extLst>
              <a:ext uri="{FF2B5EF4-FFF2-40B4-BE49-F238E27FC236}">
                <a16:creationId xmlns:a16="http://schemas.microsoft.com/office/drawing/2014/main" id="{9EB88683-0095-4AF4-ADA7-DE4FBAEBEAE8}"/>
              </a:ext>
            </a:extLst>
          </p:cNvPr>
          <p:cNvCxnSpPr>
            <a:cxnSpLocks noChangeShapeType="1"/>
            <a:stCxn id="121" idx="5"/>
            <a:endCxn id="120" idx="2"/>
          </p:cNvCxnSpPr>
          <p:nvPr/>
        </p:nvCxnSpPr>
        <p:spPr bwMode="auto">
          <a:xfrm>
            <a:off x="5207000" y="53879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AutoShape 51">
            <a:extLst>
              <a:ext uri="{FF2B5EF4-FFF2-40B4-BE49-F238E27FC236}">
                <a16:creationId xmlns:a16="http://schemas.microsoft.com/office/drawing/2014/main" id="{252A15BD-EB3A-47FE-9687-D95237845951}"/>
              </a:ext>
            </a:extLst>
          </p:cNvPr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6683375" y="4930775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5" name="AutoShape 52">
            <a:extLst>
              <a:ext uri="{FF2B5EF4-FFF2-40B4-BE49-F238E27FC236}">
                <a16:creationId xmlns:a16="http://schemas.microsoft.com/office/drawing/2014/main" id="{44DC7BEB-FA00-4665-8517-A0756867325F}"/>
              </a:ext>
            </a:extLst>
          </p:cNvPr>
          <p:cNvCxnSpPr>
            <a:cxnSpLocks noChangeShapeType="1"/>
            <a:stCxn id="124" idx="6"/>
            <a:endCxn id="125" idx="3"/>
          </p:cNvCxnSpPr>
          <p:nvPr/>
        </p:nvCxnSpPr>
        <p:spPr bwMode="auto">
          <a:xfrm flipV="1">
            <a:off x="6705600" y="53879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53">
            <a:extLst>
              <a:ext uri="{FF2B5EF4-FFF2-40B4-BE49-F238E27FC236}">
                <a16:creationId xmlns:a16="http://schemas.microsoft.com/office/drawing/2014/main" id="{642055CF-B740-4685-877C-2AFAE6F9FEA2}"/>
              </a:ext>
            </a:extLst>
          </p:cNvPr>
          <p:cNvCxnSpPr>
            <a:cxnSpLocks noChangeShapeType="1"/>
            <a:stCxn id="123" idx="6"/>
            <a:endCxn id="126" idx="1"/>
          </p:cNvCxnSpPr>
          <p:nvPr/>
        </p:nvCxnSpPr>
        <p:spPr bwMode="auto">
          <a:xfrm>
            <a:off x="6705600" y="533400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7" name="Oval 54">
            <a:extLst>
              <a:ext uri="{FF2B5EF4-FFF2-40B4-BE49-F238E27FC236}">
                <a16:creationId xmlns:a16="http://schemas.microsoft.com/office/drawing/2014/main" id="{B3EF445E-6733-4887-817E-2DFB065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38" name="AutoShape 55">
            <a:extLst>
              <a:ext uri="{FF2B5EF4-FFF2-40B4-BE49-F238E27FC236}">
                <a16:creationId xmlns:a16="http://schemas.microsoft.com/office/drawing/2014/main" id="{D323BC83-43AA-4977-8C72-60220088FD20}"/>
              </a:ext>
            </a:extLst>
          </p:cNvPr>
          <p:cNvCxnSpPr>
            <a:cxnSpLocks noChangeShapeType="1"/>
            <a:stCxn id="122" idx="6"/>
            <a:endCxn id="137" idx="2"/>
          </p:cNvCxnSpPr>
          <p:nvPr/>
        </p:nvCxnSpPr>
        <p:spPr bwMode="auto">
          <a:xfrm>
            <a:off x="6705600" y="4876800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9" name="Text Box 56">
            <a:extLst>
              <a:ext uri="{FF2B5EF4-FFF2-40B4-BE49-F238E27FC236}">
                <a16:creationId xmlns:a16="http://schemas.microsoft.com/office/drawing/2014/main" id="{607BDFC9-DC1E-44A4-9DE4-86C954C6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345238"/>
            <a:ext cx="96185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(ii)</a:t>
            </a: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B4313998-EB32-4053-BD78-84499C8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38838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E4313F12-3768-4EDB-A87D-7A41513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42" name="Text Box 59">
            <a:extLst>
              <a:ext uri="{FF2B5EF4-FFF2-40B4-BE49-F238E27FC236}">
                <a16:creationId xmlns:a16="http://schemas.microsoft.com/office/drawing/2014/main" id="{BCA97EF9-FB51-4AFD-BF57-81C3DD9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3" name="AutoShape 60">
            <a:extLst>
              <a:ext uri="{FF2B5EF4-FFF2-40B4-BE49-F238E27FC236}">
                <a16:creationId xmlns:a16="http://schemas.microsoft.com/office/drawing/2014/main" id="{EBD9DEEB-463B-422A-8361-08AA054B186B}"/>
              </a:ext>
            </a:extLst>
          </p:cNvPr>
          <p:cNvCxnSpPr>
            <a:cxnSpLocks noChangeShapeType="1"/>
            <a:stCxn id="126" idx="0"/>
            <a:endCxn id="125" idx="4"/>
          </p:cNvCxnSpPr>
          <p:nvPr/>
        </p:nvCxnSpPr>
        <p:spPr bwMode="auto">
          <a:xfrm flipV="1">
            <a:off x="7448550" y="5410200"/>
            <a:ext cx="0" cy="3048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4" name="AutoShape 46">
            <a:extLst>
              <a:ext uri="{FF2B5EF4-FFF2-40B4-BE49-F238E27FC236}">
                <a16:creationId xmlns:a16="http://schemas.microsoft.com/office/drawing/2014/main" id="{F8F2DA5A-D4FB-4768-B9DE-FD12C32E968A}"/>
              </a:ext>
            </a:extLst>
          </p:cNvPr>
          <p:cNvCxnSpPr>
            <a:cxnSpLocks noChangeShapeType="1"/>
            <a:stCxn id="120" idx="7"/>
            <a:endCxn id="123" idx="3"/>
          </p:cNvCxnSpPr>
          <p:nvPr/>
        </p:nvCxnSpPr>
        <p:spPr bwMode="auto">
          <a:xfrm flipV="1">
            <a:off x="5845082" y="53878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AutoShape 46">
            <a:extLst>
              <a:ext uri="{FF2B5EF4-FFF2-40B4-BE49-F238E27FC236}">
                <a16:creationId xmlns:a16="http://schemas.microsoft.com/office/drawing/2014/main" id="{A27509B7-2ACF-4BE1-8659-13B59FFEE60B}"/>
              </a:ext>
            </a:extLst>
          </p:cNvPr>
          <p:cNvCxnSpPr>
            <a:cxnSpLocks noChangeShapeType="1"/>
            <a:stCxn id="118" idx="5"/>
            <a:endCxn id="123" idx="1"/>
          </p:cNvCxnSpPr>
          <p:nvPr/>
        </p:nvCxnSpPr>
        <p:spPr bwMode="auto">
          <a:xfrm>
            <a:off x="5845082" y="49306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464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no edge joins two nodes in the same layer.</a:t>
                </a:r>
              </a:p>
              <a:p>
                <a:pPr lvl="1">
                  <a:defRPr/>
                </a:pPr>
                <a:r>
                  <a:rPr lang="en-US" sz="2200" dirty="0"/>
                  <a:t>By previous lemma, all edges join nodes on adjacent levels.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F1434-3617-4565-A2E9-D279D8818DAC}"/>
              </a:ext>
            </a:extLst>
          </p:cNvPr>
          <p:cNvSpPr txBox="1"/>
          <p:nvPr/>
        </p:nvSpPr>
        <p:spPr>
          <a:xfrm>
            <a:off x="1475490" y="4814335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Bipartition: 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/>
              <a:t>  = nodes on odd levels,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00B0F0"/>
                </a:solidFill>
              </a:rPr>
              <a:t>red</a:t>
            </a:r>
            <a:r>
              <a:rPr lang="en-US" dirty="0"/>
              <a:t> = nodes on even levels.</a:t>
            </a:r>
          </a:p>
        </p:txBody>
      </p:sp>
    </p:spTree>
    <p:extLst>
      <p:ext uri="{BB962C8B-B14F-4D97-AF65-F5344CB8AC3E}">
        <p14:creationId xmlns:p14="http://schemas.microsoft.com/office/powerpoint/2010/main" val="2994945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(ii)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is an edge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same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their lowest common ancestor in BFS tree.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level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cycle that takes edge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, 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200" dirty="0"/>
                  <a:t>Its length is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which is odd.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4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8" name="Group 13">
            <a:extLst>
              <a:ext uri="{FF2B5EF4-FFF2-40B4-BE49-F238E27FC236}">
                <a16:creationId xmlns:a16="http://schemas.microsoft.com/office/drawing/2014/main" id="{106F5458-CF0E-4E21-A738-45B834E3C8C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3640323"/>
            <a:ext cx="2327276" cy="2590800"/>
            <a:chOff x="4330" y="2016"/>
            <a:chExt cx="1466" cy="1632"/>
          </a:xfrm>
        </p:grpSpPr>
        <p:pic>
          <p:nvPicPr>
            <p:cNvPr id="69" name="Picture 4" descr="kleinberg_03F06">
              <a:extLst>
                <a:ext uri="{FF2B5EF4-FFF2-40B4-BE49-F238E27FC236}">
                  <a16:creationId xmlns:a16="http://schemas.microsoft.com/office/drawing/2014/main" id="{6E9E2A83-103C-4774-BE9A-66094328B661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14378" r="16066" b="32027"/>
            <a:stretch>
              <a:fillRect/>
            </a:stretch>
          </p:blipFill>
          <p:spPr bwMode="auto">
            <a:xfrm>
              <a:off x="4330" y="2016"/>
              <a:ext cx="1115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A30F04F7-888E-4FDE-9728-AF5EC1A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2342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latin typeface="+mn-lt"/>
                  <a:cs typeface="+mn-cs"/>
                </a:rPr>
                <a:t>z = lca(x, y)</a:t>
              </a:r>
            </a:p>
          </p:txBody>
        </p:sp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67263B4C-BF87-4834-9B71-EC043D77D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550"/>
              <a:ext cx="6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3600" i="1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93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Corollary</a:t>
                </a:r>
                <a:r>
                  <a:rPr lang="en-US" sz="2400" dirty="0"/>
                  <a:t>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 if and only if it contains no odd length cycles. 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Furthermore, one can test bipartiteness using BFS.</a:t>
                </a:r>
              </a:p>
              <a:p>
                <a:pPr marL="0" lvl="1" indent="0"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cxnSp>
        <p:nvCxnSpPr>
          <p:cNvPr id="28" name="AutoShape 1026">
            <a:extLst>
              <a:ext uri="{FF2B5EF4-FFF2-40B4-BE49-F238E27FC236}">
                <a16:creationId xmlns:a16="http://schemas.microsoft.com/office/drawing/2014/main" id="{269E4B62-E3F6-4CA6-A7E5-17861B1B5E5A}"/>
              </a:ext>
            </a:extLst>
          </p:cNvPr>
          <p:cNvCxnSpPr>
            <a:cxnSpLocks noChangeShapeType="1"/>
            <a:stCxn id="71" idx="0"/>
            <a:endCxn id="67" idx="5"/>
          </p:cNvCxnSpPr>
          <p:nvPr/>
        </p:nvCxnSpPr>
        <p:spPr bwMode="auto">
          <a:xfrm flipH="1" flipV="1">
            <a:off x="6515298" y="3391098"/>
            <a:ext cx="609402" cy="1342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88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implemented using queue.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All nontree edges join vertices on the same or adjacent layers 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Applications: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Shortest Path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Connected component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Test </a:t>
                </a:r>
                <a:r>
                  <a:rPr lang="en-US" altLang="en-US" sz="2000" dirty="0" err="1"/>
                  <a:t>bipartiteness</a:t>
                </a:r>
                <a:r>
                  <a:rPr lang="en-US" altLang="en-US" sz="2000" dirty="0"/>
                  <a:t> / 2-coloring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  <a:blipFill>
                <a:blip r:embed="rId3"/>
                <a:stretch>
                  <a:fillRect l="-963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Sparse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A graph is called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sparse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400" dirty="0"/>
                  <a:t>and it is called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dense </a:t>
                </a:r>
                <a:r>
                  <a:rPr lang="en-US" altLang="en-US" sz="2400" dirty="0"/>
                  <a:t>otherwise.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Sparse graphs are very common in practice</a:t>
                </a:r>
              </a:p>
              <a:p>
                <a:r>
                  <a:rPr lang="en-US" altLang="en-US" sz="2400" dirty="0"/>
                  <a:t>Friendships in social network</a:t>
                </a:r>
              </a:p>
              <a:p>
                <a:r>
                  <a:rPr lang="en-US" altLang="en-US" sz="2400" dirty="0"/>
                  <a:t>Planar graphs</a:t>
                </a:r>
              </a:p>
              <a:p>
                <a:r>
                  <a:rPr lang="en-US" altLang="en-US" sz="2400" dirty="0"/>
                  <a:t>Web graph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usually much better runtime than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4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680B7E-CD6A-446B-9446-F1A2E277C3C8}"/>
                  </a:ext>
                </a:extLst>
              </p14:cNvPr>
              <p14:cNvContentPartPr/>
              <p14:nvPr/>
            </p14:nvContentPartPr>
            <p14:xfrm>
              <a:off x="399960" y="5137920"/>
              <a:ext cx="13435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680B7E-CD6A-446B-9446-F1A2E277C3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600" y="5128560"/>
                <a:ext cx="13622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26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Vertex 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b="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Adjacency Matrix</a:t>
                </a:r>
                <a:r>
                  <a:rPr lang="en-US" altLang="en-US" sz="2400" dirty="0"/>
                  <a:t>: A</a:t>
                </a:r>
              </a:p>
              <a:p>
                <a:r>
                  <a:rPr lang="en-US" altLang="en-US" sz="2400" dirty="0"/>
                  <a:t>For all,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400" dirty="0"/>
                  <a:t> 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400" b="0" dirty="0"/>
              </a:p>
              <a:p>
                <a:r>
                  <a:rPr lang="en-US" altLang="en-US" sz="2400" dirty="0"/>
                  <a:t>Storage: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 bits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Advantage: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400" dirty="0"/>
                  <a:t> test for presence or absence of edges</a:t>
                </a:r>
              </a:p>
              <a:p>
                <a:pPr marL="0" indent="0">
                  <a:buNone/>
                </a:pPr>
                <a:endParaRPr lang="en-US" altLang="en-US" sz="1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Disadvantage:</a:t>
                </a:r>
              </a:p>
              <a:p>
                <a:r>
                  <a:rPr lang="en-US" altLang="en-US" sz="2400" dirty="0"/>
                  <a:t>Inefficient for sparse graphs both in storage and edge-access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E1C29AF-3ADC-4097-B846-96D36F25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524" y="11871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BC8031C2-BAA1-474C-BB15-3D8B1A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8" y="13776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7595C529-77B0-486A-8C0C-EFAAB656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8" y="18348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7304D3D-85C5-4FDA-A236-5391E87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8" y="2520660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01ADA-85D4-49F6-8878-EA7FBB63BF6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 bwMode="auto">
          <a:xfrm flipV="1">
            <a:off x="7816622" y="1758660"/>
            <a:ext cx="322496" cy="8177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100C0-9483-4D5B-BBB7-FF2587425E29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 bwMode="auto">
          <a:xfrm flipV="1">
            <a:off x="7207022" y="1568160"/>
            <a:ext cx="741596" cy="322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B8BAA-4176-458F-A52D-A689DCDA6C64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 bwMode="auto">
          <a:xfrm>
            <a:off x="7207022" y="2160064"/>
            <a:ext cx="340192" cy="416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A496-2274-44E3-BD3C-5A11843A6E17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6493728" y="1512364"/>
            <a:ext cx="443886" cy="378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9A31DE-2902-4290-8D85-1AA5E73F32C7}"/>
              </a:ext>
            </a:extLst>
          </p:cNvPr>
          <p:cNvGrpSpPr/>
          <p:nvPr/>
        </p:nvGrpSpPr>
        <p:grpSpPr>
          <a:xfrm>
            <a:off x="6354473" y="2978407"/>
            <a:ext cx="2087430" cy="1563708"/>
            <a:chOff x="6354473" y="2978407"/>
            <a:chExt cx="2087430" cy="1563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3C74BD-2CEF-43A7-B9BD-2D2B43A8DD2E}"/>
                    </a:ext>
                  </a:extLst>
                </p:cNvPr>
                <p:cNvSpPr txBox="1"/>
                <p:nvPr/>
              </p:nvSpPr>
              <p:spPr>
                <a:xfrm>
                  <a:off x="6354473" y="2978407"/>
                  <a:ext cx="2087430" cy="15340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3C74BD-2CEF-43A7-B9BD-2D2B43A8D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473" y="2978407"/>
                  <a:ext cx="2087430" cy="1534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594DE9-D6E5-4688-A0D2-C1315473878F}"/>
                </a:ext>
              </a:extLst>
            </p:cNvPr>
            <p:cNvCxnSpPr/>
            <p:nvPr/>
          </p:nvCxnSpPr>
          <p:spPr bwMode="auto">
            <a:xfrm>
              <a:off x="6789268" y="2981864"/>
              <a:ext cx="0" cy="156025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9E40C5-E2C2-494F-8C83-4FE9C9A201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63848" y="3316939"/>
              <a:ext cx="1846654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FBDEA-4BD9-45AA-8D3B-1F2300B73A6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898E1F-A182-40CD-ACC7-1AD9E70DCAFA}"/>
                  </a:ext>
                </a:extLst>
              </p14:cNvPr>
              <p14:cNvContentPartPr/>
              <p14:nvPr/>
            </p14:nvContentPartPr>
            <p14:xfrm>
              <a:off x="2166120" y="1182960"/>
              <a:ext cx="6315480" cy="277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898E1F-A182-40CD-ACC7-1AD9E70DCA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6760" y="1173600"/>
                <a:ext cx="6334200" cy="27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5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Adjacency List: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O(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) words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</a:t>
                </a:r>
              </a:p>
              <a:p>
                <a:r>
                  <a:rPr lang="en-US" altLang="en-US" sz="2400" dirty="0"/>
                  <a:t>Compact for sparse</a:t>
                </a:r>
              </a:p>
              <a:p>
                <a:r>
                  <a:rPr lang="en-US" altLang="en-US" sz="2400" dirty="0"/>
                  <a:t>Easily see all edges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</a:t>
                </a:r>
              </a:p>
              <a:p>
                <a:r>
                  <a:rPr lang="en-US" altLang="en-US" sz="2400" dirty="0"/>
                  <a:t>Bad memory access</a:t>
                </a:r>
              </a:p>
              <a:p>
                <a:r>
                  <a:rPr lang="en-US" altLang="en-US" sz="2400" dirty="0"/>
                  <a:t>Not good for parallel algorithms.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  <a:blipFill>
                <a:blip r:embed="rId3"/>
                <a:stretch>
                  <a:fillRect l="-1111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E1C29AF-3ADC-4097-B846-96D36F25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8" y="4143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BC8031C2-BAA1-474C-BB15-3D8B1A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462" y="604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7595C529-77B0-486A-8C0C-EFAAB656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662" y="10620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7304D3D-85C5-4FDA-A236-5391E87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262" y="1747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01ADA-85D4-49F6-8878-EA7FBB63BF6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 bwMode="auto">
          <a:xfrm flipV="1">
            <a:off x="8231466" y="985824"/>
            <a:ext cx="322496" cy="8177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100C0-9483-4D5B-BBB7-FF2587425E29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 bwMode="auto">
          <a:xfrm flipV="1">
            <a:off x="7621866" y="795324"/>
            <a:ext cx="741596" cy="322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B8BAA-4176-458F-A52D-A689DCDA6C64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 bwMode="auto">
          <a:xfrm>
            <a:off x="7621866" y="1387228"/>
            <a:ext cx="340192" cy="416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A496-2274-44E3-BD3C-5A11843A6E17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6908572" y="739528"/>
            <a:ext cx="443886" cy="378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75">
            <a:extLst>
              <a:ext uri="{FF2B5EF4-FFF2-40B4-BE49-F238E27FC236}">
                <a16:creationId xmlns:a16="http://schemas.microsoft.com/office/drawing/2014/main" id="{B3880F17-DFB6-4CEA-A9CB-E17DBC5799D8}"/>
              </a:ext>
            </a:extLst>
          </p:cNvPr>
          <p:cNvCxnSpPr>
            <a:cxnSpLocks noChangeShapeType="1"/>
            <a:stCxn id="30" idx="3"/>
            <a:endCxn id="69" idx="1"/>
          </p:cNvCxnSpPr>
          <p:nvPr/>
        </p:nvCxnSpPr>
        <p:spPr bwMode="auto">
          <a:xfrm flipV="1">
            <a:off x="5559671" y="4206986"/>
            <a:ext cx="396693" cy="3119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76">
            <a:extLst>
              <a:ext uri="{FF2B5EF4-FFF2-40B4-BE49-F238E27FC236}">
                <a16:creationId xmlns:a16="http://schemas.microsoft.com/office/drawing/2014/main" id="{F5B6AB62-5FF9-4E15-AC05-C9AED57D76CA}"/>
              </a:ext>
            </a:extLst>
          </p:cNvPr>
          <p:cNvGrpSpPr>
            <a:grpSpLocks/>
          </p:cNvGrpSpPr>
          <p:nvPr/>
        </p:nvGrpSpPr>
        <p:grpSpPr bwMode="auto">
          <a:xfrm>
            <a:off x="5944412" y="2404967"/>
            <a:ext cx="685800" cy="400050"/>
            <a:chOff x="1392" y="2502"/>
            <a:chExt cx="432" cy="252"/>
          </a:xfrm>
        </p:grpSpPr>
        <p:sp>
          <p:nvSpPr>
            <p:cNvPr id="86" name="Rectangle 77" descr="Light upward diagonal">
              <a:extLst>
                <a:ext uri="{FF2B5EF4-FFF2-40B4-BE49-F238E27FC236}">
                  <a16:creationId xmlns:a16="http://schemas.microsoft.com/office/drawing/2014/main" id="{D7038CB9-6A2B-4CAA-A3A9-95F5408E1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502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Text Box 78">
              <a:extLst>
                <a:ext uri="{FF2B5EF4-FFF2-40B4-BE49-F238E27FC236}">
                  <a16:creationId xmlns:a16="http://schemas.microsoft.com/office/drawing/2014/main" id="{C732596F-F76F-480B-B4A2-16789E025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2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88" name="Group 79">
              <a:extLst>
                <a:ext uri="{FF2B5EF4-FFF2-40B4-BE49-F238E27FC236}">
                  <a16:creationId xmlns:a16="http://schemas.microsoft.com/office/drawing/2014/main" id="{8BB0B0CE-12E0-4BD7-A00E-D8E96EE65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502"/>
              <a:ext cx="432" cy="252"/>
              <a:chOff x="3120" y="1095"/>
              <a:chExt cx="432" cy="252"/>
            </a:xfrm>
          </p:grpSpPr>
          <p:sp>
            <p:nvSpPr>
              <p:cNvPr id="89" name="Rectangle 80">
                <a:extLst>
                  <a:ext uri="{FF2B5EF4-FFF2-40B4-BE49-F238E27FC236}">
                    <a16:creationId xmlns:a16="http://schemas.microsoft.com/office/drawing/2014/main" id="{0A8C2CCB-084B-4985-8C44-CB90AFD44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" name="Line 81">
                <a:extLst>
                  <a:ext uri="{FF2B5EF4-FFF2-40B4-BE49-F238E27FC236}">
                    <a16:creationId xmlns:a16="http://schemas.microsoft.com/office/drawing/2014/main" id="{302FA9B3-6AC6-4DCF-A514-C98354B5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cxnSp>
        <p:nvCxnSpPr>
          <p:cNvPr id="22" name="AutoShape 82">
            <a:extLst>
              <a:ext uri="{FF2B5EF4-FFF2-40B4-BE49-F238E27FC236}">
                <a16:creationId xmlns:a16="http://schemas.microsoft.com/office/drawing/2014/main" id="{2100A8CD-C0E9-4378-A19A-6D28B972E516}"/>
              </a:ext>
            </a:extLst>
          </p:cNvPr>
          <p:cNvCxnSpPr>
            <a:cxnSpLocks noChangeShapeType="1"/>
            <a:stCxn id="27" idx="3"/>
            <a:endCxn id="79" idx="1"/>
          </p:cNvCxnSpPr>
          <p:nvPr/>
        </p:nvCxnSpPr>
        <p:spPr bwMode="auto">
          <a:xfrm flipV="1">
            <a:off x="5573959" y="3671943"/>
            <a:ext cx="3603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83">
            <a:extLst>
              <a:ext uri="{FF2B5EF4-FFF2-40B4-BE49-F238E27FC236}">
                <a16:creationId xmlns:a16="http://schemas.microsoft.com/office/drawing/2014/main" id="{60E27519-8399-4EF6-8835-98EA696DF71C}"/>
              </a:ext>
            </a:extLst>
          </p:cNvPr>
          <p:cNvCxnSpPr>
            <a:cxnSpLocks noChangeShapeType="1"/>
            <a:stCxn id="28" idx="3"/>
            <a:endCxn id="48" idx="1"/>
          </p:cNvCxnSpPr>
          <p:nvPr/>
        </p:nvCxnSpPr>
        <p:spPr bwMode="auto">
          <a:xfrm flipV="1">
            <a:off x="5573959" y="3138543"/>
            <a:ext cx="3603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84">
            <a:extLst>
              <a:ext uri="{FF2B5EF4-FFF2-40B4-BE49-F238E27FC236}">
                <a16:creationId xmlns:a16="http://schemas.microsoft.com/office/drawing/2014/main" id="{8A596AD1-9F7A-4EF9-AEE1-0682D7D1F721}"/>
              </a:ext>
            </a:extLst>
          </p:cNvPr>
          <p:cNvCxnSpPr>
            <a:cxnSpLocks noChangeShapeType="1"/>
            <a:stCxn id="29" idx="3"/>
            <a:endCxn id="89" idx="1"/>
          </p:cNvCxnSpPr>
          <p:nvPr/>
        </p:nvCxnSpPr>
        <p:spPr bwMode="auto">
          <a:xfrm flipV="1">
            <a:off x="5559672" y="2604992"/>
            <a:ext cx="384740" cy="491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85">
            <a:extLst>
              <a:ext uri="{FF2B5EF4-FFF2-40B4-BE49-F238E27FC236}">
                <a16:creationId xmlns:a16="http://schemas.microsoft.com/office/drawing/2014/main" id="{6EB09E43-CCEE-4E00-822B-D43A4ECC7989}"/>
              </a:ext>
            </a:extLst>
          </p:cNvPr>
          <p:cNvGrpSpPr>
            <a:grpSpLocks/>
          </p:cNvGrpSpPr>
          <p:nvPr/>
        </p:nvGrpSpPr>
        <p:grpSpPr bwMode="auto">
          <a:xfrm>
            <a:off x="8089964" y="4000611"/>
            <a:ext cx="685800" cy="404813"/>
            <a:chOff x="2544" y="1155"/>
            <a:chExt cx="432" cy="255"/>
          </a:xfrm>
        </p:grpSpPr>
        <p:sp>
          <p:nvSpPr>
            <p:cNvPr id="81" name="Rectangle 86" descr="Light upward diagonal">
              <a:extLst>
                <a:ext uri="{FF2B5EF4-FFF2-40B4-BE49-F238E27FC236}">
                  <a16:creationId xmlns:a16="http://schemas.microsoft.com/office/drawing/2014/main" id="{1473251C-AB7A-4876-9969-CF768F2E3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8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BDB5C3BD-C58D-4C9E-8FCA-41BBC448B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" y="1160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3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83" name="Group 88">
              <a:extLst>
                <a:ext uri="{FF2B5EF4-FFF2-40B4-BE49-F238E27FC236}">
                  <a16:creationId xmlns:a16="http://schemas.microsoft.com/office/drawing/2014/main" id="{3DB581A2-4A63-49CB-8FD9-A14428858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155"/>
              <a:ext cx="432" cy="252"/>
              <a:chOff x="3120" y="1095"/>
              <a:chExt cx="432" cy="252"/>
            </a:xfrm>
          </p:grpSpPr>
          <p:sp>
            <p:nvSpPr>
              <p:cNvPr id="84" name="Rectangle 89">
                <a:extLst>
                  <a:ext uri="{FF2B5EF4-FFF2-40B4-BE49-F238E27FC236}">
                    <a16:creationId xmlns:a16="http://schemas.microsoft.com/office/drawing/2014/main" id="{ADF75D94-569B-4F3B-B555-CE4304209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" name="Line 90">
                <a:extLst>
                  <a:ext uri="{FF2B5EF4-FFF2-40B4-BE49-F238E27FC236}">
                    <a16:creationId xmlns:a16="http://schemas.microsoft.com/office/drawing/2014/main" id="{BDC21929-D145-4A00-A0A7-48E29499E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7" name="Rectangle 92">
            <a:extLst>
              <a:ext uri="{FF2B5EF4-FFF2-40B4-BE49-F238E27FC236}">
                <a16:creationId xmlns:a16="http://schemas.microsoft.com/office/drawing/2014/main" id="{4BFECE64-FB65-43EF-AAAF-69660D09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9" y="34100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3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8" name="Rectangle 93">
            <a:extLst>
              <a:ext uri="{FF2B5EF4-FFF2-40B4-BE49-F238E27FC236}">
                <a16:creationId xmlns:a16="http://schemas.microsoft.com/office/drawing/2014/main" id="{ECBB5C25-77C9-4A47-958F-02512B0F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9" y="28766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2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9" name="Rectangle 94">
            <a:extLst>
              <a:ext uri="{FF2B5EF4-FFF2-40B4-BE49-F238E27FC236}">
                <a16:creationId xmlns:a16="http://schemas.microsoft.com/office/drawing/2014/main" id="{6A11E0A2-CD4B-4929-8832-CB4A250D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9" y="23432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1</a:t>
            </a:r>
          </a:p>
        </p:txBody>
      </p:sp>
      <p:sp>
        <p:nvSpPr>
          <p:cNvPr id="30" name="Rectangle 95">
            <a:extLst>
              <a:ext uri="{FF2B5EF4-FFF2-40B4-BE49-F238E27FC236}">
                <a16:creationId xmlns:a16="http://schemas.microsoft.com/office/drawing/2014/main" id="{961E4A67-7FB3-459D-9E34-34091FC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08" y="3943405"/>
            <a:ext cx="525463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4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grpSp>
        <p:nvGrpSpPr>
          <p:cNvPr id="31" name="Group 96">
            <a:extLst>
              <a:ext uri="{FF2B5EF4-FFF2-40B4-BE49-F238E27FC236}">
                <a16:creationId xmlns:a16="http://schemas.microsoft.com/office/drawing/2014/main" id="{2EA50EA5-E88C-412C-A2F5-C4492A41E90D}"/>
              </a:ext>
            </a:extLst>
          </p:cNvPr>
          <p:cNvGrpSpPr>
            <a:grpSpLocks/>
          </p:cNvGrpSpPr>
          <p:nvPr/>
        </p:nvGrpSpPr>
        <p:grpSpPr bwMode="auto">
          <a:xfrm>
            <a:off x="5948609" y="3471918"/>
            <a:ext cx="685800" cy="406400"/>
            <a:chOff x="1392" y="1830"/>
            <a:chExt cx="432" cy="256"/>
          </a:xfrm>
        </p:grpSpPr>
        <p:sp>
          <p:nvSpPr>
            <p:cNvPr id="76" name="Text Box 97">
              <a:extLst>
                <a:ext uri="{FF2B5EF4-FFF2-40B4-BE49-F238E27FC236}">
                  <a16:creationId xmlns:a16="http://schemas.microsoft.com/office/drawing/2014/main" id="{43821E52-86F4-481D-BA57-05C27F521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183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>
                  <a:latin typeface="Helvetica" charset="0"/>
                  <a:cs typeface="+mn-cs"/>
                </a:rPr>
                <a:t>2</a:t>
              </a:r>
              <a:endParaRPr lang="en-US">
                <a:latin typeface="Helvetica" charset="0"/>
                <a:cs typeface="+mn-cs"/>
              </a:endParaRPr>
            </a:p>
          </p:txBody>
        </p:sp>
        <p:grpSp>
          <p:nvGrpSpPr>
            <p:cNvPr id="77" name="Group 98">
              <a:extLst>
                <a:ext uri="{FF2B5EF4-FFF2-40B4-BE49-F238E27FC236}">
                  <a16:creationId xmlns:a16="http://schemas.microsoft.com/office/drawing/2014/main" id="{BBF8F0BA-3F62-468C-9279-3B26ADCE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30"/>
              <a:ext cx="432" cy="252"/>
              <a:chOff x="3120" y="1095"/>
              <a:chExt cx="432" cy="252"/>
            </a:xfrm>
          </p:grpSpPr>
          <p:sp>
            <p:nvSpPr>
              <p:cNvPr id="79" name="Rectangle 99">
                <a:extLst>
                  <a:ext uri="{FF2B5EF4-FFF2-40B4-BE49-F238E27FC236}">
                    <a16:creationId xmlns:a16="http://schemas.microsoft.com/office/drawing/2014/main" id="{0992C3EC-0FCD-490E-8452-94C051E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100">
                <a:extLst>
                  <a:ext uri="{FF2B5EF4-FFF2-40B4-BE49-F238E27FC236}">
                    <a16:creationId xmlns:a16="http://schemas.microsoft.com/office/drawing/2014/main" id="{22D24F22-5D68-45B2-B50D-245A7CDB9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" name="Rectangle 101">
              <a:extLst>
                <a:ext uri="{FF2B5EF4-FFF2-40B4-BE49-F238E27FC236}">
                  <a16:creationId xmlns:a16="http://schemas.microsoft.com/office/drawing/2014/main" id="{C3A74C7C-701D-4F89-9D92-54371B0C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833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32" name="AutoShape 102">
            <a:extLst>
              <a:ext uri="{FF2B5EF4-FFF2-40B4-BE49-F238E27FC236}">
                <a16:creationId xmlns:a16="http://schemas.microsoft.com/office/drawing/2014/main" id="{75C9B44C-1888-4A43-8EA7-6E325B78937F}"/>
              </a:ext>
            </a:extLst>
          </p:cNvPr>
          <p:cNvCxnSpPr>
            <a:cxnSpLocks noChangeShapeType="1"/>
            <a:stCxn id="78" idx="1"/>
          </p:cNvCxnSpPr>
          <p:nvPr/>
        </p:nvCxnSpPr>
        <p:spPr bwMode="auto">
          <a:xfrm flipV="1">
            <a:off x="6526459" y="3671943"/>
            <a:ext cx="474663" cy="6350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103">
            <a:extLst>
              <a:ext uri="{FF2B5EF4-FFF2-40B4-BE49-F238E27FC236}">
                <a16:creationId xmlns:a16="http://schemas.microsoft.com/office/drawing/2014/main" id="{AF0AA45E-8D01-49B3-8BCF-F6CC9C62416E}"/>
              </a:ext>
            </a:extLst>
          </p:cNvPr>
          <p:cNvGrpSpPr>
            <a:grpSpLocks/>
          </p:cNvGrpSpPr>
          <p:nvPr/>
        </p:nvGrpSpPr>
        <p:grpSpPr bwMode="auto">
          <a:xfrm>
            <a:off x="7017745" y="3451046"/>
            <a:ext cx="685800" cy="400050"/>
            <a:chOff x="2544" y="1812"/>
            <a:chExt cx="432" cy="252"/>
          </a:xfrm>
        </p:grpSpPr>
        <p:sp>
          <p:nvSpPr>
            <p:cNvPr id="71" name="Rectangle 104" descr="Light upward diagonal">
              <a:extLst>
                <a:ext uri="{FF2B5EF4-FFF2-40B4-BE49-F238E27FC236}">
                  <a16:creationId xmlns:a16="http://schemas.microsoft.com/office/drawing/2014/main" id="{931D9E00-953F-41A8-AE7D-E7B7140F0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12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Text Box 105">
              <a:extLst>
                <a:ext uri="{FF2B5EF4-FFF2-40B4-BE49-F238E27FC236}">
                  <a16:creationId xmlns:a16="http://schemas.microsoft.com/office/drawing/2014/main" id="{4BDF2240-AF68-4B10-9067-667428F0D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" y="181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73" name="Group 106">
              <a:extLst>
                <a:ext uri="{FF2B5EF4-FFF2-40B4-BE49-F238E27FC236}">
                  <a16:creationId xmlns:a16="http://schemas.microsoft.com/office/drawing/2014/main" id="{0A685C68-6CBD-4546-A6F5-368C04293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812"/>
              <a:ext cx="432" cy="252"/>
              <a:chOff x="3120" y="1095"/>
              <a:chExt cx="432" cy="252"/>
            </a:xfrm>
          </p:grpSpPr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7A55530A-D635-473A-8537-34B4ECE25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Line 108">
                <a:extLst>
                  <a:ext uri="{FF2B5EF4-FFF2-40B4-BE49-F238E27FC236}">
                    <a16:creationId xmlns:a16="http://schemas.microsoft.com/office/drawing/2014/main" id="{16513A3B-DD7B-4134-A6EB-CB152A85E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34" name="Group 109">
            <a:extLst>
              <a:ext uri="{FF2B5EF4-FFF2-40B4-BE49-F238E27FC236}">
                <a16:creationId xmlns:a16="http://schemas.microsoft.com/office/drawing/2014/main" id="{C829CD0F-64AC-4EF7-A881-4404EE346E55}"/>
              </a:ext>
            </a:extLst>
          </p:cNvPr>
          <p:cNvGrpSpPr>
            <a:grpSpLocks/>
          </p:cNvGrpSpPr>
          <p:nvPr/>
        </p:nvGrpSpPr>
        <p:grpSpPr bwMode="auto">
          <a:xfrm>
            <a:off x="5956364" y="3997436"/>
            <a:ext cx="685800" cy="409575"/>
            <a:chOff x="1344" y="1182"/>
            <a:chExt cx="432" cy="258"/>
          </a:xfrm>
        </p:grpSpPr>
        <p:sp>
          <p:nvSpPr>
            <p:cNvPr id="66" name="Text Box 110">
              <a:extLst>
                <a:ext uri="{FF2B5EF4-FFF2-40B4-BE49-F238E27FC236}">
                  <a16:creationId xmlns:a16="http://schemas.microsoft.com/office/drawing/2014/main" id="{012D6836-EFA7-4D3C-B580-7B51419C3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118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1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67" name="Group 111">
              <a:extLst>
                <a:ext uri="{FF2B5EF4-FFF2-40B4-BE49-F238E27FC236}">
                  <a16:creationId xmlns:a16="http://schemas.microsoft.com/office/drawing/2014/main" id="{32201152-9049-41E2-A35D-6E13EAB30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88"/>
              <a:ext cx="432" cy="252"/>
              <a:chOff x="3120" y="1095"/>
              <a:chExt cx="432" cy="252"/>
            </a:xfrm>
          </p:grpSpPr>
          <p:sp>
            <p:nvSpPr>
              <p:cNvPr id="69" name="Rectangle 112">
                <a:extLst>
                  <a:ext uri="{FF2B5EF4-FFF2-40B4-BE49-F238E27FC236}">
                    <a16:creationId xmlns:a16="http://schemas.microsoft.com/office/drawing/2014/main" id="{75544BB9-E418-45D9-8913-5E01F0C5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Line 113">
                <a:extLst>
                  <a:ext uri="{FF2B5EF4-FFF2-40B4-BE49-F238E27FC236}">
                    <a16:creationId xmlns:a16="http://schemas.microsoft.com/office/drawing/2014/main" id="{E211F0EA-09BE-4001-B148-D5D09D8EB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8" name="Rectangle 114">
              <a:extLst>
                <a:ext uri="{FF2B5EF4-FFF2-40B4-BE49-F238E27FC236}">
                  <a16:creationId xmlns:a16="http://schemas.microsoft.com/office/drawing/2014/main" id="{B2FA19CC-93A2-46DF-9763-CB5A5BA0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1183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35" name="AutoShape 115">
            <a:extLst>
              <a:ext uri="{FF2B5EF4-FFF2-40B4-BE49-F238E27FC236}">
                <a16:creationId xmlns:a16="http://schemas.microsoft.com/office/drawing/2014/main" id="{06DE5348-13C7-4369-B598-8AE52D985F45}"/>
              </a:ext>
            </a:extLst>
          </p:cNvPr>
          <p:cNvCxnSpPr>
            <a:cxnSpLocks noChangeShapeType="1"/>
            <a:stCxn id="68" idx="1"/>
            <a:endCxn id="64" idx="1"/>
          </p:cNvCxnSpPr>
          <p:nvPr/>
        </p:nvCxnSpPr>
        <p:spPr bwMode="auto">
          <a:xfrm>
            <a:off x="6534214" y="4200636"/>
            <a:ext cx="4746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 116">
            <a:extLst>
              <a:ext uri="{FF2B5EF4-FFF2-40B4-BE49-F238E27FC236}">
                <a16:creationId xmlns:a16="http://schemas.microsoft.com/office/drawing/2014/main" id="{14F4A1CF-5790-4AA3-B0F1-C26CF332AE89}"/>
              </a:ext>
            </a:extLst>
          </p:cNvPr>
          <p:cNvGrpSpPr>
            <a:grpSpLocks/>
          </p:cNvGrpSpPr>
          <p:nvPr/>
        </p:nvGrpSpPr>
        <p:grpSpPr bwMode="auto">
          <a:xfrm>
            <a:off x="7023164" y="4003786"/>
            <a:ext cx="685800" cy="401638"/>
            <a:chOff x="1920" y="1199"/>
            <a:chExt cx="432" cy="253"/>
          </a:xfrm>
        </p:grpSpPr>
        <p:sp>
          <p:nvSpPr>
            <p:cNvPr id="61" name="Text Box 117">
              <a:extLst>
                <a:ext uri="{FF2B5EF4-FFF2-40B4-BE49-F238E27FC236}">
                  <a16:creationId xmlns:a16="http://schemas.microsoft.com/office/drawing/2014/main" id="{063159C3-0C67-4103-878B-62B86A150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120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2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62" name="Group 118">
              <a:extLst>
                <a:ext uri="{FF2B5EF4-FFF2-40B4-BE49-F238E27FC236}">
                  <a16:creationId xmlns:a16="http://schemas.microsoft.com/office/drawing/2014/main" id="{1C32FB76-605A-47C0-B922-3A00E38A4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200"/>
              <a:ext cx="432" cy="252"/>
              <a:chOff x="3120" y="1095"/>
              <a:chExt cx="432" cy="252"/>
            </a:xfrm>
          </p:grpSpPr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5A7A69C2-2431-4FBE-BF86-9717F1634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Line 120">
                <a:extLst>
                  <a:ext uri="{FF2B5EF4-FFF2-40B4-BE49-F238E27FC236}">
                    <a16:creationId xmlns:a16="http://schemas.microsoft.com/office/drawing/2014/main" id="{2CF0F0BB-02CC-457E-9A05-AEE8041B3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" name="Rectangle 121">
              <a:extLst>
                <a:ext uri="{FF2B5EF4-FFF2-40B4-BE49-F238E27FC236}">
                  <a16:creationId xmlns:a16="http://schemas.microsoft.com/office/drawing/2014/main" id="{B33181E4-7567-4F37-9AA3-0B2128ADD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199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37" name="AutoShape 122">
            <a:extLst>
              <a:ext uri="{FF2B5EF4-FFF2-40B4-BE49-F238E27FC236}">
                <a16:creationId xmlns:a16="http://schemas.microsoft.com/office/drawing/2014/main" id="{E55D1C41-4887-4AD7-9508-D8AA94459384}"/>
              </a:ext>
            </a:extLst>
          </p:cNvPr>
          <p:cNvCxnSpPr>
            <a:cxnSpLocks noChangeShapeType="1"/>
            <a:stCxn id="63" idx="1"/>
            <a:endCxn id="84" idx="1"/>
          </p:cNvCxnSpPr>
          <p:nvPr/>
        </p:nvCxnSpPr>
        <p:spPr bwMode="auto">
          <a:xfrm flipV="1">
            <a:off x="7601014" y="4200636"/>
            <a:ext cx="474663" cy="4763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123">
            <a:extLst>
              <a:ext uri="{FF2B5EF4-FFF2-40B4-BE49-F238E27FC236}">
                <a16:creationId xmlns:a16="http://schemas.microsoft.com/office/drawing/2014/main" id="{FFD5BFC7-FCB3-4C72-8E34-857345ABBEC4}"/>
              </a:ext>
            </a:extLst>
          </p:cNvPr>
          <p:cNvGrpSpPr>
            <a:grpSpLocks/>
          </p:cNvGrpSpPr>
          <p:nvPr/>
        </p:nvGrpSpPr>
        <p:grpSpPr bwMode="auto">
          <a:xfrm>
            <a:off x="7015409" y="2938518"/>
            <a:ext cx="685800" cy="400050"/>
            <a:chOff x="1852" y="1531"/>
            <a:chExt cx="432" cy="252"/>
          </a:xfrm>
        </p:grpSpPr>
        <p:sp>
          <p:nvSpPr>
            <p:cNvPr id="56" name="Rectangle 124" descr="Light upward diagonal">
              <a:extLst>
                <a:ext uri="{FF2B5EF4-FFF2-40B4-BE49-F238E27FC236}">
                  <a16:creationId xmlns:a16="http://schemas.microsoft.com/office/drawing/2014/main" id="{84CF50DF-B93C-4A37-9387-614A122A0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531"/>
              <a:ext cx="144" cy="25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Text Box 125">
              <a:extLst>
                <a:ext uri="{FF2B5EF4-FFF2-40B4-BE49-F238E27FC236}">
                  <a16:creationId xmlns:a16="http://schemas.microsoft.com/office/drawing/2014/main" id="{7582BF46-B2F6-4126-B834-C8FBE95A7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153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58" name="Group 126">
              <a:extLst>
                <a:ext uri="{FF2B5EF4-FFF2-40B4-BE49-F238E27FC236}">
                  <a16:creationId xmlns:a16="http://schemas.microsoft.com/office/drawing/2014/main" id="{662A336D-C9EA-4213-9482-C877DDB49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2" y="1531"/>
              <a:ext cx="432" cy="252"/>
              <a:chOff x="3120" y="1095"/>
              <a:chExt cx="432" cy="252"/>
            </a:xfrm>
          </p:grpSpPr>
          <p:sp>
            <p:nvSpPr>
              <p:cNvPr id="59" name="Rectangle 127">
                <a:extLst>
                  <a:ext uri="{FF2B5EF4-FFF2-40B4-BE49-F238E27FC236}">
                    <a16:creationId xmlns:a16="http://schemas.microsoft.com/office/drawing/2014/main" id="{9D91442D-9D58-4FA2-A29B-2926F1C4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" name="Line 128">
                <a:extLst>
                  <a:ext uri="{FF2B5EF4-FFF2-40B4-BE49-F238E27FC236}">
                    <a16:creationId xmlns:a16="http://schemas.microsoft.com/office/drawing/2014/main" id="{5F9BABA4-DA44-45B9-8FBE-1C8EACBC6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cxnSp>
        <p:nvCxnSpPr>
          <p:cNvPr id="41" name="AutoShape 137">
            <a:extLst>
              <a:ext uri="{FF2B5EF4-FFF2-40B4-BE49-F238E27FC236}">
                <a16:creationId xmlns:a16="http://schemas.microsoft.com/office/drawing/2014/main" id="{2D42D887-7629-4A87-8689-8730CD990CC2}"/>
              </a:ext>
            </a:extLst>
          </p:cNvPr>
          <p:cNvCxnSpPr>
            <a:cxnSpLocks noChangeShapeType="1"/>
            <a:stCxn id="44" idx="1"/>
            <a:endCxn id="59" idx="1"/>
          </p:cNvCxnSpPr>
          <p:nvPr/>
        </p:nvCxnSpPr>
        <p:spPr bwMode="auto">
          <a:xfrm flipV="1">
            <a:off x="6507409" y="3138543"/>
            <a:ext cx="493713" cy="1588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138">
            <a:extLst>
              <a:ext uri="{FF2B5EF4-FFF2-40B4-BE49-F238E27FC236}">
                <a16:creationId xmlns:a16="http://schemas.microsoft.com/office/drawing/2014/main" id="{BB3304D4-2BC6-4ED0-A0D5-7AB39AC13367}"/>
              </a:ext>
            </a:extLst>
          </p:cNvPr>
          <p:cNvGrpSpPr>
            <a:grpSpLocks/>
          </p:cNvGrpSpPr>
          <p:nvPr/>
        </p:nvGrpSpPr>
        <p:grpSpPr bwMode="auto">
          <a:xfrm>
            <a:off x="5948609" y="2938518"/>
            <a:ext cx="685800" cy="406400"/>
            <a:chOff x="1344" y="1536"/>
            <a:chExt cx="432" cy="256"/>
          </a:xfrm>
        </p:grpSpPr>
        <p:grpSp>
          <p:nvGrpSpPr>
            <p:cNvPr id="43" name="Group 139">
              <a:extLst>
                <a:ext uri="{FF2B5EF4-FFF2-40B4-BE49-F238E27FC236}">
                  <a16:creationId xmlns:a16="http://schemas.microsoft.com/office/drawing/2014/main" id="{04CB7B64-6677-44C5-9178-22D85B17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36"/>
              <a:ext cx="432" cy="256"/>
              <a:chOff x="1392" y="1830"/>
              <a:chExt cx="432" cy="256"/>
            </a:xfrm>
          </p:grpSpPr>
          <p:sp>
            <p:nvSpPr>
              <p:cNvPr id="45" name="Text Box 140">
                <a:extLst>
                  <a:ext uri="{FF2B5EF4-FFF2-40B4-BE49-F238E27FC236}">
                    <a16:creationId xmlns:a16="http://schemas.microsoft.com/office/drawing/2014/main" id="{A687CE04-CD22-4050-AB81-6FE460DE6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7" y="183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Helvetica" charset="0"/>
                    <a:cs typeface="+mn-cs"/>
                  </a:rPr>
                  <a:t>3</a:t>
                </a:r>
                <a:endParaRPr lang="en-US" dirty="0">
                  <a:latin typeface="Helvetica" charset="0"/>
                  <a:cs typeface="+mn-cs"/>
                </a:endParaRPr>
              </a:p>
            </p:txBody>
          </p:sp>
          <p:grpSp>
            <p:nvGrpSpPr>
              <p:cNvPr id="46" name="Group 141">
                <a:extLst>
                  <a:ext uri="{FF2B5EF4-FFF2-40B4-BE49-F238E27FC236}">
                    <a16:creationId xmlns:a16="http://schemas.microsoft.com/office/drawing/2014/main" id="{B9F22A90-A7B3-4833-95B8-1E2433605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830"/>
                <a:ext cx="432" cy="252"/>
                <a:chOff x="3120" y="1095"/>
                <a:chExt cx="432" cy="252"/>
              </a:xfrm>
            </p:grpSpPr>
            <p:sp>
              <p:nvSpPr>
                <p:cNvPr id="48" name="Rectangle 142">
                  <a:extLst>
                    <a:ext uri="{FF2B5EF4-FFF2-40B4-BE49-F238E27FC236}">
                      <a16:creationId xmlns:a16="http://schemas.microsoft.com/office/drawing/2014/main" id="{B5870410-B441-4CD2-AA88-9C03A6477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095"/>
                  <a:ext cx="432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Line 143">
                  <a:extLst>
                    <a:ext uri="{FF2B5EF4-FFF2-40B4-BE49-F238E27FC236}">
                      <a16:creationId xmlns:a16="http://schemas.microsoft.com/office/drawing/2014/main" id="{6B5EDB3B-F78E-4197-8C0D-534528807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1095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7" name="Rectangle 144">
                <a:extLst>
                  <a:ext uri="{FF2B5EF4-FFF2-40B4-BE49-F238E27FC236}">
                    <a16:creationId xmlns:a16="http://schemas.microsoft.com/office/drawing/2014/main" id="{316FB0D1-F453-419F-BFD6-609C1642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" y="1833"/>
                <a:ext cx="4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8E801C96-36CB-41DC-B4F6-6FAC4FABB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536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91" name="AutoShape 84">
            <a:extLst>
              <a:ext uri="{FF2B5EF4-FFF2-40B4-BE49-F238E27FC236}">
                <a16:creationId xmlns:a16="http://schemas.microsoft.com/office/drawing/2014/main" id="{6F029C6F-9DE8-4D5B-AAA3-8932BA357D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9671" y="2501664"/>
            <a:ext cx="374651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84">
            <a:extLst>
              <a:ext uri="{FF2B5EF4-FFF2-40B4-BE49-F238E27FC236}">
                <a16:creationId xmlns:a16="http://schemas.microsoft.com/office/drawing/2014/main" id="{51096462-1098-4FA7-89E2-DDB1E17AF8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9671" y="3026846"/>
            <a:ext cx="374651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84">
            <a:extLst>
              <a:ext uri="{FF2B5EF4-FFF2-40B4-BE49-F238E27FC236}">
                <a16:creationId xmlns:a16="http://schemas.microsoft.com/office/drawing/2014/main" id="{5944B489-C7B6-4D3F-95BE-EEC982EC2E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73959" y="3558752"/>
            <a:ext cx="360363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84">
            <a:extLst>
              <a:ext uri="{FF2B5EF4-FFF2-40B4-BE49-F238E27FC236}">
                <a16:creationId xmlns:a16="http://schemas.microsoft.com/office/drawing/2014/main" id="{F2F5FAC3-70C3-44B6-873B-E4FC1C0AF5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73959" y="4096635"/>
            <a:ext cx="370453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84">
            <a:extLst>
              <a:ext uri="{FF2B5EF4-FFF2-40B4-BE49-F238E27FC236}">
                <a16:creationId xmlns:a16="http://schemas.microsoft.com/office/drawing/2014/main" id="{2027EFD0-77E4-42FE-8829-749A4E0660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42164" y="3017838"/>
            <a:ext cx="381000" cy="900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84">
            <a:extLst>
              <a:ext uri="{FF2B5EF4-FFF2-40B4-BE49-F238E27FC236}">
                <a16:creationId xmlns:a16="http://schemas.microsoft.com/office/drawing/2014/main" id="{BD8FBF3A-D838-46AA-9003-6D402B86D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71387" y="3558752"/>
            <a:ext cx="358304" cy="8833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84">
            <a:extLst>
              <a:ext uri="{FF2B5EF4-FFF2-40B4-BE49-F238E27FC236}">
                <a16:creationId xmlns:a16="http://schemas.microsoft.com/office/drawing/2014/main" id="{B8208650-79CC-4B45-AEAF-5C61F0B7D76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41220" y="4096635"/>
            <a:ext cx="396892" cy="5929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84">
            <a:extLst>
              <a:ext uri="{FF2B5EF4-FFF2-40B4-BE49-F238E27FC236}">
                <a16:creationId xmlns:a16="http://schemas.microsoft.com/office/drawing/2014/main" id="{3409AC69-0FFF-4C1A-9B13-0D12F449369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22674" y="4086541"/>
            <a:ext cx="396892" cy="5929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1AFF3A5-552F-4506-9B3F-A8EC58A1BD1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BC157D-3287-4E36-8AD9-4564A1871E68}"/>
                  </a:ext>
                </a:extLst>
              </p14:cNvPr>
              <p14:cNvContentPartPr/>
              <p14:nvPr/>
            </p14:nvContentPartPr>
            <p14:xfrm>
              <a:off x="5189400" y="234360"/>
              <a:ext cx="3326400" cy="36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BC157D-3287-4E36-8AD9-4564A1871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0040" y="225000"/>
                <a:ext cx="3345120" cy="36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3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Adjacency Array: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O(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) words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</a:t>
                </a:r>
              </a:p>
              <a:p>
                <a:r>
                  <a:rPr lang="en-US" altLang="en-US" sz="2400" dirty="0"/>
                  <a:t>More compact for sparse</a:t>
                </a:r>
              </a:p>
              <a:p>
                <a:r>
                  <a:rPr lang="en-US" altLang="en-US" sz="2400" dirty="0"/>
                  <a:t>Easily see all edges</a:t>
                </a:r>
              </a:p>
              <a:p>
                <a:r>
                  <a:rPr lang="en-US" altLang="en-US" sz="2400" dirty="0"/>
                  <a:t>Better for memory access</a:t>
                </a:r>
              </a:p>
              <a:p>
                <a:r>
                  <a:rPr lang="en-US" altLang="en-US" sz="2400" dirty="0"/>
                  <a:t>Better for parallel algorithms.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</a:t>
                </a:r>
              </a:p>
              <a:p>
                <a:r>
                  <a:rPr lang="en-US" altLang="en-US" sz="2400" dirty="0"/>
                  <a:t>Difficult to update the graph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  <a:blipFill>
                <a:blip r:embed="rId3"/>
                <a:stretch>
                  <a:fillRect l="-1111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E1C29AF-3ADC-4097-B846-96D36F25B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8" y="4143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BC8031C2-BAA1-474C-BB15-3D8B1A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462" y="604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7595C529-77B0-486A-8C0C-EFAAB656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662" y="10620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C7304D3D-85C5-4FDA-A236-5391E872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262" y="1747824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01ADA-85D4-49F6-8878-EA7FBB63BF65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 bwMode="auto">
          <a:xfrm flipV="1">
            <a:off x="8231466" y="985824"/>
            <a:ext cx="322496" cy="8177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100C0-9483-4D5B-BBB7-FF2587425E29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 bwMode="auto">
          <a:xfrm flipV="1">
            <a:off x="7621866" y="795324"/>
            <a:ext cx="741596" cy="322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B8BAA-4176-458F-A52D-A689DCDA6C64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 bwMode="auto">
          <a:xfrm>
            <a:off x="7621866" y="1387228"/>
            <a:ext cx="340192" cy="416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DA496-2274-44E3-BD3C-5A11843A6E17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6908572" y="739528"/>
            <a:ext cx="443886" cy="378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75">
            <a:extLst>
              <a:ext uri="{FF2B5EF4-FFF2-40B4-BE49-F238E27FC236}">
                <a16:creationId xmlns:a16="http://schemas.microsoft.com/office/drawing/2014/main" id="{B3880F17-DFB6-4CEA-A9CB-E17DBC5799D8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flipH="1">
            <a:off x="7818423" y="3045580"/>
            <a:ext cx="50160" cy="796902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76">
            <a:extLst>
              <a:ext uri="{FF2B5EF4-FFF2-40B4-BE49-F238E27FC236}">
                <a16:creationId xmlns:a16="http://schemas.microsoft.com/office/drawing/2014/main" id="{F5B6AB62-5FF9-4E15-AC05-C9AED57D76CA}"/>
              </a:ext>
            </a:extLst>
          </p:cNvPr>
          <p:cNvGrpSpPr>
            <a:grpSpLocks/>
          </p:cNvGrpSpPr>
          <p:nvPr/>
        </p:nvGrpSpPr>
        <p:grpSpPr bwMode="auto">
          <a:xfrm>
            <a:off x="5295910" y="3833803"/>
            <a:ext cx="461397" cy="401638"/>
            <a:chOff x="1392" y="2501"/>
            <a:chExt cx="432" cy="253"/>
          </a:xfrm>
        </p:grpSpPr>
        <p:sp>
          <p:nvSpPr>
            <p:cNvPr id="87" name="Text Box 78">
              <a:extLst>
                <a:ext uri="{FF2B5EF4-FFF2-40B4-BE49-F238E27FC236}">
                  <a16:creationId xmlns:a16="http://schemas.microsoft.com/office/drawing/2014/main" id="{C732596F-F76F-480B-B4A2-16789E025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250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0A8C2CCB-084B-4985-8C44-CB90AFD4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502"/>
              <a:ext cx="432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22" name="AutoShape 82">
            <a:extLst>
              <a:ext uri="{FF2B5EF4-FFF2-40B4-BE49-F238E27FC236}">
                <a16:creationId xmlns:a16="http://schemas.microsoft.com/office/drawing/2014/main" id="{2100A8CD-C0E9-4378-A19A-6D28B972E516}"/>
              </a:ext>
            </a:extLst>
          </p:cNvPr>
          <p:cNvCxnSpPr>
            <a:cxnSpLocks noChangeShapeType="1"/>
            <a:stCxn id="27" idx="2"/>
          </p:cNvCxnSpPr>
          <p:nvPr/>
        </p:nvCxnSpPr>
        <p:spPr bwMode="auto">
          <a:xfrm flipH="1">
            <a:off x="6905420" y="3045580"/>
            <a:ext cx="437686" cy="789259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83">
            <a:extLst>
              <a:ext uri="{FF2B5EF4-FFF2-40B4-BE49-F238E27FC236}">
                <a16:creationId xmlns:a16="http://schemas.microsoft.com/office/drawing/2014/main" id="{60E27519-8399-4EF6-8835-98EA696DF71C}"/>
              </a:ext>
            </a:extLst>
          </p:cNvPr>
          <p:cNvCxnSpPr>
            <a:cxnSpLocks noChangeShapeType="1"/>
            <a:stCxn id="28" idx="2"/>
          </p:cNvCxnSpPr>
          <p:nvPr/>
        </p:nvCxnSpPr>
        <p:spPr bwMode="auto">
          <a:xfrm flipH="1">
            <a:off x="6000081" y="3046747"/>
            <a:ext cx="816600" cy="795735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84">
            <a:extLst>
              <a:ext uri="{FF2B5EF4-FFF2-40B4-BE49-F238E27FC236}">
                <a16:creationId xmlns:a16="http://schemas.microsoft.com/office/drawing/2014/main" id="{8A596AD1-9F7A-4EF9-AEE1-0682D7D1F721}"/>
              </a:ext>
            </a:extLst>
          </p:cNvPr>
          <p:cNvCxnSpPr>
            <a:cxnSpLocks noChangeShapeType="1"/>
            <a:stCxn id="29" idx="2"/>
            <a:endCxn id="89" idx="0"/>
          </p:cNvCxnSpPr>
          <p:nvPr/>
        </p:nvCxnSpPr>
        <p:spPr bwMode="auto">
          <a:xfrm flipH="1">
            <a:off x="5526609" y="3053097"/>
            <a:ext cx="763860" cy="782294"/>
          </a:xfrm>
          <a:prstGeom prst="straightConnector1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92">
            <a:extLst>
              <a:ext uri="{FF2B5EF4-FFF2-40B4-BE49-F238E27FC236}">
                <a16:creationId xmlns:a16="http://schemas.microsoft.com/office/drawing/2014/main" id="{4BFECE64-FB65-43EF-AAAF-69660D09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74" y="2521285"/>
            <a:ext cx="525463" cy="5242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4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8" name="Rectangle 93">
            <a:extLst>
              <a:ext uri="{FF2B5EF4-FFF2-40B4-BE49-F238E27FC236}">
                <a16:creationId xmlns:a16="http://schemas.microsoft.com/office/drawing/2014/main" id="{ECBB5C25-77C9-4A47-958F-02512B0F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49" y="2522452"/>
            <a:ext cx="525463" cy="5242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2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sp>
        <p:nvSpPr>
          <p:cNvPr id="29" name="Rectangle 94">
            <a:extLst>
              <a:ext uri="{FF2B5EF4-FFF2-40B4-BE49-F238E27FC236}">
                <a16:creationId xmlns:a16="http://schemas.microsoft.com/office/drawing/2014/main" id="{6A11E0A2-CD4B-4929-8832-CB4A250D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7" y="2520659"/>
            <a:ext cx="525463" cy="532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1</a:t>
            </a:r>
          </a:p>
        </p:txBody>
      </p:sp>
      <p:sp>
        <p:nvSpPr>
          <p:cNvPr id="30" name="Rectangle 95">
            <a:extLst>
              <a:ext uri="{FF2B5EF4-FFF2-40B4-BE49-F238E27FC236}">
                <a16:creationId xmlns:a16="http://schemas.microsoft.com/office/drawing/2014/main" id="{961E4A67-7FB3-459D-9E34-34091FC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851" y="2522507"/>
            <a:ext cx="525463" cy="5230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Helvetica" charset="0"/>
                <a:cs typeface="+mn-cs"/>
              </a:rPr>
              <a:t>6</a:t>
            </a:r>
            <a:endParaRPr lang="en-US" baseline="-25000" dirty="0">
              <a:latin typeface="Helvetica" charset="0"/>
              <a:cs typeface="+mn-cs"/>
            </a:endParaRPr>
          </a:p>
        </p:txBody>
      </p:sp>
      <p:grpSp>
        <p:nvGrpSpPr>
          <p:cNvPr id="31" name="Group 96">
            <a:extLst>
              <a:ext uri="{FF2B5EF4-FFF2-40B4-BE49-F238E27FC236}">
                <a16:creationId xmlns:a16="http://schemas.microsoft.com/office/drawing/2014/main" id="{2EA50EA5-E88C-412C-A2F5-C4492A41E90D}"/>
              </a:ext>
            </a:extLst>
          </p:cNvPr>
          <p:cNvGrpSpPr>
            <a:grpSpLocks/>
          </p:cNvGrpSpPr>
          <p:nvPr/>
        </p:nvGrpSpPr>
        <p:grpSpPr bwMode="auto">
          <a:xfrm>
            <a:off x="6680861" y="3830077"/>
            <a:ext cx="925125" cy="414338"/>
            <a:chOff x="1392" y="1825"/>
            <a:chExt cx="432" cy="261"/>
          </a:xfrm>
        </p:grpSpPr>
        <p:sp>
          <p:nvSpPr>
            <p:cNvPr id="76" name="Text Box 97">
              <a:extLst>
                <a:ext uri="{FF2B5EF4-FFF2-40B4-BE49-F238E27FC236}">
                  <a16:creationId xmlns:a16="http://schemas.microsoft.com/office/drawing/2014/main" id="{43821E52-86F4-481D-BA57-05C27F521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1825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Helvetica" charset="0"/>
                  <a:cs typeface="+mn-cs"/>
                </a:rPr>
                <a:t>2     4</a:t>
              </a:r>
              <a:endParaRPr lang="en-US" dirty="0">
                <a:latin typeface="Helvetica" charset="0"/>
                <a:cs typeface="+mn-cs"/>
              </a:endParaRPr>
            </a:p>
          </p:txBody>
        </p:sp>
        <p:grpSp>
          <p:nvGrpSpPr>
            <p:cNvPr id="77" name="Group 98">
              <a:extLst>
                <a:ext uri="{FF2B5EF4-FFF2-40B4-BE49-F238E27FC236}">
                  <a16:creationId xmlns:a16="http://schemas.microsoft.com/office/drawing/2014/main" id="{BBF8F0BA-3F62-468C-9279-3B26ADCE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30"/>
              <a:ext cx="432" cy="252"/>
              <a:chOff x="3120" y="1095"/>
              <a:chExt cx="432" cy="252"/>
            </a:xfrm>
          </p:grpSpPr>
          <p:sp>
            <p:nvSpPr>
              <p:cNvPr id="79" name="Rectangle 99">
                <a:extLst>
                  <a:ext uri="{FF2B5EF4-FFF2-40B4-BE49-F238E27FC236}">
                    <a16:creationId xmlns:a16="http://schemas.microsoft.com/office/drawing/2014/main" id="{0992C3EC-0FCD-490E-8452-94C051E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095"/>
                <a:ext cx="432" cy="2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100">
                <a:extLst>
                  <a:ext uri="{FF2B5EF4-FFF2-40B4-BE49-F238E27FC236}">
                    <a16:creationId xmlns:a16="http://schemas.microsoft.com/office/drawing/2014/main" id="{22D24F22-5D68-45B2-B50D-245A7CDB9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1095"/>
                <a:ext cx="0" cy="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" name="Rectangle 101">
              <a:extLst>
                <a:ext uri="{FF2B5EF4-FFF2-40B4-BE49-F238E27FC236}">
                  <a16:creationId xmlns:a16="http://schemas.microsoft.com/office/drawing/2014/main" id="{C3A74C7C-701D-4F89-9D92-54371B0C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833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2" name="Group 138">
            <a:extLst>
              <a:ext uri="{FF2B5EF4-FFF2-40B4-BE49-F238E27FC236}">
                <a16:creationId xmlns:a16="http://schemas.microsoft.com/office/drawing/2014/main" id="{BB3304D4-2BC6-4ED0-A0D5-7AB39AC13367}"/>
              </a:ext>
            </a:extLst>
          </p:cNvPr>
          <p:cNvGrpSpPr>
            <a:grpSpLocks/>
          </p:cNvGrpSpPr>
          <p:nvPr/>
        </p:nvGrpSpPr>
        <p:grpSpPr bwMode="auto">
          <a:xfrm>
            <a:off x="5752758" y="3837925"/>
            <a:ext cx="929428" cy="406400"/>
            <a:chOff x="1343" y="1536"/>
            <a:chExt cx="433" cy="256"/>
          </a:xfrm>
        </p:grpSpPr>
        <p:grpSp>
          <p:nvGrpSpPr>
            <p:cNvPr id="43" name="Group 139">
              <a:extLst>
                <a:ext uri="{FF2B5EF4-FFF2-40B4-BE49-F238E27FC236}">
                  <a16:creationId xmlns:a16="http://schemas.microsoft.com/office/drawing/2014/main" id="{04CB7B64-6677-44C5-9178-22D85B17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3" y="1536"/>
              <a:ext cx="433" cy="256"/>
              <a:chOff x="1391" y="1830"/>
              <a:chExt cx="433" cy="256"/>
            </a:xfrm>
          </p:grpSpPr>
          <p:sp>
            <p:nvSpPr>
              <p:cNvPr id="45" name="Text Box 140">
                <a:extLst>
                  <a:ext uri="{FF2B5EF4-FFF2-40B4-BE49-F238E27FC236}">
                    <a16:creationId xmlns:a16="http://schemas.microsoft.com/office/drawing/2014/main" id="{A687CE04-CD22-4050-AB81-6FE460DE6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83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Helvetica" charset="0"/>
                    <a:cs typeface="+mn-cs"/>
                  </a:rPr>
                  <a:t>3     4</a:t>
                </a:r>
                <a:endParaRPr lang="en-US" dirty="0">
                  <a:latin typeface="Helvetica" charset="0"/>
                  <a:cs typeface="+mn-cs"/>
                </a:endParaRPr>
              </a:p>
            </p:txBody>
          </p:sp>
          <p:grpSp>
            <p:nvGrpSpPr>
              <p:cNvPr id="46" name="Group 141">
                <a:extLst>
                  <a:ext uri="{FF2B5EF4-FFF2-40B4-BE49-F238E27FC236}">
                    <a16:creationId xmlns:a16="http://schemas.microsoft.com/office/drawing/2014/main" id="{B9F22A90-A7B3-4833-95B8-1E2433605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830"/>
                <a:ext cx="432" cy="256"/>
                <a:chOff x="3120" y="1095"/>
                <a:chExt cx="432" cy="256"/>
              </a:xfrm>
            </p:grpSpPr>
            <p:sp>
              <p:nvSpPr>
                <p:cNvPr id="48" name="Rectangle 142">
                  <a:extLst>
                    <a:ext uri="{FF2B5EF4-FFF2-40B4-BE49-F238E27FC236}">
                      <a16:creationId xmlns:a16="http://schemas.microsoft.com/office/drawing/2014/main" id="{B5870410-B441-4CD2-AA88-9C03A6477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095"/>
                  <a:ext cx="432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Line 143">
                  <a:extLst>
                    <a:ext uri="{FF2B5EF4-FFF2-40B4-BE49-F238E27FC236}">
                      <a16:creationId xmlns:a16="http://schemas.microsoft.com/office/drawing/2014/main" id="{6B5EDB3B-F78E-4197-8C0D-534528807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6" y="1099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7" name="Rectangle 144">
                <a:extLst>
                  <a:ext uri="{FF2B5EF4-FFF2-40B4-BE49-F238E27FC236}">
                    <a16:creationId xmlns:a16="http://schemas.microsoft.com/office/drawing/2014/main" id="{316FB0D1-F453-419F-BFD6-609C1642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" y="1833"/>
                <a:ext cx="4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8E801C96-36CB-41DC-B4F6-6FAC4FABB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536"/>
              <a:ext cx="4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8F742A-D530-47E1-ACFA-F14CEE0CF550}"/>
              </a:ext>
            </a:extLst>
          </p:cNvPr>
          <p:cNvGrpSpPr/>
          <p:nvPr/>
        </p:nvGrpSpPr>
        <p:grpSpPr>
          <a:xfrm>
            <a:off x="7606807" y="3829407"/>
            <a:ext cx="1396087" cy="407988"/>
            <a:chOff x="6967375" y="3986147"/>
            <a:chExt cx="1396087" cy="407988"/>
          </a:xfrm>
        </p:grpSpPr>
        <p:grpSp>
          <p:nvGrpSpPr>
            <p:cNvPr id="34" name="Group 109">
              <a:extLst>
                <a:ext uri="{FF2B5EF4-FFF2-40B4-BE49-F238E27FC236}">
                  <a16:creationId xmlns:a16="http://schemas.microsoft.com/office/drawing/2014/main" id="{C829CD0F-64AC-4EF7-A881-4404EE346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7375" y="3986147"/>
              <a:ext cx="1396087" cy="407988"/>
              <a:chOff x="1344" y="1183"/>
              <a:chExt cx="432" cy="257"/>
            </a:xfrm>
          </p:grpSpPr>
          <p:sp>
            <p:nvSpPr>
              <p:cNvPr id="66" name="Text Box 110">
                <a:extLst>
                  <a:ext uri="{FF2B5EF4-FFF2-40B4-BE49-F238E27FC236}">
                    <a16:creationId xmlns:a16="http://schemas.microsoft.com/office/drawing/2014/main" id="{012D6836-EFA7-4D3C-B580-7B51419C3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5" y="1183"/>
                <a:ext cx="39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Helvetica" charset="0"/>
                    <a:cs typeface="+mn-cs"/>
                  </a:rPr>
                  <a:t>1     2    3</a:t>
                </a:r>
                <a:endParaRPr lang="en-US" dirty="0">
                  <a:latin typeface="Helvetica" charset="0"/>
                  <a:cs typeface="+mn-cs"/>
                </a:endParaRPr>
              </a:p>
            </p:txBody>
          </p:sp>
          <p:grpSp>
            <p:nvGrpSpPr>
              <p:cNvPr id="67" name="Group 111">
                <a:extLst>
                  <a:ext uri="{FF2B5EF4-FFF2-40B4-BE49-F238E27FC236}">
                    <a16:creationId xmlns:a16="http://schemas.microsoft.com/office/drawing/2014/main" id="{32201152-9049-41E2-A35D-6E13EAB302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1188"/>
                <a:ext cx="432" cy="252"/>
                <a:chOff x="3120" y="1095"/>
                <a:chExt cx="432" cy="252"/>
              </a:xfrm>
            </p:grpSpPr>
            <p:sp>
              <p:nvSpPr>
                <p:cNvPr id="69" name="Rectangle 112">
                  <a:extLst>
                    <a:ext uri="{FF2B5EF4-FFF2-40B4-BE49-F238E27FC236}">
                      <a16:creationId xmlns:a16="http://schemas.microsoft.com/office/drawing/2014/main" id="{75544BB9-E418-45D9-8913-5E01F0C56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095"/>
                  <a:ext cx="432" cy="25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99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0" name="Line 113">
                  <a:extLst>
                    <a:ext uri="{FF2B5EF4-FFF2-40B4-BE49-F238E27FC236}">
                      <a16:creationId xmlns:a16="http://schemas.microsoft.com/office/drawing/2014/main" id="{E211F0EA-09BE-4001-B148-D5D09D8EB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8" y="1095"/>
                  <a:ext cx="0" cy="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8" name="Rectangle 114">
                <a:extLst>
                  <a:ext uri="{FF2B5EF4-FFF2-40B4-BE49-F238E27FC236}">
                    <a16:creationId xmlns:a16="http://schemas.microsoft.com/office/drawing/2014/main" id="{B2FA19CC-93A2-46DF-9763-CB5A5BA07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" y="1183"/>
                <a:ext cx="4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8" name="Line 113">
              <a:extLst>
                <a:ext uri="{FF2B5EF4-FFF2-40B4-BE49-F238E27FC236}">
                  <a16:creationId xmlns:a16="http://schemas.microsoft.com/office/drawing/2014/main" id="{7F37DE13-E537-4B6A-AC32-5FBE89764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4741" y="3994082"/>
              <a:ext cx="0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86C945D-0E00-405B-83C7-E4EC2D8D1274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26511F-7F5E-4F38-AEEB-DB7EAC5BECF2}"/>
                  </a:ext>
                </a:extLst>
              </p14:cNvPr>
              <p14:cNvContentPartPr/>
              <p14:nvPr/>
            </p14:nvContentPartPr>
            <p14:xfrm>
              <a:off x="4812120" y="222840"/>
              <a:ext cx="4126680" cy="460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26511F-7F5E-4F38-AEEB-DB7EAC5BEC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760" y="213480"/>
                <a:ext cx="4145400" cy="46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1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Storing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Implicit Representation: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outputs an iterator of neighbor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Aka, f(v)-&gt;next()-&gt;next()-&gt;next()-&gt;next()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Advantage</a:t>
                </a:r>
              </a:p>
              <a:p>
                <a:r>
                  <a:rPr lang="en-US" altLang="en-US" sz="2400" dirty="0"/>
                  <a:t>No space is required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Disadvantage</a:t>
                </a:r>
              </a:p>
              <a:p>
                <a:r>
                  <a:rPr lang="en-US" altLang="en-US" sz="2400" dirty="0"/>
                  <a:t>Mainly work for abstractly defined graph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446553"/>
              </a:xfrm>
              <a:blipFill>
                <a:blip r:embed="rId7"/>
                <a:stretch>
                  <a:fillRect l="-1111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https://www.jaapsch.net/puzzles/images/cayley/graph2a.gif">
            <a:extLst>
              <a:ext uri="{FF2B5EF4-FFF2-40B4-BE49-F238E27FC236}">
                <a16:creationId xmlns:a16="http://schemas.microsoft.com/office/drawing/2014/main" id="{E72367CB-219E-4828-9011-9FEFE5BF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59" y="3851687"/>
            <a:ext cx="18002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7E433-000C-4082-9B7C-4CB258F82B75}"/>
              </a:ext>
            </a:extLst>
          </p:cNvPr>
          <p:cNvSpPr txBox="1"/>
          <p:nvPr/>
        </p:nvSpPr>
        <p:spPr>
          <a:xfrm>
            <a:off x="4058541" y="5899562"/>
            <a:ext cx="5120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2,125,922,464,947,725,402,112,000 states.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D2E041-5204-4C64-B88C-B9AB328F63F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FB3D07-420E-42FC-8945-B1D6F8527297}"/>
                  </a:ext>
                </a:extLst>
              </p14:cNvPr>
              <p14:cNvContentPartPr/>
              <p14:nvPr/>
            </p14:nvContentPartPr>
            <p14:xfrm>
              <a:off x="6498000" y="3709080"/>
              <a:ext cx="2263680" cy="217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FB3D07-420E-42FC-8945-B1D6F85272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8640" y="3699720"/>
                <a:ext cx="2282400" cy="21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8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63000</TotalTime>
  <Words>3308</Words>
  <Application>Microsoft Office PowerPoint</Application>
  <PresentationFormat>On-screen Show (4:3)</PresentationFormat>
  <Paragraphs>759</Paragraphs>
  <Slides>45</Slides>
  <Notes>44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Comic Sans MS</vt:lpstr>
      <vt:lpstr>Cambria Math</vt:lpstr>
      <vt:lpstr>Helvetica</vt:lpstr>
      <vt:lpstr>Arial</vt:lpstr>
      <vt:lpstr>Arial Black</vt:lpstr>
      <vt:lpstr>Times New Roman</vt:lpstr>
      <vt:lpstr>Tahoma</vt:lpstr>
      <vt:lpstr>Custom Design</vt:lpstr>
      <vt:lpstr>CSE 421:  Introduction to Algorithms</vt:lpstr>
      <vt:lpstr>Exercise: #edges</vt:lpstr>
      <vt:lpstr>Exercise: Degree 1 vertices</vt:lpstr>
      <vt:lpstr>Exercise: Trees and Induction</vt:lpstr>
      <vt:lpstr>Sparse Graphs</vt:lpstr>
      <vt:lpstr>Storing Graphs</vt:lpstr>
      <vt:lpstr>Storing Graphs</vt:lpstr>
      <vt:lpstr>Storing Graphs</vt:lpstr>
      <vt:lpstr>Storing Graphs</vt:lpstr>
      <vt:lpstr>Storing Graphs</vt:lpstr>
      <vt:lpstr>CSE 421:  Introduction to Algorithms</vt:lpstr>
      <vt:lpstr>Graph Traversal</vt:lpstr>
      <vt:lpstr>PowerPoint Presentation</vt:lpstr>
      <vt:lpstr>Breadth First Search (BFS)</vt:lpstr>
      <vt:lpstr>BFS implementation</vt:lpstr>
      <vt:lpstr>BFS(1)</vt:lpstr>
      <vt:lpstr>BFS(1)</vt:lpstr>
      <vt:lpstr>BFS(1)</vt:lpstr>
      <vt:lpstr>BFS(1)</vt:lpstr>
      <vt:lpstr>BFS(1)</vt:lpstr>
      <vt:lpstr>BFS(1)</vt:lpstr>
      <vt:lpstr>BFS(1)</vt:lpstr>
      <vt:lpstr>BFS(1)</vt:lpstr>
      <vt:lpstr>BFS(1)</vt:lpstr>
      <vt:lpstr>BFS Analysis</vt:lpstr>
      <vt:lpstr>Properties of BFS</vt:lpstr>
      <vt:lpstr>BFS Application: Shortest Paths</vt:lpstr>
      <vt:lpstr>BFS Application: Shortest Paths</vt:lpstr>
      <vt:lpstr>Properties of BFS</vt:lpstr>
      <vt:lpstr>Properties of BFS</vt:lpstr>
      <vt:lpstr>Why Trees?</vt:lpstr>
      <vt:lpstr>CSE 421:  Introduction to Algorithms</vt:lpstr>
      <vt:lpstr>BFS Application: Connected Component</vt:lpstr>
      <vt:lpstr>PowerPoint Presentation</vt:lpstr>
      <vt:lpstr>Connected Components</vt:lpstr>
      <vt:lpstr>Cycles in Graphs</vt:lpstr>
      <vt:lpstr>Quiz</vt:lpstr>
      <vt:lpstr>Bipartite Graphs</vt:lpstr>
      <vt:lpstr>Testing Bipartiteness</vt:lpstr>
      <vt:lpstr>An Obstruction to Bipartiteness</vt:lpstr>
      <vt:lpstr>A Characterization of Bipartite Graphs</vt:lpstr>
      <vt:lpstr>A Characterization of Bipartite Graphs</vt:lpstr>
      <vt:lpstr>A Characterization of Bipartite Graphs</vt:lpstr>
      <vt:lpstr>Obstruction to Bipartiteness</vt:lpstr>
      <vt:lpstr>Summary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289</cp:revision>
  <cp:lastPrinted>2000-07-01T21:41:59Z</cp:lastPrinted>
  <dcterms:created xsi:type="dcterms:W3CDTF">1998-04-21T02:39:18Z</dcterms:created>
  <dcterms:modified xsi:type="dcterms:W3CDTF">2022-01-08T05:42:00Z</dcterms:modified>
</cp:coreProperties>
</file>