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1"/>
  </p:notesMasterIdLst>
  <p:handoutMasterIdLst>
    <p:handoutMasterId r:id="rId22"/>
  </p:handoutMasterIdLst>
  <p:sldIdLst>
    <p:sldId id="369" r:id="rId2"/>
    <p:sldId id="1018" r:id="rId3"/>
    <p:sldId id="1019" r:id="rId4"/>
    <p:sldId id="1020" r:id="rId5"/>
    <p:sldId id="1021" r:id="rId6"/>
    <p:sldId id="1017" r:id="rId7"/>
    <p:sldId id="1022" r:id="rId8"/>
    <p:sldId id="1023" r:id="rId9"/>
    <p:sldId id="1015" r:id="rId10"/>
    <p:sldId id="1024" r:id="rId11"/>
    <p:sldId id="1025" r:id="rId12"/>
    <p:sldId id="1014" r:id="rId13"/>
    <p:sldId id="1026" r:id="rId14"/>
    <p:sldId id="1028" r:id="rId15"/>
    <p:sldId id="1016" r:id="rId16"/>
    <p:sldId id="1031" r:id="rId17"/>
    <p:sldId id="767" r:id="rId18"/>
    <p:sldId id="1032" r:id="rId19"/>
    <p:sldId id="1030" r:id="rId2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  <p:cmAuthor id="2" name="Yin Tat Lee" initials="YTL" lastIdx="1" clrIdx="1">
    <p:extLst>
      <p:ext uri="{19B8F6BF-5375-455C-9EA6-DF929625EA0E}">
        <p15:presenceInfo xmlns:p15="http://schemas.microsoft.com/office/powerpoint/2012/main" userId="61db3835bc91e7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5DBAFF"/>
    <a:srgbClr val="FF0000"/>
    <a:srgbClr val="6699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85738" autoAdjust="0"/>
  </p:normalViewPr>
  <p:slideViewPr>
    <p:cSldViewPr snapToGrid="0">
      <p:cViewPr varScale="1">
        <p:scale>
          <a:sx n="112" d="100"/>
          <a:sy n="112" d="100"/>
        </p:scale>
        <p:origin x="1096" y="6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1T21:39:32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18934 2643 1382 0,'-25'11'61'0,"25"-11"13"0,-9 0-59 0,1 0-15 0,-1 8 0 0,9-8 0 0,0 0 304 0,0 0 59 16,0 0 11-16,0 0 2 0,0 0-243 0,9 0-49 16,12 0-9-16,4 0-3 15,4-8-84-15,5-7-16 0,8 0-4 0,8 8-1 0,-4-12 33 0,5 8 0 16,-1-4 0-16,4-4 0 0,-3 8 0 0,-5-7 0 15,0 10 0-15,-4-7 0 16,-9 4-58-16,-3 4-5 0,-5 3-1 0,-12-4 0 16,-13 8-51-16,0 0-10 0,0 0-3 0,-13 12 0 0,-4 3 103 0,-4-4 25 15,0 4 0-15,-4 3 0 0,-4 1 46 0,4 7 14 16,-5-4 4-16,1 8 0 0,4 4 0 0,4-8 0 16,-4 11 0-16,8 0 0 0,-4 1 40 0,8-5 8 0,1 4 1 15,3 1 1-15,5-1-80 0,0 0-16 0,4-7-3 16,0 4-1-16,4 3-14 0,0-11 0 0,0 4 0 0,5-4 0 15,-1-4 21-15,1 1 2 0,-1-5 0 0,-4 1 0 16,5-4-35-16,-5 0-6 0,0-8-2 0,-4 4 0 16,0-11-37-16,-4 4-8 0,-5 0-2 15,-3 7 0-15,-5-11 54 0,-4 0 13 0,-4 0 0 0,-4 0 0 16,-5 4-54-16,0-1-8 0,5-3-2 16,-4 0 0-16,3 0 52 0,5 0 12 0,4 0 0 0,4 0 0 15,0 4 54-15,9 4 14 0,8-8 2 0,0 0 1 16,0 0-19-16,4 3-4 0,5 1-1 0,7 3 0 0,5 5-24 15,5-12-5-15,7 7-1 0,9-7 0 0,4-4-9 0,9 1-8 16,-1-9 12-16,5-2-12 0,12-13 0 0,1 5 0 16,11-4 0-16,1-11-1400 15</inkml:trace>
  <inkml:trace contextRef="#ctx0" brushRef="#br0" timeOffset="247.0023">20158 3068 2419 0,'0'0'53'0,"0"0"11"0,9 0 3 0,-5-11 1 0,-4 11-55 0,0 0-13 0,4 0 0 0,-4 0 0 15,0 0 141-15,0 0 26 0,0 0 5 0,4 11 0 16,1-4-71-16,-5 12-14 0,0-1-3 15,-5 5-1-15,5-1-67 0,5 8-16 0,-5-11 0 0,4 7 0 32,4-8-48-32,-4 1-12 0,0 0-4 0,1-1-1356 0</inkml:trace>
  <inkml:trace contextRef="#ctx0" brushRef="#br0" timeOffset="407.0001">20267 2621 3110 0,'0'0'68'0,"-8"3"15"0,0 1 2 0,-5 3 3 0,0 1-71 0,-3-4-17 0,3 3 0 0,1 4 0 0,-1 4 55 0,5-11 7 15,-1 3 2-15,5 1 0 16,0-1-154-16,4 4-30 0,0-11-7 0,8 8-785 16,5-4-158-16</inkml:trace>
  <inkml:trace contextRef="#ctx0" brushRef="#br0" timeOffset="700.0033">20678 2792 1497 0,'-16'19'66'0,"7"-12"14"0,1-3-64 0,-5 11-16 16,1-8 0-16,-5 4 0 0,0 1 348 0,0 2 65 16,-4-2 14-16,5-5 2 0,-5 4-295 0,8-3-59 0,0 3-12 15,1-4-3-15,4-3-39 0,3 4-8 16,5 3-1-16,5 4-1 0,-1-8-11 0,8 8 0 0,1 4 0 0,4-5-11 15,-1 5 11-15,1 0 0 0,4-8 0 0,0 4 0 16,-4 3 0-16,4-6 0 16,-4 3 0-16,-1 3-8 0,1 1 8 0,-8-8 0 0,3 0 0 0,-8 0 0 15,1-3 0-15,-5 7 0 0,0-8 0 0,-5 4 0 16,1 1 9-16,-8-1-9 0,3-4 12 0,-3 1-12 16,-5-1-25-16,4-3-12 0,-3 3-3 0,-1-7-916 15,4 0-183 1</inkml:trace>
  <inkml:trace contextRef="#ctx0" brushRef="#br0" timeOffset="1029.9985">21228 2322 2736 0,'0'0'60'0,"-13"0"13"0,1 4 3 0,-1 4 0 0,5-1-61 0,4 1-15 0,-5 3 0 0,1-4 0 15,4 12 117-15,4-1 21 0,0 1 4 0,4 3 1 16,0 4-90-16,4 1-17 0,5 2-4 0,4 5-1 16,-1-8-23-16,5-4-8 0,9 4 0 0,-1-7 9 31,5 0-41-31,3-4-9 0,1-4-2 0,4-7 0 0,-4-1-169 0,-5 1-35 0</inkml:trace>
  <inkml:trace contextRef="#ctx0" brushRef="#br0" timeOffset="1275.997">22008 2259 2797 0,'0'0'124'0,"0"0"25"0,-8 8-119 0,3-1-30 0,-3 4 0 0,-5 0 0 0,5 1 126 0,-9 2 19 15,0 5 4-15,1 0 1 0,-5-1-78 0,-4 8-16 16,-1-7-4-16,-3 7 0 0,0 4-40 0,-5-8-12 16,5 4 0-16,-5 0 0 0,13 4 0 15,0 4 0-15,4-8 0 0,9 11 0 0,4-11 0 0,-4 12 0 16,3-1 0-16,1 0 0 0,4 0 0 0,0 1-10 15,0-9 10-15,9 5-10 0,-5 3 10 0,0-11 0 16,-4 4 0-16,8 0 0 0,-4 3 0 0,1-6 0 16,-1 2 0-16,0-6-8 0,4-5-6 0,-3 5-1 15,-5-5 0-15,4 1 0 16,-4-12-125-16,0-7-24 0,0 0-6 0,8 0-1189 0</inkml:trace>
  <inkml:trace contextRef="#ctx0" brushRef="#br0" timeOffset="1607.0127">21823 2956 2631 0,'0'0'116'0,"0"0"25"0,0 0-113 0,5 7-28 0,-1 5 0 0,0-9 0 16,4 1 112-16,1 0 17 0,3-4 3 0,5 0 1 16,0-4-77-16,8 0-16 0,-4 1-4 0,8-9 0 15,1-2-24-15,-1 2-4 0,5-3-8 0,-5 4 11 16,0-7-26-16,-8-1-5 0,-8 4 0 0,4 0-1 15,-5-3-46-15,-8 3-9 0,-4-4-1 0,0 4-1 16,9 0 25-16,-9 8 5 0,-9-12 0 0,-3 8 1 16,-5 3 47-16,-4 1 0 0,-4 0 10 0,0 7-2 0,-5 3 30 0,1 1 6 15,8 3 0-15,-8 12 1 0,4 0 1 0,4-1 0 16,0 12 0-16,4 4 0 0,0-8-6 0,5 7 0 16,3 1-1-16,9-8 0 0,-4 4-25 0,8-4-5 15,5 0-1-15,3 4 0 0,1-15-8 0,3 7 0 16,5-7 0-16,0 4 0 15,5-8-61 1,3-11-8-16,4 7-2 0,5-7 0 0,-4 0-165 0,-1-7-34 16</inkml:trace>
  <inkml:trace contextRef="#ctx0" brushRef="#br0" timeOffset="1868.9998">22633 2736 1497 0,'-25'4'133'0,"16"0"-106"16,-3 7-27-16,-1-11 0 0,1 3 350 0,-5 1 65 15,0 7 13-15,0-7 2 0,5 4-262 0,-5-1-52 0,0 0-10 0,0-3-2 16,1 11-77-16,-1-11-15 0,0 11-4 0,4-4 0 16,1 4-8-16,-1 0 0 0,9 0 0 0,4 3 0 15,0 1 0-15,8-4 0 0,1 3 0 0,3 1-11 16,1-4 11-16,4 4-10 0,-5-1 10 0,5-3-10 16,-4 4 10-16,3-4 0 0,-7 0 0 0,3-1-8 15,-3 5 8-15,-1-8 0 0,-4 0 0 0,1 4 0 16,-1-7 0-16,-4 3 0 0,0 0 0 0,-4 0 8 15,-5 1-8-15,1-1 0 0,-1 0 8 0,1 0-8 16,-9 4 0-16,5-8-8 0,-1 5 0 0,1-12 0 16,3 0-222-16,9 0-44 0</inkml:trace>
  <inkml:trace contextRef="#ctx0" brushRef="#br0" timeOffset="2372.9957">23417 2509 1152 0,'0'0'102'0,"0"0"-82"0,0 0-20 0,-4-4 0 16,0-3 384-16,0-1 72 0,-1 4 14 0,5-3 3 16,-8-1-311-16,0 5-62 0,-1-5-13 0,1 8-3 0,-5 0-56 0,1 0-11 15,-5-7-2-15,-4 14-1 16,-4-7-14-16,0 19 0 0,-9-8 0 0,0 15 0 0,5 0 0 0,-4-3 0 16,-1 10 0-16,5 4 0 0,-1-10 0 0,14 2-8 15,-1 9 8-15,8 6 0 0,1-6 0 16,0 6 0-16,3 1 0 0,5-4 0 15,5 0 0-15,-5 0 0 0,8-4 0 0,-4 1 0 0,5-1 0 0,-5-4 0 16,4 5 8-16,-4-5-8 16,5-3-36-16,-5-8-11 0,0 1-1 0,4-5-874 15,-3-3-174-15</inkml:trace>
  <inkml:trace contextRef="#ctx0" brushRef="#br0" timeOffset="2547.0005">22838 2930 2649 0,'-8'7'58'0,"0"-3"12"0,-1 0 2 0,5 0 4 0,-4 3-61 0,8-7-15 16,0 0 0-16,8 7 0 0,5-3 54 0,3 4 8 0,5-8 2 0,5 0 0 15,11-8-44-15,-3 4-9 0,8 1-2 0,0-1 0 16,0-7-9-16,4 3 0 0,-4 1 0 0,4-4 0 16,4 3-198-16,0-3-42 15</inkml:trace>
  <inkml:trace contextRef="#ctx0" brushRef="#br0" timeOffset="3023.9967">23497 2911 921 0,'-9'11'82'0,"1"-3"-66"0,-13-1-16 0,0-3 0 16,0 11 361-16,0-11 69 0,0 11 14 0,0-4 2 15,4 4-233-15,1 3-46 0,-1 1-10 0,9 0-1 16,-5-5-86-16,9 9-17 0,4-5-3 0,4 1-1 16,-4-8-38-16,13 4-11 0,3-4 0 0,9-3 0 15,1 3 0-15,-1-7 0 0,0-1-12 0,4-6 4 16,9-1-35-16,-4-7-6 0,-9 3-2 0,4-10 0 15,-4 3-10-15,-4 0-3 0,-4 7 0 0,-4-10 0 16,-5-1 23-16,-4 1 4 0,-8-5 1 0,0 1 0 0,0-4 17 0,-9 3 4 16,0 5 1-16,-3 3 0 0,-1 4 14 0,4 3 0 15,-3-3-10-15,3 11 10 0,0 0 0 0,1-4 0 16,3 4 0-16,9 0 8 0,0 0 29 0,0 0 6 16,-16 4 1-16,16-4 0 0,4 4-8 0,4 3 0 15,-8-7-1-15,9 4 0 0,7-4-19 0,5 4-3 16,-8-8-1-16,8 4 0 0,0-4-4 0,0 4 0 15,4-7-8-15,0 3 12 0,-4-3-12 0,4 7 0 16,0 0 8-16,1 0-8 0,-5 0 0 0,-9 7 0 16,5 4 0-16,-4-3 0 0,-5 10 10 0,5-6-1 15,-9 14 0-15,-4-8 0 0,0 1 32 0,-9 11 7 0,1-1 0 16,0-2 1-16,-5-5-20 0,0-3-4 0,1-1-1 0,3-3 0 16,1-7-16-16,4-1-8 0,4-7 0 0,0 0 8 15,0 0-8-15,0 0 0 0,8-11 0 16,1 3 0-16,-5-7-10 0,8 1 10 0,-3-5-13 0,3 0 5 15,5-3 8-15,0 0 0 0,0-5 0 0,8-2 0 16,0 3 0-16,-4 0 0 0,0 7 0 0,0 8 0 16,-4 3 0-16,-1-7 0 0,5 12 0 0,0 3 8 15,-8-8-8-15,8 8 0 0,-4 8 0 0,8-8 0 16,4 7-84-16,1 4-14 0,-1-7-3 0</inkml:trace>
  <inkml:trace contextRef="#ctx0" brushRef="#br0" timeOffset="3714.7453">20146 3940 2163 0,'0'0'96'0,"0"0"20"0,0 0-93 0,0 0-23 15,0 0 0-15,0 4 0 0,0 10 113 0,0 5 19 0,0 18 3 0,-4 1 1 16,-1 6-50-16,1 1-10 16,0 3-1-16,-4 5-1 0,3-5-42 0,-3 1-8 0,4-5-1 0,0 1-1 15,4-8-22-15,0-3 0 0,0-4 0 0,0-1 8 31,0-6-81-31,4-8-16 0,4 0-3 0,1-12-742 0,-5 1-148 0</inkml:trace>
  <inkml:trace contextRef="#ctx0" brushRef="#br0" timeOffset="3964.7385">20003 3794 2044 0,'0'0'91'0,"-4"-3"18"0,4 3-87 0,0 0-22 0,0 0 0 0,0 0 0 0,0 0 137 0,0 0 23 16,0 0 5-16,13 3 1 15,3-3-99-15,1 8-20 0,8-8-4 0,5 0-1 0,3 4-14 16,1-1-4-16,-5 9 0 0,5-9 0 0,-5 12-24 0,5-7 0 16,-1 3 0-16,-4 7 0 0,-8-3 0 0,0 4 0 15,-8 3 0-15,-5 4 0 0,-8 4 0 0,-4 0 0 16,-8 0 0-16,-5 3 0 0,0 1 56 0,-4-8 7 16,4 0 1-16,-4 4 0 0,0-11-52 0,0-1-12 15,0 1 0-15,5-12 0 0,-1 4 0 0,0-11 0 16,5 4 8-16,3-4-8 15,1-4-163-15,8 4-35 0,0-11-7 0,4-7-595 16,4 3-118-16</inkml:trace>
  <inkml:trace contextRef="#ctx0" brushRef="#br0" timeOffset="4449.8241">20494 3966 1728 0,'12'0'38'0,"1"0"8"0,-5 0 2 0,5 4 0 0,-13-4-39 0,8 7-9 16,-3 4 0-16,-1 0 0 0,0-3 156 0,-4 3 28 0,0 0 7 0,0 8 1 15,-4-4-52-15,4 0-9 0,-4 3-3 16,-1-7 0-16,1 4-102 0,4-3-26 0,0-12 0 0,0 7 0 15,0-7 0-15,0 0 0 0,0 11 0 0,0-11 0 16,0 0 0-16,0 0 0 0,0 0 0 0,9 0 0 16,-9 0-46-16,0 0-14 15,8 0-4-15,0 0 0 0,-8 0-51 0,9-11-10 0,-5 4-3 0,0-5 0 16,0-3 52-16,1 4 9 0,-1-4 3 0,0 0 0 16,0 1 0-16,0-1 0 0,1-4 0 0,-1 8 0 15,0 0 51-15,-4 0 13 0,0 11 0 0,0 0 0 16,4-8 48-16,-4 8 13 0,0 0 3 0,0 0 0 0,0 0 0 0,8 0 0 15,5 4 0-15,0 0 0 0,3-1-52 0,1 5-12 16,-4-8 0-16,8 7 0 0,-4-7 0 0,8 4 0 16,0 3 0-16,-4-7 0 0,-4 4 24 0,-1-4 1 15,1 4 1-15,-4 0 0 0,4-4-26 0,-9 0-16 16,0 0 3-16,1 3 0 0,-9-3 13 0,0 0-11 16,0 0 11-16,0 0-10 0,0 0 10 0,0 0 11 15,0 0-3-15,-9 8 0 0,1 3-19 0,0 0-4 16,-5 0-1-16,-4 4 0 0,5 4 48 0,-1-4 8 15,5 3 3-15,-1 1 0 0,-3-4-18 0,7 3-3 16,1-3-1-16,8-3 0 0,1 6 35 0,-1-10 6 16,4 3 2-16,5-7 0 0,-1-1-52 0,1 8-12 15,4-11 0-15,0 0 0 0,-5 0 0 0,5-11 0 0,0 4-12 16,8-1 12-16,-4-3 0 0,0 0 0 0,0 4 8 16,0-12-8-16,-5 4 8 0,1-4-8 0,-4-3 0 0,4-4 9 31,-5 0-121-31,-3 0-24 0,-1 0-4 0</inkml:trace>
  <inkml:trace contextRef="#ctx0" brushRef="#br0" timeOffset="4909.8232">21056 3821 403 0,'0'0'36'0,"-9"7"-36"0,-3-7 0 0,-1 4 0 15,5-4 320-15,-5 0 58 0,9 0 11 0,4 0 3 16,0 0-160-16,0 0-31 0,0 0-6 0,0 0-2 16,9-8-125-16,3 5-24 0,1-5-6 0,8 4-1 15,-5-3-25-15,5-4-4 0,5 3-8 0,-1 1 11 16,-8-1-11-16,8 1 0 0,-9-1 0 0,10-3 0 0,-10 8-9 0,1-12-4 15,-4 11-1-15,-1-11 0 16,-3 4-46-16,-1 0-10 0,-4-1-2 0,5-2 0 16,-5 2 10-16,0-6 2 0,0 3 0 0,0 4 0 0,1-8 42 0,-5 8 9 15,4-4 9-15,-4 11-13 0,0 4 28 0,0 0 5 16,0 0 2-16,0 0 0 0,-9 11 38 0,1 12 7 16,0 3 1-16,-1 7 1 0,1-3 25 0,-5 7 5 15,5 4 1-15,0 8 0 0,-1-12-19 0,5 0-3 16,4 1-1-16,-4-1 0 0,0-7-54 0,4 3-11 15,0-14-3-15,4 7 0 0,-4-7-9 0,4-8 0 16,0 4 0-16,-4-4 0 0,4-4 0 0,-4-7 0 16,0 0 0-16,0 0 0 0,0 0 0 0,0 0 0 15,0 0-9-15,0 0 9 0,9-7 0 0,-1-4-8 0,5-4 8 16,-1-8 0-16,1 1-24 0,4-4 1 16,-1 4 1-16,1-8 0 0,4 4 3 0,-4 7 1 15,4 1 0-15,-4 3 0 0,4 3 18 0,-5 12-10 16,-3-7 10-16,4 14-8 0,-9-7 8 0,1 4 0 0,3 4 0 0,-8 7 0 15,1 3 12-15,-5 1 4 0,0-1 0 0,-9 5 1 16,1-1 11-16,-5 1 1 0,-4-1 1 0,5 0 0 16,-5 4-16-16,5-15-3 0,-1 4-1 0,0-3 0 15,5-1-10-15,0-4 0 0,3-3 0 16,5-4 0-16,0 0-113 0,0 0-25 16,5-4-5-16,7-7-1105 0</inkml:trace>
  <inkml:trace contextRef="#ctx0" brushRef="#br0" timeOffset="5099.8219">21819 3567 288 0,'-8'4'25'0,"-5"7"-25"15,5-7 0-15,-1 11 0 0,-3-4 596 0,-1 7 115 16,1 1 22-16,-1 7 5 0,5 4-486 0,-5 4-98 16,5-1-19-16,4 8-4 0,-5 4-88 0,9-8-18 15,-4 8-3-15,4-4-1 0,0-4-21 0,0 4 0 16,0-11 0-16,4 3 8 15,5-3-66-15,-1-11-13 0,5 7-2 0,-1-7-1 16,1-8-170-16,3-4-33 0</inkml:trace>
  <inkml:trace contextRef="#ctx0" brushRef="#br0" timeOffset="5667.8203">21895 4037 1152 0,'-51'-11'102'0,"35"7"-82"0,-10 8-20 0,1-4 0 0,4 3 257 0,0 1 47 0,5 0 10 0,-1 3 2 16,0-3-125-16,9 0-25 0,8-4-5 0,0 0-1 15,0 0-76-15,0 0-16 0,12 7-4 0,9-3 0 16,0-1-48-16,4 1-16 0,5-4 10 0,-1-4-10 16,0-3 8-16,1 7-8 0,-1-15 0 0,0 8 8 15,1-8-25-15,-1 7-6 0,-4-10-1 0,0 7 0 16,-4 3-32-16,-4-3-8 0,-4 3 0 0,-1 8-1 16,-7-14 36-16,-1 10 7 0,-8-7 2 0,4 3 0 15,-9 1 20-15,1 3 13 0,-9 0-1 0,4 4-1 16,-3 0 18-16,-1 8 4 0,0-1 1 0,0 1 0 15,1 7 8-15,-1 3 2 0,0 1 0 0,4 3 0 0,5 4-1 0,0-3 0 16,3 3 0-16,5-8 0 0,5 1-21 0,-1 0-4 16,4-8-1-16,5 0 0 15,-1-4-17-15,5 1 0 0,4-4 0 0,4-4 0 0,5-4 0 0,-1 0 0 16,5-3 0-16,-9-1 0 0,-4-3 0 0,0 4 0 16,0-5 0-16,-5 5 0 0,-3-8 0 0,4 0 0 15,-5 8 0-15,1-5 0 0,0 5 8 0,-5-4-8 16,0 7 0-16,-8 4 0 0,0 0 0 0,0 0 0 15,0-7 0-15,0 7 0 0,0 0 0 0,0 0 0 16,9 3 0-16,-5 9 0 0,4 2 0 0,-4 1 0 16,1 0-9-16,-5 4 9 0,4-8 0 0,-4 4 0 15,8 0 12-15,1 4-4 0,-1-8 1 0,-4 4 1 16,5 0 0-16,3-8 0 0,-8-3-10 0,5 3 0 16,3-7 9-16,5 4-9 0,-4-8 0 0,4 4 8 0,-1 0-8 15,1-11 0-15,4 4 0 0,0-5 0 0,-4 5 0 16,4-8 8-16,0 0-8 0,4 0 0 0,-8-3 0 0,4-1 0 15,0 8-8-15,-5-4 0 0,1 7 0 0,0 5 0 16,-9-5 8-16,-8 8-12 0,9 0 12 0,-9 0-12 16,0 0 12-16,4 8-8 0,4 3 8 0,-4 0-8 15,5 4 8-15,-1-4 0 0,1 0 0 0,3 4-8 16,5-7 8-16,0-1-13 0,-13 1 5 0,9 3 8 16,-1-8-157-16,9 5-24 0,4-8-5 15</inkml:trace>
  <inkml:trace contextRef="#ctx0" brushRef="#br0" timeOffset="5932.8202">23459 3638 1555 0,'0'0'68'0,"0"0"16"0,0 0-68 0,0 0-16 16,0 0 0-16,0 0 0 0,0 0 340 0,0 0 65 15,0 0 13-15,0 0 2 0,0 0-256 0,0 15-52 16,-8 3-11-16,-1 5-1 0,1 7-56 0,-5 7-10 16,-8 4-2-16,5 4-1 0,-1-1-31 0,-4 5 0 15,0-1 0-15,0 1 0 0,4-5 0 0,0-6 0 16,9-1 0-16,0-7 0 16,-5 0-33-16,13-8 0 0,0 0 0 0,0-3 0 15,0-8-102-15,0 4-20 0,4-11-4 0,-4-4-753 0,0 0-152 16</inkml:trace>
  <inkml:trace contextRef="#ctx0" brushRef="#br0" timeOffset="6141.8222">23543 3616 403 0,'-4'-15'36'0,"4"15"-36"0,-4-8 0 0,4 8 0 16,0 0 439-16,0 0 81 0,0 0 16 0,0 0 3 16,0 0-273-16,0 0-54 0,-9 8-12 0,5-1-1 15,12 8-98-15,1 11-19 0,-5 8-4 0,0 3-1 16,-4 4-33-16,0 7-8 0,4 1 0 0,-4 3-1 15,5 0-22-15,-1 0-4 0,-4-7-1 0,4 0 0 0,0-4-8 0,9-4 0 16,-5-3 0-16,5-5 0 0,-1 1 0 0,1-7-17 16,-5-1 4-16,5-3 1 15,-1-5-77-15,-3-2-15 0,-9-12-4 0,0 0-848 16,0 0-171-16</inkml:trace>
  <inkml:trace contextRef="#ctx0" brushRef="#br0" timeOffset="6291.8214">23342 4100 230 0,'-13'7'10'0,"13"-7"2"0,0 0-12 0,0 0 0 16,4 8 0-16,0-1 0 0,1 5 604 0,7-9 119 15,5 5 23-15,8-1 5 0,-4-3-568 0,4-4-114 16,-4 4-22-16,9-4-5 16,3 0-106-16,1-4-22 0</inkml:trace>
  <inkml:trace contextRef="#ctx0" brushRef="#br0" timeOffset="6815.8239">17726 5013 2538 0,'0'0'112'0,"0"0"24"0,4 11-109 0,-4-11-27 0,0 0 0 0,0 0 0 16,0 0 142-16,13 0 23 0,3 8 5 0,9-8 1 16,1 0-81-16,7 0-16 0,1 0-3 0,4-4-1 15,3 4-31-15,-3 0-7 0,8-4 0 0,5 4-1 16,3 0-31-16,1-7-15 0,-9 3 2 0,8 4 0 16,-3-4 13-16,3 4 0 0,-8-7-10 0,0 7 10 31,-12 4-112-31,-5-1-19 0,-8 1-3 0,-4 0-1269 0</inkml:trace>
  <inkml:trace contextRef="#ctx0" brushRef="#br0" timeOffset="7019.822">17600 5468 3110 0,'-17'11'68'0,"13"-7"15"0,-4 7 2 0,8-11 3 0,0 0-71 0,4 4-17 0,0 3 0 0,9 0 0 0,3 1 55 0,5-4 7 16,4-4 2-16,17 0 0 0,5 0-16 0,7 0-2 15,5-4-1-15,4 0 0 0,4-3-32 0,4-1-13 16,13 1 11-16,0-4-11 0,-9 3 0 0,1-3 8 16,-5 4-8-16,0-1 0 0,-16 1 0 0,0-1-8 15,-14 1 8-15,1 3-13 16,-8 0-143-16,-9 1-28 0,-8-5-5 0</inkml:trace>
  <inkml:trace contextRef="#ctx0" brushRef="#br0" timeOffset="7410.3929">18091 4484 1929 0,'0'0'85'0,"0"0"19"0,0 0-84 0,0 0-20 0,0 0 0 0,0 0 0 16,0 0 188-16,0 0 32 0,0 0 8 0,0 7 0 15,-5 1-75-15,5 3-15 0,-4 8-3 0,-4-1-1 16,-1 5-46-16,1 3-8 0,-4 7-3 0,-9 4 0 16,-5-3-61-16,-3 3-16 0,0 1 0 0,-9-1 0 15,-4-4 9-15,4 1-1 0,5-1 0 0,-5 5 0 0,0-1 0 16,-4 0 0-16,5 1 0 0,-5-5 0 16,8 4-8-16,-4-7 0 0,9 7 0 0,4-7 0 0,0 4 0 15,4-4 0-15,4-4 0 0,0 0 0 0,4 0 0 0,5 0 0 16,0-7 0-16,3-1 0 0,5-3 0 0,5 0 0 15,-1 0 0-15,4 0 0 0,5-4 0 0,-1 0 0 16,9 4 0-16,-4 0 0 0,8-4 0 0,5 4 0 16,7-4 0-16,5 4 0 0,0-7 0 0,4 3 0 15,5 0 0-15,3-4 0 0,-3 5-17 0,-1-5-6 16,-4 0-1-16,4-3 0 16,-3-4-205-16,3 0-42 0</inkml:trace>
  <inkml:trace contextRef="#ctx0" brushRef="#br0" timeOffset="7723.8915">18749 4674 1785 0,'-25'-8'159'0,"17"8"-127"0,-5 0-32 0,13 0 0 15,0 0 301-15,0 0 55 0,0 0 10 0,0 0 2 16,0 0-228-16,4 8-47 0,0 3-9 0,5 4-1 15,3 7-30-15,1-3-5 0,4 7-2 0,4-4 0 16,4 1-30-16,4 3-7 0,9-4-1 0,0 4 0 16,4-7-8-16,0 3 0 0,4 1 0 0,4-1 8 15,-4 0-8-15,-8-3 0 0,0 3 0 0,-5-3 0 0,-3 0 8 0,-9-1 0 16,0 1 0-16,-9-4 0 0,-4 0-8 0,-8 7 0 16,0-3 0-16,-8 3 0 0,-4 0 0 15,-14 8-11-15,-7 4 11 0,-5 3-12 0,-8 0 12 16,-4 1 0-16,-9-1 0 0,-4 0 8 0,13-3-8 0,4 3 0 15,8-7 0-15,4 7 0 16,9-18-96-16,12 3-13 0,9-3-3 0</inkml:trace>
  <inkml:trace contextRef="#ctx0" brushRef="#br0" timeOffset="9032.4227">20649 5084 172 0,'0'0'16'0,"0"0"-16"0,0 0 0 0,0 0 0 15,0 0 246-15,0 0 46 0,0 0 10 0,0 0 2 16,0 0-90-16,0 0-18 0,0 0-3 0,0 0-1 16,0 0-51-16,0 0-10 0,0 0-3 0,0 0 0 0,0 0-51 15,4-4-10-15,-4-7-3 0,0 4 0 0,-4-1 0 0,0 4 0 16,0-3 0-16,-1-1 0 0,1 5-51 0,-4-5-13 15,0 8 0-15,-5-11 0 0,5 7 54 0,-5 1 8 16,-4-1 2-16,5 0 0 0,-9 0-52 0,0 1-12 16,0-1 0-16,0 0 0 0,-4 1 34 0,-1-1 4 15,-3 4 1-15,4 4 0 0,0-4-19 0,0 7-4 16,-1 0-1-16,-3 5 0 0,4 6-3 0,0 1-1 16,0 11 0-16,-1 3 0 0,1 8-3 0,4 11 0 15,-4 1 0-15,8 6 0 0,0 1 2 0,5-1 0 16,-1 5 0-16,5-8 0 0,4 0 2 0,4-8 0 15,4 0 0-15,4 1 0 0,5-8-12 0,4-4 8 16,8-3-8-16,4-4 8 0,9-4 17 0,0-8 3 16,4-7 1-16,4 1 0 0,4-5-29 0,5 1 0 15,-5-8 0-15,4-8 0 16,-3 1-33-16,-1-8-13 0,-4-4-2 0,-8 0-1491 16</inkml:trace>
  <inkml:trace contextRef="#ctx0" brushRef="#br0" timeOffset="9494.9556">21396 4905 172 0,'0'0'16'0,"0"-7"-16"15,0 7 0-15,-9 0 0 0,5 0 451 0,-4 0 87 16,3 0 18-16,-3 0 3 0,0 0-302 0,-1 0-60 16,-3 0-12-16,-1 7-2 0,1 0-87 0,-1 5-18 15,-8-1-3-15,4 7-1 0,-4 5-30 0,0 3-7 16,-4 7-1-16,0 5 0 0,-4-1-10 0,3 4-2 0,1 7-1 0,0 1 0 16,4-1-11-16,0 4-3 0,4 1 0 0,9 3 0 15,0-4-9-15,-1 0 0 16,9 0 0-16,4 0-11 0,1-11 11 0,7 4 0 0,1-12 0 0,4 5 0 15,-1-8 0-15,9-1 0 0,1-3 0 0,-1-3 0 16,4-1 0-16,1-3 0 0,3-4 0 0,1-4 0 16,3-7-104-16,5-8-20 0,0 0-3 15</inkml:trace>
  <inkml:trace contextRef="#ctx0" brushRef="#br0" timeOffset="10187.9552">21727 5121 403 0,'-21'4'17'0,"13"-4"5"16,-1 0-22-16,-3 0 0 0,3 0 0 0,-3 4 0 0,3-8 486 0,1 4 93 16,8 0 18-16,0 0 4 0,0 0-369 0,0 0-75 0,0 0-14 0,0 0-3 15,0 0-72-15,12-8-13 16,-3 5-3-16,12-1-1 0,0-4-23 0,0 1-4 0,4 3 0 0,0-3-1 15,0 3-15-15,0-3-8 0,1-1 10 0,3 5-10 16,-4-9 0-16,4 5 8 0,-3-1-8 0,-1 1 0 16,-4 3 0-16,0-7-15 0,-5 7 3 0,-3 1 1 15,-5 3-29-15,-8 0-7 16,0 0-1-16,0 0 0 0,0 0 12 0,0 0 3 0,-8 7 0 0,-5 4 0 16,1-11 33-16,-5 8-8 0,5 3 8 0,-5-4 0 15,4 5 0-15,-4-1 0 0,1 4 0 0,3 3 9 16,-4-3 22-16,5 7 4 0,-5 1 1 0,0 3 0 15,5 0 12-15,-5 4 2 0,4 7 1 0,1 4 0 0,-1-7-15 0,0 3-2 16,5 0-1-16,4-3 0 0,0-1-20 0,-1 1-4 16,1-4-1-16,4-1 0 0,-4-6-8 0,4 3 0 15,0-8 0-15,0 1 0 0,0 0 0 0,0-4 0 16,0 3 0-16,0-7 0 0,0 1-20 0,0-1 3 16,-4 0 1-16,0-4 0 15,4-7-16-15,-4 4-4 0,-5 0 0 0,-3 3 0 16,-1-3-10-16,-4-4-2 0,0 0-1 0,1 0 0 15,-1-4 5-15,4 1 2 0,-3-1 0 16,-1 0 0-16,-4 4 13 0,8-4 2 0,-4 4 1 0,5 0 0 0,-1 0 72 0,13 0 14 16,0 0 4-16,0 0 0 0,0 0 0 0,0 8 0 15,9 3 0-15,-1-3 0 0,5-5-24 0,3-3-4 16,1 8 0-16,8-5-1 0,0 1-14 0,13-4-2 16,-4 0-1-16,8 0 0 0,-5 0-18 0,1-4 10 0,0-3-10 0,4 0 8 31,-4-12-79-31,4 8-16 0,4-4-3 0</inkml:trace>
  <inkml:trace contextRef="#ctx0" brushRef="#br0" timeOffset="13746.4528">22436 5762 1152 0,'-21'0'51'0,"12"0"10"0,1 4-49 0,0 0-12 0,8-4 0 0,0 0 0 16,0 0 333-16,0 0 64 0,0 0 13 0,0 0 2 15,0 0-248-15,4 11-49 0,0 0-11 0,0 0-1 16,5-3-51-16,3-1-11 0,1 4-1 0,-1-3-1 16,5 3-15-16,-4 0-4 0,3 0 0 0,-7 0 0 15,3 1-8-15,1-1-3 0,-5-4 0 0,-3 1 0 16,-1-5 13-16,0 5 2 0,-4-8 1 0,0 0 0 15,0 11-25-15,-4-4 0 0,0 5-14 0,-5-5 5 16,-3 4 9-16,-1 0 0 0,0-3 10 0,-3 3-10 16,-1-11-136-16,0 4-32 0,5-4-8 0</inkml:trace>
  <inkml:trace contextRef="#ctx0" brushRef="#br0" timeOffset="14762.4467">23212 5475 115 0,'0'0'10'0,"0"0"-10"16,0 0 0-16,0 0 0 15,0 0 308-15,0 0 59 0,0 0 12 0,0 0 2 16,0 0-133-16,0 0-28 0,0 0-4 0,0 0-2 0,0 0-50 0,0 0-9 15,-9-7-3-15,5 3 0 16,0 0-58-16,-5 1-12 0,1-9-2 0,0 1-1 0,-1 4-27 0,-3-4-6 16,-5 3-1-16,0 1 0 0,0-1-17 0,-8 8-3 15,4 0-1-15,-8 8 0 0,-5 3-12 0,1 7-4 16,-1 1 0-16,1 11 0 0,3 0-8 0,5 3 0 16,0 5 9-16,4-1-9 0,13 0 9 0,-1-7-9 15,5 0 12-15,8-1-12 0,5-2 8 0,7-5-8 16,1-7 0-16,13 0 0 0,3 0 0 0,5-8 0 15,8-3 0-15,-4 0 0 0,0-1 8 0,0-3-8 16,0 0 0-16,0-3 0 0,-9-1 0 0,9 0 0 16,0-3 0-16,0-5 0 15,0 1-115-15,-4 0-23 0,-9-4-5 0,-4-3-1 0</inkml:trace>
  <inkml:trace contextRef="#ctx0" brushRef="#br0" timeOffset="15003.4497">23589 4875 2764 0,'0'0'246'16,"0"0"-197"-16,0 0-39 0,13 4-10 16,3 3 130-16,1 1 24 0,4 3 5 0,0 8 1 15,4-1-77-15,-4 5-15 0,4 6-4 0,1 9 0 0,3 10-51 0,-8-3-13 16,0 11 0-16,0 0 0 0,0 0 15 0,-9 7 0 15,1-7 0-15,-9 7 0 0,-4 1-3 0,-4-1 0 16,0 0 0-16,-9 4 0 0,1-7-12 0,-5 0-16 16,-4-1 3-16,-4-3-1067 15,-9-4-214-15</inkml:trace>
  <inkml:trace contextRef="#ctx0" brushRef="#br0" timeOffset="16845.4475">20083 6634 1036 0,'-9'4'92'0,"-3"0"-73"0,3-1-19 0,1 1 0 16,4-4 318-16,4 0 60 0,-8 0 12 0,8 0 2 15,0 0-180-15,0 0-37 0,0 0-7 0,0 0-2 16,0 0-81-16,0 0-16 0,0 0-3 0,0 0-1 16,12 4-41-16,5-8-8 0,4 4-1 0,4-4-1 15,0-3-14-15,5-1 0 0,-5 5 8 0,4-5-8 16,9-3-35-16,-5 4-9 0,-3-5-3 15,3 5 0-15,-3 0-232 0,-1-1-46 0,17-7-10 16,-17 8-1-16</inkml:trace>
  <inkml:trace contextRef="#ctx0" brushRef="#br0" timeOffset="16999.4468">19978 6906 748 0,'-13'11'67'0,"1"4"-54"15,-1 4-13-15,5-4 0 0,-1-4 510 0,5 0 99 16,4-3 20-16,0-8 4 0,4 7-437 0,9 1-88 15,4-5-18-15,4-3-3 0,8-3-70 0,13-5-17 16,4-7 0-16,13-3 0 16,-5-5-99-16,9-7-23 0,4-3-5 0,-12 7-1 0</inkml:trace>
  <inkml:trace contextRef="#ctx0" brushRef="#br0" timeOffset="17629.4497">20792 6496 2098 0,'-13'11'93'0,"13"-11"19"0,0 0-89 0,0 0-23 0,-8 4 0 0,8-4 0 15,0 0 172-15,0 0 29 0,0 0 7 0,0 0 0 16,0 0-96-16,12 0-19 0,5-4-4 0,4 1-1 15,0-1-53-15,8-3-11 0,9-5-3 0,0 1 0 16,12 0 5-16,-4-4 1 0,0 4 0 0,5 0 0 16,-5-12-87-16,-4 8-16 0,-9 1-4 0,5-1-861 15,-9 3-172-15</inkml:trace>
  <inkml:trace contextRef="#ctx0" brushRef="#br0" timeOffset="17830.4499">21073 6232 2880 0,'-17'7'64'0,"8"-7"12"0,1 0 4 0,0 0 0 0,-1 4-64 0,1 3-16 16,4-3 0-16,-5 3 0 0,5 8 110 0,-4 4 19 15,-1 3 4-15,-3 8 1 0,3 7-79 0,-3 12-16 16,-1 7-3-16,5 3-1 0,-1-6-27 0,5 6-8 16,0-7 0-16,0 4 0 0,8-11 0 0,-4 0-9 15,8 3-1-15,-3-3 0 16,3-12-121-16,0 1-24 0,1 0-5 0,-1-8 0 15,1-4-116-15,-5-7-24 0</inkml:trace>
  <inkml:trace contextRef="#ctx0" brushRef="#br0" timeOffset="18524.45">21240 6701 1267 0,'-12'19'112'0,"8"-12"-89"0,-5 1-23 0,1 7 0 15,-5-4 326-15,1 4 61 0,-1 3 12 0,1 1 2 16,-1 7-181-16,0-4-37 15,1 8-7-15,-1 0-2 0,1-4-139 0,3 4-35 0,1-4 0 0,4-4 0 16,-1-3 0-16,10 0 0 0,-5-4 0 0,8-4 0 16,-4-7-44-16,9 3-16 0,-5-3-4 0,5-4 0 15,4-8 0-15,-5 1 0 0,1-4 0 0,-1-1 0 16,-3-6 12-16,-1-1 1 0,0 1 1 0,1-5 0 0,-1-3 32 16,1 0 6-16,-5 4 2 0,4-4 0 0,-4 3 10 15,5 1 0-15,-1 7 0 0,1 0 0 0,-5 4 0 0,0 0 14 16,4 3-3-16,1 1-1 0,-9 7 16 0,8 0 3 15,5 0 1-15,-5 0 0 0,0 3-1 0,5 1 0 16,-5 0 0-16,1 0 0 0,3-1-9 0,-7-3-1 16,-5 0-1-16,0 0 0 0,8 8-5 0,-8-8-1 15,0 0 0-15,0 0 0 0,0 0 3 0,4 7 0 16,-4 4 0-16,0 4 0 0,-4-7-15 0,-4 7 11 16,3 0-11-16,1 3 10 0,-4-3-10 0,-1 4 0 15,5-1 0-15,0 1 0 0,4 0 0 0,0-4 0 16,0 0 0-16,0-4 0 0,4-4 0 0,5-3 0 15,-5 3 0-15,4-3 0 0,5-8 0 0,-1-3-11 0,1-1 11 0,8-3-8 16,-4 4-13-16,0-4-3 0,3-4 0 0,-3 0 0 16,0 0 15-16,-4-4 9 0,3 4-12 15,1 0 12-15,-4 1 0 0,-1 2 0 0,-7 9 0 16,3-1 0-16,-8 4 0 0,0 0-8 0,0 0 8 0,0 0 0 16,4 7 13-16,0 8 7 0,-4 0 0 0,0 4 1 15,0-8 14-15,5 8 2 0,-5-1 1 0,4 1 0 16,4 0-5-16,0-1-1 0,5-3 0 0,0-4 0 15,3 0-24-15,5-3-8 0,0-1 0 0,0 1 0 16,0-4 10-16,4-1-10 0,1 1 8 0,-1-8-8 16,-4 1 0-16,4-5 0 0,-4 4-14 0,-4-3 5 15,8-4-31-15,-8 0-5 0,-1-1-2 0,5-3 0 16,-4-3 23-16,-4-1 5 0,-1 1 1 0,1-9 0 16,-5 1-22-16,-4 0-5 0,1-4-1 0,-1 8 0 0,-8 0 37 0,-5 3 9 15,5 4 0-15,-9 8 0 0,1 3 0 0,-5 8 0 16,-4 3 0-16,0 4 0 0,0 8 0 0,4 3 0 15,-4 4 0-15,5 4 0 0,3 4 46 0,1-1 11 16,3 1 3-16,5-1 0 0,8-3-45 0,0 0-15 16,5 0 9-16,8-8-9 0,-1 1 0 0,5-5 0 15,9-3 0-15,7-7 0 16,1-8-148-16,0-4-36 0,4-7-6 0</inkml:trace>
  <inkml:trace contextRef="#ctx0" brushRef="#br0" timeOffset="18910.4496">23128 6284 2307 0,'25'-8'102'0,"-25"8"22"0,0 0-100 0,0 0-24 0,0 0 0 0,0 0 0 16,0 0 156-16,-8 0 25 0,3-3 6 0,-3 6 1 16,0 5-98-16,-5-8-19 0,0 7-4 0,-8 4-1 15,0 4-46-15,-8 0-8 0,0 0-3 0,-9 4 0 0,9-4-9 0,-1 3 0 16,1 5 0-16,4-1 0 0,-5-3 0 0,5 7 0 15,8 0 0-15,-4 7 0 0,1 1 0 0,7 7 0 16,0 0 0-16,5 0 0 16,-5 4-37-16,9-4 0 0,4 3 0 0,0-6 0 0,4-1 57 0,5-4 12 15,-5-3 3-15,4 0 0 0,5-4-35 0,4-3-11 16,-9-9 0-16,9-6 0 16,0-1-164-16,-5-7-33 0</inkml:trace>
  <inkml:trace contextRef="#ctx0" brushRef="#br0" timeOffset="19615.4517">22448 6738 2188 0,'-12'12'97'0,"8"-9"20"0,-1 1-93 16,5-4-24-16,0 0 0 0,0 11 0 0,0-11 107 0,13 8 17 0,4-8 3 0,4 3 1 16,4-6-52-16,4-1-9 0,5 0-3 0,12-7 0 15,0 4-51-15,9-1-13 0,-5-3 0 0,9-4 0 16,-1 0 0-16,-3 0 0 0,-1 0 8 0,1 1-8 15,-9 6-124-15,-4-3-27 0,-4 3-5 0,-5 1-2 16,-12 3 34-16,-4 4 6 0,-4 0 2 16,-13 0 0-16,0 0 53 15,-9 11 11-15,1 4 3 0,-5-3 0 0,-8 2 161 0,4 1 32 0,-3-3 6 0,-1 2 2 16,4-2-2-16,-4 2 0 0,0-2 0 0,4 6 0 0,4-3-51 16,1 0-11-16,-1 0-1 0,5 7-1 0,4-7-42 0,4 4-8 15,4 0-1-15,0-1-1 0,4 1-23 0,5-4-11 16,4 0 10-16,4 0-10 0,-4-4 0 15,8-4 0-15,0 1 0 0,0 3 0 0,0-11 0 0,5 0 0 16,-5 0 0-16,4-4 0 0,0-3-20 0,-3-5-1 16,-1 1 0-16,-8-4 0 15,-1 0-21-15,-3-3-4 0,-5-1-1 0,-3-7 0 16,-1 0-3-16,-8 0-1 0,-1 0 0 0,-3 0 0 16,0 0 3-16,-1 3 1 0,-3 5 0 0,-1 7 0 0,0-1 19 0,1 1 4 15,-5 4 1-15,4 7 0 0,5-4 37 0,0 0 7 16,4 4 2-16,4 0 0 0,0 0 17 0,0 0 3 15,0 0 1-15,0 0 0 0,0 0-11 0,0 0-1 16,8 8-1-16,4-5 0 0,1 1-13 0,4-4-2 16,8 0-1-16,0 0 0 0,0 0-6 0,-4 0-1 0,-4 4 0 15,0 3 0-15,4 5 6 0,-4-5 1 16,-1 8 0-16,1 3 0 0,0 1 25 0,-4 7 6 0,-9 4 1 16,0 0 0-16,-4 0 1 0,0-4 0 0,-4 4 0 0,-5-4 0 15,5-4-26-15,-4 0-5 0,-1 1-1 0,1-5 0 16,4-10-16-16,0-1 10 0,4-7-10 0,0 0 8 15,0 0-8-15,0 0 0 0,0 0 0 0,4-7-11 16,0-4-9-16,4-4-1 0,1-8-1 0,3 1 0 16,9-4-4-16,0-4-1 0,-4-3 0 0,4-1 0 15,-4 4 1-15,4-3 0 0,0-1 0 16,0-3 0-16,-5 7 16 0,1 4 10 0,0 0-12 0,-4 7 12 0,-5 8-8 16,5 0 8-16,-1 7 0 0,-3 4 0 0,-9 0-10 15,12 8 10-15,-3 3-8 0,3 7 8 16,1 1-8-16,-1 0 8 0,-12 3-8 0,9 0 8 0,3-3-8 0,-3 0 8 15,-5-1-8-15,4 1 8 16,1 0-74-16,-1-8-10 0,-4 7-1 0,5-14-787 16,-1 0-158-16</inkml:trace>
  <inkml:trace contextRef="#ctx0" brushRef="#br0" timeOffset="20367.4529">21320 7491 403 0,'0'0'17'0,"0"0"5"0,0 0-22 0,0 0 0 16,0 0 0-16,8-7 0 0,-8 7 232 0,9-8 41 15,-1 5 9-15,1-5 2 0,-9 8-146 0,0 0-29 16,8-7-5-16,0-4-2 0,1 3 6 0,-9 8 2 0,4-7 0 0,-4 7 0 16,0 0 20-16,0 0 4 0,-4-4 1 0,-5 0 0 15,1 8-35-15,-5 0-6 0,-8 7-2 0,1 7 0 16,-6 1-35-16,-3 7-7 0,-5 4-2 15,1 4 0-15,-1-5-21 0,1 5-5 0,-1-1-1 16,5-3 0-16,4-4-7 0,8 0-2 0,4-3 0 0,5-5 0 16,4-3-12-16,4-4 0 0,8 1 0 0,5-1 0 15,4-4 0-15,3 1 0 0,6-1-9 0,-1 1 9 16,-4-5-8-16,0 5 8 0,0-4 0 0,-4 3-9 16,-5-7 9-16,-12 0 0 0,8 11-9 0,-3 0 9 15,-5 4 0-15,0 0 0 0,-9 0 0 0,-3 7 0 0,-1-3 0 16,1 3 0-16,-9-3 0 0,4 3 0 0,0-3 0 0,0-4 0 15,5 0 0-15,-1-8 0 16,9 5-47-16,4-12-11 0,0 0-2 0,0 0-871 16,4-8-173-16</inkml:trace>
  <inkml:trace contextRef="#ctx0" brushRef="#br0" timeOffset="21275.4462">21488 7722 2649 0,'-21'30'117'0,"8"-11"25"0,1-4-114 0,-5 3-28 16,4 5 0-16,5-1 0 0,-5-3 113 0,5-1 17 16,8-3 3-16,4 0 1 0,0 0-80 0,5-4-16 15,3 0-3-15,5-7-1 0,8 0-34 0,5-4 0 16,-5-4 0-16,4-3 0 0,5-5 0 0,4-2 0 16,-5 2 0-16,1-6-9 15,-5-1-21-15,-4 0-4 0,-4 1-1 0,-4-5 0 16,-5 1-125-16,-7 0-26 0,-1 7-5 0,-8-4-1 15,-1 1 111-15,-7 3 21 0,-1-4 5 0,1 8 1 16,-5 0-11-16,0 3-3 0,-4 1 0 0,4 3 0 0,5 4 101 0,-5 0 20 0,0 4 4 0,1-4 1 16,3 4 24-16,5-4 5 0,-1 7 1 0,9-7 0 15,0 0-39-15,0 0-7 0,0 0-2 0,0 0 0 16,0 0 2-16,9 0 0 0,7 0 0 0,5-4 0 16,4-3-32-16,5 3-10 0,-9 0 0 0,8 1 0 15,-4-1 0-15,0 0 0 0,1 0 0 0,-5 4 0 16,0 4 0-16,0-4 0 0,-5 4 0 0,-3 3 0 0,-1 1 8 0,-3 3-8 15,-1 4 0-15,1-4 0 0,-9 0 45 0,4 0 3 16,-4 1 0-16,-4 3 0 16,-1-4-8-16,1 4-2 0,0 0 0 0,-4-4 0 0,3 0-24 0,1 0-5 15,-4-4-1-15,4 1 0 0,4-8-8 0,0 0 0 16,0 0 0-16,0 0 0 16,0 0-23-16,0 0-3 0,0 0-1 0,0 0 0 15,0 0-29-15,0 0-7 0,12 0-1 0,1-8 0 16,-1-3 6-16,1-4 1 0,8 1 0 0,0-5 0 0,0 0 57 0,4 1 0 15,4-1 10-15,-3 0-1 16,-1 1-58-16,-4 3-12 0,-9 4-3 0,1 3 0 0,8 1 52 0,-9-1 12 16,-3 8 0-16,-9 0 0 0,0 0 48 0,8 4 13 15,-8-4 3-15,4 15 0 0,1 0-52 16,-5 0-12-16,-5 0 0 0,1 3 0 0,-4-7 54 0,8 4 8 16,0 0 2-16,4 0 0 0,0-7-52 0,0 3-12 0,1-4 0 15,3 1 0-15,9-5 0 0,-5 5 0 0,1-8 0 0,8 0 0 16,0 0 0-16,0 0 0 0,4-4 0 0,0 0 0 15,-4 1 0-15,4-1 0 0,1 0 0 0,-6-3 0 16,1 3 0-16,0-3 0 0,-4-1 0 0,0 1 0 16,0-1 0-16,-5 1 0 0,1-1 0 0,-5 1 0 15,5-1 0-15,-5-3 0 0,1 0 0 0,-1 0 0 16,-4-4 0-16,0 4 0 0,1 0 0 0,-1 3 0 16,0-3 0-16,4 7 0 0,-8 4 0 0,0 0 0 15,0 0 0-15,0 0 0 0,0 0 0 0,5 8 0 16,-1-1 0-16,4 4 0 0,1 1 0 0,-1 2 0 0,-4 1 18 15,0 0 1-15,5-4 0 0,-1 4 0 0,-4-3 8 0,1-5 1 16,-5-7 1 0,0 11 0-16,0-11 2 0,0 0 0 0,0 0 0 0,0 0 0 0,4 8-10 15,-4-8-1-15,0 0-1 0,0 0 0 0,0 0-8 0,0 0-2 16,4-4 0-16,0-4 0 0,-4 1-9 0,4 3 0 16,-4 4 0-16,0 0 0 0,0 0 0 0,0 0 0 15,4-7-10-15,-4 7 10 0,0 0-8 0,0 0 8 16,0 0 0-16,0 0-9 0,0 0 9 0,0 0-12 15,-8 7 12-15,8-7-12 0,-4 11 12 0,4-11 0 16,0 12-9-16,0-1 9 0,0 0 0 0,4 0 0 16,4-3 0-16,5 3 0 0,0-4-9 0,-1 4 9 15,-3-3 0-15,7-4 0 16,5 7-76-16,5-8-9 0,-1 1-2 0,8-4-807 0,-3 0-162 16</inkml:trace>
  <inkml:trace contextRef="#ctx0" brushRef="#br0" timeOffset="22025.4459">23962 7640 518 0,'0'0'46'0,"0"0"-37"0,0 0-9 0,0 0 0 15,0 0 402-15,0 0 78 0,0 0 16 0,0 0 4 0,0 0-274 0,-8-7-54 16,4-4-12-16,0 3-1 0,-1-3-90 0,-3 4-17 16,4-8-4-16,-5 0-1 15,5 7-19-15,-4-3-3 0,-1 0-1 0,-3 4 0 0,8-1 1 0,-9 4 0 16,-4 1 0-16,5 3 0 0,-5 3-5 0,-8 9-2 16,0 2 0-16,-5 9 0 0,1-1 2 0,-5 8 0 15,5 4 0-15,0-1 0 0,-1 4 5 0,9 1 2 16,9 3 0-16,8-4 0 0,-1-4 1 0,10-3 1 15,3 0 0-15,9-4 0 0,-1-4-29 0,10-3 0 16,3 0 0-16,0-8 0 0,1 0 0 0,-1-3 0 16,5-1 0-16,-1-7 0 0,1 0 0 0,8-4 0 15,-5 1 0-15,10-5 0 16,-10-3-42-16,5 3-14 0,0-3-4 0,-8 4-1467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1T22:15:09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11707 3821 691 0,'-12'0'61'0,"12"0"-49"0,0 0-12 0,0 0 0 16,0 0 182-16,0 0 34 0,0 0 6 0,0 0 2 16,12 0 2-16,-12 0 1 0,0 0 0 0,0 0 0 0,0 0-90 0,0 0-17 15,0 0-4-15,0 0-1 0,0 0-48 0,0 0-10 16,0 0-1-16,0 0-1 0,-8 3-12 0,8-3-3 15,0 0 0-15,0 0 0 0,-9-3-18 0,-3-9-4 16,8 5-1-16,-9-1 0 0,-4 1-17 0,-4 3 0 16,0-3-11-16,5-1 11 0,-5 5 0 0,-5-5 16 15,-7 4-2-15,-1-3 0 0,5 7-14 0,-5-4 0 16,-3 1 0-16,-5-5 0 0,0 1 11 0,4 3-11 16,5-7 12-16,-1 3-12 0,-4-3 19 0,13 7-3 15,4 1-1-15,4 3 0 0,5 0 10 0,-1-8 3 16,1 8 0-16,3 0 0 0,5 0-28 0,-4 0 0 15,-1 0 0-15,9 0 0 0,0 0 9 0,-4 8-9 16,0 3 10-16,4 0-10 0,4 4 8 0,-4 4-8 16,-4-5 0-16,4 16 9 0,0-4 3 0,4 12 0 15,0 6 0-15,0 5 0 0,1 7 4 0,-1-8 0 0,0 8 1 0,9 4 0 16,-5-4-3-16,5 11-1 0,-5 3 0 0,0 16 0 16,1 4 1-16,-5-8 0 0,-4 0 0 15,0 11 0-15,4-15-14 0,-4 8 0 0,-4 7 0 16,0-7 0-16,0-8 0 0,-5-4 0 0,5 1 0 0,0-8 0 15,-5-11 0-15,-3 0 0 0,-1 3 0 0,-4 1 0 16,1-8 0-16,-1 0-12 0,4-3 3 0,-3-4 0 16,7-8 9-16,-3-4 0 0,3-10 0 0,1-1 0 15,4-3 0-15,4-8 0 0,-9 0 0 0,9-3 0 16,0-8 0-16,0 0 0 0,0 0 0 0,0 0 0 16,0 0 0-16,0 0 0 0,0 0-9 0,0 0 9 15,0 0 0-15,9-4-11 0,-1 0 11 0,9-3-8 16,0 3 8-16,-1-4 0 0,5 5 0 0,9-1 0 0,3 4 8 0,13 0 8 15,-4 0 0-15,9 4 1 0,3-1-17 0,-4 5 0 16,-8-4-13-16,0 3 5 0,4 4 8 16,-8 0 9-16,-4-3-1 0,-1 3-8 0,-8-3 0 0,1 3 0 15,3-8 0-15,-8 5 0 16,-8-8-44-16,3 4-16 0,9-1-4 0,-8-3-1459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3-11T19:12:18.88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95 0,'0'-47'140,"24"23"-108,0 24-1,-1 0-31,1-24 16,0 24 30,-1 0-30,1 0-16,0 0 94,0 0-79,-1 0 64,1 0-48,0 0 0,0 0 0,-1 0-15,1 0 0,0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3-11T19:12:22.32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12938 0 0,'-24'24'62,"0"-24"-46,1 0-16,-49 0 15,25 0-15,-1 0 16,-23 0-16,24 0 16,-48 0-16,24 0 15,-24 0-15,23 0 16,-23 0-16,72 0 16,-25 0-16,1 0 15,23 0-15,0 0 16,1 0-16,-25 0 15,24 0 1,-23 24-16,-24-24 16,-1 23-16,-23 1 15,24 0-15,0-24 16,47 0-16,-23 0 16,-1 24-16,25-24 31,-1 0-31,0 0 15,0 0 1,1 0-16,-25 0 16,1 0-16,-1 0 15,25 0 1,-25 0-16,1 0 16,-1 0-16,-23 0 15,23 0-15,-23 0 16,0 0-16,0 0 15,23 0-15,-23 0 16,24 0-16,23 0 16,0 0-1,0 0-15,1 0 16,-25 0 0,1 0-1,23 0 1,0 0-1,-23 0 1,23 0-16,0 0 16,1 0-16,-25 0 15,1 0-15,-25 0 16,49 0 0,-49 0-1,25 0 1,-1 0-16,1 0 15,23 0-15,-23 0 16,23 0-16,0 0 16,-23 0-1,-1 0 1,25 0-16,-25 0 16,24 0-1,1 0 1,-25 0-16,24 0 15,-23 0 1,23 0-16,-47 0 16,23 0-16,-23 0 15,24 0 1,23 0-16,0 0 0,-23 0 16,-1 0-1,25 0 1,-49 0-16,49 0 15,-25 0-15,24 0 16,-23 0-16,0 0 16,-1 0-16,24 0 15,-47 0-15,47 0 16,-23 0-16,23 0 16,-23 0-16,23 0 15,-24 0-15,25 0 16,-1 0-16,-24 0 15,25 0-15,-25 0 16,25 0-16,-25 0 16,24 0-16,-23 0 15,23 0-15,-23 0 16,23 0 0,-47 0-16,47 0 15,-24 0-15,-23 0 16,48 0-16,-49 0 15,25 0 1,-24 0-16,-1 0 16,25 0-16,-1 0 15,-47 0-15,48 0 16,0 0-16,-25 0 16,25 0-16,-1 0 15,-23 0-15,24 0 16,-25 0-16,25 0 15,-24 0-15,47 0 16,-47 0-16,0 0 16,23 0-16,-23 0 15,0 0-15,-1 0 16,25 0-16,-24 0 16,23 0-16,1 0 15,-1 0-15,1 0 16,-1 0-16,25 0 15,-25 0-15,24 0 16,-23 0 0,23 0-1,0 0 1,1 0-16,-1 0 16,-23 0-1,23 0 1,-24 0-16,25 0 0,-25 0 31,24 0-15,-23 0-16,23 0 15,-47 0 1,0 0-16,-24 0 16,24 0-16,-24 0 15,23 0-15,-23 0 16,0 0-16,24 0 15,0 0-15,-24 0 16,48 0-16,-1 0 16,-47 0-16,48 0 15,-1 0-15,1 0 16,-24 0-16,-1 0 16,25 0-16,-24 0 15,-1 0-15,25 0 16,-24 0-16,47 0 15,-23 0-15,23 0 16,-47 0-16,-1 0 16,25 0-16,-24 0 15,-1 0-15,1 0 16,47 0 0,-47 0-16,48 0 15,-25 0-15,1 0 16,23 0-16,0 0 15,0 0-15,1 0 16,-1 0-16,-24 0 16,25 0-16,-1 0 15,-24 0-15,25 0 16,-25 0-16,-23 0 16,24 0-16,-25 0 15,-23 0-15,48 0 16,-24 0-16,-1 0 15,-22 0-15,46 0 16,1 0-16,-1 0 16,24 0-16,-23 0 15,23 0-15,0 0 16,-23 0-16,-1 0 16,1 0-16,-48 0 15,24 0-15,47 0 16,-47 0-16,47 0 15,-23 0 1,23 0 15,0 0 1,0 0-32,-47 0 15,24 0-15,-24 0 16,-1 0-16,25 0 15,-1 0-15,1 0 16,23 0-16,0 0 16,-23 0-16,23 0 15,0 0 1,-23 0-16,-1 0 16,25 0-16,-48 0 15,23 0 1,24 0-16,1 0 109,-1 0-93,-24 0-1,-23 0-15,24 0 16,23 0 0,0 0 124,0 0-124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3-11T19:12:33.98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0 156 0,'23'0'156,"1"0"-140,0 0 0,0 0-16,-1 0 47,1 0-32,0 0 1,0 0-16,-1 0 15,1 0-15,0 0 16,47-23-16,24-1 16,0 24-16,0-48 15,-24 48-15,-47 0 16,23 0-16,-23 0 16,0 0 46,0 0-62,23 0 31,-23 0-31,0 0 16,-1 0 0,1 0-16,0 0 15,-1 0 1,25 0-16,-1 0 15,-23-23 1,24 23-16,-25 0 16,25 0-1,-24 0-15,23 0 16,1 0 0,-25 0-16,1 0 15,23 0-15,1 0 16,23 0-1,-23 0-15,-25 0 16,49 0-16,-25 0 16,-23 0-16,0 0 15,-1 0 1,1 0-16,0 0 16,0 0-16,-1 0 15,48 0 1,-47 0-16,0 0 15,47 0 1,-47 0 0,0 0-1,-1 0 17,1 0-17,0 0 1,0 0 15,23 0 0,-23 0-31,0 0 16,47 0-16,-24 0 16,-23 0-16,23 0 15,-23 0-15,24 0 16,-25 0-1,1 0 1,0 0-16,0 0 16,-1 0-16,25 0 15,-24 0-15,-1 0 16,1 0-16,24 0 16,-25 0-1,1 0-15,23 0 16,-23 0 15,24 0-31,-25 0 31,25 0 1,-24 0-17,23 0 1,-23 0-16,47 0 15,-47 0-15,47 0 16,-47 0-16,23 0 16,24 23-16,1-23 15,-1 24-15,24-24 16,-48 0-16,25 0 16,-49 0-16,25 0 15,-25 0-15,49 0 16,-49 0-1,25 0 1,-24 0 15,23 0-15,-23 0 15,23 0-15,-23 0-1,24 0 1,-25 0 0,25 0-16,-24 0 15,23 24 1,-23 0 0,-1-24-1,1 0-15,0 0 16,23 0-1,-23 0 1,24 0-16,-25 0 16,25 0-16,-1 0 15,1 0-15,-24 0 16,47 0-16,-47 0 16,23 0-16,-23 0 15,23 0-15,1 0 16,-25 0-16,1 0 15,0 0 1,0 0 0,-1 0-16,1 0 78,0 0-78,0 0 15,23 0-15,-23 0 16,23 0-16,-23 0 16,0 0-16,23 0 15,-23 0 1,23 0 0,-23 0-16,24 0 15,-1 0 1,1 0-16,-1 0 15,-23 0 1,47 0-16,-47 0 16,23 0-1,-23 0 1,23 0-16,-23 0 31,24 0-15,-25 0 15,25 0-15,-24 0-1,-1 0 1,1 0-16,0 0 16,23 0-1,-23 0 1,24 0 15,-25 0-15,25 0-16,-25 0 15,1 0-15,0 0 16,0 0 15,23 0-15,-23 0-1,47 23-15,-47-23 16,23 0-16,-23 0 16,24 0-16,-25 0 15,1 0 1,0 24-16,23-24 16,1 0-1,-1 24-15,-23-24 16,0 0-16,47 0 15,-71 24-15,47-24 16,1 0-16,-24 0 47,-1 0-47,1 0 16,24 0-1,-25 0-15,1 0 16,0 0-1,23 0 1,-23 0 0,0 0-1,-1 0-15,1 0 16,0 0-16,23 0 16,1 23-16,-24-23 15,-1 0-15,1 0 16,24 0-16,-25 0 15,25 0 17,-24 0-17,-1 0-15,1 0 16,0 0-16,-1 0 16,1 0-16,0 0 31,0 0-31,-1 0 15,1 0 17,0 0-32,0 0 15,-1 0 1,1 0-16,0 0 16,0 0 546,-1 0-546,1 0-1,0 0 17,0 0-32,-1 0 15,25 0-15,-1 0 16,24 0-1,-47 0-15,0 0 16,0 0-16,23 0 16,-23 0-16,23 0 15,-23 0 1,0 0 0,23 0-1,-23 0-15,0 0 16,47 0-16,-47 0 15,-1 0 1,1 0-16,0 0 16,0 0-1,-1 0-15,1 0 16,0 0 0,23 0-16,1 0 15,-24 0 1,-1 0-16,1 0 15,0 0 1,0 0 0,-1 0-1,1 0 1,24 0-16,-1 0 16,0 0-16,25 0 15,-25-23-15,-23 23 16,23 0-16,-23 0 15,71-24-15,-71 24 16,23 0-16,-23 0 16,71-24-16,0 24 15,-24 0-15,24 0 16,-24 0 0,1-24-16,-25 24 0,0 0 15,-23 0 16,0 0-15,0 0 0,-1 0-16,1 0 15,0 0-15,23-23 16,-23 23 0,0 0-16,0 0 15,23 0 1,-23 0-16,23 0 15,1 0-15,23 0 16,0 0-16,-23 0 16,-1 0-16,1 0 15,-1 0-15,1 0 16,-25 0 0,1 0-1,0 0 1,0 0-16,23 0 15,0 0-15,25 0 16,-1 0-16,-47 0 16,23 0-16,-23 0 15,23 0 1,-23 0-16,24 0 16,-1 0-16,-23 0 15,23 0-15,1 0 16,23 0-16,-24 0 15,1 0-15,-24 0 16,23 0 0,-23 0 15,23 0-15,-23 0-1,24 0-15,-25 0 16,1 0-16,0 0 31,0 0 16,-1 0-47,1 0 16,0 0-16,-1 0 15,1 0 16,0 0 1,23 0-17,-23 0-15,24 0 16,23 0-16,-24 0 16,1 0-1,-24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3-11T19:12:37.14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72 0,'24'0'110,"24"0"-95,-1 0 1,-23 0-16,0 0 16,-1 0-16,25 0 15,-25 0-15,1 0 16,24 0-16,-1 0 16,-23 0-16,23 0 15,-23 0-15,47 0 16,-23 0-16,-1 0 15,-23 0-15,47 0 16,-23 0-16,-1 0 16,-23 0-1,23 0-15,-23 0 16,0 0 0,23 0-1,-23 0-15,0 0 16,23 0-16,-23 0 31,24 0-15,-25 0-16,25 0 15,-25 0 1,25 0-16,-24 0 16,71 0-16,-48 0 15,24 0-15,1 0 16,-25 0-16,1-24 15,-1 24-15,-23 0 16,23 0-16,-23 0 16,23 0-16,-23 0 15,47 0-15,-23-24 16,23 24-16,0 0 16,24 0-16,-24 0 15,24 0-15,-47 0 16,23 0-16,-23 0 15,-25 0-15,1 0 16,0 0-16,0 0 16,23 0-16,0 0 15,1 0-15,-1 0 16,1 0-16,-24 0 16,23 0-16,-23 0 15,23 0 1,-23 0-1,24 0 1,-25 0-16,1 0 16,24 0-16,-25 0 15,25 0-15,-1 0 16,1 0-16,23 0 16,-47 0-1,23 0-15,-23 0 16,0 0-16,-1 0 15,1 0-15,0 0 16,23 0-16,-23 0 16,23 0-16,25 0 15,-49 0-15,49 0 16,-49 0-16,49 0 16,-25 0-1,-23 0-15,0 0 16,-1 0-16,1 0 15,0 0-15,23 0 16,-23 0-16,23 0 16,-23 0-1,24 0 1,-25 0-16,1 0 16,0 0-1,23 0 32,-23 0-31,0 0-1,0 0 95,-1 0-95,1 0 1,24 0 0,-25 0-1,25 0 1,-24 0-16,23 0 15,-23 0 1,-1 0 0,1 0 109,0 0-110,0 0 1,-1 0 0,1 0-1,0 0-15,0 0 16,-1 0-1,-23-23 1,24 23 31,0 0-31,0 0 15,23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1T21:42:47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18070 2580 1267 0,'0'0'56'0,"0"0"12"16,0 0-55-16,0 0-13 0,0 0 0 0,0 0 0 15,0 0 105-15,0 0 19 0,0 0 3 0,0 0 1 16,0 0-49-16,0 0-10 0,0 0-1 0,0 0-1 16,0 0 19-16,0 0 4 0,0 0 1 0,0 0 0 0,0 0 5 0,0 0 2 15,0 0 0-15,0 0 0 0,0 0-27 0,0 0-6 16,0 0-1-16,-5 7 0 0,-3 4-51 0,4 12-13 15,-4 10 0-15,3 4 0 0,-3 16 31 0,0 6 3 16,-1 12 1-16,-3 0 0 0,-1 0 11 16,0 14 2-16,1 12 1 0,-1 15 0 0,1-8-19 0,3 8-4 15,-3 0-1-15,8-11 0 0,8 3-9 0,-4 11-1 16,4-14-1-16,-4 15 0 0,0 7-14 0,0 0 11 16,0-4-11-16,0 48 10 0,0-21-10 0,0-5 0 15,0-6 0-15,-4 10 0 0,4-22 0 0,-4 0 0 16,-1 7 0-16,1 1 0 0,0-19 53 0,0-4 9 15,0 3 2-15,-5 9 0 0,5-12-52 0,0-4-12 0,0-11 0 16,4 0 0-16,-5-11-11 0,-3 4-5 0,4 0 0 0,0 3-1 16,-1-7 17-16,5-7 0 0,-4-8 0 0,4-4 9 15,-4-11 3-15,0 1 1 0,0-12 0 0,-5 0 0 16,1-4-13-16,4 0 0 0,-1-3 0 0,1-5 0 16,4 1 0-16,0-4 0 0,-4 0 0 0,4-7 0 15,-4 3 0-15,4-3 0 0,0 0 0 0,-4-1 0 16,-1 1 0-16,5 0 0 0,-4-5 0 0,0 5 0 15,4-4 0-15,0-4 0 0,0 0 0 16,-4 1 0-16,4-1 0 0,-4 0 0 0,0 0 0 0,-1 0 0 16,5 0-48-16,-4 1-13 0,0-5-3 15,0 1-956-15,0-1-191 0</inkml:trace>
  <inkml:trace contextRef="#ctx0" brushRef="#br0" timeOffset="2351.6049">20301 2699 57 0,'-17'0'0'0,"17"0"0"16,0 0 0-16,0 0 0 0,0 0 415 0,0 0 77 16,0 0 16-16,0-8 4 0,4 8-236 0,-4 0-46 15,0 0-10-15,0 0-1 0,9-3-69 0,-9 3-14 0,0 0-2 0,0 0-1 16,0 0-64-16,-9 0-13 0,-3 0-2 15,-5 3-1-15,0-3-28 0,-4 8-5 0,0-4-2 0,-4 10 0 16,0-2-18-16,0 6 8 0,-9 8-8 0,5-7 0 16,0 11 8-16,-1 3-8 0,5-7 0 0,0 4 0 15,0 0 0-15,8 4 0 0,-4 3 0 0,13 0 0 16,-5-3 0-16,9 3 0 0,-5 11 0 0,9-7 0 16,0 0 0-16,0-3 0 0,5-1-8 0,3-7 8 15,-4 3 0-15,5 5 0 0,-5-12 0 0,4 3 0 16,-4-3 0-16,1-7 0 0,3 3-10 0,-4-7 10 15,-4 4-64-15,0-12-8 16,4 5-1-16,-4-12-1 0,0 0-126 0,0 0-26 0,0 0-5 0</inkml:trace>
  <inkml:trace contextRef="#ctx0" brushRef="#br0" timeOffset="2507.6114">19332 3358 2649 0,'-25'0'58'0,"12"0"12"0,1 0 2 0,3 0 4 0,9 0-61 0,0 0-15 16,0 0 0-16,0 0 0 0,0 0 105 0,0 0 19 15,13 0 3-15,8 0 1 0,4-7-52 0,13 3-9 16,12 1-3-16,9-12 0 0,4 0-44 0,8-4-10 16,5 0-2-16,7-3 0 15,1 3-45-15,0-7-10 0,9 4-1 0,7-8-1401 0</inkml:trace>
  <inkml:trace contextRef="#ctx0" brushRef="#br0" timeOffset="3243.6017">21245 3120 2649 0,'0'0'58'0,"0"0"12"0,0 0 2 0,0 0 4 0,0 0-61 0,0 0-15 16,0 0 0-16,0 0 0 0,0 11 141 0,0 8 26 15,-5-12 5-15,5 12 0 0,-4-1-97 0,0 5-20 16,4-1-4-16,-4 8-1 0,4 0-14 0,-4 0-2 16,4-1-1-16,0 5 0 0,0 0-33 0,4-8 0 15,0 3 0-15,4-10 0 16,1 7-44-16,-1-7-16 0,5-8-4 0,-1 4 0 16,5-4 0-16,-4-7 0 0,3-1 0 0,1-6 0 0,-4-1 44 0,4-3 9 15,-5-5 2-15,1-3 0 0,-5-7 9 0,1-8 0 0,-1 4 0 16,5-11 0-16,-5 0 0 0,5-8 0 0,3 0 8 15,-3 1-8-15,-1 3 8 0,1 11-8 16,0 0 10-16,-1 11-10 0,-8 8 0 0,1-4 0 0,7 11 0 16,1 8 0-16,-1 4 0 0,-7 7 0 0,-1 7-8 0,4 8 8 15,-4 0 28-15,1 3 12 0,-5 1 2 0,0 3 1 16,0-15-6-16,-5 8-1 0,10 0 0 16,-5-11 0-16,0-1-21 0,4 1-5 0,-4-12-1 0,4 4 0 15,-4-11-9-15,8 4 0 0,-8-4 0 0,13 0 0 16,-1-4-12-16,5-7 0 0,0 4-1 0,0-12 0 15,4 1-11-15,0-9-3 16,-5 5 0-16,5-8 0 0,0 8 8 0,0-15 2 0,-4 7 0 0,0 4 0 16,4 0 9-16,-4-4 8 0,-5 11-12 0,1 12 12 0,-5-8 0 0,1 11-8 15,-9 4 8-15,0 0 0 0,0 0 0 0,4 8 0 16,0 3 8-16,0 7-8 0,0 1 20 0,-4 0-1 16,0 7-1-16,0 0 0 0,0 4-8 0,5-12-2 15,-5 1 0-15,0 3 0 16,0 1-8-16,4-5 0 0,-4-10 0 0,4 7 0 0,-4 0 0 0,4-12 0 15,-4-3 0-15,0 0 0 0,0 8 0 0,4-1-14 16,5 1 2-16,-9-8 0 16,0 0-87-16,4 3-17 0,4 5-3 0,5-8-769 15,0 4-155-15</inkml:trace>
  <inkml:trace contextRef="#ctx0" brushRef="#br0" timeOffset="3698.6003">22415 3288 2581 0,'0'0'114'0,"0"0"24"0,0 0-110 0,0 0-28 0,0 0 0 0,0-12 0 15,-4 5 120-15,4-12 18 0,-5 8 4 0,1-4 1 16,8 0-93-16,1-3-18 0,-5 3-4 0,4-4-1 16,-4 4-27-16,4 4 8 0,-4 0-8 0,-4 3 0 15,4 1 12-15,0 7-2 0,-13 0-1 0,-4 7 0 16,-8-7-1-16,0 12 0 0,-8 3 0 0,3 7 0 15,1 4-8-15,4-7 12 0,-9 7-12 0,5 4 12 16,-1-4-1-16,5 0 0 0,8 4 0 0,5-4 0 16,-1-8-11-16,9 1 0 0,-4 0 0 0,8-1 0 0,4 1 0 15,0-12 0-15,0 4 0 0,9 1 0 0,4-9-12 0,-1 8 12 16,10-11-10-16,-5 0 10 0,0 0 0 0,-5-11 0 16,-3 0-8-16,8 0 8 0,8 0 0 0,-8-4 0 15,0-4 0-15,0-3 0 0,4-4-15 0,-4 0 0 16,4-4 0-16,-4 0 0 15,0 4-27-15,-4-4-6 0,-4 12 0 0,-1 3-1 0,-3 3 19 0,-1 5 4 16,-8 7 1-16,0 0 0 0,0 0 25 0,0 0 9 16,-4 11 0-16,4 4 0 0,-4 4 40 0,-1-1 8 15,1 1 2-15,0 0 0 0,4-8-12 0,0 4-3 16,0 3 0-16,4-3 0 0,0-4-28 0,5 4-7 16,-1 0-1-16,1 4 0 0,3-12-8 0,1 5-11 15,4-9 3-15,-1 5 0 16,1-1-66-16,4 1-13 0,-4 3-2 0,8-11-1 15,-4 4-102-15,4-1-21 0,0-3-4 0</inkml:trace>
  <inkml:trace contextRef="#ctx0" brushRef="#br0" timeOffset="3904.6062">22830 3168 1267 0,'0'0'112'0,"0"0"-89"0,-8 0-23 0,3 4 0 15,5-4 299-15,-8 8 55 0,0-1 11 0,-1 0 3 16,9-7-150-16,0 12-30 0,9 3-5 0,-5-1-2 15,0 1-104-15,9 4-21 0,3-8-4 0,1 8 0 16,-4-4-31-16,4 7-5 0,-1 0-2 0,5-3 0 16,9 3-14-16,-1 5 0 0,0-9 8 0,-4 1-8 0,1-1-14 15,-5-6-6-15,4 2 0 0,-4 5-1 16,-9-11-120-16,5 3-24 0,-4-4-5 0</inkml:trace>
  <inkml:trace contextRef="#ctx0" brushRef="#br0" timeOffset="4071.6033">23233 3112 748 0,'0'0'33'0,"0"0"7"0,-17 0-32 0,0 0-8 16,4 8 0-16,-3 3 0 0,3-3 599 0,-8 3 117 15,0 7 24-15,0-10 5 16,-4 10-564-16,-4-3-113 0,-1 0-22 0,1 11-5 0,-5-3-32 0,-3 10-9 16,-5 5 0-16,-9 6 0 0,14-6 8 0,3-1-8 15,1-4 8-15,7 1-8 16,10-1-180-16,3-3-41 0</inkml:trace>
  <inkml:trace contextRef="#ctx0" brushRef="#br0" timeOffset="4516.1686">23753 2930 230 0,'0'0'20'0,"0"0"-20"15,0 0 0-15,0 0 0 0,0 0 527 0,0 0 101 16,0 0 20-16,0 0 4 0,0-11-397 0,0 3-79 16,-5-3-16-16,-3 4-4 0,4-1-84 0,-4 1-18 15,-9 3-3-15,4-7-1 0,-4 7-22 0,-8 4-5 16,-4 4-1-16,-1 0 0 0,5 3-11 0,-4 0-3 16,4 8 0-16,0 0 0 0,-1 4-8 0,10-4 0 15,-5 7 0-15,8 4 0 0,1-7 0 0,3 7 0 16,-3 7 0-16,3 1 0 0,5 0-8 0,0 7 8 15,0-4 0-15,4 0 0 0,0 0 0 16,4-3 0-16,0-4 0 0,0 3 0 0,0-7-10 0,1 4 10 0,-1-11 0 16,-4-1-9-1,4-3-19-15,-4-4-4 0,0 1-1 0,0-12 0 16,0 0-151-16,0 0-31 0,0 0-5 0</inkml:trace>
  <inkml:trace contextRef="#ctx0" brushRef="#br0" timeOffset="4679.1794">23115 3288 2743 0,'-12'18'121'0,"12"-18"26"0,0 0-118 0,0 0-29 0,0 0 0 0,0 0 0 15,8 8 95-15,0 3 13 0,5-11 2 0,8 4 1 16,0-4-79-16,8 0-15 0,9-4-3 0,4-7-1 0,8 3-13 0,1-3 0 16,7-4-9-16,1 4 9 15,4-8-216-15,-4 1-38 0</inkml:trace>
  <inkml:trace contextRef="#ctx0" brushRef="#br0" timeOffset="4897.1601">23954 2874 2782 0,'0'0'124'0,"0"0"24"0,0 0-118 0,0 0-30 16,0 0 0-16,0 0 0 0,-8 0 108 0,3 7 16 15,1 5 4-15,-4-1 0 16,4 7-68-16,-5 5-12 0,-8 7-4 0,1 7 0 0,-9 4-44 0,-1 4 0 0,-3 7-15 0,-13 22 4 16,4-3 11-16,1-4 0 15,3-3-9-15,0-5 9 16,9 1-107-16,4-16-17 0,5 5-3 0,3-4-790 0,9-8-159 16</inkml:trace>
  <inkml:trace contextRef="#ctx0" brushRef="#br0" timeOffset="5541.1629">23824 3489 2527 0,'-21'7'112'0,"13"4"23"16,-1-3-108-16,-3 3-27 0,-5 0 0 0,4 4 0 0,1-4 144 0,3 1 24 16,1 2 5-16,8-2 1 0,0-1-118 0,0 0-23 15,8 0-5-15,1 0 0 0,3 1-28 0,9-5 0 16,-4 0 0-16,0-3 0 15,0 4-25-15,4-8-1 0,0-8 0 0,-1 4 0 16,-3-3-91-16,0 7-19 0,4-11-3 0,-4 3-1 16,-5-10 64-16,1 7 13 0,-9-4 3 0,0-4 0 0,1 0 29 0,-5-7 7 15,-9 4 0-15,5 0 1 0,0 3 23 0,-9 8 15 16,1-4-3-16,3 11 0 16,-3-7 32-16,-1 11 5 0,-4 0 2 0,5 0 0 0,3 4 9 0,1 3 1 15,8-7 1-15,0 0 0 0,-8 8-15 0,8-8-3 16,4 11-1-16,0-4 0 0,4 4-31 0,1-11-12 15,3 4 11-15,1 0-11 0,4 0 0 0,-1-4 0 16,1 0 0-16,4-4 0 0,4 4 0 0,-4-4 0 0,4 4 0 16,-8-4 0-16,4-3 0 0,-4 3-10 0,0 1 10 0,0-1-12 15,-5-4 12-15,1 5 0 0,-5 3 0 0,5 0-8 16,-13 0 8-16,0 0 0 0,0 0 0 0,4 11 0 16,0-4 12-16,-4 4-1 0,0 4-1 0,-4 0 0 15,0 4 4-15,-1-1 1 0,5 1 0 0,-4 0 0 16,4-4-15-16,4 0 11 0,1-1-11 0,-1 1 10 15,4-7-10-15,5 3 0 0,-5-4 0 0,9-3 0 16,0 4-11-16,0-8 11 0,-1 3-8 16,5-3 8-16,0-3 0 0,-4 3-10 0,4-8 10 0,-4 1 0 15,-5 3 0-15,5-7 0 0,-4-4 0 0,-1 0 0 16,-3 0 0-16,3-4 0 0,-3 1 0 0,-1-1 9 0,0 1-9 16,1 3 0-16,-5 3 0 0,0 12 8 0,-4 0-8 15,0 0 0-15,0 0 0 0,0 0 0 0,4 8 0 0,1 11 0 16,-1-5 0-16,0 5 0 0,0 0 0 0,5-1 13 15,-1 1 0-15,5 3 0 0,-5-14-1 0,0 3-1 16,5 0 0-16,-1 0 0 0,1-7-11 0,0 0 8 16,-1 3-8-16,1-7 8 0,-1 0 4 0,1-11 1 15,0 4 0-15,-1-1 0 0,5-3 6 0,-9-4 1 16,1 0 0-16,3-7 0 16,1-1-53-16,4-3-11 0,-5 8-1 0,-3-8-888 15,-9 7-178-15</inkml:trace>
  <inkml:trace contextRef="#ctx0" brushRef="#br0" timeOffset="9638.7359">19953 4853 345 0,'0'0'31'0,"0"0"-31"0,0 0 0 0,0 0 0 0,0 0 194 0,0 0 33 16,0 0 6-16,0 0 2 0,8-8-31 0,-8 8-5 15,9-3-2-15,-9 3 0 0,4-4-27 0,-4 4-6 16,0 0 0-16,0 0-1 0,0-8-50 0,0 8-9 15,0-7-3-15,0 7 0 0,0 0-33 0,-4-11-8 16,-5 7 0-16,5 0-1 0,-9 4-27 0,1 0-6 16,-5 0-1-16,-8 4 0 0,0 0-14 0,-5 7-3 15,-3-4-8-15,-9 8 12 0,0 4-3 0,-4 3-1 16,-9 1 0-16,9 3 0 0,0 0 24 0,0 4 4 16,4-4 0-16,4 4 1 0,9-4-37 0,-1 0 0 15,5-4 0-15,9 4 0 0,-1-7 17 0,4-4-1 16,5 3 0-16,4 1 0 0,-1-8-16 0,14 4 0 15,-1 0 0-15,9 4 0 0,0-1-11 0,4 5-2 0,8-5-1 16,5-7 0-16,3 4 14 0,5 0 0 0,4 0 0 16,1-4 0-16,-5 1 0 0,-1-1 0 0,1-4 0 0,0 8 0 15,-4-4 12-15,-4 4 6 0,-5-7 1 0,-4 3 0 16,-4 0-19-16,-4 4 0 0,-4-4 8 0,-5 4-8 16,-4-4 13-16,-4 8-1 0,-4-1 0 0,-4 1 0 15,-5-4 9-15,0 11 2 0,-8-4 0 0,-4 4 0 16,-4 4-12-16,4-11-3 0,0 0 0 0,-5-1 0 15,-3 5-8-15,-1-5 0 0,-4 1 9 0,5-4-9 16,3 0 0-16,1-4 0 0,0-4 0 0,8 1 0 16,0-5 0-16,8 1 0 0,1 0 0 0,7-8 0 15,-3 0-159-15,8-7-26 0,8 4-6 0,9-12-752 16,4-7-150-16</inkml:trace>
  <inkml:trace contextRef="#ctx0" brushRef="#br0" timeOffset="9970.75">20284 5416 2595 0,'0'0'57'0,"0"0"12"0,0 0 3 0,0 0 0 0,0 0-57 0,0 0-15 0,0 0 0 0,0 0 0 16,0 0 127-16,0 0 22 0,4 7 5 0,-4-7 1 15,0 0-75-15,13 4-16 0,4-4-2 0,8 0-1 16,0-8-44-16,0 1-9 0,9 3-8 0,-5-7 12 15,5 3-39-15,-1-6-7 0,-3-1-2 0,3 0-948 16,-3 7-189-16</inkml:trace>
  <inkml:trace contextRef="#ctx0" brushRef="#br0" timeOffset="10127.257">20293 5661 1900 0,'0'15'84'0,"0"-7"18"0,0-1-82 0,0 4-20 15,0-7 0-15,0-4 0 0,0 0 310 0,4 8 58 16,13-1 11-16,3-3 2 0,10-8-281 0,8 4-56 16,4-11-11-16,12-4-2 15,-4-4-65-15,5-3-13 0,12 0-2 0</inkml:trace>
  <inkml:trace contextRef="#ctx0" brushRef="#br0" timeOffset="10992.2547">21731 4756 518 0,'38'0'46'0,"-38"0"-37"0,0 0-9 0,0 0 0 0,0 0 283 0,0 0 54 15,0 0 11-15,-4 4 3 0,-1 3-115 0,1-7-22 16,0 0-5-16,4 0-1 0,0 0-63 0,0 0-13 16,0 0-2-16,0 0-1 0,0 0-53 0,-4 4-10 15,0-4-2-15,0 4-1 0,4-4-33 0,0 0-6 16,0 0-2-16,-9-4 0 0,5 0-13 0,4 4-9 15,-8-7 12-15,3-1-12 0,-7 4 9 0,3-7-9 16,-3-4 0-16,-1 0 9 0,1 1-9 0,-1-1 0 16,5 3 0-16,-5-6 0 0,1 7-12 0,-1-4 1 15,0 4 1-15,-3-4 0 0,3 3 10 0,0 1-10 0,1 0 10 0,-1 4-10 16,1-1 10-16,-1 8 0 0,0 0 0 16,1 4 0-16,4 3 0 0,-5 5 0 0,5 6 0 15,-1 8 0-15,1 8 0 0,-1-4 0 0,5 7 0 0,0 4 0 16,-4-4 0-16,3 4 0 0,1 0 0 0,0 0 0 15,-4 4 0-15,3 0 0 0,-3-1 0 0,0 5 8 16,-5-8-8-16,0 0 0 0,1-4 0 0,-5 4 8 16,0-7-8-16,1-1 0 0,-5-3 0 0,0 0 8 15,0-8-8-15,4 0 0 0,-8-3 0 0,8-4 0 16,-4-4-18-16,4-3-2 0,0-5 0 0,1 5 0 16,7-16-14-16,-3 5-3 0,3-5-1 0,1 1 0 15,0-4 3-15,8-1 1 0,0-6 0 0,0 3 0 0,0 0 20 16,8 4 4-16,0-4 1 0,5 4 0 0,-1-1 17 0,5 5 3 15,0 3 1-15,0-7 0 0,0 11 8 0,-1 4 3 16,5 3 0-16,0 1 0 0,-4 3-1 0,-4 4 0 16,3 0 0-16,-7 7 0 0,-1 0 6 0,-4 5 0 15,-4 2 1-15,-8 1 0 0,-5 7 3 16,-3 4 1-16,-5-7 0 0,-4 11 0 0,-5-4-12 16,1-4-2-16,-1-4-1 0,5 1 0 0,0-4-18 0,8 0 8 15,1-4-8-15,3-8 0 0,9 1 0 0,0 0 0 16,8-8 0-16,4 0 0 0,9-4-17 0,0 1 2 15,8-4 1-15,4 3 0 16,1-14-47-16,7 3-10 0,1-7-1 0,8-4-1 16,0-8-133-16,5 5-26 0</inkml:trace>
  <inkml:trace contextRef="#ctx0" brushRef="#br0" timeOffset="11998.8276">22650 5348 2476 0,'0'0'110'0,"0"0"22"0,0 0-105 0,0 0-27 0,0 0 0 0,0 0 0 16,-5 8 177-16,5-8 31 0,0 0 5 0,0 0 2 0,-8 0-120 0,8 0-24 15,0 0-5-15,0 0-1 16,0 0-45-16,0 0-8 0,0 0-3 0,0 0 0 16,-4 4-94-16,0 7-19 0,4-4-4 0,0 4-1347 15</inkml:trace>
  <inkml:trace contextRef="#ctx0" brushRef="#br0" timeOffset="12169.8281">22624 5699 576 0,'0'7'51'0,"-4"4"-41"16,0-3-10-16,0-1 0 15,0 1 600-15,4-8 119 0,0 0 23 0,0 0 5 0,0 0-540 0,0 0-108 16,4 11-22-16,-4-11-4 16,0 0-83-16,0 0-17 0,4 0-3 0,9 0-1507 0</inkml:trace>
  <inkml:trace contextRef="#ctx0" brushRef="#br0" timeOffset="14524.5666">23140 5419 518 0,'5'-7'46'0,"-1"3"-37"0,0 0-9 0,-4 4 0 0,4-3 255 0,-4 3 49 15,0 0 9-15,0 0 3 0,0 0-100 0,4 0-20 16,-4 0-4-16,0 0-1 0,0 11-66 0,0 0-13 15,5 4-2-15,-5 7-1 0,-5 1-44 0,5 3-9 16,-4-4-1-16,4 4-1 0,0 0-27 0,0 4-6 16,0-11-1-16,0 7 0 0,0 0-20 0,4-4 8 15,1-3-8-15,-1-4 0 0,0 0 0 0,0 0 0 16,0-1 0-16,-4-2 8 0,4-9-8 0,-4-3 0 16,0 0 0-16,0 0 0 0,0 0-15 0,0 0 3 15,5-7 0-15,-1-4 0 16,0-4-12-16,0 0-3 0,-4-11 0 0,9-4 0 15,-5 0 4-15,4-3 1 0,1-5 0 0,-1 1 0 0,5 0 13 0,-1 0 9 0,1-4-12 16,4 3 12-16,-5 5-9 0,5 7 9 0,-5 0 0 0,1 3-9 16,0 5 9-16,-1 10 0 0,1-3 0 0,-1 7 0 15,1 1 0-15,0 6 0 0,8 5 0 0,-9 3 0 32,-8-4-165-32,5 5-31 0</inkml:trace>
  <inkml:trace contextRef="#ctx0" brushRef="#br0" timeOffset="14854.5753">23518 5628 979 0,'-17'7'87'0,"4"5"-70"15,-3-5-17-15,-1 4 0 0,9-3 472 0,-1 3 92 16,-3-4 17-16,7-3 4 0,5-4-394 0,0 0-79 16,0 0-16-16,9 0-4 0,8 0-71 0,-5-7-21 15,5-1 9-15,8-7-9 0,4 0 0 0,1 0 0 16,3 1 0-16,-3-5 0 15,-9 0-27-15,4 1 0 0,-8-1 0 0,4 0 0 16,-5 4-25-16,-7 1-6 0,-5-5-1 0,0 4 0 16,-4-4 9-16,-4 8 2 0,-4 0 0 0,-5 4 0 0,-4 3 24 0,-4 4 6 15,-4 4 1-15,-9 7 0 0,9 4 17 0,-8 3 8 16,3 1-8-16,-3 0 12 0,3 7 21 0,1-4 4 16,4 0 1-16,8 4 0 0,0-7-4 0,5 0-1 15,3-1 0-15,9-3 0 0,5 4-25 0,-1-4-8 16,4-4 0-16,5 0 0 0,12 0-13 0,-12-11-7 15,-1 8 0-15,13-8-1 16,9 0-152-16,4 0-31 0,-5-4-5 0,1 0-951 0</inkml:trace>
  <inkml:trace contextRef="#ctx0" brushRef="#br0" timeOffset="15416.5673">23908 5568 864 0,'-21'-11'38'0,"17"11"8"0,-5-4-37 0,-3 4-9 0,-1-3 0 0,1 3 0 16,-1 3 424-16,0-3 84 0,1 4 16 0,-5 4 3 15,4-1-337-15,-3 4-67 0,7 0-14 0,-3 1-2 16,3-1-63-16,-3 0-12 0,8 4-2 0,-5-4-1 16,9 4-29-16,-4 0 0 0,4 0 0 0,0 0 0 15,4 3-9-15,0-10-8 0,5 7-2 0,3 0 0 16,-3-4-45-16,3-4-8 0,1 1-3 0,-1-1 0 16,-3-3-2-16,-1-4-1 15,5-4 0-15,-5 4 0 0,1-4 20 0,-1-3 4 16,0-1 1-16,1-6 0 0,3 2 36 0,-7 5 7 0,-1-12 2 0,4 4 0 15,-4-3 8-15,9-1-13 0,-9 0 5 0,4 5 8 16,-3-1-43-16,-1 4-1 0,-4 3 0 0,0 8 0 16,-9-7 44-16,9 7 8 0,0 0 1 0,0 0 1 0,-8 7 42 0,0 4 8 15,3-3 1-15,1-1 1 0,4 4 13 0,0 0 2 16,0 1 1-16,0-1 0 0,4-4-40 0,1 1-8 16,-5-1-2-16,0-7 0 0,8 8-28 0,-8-8 0 15,13 7 0-15,-1-7 0 0,1 11-13 0,-1-11-9 16,5 0-2-16,0 0 0 15,-4-7-64-15,8 3-14 0,-5-3-2 0,5 3-1 16,-4 0 29-16,0 0 5 0,-5 1 2 0,1-1 0 0,-5 0 49 0,-8 4 11 0,0 0 9 16,0 0-13-16,0 0 27 0,0 0 6 0,0 0 0 0,0 0 1 15,-12 4 16-15,3 0 3 0,-3-1 1 16,-1 1 0-16,1 0 2 0,3 3 0 0,1-3 0 0,-5 0 0 16,1 3-6-16,-1-3-1 0,5 0 0 0,-1 7 0 15,1-4-5-15,0 1-2 0,-1-1 0 0,1 8 0 16,-1 0-12-16,5-4-2 0,-4 0-1 15,8 4 0-15,0 0-14 0,4 0 9 0,-8-7-9 0,8 3 8 16,0 0-8-16,5-4 0 0,-1 1 0 0,0-1 0 16,1-3 0-16,3 0 0 0,5-8 0 0,0 0 0 15,-5-3-13-15,5-1 5 0,0 1 8 0,4-4-13 16,4 0-91 0,-4 3-17-16,4-14-4 0,0 7-981 0</inkml:trace>
  <inkml:trace contextRef="#ctx0" brushRef="#br0" timeOffset="15757.5658">24445 5225 2559 0,'-13'0'113'0,"5"0"24"0,4 0-109 0,-5 0-28 16,5 0 0-16,-4 4 0 0,-1 0 150 0,1 3 25 16,-1 5 5-16,1 6 0 0,0 1-99 0,-1 11-20 15,-3-1-4-15,3 9-1 0,-3 3-39 0,-1-4-8 16,5 0-1-16,-1 1-8 0,5-1 0 0,-4 0 0 15,4-3 0-15,-1-1 0 0,5-3 0 0,5-4-19 16,-5-4 3-16,4 1 0 16,-4-5-24-16,4-3-4 0,0 0 0 0,0-4-1 15,-4-3-17-15,0-8-3 0,0 0-1 0,0 0 0 16,0 0-7-16,13-4-2 0,-5-3 0 0,1-8 0 16,-1-4 15-16,5-3 2 0,-1-1 1 0,1 1 0 0,-5-4 25 0,5 7 6 0,-5 1 1 0,1 3 0 15,-5 4 25-15,0 3 0 0,-4 8 12 0,0 0-4 16,0 0 64-16,0 0 12 0,4 11 4 0,-4 4 0 15,-4 0-8-15,4 0-2 0,0 0 0 0,0 7 0 16,0-11-35-16,0 4-7 0,4-3-2 0,-4-1 0 16,4 0-26-16,5-4-8 0,-5-3 0 0,9 4 0 15,-5-1-116-15,4-3-28 0,1-1-4 16</inkml:trace>
  <inkml:trace contextRef="#ctx0" brushRef="#br0" timeOffset="16095.5659">24612 5770 1612 0,'-4'0'144'0,"-4"-4"-116"0,-1 0-28 0,9 4 0 0,-8 0 279 0,0 0 49 15,-1 0 11-15,5 4 1 0,4-4-216 0,0 0-43 16,0 0-9-16,-8 0-1 0,-5 7-51 0,5 4-11 16,-1 1-1-16,5 3-8 0,0-4 0 0,0 0 0 15,4 4 0-15,0 0 0 0,4 0-18 0,0-4-1 16,5 0 0-16,-1 0 0 15,0-3-9-15,1-5-3 0,-1 1 0 0,5 0 0 16,-1-4 9-16,-12 0 2 0,13-4 0 0,-1 0 0 0,-3 4 20 0,-1-7-11 16,1-4 11-16,-1 0-8 0,0-1 8 0,-3 1 0 15,7 0 0-15,-3 0 0 0,-9-4 0 0,8 4 0 0,5 3 0 0,-5-3 8 16,-8 4-8-16,0 7 0 0,4-4 0 0,-4 4 0 16,9-4 11-16,-9 4-3 0,0 0 0 0,4 0 0 15,8 0-8-15,-3 0 10 0,-9 0-10 0,8 4 10 16,0 3-10-16,5-3 0 0,0-4 0 0,-5 8 0 15,-8-8-61-15,4 0-18 0,9 0-3 16,-1 0-729-16,-3 0-145 0</inkml:trace>
  <inkml:trace contextRef="#ctx0" brushRef="#br0" timeOffset="16438.5641">24927 5263 576 0,'0'0'25'0,"0"0"6"0,0 0-31 0,-8 0 0 0,-1 3 0 0,-3 5 0 16,7 7 496-16,-3 0 94 0,-9 7 18 0,9 8 4 0,8-8-412 0,-4 12-84 16,0-1-16-16,-5 8-3 0,5-7-61 0,0-1-13 15,4 1-3-15,-4 0 0 0,-5-8-20 0,5 3 0 16,8-6 0-16,0-1 0 16,1 0-42-16,-1-7-6 0,0 0-2 0,0-4 0 15,9-3-27-15,-5-1-6 0,-8-7-1 0,13 0 0 16,3 0 40-16,-7-7 7 0,-1-8 1 0,1 4 1 0,3-4 25 0,1 0 10 15,-5-4-8-15,-4 4 8 16,5 4-27-16,-5 0 0 0,4 0 0 0,-3 7 0 0,-5 4 18 0,0 0 9 16,8 4-10-16,0 3 10 0,-8 5 8 0,5-1 8 15,-1 0 2-15,0 4 0 0,0 0 23 0,-4-4 5 0,-4 0 1 16,0 0 0-16,4 4-10 0,-9-4-1 0,-3 1-1 16,-1-1 0-16,5-4-13 0,-5 1-2 0,5-5-1 0,-5 1 0 31,-4 0-67-31,5-4-14 0,12 0-2 0,-9 0-1153 0</inkml:trace>
  <inkml:trace contextRef="#ctx0" brushRef="#br0" timeOffset="16639.5922">25154 5311 1440 0,'-5'8'128'0,"1"3"-103"15,0 4-25-15,4 0 0 0,0 11 300 0,-4 0 54 16,-5 4 11-16,5 3 3 0,-4 1-216 0,4 3-42 15,-5 4-9-15,1 4-1 0,-5-4-71 0,5 3-13 16,-1-6-4-16,1 3 0 16,0-8-46-16,3 8-10 0,5-15-1 0,0 4-1 15,0-4-218-15,0-3-43 0,9 14-9 0,-1-15-1 0</inkml:trace>
  <inkml:trace contextRef="#ctx0" brushRef="#br0" timeOffset="16910.566">25128 5818 576 0,'0'0'51'0,"0"0"-41"16,0 0-10-16,0 0 0 0,13 0 304 0,0 0 58 15,-5 0 12-15,9 0 2 0,-5 0-235 0,5 0-47 0,-4-4-10 16,3 1-1-16,-7-1-67 0,3 0-16 0,1-3 0 0,0-1 0 31,-9 1-50-31,4-1-14 0,0 1-2 0,-3-4-1 0,-1-4 12 0,-4 0 3 16,-4 0 0-16,4 4 0 0,-5-4 80 0,-7 4 16 0,-1 3 3 15,-3 1 1-15,-1 3 62 0,-4 4 13 0,-4 4 2 0,4 7 1 16,0 8-22-16,0 3-5 0,4 4-1 0,0 4 0 16,0 3-14-16,9 1-2 0,4 3-1 0,4-3 0 15,-4-4-49-15,8-1-9 0,8-3-3 0,1 1 0 16,-5-9-20-16,9 1-20 0,-4-4 4 0,8-4 1 16,4-4-185-16,-4-3-38 0</inkml:trace>
  <inkml:trace contextRef="#ctx0" brushRef="#br0" timeOffset="19411.3021">21777 5483 2095 0,'0'0'92'0,"0"0"20"16,0 0-89-16,0 0-23 0,-4 0 0 0,4 0 0 0,-8-4 171 16,8 4 29-16,0 0 7 0,0 0 1 15,0 0-87-15,0 0-17 0,0 0-3 0,0 0-1 0,0 0-49 0,8 4-11 16,-4 7-1-16,5 0-1 0,-5 0-30 0,4 8-8 16,-4-1 0-16,5 5 0 0,-5-1 17 0,4 8 3 15,5 0 0-15,0 0 0 0,-5-4-20 0,5 0 0 16,-1-4 0-16,5-7 0 0,-5 0 0 0,1-8 0 15,-13-7 0-15,13-3 0 0,3-5 0 0,-3-7 0 16,0 0 0-16,3-7 0 0,1-4 0 0,0 0 0 16,-5-4 0-16,1 4 0 0,0-8-17 0,3 1-1 15,-3-4 0-15,4-1 0 0,-5 1 9 0,-3 11 9 16,-1 7-13-16,1 1 5 16,-5 7-142-16,0 3-28 0,-4 8-6 0,0 0 0 0</inkml:trace>
  <inkml:trace contextRef="#ctx0" brushRef="#br0" timeOffset="21542.8923">20578 6474 57 0,'0'0'0'0,"0"0"0"16,0 0 0-16,0 0 0 0,0 0 361 0,0 0 67 0,0 0 14 0,0 0 2 15,0 0-186-15,0-11-38 0,-4 3-7 0,-1-3-1 16,1 4-68-16,-4-1-12 0,4 1-4 0,-5-1 0 16,1 5-61-16,-1-5-13 0,-3 1-2 0,-1 3-1 15,1 4-31-15,-5 0-5 0,0 0-2 0,9 7 0 16,-5 1-13-16,5 7 0 0,-1 0 0 0,1 7 0 15,-5 4 0-15,5 8 0 0,0-1 0 0,-5 16 0 16,5-5 0-16,-1-3 0 0,5 0 0 16,4-3 0-16,0-9 0 0,0 1 0 0,4-4 0 0,-4 0 0 15,-4 0 19-15,4-3 1 0,0-5 0 0,0 1 0 16,4-4-43-16,0-4-8 0,-4 0-1 0,0-11-1 16,0 0-168-16,0 0-34 0,0 0-6 0,0 0-2 0</inkml:trace>
  <inkml:trace contextRef="#ctx0" brushRef="#br0" timeOffset="21725.8921">19957 6765 2242 0,'0'0'100'0,"0"0"20"0,-13 3-96 0,13-3-24 16,0 0 0-16,0 0 0 0,0 0 143 0,0 0 24 16,0 0 5-16,0 0 0 0,9 0-108 0,3 4-21 15,5-4-5-15,8-4-1 0,5 4-37 0,7-7 0 16,5 3 0-16,5-3 0 0,-1-5 0 0,4 5-16 15,5-4 2-15,-1 3 1 16,-8 1-230-16,5 3-45 0,32-7-10 0,-28 11-2 0</inkml:trace>
  <inkml:trace contextRef="#ctx0" brushRef="#br0" timeOffset="22684.4102">20586 6798 2419 0,'0'0'107'0,"0"0"22"0,0 0-103 0,0 0-26 0,0 0 0 0,0 0 0 16,0 0 108-16,0 0 16 0,0 0 3 0,0 0 1 15,0 0-52-15,0 0-9 0,0 0-3 0,0 0 0 16,-4 8-56-16,0-1-8 0,8 4 0 0,0-7-12 31,0 3-88-31,1-3-18 0,3 0-3 0,0 0-1 0,-8-4-56 0,5 3-11 0,3-3-3 0,-8 0 0 16,0 0 52-16,0 0 9 0,0 0 3 0,0 0 0 16,0 0 88-16,0 0 19 0,0 0 3 0,0-11 1 0,0 7 58 0,0-11 12 15,-4 8 3-15,0-8 0 16,4 0-25-16,-5 0-5 0,1-3-1 0,0 3 0 0,0 0 31 0,-5 4 7 15,5 0 1-15,0 3 0 0,4 1 0 0,-4-1 0 16,4 8 0-16,0 0 0 0,0 0 0 0,0 0 0 16,0 0 0-16,0 0 0 0,0 0 0 0,0 0 0 15,0 0 0-15,12 8 0 0,-3-5-52 0,3 1-12 16,1 4 0-16,-1-8 0 0,1 0 0 0,0 3 0 16,3-3 0-16,1 0 0 0,0 4 0 0,0-8 0 15,0 4 0-15,3-3 0 0,-3 3 0 0,0-8 0 16,0 4 0-16,-5 4 0 0,1 0 0 0,0-3 0 15,-9 3 0-15,4 0 0 0,-8 0 15 0,0 0 0 16,0 0 0-16,0 0 0 0,0 0-24 0,0 0-5 16,0 0-1-16,0 15 0 0,-8-12 63 0,4 8 13 0,-5 4 3 15,1-4 0-15,-1 1-54 0,1 3-10 0,4-4 0 16,0 0 0-16,-1-4 0 0,1 5 0 0,0-5 0 0,4-7 0 16,0 0 16-16,0 7 0 0,0-7-1 15,4 8 0-15,0-1-24 0,5-3-5 0,-1-4-1 0,5 0 0 16,-1 0 15-16,1-4 0 0,0 4 0 0,-1-11 0 15,5 4-48-15,4 3-6 16,-4-3-2-16,-1-1 0 0,-3 1 16 0,0-5 4 0,-1 5 0 16,-3-4 0-16,-1 0 10 0,-4-1 2 0,-4 5 1 0,0 0 0 15,0-1 23-15,-4 4 0 0,0 1 0 0,-5-1 0 16,5 0 0-16,-4 4 8 0,-1-3 2 0,1 6 0 16,8-3 4-16,-8 8 1 0,-1-1 0 0,5 1 0 0,0 3 13 15,4 0 4-15,0-4 0 0,0 5 0 0,0-12-10 16,4 11-2-16,0 0 0 0,5-4 0 0,3 5-20 0,-3-9 0 15,3 1 0-15,5 3 8 0,-4-3-8 0,-1-4 0 16,5-4 0-16,0-3 8 0,-5 3-8 0,5-3 0 16,-4-4-8-16,3-1 8 0,-7 1-20 0,3 0 0 15,-3 4 1-15,3-5 0 16,-3 5-13-16,-5-4-4 0,-4 11 0 16,0 0 0-16,4-4-4 0,-4 4-2 0,0 0 0 0,0 0 0 15,0 0 42-15,0 0 0 0,0 0 0 0,0 11 0 0,0 0 33 0,0 1 3 16,0-5 0-16,0 4 0 0,0-11 1 0,4 8 1 15,-4-8 0-15,0 0 0 0,4 11-25 0,5-7-5 16,-9-4 0-16,12 3-8 0,1-3 0 0,0-3 0 16,-1-1 0-16,1 0 0 0,4 0 0 0,-5 1 0 15,1-5-15-15,3 5 5 16,-3-5-14-16,4 4-4 0,-5 1 0 0,1-1 0 0,-9 0 4 0,5 4 0 0,-9 0 0 0,0 0 0 16,0 0 24-16,0 0-10 0,0 0 10 0,0 0 0 15,0 0 0-15,0 0 0 16,0 0 0-16,0 0 0 0,0 0 0 0,8 4 0 0,0-4 0 0,1 0 0 15,-1 0 0-15,1 0 0 0,-1 0 0 0,0-4 0 16,1 4 0-16,-1 0 0 0,5-4 0 0,-5 4 0 16,5-3 8-16,-1 3 0 0,1-4-8 0,-1 4 12 15,-3 0 5-15,-9 0 1 0,0 0 0 0,8 4 0 16,5-1 11-16,-5 1 3 0,5 4 0 0,-5-5 0 16,5 1-19-16,-1 4-3 0,-3-5-1 0,3 5 0 15,1-1-67-15,-1-3-14 0,1 3-2 0,0 1-1056 16</inkml:trace>
  <inkml:trace contextRef="#ctx0" brushRef="#br0" timeOffset="23257.9474">22218 6612 518 0,'0'0'46'0,"0"0"-37"0,0 0-9 0,0 0 0 16,0 0 398-16,0 0 78 0,0 0 15 0,0 0 3 15,0 0-243-15,0 0-49 0,0 0-10 0,0 0-1 16,0 0-98-16,0 0-19 0,0-8-4 0,0 8-1 0,-9-7-46 0,9 7-10 15,-8-8-1-15,8 8-1 0,0 0-3 0,-9 8 0 16,-3 7 0-16,-9-4 0 0,4 8-8 0,0-1 0 16,1 1 0-16,-1 0-11 0,0-1 21 0,9 1 4 15,-5-1 1-15,5-3 0 0,3 0 3 0,5 0 1 16,-4 0 0-16,8-4 0 0,1 0-30 0,3 1-5 16,0-1-2-16,5-4 0 0,4 4 28 0,0-7 6 15,-9 4 0-15,5-1 1 0,-5-3-26 0,-4 3-6 16,9 1-1-16,-5-5 0 0,1 5 16 0,-1-4 0 15,-4-1 0-15,0 5 0 0,-4-8 0 0,0 3 0 16,0 5 0-16,-4-1 0 0,-4 1 46 0,-1-1 15 16,-7-3 3-16,-1 3 1 15,-4-3-108-15,4 4-21 0,-4-5-5 0,4 5-1451 0</inkml:trace>
  <inkml:trace contextRef="#ctx0" brushRef="#br0" timeOffset="23789.9478">22859 6653 921 0,'0'4'82'0,"0"-4"-66"0,0 0-16 0,0 0 0 16,0 0 388-16,0 7 73 0,0 0 15 0,-4 5 4 16,4-5-266-16,-4 4-53 0,4-3-10 0,-4 3-3 15,4 0-103-15,-4-4-21 0,4 8-4 0,-5-3 0 16,5-1-59-16,0-4-11 0,0 1-2 0,5-1-1 16,-5-7-227-16,0 0-46 0</inkml:trace>
  <inkml:trace contextRef="#ctx0" brushRef="#br0" timeOffset="23967.9481">22687 6403 2649 0,'0'0'58'0,"-4"11"12"0,4-3 2 0,-4 3 4 0,8 0-61 0,-4 0-15 0,0 0 0 0,4 1 0 0,1-1 54 0,7 0 8 16,1 0 2-16,8-3 0 0,-5-5-52 0,1 5-12 15,4-4 0-15,4-4 0 16,1 0-130-16,-1 0-29 0,0 0-5 0</inkml:trace>
  <inkml:trace contextRef="#ctx0" brushRef="#br0" timeOffset="24261.9498">23061 6619 979 0,'0'0'43'0,"0"0"9"0,0 0-41 0,0 0-11 16,0 11 0-16,-5 1 0 0,5-1 439 0,0 0 85 15,5-4 18-15,-5 8 3 0,4-3-373 0,-4-1-76 16,-9 0-14-16,5 0-3 0,4-4-59 0,0 8-12 0,0 0-8 0,4-7 9 16,1 3-83-1,3-4-17-15,0 5-3 0,1-9-1 16,3 1-45-16,1 0-10 0,0-1-2 0,-1 1 0 0,1-8 89 0,-1 4 18 0,1-3 3 0,-5-1 1 16,5-3 25-16,-5-5 6 0,1 1 1 0,3-4 0 15,-3 4 39-15,-1 0 8 0,0 0 2 0,1-4 0 16,-1 7 26-16,-4-3 6 0,1 8 0 0,-5 3 1 0,0 0-28 15,0 0-5-15,8 3-2 0,-8-3 0 0,8 11-10 16,-3 4-3-16,3 0 0 0,0 0 0 0,-4 4-17 16,5-1-8-16,3-3 8 0,-3 0-8 0,-1 0-9 0,1-4-7 15,-1 0-2-15,0-3-807 16,5-1-162-16</inkml:trace>
  <inkml:trace contextRef="#ctx0" brushRef="#br0" timeOffset="24734.9459">24038 6474 2764 0,'0'0'123'0,"0"0"25"0,0 0-119 0,0 0-29 16,-4-4 0-16,-1-3 0 0,1-4 81 0,-4 3 11 0,4-3 1 15,0 0 1-15,4-12-58 0,-5 5-11 0,1-1-2 16,0-3-1-16,4-1-22 0,0 5-12 15,-4 3 2-15,0-8 0 0,-1 9-11 0,1-1-3 0,-4 3 0 0,4 1 0 16,-9 8 24-16,5 3-11 0,-1-4 11 0,-3 8-8 16,-5 7 8-16,4 0 0 0,-8 8 0 0,9 7 0 15,-5 3 16-15,0 12 3 0,0 0 0 0,1 8 0 16,-5-4 35-16,8-1 7 0,0 5 2 16,5-4 0-16,0-4-51 0,4 0-12 0,-1-4 0 0,10 0 0 15,-5-7 0-15,4-4 0 0,0 0 0 0,4 0 0 16,1 0 19-16,3-3-3 0,5-1 0 0,0-7 0 15,-5-4-16-15,5 0 0 0,-4-7 0 0,4 0 0 16,-1-1 0-16,1-6 0 0,0-1-13 0,0 0 5 0,4-7 8 16,0 4 0-16,-5-5 0 0,5-3 0 0,0 1 0 0,0-5 0 15,0 4 0-15,-4 4 0 16,-4 0 0-16,-5 7-15 0,5 0 4 0,-5 4 1 16,-8 0 10-16,8 11-10 0,-3 1 10 0,-1 6-10 0,-4 5 10 0,-4-1 0 15,-1 4 0-15,1 0 8 0,8-4-8 0,-4-3 9 16,-4 0-9-16,0-1 10 0,4-6-10 0,0-1 0 15,-4-4 0-15,0 1 0 16,4-8-32-16,0 0-12 0,0 0-3 0,0 0 0 16,0 0-129-16,0 0-27 0,8-15-5 0</inkml:trace>
  <inkml:trace contextRef="#ctx0" brushRef="#br0" timeOffset="24900.9479">23899 6671 1843 0,'0'0'81'0,"0"0"18"0,0 0-79 0,-4 8-20 0,-4-1 0 0,8-7 0 16,0 0 304-16,0 0 56 0,0 0 12 0,8 12 3 16,5-12-275-16,4 0-56 0,-1 0-10 0,10 0-2 15,3-8-32-15,0 4 0 0,9-7 0 0,0 4 0 16,8 3-116-16,-4-3-30 0,0-1-6 0</inkml:trace>
  <inkml:trace contextRef="#ctx0" brushRef="#br0" timeOffset="25214.4694">24554 6794 691 0,'0'0'30'0,"0"0"7"0,0 0-29 0,0 0-8 16,0 0 0-16,0 0 0 0,0 0 520 0,0 0 102 15,-4 8 21-15,4-8 4 0,-5 4-447 0,-3-1-88 16,0 1-19-16,-1 3-3 0,-3 1-65 0,-1-1-13 15,0-3-2-15,1 7-1 0,-5-3-9 0,5 3 0 16,-5 4 0-16,4 0 0 0,5-4 0 0,-5 4 0 16,5-4 0-16,-1 4 0 0,5 4-9 0,4-1 9 15,0 1 0-15,0 3 0 0,0 1 0 0,0-1 0 16,4 0 0-16,1 4 0 0,-1-3 16 0,-4 3-2 16,4-8-1-16,4 9 0 0,-3-9-13 0,-1 4 11 15,0-3-11-15,0-4 10 0,0 4-10 0,1-8 0 0,-5 0 0 16,4 4 0-1,-8-4-36-15,4-3-13 0,0-8-3 0,0 0 0 16,0 0-148-16,-5 3-29 0,5-3-7 0</inkml:trace>
  <inkml:trace contextRef="#ctx0" brushRef="#br0" timeOffset="25361.4733">24071 7204 2520 0,'0'0'112'0,"0"0"22"0,5 8-107 0,-5-8-27 0,0 0 0 0,8 7 0 16,5-3 129-16,3 0 21 0,1-4 4 0,13-4 1 15,-1 0-96-15,4-3-19 0,5-4-4 0,4-4-1 16,0 0-35-16,4-4 0 0,5-3 0 0,3-1-951 16,-4 1-185-16</inkml:trace>
  <inkml:trace contextRef="#ctx0" brushRef="#br0" timeOffset="25868.2943">24755 6343 2419 0,'0'0'215'0,"0"0"-172"16,-4-3-35-16,4 3-8 0,8-8 154 0,1 1 29 15,-1-4 5-15,5-1 2 0,-1 1-103 0,9 4-21 16,9-8-4-16,-1 4-1 0,-4 7-49 0,4-3-12 16,1-1 0-16,-5 4 0 0,-4 4 0 0,0 0 0 15,0 0 0-15,-4 0 0 0,-9 0-13 0,0 4-3 16,1 0 0-16,-9-4 0 0,4 11 4 0,-4-4 0 15,-8 5 0-15,-1 6 0 0,-3-3 12 0,-1 4 0 16,-8 3 0-16,-4 4 0 0,-4 0 11 0,3 4-11 16,-3 4 10-16,0 3-10 0,3-3 22 0,10-1-2 0,-1 4 0 0,4 1 0 15,-3-5 4-15,7 1 1 0,13-5 0 0,1 5 0 16,-5-4-13-16,4-4-2 0,4 0-1 0,9 0 0 16,0-4-9-16,4-3 0 0,-5 0 0 0,1-1 0 15,8-3 0-15,-8-4 0 0,-4 1 0 0,-5-1 0 16,5-4 0-16,-1 1 0 0,-3-5 0 0,-9-3 0 15,0 0-19-15,0 0 1 0,8 0 0 0,-8 0 0 16,0 0-5-16,0 0-1 0,0 0 0 0,0 0 0 16,0 0 11-16,0 0 1 0,-4 0 1 0,-9 4 0 15,9-4 11-15,-8 4 0 0,-5 7 0 0,-4 4 0 0,8 4 0 16,-4 7 9-16,5 4-1 0,-5 7-8 0,4 0 32 0,5 0-1 16,0 4 0-16,-5 0 0 0,1 0-3 0,12 0 0 15,0-3 0-15,4 3 0 0,-8-4-17 0,4 0-11 16,4-3 12-16,4-1-12 0,-8-3 0 0,4-8 0 15,-8 1 0-15,4-1 0 0,9-7 0 0,-9-4 0 16,-5-3 0-16,-3-5 0 16,-9 1-33-16,0-8-14 0,-4 1-2 0,-8-9-1458 15</inkml:trace>
  <inkml:trace contextRef="#ctx0" brushRef="#br0" timeOffset="85778.9709">10415 15038 230 0,'0'0'20'0,"0"0"-20"0,0 0 0 0,0 0 0 0,5 3 323 0,-5-3 60 15,4 8 12-15,-4-8 2 0,0 0-177 0,0 0-35 16,0 0-7-16,8 7-2 0,-8-7-22 0,9 8-5 16,-1-4-1-16,-4 3 0 0,5 4-45 0,-5 0-10 15,4 1-1-15,-4 2-1 0,9 1-43 0,-9 4-9 16,0 3-2-16,5 1 0 0,-1-5-20 0,1 1-4 15,-5 3-1-15,4-3 0 0,-4-4-12 0,0 3 0 16,9-3 0-16,-5 0 0 0,1 0 0 0,3-4 0 16,-3 1 0-16,3-5 0 0,-3 0 0 0,3-7-12 15,1 0 12-15,-5 0-10 16,5-7-36-16,-5-4-7 0,1 0-2 0,-1-8 0 16,-4-3-150-16,0-4-31 0</inkml:trace>
  <inkml:trace contextRef="#ctx0" brushRef="#br0" timeOffset="86556.9687">10147 14609 2088 0,'-25'4'92'0,"16"0"20"0,5-4-90 0,-4-4-22 16,8 0 0-16,0 4 0 0,0 0 152 0,0 0 25 16,0 0 6-16,0 0 1 0,0 0-68 0,12 4-12 15,5-8-4-15,4 0 0 0,0 8-72 0,4-4-14 16,1-4-3-16,3 4-1 0,0-3-2 0,1-1-8 16,-1-3 12-16,0-1-4 15,1-3-42-15,-1 3-9 0,-4-3-1 0,5 4-869 16,-5-4-174-16</inkml:trace>
  <inkml:trace contextRef="#ctx0" brushRef="#br0" timeOffset="86736.9714">10395 14348 2955 0,'-17'4'65'0,"17"-4"14"0,-9 7 2 0,1 1 2 0,0-4-67 0,-1 7-16 0,5 0 0 0,-4 4 0 15,-1 7 85-15,5 1 14 0,-4 6 2 0,3 5 1 16,1 11-71-16,0-4-15 0,4 0-2 0,0 3-1 15,4 1-13-15,0 0 0 0,5-4 0 0,-1-4-10 16,5 0-95-16,4-3-19 0,-9-4-4 0,5-4-789 16,-1-4-158-16</inkml:trace>
  <inkml:trace contextRef="#ctx0" brushRef="#br0" timeOffset="87086.9688">10608 14277 806 0,'-16'15'36'0,"7"-11"7"0,-3 4-35 0,-1-1-8 16,5 4 0-16,3 0 0 0,-3 4 517 0,-4 8 102 15,3 6 20-15,1 5 4 0,-5 7-454 0,5 4-90 16,-1 3-19-16,1 8-3 0,4-4-55 0,0-3-11 16,4-5-3-16,0 5 0 0,4-12-8 0,8-3-12 15,-3-5 2-15,-1-2 1 16,5-1-42-16,-1-11-8 0,9-1-1 0,0-2-1 15,-4-9-17-15,4-3-3 0,0-3-1 0,-8-5 0 0,-1 1 66 0,1-4 16 16,-1-4 0-16,1-4 0 16,-9-3-25-16,4-1-2 0,5-3 0 0,0 4 0 0,-5-4 27 0,0 3 0 0,5 1 0 15,-5 3 0-15,5 4 0 0,-5 4 0 0,-8 4 0 0,0 7 0 16,0 0 0-16,0 0 12 0,9 15 0 0,-5 3-1 16,4 1 5-16,-8 3 0 0,5-3 1 0,-1 3 0 15,-4 1-17-15,4-5 8 0,0 1-8 0,0 0 0 16,-4-4 0-16,4-1-16 0,5-2 2 0,-1-1 0 15,-4-4-280-15,-4-7-56 16</inkml:trace>
  <inkml:trace contextRef="#ctx0" brushRef="#br0" timeOffset="87395.0685">10961 14855 1684 0,'0'0'37'0,"0"0"8"0,0 0 2 0,0 0 0 0,0 0-38 0,-13 0-9 0,5 4 0 0,-1 3 0 15,1 1 165-15,-5-1 31 0,1 4 7 0,3 4 1 0,1 0-61 0,4 0-12 16,-9 4-3-16,9-4 0 0,0 0-72 0,4-1-16 15,-4 1-2-15,8-3-1 0,0-1-25 0,0-4-4 16,0 4-8-16,-4-11 11 0,0 0-11 0,9 4 0 16,3 0-12-16,1 0 12 15,0-4-40-15,-5-4 0 0,5 0 0 0,-1-3 0 16,1-1-19-16,-1 4-4 0,-8-3-1 0,9-4 0 16,-5 3 22-16,1-3 4 0,-9 0 1 0,4-4 0 0,0 0 25 0,0 4 12 15,-4-4-12-15,0 4 12 0,0 0 0 0,0 3 0 16,5 1 0-16,-5-1 0 0,0 8 0 0,0 0 0 15,4-3 0-15,-4 3 0 0,0 0 15 0,0 0-3 16,8 0 0-16,5 3 0 0,-1 5 5 0,1-4 1 16,0 3 0-16,-5 0 0 0,9 1-9 0,-5-4-1 0,-3 3-8 15,3-3 12-15,1 0-12 0,4-4 0 0,-1-4 0 16,-3 0-784-16,-9 0-149 0</inkml:trace>
  <inkml:trace contextRef="#ctx0" brushRef="#br0" timeOffset="87589.0753">11070 14523 1267 0,'-30'23'112'0,"18"-12"-89"0,-1 0-23 0,5 0 0 16,-5-3 345-16,9-1 65 0,4-7 13 0,0 0 2 16,0 0-271-16,8 8-54 0,1-1-12 0,8-3-1 15,4-4-63-15,0 0-12 0,8-4-2 0,0-3-1 0,1-1-9 0,-1-3-12 16,9-4 2-16,-9-3 1 15,-8-1-145-15,8 0-29 0,47-11-5 0,-43 4-2 0</inkml:trace>
  <inkml:trace contextRef="#ctx0" brushRef="#br0" timeOffset="87754.0728">11263 14218 1843 0,'-30'0'164'0,"22"0"-132"15,-5 4-32-15,5 3 0 0,-5 0 284 0,1 1 51 16,3 3 9-16,1 4 3 0,8 7-193 0,-4 1-38 15,-5 7-8-15,9 11-2 0,5 3-71 0,-5 5-15 16,4 3-2-16,0 0-1 0,0-3-17 0,9-1 0 16,4 0 0-16,-9-3 0 15,-4 0-98-15,13-8-20 0,12 0-4 0,-4 1-1325 0</inkml:trace>
  <inkml:trace contextRef="#ctx0" brushRef="#br0" timeOffset="88212.0696">11695 14654 1267 0,'-21'-8'112'0,"12"8"-89"16,9 0-23-16,0 0 0 0,0 0 299 0,0 0 55 16,0 8 11-16,0-1 3 0,9 5-191 0,-9 2-37 15,-4 9-8-15,4-1-2 0,4 0-73 0,0 5-14 16,0-1-3-16,-4 3-1 0,-4-2-28 0,8-1-11 15,0-4 8-15,0 0-8 0,-8 1-9 0,8-5-7 16,9-3-2-16,-9-4 0 16,-4 1-47-16,4-5-10 0,5-3-1 0,-1 0-1 15,5-1 12-15,-9-6 2 0,0-9 1 0,5 1 0 0,-1-4 62 0,-4-7 12 16,-8 0 2-16,4-8 1 0,4 0-15 0,0-7 8 0,-4-4-8 0,0-4 0 16,0 0 0-16,5 8 0 15,3 0 0-15,-4 7 0 0,-4 8 0 0,9-1 0 16,7 8 0-16,1 4 0 0,-4 0 0 0,3 7 0 0,1-3 0 0,4 7 0 15,0 0-131 1,0 3-22-16,-12 5-5 0</inkml:trace>
  <inkml:trace contextRef="#ctx0" brushRef="#br0" timeOffset="88520.0743">11917 14751 2419 0,'-29'18'107'0,"20"-6"22"0,9-5-103 0,-4 4-26 0,-13 0 0 0,9 1 0 16,8-1 159-16,0 0 26 0,0-11 6 0,0 7 1 0,4 1-114 0,4-1-22 15,13 1-5-15,-4-5-1 0,-17-3-40 0,13 0-10 16,12 0 0-16,0-3 0 0,0-5 0 0,0 5 0 16,5-5 0-16,-1-3 0 15,0 3-30-15,-12-3-5 0,0 0-1 0,0 0 0 16,4-4-44-16,-9 4-8 0,-12-8-3 0,0 1 0 16,5-1 27-16,-5-3 6 0,-9 3 1 0,1 0 0 0,-5 1 39 0,1 7 8 15,-1-1 2-15,-8 9 0 0,-12-1 18 0,12 11 4 16,0 1 1-16,4 7 0 0,-13 3 39 0,9 8 8 15,9 4 2-15,-1 4 0 0,13-4 0 0,-8-1 0 16,0 1 0-16,8 0 0 0,8-4-48 0,0-4-8 16,-8-3-8-16,5 0 9 0,7-4-9 0,-4-4 0 15,1 0-10-15,3-4 10 16,1-7-173-16,8 0-29 0,8 0-6 0</inkml:trace>
  <inkml:trace contextRef="#ctx0" brushRef="#br0" timeOffset="88708.0716">12311 14486 748 0,'-71'23'67'0,"46"-16"-54"0,-5 0-13 0,14 5 0 16,11-5 473-16,1 1 92 0,-8-5 19 0,7 1 3 16,5-4-400-16,0 0-80 0,0 0-16 0,9-7-3 15,8 3-66-15,4-4-13 0,4 1-9 0,-4-1 12 16,4-3-12-16,0 0 0 0,9 0-10 0,3 0 10 15,-12-4-214-15,1 0-37 0</inkml:trace>
  <inkml:trace contextRef="#ctx0" brushRef="#br0" timeOffset="88881.0756">12387 14248 1382 0,'-42'3'123'0,"29"1"-99"0,1 0-24 0,3 3 0 0,-8 1 288 0,5 7 52 15,-1 0 10-15,5 3 2 0,-1 5-164 0,1 6-32 16,-4 1-8-16,3 11 0 0,9 4-92 0,0 0-17 15,-4-1-4-15,4 1-1 0,4-4-26 0,5 0-8 16,-5 4 0-16,4-8 0 16,-4-7-58-16,5 0-15 0,7-4-3 0,-3 4-1 15,0-8-177-15,3-3-35 0,5-5-7 0,5-6-753 0</inkml:trace>
  <inkml:trace contextRef="#ctx0" brushRef="#br0" timeOffset="89570.0705">12580 14639 1173 0,'0'-15'52'0,"-5"11"11"0,-7-3-51 0,-1 7-12 0,13 0 0 0,-8 0 0 15,-13 7 225-15,4 1 43 0,9 7 8 0,-1 0 1 16,1 0-65-16,4-1-12 0,-9 5-4 0,13-4 0 16,9 0-156-16,-5 0-32 0,-4 0-8 0,4-4 0 15,9 0 0-15,-1 0 0 0,-8-3 0 0,9-1 0 16,-1 1 24-16,5-5 3 0,4 1 1 0,-4-8 0 16,-4 4-45-16,3-7-9 0,14-4-2 0,-5 3 0 15,-13-3-28-15,9 4-7 0,-4-8-1 0,4 3 0 16,-8 1 52-16,-1 4 12 0,-7-4 0 0,3 3 0 0,0 1 0 15,-8 7 0-15,-4-4 0 0,4 4 0 0,0 0 0 0,0 0 0 16,-8-4 0-16,-1 8 0 0,1 0 0 0,0 3 0 16,8 4 0-16,0-3 0 0,-13-1 48 0,9 1 13 15,12-1 3-15,-4 4 0 0,-4-11-52 0,9 8-12 16,-5-1 0-16,9-3 0 0,-1 0 0 0,1-1 0 16,-13-3 0-16,12 0 0 15,5 0-48-15,0 0-13 0,-5-7-3 0,5 7 0 0,-4-7 64 0,-1 3 0 16,1-4 12-16,4 5-2 0,-5-5-10 0,-3 4 0 15,3 1 0-15,-12 3 0 0,9 0 0 0,-9 0 0 16,0 0 0-16,0 0 0 0,0 0 17 0,4 3-1 16,0 5-1-16,0 3 0 0,0 0 3 0,-4 0 1 15,0 1 0-15,0-5 0 0,0-7-19 0,0 8 10 16,0-8-10-16,0 0 8 0,0 0-8 0,5 7 0 16,-1 0 0-16,-4-7 0 0,0 0-24 0,8 4 2 15,1-4 1-15,3-4 0 16,1 4-28-16,-5-7-6 0,5 3-1 0,-5-7 0 15,5 0 19-15,-1 0 3 0,1 0 1 0,-1 3 0 0,1 4 33 0,-5-3 0 0,1 3 0 0,-1 0 0 16,-8 4 0-16,0 0 0 0,9-3 0 0,-9 3 0 16,0 0 0-16,0 0 0 0,0 0 0 0,0 0 0 15,0 0 29-15,0 0 13 0,4 11 2 0,0-4 1 16,-4-7-21-16,4 8-4 0,-4-8 0 0,4 7-1 16,5-3-19-16,3 3 0 0,-3-3 0 0,-1 0 0 15,-8-4 0-15,4 4 0 0,9-4 0 0,-1 0 0 16,1 0 0-16,0-4 0 0,3 4 0 0,1-4 0 0,-4 0 0 15,4 1 0-15,-9-1 0 0,0 4 0 0,1-4 0 16,-9 4 0-16,0 0 0 0,12 0 0 0,-12 0 0 0,0 0 0 16,0 0 0-16,4 0 0 0,9 4 55 0,-5-4 7 15,1 4 2-15,-1 3 0 0,1 1-52 0,3-1-12 16,1 1 0-16,-1-1 0 0,1 0 54 0,0 5 8 16,3-5 2-16,-3 4 0 0,-1-3-52 0,1-1-12 15,4-3 0-15,0 0 0 16,-1-1-100-16,1-3-22 0,0-3-5 0</inkml:trace>
  <inkml:trace contextRef="#ctx0" brushRef="#br0" timeOffset="90607.475">14228 14520 403 0,'0'0'17'0,"0"0"5"0,-8 3-22 0,-5 5 0 0,5-4 0 0,-1 3 0 16,5 1 581-16,0 3 112 0,0-4 23 0,4 8 4 15,0 4-507-15,4-1-101 0,4-3-20 0,1 4-4 16,3 0-60-16,5 3-13 0,0 0-3 0,-1-3 0 15,10-1-12-15,-5-3 0 0,8 0 0 0,0-4 0 16,-4 1-103-16,5-1-23 0,-1 0-5 0,-4-4-1228 16</inkml:trace>
  <inkml:trace contextRef="#ctx0" brushRef="#br0" timeOffset="90788.4747">14744 14430 518 0,'0'0'46'0,"0"0"-37"16,0 0-9-16,-13 11 0 0,13-11 527 0,-12 12 103 15,-1 3 21-15,0-1 4 0,-3 9-422 0,-1 7-84 16,-4 7-17-16,-4 4-3 0,4 11-52 0,-4 0-10 16,-1 4-3-16,-3 7 0 0,4-3-42 0,0 0-9 15,0-1-1-15,4 1-1 0,4-12-11 0,4 1 0 16,9-8-12-16,0 0 12 16,0-8-125-16,8-7-18 0,0 1-3 0,9-9-1302 0</inkml:trace>
  <inkml:trace contextRef="#ctx0" brushRef="#br0" timeOffset="91110.4755">14786 14851 2880 0,'-17'12'128'0,"17"-12"25"0,-4 11-122 0,-5-4-31 0,9 1 0 0,0-8 0 16,0 0 114-16,-4 11 17 0,8-7 3 0,1-1 1 15,-1 1-63-15,8 0-12 0,5-4-2 0,-4-4-1 16,8 0-45-16,0-3-12 0,0-4 0 0,0 3 0 15,4-3 0-15,0 0 0 0,-4-4 0 0,0 0 0 16,0 4-50-16,-4-4-12 0,-1 0-2 0,-3 0-1 16,-5 4 1-16,1-4 1 15,-9 0 0-15,0 0 0 0,-9 0 63 0,1 0 21 0,-5 1 0 0,-3 2 0 0,-1-3-4 16,-4 12-1-16,0 3 0 0,0 3 0 0,-4 5 9 0,0 7 2 16,-5 3 0-16,5 5 0 0,4 7-10 0,0-1-1 15,4 5-1-15,5-1 0 0,8 1-15 0,4 0 0 16,0-8 0-16,8 0 0 0,0 0 0 0,9-8 0 15,0-3 0-15,4-3 0 16,4-5-60-16,4-3-16 0,1-1-2 0,3-6-880 16,5-8-176-16</inkml:trace>
  <inkml:trace contextRef="#ctx0" brushRef="#br0" timeOffset="91398.4714">15604 14494 1036 0,'-26'7'92'0,"18"-3"-73"15,-9 3-19-15,0 1 0 0,5-1 480 0,-5-3 93 0,0 3 19 0,1 1 3 16,-1-1-403-16,0 1-80 0,0 3-16 0,0 0-3 16,1 0-53-16,-1-3-10 0,4 3-2 0,1 8-1 15,-1-5-27-15,9 5 0 0,0 0 0 0,4 3 0 16,0 4 0-16,8-4 0 0,5 1 0 0,3-1 0 16,-3-3-24-16,4-1 2 0,4 1 1 0,-4 3 0 15,-5-7 21-15,5 0 0 0,-4 0 0 0,-1 0 0 16,1-4 0-16,-5 0 0 0,0 1 0 0,-3-5 0 15,-1 4 0-15,0 0 10 0,-4-3-1 0,0 3 0 16,-4-3-9-16,0 3-11 0,-5 0 3 0,-3 4 0 16,-1 0 18-16,-4 3 4 0,1-3 1 0,-1 0 0 15,4-4-47-15,1 1-10 0,-1-5-2 0,5 0 0 16,3-7-179-16,-3 0-36 16</inkml:trace>
  <inkml:trace contextRef="#ctx0" brushRef="#br0" timeOffset="91548.4705">15927 15131 2419 0,'-13'7'215'0,"-4"-7"-172"16,9 4-35-16,8-4-8 0,0 0 110 0,0 0 20 15</inkml:trace>
  <inkml:trace contextRef="#ctx0" brushRef="#br0" timeOffset="135270.537">1390 5095 1958 0,'0'0'87'0,"0"0"17"0,0 0-83 0,0 0-21 16,0 0 0-16,0 0 0 0,0 0 107 0,0 0 17 16,0 0 3-16,0 0 1 0,0-7-38 0,0 7-7 15,4-4-2-15,-4 4 0 0,0-4-36 0,0 4-7 16,0 0-2-16,0-11 0 0,0 4-20 0,0 7-4 15,0-8 0-15,0 8-1 0,0 0 32 0,0 0 6 16,0 0 2-16,-4-4 0 0,-9-3-35 0,9-1-6 16,-9 5-2-16,1-5 0 0,-1 1 2 0,1-1 0 15,-1 1 0-15,5-1 0 0,-5-3-10 0,1 0 12 16,-5 4-12-16,8-1 12 0,-3 1-12 0,3-1 0 16,1 8 0-16,4-11 0 0,-9 7 0 0,9 1 0 15,-4 3 0-15,3-8 0 0,5 8 9 0,0 0-9 16,0-4 10-16,0 4-10 0,0 0 11 0,0 0-11 15,-8-3 12-15,8 3-12 0,-4-4 24 0,-4 4-1 16,3 0-1-16,5 0 0 0,-4 0-5 0,4 0-1 16,0 0 0-16,0 0 0 0,-8 0-4 0,8 0 0 0,-4-7-1 0,4 7 0 15,0 0-2-15,0 0 0 0,0-4 0 0,0 4 0 16,0 0 2-16,-9-4 0 0,5 0 0 0,0 4 0 16,-5-7-3-16,9 3 0 0,-4-3 0 0,-4 3 0 15,4-3-8-15,-5-1 0 0,5 4 9 0,4-3-9 16,-4 3 0-16,4-3 0 0,-9 3 0 0,9 4 8 15,-4-11-8-15,4 7 0 0,0 4 0 0,-8-4 0 16,16-7 20-16,-16 7 4 0,4 1 0 0,4-8 0 16,0 11-39-16,0 0-7 0,0-4-2 0,0 0 0 0,-5-7 24 0,5 11 0 15,0-4 0-15,0 4 0 0,-8-4 0 0,8 4 0 16,0 0 0-16,0 0 0 0,0 0 0 0,0 0 0 16,0 0 0-16,0 0 0 0,0 0 12 0,0 0 11 15,0 0 1-15,0 0 1 0,0 0-40 0,0 0-8 16,0 0-1-16,0 0-1 0,0-7 25 0,0 7 0 15,0 0 0-15,0 0 0 0,-4-7 0 0,4 7 0 16,0 0 0-16,0 0 0 0,0 0 0 0,0 0 0 16,0 0 0-16,0 0 0 0,0 0 17 0,0 0 6 15,0-8 1-15,0 1 0 0,0 7-39 0,0 0-7 16,0-4-2-16,0 4 0 0,0 0 24 0,0 0 0 16,0 0 0-16,0 0 0 0,-9-4 0 0,9 4 0 15,0 0 0-15,0 0 0 0,-4-4 0 0,4 4 0 16,0 0 0-16,0 0 0 0,0 0-8 0,0 0 8 15,0 0 0-15,0 0 0 0,0 0 0 0,0 0 0 16,0 0 0-16,0 0 0 0,0 0 0 0,0 0 0 16,0 0 0-16,0 0 0 0,0 0 0 0,0 0 0 0,0 0 0 0,0 0 0 15,0 8 0-15,0-8 0 0,0 0 0 0,0 11 0 16,0 11-9-16,0-3 9 0,0 3 0 0,0 5 0 16,0 6 0-16,0 4-8 0,0 8 8 0,0 7 0 15,0 8 0-15,0-1 0 0,0 9 0 0,0 6 0 16,0 1 0-16,0 3 0 0,-8 8 0 0,4 14 0 15,4 1 0-15,0 3 0 0,0 4 0 0,4 15 0 16,-4 4 0-16,8-4 0 0,-8 7 0 0,13 12 0 16,-13-15 0-16,12-4 0 0,-7 3 0 0,7 12 0 0,-8-18 0 15,9-5 0-15,-9-3 0 0,9 11 0 0,-5-8 0 16,5-7 0-16,-9-3 0 0,-4-1 0 0,4-11 0 0,5-3 0 16,-9-1 0-16,4-3 0 0,8-12 0 0,-7-7 0 15,3-7 0-15,4 0 0 0,1-16 0 0,4-6 11 16,0-8-11-16,-1-4 10 0,10-4-10 0,3-11 8 15,9-3-8-15,-1-1 8 0,14-11 0 0,-5-3 0 16,8-4 0-16,9-4 0 0,4 0-8 0,5-4 0 16,-5 4 9-16,8 0-9 0,-3 1 0 0,-1-1 0 15,0 0 0-15,13 7 0 16,8 1-44-16,5-1-12 0,12 8-4 0</inkml:trace>
  <inkml:trace contextRef="#ctx0" brushRef="#br0" timeOffset="136880.0697">16900 3742 460 0,'-13'0'41'0,"0"0"-33"16,5 0-8-16,0 4 0 0,-1-4 352 0,5 4 69 15,-9-1 14-15,5-3 2 0,-5 4-205 0,5-4-40 16,-5 0-9-16,1 4-2 15,-1-4-73-15,-3 4-14 0,3-4-3 0,-4 0-1 0,0 0-50 0,-4-4-11 16,0 4-1-16,-4-4-1 0,-8 0-13 0,-1-3-2 16,-4 0-1-16,-3-1 0 0,-1 1-11 0,-9-5-16 15,-3 1 4-15,-9-4 1 0,0 0 23 0,-8 8 4 16,-13-12 0-16,-9 1 1 0,1 3-27 0,0-4-6 16,-9 8 0-16,-16-8-1 0,4 4 31 0,-9 4 6 15,-8 0 2-15,-17 4 0 0,13 3-35 0,-9 0-7 16,-3 4-2-16,-22 4 0 0,17-4 22 0,0 0 0 15,4 0 0-15,-8 0 0 0,16 0 14 0,9-4 7 16,-4 0 2-16,-4 4 0 0,16-11-37 0,1 0-7 0,-5 0-2 16,-9 0 0-16,18-4 46 0,12 0 9 0,13 8 1 0,-5-12 1 15,9 8-21-15,5 3-4 0,-1-7-1 0,8 12 0 16,5-9-8-16,4 9 0 0,0-1 0 0,8 0 0 16,13 4 0-16,4 4 0 0,0-4 0 0,8 0 0 15,5 4 0-15,8-4 0 0,4 0 0 0,0 3 0 16,-4-3 0-16,5 0 0 0,7 0 0 0,-3 0 0 15,-9-3 0-15,0-1 0 0,4 0 0 0,-4 1 0 16,-4 3 0-16,0-12 0 0,-9 5 0 0,1-1 0 16,3 1 0-16,-7 3 0 0,-10-14 8 0,1 6-8 15,4 5 18-15,0 7 2 0,0-7 0 0,5 3 0 16,-1 4-32-16,9-4-5 0,-1 4-2 0,5 0 0 0,8-4 19 16,5 4 0-16,-1 0 0 0,9 0 0 15,4 0 0-15,0 0 0 0,0 0 0 0,0 0 0 0,0 0 0 0,17 4 0 16,-5 4 0-16,5-1 0 0,-4-3 0 0,-1 3 0 15,5 4 0-15,0-3 0 0,-5 3 0 0,1 4 0 16,-5-8 0-16,1 8 0 0,-5 8 0 0,0-5 8 16,-4 1-8-16,0 11 0 0,-8-4 12 0,-1 7-4 15,1 5-8-15,0-1 12 0,-5 4-12 0,-4 0 8 16,0 7-8-16,1 4 0 0,-1-3 0 0,0-1 8 16,0 1-8-16,1 10 0 0,3-14 0 0,0 4 0 15,1-5 0-15,3 1 0 0,1-4 0 16,4 0 0-16,-5 0 0 0,5 0 0 0,0-4 0 0,0 4 0 15,0-7 0-15,4-1 0 0,-5-3 0 0,5 0 0 16,0-8 0-16,5 4 0 0,-5-3 0 0,0-1 0 16,0-7 0-16,4 4 0 0,0-4 0 0,0-1 0 0,0 5 0 15,5-8 0-15,-5 0 0 0,9 4-8 16,-5 0 8-16,5 0 0 0,-1 0-11 0,1 4 11 0,8-1-10 0,-5-6 10 16,1 2-11-16,8 1 11 0,5 0-12 0,-1 0 12 15,5-4 8-15,8 8 9 0,12-12 2 0,13 5 0 31,0-9-37-31,5 1-7 0,-1 0-2 0,17-4 0 0,4-4 27 0,1 4-10 0,3-7 10 0,17-1 0 16,-4 4 0-16,5 1-8 0,7-1 8 0,18-3 0 16,-14 7 0-16,1 7 0 0,4-7-8 0,21 11 8 15,-12-3 0-15,-5 10 0 0,0-10 0 0,17 7 0 16,-8 0-8-16,-1 3 8 0,1 1 0 0,16 7 0 0,-12-7 0 16,0-1 0-16,-5-10 0 0,22 3 0 15,-21 0 0-15,3-7 0 0,-3-1 0 0,12-3 0 0,-16 0 0 0,-1 0 0 16,5-3 9-16,8 3-9 15,-21 0 0-15,0 0 8 0,-5 0-8 0,1 3 0 0,-21 1 0 16,-8 0 0-16,-9 3 8 0,4 1-8 0,-12-5 0 0,-5 5 0 16,-4 3 0-16,-16-7 0 0,-13-4 0 0,-13 4 0 15,1-1 0-15,-14 5 8 0,1-8 5 0,-9-8 1 16,-3 5 0-16,3-1 0 0,-12 0 49 0,0-18 9 16,-5 3 3-16,5-11 0 0,0-7-59 0,0-4-16 15,0-7 0-15,4-5 8 0,8-14-8 0,4 8 0 16,9-16 0-16,5-7 0 0,7 0 0 0,1-7 0 15,3 3 0-15,1-7 0 16,0 11-51-16,-4 0-5 0,3-4-2 0,-7 15 0 16,-5 4-10-16,-4 26-1 0,-9 4-1 0,1 7 0 15,-5 0 5-15,-3 8 1 0,-1 11 0 0,-4-4-820 0,-4 11-163 16</inkml:trace>
  <inkml:trace contextRef="#ctx0" brushRef="#br0" timeOffset="137816.907">15125 5371 1720 0,'-16'15'38'0,"16"-15"8"0,-9 0 2 0,9 0 0 0,-8 0-39 0,8 0-9 0,-9-4 0 0,1 0 0 0,8 4 157 16,0 0 30-16,0 0 5 0,0 0 2 0,0 0-68 0,0 0-14 15,0 0-2-15,0 0-1 0,0 0-72 0,8 0-14 16,5-7-3-16,4 3-1 0,0 0 14 16,4 1 3-16,12-1 1 0,1-4 0 0,3 1-8 0,-3 3-1 15,4-7-1-15,-1 4 0 0,1-8-37 0,-4 7-7 16,-5 1-2-16,1-1 0 0,-10 1 31 0,6-1 5 16,-1 5 2-16,-4 3 0 0,-9 3-35 15,5 1-8-15,-4 0 0 0,-1 3-1 0,-7 1 40 0,-1 3 8 16,-4 8 1-16,-4-1 1 15,-5 5-41-15,-3 6-8 16,-5 9-1-16,0 3-1 0,-4 3 26 0,-4 9 0 0,-5 10 0 0,5 11 11 0,0 8 8 0,0 4 1 16,4-8 1-16,4 16 0 0,5-1 16 0,-1 4 3 15,9 7 1-15,4 4 0 0,4-4-21 0,0-3-4 16,5 7 0-16,3 4-1 0,1-8-2 0,-1-3 0 16,1-4 0-16,0 0 0 0,-1-8-1 0,1-7-1 0,-5 0 0 0,1 0 0 15,-1-7-22-15,-4-12-4 0,0 0-1 0,0-7 0 16,-4-7 41-16,0-1 8 0,0-11 2 0,-4 4 0 15,0-11-19-15,4 0-4 0,-4-8-1 0,0-3 0 16,-5-4 1-16,5 0 0 0,-8 0 0 0,3-4 0 16,-3-7-3-16,-5-1 0 0,-4 1 0 15,0 0 0-15,-4-4-9 0,-5-4 10 0,-3 0-10 0,-1-3 10 16,1-1-10-16,3 5 0 0,9-5 0 0,-4 1 0 16,4-1-11-16,0-3-4 0,4 4-1 0,5-1 0 15,8 1-134 1,8-1-27-16,4 1-6 0,5-12-1 0</inkml:trace>
  <inkml:trace contextRef="#ctx0" brushRef="#br0" timeOffset="138236.4672">16585 6709 345 0,'0'0'31'0,"0"0"-31"0,-4 3 0 0,-5-3 0 15,-3 0 456-15,-1-3 86 0,-4-5 17 0,1 8 3 16,-5-3-310-16,4 3-61 0,-4 0-13 0,-4-8-2 16,-5 4-117-16,5 4-23 0,-4-3-5 0,0 3-1 15,-1 3-30-15,5 9 0 0,0-9 0 0,0 8 0 16,4 4 26-16,4 4-1 0,0 3 0 0,5 4 0 16,3 8-25-16,5 3 0 0,-4 0 0 0,8 4 0 15,4 4-24-15,0 0 2 0,4-4 1 0,1 0 0 16,-1-4 30-16,5 0 7 0,4-3 0 0,-1-4 1 15,1-4-27-15,4-4-6 0,-4 1 0 0,4-5-1 16,0-3-38-16,0-4-7 0,8-3-2 0,-4-8-819 16,0-4-164-16</inkml:trace>
  <inkml:trace contextRef="#ctx0" brushRef="#br0" timeOffset="138816.4574">16568 7096 1785 0,'-12'4'159'0,"-9"3"-127"15,0 1-32-15,4-1 0 0,4 1 300 0,1-4 55 16,-1-1 10-16,9 5 3 0,0-8-244 0,4 0-48 16,0 0-9-16,0 0-3 0,17-8-46 0,4-3-10 15,8 0-8-15,0-4 12 0,1 0-12 0,3 0 0 16,-3-3-12-16,3 3 12 16,-8-4-158-16,5 0-24 0,-5 1-5 0,0 3-1 15,-4 0 96-15,-9 0 20 0,-3 4 3 0,-1 0 1 16,-4 3-3-16,-8 1 0 0,-4-1 0 0,-5 5 0 0,-4 3 165 0,1 0 33 15,-9 7 6-15,4 4 2 0,-9 4-57 0,1 7-11 0,0 12-3 0,-1 0 0 16,-3-1 2-16,12 1 0 0,-5 3 0 0,10-4 0 16,3 1-34-16,5 0-8 0,8-8 0 0,0 0-1 15,12-4-23-15,-3-7 0 0,7 0 0 0,1-4 0 16,0-4 0-16,4-3-13 0,0 0 3 0,4-8 1 16,0 0-27-16,-4-3-6 0,0 0-1 0,-4-1 0 15,0-7 3 1,-5 4 1-16,5-4 0 0,0-4 0 0,-5 5 39 15,-3-5 0-15,3 0 0 0,1 4 0 0,-5 4-10 0,-3 4-4 0,-1-1-1 0,-4 8 0 0,8 0 27 16,-8 0 4-16,0 0 2 0,0 15 0 0,0 8 10 0,4-5 1 16,-4 5 1-16,5-1 0 15,-1 4-6-15,0-7 0 0,0-1-1 0,5 1 0 0,-5-4-15 0,4-4-8 16,1 0 8-16,-1-3-8 0,0-1 0 0,-3 1 0 16,7-5 0-16,1-3 0 15,-1 0-31-15,-3 0-4 0,3-7-1 0,-3 3 0 16,3-3-40-16,-8-5-8 0,9-2-1 0,-5-5-1 15,-3 0 18-15,3-3 3 0,-4-4 1 0,0-4 0 0,5 0 54 0,-1 4 10 16,5 4 0-16,-5 7 8 0,-8 0-8 0,4 8-12 16,0-1 4-16,-4 8 0 0,13-4 22 0,0 8 5 15,-5 0 1-15,9 7 0 0,-5 0 18 0,5 0 4 16,0-3 1-16,0 3 0 0,4-4-17 0,0-3-3 16,-5 4-1-16,5-5 0 0,-4-3-31 0,4 0-7 15,-4 0 0-15,4-3-1 0,4-1 25 0,-8-4 6 0,4-6 1 16,0-1-1208-16</inkml:trace>
  <inkml:trace contextRef="#ctx0" brushRef="#br0" timeOffset="138999.4619">17327 6630 3110 0,'-8'4'68'0,"-5"0"15"0,5 3 2 0,0-3 3 0,3 0-71 0,5 0-17 0,0-4 0 0,0 0 0 15,0 0 25-15,0 0 2 0,13 3 0 0,4 5 0 16,4-8-43-16,0 3-9 0,0-3-2 0,4-3 0 16,0-1 27-16,4-3 0 0,5-5 0 0,4 5-927 15,-1-1-180-15</inkml:trace>
  <inkml:trace contextRef="#ctx0" brushRef="#br0" timeOffset="139198.9814">17491 6519 2880 0,'-8'0'64'0,"-1"3"12"0,9-3 4 0,-8-3 0 0,-1 6-64 0,1 1-16 16,8-4 0-16,-4 8 0 0,0-1 105 0,-1 4 19 16,1 12 3-16,0 3 1 0,0 7-103 0,0 8-25 15,4 4 0-15,0 11 0 0,0-8 0 0,0 8 0 16,0 0 0-16,4 4 0 0,0-4 0 0,0-4 0 16,0-4 0-16,1 4 0 15,-1-3-148-15,0-5-36 0,9-3-6 0,-1-3-684 16,-3-8-137-16</inkml:trace>
  <inkml:trace contextRef="#ctx0" brushRef="#br0" timeOffset="139358.0462">17688 7145 3110 0,'0'0'68'0,"0"0"15"0,0 0 2 0,0 11 3 0,-4-4-71 0,0 1-17 0,-1 3 0 0,5-4 0 15,0 5 55-15,0-1 7 0,5 0 2 0,-5 0 0 16,-5 0-48-16,10 0-8 0,-1-3-8 0,4 3 9 15,1 0-113-15,3 0-24 0,1-7-4 0,4 4 0 16</inkml:trace>
  <inkml:trace contextRef="#ctx0" brushRef="#br0" timeOffset="139485.0456">17692 6899 2419 0,'0'0'107'16,"-8"7"22"-16,8-7-103 0,0 0-26 0,-9 8 0 0,5 3 0 0,4-11 108 0,-4 7 16 15,4 4 3-15,4-3 1 16,-4-1-154-16,4-3-30 0,5 0-7 0,8-4-1153 16</inkml:trace>
  <inkml:trace contextRef="#ctx0" brushRef="#br0" timeOffset="139746.0438">18355 6589 2584 0,'-21'0'115'0,"21"0"23"0,-8-3-110 0,-5 3-28 0,5-4 0 0,-9 4 0 16,0 0 122-16,0 0 19 0,5 0 4 0,-1 0 1 16,-4-4-117-16,1 1-29 0,3 3 0 0,-4 0 0 15,0 7 0-15,1-3 0 0,-1 3 0 0,0 1 0 16,0 7 0-16,-4-1 0 0,5 5 0 0,-1 3 0 16,0 5 0-16,4-1 0 0,1 3 0 0,-1 9 0 15,5-5 0-15,4 8 0 0,-1-4 0 0,5 4 0 16,0-7 0-16,0 3 0 0,5 1 0 0,3-5 0 15,0 1 0-15,1-8 0 0,-5 0 0 0,4 4 0 16,1-8 0-16,-1 0 0 0,1-3 0 0,-5-8 0 16,0 0-45-16,4-3-15 0,-8-8-4 0,0 0-1254 15</inkml:trace>
  <inkml:trace contextRef="#ctx0" brushRef="#br0" timeOffset="139913.045">17772 7018 2880 0,'0'0'64'0,"-13"11"12"0,9-3 4 0,4-8 0 0,0 0-64 0,0 0-16 16,-4 7 0-16,12 1 0 0,1-8 54 0,7 0 8 16,5-4 2-16,9 0 0 0,3-7-52 0,5 7-12 15,0-3 0-15,4-4 0 0,4 3 0 0,4-3 0 16,-4 3 0-16,5 1 0 16,-5 3-214-16,-8 1-46 0,41-5-8 0,-28 8-3 0</inkml:trace>
  <inkml:trace contextRef="#ctx0" brushRef="#br0" timeOffset="140070.0445">18355 7219 2880 0,'0'0'64'0,"-4"4"12"0,-9 7 4 0,5-3 0 0,-1 3-64 0,1-4-16 0,-5 4 0 0,5 1 0 15,0-5 105-15,8 4 19 0,0-11 3 0,0 8 1 16,0 3-103-16,0-4-25 0,4-3 0 0,4 3 0 16,1 1 0-16,-1-4 0 0,-4 3 0 0,5 1 0 15,-9-8-97-15,0 0-25 0,0 0-5 0,12 0-1 16</inkml:trace>
  <inkml:trace contextRef="#ctx0" brushRef="#br0" timeOffset="140247.0473">18334 6891 2649 0,'-8'8'117'0,"8"-8"25"0,0 0-114 16,0 0-28-16,0 0 0 0,0 0 0 0,0 0 108 0,0 0 16 15,0 0 4-15,8 7 0 0,0 1-103 0,1-1-25 16,-1 1 0-16,5-1 0 0,-5 0 0 0,5 1 0 15,3 3 0-15,1-7 0 16,0 0-117-16,0 3-29 0,0 0-6 0,3 1 0 16,-3-1-166-16,0 5-33 0,17 2-6 0,-13-2-2 0</inkml:trace>
  <inkml:trace contextRef="#ctx0" brushRef="#br0" timeOffset="140747.0453">18615 7111 1728 0,'-8'37'76'0,"3"-22"16"0,1-3-73 0,0 2-19 16,-4-2 0-16,8 3 0 0,-5-8 208 0,5-7 39 15,0 0 7-15,0 0 2 0,0 0-154 0,9 11-30 16,-9-11-7-16,12 8-1 0,1-5-51 0,4-3-13 15,-1 0 0-15,1 0 0 0,0-7 0 0,0-1 0 16,0 1 0-16,-1-4 0 0,-3 0 0 0,0-1 0 0,-1 1 0 0,1 4 0 16,-5-4 0-16,-4 3 0 0,0 1 0 0,-4-4 0 31,-4-4-48-31,-4 0-13 0,4-4-3 0,-9 0 0 0,5 1 52 0,-1 3 12 0,-3 7 0 0,-1-3 0 16,-4 8-29-1,1-1-3-15,-5 8-1 0,4-1 0 0,0 5 104 0,5 3 21 0,-5 8 4 0,0-1 0 16,4 12-25-16,5-4-6 0,-5 4-1 0,9-4 0 15,0 0 0-15,4 0 0 0,4-4 0 0,0 1 0 16,1-5-51-16,3-3-13 0,5 0 0 0,-5-4 0 16,5-3 0-16,-1-1 0 0,1-3 0 0,-1 0 0 15,5-4-17-15,4 0-7 0,-4-4 0 0,0 0-1 16,-1-3-11-16,-3-1-3 0,4-3 0 0,-5 4 0 16,1-4-20-16,-1 3-4 0,-3 4-1 0,-1-3 0 0,-8 7 52 0,0 0 12 15,0 0 0-15,0 0 0 0,0 11 0 0,-4 0 0 16,4 4 0-16,0 0 0 0,-4 0 0 0,0 4 0 15,4-4 0-15,-5 0 0 0,5-4 40 0,0 0 10 16,-4 0 2-16,0-3 1 0,4-8-34 0,0 0-7 16,0 0-2-16,0 0 0 0,0 0-10 0,0 0 0 15,13 3 0-15,-9-3 0 0,-4 0 0 0,8-3 0 16,9-5-12-16,-4-7 12 0,3 0-9 0,1-3 9 16,0-8 0-16,4-4 0 0,0 0 0 0,0 0-8 15,0 0 8-15,4 1 0 0,-4 2 0 0,0 5 0 16,4 3 0-16,-4 8 0 0,0 4 8 0,0 3 1 15,0 8 1-15,0 0 0 0,0 7-10 0,0 0 0 0,4 8 0 0,0 3 0 32,-4-7-52-32,4 3-10 0,0 1-2 0,-12-4-1254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1T21:51:09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3894 14240 460 0,'0'0'41'0,"0"0"-33"16,0 0-8-16,0 0 0 0,0 0 69 0,0 0 12 16,0 0 3-16</inkml:trace>
  <inkml:trace contextRef="#ctx0" brushRef="#br0" timeOffset="642.5393">3302 14423 864 0,'-12'0'76'0,"-1"-4"-60"16,9 0-16-16,-9 1 0 0,5-5 244 0,4-3 45 15,4-4 10-15,-4 4 1 16,4 0-288-16,0-4-59 0,-9 4-11 0,5-1-2 0,4-2 60 0,-13 2 0 16,9 1 14-16,-4 4-2 0,-5-4 84 0,9-1 16 15,-13 5 4-15,5-1 1 0,-5 1 15 0,-4 3 2 16,4 1 1-16,0-1 0 0,-8 4-63 0,8 0-13 15,-8 0-3-15,4 11 0 0,-21 0-44 0,13 4-12 16,-9 0 0-16,5 7 0 0,-9 1 0 0,4 3 0 16,4 0 0-16,-3 11 0 0,3-7 26 0,-4 11 0 15,5 0 0-15,-9 4 0 0,4-1-2 0,9 9-1 16,-1-1 0-16,1 4 0 0,4-4-7 0,21-7 0 16,0-1-1-16,8 5 0 0,0-5-15 0,9 9 0 0,3 3 0 0,5-1 0 15,9-2 8-15,3 10 0 0,5-11-8 0,8-7 12 16,9-8-12-16,-1-11-8 0,5-3 8 0,4-9-13 15,4-2 13-15,4-9-9 0,-12-6 9 0,12-9-8 16,-12 1 8-16,8-4 0 0,-12-7 8 0,3-8-8 16,1-3 0-16,-25 7 0 0,3-4 0 15,5 0 0-15,-12-7 12 0,-1-4-1 0,-4 0-1 0,-4-8 0 16,0 1-10-16,-13-19 8 0,-8-8-8 0,-4-3 8 16,0-4-25-16,-17 4-6 0,0-8-1 0,-8 4 0 15,-13 7 14-15,4 8 10 0,-8 11-13 0,-9 8 5 0,1 11 8 16,-5 14 11-16,-4 9-3 0,-4 14 0 0,8 7 11 0,1 8 1 15,-1 0 1-15,4 7 0 0,13 4-11 16,1-3-2-16,3-1-8 0,8-3 12 16,14-1-76-16,-1-3-15 0,4 0-3 0,13-4-1 15,13-3-189-15,-1-1-39 0</inkml:trace>
  <inkml:trace contextRef="#ctx0" brushRef="#br0" timeOffset="934.5421">4015 14393 2260 0,'0'0'100'0,"-8"-7"21"0,4 3-97 0,4 0-24 0,-9 0 0 0,5 1 0 15,0 3 134-15,-4 3 22 0,3 1 4 0,5 7 0 16,-8 4-66-16,8 11-14 16,0 8-2-16,0 14-1 0,0 8-53 0,-4 8-12 0,4 10-1 0,4 1-1 15,4-1-10-15,-8 16 0 0,0-1 0 0,13-3 0 16,-9-12-11-16,9-10-4 0,-1-9-1 0,5-6 0 16,0-8-160-16,-5-8-33 0,5-3-7 15,-8-4-943-15</inkml:trace>
  <inkml:trace contextRef="#ctx0" brushRef="#br0" timeOffset="1213.7249">3877 14114 1324 0,'0'0'118'0,"0"0"-94"16,0 0-24-16,-4 11 0 0,4-11 286 0,0 0 53 16,0 0 10-16,0 0 3 0,0 11-192 0,4 0-37 15,8 0-8-15,5 0-2 0,8 1-81 0,1-1-17 16,7-4-3-16,5 4-1 0,8 4-11 0,0-4 0 15,4 1 0-15,9 3 8 0,-13-1-8 0,9 1 0 16,-5-3 0-16,1-1 0 0,-10 4 0 0,-7 0 0 16,-5 3 0-16,-3 1 0 0,-10-4 0 0,-7 3 12 15,-9 5 0-15,-13 7 0 0,1 3 20 0,-14 8 5 0,-7 4 1 0,-9 3 0 16,-4 1-2-16,-17 10-1 16,-8-7 0-16,-1-3 0 0,22-8-35 0,0-8-20 0,16-3 2 0,-4-4 1 31,17-7-26-31,0-8-5 0,13 0 0 0,8-11-1 15,0 0-194-15,0 0-38 0,0-7-8 0</inkml:trace>
  <inkml:trace contextRef="#ctx0" brushRef="#br0" timeOffset="1425.7089">4749 14214 3088 0,'0'0'68'0,"0"0"15"0,0 0 2 0,0 0 1 15,0 0-69-15,0 0-17 0,9 4 0 0,3 0 0 16,9-4 50-16,4 3 6 0,1-6 2 0,3 3 0 0,0-4-31 0,13 0-7 16,0-3 0-16,4 3-1 0,-4-3-19 0,0-1 8 15,0 1-8-15,-4-5 0 0,4 5 0 0,-4-4-14 16,3 3 1-16,1-3 0 16,5-4-192-16,-10 8-39 0,1-1-7 0</inkml:trace>
  <inkml:trace contextRef="#ctx0" brushRef="#br0" timeOffset="1598.7072">5257 14300 3002 0,'-13'11'133'0,"13"-11"27"0,0 0-128 0,0 7-32 15,13 5 0-15,-13-1 0 0,4 4 82 0,0 0 10 16,-4 11 1-16,4 7 1 0,1 5-18 0,-1 6-4 16,4 8-1-16,-8 1 0 0,4 6-51 0,5-3-11 15,-5 0-1-15,8 0-8 16,-12-4-17-16,13-3-11 0,-9-1-1 0,5 0-1 15,-1 1-89-15,0-8-17 0,5 0-4 0,-13-4-816 0,17-7-164 0</inkml:trace>
  <inkml:trace contextRef="#ctx0" brushRef="#br0" timeOffset="2080.7112">6536 13715 2188 0,'0'0'97'0,"0"0"20"0,-4 3-93 0,0-3-24 16,-9 0 0-16,0 0 0 0,1 0 156 0,-5 4 28 0,0-4 4 0,-4 8 2 15,0-1-99-15,-4 4-20 0,-4 0-4 0,-1 12-1 16,1 3-2-16,0 11 0 15,-13 8 0-15,4 11 0 0,0 7-64 0,1 4 0 0,3 12-8 0,5 6-1 16,8 5 9-16,0-5 0 0,12 5 0 0,5 3 0 16,4-15 0-16,0-7 0 0,4-4 0 0,9-4 0 15,4-14 0-15,4-1 0 0,0-3 0 0,4-4 0 16,-4 0 0-16,8-7 11 0,5-5-1 0,3 1 0 31,1-7-60-31,4-5-12 0,0-3-2 0,0-7-887 16,0-5-177-16</inkml:trace>
  <inkml:trace contextRef="#ctx0" brushRef="#br0" timeOffset="2247.7125">6771 14564 3110 0,'0'19'138'16,"0"-11"28"-16,0-1-133 0,0 0-33 0,4 8 0 0,-4 0 0 15,8 8 58-15,-8-1 5 0,5 4 1 0,7 0 0 0,1 4 0 0,-5 0 0 16,-4 3 0-16,5-3 0 0,-1 0-64 0,-8 0-12 15,0 0-2-15,4-1-1 16,5-3-78-16,-9-3-16 0,8-1-3 0,-4-11-1339 0</inkml:trace>
  <inkml:trace contextRef="#ctx0" brushRef="#br0" timeOffset="2379.7127">6691 14046 806 0,'-8'12'72'0,"-1"-1"-58"15,5 0-14-15,-4 0 0 0,-1-3 463 0,5 3 89 0,-4 0 19 0,-1 4 3 16,5 0-439-16,-8 3-88 0,7 1-18 0,5 3-895 16,0 1-179-16</inkml:trace>
  <inkml:trace contextRef="#ctx0" brushRef="#br0" timeOffset="2649.7091">7396 14963 2246 0,'8'23'100'0,"1"-12"20"0,-1-4-96 0,-4 1-24 16,13-1 0-16,-5 1 0 0,-3-1 196 0,12 0 36 16,-13 1 6-16,5-1 2 0,8 1-156 0,-9-4-30 15,-3 3-6-15,-1 4-2 0,-4 0-22 0,0 1-5 16,-4 2-1-16,-4 9 0 0,-8-5-3 0,-1 9-1 15,-4 2 0-15,-4 1 0 0,0 0-14 0,0 0 0 16,-12 0 0-16,4-1 0 16,-5 1-108-16,0-7-28 0,1-1-6 15,4-7-1-15</inkml:trace>
  <inkml:trace contextRef="#ctx0" brushRef="#br0" timeOffset="3011.8237">8125 14352 2394 0,'-12'4'106'0,"12"-4"22"15,0 0-103-15,0 0-25 0,0 0 0 0,0 0 0 0,4 7 144 0,4 4 24 16,-8 1 5-16,9 2 1 0,-1 9-70 0,9 7-13 16,-4 3-3-16,3 12-1 0,-3 0-17 0,4 7-3 15,0 0-1-15,-1 8 0 0,-7-12-53 0,-1 8-13 16,0-4 0-16,-3 8 0 0,-5-8 0 0,-5-4 0 15,-3-7 0-15,0 4 0 0,-5-4 0 0,-4-4 0 16,1-3 0-16,-1-4 0 16,8-4-100-16,-7-4-22 0,-1-11-5 0,0-3-854 15,4-5-171-15</inkml:trace>
  <inkml:trace contextRef="#ctx0" brushRef="#br0" timeOffset="3166.8221">7983 13651 2419 0,'-17'0'215'0,"9"4"-172"0,-1 0-35 0,1 3-8 16,-13 1 156-16,13 3 28 0,-18-4 7 16,10 8 1-16,-5 4-88 0,-4 3-18 0,4 4-3 0,-5 0-1 15,5-3-62-15,5-1-20 0,3 1 10 0,5-5-10 32,-1-7-105-32,13 1-27 0,9-5-4 0</inkml:trace>
  <inkml:trace contextRef="#ctx0" brushRef="#br0" timeOffset="3428.3435">8520 13249 748 0,'-9'15'67'0,"9"-15"-54"0,0 0-13 0,0 0 0 0,5 7 490 0,-1 1 95 15,4-1 19-15,1 1 4 0,-1-1-408 0,0 4-81 16,9 4-17-16,4 8-3 0,4 3-43 0,0 3-8 15,9 9-1-15,-1 6-1 0,-7 5-22 0,-1 7-4 16,0 11 0-16,0 7-1 0,-4 1-8 0,-4 7-2 16,-5 4 0-16,-3 3 0 0,-9-3-9 0,0-1 10 15,-17 5-10-15,0 3 10 0,9-7-10 0,-13-12 0 16,13-3 9-16,-13-4-9 16,4-3-56-16,-8-12-15 0,4-4-3 0,4-18-1446 0</inkml:trace>
  <inkml:trace contextRef="#ctx0" brushRef="#br0" timeOffset="3670.343">8956 13957 1555 0,'0'0'138'0,"4"4"-110"0,5-1-28 0,-1 1 0 15,4 0 246-15,9 0 44 0,-8-1 9 0,8-3 1 16,8 0-148-16,1-3-31 0,3-1-5 0,5-4-2 16,0 1-78-16,4 0-15 0,-9-5-3 0,5 1-1 15,-4 0-1-15,3 0 0 0,-7 3 0 0,3-3 0 16,-8 4-109-16,1-1-23 0,-5 1-4 0,-5-1 0 0</inkml:trace>
  <inkml:trace contextRef="#ctx0" brushRef="#br0" timeOffset="3837.3473">9052 14512 3268 0,'-21'30'72'0,"13"-19"16"0,4 0 2 0,-5 4 1 0,9-7-73 0,5-1-18 15,-1 1 0-15,0-1 0 0,13-3 56 0,-9-4 7 16,17-4 1-16,5 0 1 0,7-7-38 0,5-4-8 16,13-3-2-16,4-8 0 0,-1-4-17 0,9 4 0 15,-4-8 8-15,0 4-8 16,0 1-35-16,-8 2-10 0,3 1-3 0,-16 11-1491 0</inkml:trace>
  <inkml:trace contextRef="#ctx0" brushRef="#br0" timeOffset="5874.9705">11133 13804 1746 0,'4'-11'77'0,"-8"7"16"0,-9 4-74 0,5-7-19 15,-1 3 0-15,1 0 0 0,0 1 85 0,-5-1 14 16,0 0 2-16,-3 4 1 0,3-4-14 0,0 4-4 16,-8 0 0-16,-4 8 0 0,-4-1-32 0,4 5-6 15,-5-1-2-15,-3 7 0 0,-1 8-18 0,5 8-4 16,0 7-1-16,8 11 0 0,-5-3 8 0,10 10 2 16,3 1 0-16,5 7 0 0,4 4 9 0,4-4 3 15,12-4 0-15,5-3 0 0,0-12-19 0,8 1-3 16,8-8-1-16,5-8 0 0,0-7-20 0,4-7 9 15,0-8-9-15,8-3 0 0,5-12 32 0,-1-7-1 16,5-4 0-16,-9-11 0 0,-12-8-31 0,0-3 0 16,8-4 0-16,-13-8 0 0,-12 5 0 15,0-1-12-15,-4-3 1 0,-4-12 0 16,-9 0-29-16,-8-10-5 0,-9-5-2 0,0 0 0 16,1 1-42-16,-5 3-9 0,-8 4-2 0,-4 15 0 0,3 11 61 0,-11 15 12 0,-1 11 3 0,-4 7 0 15,4 16 24-15,-4 7 0 0,5 7 0 0,3 0 0 16,0 8 0-16,9 0 8 0,4 4-8 0,9-5 0 15,3-2 0-15,5-1 0 0,8-4 0 16,5 4-12-16,3-7-164 16,9-1-34-16,30 12-6 0,-5-19-2 0</inkml:trace>
  <inkml:trace contextRef="#ctx0" brushRef="#br0" timeOffset="6084.1334">11556 13800 2073 0,'0'0'184'0,"0"0"-147"16,0 0-29-16,-4 12-8 0,-4-5 180 0,8 8 36 16,8 7 6-16,-4 4 2 0,-8 8-102 0,8 11-20 15,5-1-4-15,-1 9-1 0,0 3-67 0,-3-1-14 16,3 1-2-16,0 0-1 0,5-4-13 0,0 1-8 16,-9-1 8-16,8-4-13 15,9-7-174-15,0 0-34 16,-8-7-7-16</inkml:trace>
  <inkml:trace contextRef="#ctx0" brushRef="#br0" timeOffset="6345.0445">11502 13495 633 0,'0'0'56'0,"0"0"-44"16,0 0-12-16,0 0 0 0,0 0 362 0,0 0 70 0,0 15 15 0,8-4 2 15,-4-7-286-15,5 3-58 0,12 1-11 0,4-1-2 16,0 1-61-16,9-5-12 0,-1 1-3 0,13 0 0 15,13 3-16-15,-5-3 8 0,-12-8-8 0,9 4 0 16,7 4 0-16,-7-4 0 0,-1 0 0 0,-8 4 0 16,-8-1 0-16,-9 1 0 0,0 7 0 0,-12 4 0 15,-9 0 15-15,-8 7-4 0,-1 5-1 0,-16 6 0 16,-12 8-10-16,-5 4-14 0,0 3 3 0,-4 4 1 16,0 1 10-16,1-5 0 0,-1 0 0 0,4-10 0 15,13-5 0-15,-5-3 0 0,1-8-9 0,4-3 9 16,16-4-184-16,1-4-33 15,0-3-7-15</inkml:trace>
  <inkml:trace contextRef="#ctx0" brushRef="#br0" timeOffset="6511.0417">12307 13622 2646 0,'-21'11'117'0,"17"-4"24"0,-5-7-113 0,9 0-28 15,0 0 0-15,0 0 0 0,-8 0 104 0,8 0 16 16,0 0 2-16,13 0 1 0,-1-7-80 0,1 3-16 15,12-3-3-15,4-1-1 0,9 1-32 0,4-4-7 16,-13 3 0-16,13 1-1 16,13 3-38-16,-9 0-7 0,-8-3-2 0,-5-1-819 15,1 8-164-15</inkml:trace>
  <inkml:trace contextRef="#ctx0" brushRef="#br0" timeOffset="6653.049">12668 13707 2872 0,'-55'19'128'0,"43"-8"25"0,3 4-122 0,1 4-31 0,-9 10 0 0,0 5 0 15,9 7 108-15,-1 4 15 0,5 11 3 0,0 3 1 16,-4-3-82-16,8 0-16 0,4 0-3 0,4 0-1 16,-8-4-65-16,9-7-14 0,3 3-2 0,13-7-924 15,5-4-184 1</inkml:trace>
  <inkml:trace contextRef="#ctx0" brushRef="#br0" timeOffset="7100.7145">13808 13957 1324 0,'0'0'118'0,"0"0"-94"16,-8 0-24-16,-4-4 0 0,-5 4 319 0,4 4 59 15,-8 0 12-15,4-1 2 0,-4 5-226 0,0-1-46 16,1 5-8-16,-6-5-3 0,5 8-65 0,-4 0-14 16,4-4-2-16,0 4-1 0,0 7-27 0,0 1 0 0,5-5 0 0,-1 8 0 15,4-7 0-15,1 0 0 16,3 3 0-16,1-7 0 0,8 3 0 0,4 1 0 0,0-4-8 0,5 0 8 15,3-8-9-15,1 5 9 0,4 2-12 0,4-2 12 16,-1-1-10-16,1 0 10 0,9 0-8 0,-1-3 8 16,1-5 0-16,3 1 0 0,1 4 0 0,-5-8 0 15,-8 3 0-15,0 1 0 0,-4 0 0 0,-5-1 0 16,1 1 9-16,-13 4-9 0,0 3 12 0,-9 0-12 16,-3 4 16-16,-5 0-3 0,-8 7-1 0,0 1 0 15,-9-1-12-15,5 0 0 0,-5 4 0 0,5-3 0 16,4-1-109-16,-5-3-19 15,9-1-3-15,1-6-1 0,3-1-75 0,4-4-15 0,5-3-3 0</inkml:trace>
  <inkml:trace contextRef="#ctx0" brushRef="#br0" timeOffset="7422.7084">14119 14225 748 0,'-17'4'67'15,"-4"0"-54"-15,-4 3-13 0,0 1 0 0,0-5 431 0,-1 5 83 16,1-1 17-16,4 1 3 0,9-1-341 0,-1 1-68 16,1-1-13-16,3 4-4 0,5-3-63 0,4 3-13 15,4 4-2-15,0 3-1 0,5 5-29 0,3-1 0 16,1 4 0-16,4 4 0 0,4-8 0 0,0 1 0 16,0-5 0-16,4 1 0 0,0-8 0 0,-4 0-10 0,-4-7 10 0,-1 4-8 15,5-5 8-15,-8-6 0 0,4-5-9 0,-5 1 9 16,1-8 0-16,0 0 0 0,-5-7 0 0,0-1 0 15,1-3 0-15,-5-4 0 0,0 0 11 0,-4-11-11 16,0 4 0-16,-4-4-16 0,0-7 1 0,0 3 1 31,-1 4-86-31,-3 8-16 0,0 6-4 0,-5 9-1 0,0 3 28 0,1 7 5 16,-1 12 2-16,1 7 0 0,3 4-87 0,1 4-18 16,4 0-3-16,-1-1-659 0</inkml:trace>
  <inkml:trace contextRef="#ctx0" brushRef="#br0" timeOffset="7638.8758">14580 13376 2880 0,'0'0'64'0,"-8"11"12"0,-1 4 4 0,5 3 0 0,-4 8-64 0,-1 12-16 16,-3 10 0-16,-1 8 0 0,-3 11 102 0,-5 0 18 15,0 8 3-15,0 7 1 0,-5-8-76 0,5 1-14 16,5-1-3-16,-5-3-1 0,4-4-30 0,4-3 0 16,5-5 0-16,0 1 0 15,8-12-191-15,0 1-31 0</inkml:trace>
  <inkml:trace contextRef="#ctx0" brushRef="#br0" timeOffset="7877.9399">14857 13223 1728 0,'-8'15'153'0,"8"-15"-122"0,0 0-31 0,8 11 0 15,-4 0 160-15,0 0 25 0,1 0 6 0,-1 4 1 16,-4 8-12-16,-4 3-3 0,4 4 0 0,-9 3 0 15,9 1-129-15,-4-4-27 0,-4-1-5 0,3 1 0 0,-3-4-16 0,8 4 0 16,-4-4 0-16,0 4-919 16,4-8-186-16</inkml:trace>
  <inkml:trace contextRef="#ctx0" brushRef="#br0" timeOffset="8189.9945">14836 14084 3279 0,'0'0'72'0,"0"7"16"0,4 12 2 0,-4-4 2 0,0-4-74 0,4 8-18 15,-4-5 0-15,0 5 0 0,-4 0 36 0,4-1 3 16,0 1 1-16,4 0 0 0,-4-5-40 0,5 1 0 16,-1 0 0-16,0 0 0 0,0-4-13 0,5 1-7 0,-5-5-2 0,4 0 0 31,1 1-58-31,-1-4-12 0,0-1-3 0,5-3 0 15,-5-3 35-15,5-5 8 0,-5 1 0 0,1-4 1 0,3-8 40 0,-3-3 11 0,-1-8 0 0,5-4 0 16,-1-3 11-16,5-4 6 16,0 4 2-16,0 3 0 0,3 4 34 0,-3 8 7 0,-4 0 2 0,-5 10 0 15,5 9-48-15,-1-1-14 0,1 8 0 0,4 7 8 16,-5 11 29-16,5 8 7 0,-4 11 0 0,-1 0 1 31,-3 4-64-31,-1-4-13 0,0-4-2 0,1-7-1386 0</inkml:trace>
  <inkml:trace contextRef="#ctx0" brushRef="#br0" timeOffset="8698.999">16476 13916 1555 0,'-17'7'68'0,"13"-7"16"0,-4-7-68 0,3 7-16 16,-3 0 0-16,4 0 0 0,-9 0 343 0,5 0 65 0,-5 4 12 0,5 7 4 15,-5 4-286-15,1 3-57 0,3 5-11 0,1 3-2 16,4 0-37-16,0 8-7 0,-1-1-2 0,5 4 0 16,9-7-22-16,-5 0 8 0,4 0-8 0,5-8 0 15,4 0-8-15,4-3-7 0,0 0-1 0,8-4 0 32,0-8-11-32,5-3-2 0,-1 0-1 0,1-8 0 0,-5 4 30 0,-3-4-9 0,-1-7 9 0,-4 3 0 15,-5-3 0-15,1-4 0 0,-4 4 0 0,4-11 0 16,-5-4 0-16,1-8 11 0,-1-3-11 0,1-8 12 15,-1 1-12-15,1-1 0 0,0 0 0 0,-5 8 8 16,5 7-8-16,-5 8 0 0,-4 7 0 0,0 7 0 16,1 1 0-16,-5 7 0 0,0 0 0 0,4 15 0 0,0 11 8 15,0 4-8-15,0 3 8 0,1 4-8 0,-5-3 9 0,4 0-9 16,4-5 10-16,1 1-10 0,-1-4 0 0,0 0-10 16,5-7 0-16,4-4 0 15,-1 0-182-15,5-8-36 16</inkml:trace>
  <inkml:trace contextRef="#ctx0" brushRef="#br0" timeOffset="9016.0003">17399 13778 2649 0,'-13'15'117'0,"5"-8"25"0,3 1-114 16,-7 7-28-16,3-4 0 0,1 8 0 0,-4-1 131 0,-1 1 20 15,-4 0 4-15,5 3 1 0,-5 4-104 0,-4 0-21 16,0 0-4-16,-4 0-1 0,0 0-13 0,8-3-2 15,4-1-1-15,5 0 0 16,4-10-66-16,8 3-14 0,0-4-2 0,9 0-1 16,3-4 14-16,5 1 3 0,0-1 1 0,9-3 0 15,-5-4-19-15,0-4-4 0,0 1-1 0,0 3 0 16,0 3-27-16,1-3-6 0,-1-3 0 0,0 6-1 0,-4 1 90 0,0-4 23 0,8 0 0 16,-4 4 0-16,-4-4 0 0,0 3 0 0,-4-3 0 0,-4 8 0 15,-1-4 47-15,-3 3 13 0,-5 4 4 0,-4 0 0 16,0 1 50-16,0-1 10 0,-8 7 3 0,3-3 0 15,-3 0-57-15,0 4-11 0,-5-4-3 0,5 3 0 16,-5-3-37-16,5 4-8 0,-1-8-2 0,5 0 0 16,0 0-58-16,-5-7-12 0,9-4-3 0,0 0-1254 15</inkml:trace>
  <inkml:trace contextRef="#ctx0" brushRef="#br0" timeOffset="9535.9961">17642 13767 2649 0,'-21'4'58'0,"13"-1"12"0,-5 1 2 0,5-4 4 0,8 0-61 0,0 0-15 15,-5 8 0-15,5-8 0 0,0 0 54 0,0 0 8 16,0 11 2-16,5 4 0 0,3-4-52 0,5 0-12 16,-1 0 0-16,5 0 0 0,4 1 0 0,0-5 0 15,-4 0 0-15,8 1 0 16,4-1-151-16,5-7-33 0,-5 0-6 0,9 0-2 15,-5-3 52-15,1-1 9 0,-5 0 3 0,-4-3 0 16,1-1 0-16,-1 8 0 0,-8 0 0 0,-1 4 0 16,-12 3 0-16,1 1 0 0,-1 3 0 0,-8 0 0 0,-1 4 307 0,1 0 61 0,-4 4 13 0,0-4 3 15,3 0 0-15,-3-8 0 0,4 4 0 0,0-3 0 16,-1 7-154-16,5-8-30 0,-4 0-7 0,4-7-1 16,0 0-51-16,9 12-13 0,-9-12 0 0,8 7 0 15,5 1 0-15,3-5 0 0,5 1 0 0,0-4 0 16,0 4 0-16,4-4 0 0,1-4 0 0,-1 0 0 15,4 4 0-15,0-3 0 0,-8-1 0 0,5 0 0 16,-5-3 0-16,-1-1 0 0,1 1 0 0,-4-1 0 16,0 1 0-16,0-4 0 0,-5-8 0 15,1 4 0-15,0-4 0 0,-1 1 0 0,-3-1 0 0,3 1 0 0,1-1 0 16,-5 0 0-16,0 4 0 0,1 4 0 0,-5 4 0 16,9 3 0-16,-5 4 0 0,0 4 0 0,5 7 0 0,0 8 0 15,3 3 0-15,-3 11 0 0,0 1 54 0,3 7 8 16,-3 7 2-16,8 5 0 0,0-5-52 15,-4 4-12-15,-1-3 0 0,1-1 0 0,0 4 29 0,-9-3 3 16,5 3 1-16,-5-4 0 0,1-3-23 0,-5-4-10 16,0-4 8-16,0 1-8 15,5-5-66-15,-5-10-18 16,0-12-4-16</inkml:trace>
  <inkml:trace contextRef="#ctx0" brushRef="#br0" timeOffset="10037.5375">19957 13905 2649 0,'0'0'117'0,"0"0"25"0,0 0-114 0,0-11-28 0,0-1 0 0,0-2 0 16,-4-5 57-16,4-7 6 0,-4 0 1 0,-1-8 0 15,1-7 0-15,0 0 0 0,4-7 0 0,-4-1 0 0,0 5-52 16,-5 6-12-16,5 5 0 0,0 7 0 0,-4 7 0 16,-5 4 0-16,0 8 0 0,-3 7 0 15,-10 7 0-15,1 16 0 0,-8 10 0 0,-5 8 0 0,4 8 43 0,-3 6 5 16,-1 5 2-16,0 3 0 0,5-3 2 0,3 0 1 15,5-1 0-15,8-3 0 0,5-11-33 0,3-4-6 16,9-4-2-16,9-3 0 0,-1-4-12 0,9-4 0 16,4-8 0-16,4-3 0 0,0 0 0 0,9-8-10 15,8-3 10-15,0-8-8 0,0 1-4 0,-1-8 0 16,-3-4 0-16,0-8 0 16,0-6-16-16,-5-5-4 0,1-11-1 0,-1-3 0 0,-3-8 33 0,-5 0 0 15,-4-4 0-15,0 1 0 16,-4 3-58-16,-5 11-5 0,-3 0-1 0,-5 16 0 0,-4 6 103 0,0 5 20 15,-4 3 4-15,-1 11 1 0,5 4-52 0,-12 15-12 16,-1 4 0-16,-4 10 0 0,5 5 0 0,3 3 0 0,1 8 0 16,0 3 0-16,4-3 0 0,4 0 0 0,0-4 0 15,0 3 0 1,4 1-48-16,0-8-13 0,4 1-3 0,1-5-887 0,-1 1-177 0</inkml:trace>
  <inkml:trace contextRef="#ctx0" brushRef="#br0" timeOffset="10233.536">20393 14032 1267 0,'-25'18'56'0,"17"-10"12"0,3-1-55 0,1 4-13 0,0 4 0 0,4-4 0 0,-4 4 424 0,4 0 83 16,-4 4 16-16,4-4 3 15,0 3-384-15,0 1-77 0,0 0-15 0,0-1-3 0,0 5-39 0,0-5-8 16,0-3 0-16,0 4 0 15,0-1-153-15,4 1-27 0,0-4-6 0,4-8-1 0</inkml:trace>
  <inkml:trace contextRef="#ctx0" brushRef="#br0" timeOffset="10412.5396">20880 14155 2649 0,'-9'14'117'0,"9"-14"25"0,0 0-114 0,0 8-28 16,0-8 0-16,0 0 0 0,0 0 57 0,9 11 6 0,-1-3 1 0,5-1 0 16,-1-3-28-16,1-1-4 15,8 1-2-15,0 0 0 16,4-4-122-16,0 4-24 0,0-8-4 0,5 4-1086 0</inkml:trace>
  <inkml:trace contextRef="#ctx0" brushRef="#br0" timeOffset="10559.1312">21370 14169 2070 0,'0'0'92'0,"0"0"18"0,0 0-88 0,0 0-22 0,9 12 0 0,-5-5 0 15,-4-7 111-15,8 4 17 0,1 3 4 0,-1-3 1 16,1 0-89-16,3-4-19 0,1 3-3 0,-1-3-1 16,1 0-97-16,4 0-19 0,-1 0-4 0</inkml:trace>
  <inkml:trace contextRef="#ctx0" brushRef="#br0" timeOffset="10703.1294">21832 14169 633 0,'8'19'28'0,"-8"-19"6"0,0 0-34 0,0 8 0 16,0-8 0-16,4 7 0 0,-4 0 527 0,0-7 98 16,9 8 20-16,-5 3 4 0,9-7-496 0,-5 3-99 15,0 1-20-15,5-1-4 16,4-3-94-16,-1 0-18 0,1-1-4 0</inkml:trace>
  <inkml:trace contextRef="#ctx0" brushRef="#br0" timeOffset="11183.1304">22939 13692 1724 0,'0'0'76'0,"0"0"16"0,0 0-73 0,0-7-19 0,0-8 0 0,-4 4 0 16,-5-8 111-16,5 1 18 0,4-1 4 0,-8 0 1 16,4-7-63-16,-9 8-13 0,1-5-2 0,-1 1-1 0,0 3-4 0,-3 8-1 15,-10 0 0-15,1 3 0 16,-8 5 13-16,3 6 2 0,-7 9 1 0,-1 3 0 0,0 7-2 0,5 4 0 15,-5 11 0-15,4 1 0 0,1 6-4 0,8-3-2 16,-1 4 0-16,10 3 0 0,7 1-38 0,5-8-7 16,4 0-1-16,8-4-1 0,9 0-11 0,-4-7 0 15,8 0-10-15,4-4 10 0,0-4-15 0,0-3 3 16,5-8 1-16,3 0 0 16,1-11-25-16,3-3-6 0,1-5-1 0,4-3 0 15,-4-4 14-15,4-7 2 0,-9-1 1 0,5-10 0 0,-4-4 26 0,-1-4 0 16,1-4 0-16,-5-7 0 0,-4 3 0 0,0 5 0 15,-4-5 0-15,-4 4 0 0,-4 8 9 0,-9 7-9 16,0 4 12-16,-4 8-12 0,0 3 35 0,0 7 0 16,-4 5 0-16,-4 3 0 0,-5 11-13 0,0 4-2 15,1 11-1-15,-5 4 0 0,4 11-19 0,1 0 0 16,-1 3 8-16,9 5-8 0,-4-1 0 0,4 1 0 0,8-5-13 0,0 5 5 31,-4-8-187-31,8 0-37 0</inkml:trace>
  <inkml:trace contextRef="#ctx0" brushRef="#br0" timeOffset="11366.1303">23526 14196 2534 0,'-12'26'225'0,"3"-12"-180"0,-8-2-36 0,9 3-9 0,12-1 168 15,-4 5 32-15,0-4 7 0,4 7 1 0,-4-3-128 16,5 0-24-16,3 3-6 0,0 0-1 0,-8 4-49 0,9-7 0 15,8 3-16-15,4-3 4 16,-9 0-196-16,5-8-40 0</inkml:trace>
  <inkml:trace contextRef="#ctx0" brushRef="#br0" timeOffset="11502.1272">23623 13827 518 0,'-30'18'46'0,"14"-10"-37"15,-5-1-9-15,4 4 0 0,8-7 489 0,1 3 96 16,4 5 19-16,-5-1 4 0,5-4-505 0,-4 1-103 16,4-1-18-16</inkml:trace>
  <inkml:trace contextRef="#ctx0" brushRef="#br0" timeOffset="12075.1282">20267 15131 1324 0,'0'-26'118'0,"0"26"-94"0,0 0-24 0,0 0 0 0,-8-4 299 0,0 0 55 15,-1 4 11-15,-3 0 3 0,3 8-192 0,1-1-39 16,-1 8-7-16,1 8-2 0,0-1-51 0,4 11-10 16,-1 12-3-16,1 4 0 0,4 3-51 0,0 0-13 15,0 0 0-15,4 0 0 0,1-11 0 0,3 4 0 16,-4-4 0-16,0-4 0 0,-4-7 0 0,4 0 0 15,-4-4 0-15,0-7 0 0,0-4 0 0,0-4 0 16,0 0 0-16,-4-4 0 0,4-7 0 0,0 0 0 16,0 0 0-16,0 0 0 0,0 0 0 0,0-15 0 15,-4-11 0-15,4-3 0 16,4-5-48-16,0 0-13 0,5-7-3 0,3 0 0 0,1 0 52 0,4 8 12 0,-5 3 0 16,9 0 0-16,5 8 0 0,3 3 12 0,4 4-3 0,5 8 0 15,-4-1 7-15,-1 12 2 0,-3 4 0 16,-1 7 0-16,-4 3 17 0,-4 5 3 0,-4 3 1 0,-4 7 0 15,-9 1-8-15,-4 3-2 0,-9 4 0 0,-3 0 0 16,-5-4-12-16,-8 4-2 0,-5-3-1 0,-3-1 0 16,-5 0 4-16,0-11 1 0,5 4 0 0,-5-4 0 15,0-7-19-15,5-1 0 0,-1 1 0 0,5-12 0 16,4 1-109-16,4-4-26 0,4-1-5 16,0-3 0-16,9-3-5 0,-1-1-1 0,5-4 0 0,4-3 0 15,4-4-112-15,5 0-22 0,16-22-5 16,0 7-1-16</inkml:trace>
  <inkml:trace contextRef="#ctx0" brushRef="#br0" timeOffset="12265.1293">20649 15723 1900 0,'-13'19'84'0,"9"-11"18"0,0-1-82 0,0 4-20 15,4-3 0-15,-4 3 0 0,4 4 328 0,4-4 60 16,-4 4 13-16,4 7 3 0,0 0-281 0,5 5-56 15,-5-5-11-15,4 8-3 0,-4 0-34 0,1-4-7 16,3 0-2-16,0 0 0 0,-3-4-10 0,3 1 0 16,-4-5-10-16,0 1 10 15,5-8-130-15,-1 4-20 0,-4-8-4 0</inkml:trace>
  <inkml:trace contextRef="#ctx0" brushRef="#br0" timeOffset="12460.1341">21261 15735 1382 0,'-4'18'123'0,"0"1"-99"0,-4-4-24 0,3 0 0 16,-3 0 338-16,4 0 62 0,0-4 13 0,4 0 3 16,0 0-267-16,0-4-53 0,0-7-10 0,0 0-2 15,4 8-71-15,8-4-13 0,1-1 0 0,4-3 0 16,0-3-160-16,-1-5-26 0</inkml:trace>
  <inkml:trace contextRef="#ctx0" brushRef="#br0" timeOffset="12627.1297">21668 15705 2649 0,'0'0'117'0,"0"0"25"0,0 7-114 0,0 1-28 16,0-1 0-16,9 1 0 0,-1-5 57 0,0 5 6 15,5-4 1-15,0 3 0 0,-1-3 0 0,9-4 0 16,-8 0 0-16,3 0 0 16,5-4-226-16,-4 0-45 0,4 1-9 0</inkml:trace>
  <inkml:trace contextRef="#ctx0" brushRef="#br0" timeOffset="12785.1315">22138 15738 1267 0,'0'0'112'0,"0"0"-89"0,0 0-23 0,0 0 0 16,0 12 318-16,0-12 59 0,8 7 12 0,1 0 3 16,3 1-269-16,-3 3-54 0,-1-7-10 15,5 0-3-15,8-8-96 16,4 4-19-16,-4 0-4 0,4-4-752 0,0 0-150 0</inkml:trace>
  <inkml:trace contextRef="#ctx0" brushRef="#br0" timeOffset="13098.6981">23186 15306 2419 0,'-8'4'107'0,"4"-8"22"0,0 0-103 0,0 1-26 15,-5-5 0-15,5 1 0 0,-9-1 108 0,5-7 16 16,-5 0 3-16,1-3 1 0,-1-1-103 0,1 1-25 16,-1-1 0-16,0 4 0 0,1-4 56 0,-1 4 7 15,1 4 1-15,3 0 0 16,1 4-103-16,4-1-20 0,0 8-4 0,4 0-1 0,0 0 52 0,0 0 12 16,0 0 0-16,0 0 0 0,0 0 0 0,0 0 0 15,0 0 0-15,0 0 0 0,0 0 0 0,0 0 0 0,0 0 0 0,0 0 0 31,0 0-208-31,8-4-38 0,9-3-8 0,-5-4-2 0</inkml:trace>
  <inkml:trace contextRef="#ctx0" brushRef="#br0" timeOffset="13577.9374">22931 14799 1497 0,'0'0'133'0,"0"0"-106"0,0 0-27 0,0 0 0 15,0 0 312-15,0 0 58 0,0 0 11 0,0 0 3 16,0 0-194-16,0 0-38 0,0 0-8 0,0 15-2 16,-9 4-74-16,5 11-14 0,4 7-3 0,-4 15-1 0,0 8-38 0,4 7-12 15,-5 4 0-15,1-1 0 0,4-3 0 0,4 0 0 16,-4-7 0-16,0 0 0 0,5-4 0 0,-5-8 0 16,0 1 0-16,-5-8 0 0,1-8-15 0,4-7 3 15,0-3 1-15,4-9 0 0,-4-6-11 0,0-8-2 16,0 0-1-16,0 0 0 15,5-8-17-15,3-3-3 0,0-7-1 0,1-5 0 0,-1-7 21 0,5-7 4 16,-1 4 1-16,5-8 0 0,0-4 10 0,4-4 10 16,-4-3-13-16,4 0 5 0,-5 0-8 0,5 4 0 15,-8 7-1-15,4 3 0 0,-5 8 17 0,1 12 0 16,-5-1 0-16,1 8 0 0,-1 7 56 0,0 4 16 16,5 0 2-16,4 11 1 0,-5 8-18 0,5 3-3 15,4 5-1-15,0 2 0 0,4 9-53 0,0-1 0 0,1 4-8 0,-1 4 0 16,0-1 8-16,-8 1 11 15,-9-4-3-15,1 4 0 0,3-8-8 0,-4 4 0 0,-8-4 0 0,0 1 0 16,-12-12-12-16,-1 3-4 16,-12-2 0-16,4-5-1 0,-12-3-6 0,-1-5-1 0,1-2 0 0,-5-5 0 15,0 0-10-15,-4-3-2 16,4-4-1-16,1-4 0 0,3 1-23 16,0-1-4-16,9 4 0 0,0-4-1 0,13-3-3 15,7-1 0-15,5 1 0 0,9-4 0 0,8-4-13 0,8 0-3 0,8-4-1 16,1 1-1080-16</inkml:trace>
  <inkml:trace contextRef="#ctx0" brushRef="#br0" timeOffset="13827.9415">23841 15738 1785 0,'-13'4'159'0,"13"-4"-127"16,0 0-32-16,0 0 0 0,0 0 249 0,4 8 44 15,1 6 9-15,-1 1 2 16,8 0-115-16,1 8-22 0,4 3-5 0,-1 7-1 0,1 12-96 0,0-4-19 16,-4 0-4-16,-5-4-1 0,0-3-23 0,1 3-5 15,-1 0-1-15,-8 1 0 0,0-1-12 0,-4 0 0 16,0 0 0-16,-5 8 0 0,-3 0 0 0,-1-12 0 0,-4 1 0 16,1-8 0-1,-1-7-20-15,0-8-9 0,-4-4-3 0,0-11 0 16,-8-3-148-16,-1-12-29 0</inkml:trace>
  <inkml:trace contextRef="#ctx0" brushRef="#br0" timeOffset="13985.9352">23967 15138 2876 0,'-5'34'128'0,"10"-23"25"0,-5-11-122 0,0 0-31 0,-9 8 0 0,5-1 0 15,-9-3 136-15,1 3 20 0,-1-3 5 0,5 3 1 16,-9 5-105-16,-4-5-21 0,0 4-4 0,-4 4 0 15,-4 0-82-15,-9 4-16 16,0-1-3-16,-8 1-1448 0</inkml:trace>
  <inkml:trace contextRef="#ctx0" brushRef="#br0" timeOffset="17450.3666">2019 17054 1126 0,'-17'-23'50'0,"5"16"10"15,12 3-48-15,-13-3-12 0,9-1 0 0,-9 5 0 0,5-5 228 0,4 8 42 16,4-7 9-16,0 7 1 0,0 0-83 0,0 0-17 16,0-8-3-16,-5 1-1 0,5-1-76 0,5-3-15 15,-1-4-3-15,8 4-1 0,5-4-35 0,4-3-7 16,-4-5-2-16,12 5 0 0,1-5-20 0,7 5-4 16,-3-1-1-16,4 0 0 0,4 1-12 0,-9 7 0 15,5-1 0-15,-5 1 0 0,-3 7 0 0,-1 1 0 16,-4 3 0-16,-12 7 0 15,4 8-29-15,-13 4 1 16,4 7 0-16,-8 7 0 0,-8 8 12 0,-5 0 2 0,-3 8 1 0,-1-1 0 0,-8 4 13 16,4-3 0-16,-5-1 0 0,10 1 0 0,-1-8 9 0,4 0-9 15,-8-8 0-15,17 1 9 0,-8-12-1 0,7 1-8 16,5-5 12-16,0-3-4 0,5-7 1 0,3 3 0 0,0-4 0 16,5-3 0-16,12 0-9 0,0-4 0 0,5 0 0 15,3 0 0-15,5 0 0 0,-5 0 0 0,5-4 0 0,-8 4 0 16,-9 0 0-16,4 4 0 0,0-1 0 0,-8 1 0 15,-5 3 15-15,1 1 1 0,-9 3 0 0,0 4 0 16,5 4 14-16,-18 3 3 0,9 8 1 0,-8 7 0 16,-1 0-18-16,-3 8-4 0,-5 0-1 0,0 3 0 15,1-3-11-15,-5-8 0 0,4 1 0 0,4-5 8 16,-4-3-16-16,5-12-4 0,-1 1-1 0,9-4 0 16,0-8-91-16,4-7-17 0,0 0-4 15,0 0-1-15,0 0-106 0,4-14-20 0,0-42-5 0,9 0-1 16</inkml:trace>
  <inkml:trace contextRef="#ctx0" brushRef="#br0" timeOffset="17803.3682">3659 17251 460 0,'12'-18'41'0,"-12"10"-33"16,-8-3-8-16,4 4 0 0,4-5 201 0,-9 5 39 15,5-4 7-15,0 3 1 0,-4-3-26 0,3 4-6 16,-3-4 0-16,-5 3-1 0,5-3-59 0,-13 0-11 0,4 0-2 16,1-1-1-16,-1-3-61 0,-4 4-12 0,0-4-2 0,0 4-1 15,4 0-23-15,-4 0-5 0,-4 7-1 0,0 0 0 16,4 4-21-16,-4 4-4 0,8 4 0 0,-8 6-1 15,8 5-2-15,-8 7 0 0,12 11 0 0,1 8 0 16,3 4-9-16,9 7 0 0,0-4 0 0,0 4 0 16,9-4-11-16,-1-4 11 0,5 1-8 15,3-5 8-15,1-6-10 0,0-1 10 16,8-7-12-16,4-4 12 0,1 0-47 0,8-7-2 0,-9-1-1 16,13-10 0-16,-9-1-185 0,5-7-37 0</inkml:trace>
  <inkml:trace contextRef="#ctx0" brushRef="#br0" timeOffset="18703.3668">4120 17207 3193 0,'-4'11'70'0,"-13"-4"14"0,17-3 4 0,-12 3 2 0,3 1-72 0,-3-1-18 16,3 5 0-16,-3-5 0 0,3 4 50 0,1 0 6 15,-1 4 2-15,-3 4 0 0,8 0-40 0,-5-1-8 16,1 5-2-16,0-1 0 0,3 0-8 0,5 4 0 15,0 0 0-15,5 0-11 16,3-3-24-16,0 3-5 0,1 0 0 0,3-7-1 16,1-1-3-16,4-7 0 0,-5 4 0 0,5-3 0 15,-4-9 6-15,-1-3 1 0,5 0 0 0,0-3 0 16,-5-9 8-16,5 1 1 0,8-4 1 0,-12-3 0 0,4-5 27 0,-5-3 0 0,1 0 0 16,-9-4 0-16,9 0 0 0,-9-3 12 0,4-4 0 15,-8-1-1 1,-8 5-37-16,4-1-7 0,4 5-2 0,-9 6 0 0,5 8 26 0,0 4 9 0,4 4 0 15,-9 7-9-15,-3 7 43 0,8 4 9 0,-5 8 1 16,5 0 1-16,0 7 0 0,8 0 0 0,0 0 0 0,5 0 0 16,3-4-26-16,1-3-6 0,-5 0-1 0,13-1 0 15,-4-7-12-15,8 0 0 0,-8-7 0 0,0 0 0 16,8 0 0-16,-8-8-10 0,8-4 10 16,4 1-8-16,-12 0 8 0,8-8-8 0,-4 0 8 15,0-4-8-15,0-3 8 0,4-1 0 0,-4-3-9 0,4 0 9 16,0-4-8-16,-4-3 8 0,0 7-10 0,0 0 10 0,4 3-16 15,-8 5 2-15,-4 7 1 0,4 3 0 0,4 1 13 0,-17 7 0 16,8 3 0-16,-7 9-9 0,3-1 9 0,5 4 0 16,-5 7 8-16,0 4-8 0,-8 0 15 15,0 4-2-15,4-4 0 0,-4 0 0 0,-4-3-4 0,4-1-1 16,0 0 0-16,0-7 0 0,-8 0-8 0,8 0 0 16,-8-4 0-16,8 0 0 0,0-11 0 0,-9 8-11 15,5-1 1-15,-9-3 0 16,13-4-104-16,-12 0-21 0,-5-4-4 0,0 0-1 15,5-7 29-15,-5 0 6 0,4-7 1 0,1 3 0 16,-5 0 54-16,4 0 11 0,1 0 3 0,3 4 0 0,1 3 107 0,8 1 21 16,0 7 5-16,0 0 1 0,0 0 34 0,0 0 6 15,0 0 2-15,0 0 0 0,8 11-63 0,5 0-12 16,8 4-2-16,0 4-1 0,4-4-39 0,4 0-8 16,1-1-2-16,-5-2 0 0,4-1-13 0,1-4 0 15,3 4 0-15,5-7 0 0,-4 0 0 0,3-4 0 0,5 0 0 0,-8-4 0 16,-5 0 0-16,9-7 0 0,-13 0 0 0,9-4 0 15,-1 0 0-15,1 0-10 0,-5-3 10 0,0-5-12 32,1 1-12-32,-9-4-2 0,0 0-1 0,-5-4 0 0,1 4-27 15,-4 4-6-15,-5-5 0 0,-8 5-1 16,-4 0 5-16,-4 7 0 0,-5 0 1 0,-4 4 0 16,5 3 55-16,-13 5 0 0,8-1 0 0,-8 8 0 0,-1-1 37 0,5 1 3 0,-4 7 0 0,4 0 0 15,0 1 2-15,0 6 1 0,0 1 0 0,5 3 0 16,-1 4 9-16,8 0 3 0,1 4 0 0,8 0 0 15,0 4-29-15,4-5-6 0,9 1 0 0,4-4-1 16,-1 0-19-16,5-3 0 0,9-5 0 0,-9-3 0 0,8 0 0 0,0-4 0 16,5-3-10-16,4-8 10 0,-5 0 0 15,5-4-9-15,-4 0 9 0,3-7 0 0,-3 0 0 0,-1-4-8 16,5 0 8-16,-8 0 0 0,-9-3 0 0,-1-1 0 16,1 4 0-16,-4 0 0 0,-4 4 0 0,-1 0 0 15,-3 3-8-15,-1 5 8 16,-8 3-176-16,9-8-29 0</inkml:trace>
  <inkml:trace contextRef="#ctx0" brushRef="#br0" timeOffset="19209.377">5945 16789 1440 0,'0'0'128'15,"-9"4"-103"-15,9-4-25 0,0 0 0 16,0 0 348-16,-8 4 65 0,-1-1 13 0,9-3 2 0,-8 0-276 0,0 0-56 16,3 0-12-16,-7 0-1 0,3 4-55 0,1 0-12 15,-5 0-1-15,1 3-1 16,-1 8-14-16,1 0 8 0,-5 7-8 0,0 4 0 0,-4 4 0 0,4 0 0 16,5 7 0-16,-1-3-10 0,5-4 10 0,8 3-12 15,-8-11 12-15,8 5-12 0,8-5 12 0,-8-3 0 16,4-1 0-16,9-3 0 0,-1 0 0 0,5-4 0 15,0 0 0-15,4-3 0 0,8-4 0 0,-8 3 0 16,4-7 0-16,5 0 0 0,-1 0 0 0,9 0 0 16,-5 4 0-16,-3-4 0 0,-5 3 0 0,0 1 0 15,4 0 0-15,-12 0 0 0,-4 3 0 0,-9 4 16 16,4 0-4-16,-4 4-1 0,-4 0 8 0,-4 4 1 16,-8 0 1-16,-1 3 0 0,-4 0-13 0,-4-3-8 15,5 3 10-15,-5-3-10 16,0-1-66-16,0-3-19 0,8 0-4 0,-4 0-875 0,5-4-174 0</inkml:trace>
  <inkml:trace contextRef="#ctx0" brushRef="#br0" timeOffset="19404.3717">6507 17289 864 0,'-5'37'76'0,"1"-26"-60"0,-4 4-16 0,4 0 0 16,-5-4 504-16,1 0 97 0,4 4 20 0,-1 0 4 0,1-7-450 0,4-1-91 16,0-7-17-16,0 0-4 0,0 0-63 0,0 0 0 15,0 0 0-15,0 0-1482 16</inkml:trace>
  <inkml:trace contextRef="#ctx0" brushRef="#br0" timeOffset="23574.6159">8230 16651 403 0,'0'0'36'0,"0"0"-36"0,0 0 0 0,0 0 0 0,0 0 248 0,0 0 44 15,0-7 8-15,-4 7 1 0,4 0-119 0,-8-4-24 16,-1 0-5-16,5 1-1 16,4 3-57-16,-8-8-12 0,-5-3-3 0,1 4 0 0,3-1-40 0,1-3-8 15,-9-4-1-15,4 0-1 0,5 4-18 0,-4-4-3 16,-1 0-1-16,-4 0 0 0,5 8 4 0,-5-1 1 16,0-3 0-16,0 7 0 0,-4 8 17 0,0 4 3 15,0 7 1-15,5 3 0 0,-5 12-15 0,4 7-3 16,4 4-1-16,5 8 0 0,-5 7 4 0,9-4 1 15,0 7 0-15,4 1 0 0,4-4 12 0,0-8 2 16,5-3 1-16,-5-8 0 0,4-11-11 0,5 1-3 16,4-13 0-16,4-2 0 0,0-5-21 0,8-7 0 15,0-4 0-15,1-3 0 0,-1-12 0 0,5-3 0 16,-5-4 0-16,0-8 8 0,5 1-8 0,-13-1 8 0,-4-3-8 16,4 3 8-16,-5-3-25 0,1 4-5 15,-9-1-1-15,1 1 0 16,-5-5-9-16,0 8-3 0,-4-3 0 0,-4 3 0 15,4 4 2-15,-4 7 0 0,-5 4 0 0,9 4 0 0,-8 4 69 0,0 3 13 0,8 4 3 0,-5 8 1 16,-3 3-7-16,8 15-2 0,0 4 0 0,0 7 0 16,8 8-28-16,-3-4-5 0,11 3-2 0,-7 1 0 15,3-4-9-15,1-4 0 0,4 1 0 0,4-5 0 16,-13-3-62-16,9-4-14 0,0 0-4 0,-1 0 0 16,-3-3-123-1,4-5-25-15</inkml:trace>
  <inkml:trace contextRef="#ctx0" brushRef="#br0" timeOffset="23736.6047">8708 17020 2419 0,'-4'30'107'0,"4"-19"22"0,4 4-103 0,-4 4-26 16,0-4 0-16,5 3 0 0,7 5 199 0,-8-1 34 15,1 0 7-15,-1 1 2 0,4-1-177 0,1-7-35 16,-5 0-7-16,4-4-2 15,1 0-54-15,3-3-11 0,1-4-3 0,-1-8-922 16,1-4-185-16</inkml:trace>
  <inkml:trace contextRef="#ctx0" brushRef="#br0" timeOffset="23871.6745">8704 16681 1094 0,'-12'34'97'0,"3"-19"-77"0,1-8-20 0,4 8 0 16,0-4 369-16,-1 4 71 0,-3 0 13 0,8 0 3 15,-8 0-320-15,3 0-64 0,5-4-12 0,5 0-4 32,3-3-120-32,-4-1-25 0,5-7-5 0</inkml:trace>
  <inkml:trace contextRef="#ctx0" brushRef="#br0" timeOffset="24330.6581">8809 16122 2649 0,'0'0'117'0,"0"0"25"16,0 0-114-16,0 0-28 0,0 0 0 0,-4 11 0 0,0 1 131 0,4 2 20 15,4 1 4-15,0 8 1 0,13 10-93 0,-5 5-19 16,1 10-3-16,4 4-1 0,4 0-28 0,0 4-12 16,-4-4 11-16,4 1-11 0,0-5 0 0,-9-3 0 15,5-8 0-15,0 4-10 16,-9-11-77-16,9 0-15 0,-5-4-3 0,1-4-1 15,-5-7-46-15,1-4-10 0,3-3-2 0,-3-5 0 16,-1-3 73-16,-8-3 15 0,8-5 2 0,-8 1 1 16,5-8-1-16,-5-4 0 0,-5-3 0 0,5-8 0 0,0-7 55 0,-4-1 19 15,0-6-12-15,4-1 12 0,-8-3 46 0,8 3 15 16,-4 4 3-16,4 7 1 0,4 4 38 0,-4 4 7 16,8 8 2-16,0 10 0 0,5 1 0 0,4 3 1 15,0 12 0-15,8 3 0 0,0 7-52 0,4 1-10 0,1 3-3 16,-1 1 0-16,-4 3-25 0,0-4-6 0,1 4-1 15,-5-3 0-15,-1-1-16 0,-3 0 0 0,-8 4 0 0,-1-3 0 16,-4-1 0-16,-4 4 0 0,-4-3 0 0,-4-5 0 16,-5 5 0-16,-4-5 0 0,5 5 0 0,-5-5 0 15,-8 1 0-15,0 0 0 0,-5-1 0 0,1-3 0 16,4 0-27-16,4 0-9 16,-4 3-1-16,4-3-1 0,4-3-6 0,0-1 0 0,4-4-1 15,13-7 0-15,0 0-52 0,0-7-11 0,5-4-1 0,3-8-658 16,5-7-131-16</inkml:trace>
  <inkml:trace contextRef="#ctx0" brushRef="#br0" timeOffset="24540.6577">9765 16700 1900 0,'5'15'84'0,"-5"-15"18"0,4 7-82 0,0 4-20 16,0 1 0-16,5 2 0 0,-1 1 314 0,0 4 58 15,5-4 12-15,-1 4 3 0,1-1-267 0,-5 1-54 16,5-1-10-16,0 5-3 0,-1-1-37 0,-3-3-7 16,-5 3-1-16,4-3-8 0,-8 3 20 0,-4-3-2 15,4-4-1-15,-4 3 0 16,-5-3-77-16,5-4-15 0,-8-3-3 0,-1-4-933 16,0-1-186-16</inkml:trace>
  <inkml:trace contextRef="#ctx0" brushRef="#br0" timeOffset="24705.7064">9719 16271 3322 0,'-4'11'73'0,"0"1"15"0,-5-5 4 0,1 4 1 0,4 0-74 0,-4 1-19 0,-1-5 0 0,1 4 0 16,-5 0 39-16,9-3 4 0,0 3 1 0,-5-7 0 15,5 3-67-15,0-3-13 0,0 0-2 16,4-4-1470-16</inkml:trace>
  <inkml:trace contextRef="#ctx0" brushRef="#br0" timeOffset="25837.172">11615 16942 1670 0,'4'7'148'0,"-4"1"-118"0,4-4-30 0,-4-4 0 16,0 0 218-16,0 0 38 0,0 0 7 0,0 0 1 15,0 0-145-15,0 0-30 0,0 0-5 0,-4 7-2 16,4-7-42-16,0 8-9 0,0-8-2 0,0 11 0 16,4-4-21-16,-4 4-8 0,0-3 0 0,-4 3 9 31,8 0-103-31,1 4-21 0,-10-4-4 0</inkml:trace>
  <inkml:trace contextRef="#ctx0" brushRef="#br0" timeOffset="27225.1886">13431 16264 288 0,'0'0'25'0,"0"0"-25"16,0 0 0-16,0 0 0 0,0 0 274 0,0 0 50 0,0 0 9 0,0 0 3 15,0 0-135-15,0 0-26 0,0 0-6 0,0 0-1 16,-8 0-42-16,3-4-9 0,1 4-1 0,-8-7-1 16,3 3-59-16,1-4-11 0,-5-3-2 0,1 4-1 15,-5-1-28-15,0-3-6 0,-4 0 0 0,4 0-8 16,-4 0 9-16,5-1-9 0,-1 5 0 0,0 3 9 15,0 1 1-15,-4 3 0 0,5 0 0 0,-5 7 0 16,4 4 17-16,0 4 3 0,0 11 1 0,1 8 0 16,3 7-20-16,9 3-11 0,-5 12 12 0,9 8-12 15,-4-5 8-15,8 1-8 0,5-4 0 0,-1-8 0 16,5-7 0-16,-1-7 0 0,5-8 0 0,8 0 0 0,0-7 0 16,-8-4 0-16,0-4 0 0,4-4 0 15,8-7 0-15,-4-4 0 0,1-3 8 0,-1-8-8 0,-4 4 8 0,0-8-8 16,0-3 12-16,-5 0-12 0,1-5 0 0,-4 1 0 15,-1-3-10-15,-3-9 10 0,-1 5-19 0,-4-5 4 16,1-6 1-16,-1-1 0 0,-4 4-5 0,-4 4-1 16,4 3 0-16,-5 4 0 0,5 4 20 0,-4 11 0 15,-4 4 0-15,8 8 0 0,-4-1 50 0,4 4 4 16,-9 15 1-16,9 11 0 0,0 11-19 0,0 0-4 16,0 8-1-16,9 3 0 0,-5 5-19 0,8-5-4 15,-3-3-8-15,3-4 12 0,-3-4-12 0,3-3-15 16,1-5 3-16,4-2 1 15,-5-1-173-15,5-8-36 0,-4 1-6 0,3-8-2 0</inkml:trace>
  <inkml:trace contextRef="#ctx0" brushRef="#br0" timeOffset="27399.1844">13863 16827 1785 0,'0'11'159'0,"0"7"-127"0,0-3-32 0,0 0 0 15,4 4 295-15,-4 3 53 0,4-3 10 0,-4 3 2 16,5-3-252-16,-5-1-52 0,4 1-9 0,4-4-3 16,-8 4-44-16,4-8-10 0,5 0-2 0,3-4 0 15,-12-7-212-15,9 4-44 0</inkml:trace>
  <inkml:trace contextRef="#ctx0" brushRef="#br0" timeOffset="27549.1888">13796 16446 403 0,'-21'34'36'0,"17"-19"-36"0,-5-4 0 0,1 0 0 0,0-3 506 0,3 3 94 15,1-7 20-15,4-4 3 0,0 0-469 0,0 0-94 16,0 0-18-16,0 0-4 16,9 3-214-16,3-3-42 0</inkml:trace>
  <inkml:trace contextRef="#ctx0" brushRef="#br0" timeOffset="27752.1873">14043 16342 403 0,'-21'15'17'0,"13"-4"5"0,0 0-22 0,3-7 0 0,5-4 0 0,0 0 0 15,0 0 513-15,0 0 99 0,9 7 19 0,-1-3 4 16,9-4-481-16,-4-4-96 0,3 1-19 0,5-5-4 15,0 1-27-15,0-1-8 0,-4 1 0 0,4-4 0 32,4 0-41-32,-4-1-15 0,-4 1-4 0,4 0-1134 0</inkml:trace>
  <inkml:trace contextRef="#ctx0" brushRef="#br0" timeOffset="29732.279">14245 16294 403 0,'0'0'36'0,"0"0"-36"16,0 0 0-16,0 0 0 0,0 0 287 0,0 0 50 15,0 0 11-15,0 0 1 0,-9 0-162 0,9 0-33 16,0 0-6-16,0 0-2 0,-8-8-24 0,8 8-5 15,-8-4-1-15,8 4 0 0,-5-3-53 0,5 3-11 16,-8-4-3-16,0 4 0 0,-5-4 4 0,5 8 1 16,-5 0 0-16,0 7 0 0,1 8-8 0,-1 7-2 15,-4 11 0-15,1 11 0 0,7 4 11 0,-3 12 1 16,3-1 1-16,9 4 0 0,-4-3-49 0,8-5-8 16,5-3 0-16,-1-7-11 0,5-5 11 0,-1-10 0 15,9-8 0-15,4-4 8 0,1-7-8 0,3-4 0 0,0-7 0 16,5-4 0-16,4-7 0 0,-1-5 0 0,1-6 0 0,0-5 0 15,-5-6 8-15,1-1-8 0,-5-4 8 0,1-3-8 16,-9-4 0-16,0 0 0 0,-5-4 0 0,1-7 8 16,-8 0-32-1,-5-4-5-15,0 4-2 0,-8-4 0 0,0 4-49 16,-9 0-11-16,-4 0-1 0,-4 3-1 0,0 4 9 0,-4 1 3 16,0 6 0-16,-9 5 0 0,5 10 72 0,-9 12 9 0,5 8 12 0,-5 10-2 15,0 8 18-15,5 11 4 0,-1 4 1 0,5 7 0 16,-1 4-24-16,9 0-9 0,5 4 0 0,3-8 9 15,9 0-87-15,4-11-18 0,12-7-3 0,5-4-1 16</inkml:trace>
  <inkml:trace contextRef="#ctx0" brushRef="#br0" timeOffset="30725.2788">16744 16081 662 0,'0'0'29'0,"0"0"7"0,0 0-36 0,0 0 0 16,0 0 0-16,0 0 0 0,0-7 76 0,0 7 9 16,0 0 2-16,0 0 0 0,0 0-38 0,0 0-7 15,0 0-2-15,0 0 0 0,0 0 70 0,0 0 14 16,5-8 2-16,-5 8 1 0,0 0 34 0,0 0 7 15,4 11 2-15,0 12 0 0,4 7 2 0,-3 7 1 16,-5 15 0-16,4 8 0 0,4 11-73 0,-4-4-16 16,0 0-2-16,5 0-1 0,3-4-45 15,-7-11-8-15,3-3-3 0,0-5 0 0,-3-6-38 0,3-5-8 16,0-7-2-16,1 0 0 0,-1-7 38 0,-4 0 7 16,5-8 2-16,-1-4 0 0,-4 1-24 0,1-5 0 15,-5-3 0-15,8 0-12 16,-8 0-30-16,0 0-6 0,4-11-2 0,0 0 0 15,5-8-140-15,-5 1-28 0,-4-4-6 0,0-5-884 0</inkml:trace>
  <inkml:trace contextRef="#ctx0" brushRef="#br0" timeOffset="31355.2769">16904 16174 1152 0,'0'0'102'0,"0"0"-82"15,0 0-20-15,-9-3 0 0,5-1 286 0,-4 0 53 16,-1 0 10-16,5-3 3 0,-4 0-231 0,-1 3-45 0,1-4-10 0,0 5-2 15,-1-5-4-15,1 8-2 16,8 0 0-16,-4 0 0 0,-5 4-5 0,1 7-1 16,-1 0 0-16,1 15 0 0,4 4-27 0,0 11-5 0,0 11-2 0,8 12 0 15,-4 3 33-15,8 0 6 0,0 0 2 0,5-4 0 16,0-7-33-16,3 0-6 0,1-11-2 0,4-4 0 16,4-4-18-16,1-3-17 15,3-8 3-15,0-4 1 0,-4-7 13 0,9-4 0 0,-1-7 0 0,1-4 0 16,-5-4 12-16,5-3 6 0,-5-5 1 0,-8-2 0 15,0-1-11-15,0-4-8 0,-4 0 9 0,4 1-9 16,-4-1 8-16,-5-3-8 0,1-1 0 0,-5-6 0 16,1-5-15-1,-5-3-9-15,0-4-1 0,-8-8-1 0,0-7-20 16,-9 1-4-16,-4-5-1 0,-4 0 0 0,-4 4-21 0,-8 8-4 0,-1 3 0 0,-4 12-1 0,5 3 61 16,3 11 16-16,-7 8 0 0,-1 4 0 0,0 7 0 0,0 11 0 15,5 4 0-15,-1 7 0 0,5 0 28 0,0 8 9 16,8 4 2-16,8-1 0 15,5-7-63-15,12 1-12 0,4-9-2 0,9-3-834 16,8-8-166-16</inkml:trace>
  <inkml:trace contextRef="#ctx0" brushRef="#br0" timeOffset="32014.3889">18057 15876 2631 0,'-8'-4'58'0,"-1"-3"12"0,1 3 2 0,4 1 2 0,-5-1-59 0,5 4-15 0,0-4 0 0,0 4 0 16,4 0 112-16,0 0 20 0,-4 4 4 0,4 7 1 0,-5-4-60 0,5 12-12 16,0 3-2-16,5 12-1 0,-1 11-38 0,0-1-7 15,-4 5-1-15,4 7-1 0,0 0-26 0,1-4-5 16,-5 4 0-16,4 3-1 0,-4-10 29 0,4-1 5 15,-4 4 2-15,0-7 0 0,4-4-19 0,0-4-19 16,-8-10 4-16,4 2 1 16,4-6-21-16,-8-8-4 0,4 0-1 0,0-8 0 15,0 0-68-15,0-7-13 0,0 0-3 0,0 0-1 16,0-11 23-16,4-7 5 0,-4-8 1 0,0-4 0 0,0-8 60 0,0 1 13 16,-4-8 3-16,0-3 0 0,0 3 28 0,0 4 7 15,-1 0 1-15,1 12 0 0,4-1 62 0,0 7 13 16,-4 8 2-16,4 4 1 0,4 4 17 0,0 3 3 15,5 0 1-15,3 4 0 0,-3 4-44 0,12 0-9 16,0 7-2-16,8 0 0 0,0 0-28 0,5 4-5 0,8-4-2 16,-4 4 0-16,-1 0-17 0,-3 0-8 0,-1 0 8 0,-3 4-8 15,-1-1 0-15,-8-3 0 0,4-4 0 0,-8 1 0 16,-4-1 26-16,-5 4 0 0,-4 0 0 0,-8 11 0 16,0 0-26-16,-13 4 0 15,-4-4 0-15,-4 3 0 0,8 1-46 16,-8-4-14-16,-9 0-4 0,1 4 0 0,-1-4 52 0,-3-7 12 0,3 0 0 0,1-4 0 15,-1-1-54 1,9 1-8-16,0-7-2 0,8 3 0 0,0-4-51 0,9-3-10 0,-1-4-3 16,9 0 0-16,0-15-51 0,9-3-10 0,3-5-3 0,5-7-793 15</inkml:trace>
  <inkml:trace contextRef="#ctx0" brushRef="#br0" timeOffset="32336.3891">18950 16603 576 0,'0'0'25'0,"0"0"6"0,0 0-31 0,0 0 0 15,0 0 0-15,5 11 0 0,-5-11 599 0,0 11 113 16,0 4 24-16,4 0 4 0,4 4-511 0,-4-4-101 0,1 3-21 16,7 5-4-16,1-1-66 0,-5 4-13 15,5-4-2-15,-1 8-1 0,1-4-21 16,-5-3 0-16,-4-1 0 0,5 0 0 0,-5 4 0 0,-4-3 0 0,0 10 0 0,-8 5 6 16,-1-5-6-16,1-3 0 0,0 0 0 0,-5-4 0 31,-4 0-26-31,-4-4-5 0,0-3-1 0,0-8 0 0,0-7-168 0,-4-4-33 0,0-11-7 15</inkml:trace>
  <inkml:trace contextRef="#ctx0" brushRef="#br0" timeOffset="32489.4724">18929 16174 518 0,'-4'15'46'15,"-4"0"-37"-15,-5-4-9 0,5 1 0 0,-5 2 628 0,1-6 124 16,-1 3 25-16,1-3 5 0,3-1-592 0,1-3-118 15,8-4-24-15,-4 3-5 16,-5 1-98-16,9-4-19 0,0 0-4 0</inkml:trace>
  <inkml:trace contextRef="#ctx0" brushRef="#br0" timeOffset="32962.4749">15734 16670 3110 0,'-5'11'68'0,"1"-3"15"0,4-8 2 0,0 0 3 0,0 0-71 0,4 7-17 16,-4-7 0-16,5 11 0 0,7 0 106 0,1 1 18 15,-5-5 3-15,9 8 1 0,0-4-103 0,-1 4-25 16,1 0 0-16,0 4 0 0,-4-1 0 0,-5 5 0 16,-4-5 0-16,-8 8 0 0,-4 0 11 0,-1 8-3 15,-12-4-8-15,-8 7 12 16,-5-3-179-16,-3-5-36 0,-60 31-7 0,22-26-2 0</inkml:trace>
  <inkml:trace contextRef="#ctx0" brushRef="#br0" timeOffset="33588.4743">11657 16961 2649 0,'0'0'117'0,"0"0"25"0,0 0-114 0,0 0-28 0,8 0 0 0,-8 0 0 16,0 0 108-16,0 0 16 0,9 0 4 0,3 3 0 16,-3-3-52-16,3 4-9 0,1 0-3 0,8 3 0 15,4 1 0-15,-4 3 0 0,-13 0 0 0,9 4 0 16,4 0-51-16,-8 0-13 0,-9 3 0 0,-8 5 0 16,-5 7 0-16,5-1 0 0,-4 5 0 0,-13 3 0 15,-9 1 0-15,-7 3 0 0,-1 0 0 0,-21 11 0 16,-12-4-48-16,-9 1-13 0,-4-1-3 0</inkml:trace>
  <inkml:trace contextRef="#ctx0" brushRef="#br0" timeOffset="49069.6288">6590 18377 633 0,'0'11'56'0,"-8"0"-44"15,0 8-12-15,3-1 0 0,-3-3 305 0,4 0 59 16,-4 0 12-16,3-4 3 15,5 1-166-15,-4-5-33 0,4-7-6 0,0 0-2 0,0 0-80 0,0 0-16 16,17 7-3-16,-13-3-1 0,13-4-55 0,4-4-17 16,0-3 8-16,4 0-8 15,4-8 0-15,1 0 0 0,-1 0 0 0,0 4 0 0,1-8 0 0,-1 8 8 16,5-4-8-16,-5 4 11 0,0 0-11 0,-8-1-9 16,0 5 9-16,0-1-13 15,0 1-214-15,-8 0-42 0</inkml:trace>
  <inkml:trace contextRef="#ctx0" brushRef="#br0" timeOffset="49239.6293">6674 17922 2498 0,'0'0'111'0,"0"0"22"0,0 11-106 0,-4 1-27 0,4-1 0 0,-8 0 0 16,-1 7 108-16,14 1 17 0,-1 7 3 0,8 4 1 15,-3 7-73-15,8 1-16 0,-5 6-2 0,9 5-1 16,0-5-25-16,0 5-12 0,-4-4 10 0,8-1-10 31,4-3-54-31,-4-3-17 0,5-5-3 0</inkml:trace>
  <inkml:trace contextRef="#ctx0" brushRef="#br0" timeOffset="49635.6308">7232 18138 2649 0,'0'0'58'0,"0"0"12"0,-4 8 2 0,0 3 4 0,0 4-61 16,-5 0-15-16,5 3 0 0,4 1 0 0,0 3 44 0,4 4 7 16,5 4 1-16,3 4 0 0,5-4-32 0,4-1-7 15,0 1-1-15,4 0 0 0,0 0-12 0,0-4-15 16,1-7 3-16,3-1 1 0,4-3 11 0,-3-4 0 15,-1-3 0-15,-4-5 0 0,0-3 0 0,9 0 0 16,-13 0 0-16,0-7 0 0,8 0 0 0,-16-5 14 16,4 1-2-16,-1-7 0 0,-3-1-12 0,-5 0-10 15,1-7 2-15,-5 4 0 0,-4-4-8 0,-4-4-2 0,0-4 0 16,-9-3 0 0,-8 0-120-16,-4 0-24 0,0-4-5 0,-13 0-1 15,4 0 96-15,5 7 18 0,-13 1 4 0,13 10 1 0,-1 8 32 0,-3 12 6 0,8 6 2 0,4 8 0 16,0 8 55-16,8 7 11 0,1 0 3 0,3 8 0 15,1-1-36-15,8 1-8 0,4-4 0 0,0-4-1 16,0-4-24-16,13-7-5 0,-8-4-1 0,12-3 0 16,-5-8-115-16,1-4-23 15</inkml:trace>
  <inkml:trace contextRef="#ctx0" brushRef="#br0" timeOffset="49838.6317">7685 17967 2714 0,'-4'26'120'0,"4"-15"25"0,4 0-116 0,0 4-29 16,5 4 0-16,3 3 0 0,5 4 120 0,0 8 19 15,8 3 3-15,-4 4 1 0,4 4-82 0,0 3-16 16,9-3-3-16,-5 3-1 0,1-7-41 0,-1 0 0 16,0-7-16-16,1-4 5 0,-5-4 11 0,-8 0 0 15,4-7 0-15,-9-8 8 16,5 4-134-16,-5-12-26 0,-3 1-6 0,-9-4-739 15,0 0-148-15</inkml:trace>
  <inkml:trace contextRef="#ctx0" brushRef="#br0" timeOffset="50080.6382">7618 17833 172 0,'0'0'16'0,"0"11"-16"0,0-4 0 16,0-7 0-16,8 12 503 0,-8-5 97 0,5 4 20 0,3-3 4 15,9-1-390-15,-5 1-78 0,-3-8-16 16,12 7-4-16,-5-3-76 0,5-4-16 0,5 3-4 0,-1-3 0 15,0-3-28-15,4 3-12 0,5-4 11 0,4 0-11 16,-9 4 0-16,0 0 8 0,1-3-8 0,-5 6 0 16,-4 1 0-16,-9 7 0 0,1 0 0 0,0 12 0 15,-9-1 8-15,0 12 1 0,0-1 1 0,-4 12 0 16,-4-4-38-16,0 4-8 0,0-1-2 0,-13 1 0 16,4-4-42-16,-4-4-8 0,1-3-1 15,7-4-1-15,-12-1-28 0,13-10-6 0,-9-4 0 0,9-4-586 16,-1-3-117-16</inkml:trace>
  <inkml:trace contextRef="#ctx0" brushRef="#br0" timeOffset="50280.6287">8100 17758 460 0,'-8'34'20'0,"8"-19"5"15,0 3-25-15,-4 1 0 0,4-4 0 0,0 3 0 0,4 1 634 0,-4-8 122 16,4 0 24-16,-4-11 4 0,-8 8-594 0,8-8-119 15,21 4-24-15,0-4-5 0,4 0-34 0,-4-8-8 16,0 1 0-16,8-4 0 0,-4-1 0 0,0-3 0 16,1-3 0-16,-1-1 0 15,0 1-63-15,-4-5-11 0,0 5-2 0,-4-1-896 16,-1 0-178-16</inkml:trace>
  <inkml:trace contextRef="#ctx0" brushRef="#br0" timeOffset="50431.63">8331 17904 1900 0,'0'18'169'0,"-4"1"-135"0,0-1-34 0,-1 1 0 16,5 3 298-16,0 1 53 0,5 3 10 0,-1 0 3 16,0 4-212-16,4 0-41 0,1-4-9 0,-1 3-2 15,5 1-100-15,-9 0-29 0,9-4-2 0,-1 0 0 16,1-3-53-16,-1-5-10 0,-3-3-2 0,3 0-871 16,5-7-173-16</inkml:trace>
  <inkml:trace contextRef="#ctx0" brushRef="#br0" timeOffset="50781.6344">8708 17561 460 0,'0'0'20'0,"0"0"5"0,0 0-25 0,0 0 0 15,-4 3 0-15,-8 1 0 0,-1 0 500 0,1 0 96 16,3 3 18-16,-3-3 4 0,-1 3-399 0,0 4-80 0,1 1-16 0,-5 6-3 31,9 8-47-31,-9 4-9 0,4 4-1 0,5 7-1 0,0 7-62 0,3 1 0 0,1 6 0 0,4 5-13 16,4-8 13-16,5 4 0 15,-1 0 0-15,0 0 0 0,5-4 0 0,0-3 0 0,3-5 0 0,1-3 0 16,0-3 0-16,-4-5 0 16,3-7-8-16,1 0 8 0,0-3-16 0,0-9 0 0,4 1 0 0,4-3 0 15,4-9-128-15,-4-3-25 16,-4-3-6-16</inkml:trace>
  <inkml:trace contextRef="#ctx0" brushRef="#br0" timeOffset="50961.6329">8952 18071 633 0,'-9'15'28'0,"9"-15"6"16,-4 8-34-16,4 3 0 0,0-4 0 0,0 4 0 0,0 1 581 0,9-5 110 15,-9 8 21-15,4-4 5 0,0 4-546 0,9 0-110 16,-13-4-21-16,8 8-5 0,0-4-17 0,1 0-3 16,-1-1-1-16,0 5 0 15,1-8-74-15,3 4-14 0,-3-7-3 0,-1-1-881 16,-4 1-176-16</inkml:trace>
  <inkml:trace contextRef="#ctx0" brushRef="#br0" timeOffset="51122.6561">8805 17695 518 0,'-8'26'23'0,"-1"-15"5"0,9 0-28 0,0-3 0 15,-4 7 0-15,4-4 0 0,-4 0 474 0,8 4 90 0,0 0 17 0,5 0 4 16,-9 3-446-16,8-3-90 0,-4-4-17 0,13-3-4 31,-9 3-129-31,-8-11-26 0,13 4-5 0</inkml:trace>
  <inkml:trace contextRef="#ctx0" brushRef="#br0" timeOffset="51298.6301">9166 18079 2905 0,'0'11'64'0,"4"-4"12"0,0 1 4 0,4-1 2 0,-8-7-66 0,0 8-16 0,0-8 0 0,13 3 0 0,-5-3 25 0,5 0 2 16,0-3 0-16,-1-1 0 0,5-7-27 0,0 3 0 15,-1 1 0-15,5-8 0 16,-8 0-79-16,4 4-21 0,-9-4-4 0,5-4-1125 16</inkml:trace>
  <inkml:trace contextRef="#ctx0" brushRef="#br0" timeOffset="51477.6298">9325 17665 748 0,'-8'26'33'0,"3"-15"7"0,1 4-32 0,0-4-8 16,4-3 0-16,0 3 0 0,4 0 556 0,-4 0 110 16,4 4 22-16,9 4 4 0,-9 0-524 0,9-1-105 15,-1 1-21-15,1 3-4 0,-5 1-30 0,5-1-8 0,0 0 0 0,-1-3 0 31,5 3-90-31,-5 1-19 0,1-5-4 0,0 1-1274 0</inkml:trace>
  <inkml:trace contextRef="#ctx0" brushRef="#br0" timeOffset="51782.6289">9753 18112 2307 0,'0'0'102'0,"0"0"22"0,8 8-100 0,-8-8-24 0,4 3 0 0,5 5 0 0,-1-1 132 0,1-3 22 15,-1 3 4-15,0-3 1 0,1 4-88 0,-1-5-18 16,5 5-3-16,-5-1-1 0,0-3-33 0,1 3-8 15,-5 5 0-15,4-1-8 0,-3 0 13 0,-5 8-4 16,0-1-1-16,-5 1 0 0,1 0-8 0,0 7 10 16,-9-4-10-16,9 4 10 15,-8-4-63-15,-1 1-13 0,1-1-2 0,-1-3-1 16,-4-4-164-16,5 0-33 0</inkml:trace>
  <inkml:trace contextRef="#ctx0" brushRef="#br0" timeOffset="52059.6472">9933 17877 1209 0,'0'0'53'0,"0"0"12"0,0 0-52 0,0 0-13 15,0 0 0-15,9 4 0 0,-9-4 323 0,8 4 61 16,0 0 13-16,1-1 3 0,3 1-269 0,-3 4-54 0,3-1-10 0,-3 4-3 15,-5 4 33-15,4 0 7 16,1 7 0-16,7 1 1 0,5 3-48 0,0 0-9 0,-4 0-3 0,0 4 0 0,0-4-25 0,-5 4-6 16,1-1-1-16,-5-2 0 0,1 2-13 0,-1-3 8 15,-8 1-8-15,4-5 0 0,-4 0 0 0,-4-7 0 16,-4 0-13-16,-1-4 4 16,-3-3-132-16,-5-5-27 0,0-3-4 15</inkml:trace>
  <inkml:trace contextRef="#ctx0" brushRef="#br0" timeOffset="52202.6274">9598 17494 2826 0,'0'0'125'0,"0"7"26"0,0 4-121 16,0 0-30-16,-5 4 0 0,5 0 0 0,0 0 105 0,-4 4 15 16,4-4 4-16,0 0 0 15,0-1-91-15,0 1-17 0,4-3-4 0,5-5-1 16,-1 0-133-16,-4 1-26 0,9-8-6 0</inkml:trace>
  <inkml:trace contextRef="#ctx0" brushRef="#br0" timeOffset="52420.6273">10264 17948 633 0,'9'26'56'0,"-9"-18"-44"0,8 3-12 0,-8-4 0 15,4 1 450-15,5-4 88 0,-9-4 18 0,8 3 3 16,5 1-345-16,-1-8-69 0,1 4-13 0,0-7-4 0,-1-1-111 0,1 1-17 16,4-4-14-16,-1 3 2 15,-3-7 12-15,4 4 0 0,-1-4 0 0,1 4 0 16,-4-7-142-16,-1 3-33 0,1-4-6 0,-9 8-2 0</inkml:trace>
  <inkml:trace contextRef="#ctx0" brushRef="#br0" timeOffset="52603.628">10483 17531 3175 0,'-9'18'140'0,"9"-10"30"0,0-8-136 0,4 15-34 16,1-4 0-16,-1 8 0 0,0-4 78 0,4 7 9 16,1-3 1-16,3 7 1 0,-7-8-61 0,7 5-13 15,-4-1-3-15,5 4 0 0,0-4-2 0,-1-3-1 16,-3 3 0-16,3 1 0 15,-3-5-161-15,-1 1-32 0,0-4-6 0,1 0-2 0</inkml:trace>
  <inkml:trace contextRef="#ctx0" brushRef="#br0" timeOffset="52838.6299">10365 17087 2876 0,'0'15'128'0,"0"-15"25"0,0 0-122 0,0 0-31 0,0 0 0 0,0 0 0 16,9 11 101-16,-1-3 15 0,5-1 2 0,7 1 1 16,10 3-59-16,-1 4-11 0,1 0-2 0,7 7-1 15,-3 1-14-15,-1 3-4 0,5 3 0 0,4 5 0 16,0 0-28-16,-4 3 0 0,0 0 0 0,-5 8 0 0,-8-1 0 0,0 9 0 16,-4-1 0-16,0 7 0 0,-8-3 0 0,-5 0 0 15,1 0 0-15,-1-4 0 16,-4-3-53-16,-4-5-17 0,-4-3-3 0,-4-3-1440 15</inkml:trace>
  <inkml:trace contextRef="#ctx0" brushRef="#br0" timeOffset="53923.3002">13045 17922 864 0,'0'0'76'0,"0"0"-60"0,0 0-16 0,0 0 0 16,0 0 297-16,0 0 57 0,0 0 11 0,0 0 3 15,0 0-169-15,0 0-34 0,0 0-6 0,0 0-2 16,0 0-97-16,17 4-20 0,0-4-4 0,4 0-1 15,4 4 23-15,0-8 5 0,4 4 1 0,5-4 0 16,-1-3-64-16,5 3 0 0,0 0-9 0,-4-3 0 16,-1-1 9-16,-4 1 0 0,-3-1 0 0,-10 5 0 15,5-5 0-15,-8 5 0 0,0-1 0 0,-13 4-8 16,8-4-108-16,-8 4-20 16,0 0-5-16,0 0-1082 0</inkml:trace>
  <inkml:trace contextRef="#ctx0" brushRef="#br0" timeOffset="54087.2989">13184 17590 3088 0,'0'0'137'0,"0"0"28"0,-9 4-132 0,5 4-33 15,4-8 0-15,-8 7 0 0,3 4 114 0,-3 0 16 16,8 4 3-16,0 8 1 0,0 3-97 0,8 7-19 16,5 16-4-16,4 3-1 15,0 0-13-15,-1 8 0 0,5-4 0 0,0 3 0 16,4-7-40-16,-4 1-8 0,0-5-2 0,5-3-991 15,-6-8-199-15</inkml:trace>
  <inkml:trace contextRef="#ctx0" brushRef="#br0" timeOffset="61387.9135">13947 17725 2419 0,'-4'11'53'0,"-5"-4"11"0,5 1 3 0,0-5 1 0,0 1-55 0,4-4-13 0,-4 4 0 0,-5-4 0 15,1-4 54-15,-1 4 8 0,1 0 2 0,4-7 0 16,0 3 0-16,-1-3 0 0,-3-1 0 0,4 1 0 15,-5-1-52-15,1 1-12 0,0-1 0 0,-1 1 0 16,1-1 0-16,-5 5 8 0,5-1-8 0,-5 0 0 16,1 4 41-16,-1 0 3 0,1 4 0 0,-1 3 0 15,0 5-4-15,-3-1-1 0,3 7 0 0,5 12 0 16,-1 0-16-16,1 18-3 0,4 1-1 0,0 7 0 16,-5 0-19-16,9-8 8 0,4 4-8 0,5-7 0 15,-1 0 23-15,9-8-3 0,0-7 0 0,-1 0 0 16,5-8-20-16,5 0 0 0,-1-7 0 0,4-4 0 15,-8-3 0-15,4-4 0 0,0-4 0 0,1 0 0 0,-5-8 0 0,4-3 0 16,0 0 0-16,-4-4 0 0,0-4-9 0,-4 1-7 16,-5-5 0-16,1 1-1 0,-1-4 27 0,-3-4 6 15,-9 0 0-15,0-3 1 16,0-1-65-16,-9-3-12 0,-3 0-4 0,-1 10 0 16,1 1 0-16,-5 4 0 0,0 0 0 0,-4-1 0 0,0 8 52 0,-4 1 12 15,0 6 0-15,-5 1 0 0,1 10 12 0,0 5 6 16,3-1 1-16,10 4 0 0,-1 1-2 0,0-1 0 15,5-4 0-15,3 1 0 0,5-1-17 0,4-7 0 16,0 0 0-16,0 0 0 16,0 0-132-16,0 0-24 0,8-7-5 0,5-1-1011 15</inkml:trace>
  <inkml:trace contextRef="#ctx0" brushRef="#br0" timeOffset="61603.9101">14110 17740 1209 0,'0'0'108'0,"-4"7"-87"0,4 4-21 0,-4 0 0 15,4 1 376-15,-4 2 70 0,4 1 14 0,4 0 4 16,-4 8-300-16,4 3-60 0,5 0-12 0,3 7-3 16,-3-3-62-16,-1 4-13 0,5 3-2 0,-5 4-1 15,0 0-38-15,5 0-7 0,-5 0-2 0,9-8 0 16,0-3-67-16,-5 0-13 0,5 4-4 0,-4-5 0 15,-5-2-115-15,1-9-23 0</inkml:trace>
  <inkml:trace contextRef="#ctx0" brushRef="#br0" timeOffset="61898.9104">13947 17710 2073 0,'-4'15'184'0,"0"0"-147"15,-5-8-29-15,1 4-8 0,-1-3 197 0,9-1 39 16,0-7 7-16,0 0 1 0,0 0-147 0,13 0-29 16,4 0-7-16,4-7-1 0,4-1-41 0,4-3-9 15,1-4-2-15,-1 4 0 0,0-4-8 0,1 4 0 16,-1 0 0-16,0 3 8 16,-3-3-28-16,-10 7-5 0,5 4-2 0,-8 0 0 0,-1 4 43 0,1 3 9 0,0 1 2 0,-5 3 0 15,-8 4-16-15,4 7-3 0,-4 8-8 0,0 4 12 16,-4-1-4-16,-4 5-8 0,-1-1 11 0,1 0-11 15,-5-7 26-15,1 0-2 0,-1-4 0 0,5-4 0 32,-5 0-75-32,5-3-15 0,-1-8-3 0,5 0-1 15,0 1-94-15,0-9-18 0,4-3-4 0,0 0-617 0,0 0-123 0</inkml:trace>
  <inkml:trace contextRef="#ctx0" brushRef="#br0" timeOffset="62109.9105">14408 17702 633 0,'-17'8'56'0,"17"-8"-44"0,0 0-12 0,0 0 0 0,0 0 450 0,0 0 88 16,0 0 18-16,0 0 3 0,0 0-363 0,9 7-72 16,3-3-14-16,1 0-3 0,4-4-59 0,4-4-11 15,-4 0-2-15,4 0-1 0,-5-3-25 0,9 3-9 16,1-7 0-16,3 4 9 15,-8-1-57-15,0-3-12 0,-4 4-3 0,-1 3 0 16,1-4-167-16,-4 5-34 0</inkml:trace>
  <inkml:trace contextRef="#ctx0" brushRef="#br0" timeOffset="62284.9101">14572 17769 3340 0,'0'0'74'0,"-9"8"15"0,5-1 3 0,-4 4 1 0,-1 4-74 0,5 0-19 0,0 8 0 0,0 3 0 15,4 0 55-15,0 7 7 0,0 1 2 0,4 7 0 16,4 4-41-16,1-4-8 0,3 3-2 0,-3 5 0 16,3-5-13-16,1-3 0 0,4-7 0 0,4-4-10 15,4 0-102 1,-4-8-20-16,4 0-4 0,-4-7 0 0</inkml:trace>
  <inkml:trace contextRef="#ctx0" brushRef="#br0" timeOffset="63725.9114">14966 17516 1375 0,'0'0'60'0,"0"0"14"0,0 0-59 0,0 0-15 15,0 0 0-15,0 0 0 0,0 0 165 0,0 0 31 16,0 0 5-16,0 0 2 0,0 0-83 0,0 0-17 16,0 0-3-16,0 0-1 0,-8 4-43 0,-1-4-9 15,9 0-2-15,-4 7 0 0,-8 4 3 0,7 0 0 16,-3 1 0-16,0 3 0 0,-1-1-1 0,1 9 0 15,-1-1 0-15,1-3 0 0,4-1-9 0,-9 5-2 16,1 7 0-16,3 3 0 0,-3 4-13 0,3 1-3 16,5 3-1-16,-4 11 0 0,3-7-9 0,5-1-2 15,0 1 0-15,5 0 0 0,3-8-8 0,-4-3 8 16,5-1-8-16,-1-3 8 0,0-4-8 0,5 0 0 16,-5-4 0-16,5-3 0 0,0-4 0 0,-1-4 0 15,1 0 0-15,4-3 0 16,-1-8-48-16,5 0-4 0,-4-4-2 15,4-3-862-15,-4-5-172 0</inkml:trace>
  <inkml:trace contextRef="#ctx0" brushRef="#br0" timeOffset="64009.9098">15104 17945 172 0,'0'0'16'0,"0"0"-16"0,0 0 0 0,0 0 0 16,0 0 246-16,0 0 46 0,0 0 10 0,0 0 2 15,9-4-156-15,-9 4-30 0,0 0-6 0,0 0-2 0,0 0 50 0,0 0 9 16,0 0 3-16,0 0 0 0,0 0-5 16,0 0-1-16,-4 7 0 0,4 4 0 0,0 8-30 0,0 0-7 15,4 3-1-15,-4 4 0 0,4 0-102 0,0 0-26 16,5 4 0-16,-5 0 0 0,4 0 13 0,-4 0-2 15,1-8-1-15,3 0 0 0,-4-7-21 0,0 0-4 16,5-4-1-16,-1-3 0 16,-4-5-146-16,-4-3-30 0,5-3-5 0,7-1-1079 15</inkml:trace>
  <inkml:trace contextRef="#ctx0" brushRef="#br0" timeOffset="64173.9092">15042 17691 518 0,'0'0'46'0,"0"0"-37"16,-9 8-9-16,5 3 0 0,-4-4 490 0,3 1 96 16,5-8 19-16,-4 7 4 0,4 1-413 0,-4 3-84 0,4 0-16 0,0-11-3 15,-4 7-71-15,4-7-14 16,0 0-8-16,0 0 8 16,8 8-209-16,1-8-42 0,12 7-8 0,-5-7-1 0</inkml:trace>
  <inkml:trace contextRef="#ctx0" brushRef="#br0" timeOffset="64453.911">15314 18153 403 0,'0'0'17'0,"0"0"5"16,0 0-22-16,0 0 0 0,0 0 0 0,4 8 0 16,-4-8 449-16,5 7 86 0,-1-3 17 0,0 3 3 0,-4-7-375 0,4 4-74 15,5 0-15-15,3-4-3 0,1-4-57 0,3 0-11 16,-3 1-3-16,4-5 0 0,0 1-17 0,-5-5 0 16,5 5 0-16,-4 0 0 15,-1-5 0-15,1 5-22 0,-5-4 3 0,5 3-795 16,-5 1-159-16</inkml:trace>
  <inkml:trace contextRef="#ctx0" brushRef="#br0" timeOffset="64648.9108">15478 17892 2188 0,'0'12'195'0,"-4"-5"-156"0,-5-3-31 0,9-4-8 15,4 7 236-15,-8 1 47 0,0 3 9 0,0 0 1 16,0-4-189-16,4 5-39 0,0 2-7 0,4 5-2 15,-4-4-39-15,4 4-8 0,4 3-1 0,1-3-8 16,-1 3 0-16,1 0-20 0,-1 1 2 0,4-5 1 16,1 1-156-16,4-4-31 15,-5 4-7-15,1-5-1093 0</inkml:trace>
  <inkml:trace contextRef="#ctx0" brushRef="#br0" timeOffset="64902.9091">15868 18272 2559 0,'0'0'113'0,"0"0"24"16,0 8-109-16,0 3-28 0,-4-3 0 0,4 3 0 0,4-4 98 0,-4-7 14 16,0 0 4-16,8 8 0 0,1-1-71 0,3-3-13 15,-3 3-4-15,-1-3 0 0,0-4-20 0,1 0-8 16,-1 0 0-16,0 0 0 15,-8 0 8-15,0 0-8 0,0 0 0 0,5 11 0 0,-5 4 14 0,0-4-3 0,0 4-1 16,0 4 0 0,-5-1 1-16,1 5 0 0,-8 3 0 0,3 0 0 0,-3 0-11 0,-5 0-14 15,0-4 3-15,-4 1 1 16,4-8-190-16,1-4-37 0</inkml:trace>
  <inkml:trace contextRef="#ctx0" brushRef="#br0" timeOffset="65321.9107">16090 17933 979 0,'0'8'87'0,"0"-8"-70"15,0 0-17-15,0 0 0 0,0 0 344 0,-4 4 64 16,4 3 14-16,-4 4 2 0,4-3-230 0,4 3-46 15,4 0-10-15,1 0-2 0,-5 8-50 0,4-1-10 16,5 5-3-16,-5 3 0 0,1 0-32 0,3 0-6 16,-3 8-2-16,-1-1 0 0,5-3-19 0,-9 3-4 15,4 1-1-15,-4 3 0 0,1-3-9 0,-1-1 0 0,0-7 0 0,-4 4 8 16,4-7-8-16,-4-1 0 0,-4-3-10 0,0-5 10 31,0-2-122-31,-5-5-18 0,-3-3-4 0,-5-4-777 0,-4-8-155 0</inkml:trace>
  <inkml:trace contextRef="#ctx0" brushRef="#br0" timeOffset="65480.9124">15834 17602 3110 0,'-8'15'68'0,"-1"3"15"0,-3 5 2 0,-1-5 3 15,1 5-71-15,3-1-17 0,1-7 0 0,0 0 0 0,-1 0 0 0,5-4 0 16,0-4 0-16,4-7 0 15,0 0-99-15,4 8-23 0,0-1-5 0,-4-7-1 0</inkml:trace>
  <inkml:trace contextRef="#ctx0" brushRef="#br0" timeOffset="65727.9095">16061 17363 748 0,'-13'19'67'0,"13"-19"-54"16,0 0-13-16,0 0 0 0,0 0 508 0,0 0 100 16,0 0 19-16,9 7 4 0,3 1-423 0,5-1-85 0,-5 1-17 15,9-1-3-15,0 1-47 0,0 3-8 16,5 4-3-16,3 3 0 0,0 1-21 0,5 3-4 0,-5 4 0 0,5 8-1 16,-5-1-19-16,0 1 10 0,1 3-10 0,-1 4 8 15,-4 0-8-15,-4 4 0 0,0 0 0 0,0 3 0 16,-4-7-10-16,-4 0-7 0,-1 4-2 0,-12-4 0 15,0 0-60 1,-4-4-12-16,-9 0-2 0</inkml:trace>
  <inkml:trace contextRef="#ctx0" brushRef="#br0" timeOffset="68394.908">17608 18008 1119 0,'0'0'49'0,"0"0"11"0,0 0-48 0,0 0-12 16,0 0 0-16,0 0 0 0,0 0 138 0,0 0 25 15,0 0 5-15,0 0 0 0,0 0-32 0,0 0-6 16,0 0-2-16,0 0 0 0,0 0 0 0,0 0 0 16,9 7 0-16,-1-3 0 0,1 3-60 0,11-3-12 15,1-4-2-15,9 4-1 0,-5-4-8 0,4 0-1 0,5 4-1 0,-1-4 0 16,1 0-21-16,-5 0-4 0,-8 0-1 0,4 0 0 15,-4 0-17-15,5-4 10 0,3-4-10 0,-8 5 8 16,4-5-8-16,-8 5 0 16,-5-1 0-16,5 0 0 15,-8 0-96-15,-1 1-16 0,5-5-2 0,-9 4-725 0,0 1-145 0</inkml:trace>
  <inkml:trace contextRef="#ctx0" brushRef="#br0" timeOffset="68590.9094">17852 17598 1900 0,'-17'7'169'0,"17"-7"-135"0,-9 8-34 0,1-1 0 16,-13 4 238-16,13 1 41 0,3 3 8 0,1-1 1 0,-12 13-138 0,7-1-28 15,1 7-6-15,4 1 0 0,4 7-71 0,4 0-13 16,4 0-4-16,1 3 0 0,-1-6-28 16,4-1 8-16,1-4-8 0,0-3 0 15,-1-4-61-15,1 0-15 0,4-3-4 0,4-8 0 16,0-4-148-16,0 0-29 0,16 0-7 0,-37-11 0 0</inkml:trace>
  <inkml:trace contextRef="#ctx0" brushRef="#br0" timeOffset="69014.9133">18313 17665 230 0,'0'0'20'0,"0"0"-20"0,0 0 0 0,-8 4 0 16,-1-1 440-16,1 1 83 0,4 0 17 16,-5 0 3-16,1-1-332 0,-1 5-67 0,5-1-12 0,-8 1-4 15,-1 3-51-15,5 0-10 0,-1 4-3 0,1 4 0 16,0-4-16-16,-5 7-3 0,0-3-1 0,1 7 0 16,3 0-26-16,1 7-6 0,4 1 0 0,4 3-1 15,4 0-11-15,4 4 0 0,5-3 0 0,4-1 0 16,0-4 0-16,8-3 0 0,0-4 0 0,0 0 0 15,0-7 0-15,-4 0 0 0,8-4-11 0,-8-8 11 16,5-3 0-16,-1-4 17 0,0 0-2 0,0-8-1 16,0-3-25-16,0 0-5 0,5-8 0 0,-1-11-1 0,-4 4 17 15,-4-3 0-15,-4-5 0 0,0 4 0 0,-9-3 0 0,-4-1-15 16,1 1 5-16,-5-5 1 16,-5 1-15-16,-3 0-4 0,-5-4 0 0,-3 0 0 15,-1 0 0-15,-4 4-1 0,-4 3 0 0,-5 4 0 16,1 0 13-16,0 12 4 0,-5-1 0 0,1 12 0 0,-1 3 33 0,5 8 7 15,-1 3 2-15,5 4 0 0,4 8-30 0,0 3 0 16,9 4 0-16,3 0 0 16,5 1-45-16,4-1-15 0,4-4-4 0,9-3 0 15,-1-4-174-15,5-4-35 0</inkml:trace>
  <inkml:trace contextRef="#ctx0" brushRef="#br0" timeOffset="69234.9184">18749 17553 288 0,'0'0'25'0,"0"0"-25"15,-4 8 0-15,-4 3 0 0,-1 7 566 0,1-3 108 0,4 0 22 0,-1 4 4 16,1 7-472-16,8-4-95 0,1 12-18 0,3 7-4 16,0 0-68-16,1 4-14 15,-1-4-2-15,5 0-1 0,-1-4-26 0,1-4 0 0,-1 1 8 0,1-1-8 16,4-6-30-16,0-5-8 0,4-3-2 0,-5-5 0 15,1-2-160-15,-4-1-32 0,-1-4-6 0,-8 1-926 16</inkml:trace>
  <inkml:trace contextRef="#ctx0" brushRef="#br0" timeOffset="69491.4445">18703 17486 633 0,'-4'4'56'0,"-5"3"-44"16,9-7-12-16,-4 4 0 0,4-4 482 0,0 0 94 15,0 0 20-15,0 7 3 0,-4 5-411 0,4-12-81 16,0 0-17-16,4 7-3 0,9-3-59 0,-1 0-12 16,5-4-3-16,0 3 0 0,8-3-13 0,-4 0 0 15,0 0 0-15,8 0 0 0,-3 4 0 0,3 0 0 16,-4-4 0-16,0 3 0 0,-4 1 0 0,0 0-13 16,0 3 1-16,0 1 0 0,-12 3 24 0,-1-4 4 15,-8 12 2-15,0 0 0 0,-8 3-29 0,3 0-5 16,5 1-2-16,-8 3 0 0,-13 4 18 0,0 0 14 0,-4 3-2 15,-5-7-1 1,5 0-123-16,0-3-24 0,0-5-4 0,4-3-708 0,4-4-142 16</inkml:trace>
  <inkml:trace contextRef="#ctx0" brushRef="#br0" timeOffset="69866.4419">19231 17427 1152 0,'-4'7'102'0,"-4"0"-82"16,-1-3-20-16,-3 4 0 15,4-1 358-15,-5 0 67 0,5 1 14 0,-1-4 2 0,1-1-255 0,8-3-51 16,0 0-11-16,0 0-1 0,0 0-79 0,12 0-16 16,5-3-4-16,4-1 0 0,-4 0-24 0,4-7 0 15,-4 0 8-15,4 0-8 16,4-4 0-16,-4 0 0 0,4-4 0 0,0 4 0 15,-4-3-56-15,0 3-9 0,0 0-3 0,-4 0 0 16,0 4-118-16,-5 0-24 0,1 3-5 0,-13 8-1 0</inkml:trace>
  <inkml:trace contextRef="#ctx0" brushRef="#br0" timeOffset="70029.4411">19395 17367 2739 0,'-13'19'121'0,"9"-12"26"0,-4 0-118 0,-1 8-29 0,1-3 0 0,0 2 0 16,3 1 148-16,5 8 24 0,-4-1 5 0,4 8 1 15,0 3-110-15,4 8-21 0,1 0-5 0,3 8-1 16,-4-1-30-16,9 1-11 0,-5-5 0 0,5-3 9 31,-1-3-52-31,1-5-10 0,0-3-3 0,3-4 0 0,1-4-148 0,-4-7-31 0,12 11-5 0,-8-18-2 0</inkml:trace>
  <inkml:trace contextRef="#ctx0" brushRef="#br0" timeOffset="70454.444">20045 17218 57 0,'0'0'0'0,"0"0"0"0,0 0 0 0,0 0 0 0,0 0 0 0,-8 4 0 16,-1-1 529-16,9-3 101 0,-4-3 20 0,-4 3 4 15,-1-4-429-15,9 4-85 0,-8-4-18 0,4 0-3 16,4 4-35-16,-9 0-8 0,1 4 0 0,-5 0-1 15,5 3-39-15,-5 12-7 0,-3 0-1 0,-1 7-1 16,-8 3-4-16,0 9-1 0,-5 6 0 0,9 12 0 16,4 8-14-16,5 3-8 0,3 11 8 15,5-15-8-15,0-3 13 0,4 0-1 16,4-4-1-16,0-1 0 0,5-2-11 0,-1-5 0 0,5-3 0 0,12 3 0 16,-4-14-49-16,4-8-12 0,0-4-3 0,0-3 0 15,5-12 0-15,-5-7 0 0,4-3 0 16,5-9-819-16,-5-6-164 0</inkml:trace>
  <inkml:trace contextRef="#ctx0" brushRef="#br0" timeOffset="72247.4472">20397 17631 691 0,'0'0'30'0,"0"0"7"0,0 0-29 0,0 0-8 16,0 0 0-16,0 0 0 0,0 0 407 0,0 8 80 15,-4-1 16-15,4 5 3 0,-4-5-300 0,0 4-60 16,-9 4-12-16,5 4-2 0,4-1-68 0,4 5-14 0,0 7-2 0,8 3-1 16,-4 4-27-16,9 4-6 15,-1-3-1-15,1-1 0 0,-5-7-13 0,5-1 0 0,0-2 0 0,-1-5 0 16,1-3-13-16,-5-5-9 0,-4 1-2 0,0-3 0 31,1-5-84-31,-1 0-18 0,-4-7-3 0,0 0-718 0,0 0-143 0</inkml:trace>
  <inkml:trace contextRef="#ctx0" brushRef="#br0" timeOffset="72423.45">20355 17203 1900 0,'-25'19'84'0,"17"-8"18"0,0 0-82 0,-9 4-20 0,0 0 0 0,4 0 0 0,1 0 289 0,-1 3 54 16,9-3 10-16,-4 4 3 0,3-4-262 0,5 3-52 16,0-3-10-16,5 0-3 15,-1 0-69-15,8-4-13 0,5-3-3 0,4-5-1 16,4 1-153-16,0 0-30 0</inkml:trace>
  <inkml:trace contextRef="#ctx0" brushRef="#br0" timeOffset="72688.443">20871 17937 2102 0,'0'0'93'0,"0"8"19"0,5-1-89 15,-1 0-23-15,0 1 0 0,4-1 0 0,-3-3 126 0,3 3 21 16,0 1 4-16,1 3 1 0,-9-11-57 0,4 8-11 0,-4-8-3 0,12 3 0 15,-3 5-57-15,-9-8-11 0,0 0-2 0,4 11-1 16,4-4-10-16,1 5 12 0,3-5-12 0,-7 8 12 16,-1 0-2-16,-8 0 0 0,4 3 0 0,-9 5 0 15,-3 3-10-15,-5-4 0 0,0 1 0 0,-4 3 0 16,0-4-30-16,0 0-11 0,0-3-3 16,0 0 0-16,0-8-173 0,9-7-35 15,-22-1-8-15,13-14-759 0</inkml:trace>
  <inkml:trace contextRef="#ctx0" brushRef="#br0" timeOffset="72995.9776">21136 17590 1144 0,'0'0'51'0,"4"-7"10"16,-4 7-49-16,0 0-12 0,0 0 0 0,0 0 0 0,0 0 229 0,0 0 43 16,0 0 9-16,0 0 2 0,-9 7-82 0,5 1-16 15,0 3-3-15,0 4-1 0,4 4-61 0,4 7-12 16,4 4-2-16,-3 3-1 16,3 4-51-16,0 4-10 0,1 4-3 0,3-4 0 0,-3 0-9 0,-1-7-3 0,0-1 0 15,1-3 0-15,-5-4-29 0,4-4 8 16,1-3-8-16,-5 0 0 0,0-4 0 0,0-4-13 0,-8 0 2 0,0 0 1 31,0-3-110-31,0-5-21 0,-9 5-5 0,-4-5-1 16,-4-3-149-16,0-3-29 0</inkml:trace>
  <inkml:trace contextRef="#ctx0" brushRef="#br0" timeOffset="73184.9811">20838 17173 403 0,'0'0'17'0,"0"11"5"15,-4 0-22-15,-5 4 0 0,5 0 0 0,-4 4 0 16,-5 0 552-16,5-1 107 0,-5 1 21 0,5-4 4 0,8 0-512 0,-5 0-101 16,5-1-21-16,0-2-4 15,0-1-93-15,5-4-18 0,-5-7-4 0,8 4-1208 16</inkml:trace>
  <inkml:trace contextRef="#ctx0" brushRef="#br0" timeOffset="73383.9775">21383 17959 2343 0,'0'0'104'0,"0"0"21"0,8 8-100 0,1-4-25 15,3-1 0-15,1 1 0 0,0 3 124 0,3-7 20 16,5 0 4-16,4 0 1 0,13-7-68 0,-4 0-13 0,4-1-4 0,-5-3 0 15,5-4-51-15,-5 0-13 0,-3 0 0 0,7-3 0 32,-7-1-84-32,-1-3-20 0,1-4-4 0,-1 3-1166 0</inkml:trace>
  <inkml:trace contextRef="#ctx0" brushRef="#br0" timeOffset="73591.9851">22004 17520 748 0,'-17'7'33'0,"17"-7"7"0,-8 8-32 0,-1 3-8 0,5-4 0 0,-4 4 0 16,-1-3 584-16,9-8 114 0,4 7 23 0,-4 4 5 0,0 8-548 0,5 0-110 15,-1 3-21-15,4 4-5 0,1 0-21 0,-1 4-4 16,0 4-1-16,5 3 0 0,0-4-31 0,-1-3-6 16,5 4-2-16,0-1 0 15,-9-7-117-15,5 0-23 0,-5 1-5 0,-4-5-764 16,5-3-152-16</inkml:trace>
  <inkml:trace contextRef="#ctx0" brushRef="#br0" timeOffset="73824.9795">22046 17058 3358 0,'0'0'74'0,"-9"0"15"0,1 3 3 0,4 1 3 0,4-4-76 0,0 4-19 0,-4 3 0 15,8 1 0-15,0-1 51 0,13 8 6 0,-1 0 2 0,10 4 0 16,3 3-47-16,0 4-12 0,5 8 0 0,8 7 0 16,4-4 0-16,0-4 0 15,0 5 0-15,-4-5 0 0,-4-3 0 0,-5 3 0 0,1 5 0 0,0 3 0 16,-9-4 0-16,0 8 0 0,-8 3 0 0,-1 4 0 16,-3 4 17-16,0-4 2 0,-5-3 0 0,-4 7 0 15,-4-4-133-15,-8 0-26 0,-1-3-6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1T21:55:41.6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">
        <inkml:traceFormat>
          <inkml:channel name="X" type="integer" max="465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79.07692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22-03-11T21:56:25.959"/>
    </inkml:context>
  </inkml:definitions>
  <inkml:trace contextRef="#ctx0" brushRef="#br0">3499 11665 2134 0,'0'0'95'0,"0"0"19"0,0 0-91 0,0 0-23 0,0 0 0 0,0 0 0 15,0 0 136-15,0 0 24 0,-8 0 4 0,4-4 0 16,-9-3-74-16,5-1-15 0,-1 5-3 0,-3-5-1 16,-5 5-35-16,5-1-8 0,-14 0 0 0,-3 4-1 15,4 4-11-15,-5 0-1 0,-3 7-1 0,-9 0 0 16,-8 8-2-16,4-1-1 0,-9 8 0 0,9 0 0 0,0 0-1 0,8 1 0 16,-4-1 0-16,13 7 0 0,-1-7 3 0,14 0 1 15,-1 0 0-15,4 4 0 0,1-7-5 0,12 3-1 16,0 0 0-16,12-4 0 0,1 0 6 0,8-3 1 15,8-4 0-15,9 4 0 0,4-8-15 0,0 0 0 16,8 0 0-16,0-3 0 0,-3-1 0 0,7 1-18 16,-12-1 4-16,0-3 1 0,0-1 13 0,-9 1 0 15,5-4 0-15,-8 8 10 0,-9-5-10 0,-1 5 8 16,-3-4-8-16,-4 7 8 0,-9 0 0 0,4 4-8 16,-3 3 12-16,-10 5-4 0,-7 3 2 0,-1 4 0 15,-12 3 0-15,4-3 0 0,-4 4-10 0,-4-5 12 16,-1 1-12-16,5 0 12 0,0-4-12 0,4-3-14 15,-4-1 3-15,8-7 1 16,-8 3-99-16,12-10-20 0,9-1-4 0,4-7-785 0,0 0-157 0</inkml:trace>
  <inkml:trace contextRef="#ctx0" brushRef="#br0" timeOffset="399.0014">4217 11665 518 0,'-17'0'23'0,"17"0"5"0,0 0-28 0,0 0 0 16,-13-4 0-16,13 4 0 0,-12 4 479 0,12-4 90 16,0 0 19-16,0 0 3 0,-5 0-353 0,-7 4-70 15,4 0-15-15,3-1-2 0,-11 5-83 0,3 3-16 16,-4 4-3-16,-4 3-1 0,4 9-22 0,1 2-5 16,-1 5-1-16,-8 7 0 0,8 4-20 0,-4 7 0 15,4 0 0-15,5 8 8 0,-1-8-8 0,9 0 0 16,0-4 0-16,4-3 0 0,0-4-10 0,4-4 0 15,0-3 0-15,9-1 0 16,-1-6-25-16,-3-1-5 0,7-8 0 0,-3 1-1 16,4 0-58-16,8-5-11 0,-8 1-2 0,4-3-784 0,12-5-156 0</inkml:trace>
  <inkml:trace contextRef="#ctx0" brushRef="#br0" timeOffset="596.0024">4393 12027 1670 0,'0'0'148'0,"0"11"-118"0,0-4-30 0,0 1 0 15,8 7 275-15,-8-1 49 0,0 1 9 0,4 8 3 0,-4-1-166 0,9 12-33 16,-9 3-6-16,0-4-2 16,0 1-86-16,4-4-18 0,-8 0-3 0,4-1-1 0,4-2-21 0,0-5 0 15,-4-3 0-15,13-1-12 16,-5-7-235-16</inkml:trace>
  <inkml:trace contextRef="#ctx0" brushRef="#br0" timeOffset="754.0006">4443 11676 2073 0,'-12'8'92'0,"12"-8"19"0,-13 7-89 0,9 4-22 16,-9-3 0-16,1 3 0 0,3 4 243 0,1-4 44 15,-5 8 9-15,-4-4 1 0,9 0-231 0,4 3-46 16,-5 1-10-16,9-1-1416 0</inkml:trace>
  <inkml:trace contextRef="#ctx0" brushRef="#br0" timeOffset="1069.0133">4858 12433 1036 0,'0'0'92'0,"0"0"-73"0,0 0-19 0,0 0 0 0,0 0 362 0,0 0 69 16,0 0 13-16,0 0 4 0,0 0-230 0,0 0-46 15,0 0-8-15,0 0-3 0,0 0-98 0,0 0-20 16,0 0-4-16,0 4-1 0,13 3-38 0,-9-3 0 15,9 3 0-15,-1 1-12 0,1 3 12 0,-5-4 0 16,1 4 0-16,3 8-8 0,-8 3 8 0,1-3 0 16,-5 3 0-16,0 5 0 15,-9-1-23-15,1 0-5 0,4 0-2 0,-5 7 0 16,-12-3 0-16,0 0 0 0,0-4 0 0,-4 0 0 16,0-7-147-16,4-8-30 0,4-4-5 0,-4-7-2 0</inkml:trace>
  <inkml:trace contextRef="#ctx0" brushRef="#br0" timeOffset="1396.001">5236 12056 460 0,'0'0'41'0,"0"0"-33"0,0 0-8 0,0 0 0 16,0 8 386-16,8-1 75 0,-8 1 15 0,0-1 4 15,0 4-190-15,0-3-38 0,0 3-7 0,0 0-1 16,4 4-131-16,5 4-25 0,-5-1-6 0,0 8-1 16,9 1-40-16,-1 2-8 0,-3 5-1 0,7 3-1 0,-11-3-13 15,7 3-2-15,-3 4-1 0,-1-4 0 0,-8 1-1 0,8 3 0 16,-16-4 0-16,8 0 0 0,-8 0-22 0,3-3-5 15,1-4-1-15,0 3 0 16,-9-7-50-16,-3-3-9 0,3 3-3 0,-4-8 0 16,5-3-123-16,-13-4-25 0,-17-14-4 0,8-8-2 0</inkml:trace>
  <inkml:trace contextRef="#ctx0" brushRef="#br0" timeOffset="1561.0076">5286 11680 1900 0,'-29'11'84'0,"20"-7"18"0,5 0-82 0,-8-1-20 16,7 1 0-16,-7 0 0 0,3 3 277 0,-3-3 51 0,3 3 11 15,1-3 1-15,-5 0-244 0,5 0-48 0,8 3-11 0,-8-3-1 32,8-4-168-32</inkml:trace>
  <inkml:trace contextRef="#ctx0" brushRef="#br0" timeOffset="1876.0003">5815 11650 460 0,'0'0'20'0,"0"0"5"16,0 0-25-16,0 0 0 0,0 0 0 0,0 0 0 0,0 0 486 0,0 0 92 16,0 0 18-16,0 0 4 0,0 0-373 0,4 4-75 15,4 7-16-15,1 0-2 0,3 8-58 0,5 3-11 16,4 4-2-16,-9 8-1 0,9-1 5 0,5 12 1 16,-1 4 0-16,4 7 0 0,-16-4-68 0,8 4-25 15,-13 3 1-15,5 5 0 0,-9-12 24 0,-4 7 0 16,-4-3 0-16,-9 4 0 0,5 0 0 0,-9-5-16 15,4 5 4-15,1 0 0 16,-1-4-168-16,5-8-35 0</inkml:trace>
  <inkml:trace contextRef="#ctx0" brushRef="#br0" timeOffset="2136.0032">6599 12112 2649 0,'0'0'117'16,"0"0"25"-16,0 0-114 0,8 4-28 0,1 0 0 0,3-1 0 15,1 1 146-15,-5 4 23 0,5-5 5 0,4 1 1 0,4 0-75 0,-1-4-16 16,6-4-2-16,-1 0-1 15,-4 1-95-15,4-1-19 0,0-4-4 0,-4 1-1 16,4 3-93-16,0-3-18 0,-8 3-4 0,0 0-1 0</inkml:trace>
  <inkml:trace contextRef="#ctx0" brushRef="#br0" timeOffset="2480.1113">8377 11762 140 0,'0'0'0'0,"0"0"12"0</inkml:trace>
  <inkml:trace contextRef="#ctx0" brushRef="#br0" timeOffset="3039.6545">8474 11419 1036 0,'-9'8'46'0,"9"-5"10"0,-4 5-45 0,-4-1-11 16,3-3 0-16,1 0 0 0,0-1 412 0,4 1 80 15,0-4 16-15,0 0 3 0,0 0-358 0,0 0-71 16,-8 4-14-16,8-4-4 0,0 0-51 0,-9-8-13 16,5 1 0-16,0-4 0 0,0 0 0 0,-5-1 0 15,1-2 0-15,4-5 0 0,-5 0 0 0,-3-3 0 16,-1-4 0-16,-4 0 0 0,1 0 0 0,-5 3 0 0,0-3 0 0,-9 0 0 16,5-4 0-16,-4 8 0 15,8 0-12-15,0 7 12 0,0 0 0 0,0 7 0 0,4 1 10 16,5 7-2-16,-5 7-8 0,4 4 0 0,5 8 0 0,-1 7 0 15,5 8 48-15,4 7 11 0,0 11 2 0,0 11 1 16,9 1 3-16,-5 3 1 0,4 7 0 0,1 1 0 16,-5-8-66-16,4 0-20 0,1 4-1 0,-9-4 0 15,0-4 21-15,-9 1 0 0,1-5 0 0,-1 4 8 16,5-7-8-16,-13-3 0 0,1-5 0 0,-5-3 0 16,4-8 0-16,4-3 0 0,-8-5 0 0,13-6 0 15,-13-5 0-15,4-6 0 0,0-1 0 0,5-8 0 0,-1-3 0 16,-4-3-11-16,5-5 11 0,-5-3-12 0,9-4 3 0,-1-3 0 15,1-1 0-15,8 0 0 0,8-3 9 0,-8 3-8 16,9 4 8-16,8 0-8 0,-1 1 8 0,-3 2 0 16,8 9 0-16,0-1 0 0,0 8 0 0,4 7 9 15,-8 0-9-15,8 4 10 0,-13 7 6 0,9 8 0 16,-8 7 1-16,4 8 0 0,-9 4 3 0,-4 6 0 16,-4 5 0-16,-4 11 0 0,-4-8-9 15,-5 4-2-15,5-3 0 0,-1-1 0 0,5-3-9 0,-4-8 8 16,8 0-8-16,0-7 8 0,8-4-8 0,-4-8 0 15,1-3 0-15,11-4-11 0,1-4-1 0,4-7 0 16,-4 0 0-16,8-7 0 16,-4-5-22-16,4 5-5 0,0-4-1 0,1-8 0 15,-5 0-116-15,0-3-23 0,-5-8-5 0,9-4 0 16</inkml:trace>
  <inkml:trace contextRef="#ctx0" brushRef="#br0" timeOffset="22669.5739">9585 11516 2070 0,'-17'15'92'0,"9"-11"18"0,-1-1-88 16,1 1-22-16,8-4 0 0,0 0 0 0,0 0 133 0,0 0 23 15,0 0 4-15,0 0 0 0,0 0-33 0,0 0-7 16,0 0-2-16,4-4 0 0,9 4-35 0,8 4-7 15,0 0-2-15,8 0 0 0,1-1-45 0,3 1-9 16,9 0-1-16,8-1-1 0,9-3 22 0,12 0 5 16,9-7 1-16,17 3 0 0,-1-3-46 0,17-1 0 15,9-6 0-15,20-1 0 0,-20-4 0 0,-21 8 0 16,16-4 0-16,9 4 9 0,4 0-9 0,0-4 0 16,-4 3 0-16,4 5 0 0,8-4 0 0,30 3 10 15,-21 1-10-15,4-4 10 0,-17 3-10 0,-4 5 0 16,0-5 0-16,0 8 8 0,-25-4-8 0,-9 1 0 15,-3-1 0-15,7 0 0 0,-7 0 0 0,-14 4 0 16,-7-3 0-16,-10 3-11 0,-20-4-5 0,-8 4-2 16,-13 0 0-16,-8 0 0 15,-9 4-52-15,-13-1-10 0,-12 5-3 0,-8-4 0 16,-5 3-148-16,-7-3-29 0,-64 11-7 0,25 3-1 0</inkml:trace>
  <inkml:trace contextRef="#ctx0" brushRef="#br0" timeOffset="23504.8871">9782 12451 2786 0,'0'0'61'0,"0"0"13"0,0 0 2 0,0 0 3 0,0 0-63 0,0 0-16 16,0 0 0-16,13 0 0 0,-1 0 91 0,1 0 15 15,8-3 3-15,4 3 1 0,4 0-55 0,13-4-11 16,9 0-3-16,12 1 0 0,4-1-17 0,4 0-3 15,4 0-1-15,14-3 0 0,3-1 22 0,-17 5 4 16,13-1 1-16,5 0 0 0,7 1-38 0,9-1-9 16,13-4 0-16,8 5 0 0,4 3 0 0,42-4 0 15,9 0 0-15,16 0 0 0,-37 1-10 0,8 3-4 0,8-4-1 0,13 4 0 16,-42-4 26-16,4 4 5 0,0-3 0 0,9 6 1 16,-34 1-17-16,-17 0 0 0,-12-1 0 0,-9 1 0 15,-16 4 0-15,-9-5 0 0,-9 1 0 0,-20 0 0 31,-4-4-64-31,-13 0-14 16,-9 0-2-16,-12 0-1 0,0 0-170 0,-4 0-33 0,-38 0-8 0,0-4 0 0</inkml:trace>
  <inkml:trace contextRef="#ctx0" brushRef="#br0" timeOffset="23945.8824">10185 13230 2880 0,'-9'0'64'0,"-3"4"12"0,-5-4 4 0,0 0 0 0,-4 0-64 0,13 0-16 15,-5-4 0-15,13 4 0 0,0 0 90 0,0 0 15 0,0 0 3 0,17 0 1 16,4 0-65-16,8 4-14 16,13 0-2-16,9-1-1 0,3-3-4 0,9 4-1 15,13 7 0-15,12-7 0 0,4 0 10 0,9 0 1 0,-1-1 1 0,26 1 0 31,-8 0-26-31,7-4-8 0,10-4 0 0,24 4 0 0,-12-4 16 0,4 4-4 0,-9 0-1 0,-24-3 0 16,-1 3-11-16,9 3 0 0,4-3 9 0,-4 0-9 16,-9 4 0-16,-3 0 0 0,-1-1 0 0,34 5 0 15,-26-4 0-15,-33-1 0 0,-12-3 0 0,-5 0-12 16,-8 4-37-16,-13-4-8 0,-4 4-2 16,-8 0 0-16,-8-4-119 0,-1 0-24 0,-29 0-5 0,0 0-1095 15</inkml:trace>
  <inkml:trace contextRef="#ctx1" brushRef="#br0">15069 13387 0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1T21:54:54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16925 9746 1497 0,'-4'7'32'0,"4"1"8"0,0-1 0 0,0-7 4 0,0 0-36 0,-5 4-8 0,5-4 0 0,0 0 0 15,0 11 104-15,0-11 20 16,0 0 3-16,0 0 1 0,0 0 0 0,0 0 0 0,0 0 0 0,0 0 0 16,0 0-74-16,0 0-14 0,0 0-4 0,0 0 0 15,0 0 0-15,0 0 0 0,-8 0 0 0,0 0 0 16,-1 0-6-16,5-4-2 0,-9 1 0 0,1-1 0 15,-1 0 0-15,-4-3 0 0,1-1 0 0,-14 5 0 16,1-5-28-16,-5 1 0 0,-8 7 0 0,1-4 0 16,-1 0 0-16,-9 1 0 0,5-1 0 0,-8 4 0 15,3-4 0-15,-3 4 0 0,-1-7 0 0,-4-1 0 16,1 1-10-16,-1-4-8 0,-8-1-2 0,8 1 0 16,5 0 20-16,3 0 0 0,1-8 0 0,-4 4 0 0,7-3 20 15,5 3-3-15,1 0 0 0,7 0 0 0,0 0-17 0,5 4 0 16,0 0 0-16,4 3 0 15,4 1-21-15,4-1-8 0,-4 5-2 16,0-5 0-16,8 8 31 0,-4 0 0 0,1 0 0 0,3 0 0 0,5 0 0 0,-5 4 13 16,5 0-2-16,-5-1-1 0,1 1 5 0,3-4 1 15,1 0 0-15,-1 4 0 0,-3-1-16 0,8 1 9 16,4-4-9-16,0 0 8 0,0 0 11 0,0 0 1 16,0 0 1-16,0 0 0 0,0 0-13 0,4 11-8 15,-4 1 10-15,4 2-10 0,0 1 36 16,5 8 2-16,-5 3 0 0,-4 7 0 0,4 8-50 15,-4 8-11-15,0 3-1 0,-4 4-1 0,4-4 40 0,-4 4 8 16,4 4 1-16,0-1 1 0,-5-7-25 0,10 4 0 16,-5 0 0-16,4 0 0 0,0-4 0 0,-4 0 0 0,4 1 0 15,0-5 0-15,5 0 0 0,-5 1 0 0,-4-1 0 0,4 1 0 16,-4-8 0-16,4 0 0 16,-4 0 0-16,0-4 0 0,0 0-9 0,0-3-7 0,5-4-2 15,-5 0 0-15,0-8 18 0,4 0 0 0,0-3-8 0,0-1 8 16,0-3 0-16,5-3-8 0,-1-1 8 0,5 0 0 15,-1-7-8-15,5-1 8 0,0 1 0 0,4-4 0 16,4 0 0-16,0 0 0 0,4-4 12 16,9 4-3-16,4-7 7 0,4 3 0 0,0 0 1 0,17 1 0 15,4-1-17-15,5 8 0 0,-1-1 0 0,0 5 0 16,1 3 25-16,3 0 2 0,-4 0 0 0,13 4 0 16,-4-3 8-16,-4 2 1 0,-5-6 1 0,-4 3 0 15,-8-3-49-15,-5-1-11 0,-4-3-1 0,-3-1-1 0,-1-3 25 0,-8-3 0 16,-1-1 0-16,-7-3 8 0,3-1-8 0,-8-3 9 15,-8-4-9-15,0-7 10 0,4-1 5 0,-4-7 1 16,-5-7 0-16,-8-4 0 0,1-3-16 0,-5-9-18 16,4-6 4-16,-4-8 1 0,0 0-3 0,-4-1-1 15,-5-6 0-15,5-4 0 0,0-4-5 16,0-4-1-16,-9 0 0 0,5 1 0 0,-5 3 4 0,0 3 1 16,-3 5 0-16,-1 3 0 15,4 11-31-15,1 12-7 0,-1-1 0 0,1 12-1 16,3 11-123-16,5 0-25 0,0-11-5 0,4 37-1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1T22:01:39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17332 13487 1807 0,'0'0'80'0,"0"0"16"0,0 0-76 0,0 0-20 0,0 0 0 0,0 0 0 15,0 0 88-15,0 0 15 0,0 0 2 16,0 8 1-16,0-8 18 0,0 11 3 0,0 4 1 0,4 0 0 16,0 0-52-16,-4 3-9 0,0 9-3 0,0 10 0 15,0 0 0-15,4 4 0 0,-4 7 0 0,0 5 0 16,-4-1-51-16,4 4-13 0,-4-4 0 0,0 4 0 15,-1-4 0-15,1-4 0 0,0-3 0 0,4 0 0 16,-4-8 0-16,0-7 0 0,4 3 0 0,0-3 0 0,0-7 18 16,4-5 1-16,-4-3 0 0,4 0 0 15,4-7-169-15,-8-8-34 0,0 0-6 0</inkml:trace>
  <inkml:trace contextRef="#ctx0" brushRef="#br0" timeOffset="487.0022">17386 13938 2322 0,'-17'26'103'0,"13"-14"21"0,0-1-100 0,0 4-24 16,4 0 0-16,-9-4 0 0,9 4 136 0,0-8 23 15,0-7 4-15,0 0 1 0,0 0-78 0,9 8-15 16,-9-8-3-16,8 7-1 0,5-3-35 0,3 0-8 16,1-8 0-16,4 4-1 0,4-4 5 0,1 0 0 15,7 1 1-15,5-1 0 0,0-4-29 0,4-3 0 16,8 4 0-16,0-1 0 0,5 1 0 0,3-4 0 15,-3 3 0-15,8-3 0 0,-4 0 18 0,8 0-2 0,4 3-1 16,13-7 0-16,4 4-24 0,-4 0-5 0,-5 0-1 0,14 0 0 16,-1 7 26-16,13-7 5 15,0 3 0-15,16 1 1 0,-12 3-17 0,0-3 0 0,9 3 0 0,-26 0 0 16,5 0 0-16,-1 4 0 0,1 0 0 16,12-3 0-16,0 3 0 0,4-4 0 0,-4 4 0 0,38-4 0 15,-26 1 9-15,1 3-9 0,4-4 0 0,4 4 9 16,-25 0 3-16,-5 0 0 0,-3-8 0 0,8 1 0 15,-5-4-2-15,-7 3 0 0,3 1 0 0,-8-1 0 16,-8 1-10-16,-9-1 0 0,0-3 0 0,1 4 0 16,-5-4 0-16,0 3 0 0,4-3 8 0,1 4-8 15,-14-1 0-15,-3 1 0 0,-1-1 0 0,-8 1 0 0,-4 3 0 16,-8-3 0-16,-1 3 0 0,-3 4 0 0,-5-4 17 0,-4 0 2 16,-4 4 0-16,0-3 0 0,-9 3-19 0,0 0 0 15,1-4 0-15,-1 4 0 0,0 0 0 0,-8 0-19 16,0 0 4-16,0 0 1 0,0 0 14 0,0 0 0 15,0 0-10-15,0 0 10 16,0 0-28-16,0 0 0 0,9 0-1 0,-9 0 0 16,0 0-115-16,0 0-24 0,0 0-4 0,0 0-1168 0</inkml:trace>
  <inkml:trace contextRef="#ctx0" brushRef="#br0" timeOffset="785.0053">22834 13245 2336 0,'0'0'104'0,"0"0"20"0,0 0-99 0,0 0-25 0,0 0 0 0,0 0 0 16,0 0 126-16,0 0 20 0,0 0 4 0,0 0 1 15,0 0-70-15,0 0-13 0,0 0-4 0,0 0 0 16,9 11 0-16,-5 4 0 0,-4 8 0 0,4 6 0 15,-4 12-28-15,0 8-7 0,-4 3-1 0,0 4 0 16,4 0-6-16,-5 0-2 0,5-8 0 0,-4 4 0 16,0-3-12-16,4-4-8 0,0-4 8 0,0-4-8 15,0-4 0-15,0-3 0 0,0-4 0 0,4 0 0 16,0-7-130 0,-4-4-21-16,0 0-4 0</inkml:trace>
  <inkml:trace contextRef="#ctx0" brushRef="#br0" timeOffset="2295.0027">16635 12999 115 0,'0'0'0'0,"0"0"10"0,0 0-10 0,0 0 0 16,0 0 0-16,0 0 0 0,9 0 0 0,-1 0 0 16,-8 0 0-16,4 0 0 0,5 0 52 0,-1 0 9 15,-4 0 2-15,-4 0 0 0,9 0 155 0,-9 0 31 16,0 0 7-16,0 0 0 0,0 0 4 0,0 0 1 16,0 0 0-16,0 0 0 0,0 0-95 0,0 0-19 15,0 0-4-15,0 0-1 0,0 0-67 0,4 0-14 16,4 4-2-16,5-8-1 0,-5 4-6 0,9-7 0 15,0-1-1-15,4-3 0 0,0-4-41 0,12-11-10 16,1 0 0-16,4-4 0 0,3-3 0 16,-7-8 0-16,-5-4 0 0,5 0 0 0,-1-3 9 0,1-4 0 15,0 0 0-15,-5-1 0 0,-8-3-9 0,0 1 0 0,-4-9-12 0,-1-3 12 32,-7 0-40-32,-1 0 0 0,1 0 0 0,-5 4 0 15,-4 3 2-15,0 11 0 0,-4 1 0 0,-5 7 0 0,1 11 30 0,-9 4 8 0,0 0 0 16,-8 15 0-16,4 3 14 0,-4 8 7 0,-4 8 2 15,-1 10 0-15,-3 12 28 0,-1 11 5 0,1 8 2 0,-1 22 0 16,5 7 0-16,4 4 0 0,8 7 0 0,0 1 0 16,9-8-31-16,-1-8-7 0,9-3 0 0,4-8-1 15,13-7-19-15,4-7 0 0,0-5 8 0,13-6-8 16,-5-9-12-16,9-2-7 0,4-5-1 0,4-3 0 16,0-5 20-16,4 1 0 0,-4-7 0 0,5-4-993 15,-5-1-195-15</inkml:trace>
  <inkml:trace contextRef="#ctx0" brushRef="#br0" timeOffset="3153.0033">22683 11952 403 0,'0'0'17'0,"0"0"5"0,0 0-22 0,0 0 0 16,0 0 0-16,0 0 0 0,0 0 439 0,0 0 83 15,0 0 17-15,0 0 3 0,0 0-288 0,0 0-58 16,0 0-11-16,0 0-2 0,0 0-87 0,0 0-16 16,-4 4-4-16,4-4-1 0,0 0-30 0,-8 7-5 15,-1-3-2-15,1 7 0 0,-5 4-19 0,9 7-4 16,-4 1-1-16,-1 7 0 0,1 3-6 0,0 4 0 16,3 4-8-16,5 0 12 0,0-7 8 0,0 3 0 15,5-7 1-15,3 4 0 0,-4-12-21 0,9 0-20 0,-5-3 4 16,5 0 1-16,3-5 15 0,-3 1 0 0,4-7 0 0,0 3 0 15,-1-4 12-15,5-7 1 0,0 0 1 0,0-7 0 16,0-4-22-16,4-4-5 0,5-7-1 0,-5-5 0 16,0-6 6-16,0-4 8 0,5-8-13 0,-5-4 5 15,0-3-28-15,-4 0-4 16,0-4-2-16,-4 4 0 0,-1 4-13 0,-3 7-2 0,0 7-1 16,-5 8 0-16,-4 4 36 0,0 7 7 0,1 0 2 0,-5 7 0 15,4 1 34-15,-4 7 7 0,0 0 2 0,0 0 0 16,0 0 24-16,-4 11 5 0,-5 8 1 15,1 3 0-15,-1 8-20 0,1 0-3 0,0 7-1 0,-1 4 0 16,1 4-13-16,-1 3-3 0,1 1-1 0,4-1 0 0,4-3-19 0,0-4 10 16,4-4-10-16,0 0 8 0,5-7-8 0,-5 0 0 15,8-4 0-15,-3-4 0 0,-1-7-19 0,1 4 1 16,-1 0 0-16,0-8 0 16,-3 4-181-16,3-8-36 0</inkml:trace>
  <inkml:trace contextRef="#ctx0" brushRef="#br0" timeOffset="10729.3235">20284 13480 1728 0,'-8'-26'76'0,"8"26"16"0,0 0-73 0,0 0-19 0,0 0 0 0,0 0 0 16,4 11 208-16,0-3 39 0,-8 3 7 0,4 4 2 16,-4 0-112-16,0 7-21 0,4 4-5 0,0 8-1 15,4 7-47-15,-4 3-10 0,0 5-1 0,-4 3-1 16,4 0-28-16,0-4-6 0,-5 1 0 0,5-4-1 15,0-4-23-15,0 0 0 0,5-8-10 0,-5-7 10 16,4-3-59-16,0-5-5 0,4-3 0 16,-3-4-887-16,-5-11-177 0</inkml:trace>
  <inkml:trace contextRef="#ctx0" brushRef="#br0" timeOffset="11328.3194">20058 12444 345 0,'0'0'15'0,"0"0"4"0,0 0-19 0,0 0 0 15,4 4 0-15,-4-4 0 0,0 0 408 0,0 0 77 16,0 0 16-16,0 0 3 0,0 0-272 0,0 0-54 16,4 7-11-16,4 1-3 0,-8-8-65 0,5 11-14 15,-1 4-2-15,-4 7-1 0,0 0-22 0,4 8-5 16,-4 0-1-16,4 4 0 0,-4-1-22 0,0 1-4 16,0-1 0-16,4 1-1 0,-4-4-18 0,5-4-9 15,-5 0 10-15,4 0-10 0,0-8 0 0,0 1 0 16,0 0 0-16,-4-8 0 15,5 4-99-15,-1-8-13 0,0 1-2 0,-4-8-808 16,0 0-162-16</inkml:trace>
  <inkml:trace contextRef="#ctx0" brushRef="#br0" timeOffset="11702.3214">20435 12522 1785 0,'0'0'79'0,"0"0"17"0,0 0-77 0,0 0-19 0,4 11 0 0,1-3 0 15,-5-8 247-15,0 0 45 0,0 0 10 0,0 0 2 16,0 0-141-16,0 0-28 0,0 0-6 0,0 0-1 16,0 0-102-16,0 0-26 0,0 0 0 0,0 0 0 15,0 0 0-15,0 0 0 0,-9 7 0 0,1 5-11 0,-1-1 11 0,-3 0 0 16,-5 4 10-16,0 3-10 0,-8 5-13 0,4 3-9 16,4-4-2-16,1 4 0 0,-1 0 24 0,-4 0-11 15,4 4 11-15,-4-7-8 0,4-1 8 0,1-7 11 16,3 0-3-16,5 0 0 0,-1-4 24 0,5-4 5 15,4-7 1-15,0 0 0 0,0 0-8 0,4 8-2 16,-4-8 0-16,13 4 0 0,-5-1-8 0,13-3-1 16,-4 4-1-16,8-4 0 0,-8 0-6 0,8 0 0 15,4 0-1-15,1 0 0 0,-1 0-11 0,5 4 10 16,-5-1-10-16,0 1 10 0,-4 0-10 0,1 0 0 16,-5-1 0-16,0 5 0 0,-5-4-8 0,-3 3-8 15,0-7 0-15,-13 0-1 0,8 4 17 0,-8-4 8 16,0 0-8-16,0 0 12 15,0 0-116-15,0 0-23 0,0 0-5 0,0 11-1333 0</inkml:trace>
  <inkml:trace contextRef="#ctx0" brushRef="#br0" timeOffset="12573.3239">20121 12850 1098 0,'0'0'48'0,"0"0"11"0,0 0-47 0,0 0-12 16,0 0 0-16,0 0 0 0,0 0 170 0,0 0 32 16,0 0 6-16,0 0 2 0,0 0-41 0,0 0-8 15,0 0-1-15,0 0-1 0,0 0-67 0,0 0-12 0,0 0-4 0,0 0 0 16,0 0-23-16,4 15-5 16,-4 4 0-16,0 3-1 0,0 4-11 0,0 4-3 0,0 0 0 0,0 3 0 15,0-3-19-15,0 4-4 0,0-4-1 0,0 3 0 16,0-3-54-1,4-4-11-15,-4 0-3 0,4-4-1225 0</inkml:trace>
  <inkml:trace contextRef="#ctx0" brushRef="#br0" timeOffset="21753.5943">17030 14646 864 0,'21'-3'38'0,"-21"3"8"0,0 0-37 0,0 0-9 16,8-8 0-16,-8 8 0 0,0 0 296 0,0 0 58 16,4-3 11-16,-4 3 3 0,0 0-192 0,0 0-39 0,0 0-7 0,0 0-2 15,0 0-51-15,0 0-10 0,0 0-3 0,0 0 0 16,8 3 0-16,-3 8 0 0,3 1 0 0,-4 3 0 15,-4 7-5-15,4 0-2 0,-4 1 0 0,0 3 0 16,5-4 11-16,-1 4 3 0,0 0 0 0,-4-3 0 16,0 3-57-16,-4-4-14 0,4 0 0 0,4-3 0 15,-4 0 0-15,0-1-16 0,0-3 3 0,4 0 1 16,-4 4 12-16,4-8 0 0,-4 0 0 0,0 4-9 16,0-8 9-16,0-7 0 0,0 12 0 0,0-12 0 15,0 0 0-15,0 0 0 0,0 0 0 0,5 7 0 16,3 4 0-16,-4-3 19 0,0-1-3 0,-4-7-1 15,9 4-26-15,-5-4-5 0,-4 0 0 0,13 0-1 16,-5-4 27-16,5 0 6 0,-5 1 0 0,5-5 1 0,-1 1-28 16,5-1-5-16,-5 5-2 0,9-5 0 15,0 1 18-15,0-4 0 0,5 3 0 0,3-3 0 16,0 0 11-16,1 3 5 0,3-3 2 0,5 4 0 0,4-5-18 0,0 5 0 16,0 0 0-16,4-1 0 0,4 4 0 0,-4-3-12 15,-4 3 1-15,0-3 1 0,0 7 10 0,0-4 0 16,-4 4 0-16,0 0 8 0,-1 0-8 0,1 0 12 15,4 0-4-15,0 0 0 0,0 4-8 0,4-4 0 16,-8 3 0-16,4 1 0 0,-5 0 0 0,1 0 0 16,0-1 0-16,0-3 0 0,-5 0 9 0,1 4-9 15,4-4 12-15,-9 0-12 0,4 0 11 0,5-4-11 16,-4 1 10-16,4-1-10 0,8 0 12 0,0 0-4 16,4 1-8-16,5-8 12 0,-5 3-12 0,4 1 0 15,-3-5 0-15,3 5 0 0,-8 3 0 0,5-3 0 16,-1-1 0-16,0 1 0 0,1 3 8 0,3-3-8 15,5-1 0-15,-4 1 0 0,-5 3 0 0,-4-3 0 16,4 3 0-16,-4 0 0 0,-4-3 0 0,0 3 0 0,-4-3 0 0,0 3 0 16,0-4 0-16,4 1 8 0,-9 3-8 0,5-7 0 15,0 4 0-15,-1-1 0 0,-3 1 0 0,-1-1 0 16,-3 1 0-16,-5 3 0 0,0 0 0 0,0 1 0 16,0-1 0-16,-4 0 8 0,-4 0-8 0,0 4 0 15,0-3 0-15,-5 3 0 0,5 0 0 0,-4 0 0 16,-1 0 0-16,-3 0 0 0,-1 0 0 0,5 0 0 15,-13 0 0-15,8 0 0 0,5-4 0 0,-1 4 0 16,-3-4 0-16,3 4 0 0,-3 0 0 0,3-3 0 16,-3-1 0-16,-1 0 0 0,0 0 0 0,5 1 0 0,-9-1 0 15,4 0 0-15,-8 4 0 0,0 0 0 0,9-4 0 16,-1 1 8-16,-4-1-8 0,-4 4 0 0,0 0 0 0,0 0 0 16,0 0 0-16,0 0 0 15,0 0 0-15,0 0 0 0,0 0 0 0,0 0 0 0,0 0 0 0,0 0 8 16,0 0-8-16,0 0 0 0,5-4 0 0,-5 4 8 15,0 0-8-15,0 0 8 0,4-7-8 0,-4 7 0 16,0 0 0-16,4-4 0 0,0-3 0 0,0-1 0 16,1-3 0-16,-1 0 0 0,-4 0 0 0,0-1 0 15,4 1 0-15,0-4 0 0,-4 0 0 0,0 1 0 16,0-9 0-16,0 1 0 0,0-1 0 0,0-3 0 16,0 0 0-16,0-4 0 0,0 1-9 0,0-1 9 15,0 0 0-15,4 4-9 0,-4-4 9 0,0 8-8 16,5-1 8-16,-5 9-8 0,0-1 8 0,0 3-12 0,0 5 12 15,0 7-12-15,0 0-1 0,0 0-1 16,0 0 0-16,0 0 0 16,0 0-10-16,0 0-3 0,0 0 0 0,0 0 0 15,0 0-22-15,0 0-5 0,0 0-1 0,0 0 0 16,0 0-158-16,0 0-32 0,0 0-7 0</inkml:trace>
  <inkml:trace contextRef="#ctx0" brushRef="#br0" timeOffset="29635.7376">18661 15861 460 0,'0'0'20'0,"0"0"5"0,0 0-25 0,0 0 0 16,0 0 0-16,0 0 0 0,0 0 297 0,0 0 55 0,0 0 10 0,0 0 2 16,0 0-158-16,0 0-32 0,0 0-6 0,0 0-2 15,0 0-54-15,0 0-12 0,0 0-1 0,0 0-1 16,0 0-44-16,0 0-9 0,0 0-1 0,8-7-1 15,-3-4 2-15,-1-4 1 0,0-4 0 0,-4 4 0 16,4-3-28-16,-4-5-6 0,4-3 0 0,-4 0-1 16,0-4-11-16,0 0 0 0,0-3 0 0,-4-8 0 15,0 0 0-15,0 4-12 0,0-1 0 0,-1 9 1 16,5-5 23-16,-4 4 4 0,0 0 0 0,0 4 1 16,4 0-33-16,-4 8-8 0,-5-1 0 0,5 4-1 15,-4 4 25-15,4 0 8 0,-5 11 0 0,1 0 0 16,-1 7 12-16,1 4 2 0,-5 4 1 0,5 8 0 0,-5-1-23 15,1 4 0-15,-1 4-10 0,-4-4 10 0,5-4 11 0,-5 1 9 16,9-5 1-16,-1-3 1 0,5-4-22 16,-4 1 0-16,8-5 0 0,0-7 0 15,0 0-70-15,0 0-18 0,-4 7-4 0,4-7-1 16,0 0-129-16,0 0-26 0,0 0-4 0</inkml:trace>
  <inkml:trace contextRef="#ctx0" brushRef="#br0" timeOffset="29825.7393">18602 15053 2840 0,'13'18'63'0,"-9"-7"13"0,-4-3 2 0,9 3 1 0,-5 0-63 16,4 4-16-16,-4 0 0 0,9 4 0 0,-5-1 117 0,1 5 21 15,3-5 4-15,1 5 1 0,-1-8-79 0,1 0-16 16,4-4-4-16,4 0 0 0,-5 0-30 0,5 0-6 0,5-7-8 0,-5 3 11 16,0-3-11-16,4 4 0 0,0-1 0 0,0-3 0 31,4-4-131-31,1 7-21 0,-5 1-5 0</inkml:trace>
  <inkml:trace contextRef="#ctx0" brushRef="#br0" timeOffset="31154.737">20645 13398 345 0,'0'0'31'0,"0"0"-31"0,0 0 0 0,0 0 0 16,0 0 312-16,0 0 57 0,0 0 11 0,0 0 3 16,0 0-159-16,0 0-32 0,0 0-7 0,0 0-1 15,0 0-62-15,0 0-13 0,0 0-2 0,0 0-1 16,0 7-60-16,4 5-12 0,0-5-2 0,-4 8-1 15,4 0 26-15,-4 4 6 0,0-1 1 0,0 1 0 16,0 3-46-16,-4 1-9 0,4-5-1 0,0 5-8 0,0-5 10 0,0-3-10 16,0 0 8-16,0 0-8 0,0-4 0 0,0 4 0 15,0-8 0-15,0-7-11 16,0 0-78-16,0 0-16 0,0 0-3 0,0 0-1 16,0 0-146-16,0 0-29 0</inkml:trace>
  <inkml:trace contextRef="#ctx0" brushRef="#br0" timeOffset="31685.7401">20687 13409 1324 0,'0'0'59'0,"0"0"12"0,-4 11-57 0,-1-3-14 16,5-8 0-16,0 11 0 0,0-11 293 0,-4 11 56 15,4 0 11-15,0-11 3 0,9 8-201 0,-5-1-40 16,4 1-8-16,1-5-2 0,3 5-60 0,5-8-12 16,0 0-2-16,4-4-1 0,4 4-37 0,0-4-18 0,0 1 2 15,5-5 0-15,-5 5 45 0,4-5 10 16,0 1 1-16,1 3 1 0,-1-4-14 0,0 5-3 0,-3-1-1 0,3 4 0 15,-4-4-23-15,0 1 0 0,1-1 0 0,-1 0-12 16,-4 0 12-16,4-7 0 0,0 7 0 0,0 1 8 16,0-5-8-16,5 5 0 0,-5-1 0 0,4 0 0 15,1 0 0-15,-1 1 0 0,-8-1 0 0,0 0 0 16,0 0 0-16,4 4 0 0,0-3 0 0,5 3 8 16,-10-4-8-16,6 4 0 0,-1 0 0 0,-4 0 0 15,4 0 0-15,0 0 0 0,-8 0 0 0,4-4 8 16,-4 1-8-16,-1-1 8 0,1 0-8 0,0 0 8 15,4 4-8-15,-4-3 9 0,-1-1-9 0,1 0 10 16,0 0-10-16,0 4 0 0,4-3 0 0,0-1 0 0,0 0 0 16,0 4-14-16,4 0 2 0,0-3 0 0,-4 3 20 0,0 0 5 15,-8-4 1-15,3 4 0 0,1-4-14 16,4 4 0-16,-4-4 8 0,0 1-8 0,-1-1 0 0,5-4 0 16,-4 5 0-16,0-1 0 0,0 0 0 0,-5 1 0 15,1-1 0-15,4 4 0 0,-5-4 0 0,1 0 8 16,-1 1-8-16,1-1 0 0,-5 0 0 0,1 4 0 15,-1 0 0-15,1-4 0 0,-5 4 0 0,-4 0 0 16,0 0 0-16,4-3 0 0,4 3 0 0,-4-4 0 16,-4 4-8-16,0 0 8 0,0 0-17 0,0 0 3 15,0 0 1-15,0 0 0 16,0 0-11-16,0 0-1 0,0 0-1 0,0 0 0 16,0 0-10-16,0 0-1 0,0 0-1 0,0 0 0 15,5-7-96-15,-5 7-19 0,4-8-4 0,-4 8-1 16,4-7-104-16,-4-1-21 0</inkml:trace>
  <inkml:trace contextRef="#ctx0" brushRef="#br0" timeOffset="31971.7343">22574 12969 460 0,'0'0'20'0,"0"0"5"0,0 0-25 0,0 0 0 0,0 0 0 0,0 0 0 16,0 0 229-16,0 0 41 0,9-3 8 0,-9 3 2 15,4-4-116-15,4-3-22 0,-4 3-5 0,-4 4-1 16,5-8-6-16,-5 8-2 0,0 0 0 0,0 0 0 0,4-7-9 16,-4 7-3-16,0 0 0 0,0 0 0 0,0 0-45 0,0 0-10 15,0 0-1-15,0 0-1 0,0 0-17 0,0 0-3 16,8 7-1-16,-4 1 0 16,0 3-13-16,-4 8-2 0,5-1-1 0,-5 1 0 0,0 3 0 15,0 1 0-15,0 6 0 0,0 9 0 0,0-5-10 0,0 1-1 16,0-1-1-16,4 1 0 0,0-1-10 0,-4-3 0 15,4-4 0-15,0 0 8 0,1-3-16 0,-1-5-4 16,-4 1-1-16,4-4-983 16,0 0-197-16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1T22:04:01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13607 14460 1670 0,'0'0'36'15,"0"0"8"-15,0 0 2 0,0 0 2 0,9-7-39 0,-1 3-9 0,5 0 0 0,-1 0 0 0,1 1 43 0,-1-1 6 16,5 0 2-16,-4 4 0 0,3-3-28 0,1-1-6 16,0 0-1-16,0 0 0 0,0 1-16 0,-1-1 0 15,1 0 8-15,0 0-8 0,0 1 0 0,-1-1 0 16,-3 0 0-16,4 1 0 0,0 3 0 0,-1-4 8 15,1 0-8-15,4 0 0 0,0 4 35 0,0-3 0 16,0-1 0-16,0 4 0 0,4-4 7 0,0 0 2 16,0 1 0-16,1-1 0 0,3 4-12 0,-4-4-3 15,0 4 0-15,9 0 0 0,-5 0 1 0,1 0 0 16,3 0 0-16,-4 0 0 0,1 4-6 0,3 0-2 0,1-4 0 16,-1 0 0-16,-3 0-8 0,3 3-2 0,1-3 0 0,0 8 0 15,-1-8 0-15,1 0 0 0,-5 0 0 0,5 0 0 16,-1 0 4-16,-4 4 0 0,5-4 0 0,0 0 0 15,3 0-1-15,1 3 0 0,-4 1 0 0,3 0 0 16,-3-4-1-16,4 4 0 0,4-4 0 0,-5 3 0 16,1 1-3-16,4 0-1 0,-4 3 0 0,-1-3 0 15,1 0-10-15,-4-1 0 0,-1 5 0 16,5-8 0-16,0 4 0 0,0-1 0 0,4 1 9 0,4-4-9 16,0 0 13-16,0-4-1 0,8 4-1 0,1 0 0 15,0-3-3-15,-1-1 0 0,1 0 0 0,-5 0 0 16,4 1-8-16,-3-1 0 0,3 0 0 0,1-3 8 15,-1 3-8-15,1-3 0 0,-1 3 0 0,1 0 8 16,-1 0-8-16,-7 1 12 0,3-1-12 0,-4 0 12 0,0 0-12 16,0 1 0-16,5 3 0 0,-1-4-11 0,4 4 11 15,-3 0 0-15,-5 0 0 0,0 0 0 0,9 0 0 0,-9 0 0 16,4 0 0-16,-4 0 0 0,0 0 0 0,0 0 0 16,1-4 0-16,3 4 0 0,-4-3 0 0,4 3 0 15,5-4 0-15,-5 0 0 0,5 0 0 0,-5 1 0 16,-4-1 0-16,0 0 8 0,-4 4 4 0,0-4 0 15,-4 1 1-15,0-1 0 0,-1 0-13 0,5 1 8 16,-4-1-8-16,0 0 0 0,0 0 8 0,-5 4-8 16,-3 0 0-16,7-3 0 0,-3 3 8 0,-1 0-8 15,5-4 0-15,-4 4 0 0,-1-4 0 0,1 4 0 0,-1-4 0 16,-3 1 0-16,3 3 0 0,-3 0 0 0,-1 0 0 16,0 0 0-16,1-4 0 0,-1 0 0 0,0 4 0 15,5 0 0-15,-5 0 9 0,5 0-9 0,-5 0 8 0,1 0-8 16,3 4 10-16,-3-4-10 0,-1 4 12 0,0-4-12 15,1 0 9-15,-1 3-9 0,0-3 0 0,-4 4 9 16,5 0-9-16,-1 0 0 0,1-4 9 0,-1 3-9 16,4-3 0-16,-3 4 0 0,3-4 0 0,5 0 0 15,0 0 0-15,-5 0 0 0,1 0 0 0,4 0 8 16,4 0-8-16,0 0 11 0,0-4-11 0,-5 4 12 16,5 0 1-16,-8 0 1 0,4 0 0 0,-1 0 0 15,-3 0-14-15,4 0 8 0,-5-3-8 0,5 3 0 16,0-4 9-16,-1 4-9 0,5 0 8 0,0-4-8 15,0 4 8-15,4 0-8 0,-4 0 0 0,9 0 8 16,-5 0-8-16,0 0 0 0,0 4 0 0,0-4 0 0,0 0 0 0,0 0 0 16,1 0 0-16,3 0 0 0,4 0 10 15,-3 0 0-15,-1 0 0 0,5 0 0 0,-5 0-10 0,0 0-12 16,-4-4 2-16,1 0 1 0,-1 4 9 0,0-3 8 16,0-1-8-16,0 0 11 0,0 1-3 0,0-5 0 15,0 4 0-15,-4 1 0 0,5-1-8 0,3-4 0 16,-8 5 9-16,4-1-9 0,-4 0 0 0,0 1 8 15,0-1-8-15,0 0 0 0,-5 4 0 0,5-4 0 16,0 4 0-16,4 0 0 0,-4 0 0 0,0 0 0 16,-4 0 8-16,-4 0-8 0,8 4 0 0,-9-4 0 15,1 4 0-15,-5-4 0 0,-4 0 0 0,5 0 0 16,-9 4 0-16,0-1 0 0,-1-3 0 0,1 0 0 16,-4 0 0-16,-4 4 0 0,-1-4 0 0,-3 0 0 0,-1 0 0 15,-8 0 0 1,0 0-61-16,0 0-11 0,0 0-1 0,0 0-1282 0</inkml:trace>
  <inkml:trace contextRef="#ctx0" brushRef="#br0" timeOffset="86704.7077">17172 1245 115 0,'0'0'10'0,"0"0"-10"0,0 0 0 0,0 0 0 15,0 0 295-15,0 0 57 0,0 0 11 0,0 0 2 16,0 0-175-16,0-3-35 0,0-1-7 0,4-11-2 16,-4 11-66-16,0-7-12 0,-4 4-4 0,4-1 0 15,4-3 0-15,-4-8 0 0,-4 12 0 0,4-4 0 16,0 3 52-16,-4-3 9 0,-4 4 3 0,3-4 0 16,-3 7-103-16,-5 0-25 0,1-3 0 0,-1 3 0 15,1 4 56-15,-5 11 7 0,-8-7 1 0,0 14 0 16,-9 5-52-16,0 7-12 0,5-1 0 0,-4 12 0 15,3 8 15-15,1 3 0 0,4 15 0 0,4-11 0 16,4 0-7-16,4-4 0 0,5-7-8 0,4 3 12 0,4-10-12 16,4-5 9-16,9-3-9 0,3 0 8 15,1 3-27-15,8-14-5 0,5 0-2 0,7-1 0 0,1 1 42 16,0-12 8-16,-5 4 1 0,5-11 1 0,-4 0-18 0,8-7-8 16,-9-1 0-16,1-6 8 0,-5-1-8 0,-4-4 0 15,-4 0 0-15,0-18 8 0,-4 0-19 0,0-8-4 16,-9-11-1-16,1-11 0 15,-1-4-27-15,-4 8-5 0,0-4-2 0,-8 11 0 16,0 11 18-16,-4 8 4 0,-5 11 1 0,-8 7 0 0,-4 4 19 0,-5 15 8 16,-3 4-8-16,4 11 8 0,3 4-12 0,1 3 2 15,8 8 1-15,-4-4 0 16,13 0-35-16,0 4-8 0,12-4 0 0,0 4-1158 0</inkml:trace>
  <inkml:trace contextRef="#ctx0" brushRef="#br0" timeOffset="86901.7088">17747 1834 3027 0,'-9'4'67'0,"1"11"13"0,4-4 4 0,-5 0 0 0,5 4-67 0,4-7-17 0,-8 3 0 0,8-4 0 16,0-7 41-16,0 0 5 0,4 11 1 0,9-7 0 15,-1 0-159-15,9 0-32 0,0-4-7 0,4-4-1 16</inkml:trace>
  <inkml:trace contextRef="#ctx0" brushRef="#br0" timeOffset="87055.3121">18300 1793 2768 0,'-12'8'61'0,"12"-8"13"0,0 0 2 0,0 0 1 0,-4 7-61 0,4-7-16 15,0 0 0-15,0 0 0 0,0 0 68 0,0 0 10 16,0 0 2-16,8 4 1 16,5 0-120-16,-1-1-24 0,-3 5-5 0,7-16-1223 0</inkml:trace>
  <inkml:trace contextRef="#ctx0" brushRef="#br0" timeOffset="87209.3099">18888 1857 2419 0,'-13'7'107'0,"5"1"22"0,3-8-103 0,1 7-26 16,4-3 0-16,0-4 0 0,0 0 108 0,0 0 16 0,0 0 3 0,4 7 1 15,9-7-103-15,8 0-25 0,-4 0 0 0,8-7 0 16,0 3-209 0,4-3-47-16</inkml:trace>
  <inkml:trace contextRef="#ctx0" brushRef="#br0" timeOffset="87340.3126">19450 1808 2174 0,'0'0'96'0,"0"0"20"0,0 0-92 0,0 0-24 0,4 8 0 0,0 3 0 0,-4-11 105 15,8 7 17-15,1-7 3 0,3 0 1 0,1 4-90 0,4 3-17 16,-1-7-4-16,5 0-802 16,0-7-160-16</inkml:trace>
  <inkml:trace contextRef="#ctx0" brushRef="#br0" timeOffset="87464.313">19953 1778 1670 0,'0'12'148'0,"0"6"-118"16,0-10-30-16,0 3 0 0,0 7 266 0,0-10 47 15,0-8 10-15,0 0 1 0,4 11-210 0,0-3-42 16,-4-8-9-16,0 0-2 16,0 0-160-16,17 3-32 0,4-6-6 0</inkml:trace>
  <inkml:trace contextRef="#ctx0" brushRef="#br0" timeOffset="87782.3247">20636 1119 518 0,'0'0'46'16,"0"0"-37"-16,0 0-9 0,0 0 0 0,0 0 492 15,0 0 97-15,0 0 19 0,0 11 4 0,-4 8-372 0,0 7-76 16,0 0-14-16,-9 11-3 0,5 8-82 0,-5 3-16 16,1 4-3-16,-5 4-1 0,4 0-31 0,5 0-6 15,-5-11-8-15,5-4 11 16,4 0-40-16,0-4-8 0,4 0-2 0,4 1 0 15,0-16-125-15,0 0-24 0,5 1-6 0,-1-8-1075 16</inkml:trace>
  <inkml:trace contextRef="#ctx0" brushRef="#br0" timeOffset="88041.3113">20775 962 1987 0,'0'-30'88'0,"0"30"18"0,0 0-85 0,0 0-21 16,0 0 0-16,0 0 0 0,0 15 191 0,4 11 33 15,-4 12 8-15,4 14 0 0,0 4-84 0,5 11-16 16,-1 11-4-16,5 0-1 0,8 1-67 0,0-5-12 0,4-11-4 0,4 1 0 16,5-12-28-16,4 0-7 0,-1-3-1 0,1-8 0 15,-4-4-8-15,-1-15 0 0,-3 1 0 0,-1-5 0 16,-4-3 14-16,-4-11-2 0,0-4-1 0,0-8 0 16,4-3-11-16,-4-7 0 0,-4-5-12 0,4-7 12 15,-4-7-19-15,4-15 4 0,-5-4 1 0,1-11 0 16,0-15-18-1,-4 0-4-15,-1 0-1 0,-4-4 0 0,-3 4-19 0,-5 0-3 0,0 8-1 16,-5 18 0-16,-3 11-89 0,-4 8-19 0,-5 0-3 0,0 11-1031 16</inkml:trace>
  <inkml:trace contextRef="#ctx0" brushRef="#br0" timeOffset="88450.3116">14672 1145 1094 0,'-12'11'97'0,"12"-11"-77"0,-8 0-20 0,-1 7 0 16,9-7 281-16,0 0 53 0,0 0 10 0,13 12 3 15,-5-12-177-15,13 0-35 0,0 0-7 0,8 0-2 16,1 0-54-16,7-8-12 0,5 4-1 0,9-3-1 16,-1 7-31-16,5-11-7 0,-9 3 0 0,8-3-1 15,-3 4-19-15,-1-1 0 0,-8 1 0 0,0 3-914 16,-9 4-177-16</inkml:trace>
  <inkml:trace contextRef="#ctx0" brushRef="#br0" timeOffset="88629.8406">14677 1439 403 0,'-21'19'17'0,"12"-15"5"0,1 3-22 0,4 0 0 16,4-7 0-16,0 0 0 0,0 8 582 0,8 3 112 15,1-7 22-15,7 3 5 0,5 1-525 0,0-1-106 16,9-3-21-16,3-8-4 0,9-3-46 0,0-4-10 16,0-4-1-16,8-4-8 0,1 0 0 0,-1-10 0 15,-4 10 0-15,0-7 0 16,-4 0-248-16,-8 7-43 0,20-37-9 0,-24 23-1 0</inkml:trace>
  <inkml:trace contextRef="#ctx0" brushRef="#br0" timeOffset="88784.8435">14836 735 3214 0,'0'0'71'0,"0"0"14"0,0 0 3 0,0 0 3 0,-8 7-73 0,3 5-18 0,-3 6 0 0,4 8 0 15,-5 19 50-15,5 3 6 0,-4 12 2 0,4 15 0 16,-5-1-42-16,5 1-8 0,0-5-8 0,0 16 12 15,8-15-33-15,0 3-7 0,0-10 0 16,5-5-1-16,3-3-172 0,1-3-35 16,4-9-6-16</inkml:trace>
  <inkml:trace contextRef="#ctx0" brushRef="#br0" timeOffset="88972.8418">15159 575 1670 0,'-8'11'148'0,"3"7"-118"16,-7 1-30-16,8 7 0 0,-5 0 326 0,1 12 59 16,-1 10 12-16,1-3 3 0,0 11-240 0,-1-1-48 15,1 9-10-15,4 3-2 0,-5-4-74 0,9 8-15 16,-4 4-3-16,4-1-8 16,0 1-80-16,4-5-24 0,5-10-4 0,-1-19 0 0</inkml:trace>
  <inkml:trace contextRef="#ctx0" brushRef="#br0" timeOffset="89448.8418">15616 1249 2649 0,'0'19'117'0,"4"-4"25"0,-4-4-114 0,5 8-28 0,-1 7 0 0,-4 0 0 16,0 11 160-16,0 11 25 0,-4 5 6 0,-1 2 1 16,-3 1-154-16,4 0-30 0,-5 0-8 0,5-4 0 15,0-3 0-15,4-1 0 0,-4 4 0 0,4-14 0 16,0-1-20-16,0-7-6 0,0 3-1 0,0-10 0 16,0-1-110-16,4-11-23 0,-4-3-4 0,0-8 0 15,0 0-65-15,-4-19-13 0,0-7-2 0,-1-19-1 16,-3 8 136-16,0-19 27 0,3-7 6 0,-3-4 0 15,4-8 10-15,-5-7 2 0,1-7 0 0,8-5 0 0,-4 1 104 0,4 11 20 16,4 0 5-16,0 8 1 0,0 18 18 0,5 11 3 16,-5 8 1-16,4 11 0 0,1 0 62 0,-1 15 13 15,5-1 2-15,4 5 1 0,-1 7-30 0,5 4-7 16,4 11-1-16,5-8 0 0,-5 4-102 0,4 8-26 16,1-8 0-16,-1 8 0 0,-4-4 0 0,-4 3 0 15,0 1 0-15,-4-1 0 0,-4 1 0 0,-5 0 0 16,-8 7 0-16,-8 11 0 0,-5-7 56 0,-4 7 7 15,-8 8 1-15,-4 0 0 0,-1-1-52 0,1-6-12 16,-5 3 0-16,1 0 0 0,-1-4 0 0,5 0 0 16,4-15 0-16,4 1 0 0,0-1-17 0,8-7-7 15,5-4 0-15,-1-3-1 16,5 3-144-16,4-11-29 0,0 0-6 0</inkml:trace>
  <inkml:trace contextRef="#ctx0" brushRef="#br0" timeOffset="89903.8471">15939 1283 2649 0,'-25'30'117'0,"17"-23"25"0,-1 12-114 0,-3-8-28 0,-1 4 0 0,0 3 0 15,9-7 140-15,-4 8 21 0,4-8 5 0,4 4 1 16,-5-4-108-16,5 8-22 0,5-12-4 0,-1 1-1 16,-4 3-32-16,4-3 0 0,4 3-10 0,5-4 10 15,-5-3-110-15,5 3-14 0,0-7-4 0,-1 0 0 16,1-7-127-16,-1-1-25 0,-8 5-6 0,5-8-1 15,-1 3 101-15,1-7 20 0,-5 4 4 0,0-8 1 0,0 1 129 0,-4-1 32 16,0 0 0-16,0 1 0 0,0 7 147 0,0 3 36 16,0-7 7-16,0 12 2 0,0-5-52 0,0 8-9 15,0-7-3-15,0 7 0 0,0 0-51 0,0 0-10 16,0 0-3-16,13 7 0 0,-5 1-51 0,1-1-13 16,-1 4 0-16,0-3 0 0,1 3 0 0,-1-4 0 15,1 4 0-15,-5-3 0 0,-4-8 0 0,8 11 0 16,-4-3 0-16,0-5 0 0,1 12 0 0,-5-15 0 15,0 0 0-15,0 0 0 16,4 4-151-16,-4-4-33 0,0 0-6 0,12-4-2 16,-3-11 0-16,-1 12 0 0,-8 3 0 0,9-8 0 15,-9 8 0-15,0 0 0 0,0 0 0 0,0 0 0 0,4 19 308 0,-4-8 60 0,0 4 13 16,-4 3 3-16,-1-6 42 0,1 6 9 0,0 1 1 0,0 0 1 16,4-5-85-16,-4-2-16 0,-1 6-4 0,5-10-1 15,0-1-60-15,0-7-12 0,0 0-3 0,0 0 0 16,0 0-51-16,9 0-13 0,-1-4 0 15,5 1 0 1,-5-5-202-16,1-3-43 0,3-4-9 0</inkml:trace>
  <inkml:trace contextRef="#ctx0" brushRef="#br0" timeOffset="90419.8407">16132 1186 518 0,'-13'-4'46'0,"9"-3"-37"0,-4 7-9 0,-5-8 0 16,1 4 256-16,3-3 50 0,-3 7 10 0,-1 0 1 15,9 0-85-15,-4-7-18 0,8 7-3 0,0 0-1 0,0 0-66 0,0 0-12 16,0 0-4-16,0 0 0 0,8 14-102 0,0-14-26 15,9 12 0-15,-4-12 0 0,3 7 0 0,1-7 0 16,4 11 0-16,0-3 0 16,0-5-46-16,-4 5-14 0,0-1-4 0,-1-3 0 0,-3 4 52 0,0-1 12 15,-5 0 0-15,0 5 0 0,-8-12 0 0,5 7 0 16,-5 4 0-16,0-3 0 0,0-8 48 0,-5 11 13 16,-3-4 3-16,0 5 0 0,-5 6-52 0,5-10-12 15,-1 3 0-15,1 0 0 0,0 4 0 0,3-8 0 16,1 4 0-16,4 1 0 15,0 3-48-15,0-12-13 0,0-3-3 0,4 15 0 16,5-4 0-16,-1-3 0 0,0-8 0 0,1 4 0 16,-1-4 0-16,1 0 0 0,-1-4 0 0,5 4 0 0,-1-8 52 0,-3 8 12 0,-1-11 0 15,5 4 0-15,-9 7 0 0,4-11 0 16,5-4 0-16,-5 3 0 0,0 5 0 0,1 0 0 0,-5 3 0 0,0-7 0 16,-4 11 0-16,9 0 0 0,-9 0 0 0,8 3 0 15,0-3 48-15,5 8 13 0,-5 10 3 0,5-10 0 16,0-4 2-16,-1 3 1 0,5 4 0 0,0 4 0 15,4-11-15-15,-5 11-2 0,5-11-1 0,-4 3 0 16,0 0-21-16,0-7-4 0,-5 0 0 0,1 0-1 16,-13 0-3-16,17 0-1 0,-5-14 0 0,-3 2 0 15,-1 5-5-15,-4-4-1 0,5 0 0 0,-1 3 0 16,-4-11-13-16,-4 5 0 0,4-5 0 0,-4 0 0 16,0 8-8-16,-4-7-8 0,0-1-2 0,0 8 0 15,-9 11-18-15,5 0-4 0,-5 0-1 0,-3 11 0 16,-1 0 11-1,0 15 2-15,0 0 1 0,5 4 0 0,3 4 19 0,1 3 8 16,4 0-8-16,8 0 8 0,0-7 0 0,4 4 8 0,1-16 0 0,8 8 0 16,-1-3-145-16,1-5-29 0</inkml:trace>
  <inkml:trace contextRef="#ctx0" brushRef="#br0" timeOffset="90853.8437">15364 3258 2073 0,'0'0'184'16,"0"11"-147"-16,0-11-29 0,0 0-8 0,0 11 215 0,5 0 41 16,-1 4 9-16,8-11 2 0,-3 0-150 0,3-1-29 15,9-3-7-15,0 0-1 0,9-3-61 0,-5-1-19 16,8 0 8-16,1-3-8 16,4-1-96-16,0 5-24 0,-5-9-5 0,1 5-1 0</inkml:trace>
  <inkml:trace contextRef="#ctx0" brushRef="#br0" timeOffset="90992.8449">15423 3664 3153 0,'0'0'69'0,"0"0"15"0,-8 7 2 0,8-7 3 0,0 12-71 0,4-5-18 16,4-3 0-16,5 3 0 0,4-14 60 0,8 3 9 0,4 0 2 16,17 1 0-16,1-16-71 0,7 0-16 15,5 1-3-15,8-1 0 16,-4-7-87-16,4 0-18 0</inkml:trace>
  <inkml:trace contextRef="#ctx0" brushRef="#br0" timeOffset="91827.3665">18120 2624 460 0,'8'-15'41'0,"-8"15"-33"0,0 0-8 0,0 0 0 15,0 0 488-15,0 0 96 0,0 0 20 0,0 0 3 16,0 0-383-16,-4 12-77 0,0 6-15 0,0 8-4 16,0 12-51-16,-5 14-10 0,1-8-3 0,-1 12 0 15,1 0-51-15,-5-11-13 0,5 0 0 0,0 3 0 16,-1-3 0-16,1-4 0 0,8 0 0 0,-4-8 0 15,4-10 0-15,0-1 0 0,4 0 0 0,-4-3 0 16,4-8-46-16,0-3-15 0,1 3-3 0,-5-11-1 16,4-15 52-16,0-4 13 0,0-3 0 0,0-12 0 15,5 5-54-15,-5-20-8 0,4 4-2 0,-4-10 0 16,1-5 0-16,3 0 0 0,5-14 0 0,-9 14 0 16,8-3-51-16,-3 3-10 0,3 8-3 0,1 4 0 0,0 3 103 0,-1 15 25 15,-8 4 0-15,9-4 0 0,-5 11 97 16,1 12 25-16,-5-4 5 0,0 7 1 0,-4 4 0 0,8 4 0 15,1 7 0-15,-1 8 0 0,1-1-52 0,-1 1-9 16,5 7-3-16,-1 4 0 0,-3 3 0 0,3 5 0 16,5-1 0-16,0 0 0 0,-1 4-51 0,-3-4-13 15,8 4 0-15,4-3 0 0,5-12 0 0,-1 4 0 16,4-1 0-16,5-2 0 0,-8-1 0 0,-1-8 0 16,-4-7 0-16,0 1 0 0,-4 2 0 0,-4-14-12 0,-4 0 3 15,-1 0 0-15,1-7 9 0,-1 0-8 16,-7-8 8-16,3 0-8 0,-4-8 8 0,-4 1-13 0,4-8 5 15,0-7 8 1,-4-11-43-16,0-1-1 0,0-7 0 0,0-3 0 0,5 3 36 0,-5 0 8 0,4 4 0 0,-4 7 0 31,4 15-53-31,-4-3-9 0,0 10-2 0,0 8 0 16,0 4-51-16,0 11-10 0,0 0-3 0,0 19-1126 0</inkml:trace>
  <inkml:trace contextRef="#ctx0" brushRef="#br0" timeOffset="92091.3695">17357 3761 3110 0,'-13'7'138'0,"13"-7"28"0,0 0-133 0,0 0-33 15,0 0 0-15,0 0 0 0,17-3 65 0,4-5 7 16,8 1 0-16,17-4 1 0,5-8-14 0,16 0-3 15,12 1-1-15,14-12 0 0,-1 4-55 0,9 0 0 16,4-12-11-16,16 1 2 0,1 4 9 0,-9 3 12 16,-4 0-2-16,9-4-1 0,-5 5-9 0,-8 3 0 15,-5 7 0-15,1-7 0 16,-17 7-53-16,-9 1-13 0,-3 6-2 0,-5 1-1 16,-9 4-136-16,-11-4-27 0,-14 7-6 0</inkml:trace>
  <inkml:trace contextRef="#ctx0" brushRef="#br0" timeOffset="92333.3741">17843 3921 1785 0,'0'0'159'0,"0"0"-127"0,-8 4-32 0,8-4 0 16,0 0 287-16,0 0 51 0,0 0 10 0,0 0 3 15,0 0-209-15,0 0-42 0,0 0-8 0,0 15-1 16,-4 3-52-16,-1 5-11 0,5 10-1 0,-4 5-1 15,0-1-26-15,4 8 8 0,4-12-8 0,0 8 0 16,1 4-24-16,3-8-11 0,0 0-1 0,5 1-1 16,0-1-35-16,3-7-8 0,1 0 0 0,0-8-1 15,4-3-178-15,-4-8-35 16</inkml:trace>
  <inkml:trace contextRef="#ctx0" brushRef="#br0" timeOffset="92621.365">18271 3966 2419 0,'-21'22'107'0,"13"-7"22"0,-5 0-103 16,0 4-26-16,5 3 0 0,-4 4 0 0,-1 4 159 0,5-8 26 15,-1 1 6-15,5-5 1 0,-4 1-106 0,8 0-21 16,0-8-4-16,4 0-1 0,0-4-44 0,9 1-8 16,-1-4-8-16,9-4 9 0,4 0-9 0,0-4 0 15,1-11 0-15,3 0 0 16,9 0-57-16,-5-4-4 0,1-3-1 0,-1-4 0 0,-7 4 50 0,-6-1 12 0,-3-7 0 0,-4 1 0 15,-5-1 0-15,-4 0 0 0,-8 0 0 0,-4-3 0 32,-5 10-54-32,-4-3-8 0,-3 8-2 0,3 3 0 15,-8 7 52-15,4 5 12 0,-5 6 0 0,-3 12 0 0,0-7 0 0,4 7 0 0,-1 3 0 16,5 5 0-16,5-5 24 0,3 1 8 0,5-1 2 0,8 1 0 16,0 0-34-16,8-8-20 0,0 0 2 0,9 4 1 15,4-4-157 1,4-7-31-16,-8 0-7 0,12 3-882 0</inkml:trace>
  <inkml:trace contextRef="#ctx0" brushRef="#br0" timeOffset="92951.3613">18841 3828 518 0,'-8'11'46'0,"0"-11"-37"15,-5 8-9-15,5-5 0 16,-1 5 511-16,1-4 100 0,-5-1 20 0,1 8 4 0,-1-7-434 0,-8 7-86 16,-4 1-18-16,-9 14-3 0,1 3-48 0,4-6-10 15,-1 10-1-15,1-3-1 0,8 4-10 0,8-5-3 16,1-2 0-16,3-5 0 0,9-3-21 0,4 3-12 15,1-3 2-15,7-1 0 0,1-10-9 0,-1 3-1 16,5-11-1-16,4 7 0 16,0-7-9-16,0 0-2 0,0-3 0 0,4-1 0 0,-4-7 11 0,9-4 1 15,-9 4 1-15,4-8 0 0,0-3 19 0,-8-1 0 16,4-3-8-16,-5 0 8 0,-3-4 0 0,4 8 0 16,-9 3 0-16,1 4 0 0,-1-3 8 0,-4 3-8 15,0 11 0-15,-4 4 0 0,0 0 20 0,0 0-1 16,-4 11-1-16,0 15 0 0,0 8 5 0,0 3 1 15,-5 4 0-15,1 8 0 0,-1-5 7 0,1 8 1 0,-5-7 1 0,5 11 0 16,0-11-17-16,-1-4-3 0,1 0-1 16,-1 7 0-16,5-14-12 0,0 3 0 0,-4-7 0 0,3 0 0 15,-3-4-84 1,4-8-12-16,0-3-4 0,0-4-836 0,-9-3-167 0</inkml:trace>
  <inkml:trace contextRef="#ctx0" brushRef="#br0" timeOffset="93164.3619">19190 3701 3110 0,'-5'8'68'0,"5"-8"15"0,0 0 2 0,0 0 3 0,0 11-71 0,5-4-17 16,-1 5 0-16,0-1 0 0,-4 0 106 0,4 11 18 16,-4-3 3-16,0 0 1 0,0 7-103 0,0 7-25 15,0 1 0-15,-4 3 0 0,-4 8 0 0,3-8 0 16,-7 8 0-16,3-1 0 0,1-6 0 0,-5-1 0 15,1 0 0-15,3-11 0 16,1 0-148-16,-5-3-36 0,1 3-6 0,3-8-753 16,1-6-150-16</inkml:trace>
  <inkml:trace contextRef="#ctx0" brushRef="#br0" timeOffset="93426.8952">19215 3683 1497 0,'12'-30'66'0,"-8"22"14"0,1-3-64 0,-5 11-16 16,0 0 0-16,0 0 0 0,0 0 311 0,8 11 58 15,-4 8 12-15,9 3 3 0,-5 12-205 0,5 7-41 16,-5 7-8-16,9 5-2 0,0-1-51 0,4-4-10 0,0-3-3 0,4 0 0 16,4-1-51-16,-4-6-13 0,9-16 0 0,-1 8 0 15,1 0 0-15,-5-12 0 0,1-7 0 0,-1 4 0 16,-8-4 8-16,0-7 0 0,4-4-8 0,-4-4 12 16,4 4-12-16,0-14-12 0,1 2 3 0,-5 1 0 15,-5-7-4-15,1-12-1 0,-4 4 0 0,-5-8 0 16,1-7 14-16,-5 0 0 0,0-7 0 0,4-1 0 15,-8 5-54-15,-4-1-11 16,0 8-3-16,-4 3 0 0,-1 8-44 0,-3 4-10 0,-5 3-2 16,0 4 0-16,-4 11-76 0,4 4-15 0,-4 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1T22:06:55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5085 8524 345 0,'0'0'31'0,"0"0"-31"15,0 0 0-15,0 0 0 0,0 0 349 0,0 0 64 16,0-12 13-16,0 12 2 0,0-7-217 0,0 7-44 16,0 0-9-16,0-8-2 0,-9-3-80 0,9 0-17 15,-4 0-3-15,-4 3-1 0,8 8-4 0,-9-3-1 0,1-8 0 0,-5 3 0 16,-3 4-12-16,-1 1-2 0,0 6-1 0,-4 1 0 15,0 4-1-15,0 3 0 0,0 4 0 0,-8 3 0 16,-9 1-10-16,9 3-3 0,-5 4 0 0,5 4 0 16,4 0-8-16,8 4-1 0,-4 7-1 0,4 3 0 15,5 5-1-15,7-1 0 0,5 1 0 0,0-1 0 16,0-7-10-16,13 0 8 0,0-7-8 0,8-1 8 16,4-7-8-16,0 0 0 0,13 0 0 0,-9-7 0 15,5-4 0-15,-1-4 0 0,9-3 0 16,0-5 0-16,0 1 0 0,0-8 0 0,0-3 0 0,-13-4 0 15,5-4 0-15,-5-4 0 0,-4-11-9 0,0-3 9 16,-4-5-30 0,0-10-2-16,0-4-1 0,4-12 0 0,-12 1 21 0,-5-4 4 0,-3 0 8 0,-5-4-13 15,-5 0-35-15,1 12-6 0,0 14-2 0,-9 8 0 0,-3 7 41 0,3 4 15 16,-12 7-11-16,0 8 11 0,-5 4 0 0,1 7 0 16,-4 11 0-16,3 0 0 0,1 11 58 15,-1-3 5-15,5 3 1 0,0-3 0 16,8-4-103-16,5 0-20 0,8 0-4 0,-5 0-1 15,18 3-84-15,3-7-16 0,9-7-4 0,4 0-1 0</inkml:trace>
  <inkml:trace contextRef="#ctx0" brushRef="#br0" timeOffset="290.0148">5974 8214 1094 0,'-4'4'48'0,"4"-4"11"0,0 0-47 0,-9 4-12 0,5-4 0 0,-4 0 0 16,-1 3 439-16,1 1 85 0,4 4 18 0,-5-1 3 15,-3-3-382-15,3 3-77 0,-3 1-15 0,-5 3-3 16,4 4-46-16,-7 7-9 0,3 4-1 0,-4 11-1 16,0 8-11-16,0 4 0 0,8-1 0 0,-12 12 0 15,8 3 0-15,1 0 0 0,3 5 0 0,5-9 0 16,8 1-9-16,0-8 9 0,8-4 0 0,5 1 0 15,-1-8-17-15,9-4 3 0,4-7 1 0,-8 0 0 16,8-8-38-16,9 0-7 0,-5-7-2 0,9-3 0 16,-5-5-115-16,9-7-23 0,0-7-5 0,-4-1-1 0</inkml:trace>
  <inkml:trace contextRef="#ctx0" brushRef="#br0" timeOffset="743.5665">6154 8852 345 0,'9'-23'15'0,"-1"16"4"0,-4-1-19 0,5 1 0 15,-18-8 0-15,18 4 0 0,-9 3 413 0,0 1 79 0,0-4 16 0,0 11 4 16,0 0-256-16,0 0-52 0,0 0-9 0,0 0-3 16,4 11-51-16,0 4-10 0,-8 3-3 0,4 8 0 15,0 8-102-15,-4 3-26 0,4 0 0 0,0 4 0 16,0-7 15-16,4 0-3 0,8-5 0 0,-12 1 0 16,0-4-12-16,-8-3-16 0,16-5 3 0,-8-3 1 15,5-4-18-15,3-3-3 0,-8-8-1 0,8 0 0 31,1 0 3-31,3-4 1 0,1-7 0 0,4 0 0 0,-5-8 8 0,-3-7 2 0,3-4 0 0,9 0 0 16,-12-7 32-16,3 0 6 0,1-4 2 0,4-4 0 0,-1 4-20 16,-3 4 0-16,0 0 0 0,3 3 0 0,-3 12 0 15,4 3-19-15,-5 12 4 0,1-1 1 0,-1 8 22 16,5 4 5-16,-4 3 1 0,-1 12 0 0,5 7 40 0,-4 11 8 16,3 4 2-16,-7 4 0 0,-1-4-46 0,1 0-9 15,-5 0-1-15,4-4-8 0,-4 1 0 0,-4-5-12 16,9-7 0-16,-9 0 0 15,4 0-189-15,0-7-38 0</inkml:trace>
  <inkml:trace contextRef="#ctx0" brushRef="#br0" timeOffset="990.5687">6796 8248 1785 0,'0'0'159'0,"0"7"-127"15,0 8-32-15,0-7 0 0,0-1 300 0,8 1 55 16,1-1 10-16,-9 0 3 0,4 5-244 0,0-1-48 0,5 4-9 0,7 0-3 16,5 7-13-16,4 0-3 0,1 8-1 15,3 4 0-15,0-5-24 0,1 5-5 0,-1 3-1 0,0 4 0 16,-3 0-17-16,-5 4 0 0,-5 0 0 0,-3 3 0 16,-5 1 0-16,1 3 0 0,-5 0 0 0,-8 4 0 15,-1-4 0-15,-7-4 0 0,-1 1 0 0,-8-1 0 16,5-10-165-16,-10-1-37 15,-20 23-7-15,13-27-2 0</inkml:trace>
  <inkml:trace contextRef="#ctx0" brushRef="#br0" timeOffset="1444.5676">7744 8751 921 0,'0'0'82'0,"0"0"-66"0,0 0-16 0,0 0 0 15,0 0 388-15,0 0 73 0,0 0 15 0,8 7 4 16,1-3-298-16,3 0-59 0,1-4-12 0,4 0-3 16,4 0-70-16,4-4-14 0,4 4-4 0,5-7 0 15,-1-1-20-15,5-3 8 0,-5 0-8 0,5 0 0 16,-4-1-48-16,3 1-15 0,-7-4-2 0,-1 0-819 16,-4 1-164-16</inkml:trace>
  <inkml:trace contextRef="#ctx0" brushRef="#br0" timeOffset="1616.5715">7983 8393 3146 0,'0'0'69'0,"0"-4"15"0,0 4 2 0,0 0 2 0,0 0-70 0,-8 12-18 16,8-12 0-16,-5 14 0 0,1 13 64 0,0 6 10 16,0 4 2-16,0 12 0 0,4-4-76 0,-5 10-20 15,5-2-2-15,5 3 0 0,3-4 22 0,-4-4 0 16,13 1 0-16,-9-1 0 15,5-7-192-15,4 0-35 0,-5-7-6 0</inkml:trace>
  <inkml:trace contextRef="#ctx0" brushRef="#br0" timeOffset="1784.2012">8369 8937 230 0,'0'0'20'0,"0"8"-20"0,0-8 0 0,0 11 0 15,-9 4 534-15,9-4 102 0,0 0 21 0,-4 4 4 16,0-4-418-16,0 4-84 0,-5-4-17 0,9 0-3 15,-8-3-99-15,4 3-19 0,0-3-4 0,4-8-1 16,0 0-78-16,0 0-16 16,0 0-3-16,0 0-1 0,0 0-198 0,0 0-40 0</inkml:trace>
  <inkml:trace contextRef="#ctx0" brushRef="#br0" timeOffset="2357.2041">8281 8792 403 0,'0'0'17'0,"0"0"5"0,0 0-22 0,0 0 0 0,0 0 0 0,0 0 0 0,0 0 504 0,0 0 96 16,-9 7 19-16,5 1 4 0,-4 3-396 0,8-4-79 15,-4 5-16-15,4-1-4 0,4 4-102 0,4-8-26 16,-4 4 0-16,5-3 0 0,7 3 0 0,-3-7 0 16,0-1 0-16,3 1 0 15,-3 0-148-15,4-4-36 0,-5-4-6 0,9 4-2 16,-12-4 100-16,7 4 19 0,-3-7 4 0,0 3 1 16,-1 0 6-16,-3 1 2 0,-1-5 0 0,-8 8 0 0,0 0 48 0,0 0 12 15,0 0 0-15,8 8 0 0,-3-1 100 0,-1 4 22 16,-8 1 5-16,4 2 1 0,0 5-86 0,0 3-17 15,-5-3-3-15,1 3-1 0,0-3-6 0,4 0-2 16,0-1 0-16,0-3 0 0,0-7-13 0,4 3 0 16,-4-11 0-16,4 7 0 0,5 1-15 0,3-4-5 0,-3-4-2 0,3 0 0 31,1-4-50-31,4-4-11 0,4-3-1 0,-9 0-1 16,9-4 9-16,0-4 3 0,4 1 0 0,-8-1 0 0,0 1 21 15,-5 3 5-15,5 3 1 0,-4 5 0 0,-5 3 89 0,5 4 17 0,-5 0 4 0,5 4 1 16,-13-4 49-16,8 7 10 0,5 8 1 0,-5-3 1 15,9 6-17-15,-9-3-3 0,5 4-1 0,-1-1 0 16,1 1-13-16,4-4-4 0,0 0 0 0,-1 0 0 16,5 0-70-16,5 0-18 0,-14-4 0 0,17-4 0 15,-16 4 11-15,8-3-2 0,0-1 0 0,0-3 0 16,4-4-9-16,-8 0 0 0,4 0 0 0,0-4 0 0,-4 1 0 16,-1-1-16-16,1-4 4 0,-4-3 1 0,-1 0-9 0,-3 0-3 15,-1-8 0-15,-4 4 0 0,-4-7 11 0,0-4 1 16,-4 0 1-16,0 0 0 0,0 3 10 15,-9 1 0-15,5 0 0 0,-1 3-8 16,-7 4 8-16,-1 8 14 0,0 3-3 0,0 8-1 0,-4 3 22 0,0 12 5 16,9 10 1-16,-5 9 0 0,4 3-15 0,5 0-3 15,4 0-1-15,8 0 0 0,4-8 1 0,1 1 0 16,8-1 0-16,3-3 0 0,1-4-20 0,5-3 0 16,3-5 0-16,5 1 0 0,3-4-12 0,-3-4 1 15,-5-4 0-15,1 1 0 16,-1-8-123-16,-4 0-25 0</inkml:trace>
  <inkml:trace contextRef="#ctx0" brushRef="#br0" timeOffset="278910.4109">11363 16215 2649 0,'26'0'236'0,"-1"8"-189"16,-4-1-38-16,12 4-9 16,18 1-34-16,3 3-9 0,5 3-1 0,16-3-1 0,22 4 36 0,12-4 9 15,17 0 0-15,16-8 0 0,13 0 0 0,26-7 0 0,7-3 0 16,18-1 0-16,4-7 0 0,16 0 0 0,13-4 0 15,9 0 0-15,16 0 0 0,4-4 0 0,9-3 0 0,4 3-8 16,13 4 17-16,3 0 4 0,14 1 1 0,3 2 0 16,1 1 23-16,8 0 5 0,4 7 1 0,0 1 0 15,-4 6 24-15,-8 5 5 0,-1-1 0 0,-8 8 1 16,1-4-35-16,-22 4-7 0,-8 4-2 0,-13-4 0 16,-4 3 3-16,-13-3 1 0,5 4 0 0,-17-4 0 15,-9 0-16-15,-8-4-3 0,-12-4-1 0,-13-3 0 16,-9 0-13-16,-7-4 11 0,-18-4-11 0,-17 4 10 15,-11-7-10-15,-14-5 0 0,-21 1 0 16,-16-4 8-16,-13 0-22 0,-21-3-5 0,-16-1-1 0,-18-11 0 16,-12-7-84-16,-25-8-18 0,-17-3-3 0,-8 3-1 0</inkml:trace>
  <inkml:trace contextRef="#ctx0" brushRef="#br0" timeOffset="283310.4687">18527 12414 1670 0,'-9'-30'74'0,"5"15"15"0,4-3-71 0,-4-5-18 15,4 1 0-15,0-4 0 0,4 0 46 0,5-4 6 16,-1 0 0-16,5 4 1 0,-1-4-37 0,1 4-8 16,-1 4-8-16,1 0 11 0,-5 7-11 0,5-4 0 15,0 8 0-15,-5 0 0 0,0 3 0 0,1 5 0 16,-9 3 0-16,12-4 0 0,5 4-9 0,0 4 9 15,0-1-12-15,8 5 12 0,-4-1 0 0,8 1 14 16,5-1-1-16,-1 1 0 0,5-1-5 0,0-3-8 16,-5 3 11-16,-3-3-11 0,-9 0 9 0,0-1-9 15,-5 1 0-15,-3 3 9 0,-13-7-9 0,0 12 0 0,-9-1 0 16,-7 7 8-16,-14 1 12 0,-7 3 3 0,-5 8 0 16,-9-4 0-16,1 4-1 0,0-4 0 0,-1-3 0 15,1-1 0-15,0-3 2 0,8-4 1 0,8-4 0 0,5-4 0 16,4-7-5-16,8 0-2 0,9 0 0 0,3-11 0 15,5-4-9-15,13-4-1 0,4-10-8 0,8-1 12 16,4-7-12-16,5-4 0 0,4 3 0 0,3-6 0 16,1 3 0-16,0 3 0 0,0 1 0 0,0 7 0 15,-4 0 0-15,4 8 9 0,-4 3-9 0,-9 5 12 16,-4 6-12-16,-4 4 0 0,-4 4 0 0,-9 8 0 16,-4 3 0-16,-4 15 0 0,-4 4 0 0,-8 7 0 15,-13 4 8-15,-5 4 4 0,-8 7 0 0,1-4 0 16,3-3 4-16,-4 0 0 0,5-8 1 0,-1-3 0 15,9-4-17-15,4-4 10 0,-4-8-10 0,8-3 8 0,0-4-8 16,1-3 0-16,3-4 9 0,-8-4-9 0,4 0 8 0,1-4-8 16,-1-4 8-16,-4 1-8 0,4-8 0 0,-4 4 9 15,4-8-9-15,1 1 0 0,7-1 15 0,1-7-4 16,8-8-1-16,8 1 0 16,9-12-33-1,12 0-6-15,5-11-2 0,12 1 0 16,0-1 11-16,9 0 3 0,3 7 0 0,5 5 0 0,-4 6 17 0,0 8 0 0,-5 8 0 0,-3 11 0 0,-10 3 0 15,-3 8 14-15,0 8-2 0,-13 7-1 0,-4 3 1 0,-8 9 1 16,-1-1 0-16,-12 11 0 0,-8 8 13 0,-1 3 2 16,-11 4 1-16,-1 4 0 0,-9-7-21 0,-3 3-8 15,3-8 0-15,1-3 9 0,-5-3-9 0,5-5 0 16,0-7 0-16,-5 0-747 0,5-7-146 0</inkml:trace>
  <inkml:trace contextRef="#ctx0" brushRef="#br0" timeOffset="284053.4694">14001 12295 1447 0,'-67'7'64'0,"34"1"13"0,-9-1-61 0,0 4-16 16,-4-3 0-16,8-1 0 0,4 1 80 0,5-4 14 15,8-4 2-15,4 0 1 0,9 0-28 0,8 0-5 16,0-12-2-16,8 5 0 0,9-12-62 0,8 4-20 16,9-7 0-16,4 3 0 0,8 1 20 0,0 3-10 15,0 4 10-15,0 3-8 0,0 8 8 0,0 4-12 0,-8 3 12 0,-9 8-12 16,1 0 12-16,-5 4-8 0,-8 3 8 0,-5 1-8 15,-7 3 8-15,-5 3 11 0,-9 5-3 0,1 0 0 16,-13-1 19-16,-4 4 3 0,-5 1 1 0,-3-1 0 16,-5-4-11-16,-4 1-1 0,0-8-1 0,0 4 0 15,0-12-9-15,0 1-1 0,0 0-8 0,5-12 12 16,7-3-12-16,5-4 0 0,0-8 0 16,4-3-10-1,4-11-26-15,9-4-4 0,-1-11-2 0,9-1 0 0,5 1 2 0,3-8 1 0,5 1 0 16,3-1 0-16,5 4 47 0,4-4 10 0,5 0 2 0,-1 8 0 15,9 0 54-15,-5 7 11 0,1 8 3 0,4 3 0 16,0 8-32-16,-1 3-5 0,-3 12-2 0,4 4 0 0,-5 10-35 16,-4 5-14-16,-3 6 11 0,-5 5-11 0,-5 11 0 15,-3 3 0-15,-5 4 0 0,-3 8 0 0,-5 0 0 0,-9 3 0 16,1 0 0-16,-1-7 0 16,-3-4-22-1,-1-7-7-15,1-4-2 0,3-11 0 0,-3 0-22 0,7-12-5 16,-7-6-1-16,-1-5 0 0,1-7 47 0,-5-7 12 0,0-5 0 0,-8-6 0 0,-4-5 16 0,-1-10 4 15,1-1 2-15,0-3 0 0,-5-8 26 0,-4 1 6 16,9-9 1-16,0 5 0 0,-1 0-16 0,9-1-3 16,4 8-1-16,5 8 0 15,8 10-50-15,4 8-9 0,8 4-3 0,17 11 0 16,13 8-25-16,8 6-6 0,13 9-1 0</inkml:trace>
  <inkml:trace contextRef="#ctx0" brushRef="#br0" timeOffset="299435.7984">11632 15600 1875 0,'-46'8'83'0,"25"-4"17"0,0-4-80 0,0 3-20 0,0-3 0 0,-4 0 0 15,-1-7 20-15,5-1 0 0,9-3 0 0,-1 0 0 0,1-8 32 0,3-7 7 16,14-3 1-16,7-12 0 15,5-12-38-15,4-3-7 0,8-3-2 0,5-4 0 0,8-5 3 0,0 5 1 16,-5-4 0-16,18-4 0 0,12-3 12 0,-4-8 3 16,-9 0 0-16,9 0 0 0,9-4-4 0,-1 0 0 15,0 1 0-15,1-9 0 0,3 1-5 16,5-4-2-16,12-3 0 0,-4-5 0 0,0 8-7 0,-4-7-2 16,0 0 0-16,0-4 0 0,4 0-2 0,-4 3-1 15,-9 5 0-15,1 7 0 0,-1-1-9 0,-3 5 0 16,-10 7 0-16,1 4 0 0,-4 11 0 0,0 3 0 15,0 12 0-15,-1 7 0 0,-3 4-10 0,-1 4 10 16,1 4 0-16,-1 6-9 0,1 1 9 0,-5 4 0 0,0 3 0 0,-3 8 0 16,-1-4 0-16,-4 8 0 0,0-1 0 0,-5 5 0 15,-3 3 0-15,-1 7 0 16,1 1 0-16,-9 6 0 0,-4 5 11 0,0 7 7 0,0 11 2 16,0 8 0-16,-8 15 7 0,-1 11 1 0,-3 3 1 0,3 16 0 15,-8 3-20-15,5 7-9 0,-5 5 8 0,0 14-8 16,5-4 14-16,-5 5-2 0,4-5-1 0,1 1 0 15,-1 3-11-15,5-3 12 0,3-5-12 0,1-3 12 16,0-7-12-16,4 3 0 0,-4-3 0 0,4-4 0 16,-5 0 0-16,5-4 0 0,0-7 0 0,-4-4 0 15,0-4 0-15,0 0 0 0,-1-7 0 0,-3 0 0 16,8-8 0-16,-4-3 8 0,0-12-8 0,3-3 0 16,6-12 8-16,3-6-8 0,-4-5 0 0,5-11 8 15,-1-3 8-15,9-12 0 0,4-7 1 0,4-12 0 0,4-10-5 16,0-16 0-16,5-7-1 0,4-7 0 0,-1-8 1 15,9-7 0-15,1-8 0 0,7-7 0 0,1 0-12 0,-1-8 0 16,1 8 0-16,-5-4 0 0,0 8 0 0,-4-4 10 16,5-4-10-16,-5 4 10 0,0 3-10 0,4-3 0 15,-8 7 0-15,4 1 0 0,-8 3 0 0,-1-4 0 16,1 4 0-16,4 0 0 0,0 0 0 16,-4 4 0-16,8 3 0 0,-4 4 0 15,8 4 0-15,-4-4 0 0,0 4-10 0,0 4 10 0,-4 0 0 0,0 7 0 16,0 4 0-16,4 3 0 0,-4 4 0 0,-4 8 0 15,0 0 0-15,-5 11 0 0,-4 3 0 0,-8 1-9 16,0 3 9-16,-4 8 0 0,-9 0 0 0,5 0 0 16,-5 3 0-16,1 1-8 0,-1 3 8 0,0 1 0 15,1-5 0-15,-1 4-8 0,0 1 8 0,5-1 0 0,-9-4 0 0,9 1 0 16,-5 0 0-16,9-1 0 0,-5 1 0 0,5-1 0 16,-4-3 0-16,-1 4 0 0,-3-1 0 0,-1 1 0 15,-4-1 0-15,0 1 0 0,0-1 0 0,-8 1 0 16,4 3 0-16,-4-3 0 0,4-1 0 0,-8 1 8 15,-1 3-8-15,1-3 0 0,3-1 0 16,-3 1 0-16,0-1 0 0,3 1 8 0,1-4-8 0,0-1 0 16,4 1 0-16,-4 0 9 0,-1 0-9 0,5 3 0 15,-4-3 8-15,0 0-8 0,-4 0 0 0,-1 3 0 16,1 5 0-16,-5-5 0 0,1 5 8 0,-9 3-8 16,0 0 0-16,0 0 0 0,8-4 8 0,-8 4-8 15,0 0 0-15,0 0 10 0,12 4-10 0,-12-4 8 16,0 0 0-16,9 7-8 0,3 4 12 0,-3-3-4 0,3-1-8 15,-3 4 0-15,3-3 0 0,1 3 0 16,-5 0 8-16,5 4-8 0,0-4 8 16,-1 8-8-16,1-4 0 0,3 0 8 0,-3-1-8 0,4 5 0 15,-5 0 0-15,5-1 0 0,0 5 0 0,-4-5 0 0,3 5 0 0,1-1 0 16,0 0 0-16,4 1 0 0,0-5 0 0,4 9 0 16,-4 2 0-16,4-3 0 0,0 1 0 0,5 6 0 15,-1 1 0-15,0-5 0 0,-3 5 0 0,3-4 0 16,0 3 0-16,1 1 0 0,3-1 0 0,1 5 0 15,-5-5 0-15,0 4 0 0,1 1 0 0,-1-1 0 16,1 0 0-16,-1 1 0 0,-4-1 0 0,4 8 0 16,-3-5 0-16,3 5 0 0,0 0 0 0,-4 3 0 0,5 1 0 15,-1 3 0-15,5-4 0 0,-5-3 0 0,0 0 0 0,1 0 0 16,3-1 0 0,1 1 0-16,-5-4 0 0,1 4 0 0,-1-1 16 0,0 1-3 15,-4 0 0-15,5 0 0 0,-9 3-13 0,4-3-16 0,-4 0 3 0,-4-4 1 16,4 3 12-16,0 1 0 0,-5 0 0 0,1 3 0 15,0 1 0-15,0 3 8 0,4 0-8 0,-4 4 10 16,8-8-10-16,0 1 0 0,-4-1 0 0,4 1 8 16,4-5-8-16,-3-3 0 0,-1 0 0 0,0-3 0 15,0-1 0-15,0 0 0 0,0 0 0 0,0 1 0 16,-4-5 8-16,5 1-8 0,-5-1 8 0,-5-3-8 16,5 4 0-16,-4-5 0 0,0-2 0 0,0-1 0 15,-1 0 10-15,-3 0-10 0,0-4 12 0,-5 0-12 16,5-3 0-16,-5 0 0 0,5-1-12 0,-1-3 3 15,-3 0 9-15,-1 4 0 0,4-1 0 0,-3 1 0 0,-1-4 0 16,1 0 0-16,3 0 0 0,-3 0 0 16,3 0 0-16,1 3 0 0,4 1 0 0,-5 0 0 0,5 7 8 0,-4 0 0 15,3 4 0-15,5-4 0 0,-4 0-8 0,-4-4-12 16,-1 4 4-16,1 4 0 0,4-4 8 16,-1 0 11-16,-3 0-3 0,0-3 0 0,-1-1-8 0,1-3 0 15,-1-1 0-15,-3-3 0 0,3 4 0 0,-3-4 0 16,-1-4 0-16,5 4 0 0,-5-4 0 0,0 4 0 15,1-4 0-15,-1 0 0 0,5-3 0 0,-5 3 0 16,0-4 0-16,1 4 0 0,-1-3 0 0,1 3 0 16,-5-3 0-16,8-1 0 0,-12-7-15 0,9 7-8 15,3-3-1-15,-3 0-1 16,3-4-222-16,5-8-44 0</inkml:trace>
  <inkml:trace contextRef="#ctx0" brushRef="#br0" timeOffset="300315.7845">11959 14669 633 0,'0'0'28'0,"0"0"6"16,-13-4-34-16,13 0 0 0,0 4 0 0,0 0 0 0,-4-11 181 16,0 4 30-16,0-1 5 0,0 5 2 0,4 3-158 0,0-8-32 15,-17 4-7-15,4 1-1 16,9-1-35-16,-4 4-7 0,-9-8-2 0,0 8 0 16,0 0-21-16,9 0-5 0,-1 4-1 0,-3 0 0 0,-5 0 38 0,13-1 13 15,4-3-9-15,0 0 9 0,0 0 24 0,0 0 9 16,0 12 3-16,4-5 0 0,-4-7 31 0,4 11 6 15,-4 0 2-15,5-3 0 0,3 3-5 0,-8-11-1 16,-4 7 0-16,0 8 0 0,-1-3 1 0,1 2 0 16,-8 1 0-16,-1 0 0 0,-8 4-15 0,0-1-3 15,4 1-1-15,-4 3 0 0,-8 1 1 0,-5 3 1 16,5 7 0-16,-5 1 0 0,-7 7-31 0,-1 11-6 16,-5 4-2-16,6 11 0 0,-1 4-14 0,-9 7 0 0,-3 0 8 15,3 4-8-15,5 12 10 0,0-1-1 0,0 0 0 16,12 0 0-16,1-3 10 0,-1-5 1 0,5-6 1 15,4-9 0-15,4-3 6 0,4-3 1 0,4-16 0 0,9-3 0 16,0 0-28-16,0-12 0 0,8-3-9 0,0-8 9 16,0-3-12-16,1-4 4 0,3-4 8 0,-4-3-13 31,-4-8-111-31,0 0-21 0,17-8-5 0,0-14-899 0</inkml:trace>
  <inkml:trace contextRef="#ctx0" brushRef="#br0" timeOffset="301405.304">22096 16431 576 0,'-21'12'51'0,"13"-5"-41"0,-9-3-10 0,4 0 0 15,-3-1 144-15,-1 1 26 0,4 3 6 0,1-7 0 16,-1 0-107-16,5 0-21 0,-1-3-5 0,1-5-1 16,-5 5-15-16,9-1-3 0,-9-4-1 0,5 5 0 0,0-5-23 0,-1 1 8 15,-3-1-8-15,-1 5 0 16,5-5 0-16,-5 1 0 0,1-1 0 0,-5 1 0 0,4-1 34 0,-4-3 2 16,-4 7 1-16,5-3 0 0,3 0 16 0,-4-1 3 15,5 4 1-15,-1-3 0 0,5-1 13 0,-1 1 2 16,5 0 1-16,-4-1 0 0,4 1-18 0,4-1-4 15,0-3-1-15,0 4 0 0,4-1-32 0,0-3-6 16,4 3-2-16,-3-3 0 0,-1 4-10 0,-4 7 0 16,0 0 0-16,0 0 0 0,0 0 0 0,0 0 0 15,0 0 0-15,0 0 0 0,0 0 0 0,0 0 0 16,0 0 0-16,0 0 0 0,0 0-9 0,8 11 9 16,1 4 0-16,-1 0 0 0,5 3 0 0,-1 1 0 15,1 3 0-15,-1 5 0 0,1 2 0 0,4 1 11 0,-5 0-11 0,1 7 10 16,8 0-2-16,-4 4-8 0,-1 0 12 0,5 4-4 15,-4-4-8-15,0 0 0 0,0 4 0 0,-1 0 8 16,1-1-8-16,4 5 0 0,0-1-10 0,0-3-674 16,0-4-134-16</inkml:trace>
  <inkml:trace contextRef="#ctx0" brushRef="#br0" timeOffset="302070.8901">11514 15317 1447 0,'0'0'32'0,"-12"11"6"0,-13 4 2 0,8 4 0 0,0 7-32 0,0 0-8 0,-8 4 0 0,0 3 0 0,0 5 32 0,4 6 5 15,0 1 1-15,0 4 0 0,-4-1-19 0,-5 4-4 16,9-3-1-16,-4 7 0 0,-13-1 6 0,5 1 2 15,-5 4 0-15,-4 0 0 0,-4 7-2 0,-8 4-1 16,-9 7 0-16,-9 4 0 0,1 7-7 0,4-3 0 16,-4 3-1-16,4-3 0 0,4-4-11 0,12-7 0 15,9-8 0-15,9-4 0 0,3-15 0 0,14-7 0 16,7-7 0-16,9-8 0 16,13-4-124-16,8-7-21 0</inkml:trace>
  <inkml:trace contextRef="#ctx0" brushRef="#br0" timeOffset="302637.0431">12416 16480 172 0,'0'0'16'0,"0"0"-16"15,0 0 0-15,0 0 0 0,0 0 152 0,0 0 28 16,-13 7 6-16,1-3 1 0,-5 4-67 0,0 3-12 16,1 0-4-16,-5 0 0 0,-5 0-6 0,-3 0-2 15,8-3 0-15,-8-1 0 0,-1-3-20 0,1 4-4 16,0-8 0-16,3 3-1 0,1 1 5 0,-4-4 2 16,0-4 0-16,8 1 0 0,8-5-18 0,-8 1-4 15,-8-5-1-15,4 1 0 0,-1 0-27 0,5-4-6 16,-4-3-1-16,-4 3 0 0,0-4-9 0,-1 0-1 15,5 1-1-15,-9-1 0 0,-7 0-10 0,-1 5 0 0,0-1 0 16,-4 0 0-16,-13 4 12 0,-4-1-4 0,-4 1 0 0,-5 4 0 16,1 3 0-16,-9 0 0 0,-3 1 0 15,-5-1 0-15,-5 0 4 0,1 0 1 0,4 1 0 0,4-1 0 16,0-3-3-16,4-1-1 0,1 1 0 0,3-1 0 16,1 1-9-16,8-4 12 0,0-1-12 0,12 9 12 15,-4-5-12-15,9 1 0 0,4 3 0 16,8 0 0-16,0 4-12 0,5-3-4 0,8 3 0 0,0 0-1 31,-5 3-190-31,9 5-37 0,-17 10-8 0,9 8-2 0</inkml:trace>
  <inkml:trace contextRef="#ctx0" brushRef="#br0" timeOffset="303457.7039">21756 16771 2005 0,'0'0'88'0,"-16"7"20"0,3 1-87 0,5 3-21 0,-1 0 0 0,5 8 0 16,8-1 0-16,9 8 0 0,-1 4-12 0,9 11 4 31,9 4-118-31,-1 3-23 0</inkml:trace>
  <inkml:trace contextRef="#ctx0" brushRef="#br0" timeOffset="304248.7031">21756 16048 1562 0,'0'0'69'0,"0"0"15"0,-8 0-68 0,8 0-16 16,0 0 0-16,0 0 0 0,0 0 28 0,0 0 1 0,0 0 1 16,0 0 0-16,0 0 2 0,0 0 1 15,0 0 0-15,0 0 0 0,8 0-1 0,-8 0-1 16,0 0 0-16,0 0 0 0,13 3-15 0,-13-3-2 0,0 0-1 0,0 0 0 16,0 0 0-16,8 8 0 0,-8-8 0 0,0 0 0 15,0 0 7-15,9 7 0 0,-9-7 1 0,4 8 0 16,-4-8 1-16,8 11 0 0,-8-11 0 0,9 7 0 15,-9-7-2-15,4 12-1 0,0-5 0 0,4 4 0 16,-3 0-6-16,-5 4-1 0,0-4 0 0,0 8 0 16,0-4-3-16,4 7-1 0,-4 8 0 0,4 4 0 15,-4 3-8-15,4 8 10 0,-4-1-10 0,0 9 10 16,4 2-10-16,1-2 0 0,-1 3 0 0,4-4 0 16,1 4 0-16,-5-4 0 0,4 4 0 0,5 0 8 15,3 3-20-15,1 1-4 0,8-1 0 0,5-3-1 16,-1 4-40-16,13-4-8 15,0-4-2-15,4 4 0 0,13-8 6 0,0 5 1 0,3-5 0 0</inkml:trace>
  <inkml:trace contextRef="#ctx0" brushRef="#br0" timeOffset="306351.7063">16929 15958 1324 0,'0'0'118'0,"0"0"-94"0,0 0-24 0,0 0 0 16,-4-4 125-16,0 1 21 0,4 3 4 0,0 0 1 16,0 0-60-16,0 0-12 0,0 0-3 0,-5 3 0 15,-3 1-48-15,8-4-9 0,-8 8-3 0,3 3 0 16,1 4-16-16,0 3 0 0,0 5 0 0,0 3 0 16,-1-4 9-16,5 1 5 0,-4-5 1 0,0 1 0 15,0-1-25-15,4 1-5 0,0-8-1 0,-4 0 0 16,4 1 16-16,0-12 0 0,0 7 0 0,0-7 0 15,0 0 0-15,0 0 12 0,0 0-4 0,0 0-8 16,0 0 25-16,0-7-1 0,-5-5-1 0,5-2 0 0,5-5-13 0,-5-3-2 16,4-8-8-16,0 0 12 15,0-7-12-15,0-1 0 0,5 1 0 0,-1-8 0 0,1 1 0 16,-1 3 0-16,0 0 0 0,1-4 0 0,-1 4 0 0,0 4 0 16,1-1 0-16,-1 12 0 0,-4 4 0 0,1 3 0 15,-1 8 0-15,0 4 0 0,-4 7 0 0,0 0 0 16,0 0 8-16,0 15-8 0,4 11 0 15,-8 11 0-15,0 8 0 0,0 7 0 0,-5 8 8 16,1-1-8-16,-1 4 0 0,1-3 0 0,0 0 0 0,4-4 8 16,-1-8-8-16,5-7 0 0,0 0 0 0,5-7 0 15,3-5 0-15,-4-2 0 0,4-5 0 0,1-3 0 16,-1-5 8-16,-4-6-8 0,5-1 0 0,-9-7 11 16,0 0-11-16,12-3 10 0,-3-5 15 0,-1 1 3 0,-8-8 1 0,4-8 0 15,-4-3 0-15,0-3 0 0,0-9 0 0,-4 5 0 16,-4-12-13-16,-1 0-4 0,5-3 0 0,0-4 0 15,-9-1-12-15,9 1 0 16,-4 0 8-16,4 0-8 0,-1 0 0 0,1 3 0 0,4 5 0 0,-4 6 0 16,8 1 0-16,0 11 0 0,-4 0 0 0,5 4 0 15,3 7 0-15,-4 3-12 0,0 5 12 0,5 7-10 16,-9 0 10-16,12 7-13 0,5 5 5 0,0 6 8 16,0 8-10-16,0 4 10 0,-5 11 0 0,1 8-9 15,-1 3 9-15,-3 7 0 0,-5 1 0 0,0 0 0 16,-4 3 0-16,-4-3 0 0,4-8 8 0,0 4-8 15,-4-4 0-15,-1 0 8 0,1-3-8 0,0-12 0 16,4-4 0-16,0-7 0 0,0-3 0 0,0-5 8 16,0-6-8-16,0-5 8 0,0-7-8 0,0 0 8 0,0 0-8 15,0 0 0-15,4-15 0 0,-4-7 0 0,-4-4 0 0,4-4 0 16,-4-7-9-16,0-8 9 0,-1 0 0 0,-3 0 8 16,0-3 0-16,-1-4 0 0,5-8-8 15,-4 4 0-15,-1 4 0 0,-3 0 0 0,3 0 0 0,1 0-9 16,4 11 9-16,0 0 0 0,4 11-9 0,-5 4 9 15,10 7 0-15,-5 12-9 0,0-1 9 0,0 8-12 16,8 8 12-16,0 10-12 0,1 8 12 0,3 19-8 16,-3 11 8-16,-5 7-8 0,0 12 8 0,-4-1 0 15,-8 8 0-15,-1 0-8 0,1 8 8 0,-9-4 0 16,0-1 0-16,-4-3 0 0,9-7 0 0,-1-12 0 16,9-7 0-16,0-8 8 15,4-10-40-15,4-8-8 0,9-12-2 0,-1-3-692 16,5-7-138-16</inkml:trace>
  <inkml:trace contextRef="#ctx0" brushRef="#br0" timeOffset="307132.7229">16816 14203 576 0,'0'-15'25'0,"0"15"6"0,0-7-31 0,-5-1 0 0,5 1 0 0,0-1 0 16,-4 1 63-16,4-1 6 0,0 1 2 0,0-1 0 31,0 1-95-31,4-4-18 0</inkml:trace>
  <inkml:trace contextRef="#ctx0" brushRef="#br0" timeOffset="308757.7005">16690 13808 1364 0,'0'0'30'0,"0"0"6"0,0 0 2 0,0 0 0 0,0 7-30 0,0-7-8 15,0 0 0-15,0 8 0 0,0-8 40 0,4 11 8 16,-4-11 0-16,8 4 1 0,-8-4-5 0,5 3-2 16,-5-3 0-16,12 4 0 0,-3-4-2 0,3-4 0 15,-3 1 0-15,7-5 0 0,-3-3 19 0,4-8 3 16,-1 5 1-16,1-9 0 0,4 1-18 0,4-4-3 15,1-4-1-15,-1 0 0 0,4-7-22 0,-4 0-5 16,5-4-1-16,-1 3 0 0,0-6-4 0,5 6-1 0,-1-3 0 16,1 4 0-16,0-4-8 0,-5 4-16 0,0 3 4 0,1 4 1 15,-5 1 11-15,0 6 0 0,-4 1 0 0,-4 7 0 16,-5 0 0-16,1 4 0 0,-5 4 0 0,1-5 0 16,-9 12 0-16,0 0 0 0,0 0 0 0,0 0 0 15,0 0-8-15,0 0 8 0,-13 8-8 0,-4 7 8 16,-8 3 0-16,-8 5-10 0,-1 10 10 0,-8 4 0 15,0 8 0-15,-8 7 11 0,-9 4 0 0,5 4 0 16,-5 3-22-16,4 1-4 0,1-1-1 0,-1 4 0 16,-3 4 16-16,3-4 0 0,0-7 0 0,9-5 0 15,4-6 0-15,13-4 0 0,4-12 0 0,8-7 0 16,5-7 8-16,3-4 5 0,5-8 1 0,4-7 0 16,0 0-14-16,13 0 0 0,12-7 8 0,4-12-8 0,5-11 10 15,8-3-1-15,-1-12 0 0,10-3 0 0,-1-5 7 0,9-6 2 16,0 3 0-16,-1-7 0 0,5-1-10 0,-4 1-8 15,4 0 9-15,-4-5-9 0,-5 5 8 0,-4 0-8 16,-8-1 0-16,-4 12 9 0,-4 4-9 0,-5 7 0 16,-8 4 9-16,0 7-9 0,-8 7 0 0,-9 1 8 15,0 7-8-15,-4 4 0 0,-4 3 0 16,-5 8 9-16,-7 12-9 0,-5 14 0 0,-9 4 0 0,-8 18-9 16,-12 12-1-16,-9 10 0 0,-3 9 10 0,-6 6-10 15,-3 5 10-15,0-4-10 0,0-1 10 0,3-7 0 16,5-3 0-16,5-8 0 0,7-11 0 0,1-8 0 15,17-3 0-15,-1-15 0 0,9-4 0 0,8-11 0 0,4-4 8 16,5-3-8-16,4-5 0 0,4-3 0 0,0-7 0 0,8-8 0 16,5-7 0-16,8-8 0 0,0-7 0 0,8-4-8 15,1-4 8-15,-1-4 0 0,0 1 0 0,9-4 0 16,-4 0 0-16,3-8 0 0,9 0 0 16,1-3 0-16,3-4 0 0,0 4 0 0,5-1 0 0,-5 8 0 15,5 0 0-15,-5 8-10 0,-8 7 10 0,-4 7 0 16,-5 8-8-16,-8 8 8 0,-8 3 0 0,-4 7 0 15,-9 8 0-15,-4 0 0 0,-4 19 0 0,-9 7 0 16,-8 11 9-16,-12 8 3 0,-9 15 0 0,-13 7 0 16,-8 7 11-16,0 5 2 0,-12 3 1 0,4 0 0 15,-9 0-26-15,0-1-19 0,-8 1 3 0,8-7 1 16,1-8 15-16,12-7 0 0,12-12 0 0,9-11 10 16,17-3-10-16,3-12 0 0,10-7 9 0,7-4-9 0,9-11 0 15,0 0 0-15,17-7 0 0,8-8 0 0,13-11-9 0,16-8 9 16,5-14-10-16,8-4 10 0,5-12 0 0,3-3 0 15,1 0 0-15,3-4 0 0,-3-7 0 16,-1 0 0-16,1 0 0 0,-5-1 0 0,-12 5 0 0,-9 3 0 16,-4 8 0-16,-8 7 0 0,-9 4 0 0,-8 11 8 15,-4 7-8-15,-4 8 0 0,-9 11 23 0,-4 4-3 16,0 7 0-16,-9 8 0 0,-7 11-4 16,-10 11 0-16,-7 19-1 0,-13 11 0 15,-5 11-15-15,-11 11 8 0,-6 11-8 0,1 1 0 0,-8 3 0 0,4 4 0 16,-5 3 0-16,5-3-10 0,-5-7 10 0,13-12-8 15,5-7 8-15,7-11-8 0,14-12-6 0,7-15-1 16,13-6 0-16,5-9 0 0,8-3 15 0,8-11-11 0,17-12 11 0,8-7-10 16,17-14-8-16,5-12-2 0,12-15 0 15,12-8 0-15,1-10 20 0,12-4 0 0,8-4 0 0,-4 0 0 16,1 0 0-16,-1-4 0 0,-8 0 0 0,-5 4 0 16,-3 4 0-16,-9 11 0 0,-8 11 0 0,-13 11 0 15,-13 12 14-15,-7 10 6 0,-10 5 2 0,-11 10 0 16,-5 8-22-16,-21 23 0 0,-17 10 0 0,-12 23 0 15,-18 22 0-15,-15 16-12 0,-22 14 4 0,-13 18-1087 16</inkml:trace>
  <inkml:trace contextRef="#ctx0" brushRef="#br0" timeOffset="319765.6681">16774 17557 576 0,'0'-15'25'0,"0"11"6"16,4-7-31-16,-4 4 0 0,4-5 0 0,0 5 0 16,0 0 261-16,5-1 47 0,-1 1 8 0,-4-1 3 15,5 4-200-15,-5 1-40 0,-4 3-8 0,0 0-2 16,0 0-22-16,0 0-5 0,0 0-1 0,0 0 0 0,0 0-1 0,0 0-1 15,0 0 0-15,0 0 0 0,0 0-12 0,8 0-3 16,-8 0 0-16,13 7 0 0,-5 1-24 0,1-1 8 16,-1 4-8-16,-4 0 0 0,5 12 14 0,-5 3-2 15,0 7-1-15,-4 5 0 16,-4 6 19-16,4 9 4 0,-8 3 1 0,-1 3 0 16,1-3-11-16,-5 4-3 0,5-8 0 0,-1 0 0 0,-3-4-12 0,8 1-9 15,-5-8 12-15,5-4-12 0,4-3 0 0,0-12 0 16,4 0 0-16,5-7 0 15,-1-7-24-15,0-4-12 0,9-4-3 0,0-12 0 16,4-3-52-16,0-7-10 0,0-8-3 0,0-3-567 0,-4-5-113 0</inkml:trace>
  <inkml:trace contextRef="#ctx0" brushRef="#br0" timeOffset="320193.6554">17051 17624 1047 0,'4'-15'46'0,"0"8"10"0,4-5-44 0,1 1-12 0,-5-4 0 0,4 8 0 15,1-4 98-15,7 0 18 0,-3-1 3 0,4 1 1 16,0 4-12-16,-5 3-1 0,5 0-1 0,0 4 0 15,-1-3-14-15,1 6-2 0,0-3-1 0,0 4 0 16,0 0-34-16,4 3-7 0,-5 1-2 0,5-1 0 16,4 4-26-16,1-3-6 0,-1 3-1 0,8-4 0 15,5 1-13-15,4 3 11 0,4-7-11 0,5-1 10 16,7 5 9-16,5-4 1 0,0-4 1 0,4 0 0 16,0 0 4-16,9 0 1 0,3 3 0 0,1 1 0 15,4 0 2-15,-4 0 1 0,4-1 0 0,4 5 0 0,0 3-16 16,0 0-3-16,4 4-1 0,5 0 0 0,-1 0-1 15,-4 0 0-15,1 0 0 0,-1 0 0 0,4-4-8 0,-3 4 0 16,-5-8 0-16,0 4 0 0,0 0 0 0,-4-3 0 16,-5-8 0-16,1 0 0 0,4 0 0 0,0 0 0 15,-5-4 0-15,1 0 8 0,0-3-8 0,0 0 0 16,-5-1 9-16,5-3-9 0,4 3 0 0,-9 1 0 16,-4 0 0-16,1 3 8 0,-1 0-8 0,-8 4 0 15,-4-4 0-15,-9 4 0 0,-4 4 0 0,-8-4 0 16,-5 0 0-16,1 4 0 0,-13-4 0 0,0 4 9 15,-4-4-9-15,-5 3 0 0,-3-3 13 0,-9 0-4 16,8 0-1-16,-8 0 0 0,0 0 4 0,0 0 1 16,0 0 0-16,0 0 0 0,0 0-1 0,0 0 0 15,0 0 0-15,0 0 0 0,0-7-29 0,0-4-7 0,-4-1 0 16,0 1-1 0,-1 0-169-16,1-4-34 0,-4 4-6 0</inkml:trace>
  <inkml:trace contextRef="#ctx0" brushRef="#br0" timeOffset="320442.6558">21400 17594 1670 0,'4'-7'148'0,"4"-1"-118"0,-3-3-30 0,-1 4 0 15,4-5 137-15,1 1 22 0,-1-4 4 0,5 4 1 16,3-4-104-16,1 0-20 0,0 0-4 0,0 1 0 16,-5 2-25-16,1 5-11 0,-5 3 10 0,5 1-10 15,-1-1 0-15,-3 8 0 0,-9-4 0 0,8 11 0 16,1 4 12-16,-9 11 0 0,0 0 0 0,-5 11 0 15,1 4 21-15,-4 4 4 0,-1-1 1 0,-7 1 0 0,3 4 9 0,0-1 1 16,1-3 1-16,-1 0 0 0,5-8-17 0,-1 0-3 16,9-3-1-16,5-1 0 0,-1-3-20 0,0 3-8 15,0-3 0-15,5 4 0 16,3-8-39-16,-3 4-13 0,3 0-4 0,1-8-759 16,-5 0-152-16</inkml:trace>
  <inkml:trace contextRef="#ctx0" brushRef="#br0" timeOffset="324869.5605">16258 9966 460 0,'-13'3'41'15,"-4"1"-33"-15,1 0-8 0,-5 0 0 0,0-1 336 0,0-3 66 16,4 0 13-16,0 0 2 0,5 0-199 0,7 4-40 15,-3-4-8-15,8 0-2 0,0 0-73 0,0 0-15 16,0 0-4-16,13-7 0 0,-1-1-38 0,9 4-8 16,4 1-2-16,17-1 0 0,4-3 2 0,17 7 0 15,9-4 0-15,12 4 0 0,4 4-2 0,4-4 0 16,13 3 0-16,25-3 0 0,-4-3 3 0,16 3 0 16,13 0 0-16,17-4 0 0,-21-4-8 0,9 1-2 15,7 7 0-15,26-8 0 0,-16 5 1 0,11-1 0 16,14 0 0-16,37 1 0 0,-34-5 16 0,-4 1 3 15,-3-1 1-15,-39 5 0 16,5-1-34-16,7 4-8 0,1-4 0 0,5 4 0 0,3 0-13 0,-8 4-5 16,0-4-1-16,63 7 0 0,-47 4 19 0,-20-3 0 15,-29-1 0-15,3 8 0 0,-16-4 0 0,-13 1 0 0,-12 2 0 16,0 1 0-16,-22 0 0 0,-12-4 0 0,-20 1 0 0,-14-5 0 16,-8 1 0-16,-8-5 0 0,-4 1 11 0,-13-4-11 31,0 0-30-31,-13 4-13 0,-8 3-2 0,-8-3-1 15,-5 3-135-15,-8 1-27 0,-8-4-6 0,8-1-1 0</inkml:trace>
  <inkml:trace contextRef="#ctx0" brushRef="#br0" timeOffset="335496.0801">16317 9906 576 0,'0'0'25'0,"0"0"6"0,0 8-31 0,0-8 0 16,-5 3 0-16,5-3 0 0,-8 4 84 0,8-4 12 16,0 0 1-16,0 0 1 0,0 0-10 0,0 0-1 0,0 0-1 0,0 0 0 15,0 0 13-15,0 0 2 0,0 0 1 0,0 0 0 16,0 0-3-16,0 0-1 0,0 0 0 0,0 0 0 16,0 0 17-16,0 0 3 0,0 0 1 0,8-4 0 15,-8 4-37-15,9-7-7 0,3 3-2 0,-3 0 0 16,3-3-22-16,1 0-5 0,-1-1-1 0,1-3 0 15,-5 0-21-15,9 0-4 0,0-4 0 0,4 0-1 16,4 0 11-16,0-4 2 0,0 1 1 0,5-1 0 16,-1-3-18-16,5-5-4 0,-1 1-1 0,5-7 0 15,0-1-2-15,4 1 0 0,4-5 0 0,4 1 0 16,1 0 4-16,3-4 1 0,5 0 0 0,8-4 0 0,-8 8-13 16,8-4 0-16,-9-4 0 0,14-3 0 0,-5 7 0 15,4-4 0-15,5-3 0 0,3-1 0 0,1 1 0 0,-5-1 0 16,-3-3 0-16,7 4 0 0,1-1 16 0,-4-3 1 15,-1 0 0-15,13-8 0 0,-8 8-17 0,0-8 0 16,-1-3 0-16,5-4 0 0,0 4 8 0,0-4-8 16,4 0 0-16,4-4 0 0,-12 4 0 0,0-4 0 15,-1 4 0-15,5-8 0 0,-8 12 0 0,3 0 0 16,-7 10 0-16,3-3 0 0,-4 12 0 0,-3 3 0 16,-6 0 0-16,1 7 0 0,-8 1 0 0,4 3 0 15,-5 0 0-15,9 4 0 0,-8 0 0 0,-1 7 0 16,5 1 0-16,4 6 0 0,-5-2 0 0,1 2 0 15,-4 1 0-15,8 4 0 0,-9-4 0 0,5 3 0 16,0-3 0-16,3 3 0 0,-7 5 0 0,4 3 0 16,-5-4 0-16,5 8 0 0,-9-4-12 0,5 3-5 0,-9 5-2 15,4-4 0-15,-4-1 19 0,1 1 0 16,-1 4 0-16,-4 3 0 0,0-4 17 0,0 4 7 16,-1 1 2-16,-3-1 0 0,-4 4-26 0,4 3 0 0,-9 1 8 0,4 3-8 15,-3 1 0-15,-5 3 0 0,0 0 9 0,0 4-9 16,-4 3 32-16,0 1 1 0,-4 3 1 0,0 4 0 15,4 4-34-15,-4-4 0 0,-5 7 0 0,9-3 0 16,-4 0 18-16,0-1-3 0,-1 1-1 0,5 0 0 16,-4-4-5-16,4 3-1 0,0 1 0 0,8 0 0 15,-3 0-8-15,-5-1 10 0,4 5-10 0,0 3 10 16,-4-7-10-16,4 7 8 0,0-4-8 0,0 8 8 16,1-4-8-16,-1-3 0 0,-4 3 0 0,0 0 0 15,4 0 28-15,-4 0 4 0,0 1 1 0,0 3 0 16,0-1-51-16,0 1-10 0,-5 0-3 0,5 0 0 15,-4-4 31-15,4-3 0 0,0-1 0 0,4 4 0 0,-4-7 0 0,4 4 0 16,1-1 0-16,3 0 0 0,-4 1 0 0,4-1 0 16,-3-3 0-16,3 3 0 0,-4 1 24 0,5-4 4 15,-1-1 0-15,0-3 1 16,-4 0-45-16,5-3-8 0,-5-1-3 0,0 0 0 0,0-7 27 16,-8-4 0-16,0-4 0 0,0 1 0 0,-5-1 0 0,1-3 0 15,-1 3 0-15,-3-7 0 0,3 0 0 0,-8 4 0 16,5-8 0-16,-5 0 0 15,-4-11-104-15,0 0-15 0,0 0-3 0</inkml:trace>
  <inkml:trace contextRef="#ctx0" brushRef="#br0" timeOffset="337811.6349">18648 8218 1220 0,'0'0'54'0,"0"0"11"0,0 0-52 0,0 0-13 0,9-7 0 0,3 3 0 15,-3 0 173-15,-1-3 32 0,5-1 7 0,-1-3 0 16,5 0-64-16,8-8-12 0,-4-3-4 0,9-1 0 16,3-3-64-16,5 0-12 0,0-4-4 0,4-3 0 15,0-1-41-15,4 1-11 0,-4-4 0 0,4 3 0 16,-8 0 12-16,3 5 0 0,-3 3 0 0,0 0 0 16,0-1-12-16,-5 1 0 0,1 4 0 0,-5 0 0 15,-4 3 0-15,-4 4 0 0,0 0 0 0,-8 4 8 16,-1 4 0-16,-7 3-8 0,-5 4 12 0,0 0-4 15,-13 4 10-15,-4 3 2 0,-4 8 0 0,-12 7 0 0,-1 4-10 16,-8 12-2-16,-4 3 0 0,-13 11 0 0,-3-8 6 0,-1 5 1 16,-9-1 0-16,5 1 0 0,4-1 17 0,0-3 4 15,9-4 1-15,4 0 0 0,8-7-9 16,0-5-1-16,8-3-1 0,9-7 0 0,8-4-12 0,5 0-2 16,-1-8-1-16,13-7 0 0,0 0-11 0,8-11 0 15,5-4 0-15,8-3 0 0,4-12 0 0,0-4 0 16,13-3 0-16,8-4 0 0,4-4 0 0,5 1 0 15,8-5 0-15,8-3 0 0,-4 0 0 0,-4 3 0 16,0 1-11-16,4-4 11 0,-8 7-11 0,0 8 11 16,-9-1-13-16,5 12 5 0,-18 0 8 0,-3 8-8 15,-9 6 8-15,-8 5-8 0,-5 0 8 0,-12 7 0 16,-8 14 0-16,-13 9 0 0,-8 7 0 0,-9 7 0 0,-4 11 9 16,-13 5-9-16,-3 6 12 0,-1-3-4 0,-12 0 0 15,-1 0-8-15,1-4 22 0,4-4-2 0,4-3-1 16,4 0 0-16,9-4-7 0,8-8-2 0,4-3 0 0,5-4 0 15,3-7-10-15,14-4 0 0,-1-4 0 0,4-7 8 16,5-4-8-16,4-4 0 0,8-7 0 0,4-4 0 16,1-7 0-16,7-8 0 0,10-4 0 0,7-3 0 15,9-4 0-15,4 0-11 0,5-7 11 0,11-5-8 16,-3 1-2-16,4 0 0 0,-4 0 0 0,4 3 0 16,-9 8 10-16,-3 0-13 0,-1 8 5 0,-8-1 8 15,-9 12-8-15,-7 3 8 0,-10 4 0 0,-3 12 0 16,-13 3 0-16,0 0 0 0,-13 15 0 0,-8 11 0 15,-8 11 0-15,-9 4 0 0,-8 11 0 0,-8 4 8 0,-5-4-8 16,0 4 0-16,-8 0 0 0,0 0 8 0,8-8 0 0,5 1-8 16,3-4 12-16,1-1-4 0,12-6-8 0,5-5 8 15,3-11-8-15,9-3 8 0,5-4-8 0,3-4 0 16,5-3 0-16,8-8 0 0,0 0 0 0,0 0 0 16,16-8 0-16,5-10 0 0,5-5 0 0,7-10-9 15,5-1 9-15,12-7 0 0,5-4 0 0,3-3 0 16,1-4 0-16,8-4 0 0,-8 0 0 0,0 0-8 15,-5 0 8-15,1 4 0 0,-5 4 0 0,-8 7-10 16,-8 11 10-16,-5 4-8 0,-12 11 8 0,-5 4 0 16,-7 7-9-16,-5 4 9 0,-13 18-13 0,-12 9 1 15,-5 10 1-15,-12 11 0 16,1 4-130-16,-14 8-27 0,0 0-4 0,5-12-2 0</inkml:trace>
  <inkml:trace contextRef="#ctx0" brushRef="#br0" timeOffset="338418.6355">19114 9917 57 0,'0'-7'0'0,"4"-1"0"16,-4-3 0-16,4 0 0 0,1-4 192 0,-5 4 32 15,0-8 8-15,4 4 0 0,0 1-42 0,0-1-9 16,-4-4-1-16,4 4-1 0,-4 4-19 0,0-8-3 16,0 8-1-16,5-4 0 0,-5 8-24 0,0-1-6 15,0 1-1-15,0 7 0 0,0-4-17 0,0 4-4 16,0 0-1-16,0 0 0 0,0 0-32 0,0 0-7 15,-5 11 0-15,5 12-1 0,-4 3-35 0,-4 7-8 0,4 5 0 0,-5 3-1 16,5-4-10-16,-4 4-1 0,3 0-8 0,1 0 12 31,4-8-39-31,-4 5-8 0,0-9-1 0,4 1-1 0,0-4 59 0,4-3 12 0,-4-5 2 0,4-3 1 16,0-7-37-16,-4-8 0 0,0 7-9 0,0-7 9 16,0 0-17-16,0 0 4 0,0 0 1 0,0 0 0 15,5-15 4-15,-1-3 8 0,-8-9-13 0,8-2 5 16,-4-5 8-16,0-3 0 0,-4-4 0 0,8 4 0 15,-4-1 0-15,4 8-8 0,-4 4 8 0,-4 12-8 16,4 2 8-16,0 12-10 0,0 15 10 0,-4 11-10 0,-1 12 1 0,5 10 0 16,0 8 0-16,0 0 0 15,5 0-114-15,-1-4-22 0,0-7-5 0</inkml:trace>
  <inkml:trace contextRef="#ctx0" brushRef="#br0" timeOffset="339500.6417">21039 6962 2052 0,'0'0'45'0,"0"0"10"0,0 0 1 0,0 0 1 0,0 0-45 0,0 0-12 16,0 0 0-16,0 0 0 0,0 0 111 0,0 0 20 16,0 0 4-16,0 0 1 0,-4 11-85 0,4-11-17 15,0 0-3-15,0 11-1 0,4 1-30 0,-4-1 0 16,0-4 0-16,4 8 0 0,-4-4 8 0,0 1-8 16,0-5 0-16,-4 4 9 0,0 4-9 0,-4 0 0 15,-5 4 0-15,-4-4 8 0,5 3-8 0,-5 1 0 16,-4-4-10-16,4 0 10 0,0-4 0 0,1-4 0 15,-1 1 0-15,4-5 0 0,-4-3 0 0,5-3 0 0,-1-5 0 16,9 1 0-16,0-4 0 0,4-4 0 0,8-8 0 0,-4-6 0 16,5-1 0-16,3-4 0 0,1 1 0 0,4-5 0 15,4 5 0-15,4-1 0 0,0 4 0 0,4 1 0 16,-3 3 0-16,3-1 16 0,-8 5-1 0,4 7-1 16,-4 4-14-16,-4 4 11 0,4 3-11 0,-9 8 10 15,1 3 15-15,-5 4 3 0,-8 8 1 0,5 3 0 16,-10 4-10-16,1 0-3 0,-8 4 0 0,-1-4 0 15,-4 4 39-15,-8-4 7 0,4 0 2 0,-4 4 0 16,0-4-52-16,0 0-12 0,-1-3 0 0,1-5 0 0,8 1 0 16,1-4 0-16,-5-4 0 0,4 0 0 15,0-3 0-15,5-5 0 0,-1 1 0 0,5-8 0 16,-1 1-48-16,1-5-13 0,4-3-3 0,8-8 0 16,4-3 0-16,5-4 0 0,-1 0 0 0,5-4 0 0,0-4 49 0,8 1 15 15,-4-1 0-15,4-3-10 0,0 7 10 0,1 0 0 16,-5 4 0-16,4 4 8 0,-4 3 29 0,-5 12 7 15,5-4 0-15,-8 7 1 0,0 8-3 0,-1-1-1 16,-3 9 0-16,3 3 0 0,-12 3-13 0,4 5-4 16,-8 3 0-16,0 7 0 0,-4 4-12 0,-1 1-4 15,-3-1 0-15,-5 8 0 0,0-8-8 0,0-3 10 16,0-1-10-16,1-3 10 0,-5-4-10 0,4-7 0 16,0-5 0-16,-4 1 0 0,0-3 0 0,4-5 0 15,5-3 0-15,-1-4-11 0,1-4-9 0,-1-7-1 16,1 0-1-16,3-4 0 0,5-8 10 0,0-3 1 15,4-7 1-15,0-1 0 0,8 1-10 0,-4-5-3 16,1 1 0-16,7 0 0 0,5 7 23 0,0-3 0 0,-1 6 0 16,5 5 0-16,-4 7 11 0,4 8 6 0,-4-1 2 15,4 8 0-15,0 0 21 0,-4 8 4 0,-5 7 0 0,5 0 1 16,-9 7-36-16,1 0-9 0,-5 8 0 0,-4 4 0 16,-8 3 0-16,-1 0 0 0,-8 0 0 0,1 1 0 15,-5-5 12-15,-4 1-2 0,-1-4-1 0,1-1 0 31,0-3-84-31,4-3-17 0,0-5-3 0</inkml:trace>
  <inkml:trace contextRef="#ctx0" brushRef="#br0" timeOffset="343024.2364">21006 11061 115 0,'0'0'10'0,"0"0"-10"16,0 0 0-16,0 0 0 0,0 0 465 0,0 0 91 15,0 0 19-15,0 0 3 0,0 8-354 0,0-8-70 16,0 0-14-16,0 0-4 0,0 0-72 0,0 0-14 16,8-8-3-16,5 1-1 0,-1-1-24 0,1-3-5 15,-9-4-1-15,8 0 0 0,-3-3-2 0,-1-1-1 0,-4 1 0 0,5-5 0 16,-5-3-1-16,0 0-1 0,0-4 0 15,-4-3 0-15,0-1-11 0,0-3 12 0,5-4-12 16,-5 0 12-16,-5 0-12 0,5 4 0 0,0-1 9 0,-4 5-9 16,0 3 0-16,4 0 0 0,-4 4 0 0,0 8 8 15,-1 3-8-15,5 3 12 0,-4 5-4 0,4 7 0 16,0 0 22-16,-12 4 5 0,3-1 1 0,-3 9 0 16,-9 10-13-16,4 0-3 0,-8 1 0 15,4 3 0-15,-4 0-12 0,8 0-8 0,-4 0 8 0,4-4-8 16,0-3 19-16,1 0-1 0,3-4 0 0,5-8 0 15,8-7-28-15,0 0-6 0,-9 7 0 0,9-7-1 16,0 0-73-16,0-11-14 0,9-4-4 0,-1-7-799 16,0 0-160-16</inkml:trace>
  <inkml:trace contextRef="#ctx0" brushRef="#br0" timeOffset="343190.2377">21010 10215 2890 0,'4'8'64'0,"-8"-4"12"0,4 11 4 0,-4-8 1 0,8 4-65 0,0-3-16 16,-4 3 0-16,8-4 0 0,1 1 108 0,-1-5 17 15,5 5 4-15,-1-4 1 0,5 3-57 0,4-3-11 16,4 0-2-16,5 3-1 0,-5 0-59 0,4 1-19 16,5-1 0-16,-1 5 0 0,1-1 19 0,3 0 0 15,1 4 0-15,-4 0 0 16,-1-8-81-16,1 8-10 0,-5 0-1 0,5 0-1371 0</inkml:trace>
  <inkml:trace contextRef="#ctx0" brushRef="#br0" timeOffset="353676.7586">23216 9668 2095 0,'0'0'46'0,"-4"-4"10"0,-5 0 1 0,9 4 2 0,0 0-47 0,0 0-12 0,0 0 0 0,0-7 0 15,-4-4 125-15,4-4 23 0,-4-4 5 0,0-3 1 16,-1 7-72-16,5-4-14 0,-4 0-4 0,-4-7 0 0,0 0-19 0,-1 4-4 15,-3-4-1-15,3 3 0 0,-3-3-26 0,-1 0-6 16,-4 0 0-16,-4 0-8 0,0 0 20 0,0 4-4 16,-4-4 0-16,-4 7 0 0,-5 0 8 0,-4 4 2 15,-8 4 0-15,0 4 0 0,0 7-4 0,4 4-1 16,0 7 0-16,4 7 0 0,5 5-13 0,-1 3-8 16,1 7 8-16,3 8-8 0,9 8 9 0,5 10-9 15,7 16 12-15,5 7-12 0,0-4 11 0,8 4-11 16,0-7 10-16,0 14-10 0,5-3 18 0,3 0-2 15,5-1-1-15,0-3 0 0,4-11 1 0,4-11 0 16,5-8 0-16,3-4 0 0,5-7 16 0,8-7 3 16,4-4 1-16,5-4 0 0,-5-4-36 0,5-7 0 15,-5 0 0-15,4-8-12 0,-3-3 33 0,-1-8 7 16,5-7 2-16,8 0 0 0,-5-8-41 0,1-3-8 16,-9-4-1-16,1-8-1 0,-14-7 21 0,-3-7 0 15,-5-15 0-15,1-4 0 0,-5-8-20 0,-8 4 1 0,-9-3 0 0,-4-12 0 31,-4 0-8-31,-8-3-1 0,-5-8-1 0,-8 0 0 0,-4 15 9 0,-4 4 3 0,-9 11 0 0,-8 7 0 16,-9 15 8-16,-3 12 9 0,-5 14-13 0,8 15 5 16,-4 4 8-16,-8 15 0 0,0 4 0 0,0 7-8 15,-4 8-70 1,8 7-14-16,4 11-2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1T22:13:14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18774 552 345 0,'0'0'31'0,"-4"-3"-31"0,4-9 0 0,0 12 0 16,0 0 356-16,0 0 66 0,0 0 13 0,0 0 2 15,0 0-232-15,0 0-46 0,0 0-10 0,0 0-1 16,0 0-54-16,0 0-10 0,0 0-3 0,0 0 0 16,0 0-36-16,0 15-7 0,4 8-2 0,-4 6 0 0,0 16 2 15,0 11 0-15,0 7 0 0,0 31 0 0,-8-9-7 0,4 23-2 16,0 12 0-16,-1 18 0 0,-3-12-11 15,0 5-2-15,-1 7-1 0,-3 11 0 0,3-23-15 0,1 1 9 16,-1-15-9-16,5-4 8 0,4-11-22 16,-4-8-5-16,4-7-1 0,0 0 0 0,0-22 20 0,4-8 0 15,0-4 0-15,1-14 0 16,-1-8-27-16,4-4-1 0,1-3-1 0,-5-4-875 16,-4-15-176-16</inkml:trace>
  <inkml:trace contextRef="#ctx0" brushRef="#br0" timeOffset="645.9967">18888 411 2592 0,'-17'0'115'0,"17"0"23"0,-9 0-110 0,-3-8-28 0,-1 4 0 0,5 4 0 15,8 0 63-15,0 0 7 0,0 0 2 0,0 0 0 16,17 4-52-16,8 4-9 0,8-1-3 0,13 4 0 15,9-3 2-15,12 3 0 0,4-4 0 0,9 5 0 16,0-5-10-16,8 4 0 0,8-3 0 0,13-5 0 16,-4 5-8-16,-25-1-1 0,8-7 0 0,4 0 0 15,9 4 9-15,4-4 0 0,0 0 0 0,4 0 0 16,0 0 0-16,29 0 16 0,-8-4-4 0,0 4-1 16,-21 0-11-16,-8-7 0 0,-13 7 0 0,0-8 0 0,-13 5-12 15,-3 3 12-15,-18-8-10 0,1 8 10 0,-13 0 0 16,-9 0 0-16,-8 0-8 0,-4 8 8 0,-8-16 0 15,0 8 0-15,-13 0 0 0,0 0 0 0,0 0 12 0,0 0-2 16,0 8 0-16,0-8 0 0,0 11-19 0,-9-4-4 16,1 4-1-16,-5-3 0 0,-4 11 14 15,5-1 0-15,-1 8 0 0,-3 4 0 16,-5 7 48-16,0 8 13 0,4 4 3 0,0 10 0 0,0 8-64 0,0-3 0 16,5 10-14-16,4 8 2 0,-1 4 38 0,5 3 7 15,0 1 2-15,8 14 0 0,0-15 5 0,0-7 0 16,-4 4 1-16,5 0 0 0,3 0-10 0,-4-8-3 15,0-4 0-15,-4 5 0 0,0-16-8 0,0-3-1 16,-4-8-1-16,4 4 0 0,-4-8-7 0,4-3-2 16,-4 0 0-16,-5-1 0 0,5-14-9 0,-4 4 0 15,-1-5 0-15,1-2 8 0,-5-1-8 0,1-4 0 0,-1 4 0 16,-4-15 8-16,-8 4-8 0,4-4 0 16,-12-3 0-16,-5 3 0 0,-8-4 0 0,-9 5 0 0,-12-12-10 15,0 0 10-15,-4 0 0 0,-26 0 8 0,-3 0 1 0,-9-8 0 16,0 4-9-16,4 4 0 0,4 0 0 0,-8 0 0 15,8 12 0-15,-3-5-14 0,-10 1 3 0,1 3 1 16,17 0 10-16,3 0 0 0,1 4 8 0,25-11-8 16,0 3 9-16,0 1-9 0,4-5 12 15,0 1-12-15,4-4 0 0,9 4 0 0,8-4 0 0,-13 0 0 16,18-4 0-16,16 0-20 0,4 1 2 16,4 3 1-16,5-12-70 0,8 5-13 0,0-4-4 0,4-4-873 15,5-4-175-15</inkml:trace>
  <inkml:trace contextRef="#ctx0" brushRef="#br0" timeOffset="992.001">19768 1275 2606 0,'0'0'57'0,"0"0"12"0,0 0 3 0,0 0 1 0,0 0-58 0,0 0-15 16,0 0 0-16,0 0 0 0,0 0 64 0,4 0 9 0,5 0 3 16,3 8 0-16,5-8 0 0,4 11 0 0,0-4 0 0,9 12 0 15,-1 0-35-15,9 18-6 0,-1 8-2 0,10 10 0 16,-6 1-6-16,6 0-2 0,-1-4 0 0,4 4 0 15,-8 0-11-15,4-7-2 0,-4 3-1 0,-4-7 0 16,0-4-23-16,-5 3-4 0,-8-10 0 0,-4-4-1 16,0-4 17-16,-4 4 0 0,-4-4 0 0,-9-8 0 15,-4 1-106-15,4-12-18 16,-4 5-3-16,0-9-1229 0</inkml:trace>
  <inkml:trace contextRef="#ctx0" brushRef="#br0" timeOffset="1183.9962">20485 1201 3261 0,'0'0'72'0,"0"0"14"0,0 0 3 0,0 0 3 0,0 0-73 0,0 0-19 15,0 0 0-15,-8 3 0 0,-4 12 68 0,-5-3 11 16,-4 6 1-16,-9 16 1 0,-3 3-56 0,-9 8-11 16,-4 14-2-16,-5 12-1 0,1-4-11 0,0 8 0 15,-1 3-12-15,1-3 12 0,4-8 0 0,4-4 0 16,9 0 9-16,-1-14-1 15,9 3-44-15,8-15-9 0,4 0-2 0</inkml:trace>
  <inkml:trace contextRef="#ctx0" brushRef="#br0" timeOffset="9660.2536">21144 1175 1321 0,'0'0'58'0,"0"0"13"0,0 0-57 0,0 0-14 16,0 0 0-16,0 0 0 0,0 0 138 0,0 0 25 15,0 0 5-15,-4 0 0 0,-5 0-33 0,9 0-7 16,-8 0-2-16,4 0 0 0,-5-8-44 0,1 4-9 16,0 4-1-16,-5-7-1 0,0 7-23 0,-8-7-4 15,1 3 0-15,-1 4-1 0,-5-8-13 0,-7 8-2 16,-1-7-1-16,-8 3 0 0,0 0-11 0,-4 1-3 15,-8-5 0-15,-1 5 0 0,-3-1-1 0,-1 0 0 16,-13-3 0-16,1 3 0 0,4-4 3 0,0 8 0 0,0-7 0 16,-4 3 0-16,3 1-3 0,1-1-1 0,-8 4 0 0,-1 0 0 15,1 0-11-15,-1 0 0 0,1 0 0 0,-5 4 0 16,13-1 0-16,-4 8 0 0,-1-11 0 16,-3 8 0-16,4 3 0 0,-1 8 0 0,5-8 0 0,0 4 0 15,13 3 10-15,8-6-10 0,4 6 12 0,8-7-12 16,9 4 0-16,4 4 0 0,4-12 0 0,9 5 0 15,4 6 0-15,4-7 0 0,4 4 0 0,4 4 0 16,9 0 0-16,8 3 0 0,4-3 0 0,13 3-9 16,9 0 9-16,7-3 8 0,10 0-8 0,11-1 11 0,-3-3-11 15,12-4 0-15,12 0 0 0,14-3 0 16,-14 3 0-16,1-3 0 0,4 6 0 0,8-14 8 16,-12 4-8-16,8-4 0 0,-4 8 0 0,-1-8 0 0,-11 0 0 0,3-8 0 15,5 4 0-15,0-3 0 0,-18-4 0 0,-3 3 0 16,0-3 0-16,-5 4 0 0,-8-4 0 0,-4-4 0 15,-8-4 0-15,-1 8 0 0,-3-4 0 0,-5 4-11 16,-8 0 3-16,-9-8 0 0,-4 11 8 0,-8-3 0 16,4-4 0-16,-13 8 0 0,-8 3 0 15,-4-11 9-15,-4 4 0 0,-9 0 0 0,-12-8 3 0,-5 1 1 16,-4-1 0-16,-4 4 0 0,-4 4-13 0,-13-8 8 16,-3 1-8-16,-10 3 0 0,9 4 0 0,-4-1 0 15,0-2-11-15,4 2 11 16,13 1-153-16,4 4-23 0,8 7-5 0</inkml:trace>
  <inkml:trace contextRef="#ctx0" brushRef="#br0" timeOffset="10768.2607">22075 1037 403 0,'-8'-19'17'0,"8"19"5"15,0 0-22-15,0 0 0 0,0 0 0 0,0 0 0 16,0 0 248-16,0 0 44 0,0 0 10 0,-5 0 2 16,-3 0-81-16,8 0-16 0,0 0-3 0,0 0-1 15,0 0-69-15,0 0-14 0,0 0-2 0,0 0-1 0,0 0 9 0,0 0 2 16,0 0 0-16,0 0 0 15,4 11-103-15,0 4-25 0,9-11 0 0,0 11 0 0,-1 3 0 0,5 1 0 16,4 0 0-16,-8-1 0 0,3 1 35 0,-3 7 1 16,4 0 1-16,-5-3 0 0,5 3-28 0,0-8-9 15,-5 1 0-15,1 0 0 0,0-12 0 0,-5 4 0 16,0 4 0-16,-3-4 0 16,3-7-134-16,4 3-21 0,-3 1-4 15</inkml:trace>
  <inkml:trace contextRef="#ctx0" brushRef="#br0" timeOffset="10981.2557">22654 873 460 0,'0'0'41'0,"0"0"-33"0,0 0-8 0,0 0 0 16,0 0 569-16,0 0 112 0,-4 7 23 0,-5 4 4 16,5-3-477-16,-9 10-95 0,1 1-20 0,-1 7-3 15,-3 4-71-15,-10 7-14 0,5 8-4 0,-4 7 0 16,-4-3-4-16,-5 3 0 0,5 4-1 0,-5 0 0 15,1-1-27-15,8 1-6 0,0-7-1 0,8 3 0 16,0-15-4-16,4-7-1 0,5 4 0 0,0 3 0 16,8-18-99-16,-5 7-20 0,1-8-4 15,8 1-1-15,5-12-98 0,-1 5-20 0</inkml:trace>
  <inkml:trace contextRef="#ctx0" brushRef="#br0" timeOffset="11232.8049">22817 1458 1670 0,'0'0'148'0,"0"0"-118"16,0 0-30-16,0 0 0 0,5 11 269 0,-5-11 48 15,4 7 10-15,-4 5 1 0,0-12-165 0,0 15-34 16,0-1-6-16,0 5-2 0,0 3-77 0,0 8-16 15,0-15-4-15,0 8 0 0,0 3-24 0,0-8 0 16,4 1 8-16,0 7-8 16,0-7-58-16,1-1-14 0,3-10-2 0,-8 3-1 15,4 0-196-15,-4-11-39 0,0 0-8 0,0 0-2 0</inkml:trace>
  <inkml:trace contextRef="#ctx0" brushRef="#br0" timeOffset="11373.7981">22922 1122 2304 0,'-37'15'102'0,"24"-7"21"0,5-8-99 0,-1 11-24 0,-3-4 0 0,-5-7 0 15,-4 12 244-15,4-12 44 0,0 0 9 0,0 7 2 16,1 4-226-16,3-11-45 0,13 0-8 0</inkml:trace>
  <inkml:trace contextRef="#ctx0" brushRef="#br0" timeOffset="42466.8546">21211 4208 2062 0,'0'0'184'0,"0"0"-148"31,0 0 103-31,0 0 20 0,0 0 4 0,0 0 1 0,-8 8-71 0,3-1-13 0,-3 4-4 0,0 8 0 31,-5 7-39-31,1 11-8 0,-5 8-1 0,-4 26-1 0,0 11 7 0,-9 22 2 0,5 15 0 0,-8 30 0 16,3 0 2-16,-3 15 1 0,-5 4 0 0,5 26 0 16,12-23-13-16,4-14-2 0,0 7-1 0,4 7 0 15,5-25-23-15,4-12 8 0,4-8-8 16,0 5 0-16,-4-23 0 0,-1-4 8 0,-3-3-8 0,4-4 0 15,4-23 0-15,0-3 0 0,0-4 0 0,0-11 0 16,0-4-24-16,4-11-4 0,-4-3 0 16,4-12 0-16,0-4-147 0,1-7-29 0,-5-8-7 15</inkml:trace>
  <inkml:trace contextRef="#ctx0" brushRef="#br0" timeOffset="43307.3793">21102 4059 2073 0,'-17'-22'92'0,"13"14"19"0,-4-3-89 0,8 11-22 16,0 0 0-16,0 0 0 0,0-4 81 0,0 4 12 16,12 0 3-16,-3-7 0 0,-1 7 25 0,9-4 6 15,8 4 1-15,4-7 0 0,9 7-111 0,4-11-17 16,8 3-12-16,17-7 1 0,9-3 11 0,8 3-10 15,0-4 10-15,12 4-10 0,5 0 10 0,37-3 11 16,1 3-3-16,12 0 0 0,-9 4-8 0,1-1 0 0,-1 5 0 16,18-1 8-16,-18 1-8 0,1 3-11 0,4-7 3 0,8 0 0 15,-25 3 16-15,0 1 4 0,4 0 1 16,5 7 0-16,-26 0-13 0,-4 0 0 16,-13 3 0-16,-24 5 0 0,3 7 0 0,-4 3 0 0,1 1 0 0,-14 0 0 15,-11-1 0-15,3 1 0 0,-8-1 0 0,4 9 0 16,-17-5 0-16,-3 4 0 0,-1 0 0 0,-9-4 0 15,1 5 0-15,-4-5 0 0,-5 8 0 0,1-12 0 16,3 1 0-16,1 0 0 0,-9-1 0 0,0-3 0 16,0-4 0-16,5 8 0 0,-9-12 0 0,4 5 0 15,0-1 0-15,-4-4 0 0,4 4 0 0,-4-11 0 16,0 0 0-16,-4 8 0 16,4 3 0-16,-4 4 0 0,4-4 0 0,4 4 0 0,-4-4 0 0,0 0 0 0,4-3 0 0,-4-1 0 15,-4 4 0-15,4 8 0 0,0 0 30 0,-8 3 3 16,-1 12 1-16,-7 22 0 0,-5 7-14 0,-5 4-4 15,-7 0 0-15,-5 8 0 16,0-1 14-16,1 19 2 0,-5 15 1 0,-4 12 0 0,8-16-2 16,4 8-1-16,5 0 0 0,0 18 0 0,3-7-11 0,5-11-3 15,0-4 0-15,5 11 0 0,-1-3 2 0,4-5 0 16,5 1 0-16,0 0 0 0,3-15-18 0,1 3 0 16,4 5 0-16,0 7-9 0,0-15 21 0,4-4 4 15,-4-11 0-15,0 3 1 0,5-6-9 0,-1-1-8 16,0-4 9-16,0 1-9 0,0-8 11 0,1-11-11 15,-1 0 12-15,4-11-12 0,-8-4 8 0,0-4-8 16,0-7 0-16,-4-4 0 0,4-4 10 16,0-3-10-16,0-1 8 0,0-10-8 0,0 3 8 0,-4 0-8 0,4-11 0 15,-4 8 8-15,-1 3 0 0,5-11-8 0,-8 7 12 0,-5 1-4 16,-3-1 0-16,-5-3-8 0,-5 0 12 0,-3-1-4 16,-4-3-8-16,7 4 0 0,-7 0 9 0,-1 0-9 15,-8-4 0-15,0-4 0 0,-4 0 0 0,0 0 0 16,-4 1 0-16,-17-9 0 0,0-2 0 0,-13-1 0 15,4 0 0-15,-3 0 0 0,-9 0 0 0,-5-4 0 16,1 4 0-16,-4 0 0 0,-9-3 0 0,-13 3 0 16,1 4 0-16,-1 0 0 0,-12 3 0 0,-8 4 0 15,8 4 0-15,0 4 0 0,0-4 0 0,-4 0 0 0,4 8 0 16,8-8 0-16,9 0 0 0,0 0 0 0,16 0 0 16,9-4 0-16,0 0 0 0,4-3 0 15,13-1 0-15,8 1 0 0,17-4 0 0,0-1 0 0,12 5-12 0,5-4 2 16,8 0 1-16,8-1 0 15,1-3-199-15,7-7-40 0</inkml:trace>
  <inkml:trace contextRef="#ctx0" brushRef="#br0" timeOffset="44054.8172">22683 5960 288 0,'0'0'12'0,"0"0"4"0,0 0-16 0,13 3 0 16,-9-3 0-16,9 4 0 0,3 0 323 0,1 3 61 15,-9-3 13-15,-8-4 3 0,0 0-162 0,0 0-32 16,0 0-6-16,0 0-2 0,0 0-82 0,0 0-16 16,0 0-3-16,0 0-1 0,0 0-64 0,-4 7-14 0,0 1-2 15,0-4-1-15,0 3-15 0,-5 1 0 0,1-5 0 0,0 5 0 16,3-5 0-16,-3 5 0 0,0-1 0 0,-5-3 0 31,0-4-42-31,-3 4-8 0,7-4-2 0,1 0 0 0,4-4 52 0,-1 4 14 0,1-4 1 0,4 1 0 16,4-5-27-16,1 1-4 0,-1-1-2 0,0-3 0 15,0 0 18-15,0 0 0 0,5 0 0 0,-1-1 0 16,1 1 0-16,-5 0 0 0,4 4 0 0,5 3 0 16,-1 4 0-16,-7 0 0 0,-5 0 0 0,0 0 0 15,0 0 0-15,4 11 0 0,-4-4 0 0,0 8 0 16,-4 0 41-16,-1-4 3 16,-3 1 0-16,4 3 0 0,0-4-28 0,-5 0-6 0,5 0-1 0,-4 0 0 15,-5-3-9-15,0-5 0 0,5 5-10 0,8-8 10 16,0 0-120-1,0 0-19-15,0-8-3 0</inkml:trace>
  <inkml:trace contextRef="#ctx0" brushRef="#br0" timeOffset="44449.8144">23145 5881 633 0,'0'0'28'0,"0"0"6"0,0 0-34 0,0 0 0 0,0 0 0 0,0 0 0 15,12 8 404-15,1-1 73 0,-13-7 15 0,0 0 4 16,4 11-295-16,0-3-58 0,0-1-12 0,0 1-3 16,-4 3-48-16,0 0-11 0,0 4-1 0,0 0-1 15,0 0-43-15,5 0-9 16,-5 0-2-16,0 0 0 0,0 0-13 0,0-4 0 0,0 4 0 0,-5-4 0 15,1-4-44-15,-4 4-16 0,4-3-2 0,0-4-1 16,4-4-117-16,0 0-24 0,0 0-5 0</inkml:trace>
  <inkml:trace contextRef="#ctx0" brushRef="#br0" timeOffset="44591.8546">23115 5594 921 0,'9'4'82'0,"-5"0"-66"16,0 0-16-16,-4-4 0 0,-4 7 440 0,0 1 84 15,-1-5 16-15,-3 5 4 0,0-5-373 0,-1 5-75 16,5-4-16-16,0 3-2 16,0 0-91-16,4-7-19 0,-13 4-3 0,13-4-880 15,0 0-176-15</inkml:trace>
  <inkml:trace contextRef="#ctx0" brushRef="#br0" timeOffset="45072.8628">23480 6116 1728 0,'-8'8'76'0,"8"-8"16"0,0 0-73 0,0 0-19 16,0 0 0-16,0 0 0 16,0 0 166-16,0 0 30 0,0 7 5 0,0-7 2 0,0 0-120 0,0 0-24 15,0 0-5-15,8 8-1 0,-8-8 9 0,0 0 2 0,13 7 0 0,-13-7 0 16,0 0-52-16,0 0-12 16,0 0 0-16,8 11 0 0,-4-3 0 0,-4 3 0 0,-4-4 0 15,0 4 0-15,-5 1 40 0,1-1 6 0,-9-4 1 0,5 4 0 16,-1-3-39-16,-4-1-8 0,5 1 0 0,-1-5 0 15,1 5-110 1,7-4-18-16,-3-4-4 0,4 0-1088 0</inkml:trace>
  <inkml:trace contextRef="#ctx0" brushRef="#br0" timeOffset="45367.3954">23707 5937 1324 0,'0'0'118'15,"0"0"-94"-15,8 0-24 0,0 4 0 0,9 3 248 0,-4 1 44 16,-5-4 10-16,5 3 2 0,-5 1-141 0,0-1-28 16,1 4-6-16,-1 4-1 15,-4-7-51-15,1 6-10 0,-1 1-3 0,0 4 0 0,0 0-10 0,-4-1-2 16,0 1-1-16,0 7 0 0,0-7-51 0,0-1-9 15,0 1-3-15,-4-1 0 0,-4-3 12 0,-5 0 11 16,5 0-3-16,-1 4 0 0,-3-8 8 0,3 0 0 16,-3 0 1-16,-5 1 0 15,0-5-116-15,0-3-23 0,1-1-5 16,-5-3-1-16,0-7-127 0,0 0-25 0</inkml:trace>
  <inkml:trace contextRef="#ctx0" brushRef="#br0" timeOffset="45542.3971">23883 5501 2880 0,'0'0'128'0,"0"0"25"0,0 0-122 0,-9 4-31 0,-3 0 0 0,-5-4 0 16,4 0 101-16,1 0 15 0,-1 3 2 0,1 1 1 16,-1-4-83-16,5 8-16 0,-1-5-3 0,1 5-1 31,-5 3-120-31,9-4-25 0,0 16-5 0,0-5-1 0</inkml:trace>
  <inkml:trace contextRef="#ctx0" brushRef="#br0" timeOffset="46503.3944">20892 6038 2347 0,'0'0'52'0,"0"0"10"0,0 0 2 0,0 0 2 16,0 0-53-16,0 0-13 0,0 0 0 0,0 0 0 0,0 0 108 0,13 4 20 16,4-4 3-16,-9 3 1 0,-8-3-76 0,0 0-16 0,8 0-2 15,5 0-1-15,4 0-18 0,8 0-4 16,4 0-1-16,5-3 0 0,4 3-2 0,8-4 0 0,0 4 0 0,8-4 0 15,1 0 8-15,4 1 0 0,4 3 1 0,8 0 0 16,13 0 5-16,-13-8 1 16,-8 1 0-16,4 3 0 0,-4 4-3 0,4 0-1 0,4 0 0 0,13-7 0 15,0 3-11-15,-4 0-1 0,-5 0-1 0,9 1 0 16,-8 3-10-16,8-4 0 0,-1 0 0 0,6 1 0 16,-10-5 20-16,1 4 1 0,-9 1 1 0,9-1 0 15,-13 4-9-15,-17 0-1 0,1 0-1 0,-1-4 0 16,5 0 1-16,3 4 0 0,-3 0 0 0,-1 0 0 15,1 0-4-15,8 0 0 0,-5 4 0 0,-3 0 0 0,-13 0-8 16,-4 3 12-16,4-7-12 0,-5 4 12 16,5 0-12-16,-4-4 0 0,0 3 0 0,8 1 8 0,-4 0-8 15,0-4 0-15,4 3 0 0,-13-3 0 16,5 4 0-16,0-4 0 0,-4 4 0 0,3-4 0 0,-3 0 0 0,-1 4 0 16,1-4 8-16,12 7-8 0,-12-7 0 0,3 0 0 15,1 0 0-15,-4 4 0 0,-9 0 0 0,4-4 0 16,1 0 0-16,-5 3 0 0,-4 5 0 0,-9-8 8 15,-3 0-8-15,3 3 0 0,1-3 0 0,-1 0 0 16,-12 0 0-16,9 4 0 0,3 0 0 0,1-4 0 16,-13 0 0-16,0 0 0 0,0 0 0 0,0 0-9 15,0 0 9-15,0 0-10 16,0 0-13-16,0 0-2 0,0 0-1 0,0 0 0 16,0 0-155-16,0 0-31 0</inkml:trace>
  <inkml:trace contextRef="#ctx0" brushRef="#br0" timeOffset="53448.627">22557 5963 1018 0,'0'0'45'0,"0"0"10"0,0 0-44 0,0 0-11 0,0 0 0 0,0 0 0 0,0 0 184 15,0 0 34-15,0 0 7 0,0 0 2 0,0 0-77 0,0 0-15 16,0 0-3-16,0 0-1 0,-8-3-54 0,4 3-10 15,-5-8-3-15,5 4 0 0,0-7-36 0,4 0-8 16,0-4-2-16,0-3 0 0,0 6-18 0,4-6 0 16,-4-1 0-16,0-3 0 0,4 3 0 0,1 0 0 15,-5 1 0-15,4 3 0 0,-4-4 0 0,4-7 0 16,0 8 0-16,0-5 0 0,5 5 0 0,-1-5 0 16,1 5 0-16,-1 6 0 0,5-10 0 0,-5 7 0 15,0 0 0-15,1 4 0 0,3-4 0 0,1 8 0 16,-1-4 0-16,-3-1 0 15,8 5-44-15,-5 3-4 0,1-3 0 0,-1 3 0 16,1 4-155-16,-1-4-31 0,9 1-6 0,-21 3-2 0</inkml:trace>
  <inkml:trace contextRef="#ctx0" brushRef="#br0" timeOffset="53727.6279">22520 5427 1670 0,'0'0'148'0,"-5"3"-118"0,5-3-30 0,0 0 0 15,0 0 254-15,0 0 45 0,0 0 9 0,0 0 1 16,0 0-207-16,0 0-42 0,9 0-8 0,8 0-1 0,-5 0-39 0,5-3-12 16,8-5 8-16,-4 1-8 0,4 3 0 0,0-3 0 15,-4 3 0-15,9 0-9 16,-5 0-33-16,-8 4-6 0,4 4-2 0,-9 0 0 15,1 3-26-15,-5 5-4 0,1-1-2 0,-5 0 0 16,-4-4 43-16,0 8 9 0,0 0 2 0,4 4 0 0,-8-4 28 0,0 0 0 16,-1-4 0-16,1 4 0 15,0 0-62-15,4-4-13 0,-4 7-2 0</inkml:trace>
  <inkml:trace contextRef="#ctx0" brushRef="#br0" timeOffset="54245.3213">22671 6068 576 0,'0'0'51'0,"0"0"-41"0,0 0-10 0,0 0 0 0,0 0 223 0,0 0 42 15,0 0 9-15,0 0 2 0,0 0-92 0,0 0-19 16,0 0-3-16,0 0-1 0,0 0-69 0,0 0-13 16,0 0-3-16,0 0-1 0,0 0 17 0,0 11 3 15,0-4 1-15,0-7 0 0,4 8-52 0,-4-1-9 16,-4 4-3-16,4 1 0 0,-5 3-32 0,5-1 0 16,0 1 0-16,0 8 0 0,-8-1 35 0,4 0 0 15,0 4 0-15,-1 4 0 0,5-7-22 0,0-1-4 16,0 4-1-16,0-7 0 0,5 3-8 0,-1-3 12 15,0-4-12-15,4 0 12 0,1-4-12 0,-1 0 8 16,1 4-8-16,-1-4 8 0,5-4 3 0,-5 1 0 16,0-4 0-16,5-1 0 0,-9 1-23 0,4 0-5 0,1-4-1 0,-9 0 0 31,0 0-98-31,0 0-20 0,0 0-4 0,0 0-678 0,0 0-135 0</inkml:trace>
  <inkml:trace contextRef="#ctx0" brushRef="#br0" timeOffset="54527.3281">22473 6425 921 0,'-4'4'40'0,"0"0"10"0,4-4-40 0,0 0-10 0,-4 4 0 0,4 3 0 16,0-7 389-16,0 0 76 0,0 0 15 0,0 0 4 16,0 0-306-16,0 0-61 0,0 0-12 0,0 0-2 0,4 11-60 0,4-3-12 15,-8-8-3-15,13 11 0 0,-5 0-14 0,5 0-3 16,0 4-1-16,-1-4 0 0,5-3-10 0,0 3 0 15,-5 8 0-15,5-16 0 0,4 9 0 0,-4-9 0 16,4 1 0-16,-4 3 0 0,-1-7 0 0,5 0 0 16,-4 0 0-16,4-3 0 0,-8-8 0 0,3-1-12 15,-3 1 2-15,0 0 1 0,-5-4 0 0,-4-4 0 16,0 1 0-16,9-5 0 16,-5 1-98-16,1 0-19 15,-5-8-4-15,4 8-1118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60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1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4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1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8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82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80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354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4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3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4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5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4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5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8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1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hyperlink" Target="https://arxiv.org/abs/2203.03456" TargetMode="External"/><Relationship Id="rId7" Type="http://schemas.openxmlformats.org/officeDocument/2006/relationships/customXml" Target="../ink/ink12.xml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25.emf"/><Relationship Id="rId4" Type="http://schemas.openxmlformats.org/officeDocument/2006/relationships/image" Target="../media/image22.png"/><Relationship Id="rId9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customXml" Target="../ink/ink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724608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Final Review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 descr="Depressed Lonely Cartoon Boy Sitting Alone on the Floor. Sad or Bored  Child. Vector Illustration, Isolated White Background Stock Vector -  Illustration of looking, expression: 182492383">
            <a:extLst>
              <a:ext uri="{FF2B5EF4-FFF2-40B4-BE49-F238E27FC236}">
                <a16:creationId xmlns:a16="http://schemas.microsoft.com/office/drawing/2014/main" id="{6586344B-3950-4052-BC82-5C350DE3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1097"/>
            <a:ext cx="2742670" cy="28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7CB0B-816A-4711-AB33-5C7D433A6CC9}"/>
              </a:ext>
            </a:extLst>
          </p:cNvPr>
          <p:cNvSpPr txBox="1"/>
          <p:nvPr/>
        </p:nvSpPr>
        <p:spPr>
          <a:xfrm>
            <a:off x="2885100" y="5737393"/>
            <a:ext cx="4772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fill in the evaluation.</a:t>
            </a:r>
          </a:p>
          <a:p>
            <a:r>
              <a:rPr lang="en-US" dirty="0"/>
              <a:t>Response rate is 33% only.</a:t>
            </a:r>
          </a:p>
          <a:p>
            <a:r>
              <a:rPr lang="en-US" dirty="0"/>
              <a:t>https://uw.iasystem.org/survey/253736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Algorithm:</a:t>
                </a:r>
              </a:p>
              <a:p>
                <a:pPr marL="0" indent="0">
                  <a:buNone/>
                </a:pPr>
                <a:r>
                  <a:rPr lang="en-US" sz="2200" dirty="0"/>
                  <a:t>Consider the decision problem: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Input: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Output: </a:t>
                </a:r>
                <a:r>
                  <a:rPr lang="en-US" sz="2200" dirty="0"/>
                  <a:t>if there is a factor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that divides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 a poly time algorithm for the problem above.</a:t>
                </a:r>
              </a:p>
              <a:p>
                <a:pPr marL="0" indent="0">
                  <a:buNone/>
                </a:pPr>
                <a:r>
                  <a:rPr lang="en-US" sz="2200" dirty="0"/>
                  <a:t>Call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,2,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Function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// Find a factor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that divides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s.t.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b="1" dirty="0"/>
                  <a:t>return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  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𝑇𝑟𝑢𝑒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   </a:t>
                </a:r>
                <a:r>
                  <a:rPr lang="en-US" sz="2200" b="1" dirty="0"/>
                  <a:t>return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else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</a:t>
                </a:r>
                <a:r>
                  <a:rPr lang="en-US" sz="2200" b="1" dirty="0"/>
                  <a:t>return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  <a:blipFill>
                <a:blip r:embed="rId3"/>
                <a:stretch>
                  <a:fillRect l="-926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988600" y="4212720"/>
              <a:ext cx="2346840" cy="1497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5720" y="4199040"/>
                <a:ext cx="2364480" cy="15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3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Runtime and Correctness:</a:t>
                </a:r>
              </a:p>
              <a:p>
                <a:pPr marL="0" indent="0">
                  <a:buNone/>
                </a:pPr>
                <a:r>
                  <a:rPr lang="en-US" sz="2200" dirty="0"/>
                  <a:t>Note that the decision problem is in NP.</a:t>
                </a:r>
              </a:p>
              <a:p>
                <a:pPr marL="0" indent="0">
                  <a:buNone/>
                </a:pPr>
                <a:r>
                  <a:rPr lang="en-US" sz="2200" dirty="0"/>
                  <a:t>The certificate is simply the factor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and checking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divides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takes polytime. (Note that the input size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hence, it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time).</a:t>
                </a:r>
              </a:p>
              <a:p>
                <a:pPr marL="0" indent="0">
                  <a:buNone/>
                </a:pPr>
                <a:r>
                  <a:rPr lang="en-US" sz="2200" dirty="0"/>
                  <a:t>Using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200" dirty="0"/>
                  <a:t>, the decision problem can be decides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time. </a:t>
                </a:r>
              </a:p>
              <a:p>
                <a:pPr marL="0" indent="0">
                  <a:buNone/>
                </a:pPr>
                <a:r>
                  <a:rPr lang="en-US" sz="2200" dirty="0"/>
                  <a:t>Hence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 takes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time for some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Note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𝐹𝑖𝑛𝑑</m:t>
                    </m:r>
                  </m:oMath>
                </a14:m>
                <a:r>
                  <a:rPr lang="en-US" sz="2200" dirty="0"/>
                  <a:t> finds the factor by binary search and it calls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times in total. Hence,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𝐹𝑖𝑛𝑑</m:t>
                    </m:r>
                  </m:oMath>
                </a14:m>
                <a:r>
                  <a:rPr lang="en-US" sz="2200" dirty="0"/>
                  <a:t> takes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time.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Each step, we ensure there is some factor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between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. This holds initially by the input guarantee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is composite.  It is maintained throughout the algorithm due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 Hence, after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steps of divide and conquer, it singles out one integer which is the factor.</a:t>
                </a: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  <a:blipFill>
                <a:blip r:embed="rId3"/>
                <a:stretch>
                  <a:fillRect l="-926" t="-1310" r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898520" y="207000"/>
              <a:ext cx="3220920" cy="4998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9880" y="198720"/>
                <a:ext cx="3244320" cy="50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54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 in 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2D grid. The numbers on boundary are negative and other numbers are positive. </a:t>
                </a:r>
              </a:p>
              <a:p>
                <a:pPr marL="0" indent="0">
                  <a:buNone/>
                </a:pPr>
                <a:r>
                  <a:rPr lang="en-US" sz="2200" dirty="0"/>
                  <a:t>An element is a peak if it is strictly greater than all of its adjacent neighbors to the left, right, top and bottom. </a:t>
                </a:r>
              </a:p>
              <a:p>
                <a:pPr marL="0" indent="0">
                  <a:buNone/>
                </a:pPr>
                <a:r>
                  <a:rPr lang="en-US" sz="2200" dirty="0"/>
                  <a:t>Give 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 algorithm to find </a:t>
                </a:r>
                <a:r>
                  <a:rPr lang="en-US" sz="2200" b="1" dirty="0"/>
                  <a:t>any</a:t>
                </a:r>
                <a:r>
                  <a:rPr lang="en-US" sz="2200" dirty="0"/>
                  <a:t> peak element.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Example: </a:t>
                </a:r>
              </a:p>
              <a:p>
                <a:pPr marL="0" indent="0">
                  <a:buNone/>
                </a:pPr>
                <a:r>
                  <a:rPr lang="en-US" sz="2200" dirty="0"/>
                  <a:t>Input:                                 Output: 4 or 3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  <a:blipFill>
                <a:blip r:embed="rId3"/>
                <a:stretch>
                  <a:fillRect l="-963" t="-83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assets.leetcode.com/uploads/2021/06/08/1.png">
            <a:extLst>
              <a:ext uri="{FF2B5EF4-FFF2-40B4-BE49-F238E27FC236}">
                <a16:creationId xmlns:a16="http://schemas.microsoft.com/office/drawing/2014/main" id="{9D74FADF-DDC0-4CA0-B99A-5CF907AF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3765691"/>
            <a:ext cx="19621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671840" y="2433960"/>
              <a:ext cx="6844680" cy="4168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7080" y="2421000"/>
                <a:ext cx="6875640" cy="41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9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763712" cy="558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Lemma</a:t>
                </a:r>
                <a:r>
                  <a:rPr lang="en-US" sz="2200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200" dirty="0"/>
                  <a:t>. Suppose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is a peak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 is the maximum element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. Then,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 peak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Proof:</a:t>
                </a:r>
              </a:p>
              <a:p>
                <a:pPr marL="0" indent="0">
                  <a:buNone/>
                </a:pPr>
                <a:r>
                  <a:rPr lang="en-US" sz="2200" dirty="0"/>
                  <a:t>By definition of peak,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200" dirty="0"/>
                  <a:t>,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. Finally,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 is the maximum among the same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±1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. Hence,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 peak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This Lemma shows that it suffices to find a peak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time.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763712" cy="5583378"/>
              </a:xfrm>
              <a:blipFill>
                <a:blip r:embed="rId3"/>
                <a:stretch>
                  <a:fillRect l="-904" t="-764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725520" y="143640"/>
              <a:ext cx="2274120" cy="2783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0760" y="130320"/>
                <a:ext cx="2302560" cy="28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6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763712" cy="558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Algorithm:</a:t>
                </a:r>
              </a:p>
              <a:p>
                <a:pPr marL="0" indent="0">
                  <a:buNone/>
                </a:pPr>
                <a:r>
                  <a:rPr lang="en-US" sz="2200" dirty="0"/>
                  <a:t>Call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(2,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Function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b="1" dirty="0"/>
                  <a:t>return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   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   </a:t>
                </a:r>
                <a:r>
                  <a:rPr lang="en-US" sz="2200" b="1" dirty="0"/>
                  <a:t>return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else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</a:t>
                </a:r>
                <a:r>
                  <a:rPr lang="en-US" sz="2200" b="1" dirty="0"/>
                  <a:t>return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Runtime: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 because of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step, each step involves computing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that takes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763712" cy="5583378"/>
              </a:xfrm>
              <a:blipFill>
                <a:blip r:embed="rId3"/>
                <a:stretch>
                  <a:fillRect l="-904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CF81F3-D924-4BAF-8366-9F0FD3850EBA}"/>
                  </a:ext>
                </a:extLst>
              </p:cNvPr>
              <p:cNvSpPr txBox="1"/>
              <p:nvPr/>
            </p:nvSpPr>
            <p:spPr>
              <a:xfrm>
                <a:off x="4119073" y="999984"/>
                <a:ext cx="4854011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/>
                  <a:t>Correctness:</a:t>
                </a:r>
              </a:p>
              <a:p>
                <a:pPr algn="l"/>
                <a:r>
                  <a:rPr lang="en-US" dirty="0"/>
                  <a:t>We maintain that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This is true initially because boundary numbers are negative.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In each step, we recurse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 Hence, this is maintained.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At the end,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hence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is a peak.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CF81F3-D924-4BAF-8366-9F0FD3850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073" y="999984"/>
                <a:ext cx="4854011" cy="4093428"/>
              </a:xfrm>
              <a:prstGeom prst="rect">
                <a:avLst/>
              </a:prstGeom>
              <a:blipFill>
                <a:blip r:embed="rId4"/>
                <a:stretch>
                  <a:fillRect l="-1382" t="-595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926160" y="1323000"/>
              <a:ext cx="288720" cy="868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09960" y="1307520"/>
                <a:ext cx="318600" cy="8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8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Given a graph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with possible negative length. Suppose that there are only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edges with negative length. Given some vertex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show how to compute the shortest path length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every other vertex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𝑘𝑛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You can assume there is no negative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  <a:blipFill>
                <a:blip r:embed="rId3"/>
                <a:stretch>
                  <a:fillRect l="-963" t="-713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4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763712" cy="558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What do we know?</a:t>
                </a:r>
              </a:p>
              <a:p>
                <a:r>
                  <a:rPr lang="en-US" sz="2200" dirty="0"/>
                  <a:t>Dijkstra takes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time, only works with positive length.</a:t>
                </a:r>
              </a:p>
              <a:p>
                <a:r>
                  <a:rPr lang="en-US" sz="2200" dirty="0"/>
                  <a:t>Bellman Ford takes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Why Bellman Ford is so slow?</a:t>
                </a:r>
              </a:p>
              <a:p>
                <a:r>
                  <a:rPr lang="en-US" sz="2200" dirty="0"/>
                  <a:t>Each step takes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time.</a:t>
                </a:r>
              </a:p>
              <a:p>
                <a:r>
                  <a:rPr lang="en-US" sz="2200" dirty="0"/>
                  <a:t>After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steps, it computes the shortest path distance using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edges.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763712" cy="5583378"/>
              </a:xfrm>
              <a:blipFill>
                <a:blip r:embed="rId3"/>
                <a:stretch>
                  <a:fillRect l="-904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292" y="167849"/>
                <a:ext cx="8740515" cy="6544549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d =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strike="sngStrike" dirty="0">
                    <a:solidFill>
                      <a:srgbClr val="FF00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strike="sngStrike" dirty="0">
                  <a:solidFill>
                    <a:srgbClr val="FF0000"/>
                  </a:solidFill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  Insert all neighbors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of s into a priority queue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. 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//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//</a:t>
                </a:r>
                <a:r>
                  <a:rPr lang="en-US" altLang="en-US" sz="1600" b="1" dirty="0"/>
                  <a:t>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u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delete min element from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sub>
                    </m:sSub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 err="1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foreach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(edge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incident to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∉ 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is not in the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             Insert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with value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else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(the key of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&gt;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   Decrease key of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292" y="167849"/>
                <a:ext cx="8740515" cy="6544549"/>
              </a:xfrm>
              <a:prstGeom prst="rect">
                <a:avLst/>
              </a:prstGeom>
              <a:blipFill>
                <a:blip r:embed="rId3"/>
                <a:stretch>
                  <a:fillRect r="-627"/>
                </a:stretch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3993139"/>
                <a:ext cx="8340350" cy="270572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b="1" dirty="0"/>
                  <a:t>Runtime: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𝑛𝑘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because it calls </a:t>
                </a:r>
                <a:r>
                  <a:rPr lang="en-US" altLang="en-US" sz="2200" b="1" dirty="0">
                    <a:latin typeface="Courier New" panose="02070309020205020404" pitchFamily="49" charset="0"/>
                  </a:rPr>
                  <a:t>Dijkstra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times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Bellman Ford step.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b="1" dirty="0"/>
                  <a:t>Correctness: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Shortest paths only use at most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negative edges.</a:t>
                </a:r>
              </a:p>
              <a:p>
                <a:pPr marL="0" indent="0">
                  <a:buNone/>
                  <a:defRPr/>
                </a:pPr>
                <a:r>
                  <a:rPr lang="en-US" sz="2200" b="1" dirty="0"/>
                  <a:t>Induction: </a:t>
                </a:r>
                <a:r>
                  <a:rPr lang="en-US" sz="2200" dirty="0"/>
                  <a:t>After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step,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dirty="0"/>
                  <a:t> stores the shortest path distance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using at most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negative edges.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993139"/>
                <a:ext cx="8340350" cy="2705720"/>
              </a:xfrm>
              <a:blipFill>
                <a:blip r:embed="rId3"/>
                <a:stretch>
                  <a:fillRect l="-950" t="-2252" r="-146" b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742" y="159141"/>
                <a:ext cx="8740515" cy="383399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SPWithFewNegEdges(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  <m:sup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be the set of edges with positive length.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←+∞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d =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1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  <m:sup>
                        <m:r>
                          <a:rPr lang="en-US" altLang="en-US" sz="1600" b="1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(</a:t>
                </a:r>
                <a:r>
                  <a:rPr lang="en-US" altLang="en-US" sz="1600" b="1" dirty="0" err="1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,⋯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// Bellman Ford step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  <m:sup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ctrlP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  <m: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sub>
                            </m:sSub>
                            <m: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// Dijkstra step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d =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  <m:sup>
                        <m:r>
                          <a:rPr lang="en-US" altLang="en-US" sz="1600" b="1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  <a:endParaRPr lang="en-US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}}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742" y="159141"/>
                <a:ext cx="8740515" cy="383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F28C8DD-63BC-4619-B028-82972DEE2EE0}"/>
              </a:ext>
            </a:extLst>
          </p:cNvPr>
          <p:cNvSpPr txBox="1"/>
          <p:nvPr/>
        </p:nvSpPr>
        <p:spPr>
          <a:xfrm>
            <a:off x="5717136" y="4554908"/>
            <a:ext cx="308041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give proof very succinctly and only get deduct very minor points.</a:t>
            </a:r>
          </a:p>
        </p:txBody>
      </p:sp>
    </p:spTree>
    <p:extLst>
      <p:ext uri="{BB962C8B-B14F-4D97-AF65-F5344CB8AC3E}">
        <p14:creationId xmlns:p14="http://schemas.microsoft.com/office/powerpoint/2010/main" val="21957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C7DD6-E694-4674-9FCF-44676E5C6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9984"/>
            <a:ext cx="8763712" cy="5583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See more details in appendix of </a:t>
            </a:r>
            <a:r>
              <a:rPr lang="en-US" sz="2200" dirty="0">
                <a:hlinkClick r:id="rId3"/>
              </a:rPr>
              <a:t>https://arxiv.org/abs/2203.03456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They get almost linear time for negative shortest path. </a:t>
            </a:r>
          </a:p>
          <a:p>
            <a:pPr marL="0" indent="0">
              <a:buNone/>
            </a:pPr>
            <a:r>
              <a:rPr lang="en-US" sz="2200" dirty="0"/>
              <a:t>(Opened for decades)</a:t>
            </a:r>
          </a:p>
          <a:p>
            <a:pPr marL="0" indent="0">
              <a:buNone/>
            </a:pPr>
            <a:r>
              <a:rPr lang="en-US" sz="2200" dirty="0"/>
              <a:t>This question is a subroutine.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9F2CC-42E4-453C-A640-8E6285710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48" y="2640675"/>
            <a:ext cx="5303257" cy="4217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815C8-9075-4995-A69A-61A208DBFAB2}"/>
              </a:ext>
            </a:extLst>
          </p:cNvPr>
          <p:cNvSpPr txBox="1"/>
          <p:nvPr/>
        </p:nvSpPr>
        <p:spPr>
          <a:xfrm>
            <a:off x="6292137" y="2743200"/>
            <a:ext cx="2204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Monday!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0FEF9B-090A-4A66-B5E5-498A1AD57873}"/>
                  </a:ext>
                </a:extLst>
              </p14:cNvPr>
              <p14:cNvContentPartPr/>
              <p14:nvPr/>
            </p14:nvContentPartPr>
            <p14:xfrm>
              <a:off x="5426569" y="5494841"/>
              <a:ext cx="137160" cy="3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0FEF9B-090A-4A66-B5E5-498A1AD578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0569" y="5422841"/>
                <a:ext cx="2088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BDF338-9B05-4FA5-AAC6-767BDF548C5C}"/>
                  </a:ext>
                </a:extLst>
              </p14:cNvPr>
              <p14:cNvContentPartPr/>
              <p14:nvPr/>
            </p14:nvContentPartPr>
            <p14:xfrm>
              <a:off x="905689" y="5631641"/>
              <a:ext cx="4658040" cy="93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BDF338-9B05-4FA5-AAC6-767BDF548C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9689" y="5559641"/>
                <a:ext cx="47296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7F5502-6B53-4E25-B5E3-6ED800116180}"/>
                  </a:ext>
                </a:extLst>
              </p14:cNvPr>
              <p14:cNvContentPartPr/>
              <p14:nvPr/>
            </p14:nvContentPartPr>
            <p14:xfrm>
              <a:off x="897409" y="5763401"/>
              <a:ext cx="4709160" cy="9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7F5502-6B53-4E25-B5E3-6ED8001161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409" y="5691401"/>
                <a:ext cx="47808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EA6D4A-90F1-476B-AD06-B5A14BC996A2}"/>
                  </a:ext>
                </a:extLst>
              </p14:cNvPr>
              <p14:cNvContentPartPr/>
              <p14:nvPr/>
            </p14:nvContentPartPr>
            <p14:xfrm>
              <a:off x="974089" y="5879321"/>
              <a:ext cx="1872000" cy="27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EA6D4A-90F1-476B-AD06-B5A14BC996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089" y="5807321"/>
                <a:ext cx="1943640" cy="1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C7DD6-E694-4674-9FCF-44676E5C6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9984"/>
            <a:ext cx="8229600" cy="5665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/>
              <a:t>Format:</a:t>
            </a:r>
          </a:p>
          <a:p>
            <a:pPr marL="0" indent="0">
              <a:buNone/>
            </a:pPr>
            <a:r>
              <a:rPr lang="en-US" sz="2200" dirty="0"/>
              <a:t>~20% True / False</a:t>
            </a:r>
          </a:p>
          <a:p>
            <a:pPr marL="0" indent="0">
              <a:buNone/>
            </a:pPr>
            <a:r>
              <a:rPr lang="en-US" sz="2200" dirty="0"/>
              <a:t>~20% Fill in the blank</a:t>
            </a:r>
          </a:p>
          <a:p>
            <a:pPr marL="0" indent="0">
              <a:buNone/>
            </a:pPr>
            <a:r>
              <a:rPr lang="en-US" sz="2200" dirty="0"/>
              <a:t>~60% 5 questions (1 question no proof)</a:t>
            </a:r>
          </a:p>
          <a:p>
            <a:pPr marL="0" indent="0">
              <a:buNone/>
            </a:pPr>
            <a:r>
              <a:rPr lang="en-US" sz="2200" dirty="0"/>
              <a:t>Time: </a:t>
            </a:r>
            <a:r>
              <a:rPr lang="en-US" sz="2200" dirty="0">
                <a:solidFill>
                  <a:srgbClr val="FF0000"/>
                </a:solidFill>
              </a:rPr>
              <a:t>2:30-4:20</a:t>
            </a:r>
            <a:r>
              <a:rPr lang="en-US" sz="2200" dirty="0"/>
              <a:t> (Mon, Mar 14) (110min)</a:t>
            </a:r>
          </a:p>
          <a:p>
            <a:pPr marL="0" indent="0">
              <a:buNone/>
            </a:pPr>
            <a:r>
              <a:rPr lang="en-US" sz="2200" dirty="0"/>
              <a:t>Location: CSE2 G20 (same room)</a:t>
            </a:r>
          </a:p>
          <a:p>
            <a:pPr marL="0" indent="0">
              <a:buNone/>
            </a:pPr>
            <a:r>
              <a:rPr lang="en-US" sz="2200" dirty="0"/>
              <a:t>Open book, open note.</a:t>
            </a:r>
          </a:p>
          <a:p>
            <a:pPr marL="0" indent="0">
              <a:buNone/>
            </a:pPr>
            <a:r>
              <a:rPr lang="en-US" sz="2200" dirty="0"/>
              <a:t>Coverage: </a:t>
            </a:r>
            <a:r>
              <a:rPr lang="en-US" sz="2200" dirty="0">
                <a:solidFill>
                  <a:srgbClr val="FF0000"/>
                </a:solidFill>
              </a:rPr>
              <a:t>Lecture 1 – 24 </a:t>
            </a:r>
            <a:r>
              <a:rPr lang="en-US" sz="2200" dirty="0"/>
              <a:t>(everything up to NP completeness)</a:t>
            </a:r>
          </a:p>
          <a:p>
            <a:pPr marL="0" indent="0">
              <a:buNone/>
            </a:pPr>
            <a:r>
              <a:rPr lang="en-US" sz="2200" dirty="0"/>
              <a:t>Topics: Graph, Greedy, Divide and Conquer, Dynamic Programming, Maxflow, NP completeness.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Tips:</a:t>
            </a:r>
          </a:p>
          <a:p>
            <a:pPr marL="0" indent="0">
              <a:buNone/>
            </a:pPr>
            <a:r>
              <a:rPr lang="en-US" sz="2200" dirty="0"/>
              <a:t>Please come up some algorithms for all questions (even if it is slower or may not work.)</a:t>
            </a:r>
          </a:p>
          <a:p>
            <a:pPr marL="0" indent="0">
              <a:buNone/>
            </a:pPr>
            <a:r>
              <a:rPr lang="en-US" sz="2200" dirty="0"/>
              <a:t>Knowing how to greedy in real life is important.</a:t>
            </a:r>
          </a:p>
        </p:txBody>
      </p:sp>
    </p:spTree>
    <p:extLst>
      <p:ext uri="{BB962C8B-B14F-4D97-AF65-F5344CB8AC3E}">
        <p14:creationId xmlns:p14="http://schemas.microsoft.com/office/powerpoint/2010/main" val="253907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Consider the following decision problems: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Problem A</a:t>
                </a:r>
              </a:p>
              <a:p>
                <a:pPr marL="0" indent="0">
                  <a:buNone/>
                </a:pPr>
                <a:r>
                  <a:rPr lang="en-US" sz="2200" dirty="0"/>
                  <a:t>Input: graph G with vertex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capacity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 and integer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>
                  <a:buNone/>
                </a:pPr>
                <a:r>
                  <a:rPr lang="en-US" sz="2200" dirty="0"/>
                  <a:t>Output if the maxflow value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is at least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Problem B</a:t>
                </a:r>
              </a:p>
              <a:p>
                <a:pPr marL="0" indent="0">
                  <a:buNone/>
                </a:pPr>
                <a:r>
                  <a:rPr lang="en-US" sz="2200" dirty="0"/>
                  <a:t>Input: graph G with vertex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capacity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 and integer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>
                  <a:buNone/>
                </a:pPr>
                <a:r>
                  <a:rPr lang="en-US" sz="2200" dirty="0"/>
                  <a:t>Output if the maxflow value from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is at most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Show that problem A and B are in NP.</a:t>
                </a:r>
              </a:p>
              <a:p>
                <a:pPr marL="0" indent="0">
                  <a:buNone/>
                </a:pPr>
                <a:r>
                  <a:rPr lang="en-US" sz="2200" dirty="0"/>
                  <a:t>(Furthermore, we require the certifier takes linear time.)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  <a:blipFill>
                <a:blip r:embed="rId3"/>
                <a:stretch>
                  <a:fillRect l="-963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9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 for problem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58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Algorithm:</a:t>
                </a: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//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are the input,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is the certificate</a:t>
                </a: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Function</a:t>
                </a:r>
                <a:r>
                  <a:rPr lang="en-US" sz="2200" dirty="0"/>
                  <a:t> C(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) </a:t>
                </a:r>
              </a:p>
              <a:p>
                <a:pPr marL="0" indent="0">
                  <a:buNone/>
                </a:pPr>
                <a:r>
                  <a:rPr lang="en-US" sz="2200" dirty="0"/>
                  <a:t>   check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is 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-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flow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with flow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If </a:t>
                </a:r>
                <a:r>
                  <a:rPr lang="en-US" sz="2200" b="1" dirty="0"/>
                  <a:t>true</a:t>
                </a:r>
                <a:r>
                  <a:rPr lang="en-US" sz="2200" dirty="0"/>
                  <a:t>, return </a:t>
                </a:r>
                <a:r>
                  <a:rPr lang="en-US" sz="2200" b="1" dirty="0"/>
                  <a:t>yes</a:t>
                </a:r>
                <a:r>
                  <a:rPr lang="en-US" sz="2200" dirty="0"/>
                  <a:t>, else return </a:t>
                </a:r>
                <a:r>
                  <a:rPr lang="en-US" sz="2200" b="1" dirty="0"/>
                  <a:t>no</a:t>
                </a:r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   // “Certifier returns no” does not mean the maxflow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   // It only means the certificate is not valid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Runtime: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by going through all edges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Proof:</a:t>
                </a:r>
              </a:p>
              <a:p>
                <a:pPr marL="0" indent="0">
                  <a:buNone/>
                </a:pPr>
                <a:r>
                  <a:rPr lang="en-US" sz="2200" dirty="0"/>
                  <a:t>If maxflow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then we have a flow with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 Hence, we have the certificate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If we have the certificate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, we have a flow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with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hence maxflow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583378"/>
              </a:xfrm>
              <a:blipFill>
                <a:blip r:embed="rId3"/>
                <a:stretch>
                  <a:fillRect l="-963" t="-655" b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46720" y="813240"/>
              <a:ext cx="2478240" cy="2113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0520" y="800280"/>
                <a:ext cx="2508480" cy="21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57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 for problem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58337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Algorithm:</a:t>
                </a:r>
              </a:p>
              <a:p>
                <a:pPr marL="0" indent="0">
                  <a:buNone/>
                </a:pPr>
                <a:r>
                  <a:rPr lang="en-US" sz="2200" dirty="0"/>
                  <a:t>//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are the input,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is the certificate</a:t>
                </a: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Function</a:t>
                </a:r>
                <a:r>
                  <a:rPr lang="en-US" sz="2200" dirty="0"/>
                  <a:t> C(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) </a:t>
                </a:r>
              </a:p>
              <a:p>
                <a:pPr marL="0" indent="0">
                  <a:buNone/>
                </a:pPr>
                <a:r>
                  <a:rPr lang="en-US" sz="2200" dirty="0"/>
                  <a:t>   check if the cut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has capacity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If </a:t>
                </a:r>
                <a:r>
                  <a:rPr lang="en-US" sz="2200" b="1" dirty="0"/>
                  <a:t>true</a:t>
                </a:r>
                <a:r>
                  <a:rPr lang="en-US" sz="2200" dirty="0"/>
                  <a:t>, return </a:t>
                </a:r>
                <a:r>
                  <a:rPr lang="en-US" sz="2200" b="1" dirty="0"/>
                  <a:t>yes</a:t>
                </a:r>
                <a:r>
                  <a:rPr lang="en-US" sz="2200" dirty="0"/>
                  <a:t>, else return </a:t>
                </a:r>
                <a:r>
                  <a:rPr lang="en-US" sz="2200" b="1" dirty="0"/>
                  <a:t>no</a:t>
                </a:r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Runtime: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by going through all edges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Proof:</a:t>
                </a:r>
              </a:p>
              <a:p>
                <a:pPr marL="0" indent="0">
                  <a:buNone/>
                </a:pPr>
                <a:r>
                  <a:rPr lang="en-US" sz="2200" dirty="0"/>
                  <a:t>If maxflow value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then maxflow </a:t>
                </a:r>
                <a:r>
                  <a:rPr lang="en-US" sz="2200" dirty="0" err="1"/>
                  <a:t>mincut</a:t>
                </a:r>
                <a:r>
                  <a:rPr lang="en-US" sz="2200" dirty="0"/>
                  <a:t> theorem shows there is a cut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with capacity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 Hence, we have the certificate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If we have the certificate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, the weak duality of flows and cuts shows that the maxflow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/>
                  <a:t> the cut capacity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583378"/>
              </a:xfrm>
              <a:blipFill>
                <a:blip r:embed="rId3"/>
                <a:stretch>
                  <a:fillRect l="-963" t="-131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67560" y="928800"/>
              <a:ext cx="8745480" cy="4613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720" y="915480"/>
                <a:ext cx="8771400" cy="46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26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Given 2 sequences of </a:t>
                </a:r>
                <a:r>
                  <a:rPr lang="en-US" sz="2200" b="1" dirty="0"/>
                  <a:t>positive</a:t>
                </a:r>
                <a:r>
                  <a:rPr lang="en-US" sz="2200" dirty="0"/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. You are allowed to insert arbitrarily many zeros at any position in both sequences. You want to obtain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such that the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is maximized.</a:t>
                </a:r>
              </a:p>
              <a:p>
                <a:pPr marL="0" indent="0">
                  <a:buNone/>
                </a:pPr>
                <a:r>
                  <a:rPr lang="en-US" sz="2200" dirty="0"/>
                  <a:t>You only need to output the optimal value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Example: </a:t>
                </a:r>
              </a:p>
              <a:p>
                <a:pPr marL="0" indent="0">
                  <a:buNone/>
                </a:pPr>
                <a:r>
                  <a:rPr lang="en-US" sz="2200" dirty="0"/>
                  <a:t>Input: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=(1,10,10)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=(10,1,10)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Output: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sz="2200" dirty="0"/>
                  <a:t> (for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200" i="1" dirty="0">
                        <a:latin typeface="Cambria Math" panose="02040503050406030204" pitchFamily="18" charset="0"/>
                      </a:rPr>
                      <m:t>=(1,10,0,10)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200" i="1" dirty="0">
                        <a:latin typeface="Cambria Math" panose="02040503050406030204" pitchFamily="18" charset="0"/>
                      </a:rPr>
                      <m:t>=(0,10,1,10)</m:t>
                    </m:r>
                  </m:oMath>
                </a14:m>
                <a:r>
                  <a:rPr lang="en-US" sz="2200" dirty="0"/>
                  <a:t> ).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  <a:blipFill>
                <a:blip r:embed="rId3"/>
                <a:stretch>
                  <a:fillRect l="-963" t="-713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9480" y="4760280"/>
              <a:ext cx="7933320" cy="1952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160" y="4752000"/>
                <a:ext cx="7963200" cy="19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6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Algorithm:</a:t>
                </a:r>
              </a:p>
              <a:p>
                <a:pPr marL="0" indent="0">
                  <a:buNone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 the OPT value for substring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200" dirty="0"/>
                  <a:t>We have 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dirty="0"/>
                  <a:t>Compute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using the formula above with memorization.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Runtime:</a:t>
                </a:r>
                <a:r>
                  <a:rPr lang="en-US" sz="2200" dirty="0"/>
                  <a:t> Total time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because:</a:t>
                </a:r>
              </a:p>
              <a:p>
                <a:r>
                  <a:rPr lang="en-US" sz="2200" dirty="0">
                    <a:latin typeface="Cambria Math" panose="02040503050406030204" pitchFamily="18" charset="0"/>
                  </a:rPr>
                  <a:t>The recursion only reaches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sz="2200" dirty="0">
                    <a:latin typeface="Cambria Math" panose="02040503050406030204" pitchFamily="18" charset="0"/>
                  </a:rPr>
                  <a:t>There is no loop in the recursion 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is strictly decreasing.</a:t>
                </a:r>
              </a:p>
              <a:p>
                <a:r>
                  <a:rPr lang="en-US" sz="2200" dirty="0">
                    <a:latin typeface="Cambria Math" panose="02040503050406030204" pitchFamily="18" charset="0"/>
                  </a:rPr>
                  <a:t>Each step takes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time.</a:t>
                </a: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  <a:blipFill>
                <a:blip r:embed="rId4"/>
                <a:stretch>
                  <a:fillRect l="-926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407BC6B-269E-4637-B4BD-C450241F74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0" y="2259403"/>
            <a:ext cx="7772951" cy="13973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004760" y="3984840"/>
              <a:ext cx="4420440" cy="834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9640" y="3970440"/>
                <a:ext cx="4444920" cy="8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99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Proof:</a:t>
                </a:r>
              </a:p>
              <a:p>
                <a:pPr marL="0" indent="0">
                  <a:buNone/>
                </a:pPr>
                <a:r>
                  <a:rPr lang="en-US" sz="2200" dirty="0"/>
                  <a:t>Consider the substring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Case 1)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sz="2200" dirty="0"/>
                  <a:t> 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There is nothing to match except 0. Hence,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Case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matches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in the optimal matching</a:t>
                </a:r>
              </a:p>
              <a:p>
                <a:pPr marL="0" indent="0">
                  <a:buNone/>
                </a:pPr>
                <a:r>
                  <a:rPr lang="en-US" sz="2200" dirty="0"/>
                  <a:t>We have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Case 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matches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We have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Case 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matches with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We have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  <a:blipFill>
                <a:blip r:embed="rId3"/>
                <a:stretch>
                  <a:fillRect l="-926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493600" y="3409200"/>
              <a:ext cx="678240" cy="626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9920" y="3396240"/>
                <a:ext cx="707040" cy="6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8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Assume P = NP. Given a composite number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. Find a factor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that divides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in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  <a:blipFill>
                <a:blip r:embed="rId3"/>
                <a:stretch>
                  <a:fillRect l="-963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7.664"/>
  <p:tag name="ORIGINALWIDTH" val="3825.272"/>
  <p:tag name="LATEXADDIN" val="\documentclass{article}&#10;\usepackage{amsmath}&#10;\pagestyle{empty}&#10;\begin{document}&#10;&#10;\[&#10;OPT(i,j)=\begin{cases}&#10;0 &amp; \text{if }i\leq0\text{ or }j\leq0\\&#10;\max\left\{ \begin{array}{c}&#10;OPT(i-1,j-1)+a_{i}b_{j},\\&#10;OPT(i-1,j),\\&#10;OPT(i,j-1)&#10;\end{array}\right\}  &amp; \text{else}&#10;\end{cases}.&#10;\]&#10;&#10;&#10;&#10;\end{document}"/>
  <p:tag name="IGUANATEXSIZE" val="20"/>
  <p:tag name="IGUANATEXCURSOR" val="2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80647</TotalTime>
  <Words>2669</Words>
  <Application>Microsoft Office PowerPoint</Application>
  <PresentationFormat>On-screen Show (4:3)</PresentationFormat>
  <Paragraphs>249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Custom Design</vt:lpstr>
      <vt:lpstr>CSE 421</vt:lpstr>
      <vt:lpstr>Final Exam</vt:lpstr>
      <vt:lpstr>Question</vt:lpstr>
      <vt:lpstr>Answer for problem A</vt:lpstr>
      <vt:lpstr>Answer for problem B</vt:lpstr>
      <vt:lpstr>Question</vt:lpstr>
      <vt:lpstr>Answer</vt:lpstr>
      <vt:lpstr>Answer</vt:lpstr>
      <vt:lpstr>Question</vt:lpstr>
      <vt:lpstr>Answer</vt:lpstr>
      <vt:lpstr>Answer</vt:lpstr>
      <vt:lpstr>Question</vt:lpstr>
      <vt:lpstr>Answer</vt:lpstr>
      <vt:lpstr>Answer</vt:lpstr>
      <vt:lpstr>Question</vt:lpstr>
      <vt:lpstr>Answer</vt:lpstr>
      <vt:lpstr>PowerPoint Presentation</vt:lpstr>
      <vt:lpstr>PowerPoint Presentation</vt:lpstr>
      <vt:lpstr>Answer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617</cp:revision>
  <cp:lastPrinted>2000-07-01T21:41:59Z</cp:lastPrinted>
  <dcterms:created xsi:type="dcterms:W3CDTF">1998-04-21T02:39:18Z</dcterms:created>
  <dcterms:modified xsi:type="dcterms:W3CDTF">2022-03-11T22:21:46Z</dcterms:modified>
</cp:coreProperties>
</file>