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1.xml" ContentType="application/inkml+xml"/>
  <Override PartName="/ppt/notesSlides/notesSlide16.xml" ContentType="application/vnd.openxmlformats-officedocument.presentationml.notesSlide+xml"/>
  <Override PartName="/ppt/ink/ink1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ink/ink14.xml" ContentType="application/inkml+xml"/>
  <Override PartName="/ppt/notesSlides/notesSlide20.xml" ContentType="application/vnd.openxmlformats-officedocument.presentationml.notesSlide+xml"/>
  <Override PartName="/ppt/ink/ink15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6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9"/>
  </p:notesMasterIdLst>
  <p:handoutMasterIdLst>
    <p:handoutMasterId r:id="rId30"/>
  </p:handoutMasterIdLst>
  <p:sldIdLst>
    <p:sldId id="369" r:id="rId2"/>
    <p:sldId id="970" r:id="rId3"/>
    <p:sldId id="608" r:id="rId4"/>
    <p:sldId id="972" r:id="rId5"/>
    <p:sldId id="975" r:id="rId6"/>
    <p:sldId id="993" r:id="rId7"/>
    <p:sldId id="994" r:id="rId8"/>
    <p:sldId id="995" r:id="rId9"/>
    <p:sldId id="973" r:id="rId10"/>
    <p:sldId id="974" r:id="rId11"/>
    <p:sldId id="978" r:id="rId12"/>
    <p:sldId id="979" r:id="rId13"/>
    <p:sldId id="977" r:id="rId14"/>
    <p:sldId id="980" r:id="rId15"/>
    <p:sldId id="981" r:id="rId16"/>
    <p:sldId id="991" r:id="rId17"/>
    <p:sldId id="986" r:id="rId18"/>
    <p:sldId id="996" r:id="rId19"/>
    <p:sldId id="982" r:id="rId20"/>
    <p:sldId id="983" r:id="rId21"/>
    <p:sldId id="997" r:id="rId22"/>
    <p:sldId id="992" r:id="rId23"/>
    <p:sldId id="984" r:id="rId24"/>
    <p:sldId id="987" r:id="rId25"/>
    <p:sldId id="988" r:id="rId26"/>
    <p:sldId id="989" r:id="rId27"/>
    <p:sldId id="990" r:id="rId2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85738" autoAdjust="0"/>
  </p:normalViewPr>
  <p:slideViewPr>
    <p:cSldViewPr snapToGrid="0">
      <p:cViewPr varScale="1">
        <p:scale>
          <a:sx n="112" d="100"/>
          <a:sy n="112" d="100"/>
        </p:scale>
        <p:origin x="1096" y="6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1:27:11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2690 14851 1900 0,'-29'-15'169'0,"12"8"-135"16,-8-4-34-16,-1 0 0 0,6-1 156 0,-6-2 24 0,10-1 4 0,-5-4 2 15,0 8-136-15,8-8-27 0,0 8-6 0,9 0-1 16,4 3-7-16,0 1-1 0,-12 0-8 0,12 7 12 16,0 0-21-16,0 0-5 0,12 0-1 0,1 3 0 15,4 1 7-15,4 3 8 0,12-3-13 0,1 7 5 32,8 4-18-32,12-4-3 0,5 4-1 0,12 0 0 15,0-4-23-15,13 4-5 0,-12-4-1 0,-1 1 0 0,0 3 29 0,-20-1 6 0,-1-2 0 0,-8 3 1 16,-9 3 23-16,-7 8 0 0,-10 0 8 0,-3 8-8 15,-13 7 36-15,-8 7 3 0,-1 8 0 0,-12 8 0 16,0-5-8-16,-8-3-2 0,-9-4 0 0,5-3 0 16,-9-8-29-16,-9-4-12 0,5-11 1 0,4-4 0 15,9-10-42-15,-5-9-9 0,4-10-2 16,5-12 0-16,4-11 40 0,8-11 8 0,4-14 2 0,-3-9 0 0,16-10 52 16,0-1 10-16,8-3 3 0,5 0 0 0,12-1 22 15,0-3 5-15,9-3 1 0,3 3 0 0,9 3-19 16,1 5-3-16,3 11-1 0,9 3 0 0,-1 8-31 0,-3 11-6 15,8 0-2-15,4 15 0 0,-8 3-17 0,8 8 8 16,-9 8-8-16,1 11 0 0,-4 3 26 0,-9 8-2 16,-4 7 0-16,0 4 0 0,-13 8-8 0,0 11-1 15,-3 3-1-15,-10 8 0 0,1 7-3 0,-4 5-1 16,-1 2 0-16,-8 1 0 0,5 0-26 0,-9 3-6 16,0 5-1-16,0 3 0 15,0 3-212-15,0 1-42 0,-9 67-9 0,-3-41-2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1:57:46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3688 3269 115 0,'-12'-26'0'0,"7"22"10"0,5 4-10 0,0-4 0 16,-8-7 0-16,4 4 0 0,-5-1 32 0,5 5 4 15,0-5 0-15,4-3 1 0,0 0 115 0,0 3 22 16,-13-3 5-16,13 4 1 0,-8 7 40 0,4-11 9 16,-5 7 2-16,5 0 0 0,-8-3-83 0,7 3-16 15,5 4-3-15,0 0-1 0,0 0 0 0,0 0 0 0,0 0 0 0,0 0 0 16,0 0-51-16,0 0-10 0,0 0-3 0,0 0 0 16,13 15-16-16,-13 3-4 0,4 5-1 15,0 7 0-15,5 3-25 0,-9 4-5 0,0 12-1 16,-9-4 0-16,5-8-12 0,4 4 9 0,0-4-9 0,-4 4 8 15,-4-11-8-15,3-4 10 0,5 0-10 0,0-4 10 16,0 1-10-16,0-8 0 0,0 0 0 0,0-8 0 16,0 4-22-16,0-11-6 0,0 0-2 0,13 0 0 15,-5 0-14-15,1-11-4 0,-5-4 0 0,4 4 0 16,5-19-1 0,-5 4-1-16,1-7 0 0,3-5 0 15,-3-3 60-15,3-3 12 0,5-1 2 0,4-11 1 16,-8 11-25-16,8-7 0 0,-5 7 0 0,5 8 0 0,-8 7 8 0,8 8 0 0,-8 7 0 0,3 4 0 0,-3 11 22 0,-1 0 4 15,1 7 1-15,0 16 0 0,-9 6 9 0,8 12 1 16,-12 8 1-16,5 7 0 0,3-4-15 0,-8 4-3 16,-8-11-1-16,3-1 0 0,5-6-15 0,0-1-2 15,0-7-1-15,0-1 0 16,0-6-9-16,0-8 0 0,-8 0 9 0,16-8-9 0,-8-7 0 0,0 0 0 16,0 0 0-16,0 0 0 0,0 0-9 0,5-7-7 15,3-12 0-15,5-7-1 0,-5 0 4 0,5-4 1 16,-1 0 0-16,5-11 0 0,-5 0 12 0,5-3 0 15,4-5 0-15,0-3-9 0,0 3 9 0,0 5 0 16,4 10 0-16,-8 4-8 0,-4 12 8 0,-1-1 0 16,1 12 0-16,4 7 0 0,-5 7 0 0,5 12 12 15,0 11 0-15,-5 7-1 0,1 0 18 0,-1 8 4 0,1 3 1 16,-13 1 0-16,8-1-6 0,1-11-2 0,-9-3 0 0,4 3 0 16,-4-7-14-16,8 0-2 0,-8-8-1 0,0-3 0 15,5-1-9-15,-1-3 0 0,4 0 0 16,-4-11 0-1,5 3-192-15,-1 1-35 0</inkml:trace>
  <inkml:trace contextRef="#ctx0" brushRef="#br0" timeOffset="536.0018">4862 3373 230 0,'0'0'20'0,"0"0"-20"16,0 0 0-16,0 0 0 0,0 0 388 0,0 0 74 15,0 0 14-15,0 0 4 0,0-3-201 0,-4-9-40 16,4 12-8-16,-16-11-2 0,7 0-110 0,-3 4-23 15,7 3-4-15,-7-7 0 0,-1 3-52 0,1-7-9 16,3 0-3-16,-12 8 0 0,4-4-12 0,1 3-2 16,-1-3-1-16,-4 7 0 0,4 4-1 0,0 4 0 15,1 7 0-15,-5 1 0 0,0 6-12 0,0 8 11 0,0-3-11 16,4 6 10-16,4 5-10 0,1 0 12 0,-5 3-12 16,9-11 12-16,3 4-12 0,5-4-9 0,0-8 9 0,0 5-13 15,5-5 13-15,3 1 0 16,9-8 0-16,-5 4-9 0,1-7 9 0,8-1 0 0,-4 4 0 0,4-3-8 15,-9-8 8-15,9 0 0 0,-4-8 0 0,4 4 0 16,-8-3 0-16,8-8 0 0,-5 0 0 0,5 0 0 16,-8-3-12-16,4-1 0 0,-5-7 0 0,5-4 0 15,-4 0-5-15,-9 1-2 0,8 6 0 0,-7-3 0 16,3 15 19-16,-8 0-8 0,0 3 8 0,4 1 0 16,-4 7 10-16,0 0 9 0,-4 11 1 0,4 4 1 0,0 4 3 15,0-1 0-15,0 5 0 0,0-1 0 0,13 0-24 0,-9-3 0 16,8 3-10-16,1-7 10 0,-13 0 0 0,8-4-8 15,5 4 8-15,-1-7 0 0,5 3-13 0,4 0 1 16,-4 0 0-16,0-3 0 16,8-1-196-16,-13 0-40 0</inkml:trace>
  <inkml:trace contextRef="#ctx0" brushRef="#br0" timeOffset="729.0251">5135 3269 288 0,'-8'22'12'0,"4"-14"4"0,4 3-16 0,0 4 0 0,-5-8 0 0,5 8 0 0,0-4 626 0,0 8 122 16,5-4 25-16,-1 4 5 0,0-1-566 0,9 1-114 15,-1 0-22-15,-4-1-5 0,5 4-51 0,4-3-9 16,4-8-3-16,-9 4 0 0,9 0-8 0,0 0 0 16,0-4 0-16,4 4 0 15,1-4-98-15,3 0-18 0,-8 4-4 0,8-11-1257 0</inkml:trace>
  <inkml:trace contextRef="#ctx0" brushRef="#br0" timeOffset="867.9954">5513 3187 864 0,'0'0'76'0,"-9"7"-60"0,5 5-16 0,-4-5 0 16,-1 4 532-16,-3 4 104 0,-1 0 21 0,-4 0 4 16,5 7-457-16,-9 1-91 0,4-1-18 0,-4 12-4 15,0-12-73-15,4 4-18 0,5 0 0 0,-5-7 0 16,4-1-123-16,9-3-28 0,-4 0-5 0</inkml:trace>
  <inkml:trace contextRef="#ctx0" brushRef="#br0" timeOffset="1212.9933">6255 2755 2649 0,'0'0'58'0,"0"0"12"0,0 3 2 0,-8 1 4 0,3 0-61 0,-7 3-15 16,3-7 0-16,1 4 0 0,0 0 105 0,-5 0 19 15,5-4 3-15,-1 0 1 0,-3 7-66 0,-5-7-13 0,4-7-2 0,1 14-1 16,-5-7-31-16,4 0-7 0,-3 7 0 0,3-3-8 16,-4 4 9-16,0 3-9 0,1 4 0 0,3 3 9 15,-4-6-9-15,5 6 0 0,-1 8 0 0,1-7 0 16,3 7 0-16,1-7 0 0,-1 10 0 0,5 1 0 15,-4 4 0-15,8-8 0 0,-9 11 0 0,9 0 0 16,0 1 0-16,0-5 0 0,5 8 0 0,3 4 0 16,-4-12 0-16,0 5 0 0,5-1 0 0,-1-3 0 15,-4-1 0-15,5-3 0 0,-1-4 0 0,5 0 0 16,-13-7 0-16,0 3 0 0,4-7 0 0,-4 0 0 16,0-4-150-16,-4 0-22 0,4-11-5 0</inkml:trace>
  <inkml:trace contextRef="#ctx0" brushRef="#br0" timeOffset="1373.9976">5534 3381 2995 0,'0'0'66'0,"0"0"14"0,0 0 2 0,8 11 2 0,-16 4-68 0,16-8-16 16,-4 5 0-16,9-5 0 0,3 4 29 0,14-7 3 16,-1 3 0-16,9 1 0 0,-4-8-8 0,7 0 0 15,6-11-1-15,3 3 0 16,4-10-54-16,-3-9-10 0,7 5-3 0,5-4-1331 0</inkml:trace>
  <inkml:trace contextRef="#ctx0" brushRef="#br0" timeOffset="1623.0012">6536 2837 2419 0,'0'0'107'0,"0"0"22"0,0 0-103 0,0 0-26 0,0 0 0 0,0 0 0 16,0 0 159-16,0 0 26 0,0 0 6 0,0 0 1 16,0 0-103-16,0 0-20 0,0 0-4 0,-4 7-1 15,0 4 0-15,-5 1 0 0,1 14 0 0,-5 0 0 16,1 11-51-16,-14 0-13 0,5 19 0 0,1-4 0 16,-6 4-24-16,5 4-8 0,5 3-2 0,-5 1 0 31,4-12 3-31,4 0 1 0,-4-4 0 0,13 1 0 0,-4-8-181 15,4-4-36-15,4-3-7 0</inkml:trace>
  <inkml:trace contextRef="#ctx0" brushRef="#br0" timeOffset="2269.9937">6620 3448 2880 0,'-13'7'64'0,"5"5"12"0,-5 2 4 0,5-2 0 0,-1 2-64 0,-3-2-16 16,4-1 0-16,-1 4 0 0,1-8 80 0,4 8 14 15,4-7 2-15,0 3 1 0,0 4-71 0,0-8-14 16,0 1-4-16,8 3 0 0,-4 0 12 0,13-4 3 16,-5 1 0-16,-3-4 0 15,12 3-70-15,-4-7-13 0,8 0-4 0,-13 0 0 0,9-11 52 0,5 3 12 16,-10 1 0-16,1-4 0 16,-4-4-54-16,-5 4-8 0,9-8-2 0,-17 0 0 15,0 1 0-15,0-1 0 0,-9-7 0 0,1 0 0 0,0 0 52 0,-9 4 12 0,0 3 0 16,5 0 0-16,-9 1 0 0,4 6 0 0,-4 5 0 0,0 7 0 15,4 0 48-15,4 4 13 0,1-1 3 0,3 9 0 16,1-12 0-16,8 0 0 16,0 0 0-16,0 0 0 0,0 0-52 0,8 7-12 0,-8-7 0 0,13 11 0 15,4-11 0-15,-5 4 0 0,5-4 0 0,0-4 0 16,8 4 0-16,-8-7 0 0,8 3 0 0,4 0 0 16,-8 1 0-16,0-5 0 0,9 1 0 0,-13-1 0 15,8 5 0-15,4-9 0 0,-12 5 0 0,8 7 0 16,-17-8 0-16,5 16 0 0,0-8 0 0,-13 0 0 15,0 0 0-15,0 11 0 0,-5 4 0 0,5 7 0 16,-8 4 39-16,0 1 5 0,-5 2 0 16,13 1 1-16,-13-4-21 0,13 8-4 0,0-12 0 0,0 0-1 0,0-3-3 15,5 0-1-15,3-1 0 0,0-10 0 0,13 7-24 0,-12 0-5 16,12-12-1-16,-9 5 0 0,5-1 15 0,-4-3 0 16,8 0 0-16,-5-4 0 0,-3-8-20 0,8 8 0 15,-13-11-1-15,5 4 0 0,-1-1 21 0,1-3-11 16,-5 0 11-16,9 3-8 0,-17-10 8 0,9-1 0 15,-5 0 0-15,0 1 0 0,0-1 0 0,5 4 0 16,-9 4 0-16,0 4 0 0,0-1 0 0,0 8 0 16,0 0 8-16,0 0-8 0,4 15 12 0,0-4-1 15,9 8-1-15,-1 7 0 0,1-7 1 0,4-1 0 16,3 8 0-16,10-7 0 0,-9-8-11 0,4 4 0 16,0-4 0-16,5 0 0 0,-1-3 13 0,-4-1 1 15,-4-3 0-15,4 4 0 0,-12-8-14 0,8-8 0 16,-5 1 0-16,5-5-10 15,-8 1-27-15,-5-7-6 0,5-8-1 0,0-4 0 16,-5 4-210-16,-4-19-42 0,9-44-9 0,-9 10-2 0</inkml:trace>
  <inkml:trace contextRef="#ctx0" brushRef="#br0" timeOffset="2721.9983">2338 2993 1497 0,'-21'0'66'0,"12"-7"14"0,5 3-64 0,-8-3-16 15,12 7 0-15,-5-8 0 0,5-3 147 0,-8 0 25 16,8 3 6-16,0 1 1 0,0-1-30 0,0 8-5 0,0 0-2 0,0 0 0 15,0 0-12-15,-4 15-2 0,-5 4-1 0,5 7 0 16,-13 15-68-16,5 11-14 0,-5 12-2 0,-4 6-1 16,0 9-16-16,4-5-3 0,-8-3-1 15,8 3 0-15,-4-14-14 0,5 0-8 0,-1-4 10 16,0 0-10-16,4-12 0 0,5-6 0 0,0-1 0 0,-1-11 0 16,9 0-152-16,-4-7-23 0,4-4-5 15,4-8-1125-15</inkml:trace>
  <inkml:trace contextRef="#ctx0" brushRef="#br0" timeOffset="2927.9983">2321 2855 2880 0,'0'0'64'0,"0"0"12"0,0 0 4 0,0 0 0 0,0 0-64 0,0 0-16 16,0 0 0-16,0 0 0 0,8 8 89 0,-4 14 15 16,1 4 4-16,7 8 0 0,5 14-44 0,4-3-8 15,-4 11-1-15,-5 7-1 0,1 1-26 0,4 3-6 16,-5-8-1-16,1 8 0 0,-5-11-21 0,1 0 8 15,3-7-8-15,5-1 0 0,-4-7 0 0,-1 0-10 16,-8-4 1-16,9 4 0 16,0-15-68-16,3 4-14 0,-12-4-2 15,5 0-1-15,-5-3-119 0,-4-8-24 0,0-4-5 0</inkml:trace>
  <inkml:trace contextRef="#ctx0" brushRef="#br0" timeOffset="3091.9955">2103 3507 1267 0,'-9'8'112'0,"5"3"-89"0,4-7-23 0,-4 3 0 16,-4 1 380-16,8-1 72 0,0-7 15 0,0 11 2 16,0-11-305-16,8 4-62 0,-4 4-12 0,9-1-2 15,-1-7-65-15,9 0-13 0,5 0-2 16,3 0-8-16,9-7 0 0,-5-1 0 0,5 4 0 0,0-14 0 16,12 3-157-16,-8-4-32 0</inkml:trace>
  <inkml:trace contextRef="#ctx0" brushRef="#br0" timeOffset="3279.996">2774 3314 3052 0,'-17'11'136'0,"9"-4"27"0,3 5-131 0,-3-12-32 16,8 0 0-16,0 0 0 0,0 0 104 0,0 0 13 15,0 0 3-15,0 0 1 0,21 0-80 0,-13-8-16 16,13 1-3-16,-4 3-1 0,13-7-21 0,-1 3 0 15,-4 1 0-15,4-4 0 16,5-1-99-16,4 5-21 0,-5-12-4 0,-3 8-1333 16</inkml:trace>
  <inkml:trace contextRef="#ctx0" brushRef="#br0" timeOffset="3436.999">2736 3657 2419 0,'-4'7'215'0,"-9"0"-172"16,9 5-35-16,-4-5-8 0,8-3 221 0,0-4 43 15,0 0 8-15,0 0 1 0,0 0-179 0,12 7-36 0,13-7-7 0,-4-7-2 16,9-1-36-16,8 5-13 0,3-16 9 0,6 8-9 31,3-8-19-31,-4 4-9 0,9-3-1 0,-5-1-1019 0,0-7-203 0</inkml:trace>
  <inkml:trace contextRef="#ctx0" brushRef="#br0" timeOffset="6717.0002">13339 2855 864 0,'0'0'38'0,"0"0"8"0,0 0-37 0,0 0-9 0,0 0 0 0,0 0 0 15,0 0 399-15,0 0 77 0,0 0 16 0,0 0 4 16,0 0-295-16,0 0-58 0,4 8-12 0,-4 7-3 15,0 3-102-15,-4 16-26 0,0-4 0 0,-1 11 0 0,-3 7 56 0,0 4 7 16,-1 4 1-16,-3 8 0 0,7 3-52 0,1-11-12 16,0-4 0-16,0 4 0 0,4-8-16 15,4-3-5-15,-4-8-2 0,4 0 0 16,0-3-14-16,1-4-3 0,-1-8-1 0,0 0 0 16,0-10-70-16,5-1-13 0,-5-4-4 0,8-7-716 15,1-4-144-15</inkml:trace>
  <inkml:trace contextRef="#ctx0" brushRef="#br0" timeOffset="7165.9966">13305 2479 2404 0,'-21'-11'107'0,"17"7"21"0,0 4-102 0,4 0-26 0,0 0 0 16,0 0 0-16,0 0 140 0,0 0 24 16,0 0 4-16,0 0 0 0,0 0-91 0,0 0-18 0,0 0-4 0,12 7-1 15,9 1-41-15,0-1-13 0,9 5 8 0,3-5-8 31,1 4-20-31,-1-3-8 0,5 3-2 0,-4-4 0 16,3 1 30-16,-3 3 0 0,4 0 0 0,-5 0 0 0,-3 4 10 0,-1-11 8 0,-4 11 2 0,-4-4 0 16,0 0-53-16,-4 4-11 0,-17-7-1 0,-4 10-1 15,-9 5 6-15,-8 3 0 0,-4 3 1 0,-9 5 0 16,1-4 39-16,-5 3 0 0,0 5 0 0,-4-1 0 16,5-11 0-16,-1 0 0 0,9 4 0 0,-1-8 0 15,9 1 65-15,0-5 18 0,9 1 3 0,3-1 1 16,9 1-32-16,0 0-7 0,0-1 0 15,13-6-1-15,-1 2-18 0,9 5-3 0,5 0-1 0,-1-1 0 0,0 1 7 16,4 0 0-16,5-1 1 0,-1-7 0 0,1 8-33 0,4-4 0 16,8 4 0-16,-4-1 0 0,-4-7 0 0,-5 4 0 15,1 4 0-15,-5-4 0 16,-8 0-15-16,-8 3-9 0,-9-3-3 0,-8 0 0 16,-5 8 27-16,-8-1 0 0,-12 4 0 0,-9 0 0 0,-8 4 24 0,0-4 0 15,0 0 0-15,-9 4 0 16,1-8-46-16,3-3-9 0,1 3-1 0,4-3-1 15,4-12-3-15,4-3 0 0,9 4 0 0,4-8 0 16,8-8-48-16,9 1-11 0,-1-8-1 0,18-4-1 16,7-3-111-16,5-8-21 0,38-41-5 0,0 11-1 0</inkml:trace>
  <inkml:trace contextRef="#ctx0" brushRef="#br0" timeOffset="7362.0031">14140 3221 3387 0,'0'0'75'0,"0"0"15"0,0 0 3 0,0 0 2 0,0 0-76 0,0 0-19 0,0 0 0 0,0 0 0 16,0 0 33-16,0 0 3 0,0 0 1 0,12-4 0 15,1-4-29-15,4 5-8 0,4-12 0 0,4 4 0 16,-4-1-37-16,8 1-9 0,-4 4-2 0,5-8 0 31,-5 4-155-31,-4 3-31 0</inkml:trace>
  <inkml:trace contextRef="#ctx0" brushRef="#br0" timeOffset="7491.9963">13976 3526 1728 0,'-12'8'153'0,"-1"3"-122"0,5-4-31 0,4 4 0 0,4-3 352 0,0-8 64 15,4 11 12-15,4-11 4 0,5 7-294 0,8-7-58 16,4 0-12-16,4 0-3 0,5-7-40 0,8 0-8 16,0-5-1-16,4-6-1 15,8-1-47-15,1-7-8 0,3-4-3 0,5 4-989 16,0-4-199-16</inkml:trace>
  <inkml:trace contextRef="#ctx0" brushRef="#br0" timeOffset="9165.2846">15360 3049 633 0,'0'0'28'0,"0"0"6"0,0 0-34 0,0 0 0 16,0 0 0-16,0 0 0 0,0 0 377 0,0 0 69 15,0 0 14-15,0 0 2 0,0 0-241 0,0 0-48 16,0 0-9-16,0 0-3 0,0 0-75 0,0 0-15 15,0 11-3-15,4 12-1 0,-4-1-43 0,0 8-9 16,0 3-2-16,0 5 0 0,0-5-13 0,0 1 8 0,0-1-8 0,5-7 0 16,-1 0 0-16,-4-3 8 0,4-5-8 0,0-3 0 15,0 0 0-15,5 0 0 0,-5-7 0 0,0 3 0 16,-4-11 0-16,0 0 0 0,0 0 0 0,0 0-10 16,17-11 1-16,-4 3 0 0,-1-7 0 0,1 0 0 15,-5 0 9-15,1-7-8 0,3-11 8 0,-3-1-8 16,-1 0-1-16,0-3 0 0,1 4 0 0,-1-5 0 15,0 1 9-15,1 7 0 0,3-3-9 0,-7 14 9 16,3 0 0-16,-4 8-9 0,-4 4 9 0,0 7 0 16,0 0 0-16,9 11 12 0,-5 15 0 0,0 0 0 0,0 11-12 0,0 1 0 15,-4-1 0-15,0 8 0 16,5-8 33-16,-5 0 4 0,0 1 1 16,4-12 0-16,0 0-10 0,-4 4-1 0,4-12-1 15,0 1 0-15,-4-12-42 0,9 4-8 0,-5-11-1 0,4 4-1 0,1-4 2 16,-1-4 0-16,-4-3 0 0,9-4 0 0,-1-8 6 0,1 1 2 15,0-1 0-15,-1-7 0 0,1-4 16 0,-5 4-8 16,5-11 8-16,-5-1 0 0,9 1-9 0,-5 4 9 16,5-5 0-16,-4 8-9 0,4 1 9 0,-5 6 11 15,1 12-3-15,-1-4 0 0,1 11-8 0,0 4 0 16,-1 0 0-16,1 19 0 0,-1 0 53 0,1-1 9 16,-1 12 2-16,1 4 0 0,-5 3-52 0,1-3-12 15,-5-1 0-15,0 1 0 0,-4-8 12 0,4 4-1 16,-4-4 0-16,0-8 0 0,5 5-11 0,-5-5 0 15,4-3 0-15,-4 4 0 16,8-12-48-16,-8-7-14 0,0 0-3 0,0 0-1 16,9 0-174-16,-1-3-34 0,5-1-7 0,-1-11-2 0</inkml:trace>
  <inkml:trace contextRef="#ctx0" brushRef="#br0" timeOffset="9615.2807">16400 3232 1094 0,'0'0'48'0,"0"0"11"0,0 0-47 0,0 0-12 0,0 0 0 0,0-11 0 0,-4 3 398 0,4 1 78 15,0-12 15-15,0 8 3 0,4-4-358 0,-4 4-71 16,0-8-14-16,-4 4-3 0,0 0-25 16,0 0-5-16,-5 4-1 0,1 4 0 0,0-8-5 15,-5 11-2-15,-4 4 0 0,1 0 0 0,-1 0-10 0,-8 11 8 16,4 4-8-16,-5 4 8 0,6 3-8 0,-1 4 0 15,0 4 0-15,4 4 0 0,0-8 0 0,4 0 0 16,1 4 0-16,8-4 0 0,-1-4-11 0,5 0 11 16,-4-7-8-16,8 4 8 0,1-4 0 0,7-4-8 15,-3 0 8-15,7-3 0 0,1-1 0 0,0-7 0 16,4 0 0-16,0 0 0 0,4-11 8 0,0 4-8 16,0-8 8-16,5 0-8 0,-5 7 0 0,-4-10 9 15,-4-1-9-15,-1 0 0 0,-3-7 0 0,0 8-11 16,-1-12 0-16,-3 4 0 0,-1 0-7 0,-4-4-2 15,0 7 0-15,1 1 0 0,-1 3 20 0,-4 8 0 16,-4 4 0-16,-1-1 0 0,5 8 45 0,0 0 3 16,-4 8 1-16,0 3 0 0,4 4-10 0,-4 7-3 15,0 4 0-15,-1 0 0 0,10 1-16 0,-1-5-4 0,0 4-1 0,4-7 0 16,1-1-7-16,3 1-8 0,1 0 11 0,4-5-11 16,-1-2 0-16,1 6 0 0,0-14 0 15,4 11-9-15,-4-8-63 16,0 5-12-16,-5-9-2 0,5 5-876 0,-5-1-175 0</inkml:trace>
  <inkml:trace contextRef="#ctx0" brushRef="#br0" timeOffset="9812.2813">16686 3094 3110 0,'0'0'68'0,"-9"7"15"0,5 8 2 0,4 0 3 0,0 4-71 0,0-1-17 0,0 1 0 0,4 0 0 0,-4-4 55 0,9 3 7 16,-1 5 2-16,0 3 0 0,1-15-52 0,3 4-12 15,1 0 0-15,0 0 0 0,3-8 0 0,1 4 0 16,0 0 0-16,4-3 0 16,4-1-151-16,-4-3-33 0,4 0-6 0,-12-4-1102 15</inkml:trace>
  <inkml:trace contextRef="#ctx0" brushRef="#br0" timeOffset="9945.2877">16962 3068 3340 0,'-8'7'74'0,"-5"4"15"0,1 1 3 0,-1 2 1 0,1 5-74 0,-1 0-19 16,1-1 0-16,-1 8 0 0,-4 1 55 0,5 2 7 0,-9 1 2 0,4 0 0 16,0-4-52-16,5 0-12 0,-1 0 0 0,0-3 0 31,9-8-151-31,4 3-33 0,4-10-6 0,5 3-2 0</inkml:trace>
  <inkml:trace contextRef="#ctx0" brushRef="#br0" timeOffset="10379.2876">17608 2758 633 0,'17'-14'56'0,"-8"6"-44"16,3-3-12-16,1 3 0 0,-1-10 143 0,-3-1 26 15,-1 12 6-15,0-4 1 0,-8 3 12 0,0 8 4 16,0 0 0-16,0 0 0 0,-8 0 44 0,0-7 8 16,-9 3 3-16,4 0 0 0,-3 4-139 0,-1 4-28 15,-4-4-6-15,4 0-1 0,-4 0-7 0,4 4-2 16,-8 3 0-16,4 1 0 0,-4-8-51 0,4 11-13 15,-8-4 0-15,8 12 0 0,-5-12 0 0,1 8 0 16,4 4 0-16,0 3 0 0,5 8 0 0,3-4 0 16,5-4 0-16,3 12 0 0,1-4 0 0,4 3 0 0,4-7 0 15,1 12 0-15,-1-5 0 0,4 1 0 0,1-8 0 0,-1 11 0 16,0-11 0-16,5 8 0 0,-5-4 0 0,5-1 0 16,-5-6 0-16,1-1 0 0,-1-3 0 0,0-1 0 15,-3-3 0-15,3 0 0 0,-8 0 0 16,4-4 0-1,-4-3-151-15,0 3-33 0,0-11-6 0,0 0-2 0</inkml:trace>
  <inkml:trace contextRef="#ctx0" brushRef="#br0" timeOffset="10540.2804">16958 3168 2944 0,'-17'12'131'0,"9"-5"26"16,4 0-125-16,4-7-32 0,0 0 0 0,4 12 0 0,4-5 95 0,5 4 13 15,8-3 2-15,4-1 1 0,5-7-90 0,11-4-21 16,6 1 0-16,7-8 0 0,1-1 53 0,3-3 9 15,1-3 2-15,4 3 0 16,0-4-104-16,0 8-21 0,4-8-4 0,4 1-954 16,-8 3-190-16</inkml:trace>
  <inkml:trace contextRef="#ctx0" brushRef="#br0" timeOffset="10726.2832">18049 2643 2361 0,'-9'4'210'0,"1"3"-168"15,8-7-34-15,-4 0-8 0,4 0 214 0,-4 8 41 16,-5-5 8-16,5 12 1 0,-9-11-139 0,5 11-28 16,-9 3-5-16,0 5-2 0,-4 10-78 0,-8 5-12 0,0 6-11 0,-5 12 3 15,1-7 8-15,3 10 0 0,1 1 0 0,4 3 0 16,0 1-11-16,8-12 0 16,8 4 0-16,9-8 0 15,0 1-196-15,9-12-39 0,-1-4-8 0,9-3-650 0,0-7-131 0</inkml:trace>
  <inkml:trace contextRef="#ctx0" brushRef="#br0" timeOffset="11376.2815">18091 3258 1555 0,'-9'11'138'0,"-3"-7"-110"0,-1 3-28 0,-4 8 0 16,5 0 288-16,-5 4 52 0,4-4 10 0,1 3 2 15,-1 8-192-15,5-7-38 0,4 0-8 0,-1-8-2 0,5 7-68 16,0-3-15-16,5-4-2 0,3 1-1 0,5 2-26 0,-1-14 0 15,5 4 0-15,4 0 0 0,-4-4 0 0,8-8-12 16,0 1 2-16,0-4 1 16,5-4-37-16,-5 4-7 0,-4-8-2 0,4-7 0 15,-8 0-21-15,-5 4-5 0,1-1-1 0,-5 1 0 16,-8-8 12-16,0 4 2 0,-8-4 1 0,-1 4 0 16,-7 4 32-16,3 3 7 0,-8 4 0 0,0 8 1 0,4-1 47 0,-4 5 10 15,0 3 2-15,5 0 0 0,3 11 27 0,0-11 5 16,1 7 2-16,12-7 0 0,0 0 1 0,0 0 0 15,0 0 0-15,0 0 0 0,0 0-39 0,12 11-8 16,1-11-2-16,0 4 0 0,-1-4-10 0,5 0-8 16,0 0 12-16,4-4-12 0,4 4 8 0,-4 0-8 0,4-7 0 15,-4 3 0-15,0-3 0 0,-4 7 0 0,4 0 0 0,4-11 0 16,-4 11 0-16,-4-4 0 0,4 4 0 0,-9 0 0 16,-8 4 0-16,-4-4 0 0,9 11 0 0,-5-4 0 15,-8 4 13-15,0 8-4 0,-5 0-1 16,1 7 0-16,4-8 0 0,-5 1-8 15,5 3 12-15,0 1-4 0,4-5-8 0,4-3 0 0,-4 0 9 0,4 0-9 16,5 0 0-16,3 0 0 0,5-8 0 0,-4 5 0 16,3-5 0-16,5-3-8 0,-4 3 8 0,4-7 0 15,-4 0-19-15,8 0 2 0,-4-7 0 0,0-1 0 16,-4 5-1-16,-1-5 0 0,1-3 0 0,0 0 0 16,-4-4 18-16,-1 4 0 0,-3-15 0 0,3 7 0 0,1 0 0 15,-9 1 9-15,4-1-9 0,-3 8 8 0,-1 3-8 16,-4-3 0-16,0 11 9 0,0 0-9 0,0 0 24 0,4 11 0 15,-4 8 0-15,4 0 0 0,-4-1-2 16,4 8 0-16,0 0 0 0,5 4 0 0,-1-11-10 0,1 3-1 16,3 1-1-16,1-5 0 0,-1-3-10 0,5 0 0 15,-4-4 0-15,-1-3 0 0,5-1 0 0,0-7 0 16,-5 0 0-16,5 0 0 0,4-11 0 0,-4 3 8 16,0-3-8-16,0 0 0 0,4-4 0 0,-1-3 0 15,-3-5 0-15,4 1 0 16,-4-8-63-16,0 4-11 0,0 0-2 0,-1-8-1 15,-3 1-152-15,0 7-31 0</inkml:trace>
  <inkml:trace contextRef="#ctx0" brushRef="#br0" timeOffset="11895.2836">19705 3180 2880 0,'0'0'64'0,"0"0"12"0,0 0 4 0,0 0 0 0,0 0-64 0,0 0-16 15,0 0 0-15,0 0 0 0,0 0 105 0,0 0 19 16,5 11 3-16,-1 4 1 0,-4-4-52 0,-4 11-9 15,4 1-3-15,0 3 0 0,0 3-51 0,0 5-13 16,4 3 0-16,0-7 0 0,4-4 0 0,5 0 0 16,-5-3 0-16,1-5 0 0,7-3 0 0,1-4 0 15,-4 0 0-15,4 4 0 16,-1-15-48-16,1 4-13 0,0-8-3 0,4 4 0 0,0-15 52 0,0-3 12 16,4-5 0-16,-4 1 0 0,-4-8 0 0,4 1 0 0,-4-5 0 15,-1-3 0-15,1-4 0 0,4 3 0 0,-4-6 0 0,4 3 0 31,-4 3-105-31,-1 9-19 0,1 3-3 0,-4 3-1 16,3 5-125-16,1 10-26 0,8-18-5 0,1 19 0 0</inkml:trace>
  <inkml:trace contextRef="#ctx0" brushRef="#br0" timeOffset="12277.2873">20389 3198 2786 0,'0'0'124'0,"0"0"24"0,0 0-118 0,-8 8-30 0,8-8 0 0,-9 0 0 0,-3 0 100 0,3 0 13 16,1 0 3-16,-5 0 1 0,1 0-64 16,3 0-13-16,1 7-2 0,-5 1-1 0,-3 6-25 0,-1 1-4 15,-4 11-8-15,4-3 11 0,0 3-11 0,1-4 0 16,7 4 0-16,1 0 0 0,4-7 0 0,-1 7 0 16,10-7-12-16,3-1 12 0,5-14-28 0,-1 7 3 15,5 0 0-15,0-7 0 0,-5 0 25 0,5-4-10 16,4-4 10-16,4 0 0 0,-4-7 0 0,4 0-8 15,0 0 8-15,-4 0 0 0,0-4 0 0,0 0 0 16,0-4 0-16,0 1 0 0,-8-5 0 0,4 1-12 16,-5 3 12-16,1 1-10 0,-1-5 10 0,-3 5 0 15,-1 3-9-15,1 7 9 0,-5-3 0 0,-4 11 0 16,0 0 0-16,0 0 0 0,0 0 26 0,0 0 3 16,4 15 1-16,-4 0 0 0,4 4-10 0,-4-1-3 0,4 5 0 0,1-5 0 15,-1 5-17-15,4-5 8 0,-4 1-8 16,5-12 0-16,-5 8 0 0,4 0 0 0,1-11 0 0,-1 3 0 31,0 1-60-31,5-4-12 0,0-1-2 0,-1-3-885 0,-3-3-177 16</inkml:trace>
  <inkml:trace contextRef="#ctx0" brushRef="#br0" timeOffset="12488.2786">20997 2662 1152 0,'-21'0'51'0,"13"3"10"15,-1 5-49-15,1-1-12 0,0 4 0 0,3 4 0 0,-3-4 501 0,4 8 98 16,4 0 19-16,-4-1 4 0,-1 1-451 16,-3 11-91-16,4 3-17 0,-4 5-4 0,-5-1-42 0,0-4-8 15,5 16-1-15,-5-8-8 0,1 4 8 0,-1-1-8 16,5 1 0-16,-5 3 0 0,9-3 0 0,0 0 0 16,-5 0 0-16,9-8-9 15,5-7-50-15,-5 3-9 0,4-7-3 0,0-3 0 16,0-5-114-16,-4-7-23 0,9 4-5 0</inkml:trace>
  <inkml:trace contextRef="#ctx0" brushRef="#br0" timeOffset="13028.2796">21123 3068 2073 0,'0'0'184'0,"0"0"-147"0,-4 7-29 0,-5 4-8 15,1-3 276-15,-5-1 53 0,1 8 11 0,-5 0 3 16,4 7-215-16,-3 1-42 0,-1-1-9 0,4 1-1 15,1 6-54-15,3-10-10 0,-3 3-3 0,8 1 0 16,-1-1-9-16,10 0 0 0,3-3 0 0,0 0 0 16,9-1-10-16,-4-3 10 0,4 0-13 0,-1-4 5 15,1-3-29 1,4-8-6-16,-4 0-1 0,4 0 0 0,4 0-16 0,-8 0-3 0,0-11-1 0,-1 3 0 16,-3-7 28-16,-1 4 4 15,-3 0 2-15,-5-8 0 0,4 1 14 0,1-5 4 0,-5 1 0 0,0-4 0 16,5 3 12-16,-5 5 0 0,4 10 0 0,-4-10-9 0,1 10 21 15,-1 1 5-15,-4 7 1 0,0 0 0 16,0 0 35-16,4 15 7 0,4-8 2 0,-3 8 0 0,3 0-13 16,0 4-2-16,-4-1-1 0,5 1 0 0,-1 0-19 0,1 7-4 15,3-4-1-15,5 0 0 0,0 1-11 0,4-8-3 16,0 3 0-16,8-3 0 0,-4-4-8 0,5 0 0 16,-1-3 0-16,5 3 8 0,-1-11-8 0,5 0 0 15,-5 0 0-15,5 0 0 0,-9-7-15 0,1-1-5 16,-1-3 0-16,1-4-1 15,-5 4 21-15,-4-8 0 0,0 1 0 0,-5-8 0 16,-3 3-59-16,4-10-4 0,-9 3-1 0,1-4 0 16,-5 1 23-16,0 7 4 0,-8 0 1 0,-5 7 0 0,-3-7 36 0,-5 15 8 15,0 0 2-15,-8 7 0 0,0 8 21 0,-4 7 4 16,-5 7 1-16,-4 12 0 0,1 7 9 0,-1 4 3 16,8 12 0-16,9-1 0 0,9-4-8 0,3-3-2 0,5-4 0 0,8 7 0 15,9-10-24-15,8-9-5 16,4-2-1-16,9 2 0 0,-5-3-8 15,9 1 0-15,0-13 0 0,4-2 0 0,8 6 0 0,9-14-11 0,3 0 11 0,10-8-12 32,-5 0-84-32,0-3-16 0,0-4-4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2:00:32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9031 10406 576 0,'0'-23'51'0,"0"23"-41"0,0 0-10 0,0 0 0 0,0 0 156 0,0 0 28 15,0 0 7-15,0 0 1 0,0 0-8 0,0 0 0 16,0 0-1-16,0 0 0 0,0 0-18 0,0 0-3 16,0 0-1-16,0 0 0 0,0 0-45 0,9 4-10 15,3 0-2-15,1 3 0 0,-5-7-49 0,5 8-11 16,4-1-1-16,4 0-1 0,0 1-22 0,8-4-4 15,5-1 0-15,12 5-1 0,-9-1-15 0,10-3 0 16,3 3 8-16,4 1-8 0,-3-4 0 0,-5-1-12 16,0 1 3-16,-4-4-1357 0</inkml:trace>
  <inkml:trace contextRef="#ctx0" brushRef="#br0" timeOffset="7801.7605">9719 9440 1666 0,'0'0'36'0,"0"0"8"0,0 0 2 0,0 0 2 0,0 0-39 0,0 0-9 16,0 0 0-16,0 0 0 0,0 0 114 0,0 0 21 16,4 11 4-16,-4-11 1 0,0 0-28 0,0 0-6 15,0 0-1-15,0 0 0 0,5 8-20 0,-5-8-4 16,0 0-1-16,0 0 0 0,4 7-8 0,-4-7-3 16,0 0 0-16,0 0 0 0,-9 8-17 0,5-4-4 15,-4 3-1-15,-1 0 0 0,-3-3-22 0,-5 0-4 16,0 0-1-16,-4-4 0 0,0 3-12 0,-4-3-8 0,-4 0 10 15,-5 0-10-15,5 0 0 0,0-3 0 0,-1-5 0 0,1 4 0 16,0-3-24-16,-5-4 0 0,0 0-1 0,1-4 0 31,8 0-6-31,-5 0-1 0,5 4 0 0,0 0 0 0,0-4 22 0,8 4 10 0,-4-1-10 0,9 5 10 16,-1-1-13-16,0 5 3 0,5-1 1 0,0 0 0 16,8 4 9-16,0 0 0 0,0 0 10 0,0 0-10 15,0 0 13-15,0 0-3 0,0 0-1 0,0 0 0 16,0 0 1-16,0 11 0 0,0 1 0 0,0 3 0 15,-5 3 8-15,5 8 2 16,5 4 0-16,-1 4 0 0,-4 7-4 0,0-8 0 16,0 4 0-16,-4 1 0 0,-1-1-6 0,1 4-2 0,-4 0 0 0,-1 4 0 0,1-4-8 0,-5 11 0 15,5-4 0-15,-9 4 0 0,1 1 8 0,-1-5-8 16,4-3 0-16,5-1 8 0,-1-6-8 0,5-5-11 16,4-3 3-16,0 0 0 0,0-8 8 0,4-3-10 15,1 0 10-15,7-5-10 0,-12-2 10 0,9-1-8 16,-5 0 8-16,4-4-8 0,1-3 8 0,-5 4 0 15,4-1-9-15,5 1 9 0,-5-1 0 0,0-3 0 16,5-1 0-16,4 5 0 0,-5-4 10 0,9 3 10 16,-4 0 1-16,4 1 1 0,0-4-36 0,8-1-7 15,1-3-2-15,3 4 0 0,-3-4 23 0,7 0 0 16,10-4 0-16,3 1 0 0,0-5 0 0,5 1 0 16,-5-1 0-16,0-7 8 0,-3 4-8 0,-5-4 0 15,-1 4 0-15,-3-4 8 0,0 0-8 0,-9 0 0 16,1 1 0-16,-1-5 8 0,-8 4-8 0,4-4 0 0,-12 4 9 15,4 1-9-15,-5-1 8 0,-8 0-8 16,5-4 10-16,-1-3-10 0,-8-1 10 0,-8-3-10 16,-1-4 10-16,1-7-10 0,-5 0 8 0,1 0-8 0,-5-12 0 15,0 4 0 1,0 1-64-16,1-1-18 0,3 4-4 0,0 8-1 16,1 3-95-16,3 11-19 0,1 8-4 0</inkml:trace>
  <inkml:trace contextRef="#ctx0" brushRef="#br0" timeOffset="9097.8082">11544 9377 403 0,'-13'0'36'0,"5"0"-36"16,8 0 0-16,0 0 0 0,0 0 250 0,0 0 43 16,0 0 9-16,0 0 2 0,0 0-99 0,0 0-19 15,0 0-4-15,0 0-1 0,0 0-33 0,0 0-8 16,0 0 0-16,0 0-1 0,0 0-60 0,0 0-12 15,0 0-3-15,0 0 0 0,0 0-7 0,0 0-1 16,0 0-1-16,-9 4 0 0,-7-4-39 0,-1 0-7 0,17 0-1 16,-9-4-8-16,-12-3 8 0,0 3-8 0,0-4 0 0,5 5 0 15,3-1 0-15,-8 0 0 0,-12-3-10 0,-1-1 10 16,9 1 0-16,-4-1 0 0,-9 1 9 16,4-1-1-16,5-3-30 15,4 0-6-15,-9 0 0 0,5 0-1 0,-1 0 29 0,1 3 0 0,4-3 0 0,0 0 0 16,-5 0 0-16,1-1 0 0,4 1 0 0,4 4 0 15,-4-4 17-15,4 3 10 0,0 4 1 0,4-3 1 16,4 3-29-16,-3 0 0 0,-1 4 0 0,8 0 0 16,1-7-13-16,0 7-9 0,4 0-2 0,4 0 0 0,-9 0 32 15,9 0 5-15,-8 0 2 0,8 0 0 16,0 0-4-16,-9 7-1 0,1-3 0 0,8-4 0 0,0 0 1 0,0 0 0 16,-8 4 0-16,8-4 0 0,0 0-11 0,-9 7 10 15,5 1-10-15,4-8 10 0,-8 7-22 0,3 1-4 16,1 3 0-16,0 0-1 0,-4 4 17 15,3 0 0-15,-3 4 0 0,0 3 0 0,-1 4 26 0,-3 8 9 16,3 3 1-16,1 4 1 0,0 3-26 0,3 5-11 16,-3-4 8-16,0 7-8 0,3 0 0 0,1 0 0 15,4 0 8-15,-4-3-8 0,4-1 20 0,-4 1 1 16,4-1 1-16,-4 4 0 0,-1-7-34 0,1 0-8 16,4-4 0-16,-4 0-1 0,0 0 21 0,0 0 0 15,-1 0 0-15,1-4 0 0,-4 0 0 0,4-7 0 16,-1 0 0-16,-3-4 0 0,4-4 0 0,0 1 0 15,-1-8 0-15,5-4 0 0,0-4 0 0,0-7 8 16,5 4-8-16,3 3 0 0,5-3 0 0,-1 0 0 0,1-4 8 0,8-4-8 16,0 0 0-16,8-3 0 0,17-4 0 0,5 3 8 15,-1-7-8-15,0 0 0 0,5 4 0 0,-1-4 0 16,-3 1 0-16,3-1 0 0,1 3 0 0,3 1 0 16,-3 0 0-16,4 4 0 0,8-1 0 0,-4 4 0 15,-13-3 0-15,-4 3 0 0,-8 1 8 0,0-1-8 16,-1 4 0-16,-7-4 0 0,-14 4 0 0,1-4 8 15,0 4 0-15,-4 0 0 0,-13 0 0 0,0 0 0 16,0 0-8-16,0 0 0 0,0 0 0 0,0 0-11 16,0 0 11-16,0 0 0 0,0 0 8 0,0 0-8 15,-5-7 0-15,5 3 8 0,0-3-8 0,0-4 0 16,0-1 0-16,-4-6 0 0,0-1 0 0,4-7 0 0,0-8 0 0,0-3 0 16,-13-4 0-16,5-7 0 0,8-1-14 0,-4 1 2 15,-9-4 1-15,5-4 0 16,-5 0-20-16,5 0-4 0,0 8-1 0,-1-1 0 15,-8 8-60-15,9 8-12 0,8 3-2 0,-8 4-1186 16</inkml:trace>
  <inkml:trace contextRef="#ctx0" brushRef="#br0" timeOffset="13166.6131">10248 10916 172 0,'-9'8'8'0,"9"-8"1"0,0 0-9 0,-4 0 0 0,-4 0 0 0,-1 0 0 15,5 0 338-15,4 0 66 0,0 0 12 0,-4 0 4 16,-4-4-224-16,-1 4-45 0,5-4-9 0,4 4-2 15,-4-7-45-15,0-1-10 0,-1-3-1 0,5 0-1 16,0 0-31-16,0-1-5 0,0-6-2 0,5-1 0 0,-1-7-45 16,4 0 0-16,-4-4 0 0,1 0-13 0,3 1 13 0,-8-1 0 15,0 0 0-15,4 0 0 0,0 8-19 0,-4-1-1 16,0-3 0-16,0 11 0 0,0 0 4 0,-4 8 1 16,4-4 0-16,0 7 0 0,0 4 15 0,0 0 0 15,-4 0 0-15,-4 4 0 0,-1 3 23 0,-3 1-3 16,-5 3 0-16,4 8 0 0,5-1-4 0,-5 5-2 15,-8 3 0-15,9 0 0 0,-1-4-4 0,5 0-1 16,-1 1 0-16,-3-8 0 0,12-4-9 0,0 0 0 16,0-11 0-16,0 0-11 0,-9 4-4 0,9-4-1 15,0 0 0-15,0 0 0 16,0-11-54-16,0-4-11 0,0-4-3 0,5-3 0 16,11-1-108-16,-11-3-23 0,3 4-4 0,0-4-1 15,5 0 119-15,-5 0 23 0,5 3 5 0,-5 5 1 0,1 3 91 0,-5 0 18 16,0 7 4-16,0 1 1 0,-4 7 93 0,0 0 18 15,0 0 4-15,0 0 1 0,0 0 27 0,0 0 6 0,13 11 1 16,-1 0 0-16,1-3-103 0,8 3-20 0,-13-4-4 0,9 5-1 16,0-5-24-16,4 0-4 0,-4-3-2 15,8 0 0-15,-8 0-3 0,4-4-1 0,4 3 0 0,-4-3 0 32,-5 0-126-32,10 0-26 0,-5-3-5 0,4-1-1127 0</inkml:trace>
  <inkml:trace contextRef="#ctx0" brushRef="#br0" timeOffset="13872.6416">10160 11132 1152 0,'-5'0'102'0,"1"4"-82"16,0 0-20-16,4-4 0 0,0 0 274 0,-4 3 50 16,0 5 11-16,-5-8 1 0,9 0-173 0,-8 0-35 15,-1 4-8-15,-3-4 0 0,12 0-66 0,-8 0-13 16,-1 3-2-16,1-3-1 0,8 0-25 0,0 0-5 16,-9-3 0-16,9 3-8 0,-12 3-10 0,3-3-9 15,5 8-1-15,0-1-1 0,0 4 31 0,0 1 6 16,4-1 2-16,4 7 0 0,-4 1-10 0,4 0-8 0,-8 3 9 15,8 0-9-15,4-3 16 0,-3 0-4 0,3-4 0 0,9-4 0 16,-5 4 14-16,5-8 2 0,0-3 1 0,0 0 0 16,4-4-29-16,-5-4 0 0,-3-7 0 0,8-1 0 15,-13 1 14-15,5-7-3 0,0-1-1 0,-5 0 0 16,-4-3-10-16,0-4-12 0,0 0 2 0,1 0 1 31,-10-4-51-31,5 8-9 0,-8-1-3 16,4 5 0-16,-4-1 27 0,-1 4 5 0,1 4 0 0,-5 7 1 0,1-3 39 15,-5 7 0-15,4 3 0 0,5 5 0 0,-1-4 43 0,1 3 6 0,4 0 2 0,0 5 0 16,-5-5 4-16,9-7 1 0,0 0 0 0,13 4 0 16,-5 0-18-16,5-1-3 0,4-3-1 0,4 0 0 0,0-3-16 15,4-5-3-15,0 1-1 0,0-5 0 16,0 1-14-16,-4 0 11 0,4 4-11 0,1-5 10 0,-6 5-10 16,6 0 0-16,-5-1 0 0,0 4 0 0,-5 8 0 0,1 0 0 15,-8 0 0-15,3 3 0 0,-8 8 11 16,5 4 0-16,-5 3 0 0,0 4 0 0,-4 4-11 0,-4 0 10 15,-5-1-10-15,5 1 10 0,0-4-10 0,0-3 0 16,-4-1-10-16,3-7 10 0,1-4 0 0,0 0 12 16,0 1-1-16,4-12 0 0,0 0-11 0,0 0-11 15,0-8 3-15,0-7 0 16,0 4-31-16,4-8-5 0,0-7-2 0,0 4 0 16,1-4-26-16,3-4-6 0,4-4-1 0,1-3 0 0,-5 0 47 0,5 0 8 15,-5-1 3-15,5 9 0 0,-5 3 29 0,5 3 5 16,-5 8 2-16,1 4 0 0,-1 0 39 0,5 3 8 0,-13 8 2 15,12 4 0-15,5 0-12 0,0 3-3 16,0 5 0-16,4-1 0 16,8 4-68-16,0-4-13 0,1 0-4 0</inkml:trace>
  <inkml:trace contextRef="#ctx0" brushRef="#br0" timeOffset="16553.8939">12823 9299 230 0,'0'0'20'0,"0"0"-20"15,0 0 0-15,0 0 0 0,0 0 154 0,0 0 26 16,0 0 6-16,0 0 1 0,0 0 22 0,0 0 5 15,0 0 1-15,0 0 0 0,0 0-55 0,0 0-10 16,8 3-2-16,-8-3-1 0,0 0-43 0,0 0-9 16,0 0-2-16,0 0 0 0,0 0-33 0,0 0-6 15,0 0-2-15,0 0 0 0,13 0-19 0,-13 0-4 16,0 0-1-16,0 0 0 0,0 0-8 0,0 0-3 16,0 0 0-16,0 0 0 0,0 0 5 0,0 0 1 15,0 0 0-15,0 0 0 0,0 0 6 0,0 0 2 16,-9 4 0-16,5 0 0 0,-8-4-5 0,-5 4-1 15,4-4 0-15,1 0 0 0,-5-4-13 0,-4 8-2 16,-8-4-1-16,3 0 0 0,14 0-9 0,-17 0 0 16,-13 0 0-16,0 0 8 15,4-4-29-15,4 0-7 0,-8 0 0 0,0 4-1 0,-4-3 38 0,0-1 8 0,4 0 2 0,-12 1 0 16,-9-1-19-16,4 4 0 0,17-4-13 0,-4-3 5 16,-13 3 8-16,1-4 0 0,-1 5 0 15,4-5 0-15,1 5 0 0,-9-5 0 0,-8 1 0 0,-1-5 0 16,18 5 0-16,-5-4-18 0,-12 3 3 0,-1-3 1 15,1 0 33-15,8 0 6 0,-4-4 2 0,-4 4 0 16,-5-8-43-16,5 4-9 0,4 0-2 16,0 0 0-16,4 0 27 0,4-3 0 0,-4 3 0 0,5-4 0 15,-1 4-29 1,0-3-1-16,-4-1 0 0,5-3 0 0,7 3 15 16,1 0 3-16,-5 1 1 0,1-1 0 0,-1 4 11 0,5 0 0 0,4-3 8 0,0 7-8 15,0-4 20-15,4 4-1 0,-4 3 0 0,-1-3 0 0,10 3-1 16,-5-3 0-16,0 8 0 0,4-1 0 0,9-4-18 0,-1 5 10 15,1-1-10-15,0 0 8 16,3 4-8-16,-3 0 0 0,8 0 0 0,0 0 0 0,-4 4 0 16,8-4 0-16,0 0 0 0,-4 0-11 0,5 0 11 0,-1 4 0 15,0-4 8-15,4 0-8 0,5 0 0 0,-13 3 0 16,9-3 0-16,-5 0-8 0,4 0 18 0,5 4 4 16,-9 0 1-16,4-4 0 0,1 4 3 0,-1-4 1 15,5 3 0-15,0-3 0 0,-5 0-3 0,0 0 0 16,9 4 0-16,-8-4 0 0,3 4-3 0,1-4-1 15,8 0 0-15,0 0 0 0,-9 3-4 0,9-3 0 16,0 0-8-16,0 0 12 0,0 0-12 0,0 0 8 16,-4 0-8-16,4 0 0 0,0 0 0 0,0 0 0 15,0 0 0-15,0 0 0 0,0 0 0 0,0 0 0 16,0 0 0-16,0 0 0 0,0 0 8 0,0 0-8 0,0 0 0 0,-8 8 0 16,-1-4 0-16,9-4-10 0,-4 7 0 0,0 4 0 15,0 0 10-15,-5 1 0 0,9-5 0 0,-4 8 0 16,0 0 12-16,4 4 4 0,-4-1 0 0,4 1 1 15,0-1-17-15,-4 8 0 0,-1 1 0 16,5 10 0-16,0 4 0 0,0 4 0 16,0-1 0-16,-4 12 0 0,0-4 0 0,4 8 0 0,-4 7 0 0,4 4 0 15,-8-4 0-15,-1 4 0 0,5 0 0 0,-4-1 0 16,-1-6 8-16,-3-5-8 0,-1-3 0 0,9 4 0 16,0-8 8-16,-5-4-8 0,1 1 0 0,-1-4 0 15,5-12 0-15,-13-3 0 0,13 0 0 0,-4-8 0 0,0-3 8 16,3-4-8-16,1 0 0 0,0-4 0 0,0 0 0 0,4-11 0 15,0 0 0-15,0 0 0 0,4 7 0 16,-4-7 0-16,4 4 0 0,9-4 0 0,3 0-17 0,1 0-4 16,-13 0-1-16,9-4 0 0,8 4 32 0,4 0 6 15,5 0 2-15,-1-3 0 0,0-5-18 16,9 5 0-16,0 3 0 0,-1 0 0 0,1-4-13 0,8 4-3 16,0 0-1-16,9 4 0 0,4-4 29 0,-1 0 7 15,10 0 1-15,3 3 0 0,-4 5-12 0,4-1-8 16,-4-7 9-16,13 8-9 0,0-5 37 0,4 5 2 15,0-1 0-15,8 4 0 16,-8-7-61-16,0 7-12 0,-1 1-2 0,10-5-1 0,-5-3 59 0,4-4 12 16,9 3 2-16,-1 1 1 15,-7-4-58-15,-5 0-12 0,4-4-3 0,13 1 0 0,-9-5 36 0,-3 1 0 16,-14 3 0-16,5 0 0 0,-4-3 0 0,-5 7 0 0,1-4 0 0,-1 4 0 16,-8 0 0-16,1 0 0 0,-6 0 0 0,1 4 0 15,-12 0 0-15,-5 3 0 0,4-3 0 0,-4 0 0 16,-8-1 0-16,-4 1 0 0,3 0 0 15,5-4 0-15,-4 0 0 0,-9 3 0 16,-8 1 0-16,9 0 0 0,3-4 0 0,-12 0 0 0,-4 4 0 0,0-4 0 16,8 0 0-16,0 0 0 0,-8-4 0 0,4 0 0 15,-9 4 0-15,5 0 0 0,0 0 0 0,-4 0 0 16,-1-7 0-16,1 7 0 0,-1-4 0 0,-3 4 0 16,-1-4 0-16,-8 4 0 0,8 0 0 0,5 0 0 15,-13 0 0-15,0 0 0 0,0 0 0 0,8-3 0 0,-8 3 0 16,0 0 0-16,0 0 0 0,13 3 0 0,-5 1 0 0,-8-4 0 15,9 0 0-15,-9 0 0 16,12 0 0-16,-3 4 0 0,3-4 0 0,-12 0 0 0,9 0 0 0,-1 0 0 16,1 0 0-16,3 0 0 0,-8 0 0 0,-4 0 0 15,9 0 0-15,-1-4 0 0,-8 4 0 16,8 0 0-16,-8 0 0 0,13-4 0 0,-13 4 0 0,0 0 0 16,8 0 0-16,1 0 0 0,-9 0 0 0,0 0 8 15,8-3-8-15,-8 3 0 0,9-8 0 0,-9 8 0 16,0 0 8-16,4-7-8 0,4-5 26 0,-8 5 2 15,0-4 1-15,4 0 0 0,-4-8-29 0,0-3-8 16,-4-4-1-16,4-12 0 0,0-6 9 0,4-9 0 16,-4-6 8-16,9-8-8 0,-5 0 0 0,4-4 0 0,1 4 0 15,-1-4 0-15,-4 0 0 0,5 11-10 16,-5 5 1-16,0 10 0 16,-4 8-16-16,0 10-3 0,0 1-1 0,-4 8 0 15,-5 7-167-15,1-1-32 0</inkml:trace>
  <inkml:trace contextRef="#ctx0" brushRef="#br0" timeOffset="18374.9014">10365 8073 1677 0,'0'0'74'0,"0"0"16"0,0 0-72 0,0 0-18 15,0 0 0-15,0-8 0 0,-8 4 168 0,4-3 29 16,4 0 7-16,-13-1 0 0,9-3-111 0,-5 0-22 16,1 0-5-16,-5-1-1 0,1 5-21 0,-1-4-5 15,-8 3-1-15,5 1 0 0,-10 3-3 0,1 4-1 16,0 4 0-16,-4 7 0 0,-9 4 18 0,4 4 3 15,13 3 1-15,0 11 0 0,0 5-45 0,0-1-11 16,1 4 0-16,3 0 0 0,8-4 0 0,1-7-12 16,4 0 2-16,4 0 1 0,8-8 9 0,1-3 12 0,3-4-2 0,5-4-1 15,0 0-9-15,4-4 0 0,8-7 0 0,0 0 0 16,5 0 0-16,-5-7 10 0,9-8-10 0,-4 0 10 16,-5-4-10-16,0-3 0 0,-4-4 0 0,5 0 0 31,-9-8-34-31,4 5-2 0,-8-1-1 0,0 0 0 0,-5 0 10 0,1 4 3 0,-9-4 0 15,4 4 0-15,-4 4 14 0,-4 3 10 0,0 4-12 0,0 4 12 16,0 11 12-16,0 0 8 0,0 0 3 0,-4 11 0 16,-8 8 34-16,7 7 7 0,-3 11 2 0,4 8 0 0,4 3-22 15,-4 5-4-15,4 3 0 0,4 3-1 0,0-3 1 0,-4-8 1 16,0 1 0-16,4-4 0 0,0-8-25 0,-4-4-6 16,0-3-1-16,0 0 0 0,0-4-9 0,0 0 0 15,-4-7 0-15,-4 7 0 0,4-7 0 0,-5-1-11 16,-3-3 3-16,-1 4 0 15,1-4-76-15,-14-4-14 0,5-4-3 0,-4 1-1 16,-4-8-167-16,-5-8-34 16</inkml:trace>
  <inkml:trace contextRef="#ctx0" brushRef="#br0" timeOffset="18663.8872">10776 8222 2386 0,'0'0'52'0,"0"0"12"0,0 0 1 0,0 0 3 0,0 0-55 0,0 0-13 0,0 0 0 0,0 0 0 16,0 0 164-16,0 0 29 0,0 0 7 0,-4-4 0 16,-9 4-108-16,9 4-23 0,4-4-4 0,0 0-1 15,-8 3-17-15,4 5-4 0,4 3-1 0,0 4 0 16,-5 11-16-16,5 4-3 0,0 3-1 0,5 12 0 15,-5 4-22-15,4 3 0 0,-8 0 0 0,-1 0 0 16,10 0 0-16,-1 0 0 0,-4 1 0 0,0-1 0 16,4-11-38-16,-4-4-12 0,4 0-2 0,0-3-1 15,-4-8-18-15,5 0-3 0,-5-11-1 16,0 0 0-16,-5-8-62 0,5-7-13 0,5-11-2 0,-5-4-678 16,0-11-135-16</inkml:trace>
  <inkml:trace contextRef="#ctx0" brushRef="#br0" timeOffset="18885.889">10688 8009 748 0,'0'0'67'0,"-8"4"-54"0,-1 3-13 0,1 5 0 0,4-5 425 0,4-7 83 16,-4 11 16-16,4 0 3 0,-5 1-282 0,10-5-56 15,-1 1-11-15,0-1-2 0,4 0-104 0,1 1-20 16,3-4-4-16,5 3 0 0,8-3-32 0,5 0-5 16,-5-4-2-16,8 0 0 0,-3 0-9 0,3 0 0 15,-3 0 0-15,-1 0 0 0,-4 0 0 0,-4 0 0 16,0 3 0-16,-8 1 0 0,-1 3-9 0,-3 5 9 0,-9 3 0 0,0 7 0 15,-9 8-16-15,-8 3 4 16,-8 5 1-16,0 6 0 16,0-7-13-16,-4 1-4 0,-5-5 0 0,0 1 0 15,9-8-131-15,0 0-26 0,4-7-6 0,4-4-1093 0</inkml:trace>
  <inkml:trace contextRef="#ctx0" brushRef="#br0" timeOffset="19891.8875">11900 7972 2329 0,'0'0'103'0,"4"4"21"0,9-4-99 0,-5 0-25 0,-8 0 0 0,0 0 0 16,5 0 132-16,-5 0 22 0,0 0 4 0,0 0 1 16,0 0-54-16,0 0-10 15,-9 0-3-15,-12 3 0 0,-4 1-53 0,4 4-11 0,4 3-3 0,-4 4 0 16,-4 3-15-16,0 1-10 0,8 3 12 0,0 1-12 15,1 3 0-15,-5-4 0 0,4 4 0 0,4-7 0 16,13 0 0-16,-4-8 0 0,-4 4 0 0,4-4 0 16,12 0 0-16,-4 0 0 0,0 0 0 0,1-3 0 15,3-1 0-15,4 1 0 0,9-8 0 0,-4 3 10 16,0 1-10-16,8-4 10 0,9 0-10 0,-1 0 10 16,-12 0-10-16,0-4 0 0,0 1 0 0,4 3 0 0,1 0 0 0,-6 3 0 15,-7-6 0-15,4 10 8 0,0 1-8 0,-5-1 0 16,-20 4 0-16,4 4 8 0,8 4 0 15,-8-1 0-15,-5 5 0 0,-8 7 0 16,-8-8-8-16,4 4-9 0,5-4 9 0,-5-3-13 16,-5 0-70-16,5-4-13 0,17-4-4 0,-4-4 0 15,-1-3-105-15,9-4-22 0,0 0-4 16,5-19-881-16</inkml:trace>
  <inkml:trace contextRef="#ctx0" brushRef="#br0" timeOffset="20046.8929">12252 8147 1382 0,'-16'23'123'0,"16"-12"-99"16,-4 4-24-16,4 0 0 0,0 3 340 0,0 1 64 16,-9 7 12-16,5-4 2 0,4 1-254 0,0-5-50 0,-13 1-10 0,9-1-3 15,4-3-60-15,-4-3-12 0,4-1-2 0,-4 0-1 16,4-11-26-16,0 0 0 0,0 0-14 0,0 0-974 16,0 0-196-16</inkml:trace>
  <inkml:trace contextRef="#ctx0" brushRef="#br0" timeOffset="20227.8911">12152 7938 921 0,'8'15'40'0,"-8"-15"10"0,0 0-40 0,0 0-10 0,0 0 0 0,0 0 0 0,9 0 444 0,-9 0 88 16,0 0 16-16,0 0 4 0,16 4-417 0,-7-4-84 15,3 0-17-15,1-4-3 16,8 4-31-16,-4 0 0 0,-5 0 0 0,1-3 0 15,-5 3-164-15,9-4-32 0,25-7-6 0,-21 7-2 0</inkml:trace>
  <inkml:trace contextRef="#ctx0" brushRef="#br0" timeOffset="20510.8888">12349 8125 1785 0,'25'18'79'0,"-25"-18"17"0,0 0-77 0,-4 8-19 16,12-1 0-16,1 1 0 0,-1-8 294 0,-8 0 55 15,4 4 11-15,5-1 3 0,-1-3-252 0,5 0-51 16,-1 0-9-16,5 0-3 0,8 0-32 0,-8-3-8 16,-4 3 0-16,-5 0-8 0,0 0 0 0,1 3 0 0,3-3 0 15,-8 4 0-15,-4-4 0 0,-4 15 0 0,4-4-11 0,-4 8 11 16,-9 3 0-16,1 4 0 0,-5 4 0 0,0 3 0 16,1 1 0-16,-1 0 0 0,-8-1 12 0,8 1-3 15,4-5 6-15,1-2 1 16,-5-5 0-16,9 0 0 0,3-3-1 0,1-4 0 0,0-4 0 0,4-4 0 15,0-7-15-15,0 0 0 0,13 4 0 0,-5-4 0 16,-8 0 0-16,17 0-15 0,12-11 5 0,0 4 1 16,-8-8-83-16,5 0-17 0,7-8-3 15,5 1-819-15,0 0-163 0</inkml:trace>
  <inkml:trace contextRef="#ctx0" brushRef="#br0" timeOffset="20840.9031">12814 8229 1094 0,'-12'26'48'0,"8"-15"11"0,4-11-47 0,-4 8-12 16,-5 3 0-16,9-3 0 0,0-8 471 0,0 0 92 16,0 0 18-16,0 0 4 0,0 0-428 0,0 0-85 15,9 0-18-15,3-4-3 0,1-4-33 0,-1 1-6 16,5-4-2-16,-4 0 0 0,-1-4-10 0,5 3 0 16,-9 1 0-16,5 0 0 0,-5-4-9 0,1 4-4 15,-5 4-1-15,0-1 0 16,0-7-18-16,-4 4-3 0,0 0-1 0,-4-4 0 0,0 4 28 0,-4 0 8 15,-5-1 0-15,0 5 0 0,-3-4 0 0,-5 7 0 16,0 4 8-16,-9 0-8 0,-3 7 26 0,-1 5-1 16,5 3 0-16,-5 3 0 0,-3 5 3 15,11 6 0-15,1 5 0 0,13-1 0 16,-1-3-8-16,5 4 0 0,-1-4-1 0,18-4 0 0,3-4-19 0,-3 0 0 0,-5-3 0 0,8 0 0 16,9-8 0-16,9 0 0 0,-5 0-13 0,8-3 5 31,-3-5-20-31,-1 1-3 0,1-4-1 0,3-4 0 15,-4 1-143-15,1-9-29 0,-1 1-5 0,1-7-1079 0</inkml:trace>
  <inkml:trace contextRef="#ctx0" brushRef="#br0" timeOffset="21213.8876">13154 7804 864 0,'-25'11'76'0,"12"-7"-60"0,1 4-16 0,-1-1 0 0,1 1 518 0,3-5 101 15,1 1 20-15,8-4 4 16,0 0-439-16,0 0-88 0,0 0-18 0,0 0-3 0,0 0-55 0,0 0-12 15,0 0-1-15,0 0-1 0,13 0-26 0,3 0 0 16,1 0 8-16,8 4-8 0,-4-1 0 0,0 1 0 16,-4 0 0-16,4 3 8 0,0 1-18 0,-4-4-4 15,-1 3-1-15,1 0 0 0,-8 1 15 0,-1 3-11 16,-4 0 11-16,-4 4-10 0,-4 0 2 0,-4 4 0 16,3 3 0-16,-7 0 0 0,-5 5 8 15,-4-1 0-15,0 0 0 0,4 0 0 0,-4-4 0 0,5 1 14 16,3-5-3-16,5 1-1 0,3-4 6 0,1-4 2 15,0 4 0-15,8-8 0 0,0 4-9 0,5-3-1 16,-1-4-8-16,9 7 12 0,0-7-12 0,0 7 0 16,-5-4 0-16,9 1 0 0,-4-1 0 0,4 0 0 0,4-3 0 15,-8 7 0-15,0-3 0 0,-1 3 0 16,-3 0 0-16,-5 0 0 0,-4-3 0 0,1 7 8 16,-10-4-8-16,1 8 0 0,-4-5 0 0,-9 9 11 0,-8-1-11 0,-4 1 10 15,-1 3-10-15,1-4 0 0,-5-3 0 0,-8 3 0 16,5-7-86-16,-5 0-19 15,-4-4-4-15,12-4-1 0</inkml:trace>
  <inkml:trace contextRef="#ctx0" brushRef="#br0" timeOffset="24865.0833">13733 10774 345 0,'0'0'31'0,"0"0"-31"0,-8 8 0 0,-1-4 0 16,9-4 364-16,0 0 68 0,0 0 12 0,0 0 4 16,-8 7-205-16,8-7-41 0,0 0-8 0,0 0-2 15,0 0-112-15,0 0-22 0,0 0-5 0,0 0-1 16,0 0-32-16,0 0-6 0,0 0-2 0,0 0 0 16,12-7 42-16,1-1 8 0,-5 1 2 0,1-1 0 15,3-7-52-15,1 4-12 0,-9-7 0 0,5 3 0 16,3-4 0-16,-8-3 0 0,0-1 0 0,1 1 0 15,-5 0-12-15,4-1-6 0,-4 1-1 0,0-1 0 16,-9 1 19-16,9 3 0 0,-4-3 0 0,0 7 0 16,0 0 16-16,-4 4 1 0,3 4 0 0,1-1 0 15,0 5-17-15,4 3 0 0,-8 0 0 0,3 7 0 0,1 4 0 16,-4 0 0-16,-5 8 0 0,1 0 0 0,3 7 0 0,-3 0-17 16,-1 4 3-16,0-4 1 0,5-4 21 0,-4 0 4 15,3-7 0-15,5 0 1 0,-9 0-13 0,9-7-10 16,4 3 2-16,0-11 0 0,-4 3 8 0,4-3-10 15,0 0 10-15,0 0-10 16,0-11-97-16,4-4-19 0,-4-3-4 0,9-5-699 16,-1-3-140-16</inkml:trace>
  <inkml:trace contextRef="#ctx0" brushRef="#br0" timeOffset="25000.0841">13758 10368 518 0,'0'0'23'0,"0"0"5"0,0 0-28 0,4 11 0 16,5 4 0-16,-5 0 0 0,4 0 479 0,-3-4 90 15,3 8 19-15,-4-8 3 16,4 0-347-16,5 0-70 0,0-3-14 0,-1 3-2 0,1-3-95 0,-5-1-19 0,-4 0-4 0,5 1-1 15,3-4-39-15,5-1 0 16,0 1 0-16,0 0 0 16,4 0-49-16,0-4-5 0,4 3-1 0,-4 1-901 0,0-4-181 0</inkml:trace>
  <inkml:trace contextRef="#ctx0" brushRef="#br0" timeOffset="26095.0834">13666 11035 460 0,'0'0'41'0,"0"0"-33"16,0 0-8-16,0 0 0 0,0 0 334 0,0 0 65 16,0 0 13-16,-8 8 2 0,-5-5-191 0,5 1-39 15,-1 4-7-15,1-5-1 0,-5 5-70 0,5-4-14 16,-5-1-2-16,5 1-1 0,-5 0-49 0,1-1-9 16,-1-3-3-16,5 4 0 0,-1 4-19 0,1-1-9 15,-5 1 8-15,5-1-8 0,0 4 0 0,-1 8 0 16,5 3 0-16,-4 1 0 0,8-5 0 0,0 1-9 15,0-1 9-15,4 1 0 0,-4-4-9 0,4-4 9 16,0 0 0-16,5-3-9 0,-5-1 9 0,0-3 0 0,4 0 0 0,5-8-8 16,-5 0 8-16,5 1 0 0,-5-5 0 0,5 1-8 31,4-8-15-31,-5 0-2 0,1 0-1 0,-5-4 0 0,5-3 44 0,-1 3 9 0,-7-3 1 0,3 3 1 16,0 1-46-1,-3-1-10-15,-5 4-1 0,4 0-1 0,-4 8 29 0,0 7 0 0,0 0 0 0,0 0 0 16,0 0 15-16,0 0 9 0,0 0 1 0,0 15 1 15,0 0-2-15,4 3 0 0,-4 1 0 0,0-1 0 16,4-6 0-16,0 3-1 0,-4-4 0 0,4 0 0 16,5 0-23-16,-1-3 8 0,1-1-8 0,-5-3 0 15,-4-4 0-15,12 3 0 0,1-3 0 0,4-3 0 16,0-1-31-16,-1 0-4 0,1-3-1 0,0-1 0 16,0-3-52-16,-1 0-10 0,-3 0-2 0,4-4-1 0,-5 0 70 0,1 0 15 15,0 4 2-15,-5 0 1 0,0 7 13 0,1-3 0 16,-9-1-10-16,0 8 10 0,0 0 8 0,0 0 7 15,0 0 1-15,0 0 0 0,0 0 26 0,0 0 6 16,0 0 0-16,4 8 1 0,0 3-27 0,4 0-6 16,-8-11 0-16,5 11-1 0,3 0 12 0,-4 0 2 15,0-3 1-15,-4-8 0 16,9 7-48-16,-1 1-10 0,1-1-1 0,3-3-1 0,1 0 30 0,-5-4 0 16,5 0 0-16,-1 0 0 0,1 0 0 0,-1-4 13 15,1-3-1-15,0 7 0 0,-5-8-28 0,5 4-5 16,-1 1-2-16,1-1 0 0,-1-4 0 0,-3 5 0 15,-1-1 0-15,5 4 0 16,-9-4-5-16,9 4-2 0,-13 0 0 0,8 4 0 0,4 0 30 0,-3-1 0 0,-9-3 0 0,12 4 0 16,-3 0 0-16,-9-4 0 0,8 0 0 0,-8 0 0 15,0 0 0-15,0 0 0 0,13 0 0 0,-13 0 0 16,0 0 18-16,0 0 10 0,8 4 1 0,-8-4 1 16,0 0-18-16,0 0-4 0,9 3-8 0,-9-3 12 15,0 0-3-15,0 0-1 0,0 0 0 0,0 0 0 16,0 0 4-16,-5 8 1 0,1-1 0 0,-4 1 0 15,-5-1-2-15,1 4-1 0,-1-3 0 0,-4 7 0 16,9 0 8-16,-5 0 2 0,1-4 0 0,8 4 0 16,-5-4 4-16,9 0 2 0,0-4 0 0,0 5 0 15,9-5-14-15,-1 1-4 0,0 3 0 0,5-8 0 16,-1 1-8-16,5-4 0 0,-4 0 0 0,4 0 0 0,4 0 0 0,0-7 0 16,0-1 0-16,4 1 0 0,0-4 0 0,-4-4 0 15,4 0 0-15,-4-4 0 0,-8 4 0 16,3-3 0-16,-3-1 8 0,-1 0-8 0,-3-3-12 0,-5-4-4 15,9 0 0-15,-5-4-1 16,0-4-21-16,-3-3-4 0,-5 0-1 0,4-8 0 16,0 4-17-16,-4-3-3 0,-8 3-1 0,3 0 0 0,10 7 64 0,-10 8 0 15,1 4 16-15,0 7-3 0,4 3 31 0,0 12 7 16,4 8 1-16,-4 7 0 0,-4 11 36 0,4 15 7 16,0 7 1-16,0-3 1 15,4 7-53-15,-4 0-10 0,0 4-2 0,-4-4-1 0,4 1-4 0,-4-1-1 16,0 0 0-16,8 11 0 15,4-10-93-15,5-5-18 0,-1-3-4 0,5-8-875 16,4 0-174-16</inkml:trace>
  <inkml:trace contextRef="#ctx0" brushRef="#br0" timeOffset="128267.7696">15046 12500 576 0,'0'0'51'0,"0"0"-41"0,0 0-10 0,0 0 0 0,0 0 324 0,0-8 64 16,0 5 12-16,0 3 2 0,-4-8-234 0,4 1-48 15,0 7-8-15,0 0-3 0,0 0-3 0,0 0-1 16,0 0 0-16,0 0 0 0,0 0-41 0,-5-4-9 16,5 4-2-16,0 0 0 0,-4-7-5 0,-4 3 0 15,-1 0-1-15,1 4 0 0,-5 0-15 0,1 0-2 16,-1 0-1-16,-8-4 0 0,0 4-11 0,-4-3-2 16,0 3-1-16,-4 0 0 0,-1-4-15 0,-3 0 11 0,-9 1-11 0,0-1 10 15,-4 0-10-15,-5 0 0 0,1 1 0 0,-4-1 8 16,3 0-8-16,5 0 0 15,-4 4 0-15,-1-3 8 0,-7-5-8 0,-5 8 0 0,-9-7 0 0,5 7 0 16,-4-4 0-16,-21 0 0 0,8 1 8 0,-8 3-8 16,4-4 0-16,-5 0 0 0,1 0 9 0,-4-3-9 15,7 0 12-15,1-1-1 0,-4 4-1 0,-17-3 0 16,0-4-10-16,8 0 10 0,5-1-10 0,-5 1 10 16,5 0-10-16,-5-4 0 0,-4 4 0 0,-4-4 0 15,17 0 0-15,-4 0-11 0,-1 0 11 0,-8 0-12 16,13-3-2-16,-5 3-1 0,-12 0 0 0,0 0 0 15,17 0 15-15,0 0-11 0,-5 4 11 0,-3-4-10 0,-1 4 10 0,5-4 0 16,8 4 0-16,-5 0 0 0,9-4 8 0,0 4 0 16,-4-1 0-16,0 5 0 0,4-4-8 0,5 3 9 15,3 1-9-15,1 3 10 0,3-3-10 0,1 3 0 16,4-3 0-16,-8 3 0 0,3 4 0 16,5-4 0-16,0 4 0 0,0-4 0 0,8 4 0 15,5-3-11-15,3 3 3 0,1 0 0 0,0 0-1 0,-1 0 0 16,-3 0 0-16,4 0 0 0,3 0 9 0,-3 0 11 15,8 3-3-15,0 1 0 0,4 0-8 0,5-4-17 16,-1 0 4-16,5 4 1 0,0-1 12 0,8-3 16 16,-5 0-3-16,6 4-1 0,3-4-12 0,8 0 0 0,-12 0 0 15,9 4 0-15,-1-4 8 0,1 0-8 16,-1 0 0-16,0 0 0 0,1 0 0 0,4 0 8 16,-1 3-8-16,1 1 0 0,-5 0 0 0,5-4 0 0,-9 4 0 0,4-4-10 15,-3 3 10-15,-1-3 0 16,8 0 8-16,-12 0-8 0,5 4 0 0,-1-4 0 0,4-4 0 0,1 4 0 15,3 4 0-15,-3-4 0 0,3 0 0 0,1 4 0 16,8-4 8-16,-4 4 0 0,-5-4 0 0,9 0 0 16,0 0 2-16,0 0 1 0,0 0 0 0,0 3 0 15,0-3-11-15,0 4 8 0,0 0-8 0,0 3 8 16,5 4-8-16,-5 8 0 0,4 0 0 0,-4 7 0 16,0 7 8-16,0 8-8 0,0 8 0 0,0 10 8 15,0-3-8-15,0 11 0 0,-4 0 0 0,4 8 0 16,0-8 0-16,4 0 0 0,-4 0 0 0,0 0 0 15,8-3-20-15,-4-9-8 0,-4 1-3 0,9-3 0 16,-5-5 50-16,0-7 9 0,0 0 3 0,5 0 0 0,-1-4-31 0,-8-3 0 16,4-4 0-16,1-1 0 0,-1-6 0 0,0-1 0 15,0-3 0-15,-4-1 0 0,4-3 0 0,-4 0 0 16,0-4 0-16,0 4 0 0,5-7 0 0,-5-1 8 16,0 1-8-16,0-8 0 0,0 3 0 0,0-3 0 15,0 0 0-15,4 4 0 0,-4-4 0 0,8 0 0 16,-8-4 0-16,4 4 0 15,5 0-28-15,-1 0-1 0,5-3-1 0,3 3 0 0,5-4 42 0,-4 0 9 16,4 0 2-16,9 1 0 0,3-1-23 0,-8 4 0 16,9-4 0-16,4 8 0 0,8-4 0 0,-9 4 0 15,5-1 0-15,4 5 0 0,1-4 0 0,-5 3 0 16,4-3 0-16,0 3 0 0,4-3 0 0,-8 0 0 16,8 3 0-16,-3-3 0 0,-1 0 0 0,4-4 0 15,5 3 0-15,7-3 0 0,-7-3 0 0,4-1 0 0,4 0 0 16,8-3 0-16,-17-1 0 0,1-3 0 0,4 4 0 0,-1-5 0 15,-3 5 0-15,-1-4 0 0,-3 3 0 16,7 1 0-16,1 3 0 0,0 0 0 0,-5 1 0 0,1 3 0 16,-1 0 0-16,-3 3 0 0,-1 1 0 0,5 0 0 15,-1 3-16-15,1 1-5 0,-1-1-1 0,5 4 0 16,0-3 69-16,-1-1 13 0,-7 1 4 0,7-1 0 16,-7 1-85-1,3 3-17-15,-3-4-3 0,3 5-1 0,-12-5 16 0,13 4 3 0,3-3 1 0,1-1 0 16,-9 1 38-16,5-1 8 0,-1-3 2 0,1 3 0 15,4-3-18-15,-9 3-8 0,0 1 8 0,5-1-8 16,12 4 0-16,-8-7 8 0,-17 4-8 0,12-1 0 0,5-3 0 0,0 0 0 16,-5-1 8-16,-4 1-8 0,1-4 0 0,-1 4 0 15,5-4 0-15,-5 3 0 0,-4-3 27 0,4 0 3 16,9 0 1-16,4 0 0 0,-8 0-44 0,3 0-9 16,-7-3-2-16,3 3 0 0,-4-4 24 0,-3 4 0 15,-1 0 0-15,8 0 0 0,-8 0 0 0,5 0 0 16,-9 0 0-16,8 0 0 0,0 4 0 0,1-4 0 15,-5 3 0-15,4-3 0 0,-4 0 22 0,-4 4-1 16,-4 0 0-16,0-4 0 0,-1 4-21 0,1-4 0 16,-4 3 0-16,8 1 0 0,-5 0 0 0,1 0 0 15,-4-4 0-15,-1 0 0 0,1 3 0 0,4-3 0 16,-5 4 0-16,5-4 0 0,-5 0 0 0,-3 0 0 16,-1 4 0-16,0-4 0 0,-3 3 0 0,3-3 0 15,-4 0 0-15,0 0 0 0,-4 4 0 0,4-4 0 16,1 0 0-16,-5 4 0 0,0 0 0 0,0-4 0 0,-5 0 0 0,5 0 0 15,-4 0 0-15,4 3 0 0,-4-3 0 0,4 0 0 16,-4 0 0-16,-5 0 0 0,1 4 0 0,-5-4 0 16,-8 0 0-16,8 0 0 0,5 0 0 0,4 0 0 15,-5 0 0-15,1 0-12 0,-5 0 2 0,5 4 0 16,0-4 10-16,-1 0 0 0,-12 0 0 0,13 0 0 16,-1 0 0-16,1 0 14 0,-13 0-3 0,12-4-1 15,-3 4-10-15,-1-4 0 0,-8 4 0 0,13 0 0 16,-13 0 0-16,4 0 0 0,-4 0 0 0,13 0 0 15,-13 0 0-15,8 0 0 0,-8 0 0 0,8 0 0 16,-8 0 0-16,9 0 0 0,-9 0 0 0,0 0 0 16,12 0 0-16,-12 0 0 0,9 0 0 0,-9 0 0 0,0 0 0 0,0 0 0 15,0 0 0-15,8 0 0 0,-8 0 0 0,0 0 0 16,0 0 0-16,0 0 8 0,0 0-8 0,0 0 0 16,0 0 0-16,0 0 0 0,0 0 0 0,0 0 15 15,9-3-3-15,-9 3 0 0,0 0-12 0,0 0 0 16,8 0 0-16,-8 0 0 0,8-8 0 0,-4 4 0 15,1-3 0-15,3 3 0 0,-4-3 0 0,5-1 0 16,-1 1 0-16,0-4 0 0,1-4 0 0,-1 0-15 16,1-7 2-16,-1-1 0 0,5-10 21 0,-5-5 5 15,5-10 1-15,-5-4 0 0,0 0-14 0,-3 3 0 16,7-3 0-16,1 3 0 0,-9 5 0 0,4-1 0 0,-4 4 0 16,5 0 0-16,-9 0 0 0,4-4 0 0,-4 4 0 0,0 0 0 15,-4-3 0-15,4 6 0 16,0-3-13-16,0 8 4 0,0 3 1 0,-4 4 0 0,4 4 0 15,4-1 0-15,-4 12-6 0,0-4-1 16,0 4 0-16,0 4 0 0,4 3-5 0,-4-4-2 0,-4 5 0 0,4 3 0 31,0 0-54-31,0 0-12 0,8-4-1 0,1 4-1 16,-9 0-140-16,0 0-28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2:03:17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13968 6261 1526 0,'0'0'68'0,"0"0"13"16,0 0-65-16,0 0-16 0,0 0 0 0,0 0 0 0,0 0 151 0,0 0 26 15,0 0 6-15,0 0 1 0,0 0-96 0,0 0-20 16,0 0-3-16,0 0-1 0,0 0 0 0,0 0 0 16,0 0 0-16,0 0 0 0,0 0 0 0,0 0 0 15,0 0 0-15,0 0 0 0,0 0-51 0,0 0-13 16,0 0 0-16,0 0 0 0,0 0 54 0,0 0 8 16,-9 4 2-16,-3 0 0 0,4 0-52 0,-5-4-12 15,0 0 0-15,-3 0 0 0,-1 0 0 0,-4-4 0 16,0 0 0-16,0 0 0 0,-4 4 0 15,4-3 0-15,-9-1 0 0,5 4 0 0,0-4 0 0,4-3 0 16,-4-1 0-16,0-3 0 0,-5 4 25 0,5-1 3 16,0-3 0-16,-4 0 0 0,4 3-28 0,-5 1 0 15,-3 0-9-15,3-1 9 0,-3 1-8 0,3 3 8 0,1-7 0 16,4 3 0-16,4 5 0 0,0-1-8 16,0 4 8-16,4-4 0 0,0 4 0 0,5 0 0 15,-5-4 0-15,9 1 0 0,-1 3 0 0,9 0 0 16,0 0 0-16,0 0 0 0,0 0 0 0,0 0 8 0,0 0-8 0,0 7 0 15,0-7-13-15,4 11-9 0,9 8-2 0,0-12 0 16,-1 8 37-16,5 4 7 0,-4 3 2 16,-1 1 0-16,5-1-22 0,-9 0 0 15,5 1 0-15,-5 3 0 0,1 4 0 0,-5 7 0 0,0 0 0 0,4 0 8 16,-3 4-8-16,3 12 0 0,0-9 0 0,-3 5 0 16,-5-4 0-16,4-12 0 0,-4 1 0 0,0-5 8 15,-4 1-8-15,4 0 0 0,-5-4 0 0,1 0 0 16,0-3-16-16,4-1-8 0,-4-3-2 0,0-1 0 0,-1 1 26 0,-3-1 0 15,4-3 0-15,0-3 0 16,-1-1 0-16,1 0 0 0,0 0 0 0,-4-7 0 0,8-4 0 16,0 0 0-16,0 0 0 0,0 0 0 0,-9 7 21 0,9-7 10 15,0 0 1-15,0 0 1 0,0 0-33 0,0 0 0 16,0 0 0-16,0 0 0 0,0 4 0 0,4-4 0 16,1-4 0-16,3 4 0 0,-4 0 0 0,0 0 0 15,5 0 0-15,3 0 0 0,9 4 0 0,0 0 0 16,5-1 0-16,3 1 0 0,0 4 0 0,1 3 0 15,-5 0 0-15,4 0 0 0,-4 4 0 0,0-4 0 16,5 0 11-16,-1 4-3 0,1-3 1 0,3-5 1 16,-4 0 0-16,5 5 0 0,4-9 6 0,-5 5 2 15,-3-8 0-15,-1 3 0 0,9 1-18 0,-9 0 0 16,0-4 0-16,5 0 0 0,-5-4 0 0,-3 0 0 16,-1 1 0-16,-4 3 0 0,-5 0 0 0,1-4 0 0,0 0 0 0,-9 1 0 15,1-5 0-15,-5 1 0 16,4-4 0-16,-3-1-9 0,-5 1 9 0,0-4 11 15,-5-3-3-15,1-8 0 0,0-8-8 0,0-7 0 0,0-4 0 0,-1-7-11 16,-3 0 11-16,4-4 16 0,0-4-4 0,-1-10-1 16,1 3-11-16,-4-4 0 0,8 0 0 0,-4 0 0 15,-1 11 0-15,1 5-16 0,4 10 4 0,-4-4 1 16,4 12-22-16,0 7-5 0,0 8-1 16,0 3 0-16,4 8-137 0,0 0-27 0,-4 11-5 0</inkml:trace>
  <inkml:trace contextRef="#ctx0" brushRef="#br0" timeOffset="6032.1096">10617 7312 1267 0,'0'0'56'0,"0"0"12"16,0 0-55-16,0 0-13 0,0 0 0 0,0 12 0 0,0-12 156 0,0 0 29 15,0 0 6-15,0 0 1 0,0 7-52 0,0-7-9 16,0 0-3-16,0 0 0 0,0 0-45 0,0 0-10 16,0 0-1-16,0 0-1 0,0 0-27 0,0 0-4 15,0 0-2-15,0 0 0 0,-4 7-15 0,4-7-3 16,0 0-1-16,0 0 0 0,-9 4 36 0,1 0 7 16,-5-4 2-16,5 0 0 0,-5-4-52 0,1 4-12 15,-5-4 0-15,0 4 0 0,0-3 14 0,1-1 0 16,-5 4 0-16,0-4 0 0,-5 4-22 0,1 0-5 15,0-3-1-15,4 3 0 0,-4-4 25 0,0 4 5 16,0 0 0-16,-5 0 1 0,5-8-17 0,0 5 0 16,-4-5 0-16,8 4 0 0,4 1 0 0,0-1 0 15,0-3 0-15,5 3 0 0,3-4 0 0,1 5 8 16,0-1-8-16,-1-4 0 0,5 5 13 0,0 3-4 16,0-8-1-16,-5 8 0 0,5 0 4 0,4 0 1 15,0 0 0-15,0 0 0 0,0 0 8 0,0 0 2 0,0 0 0 0,0 0 0 16,0 0-23-16,0 8-10 0,-4 3 1 0,0-4 0 15,12 5 9-15,-8 2 0 0,0 1 10 0,4 0-10 16,0 4 0-16,1 0 0 0,-1-1 0 16,0 8 0-16,0-3 0 0,0 3 0 15,-4 4 0-15,0 3 0 0,0 1 0 16,0 3 0-16,0-4 0 0,0 8 0 0,-4 0 0 0,0 0 11 0,0 4-11 0,0-4 10 16,-1 0-19-16,1-4-4 0,4 1-1 0,-4-5 0 15,0-3 3-15,-5-4 1 0,1-4 0 0,0 1 0 16,3-8 27-16,1-4 6 0,-4 0 1 0,4-3 0 15,4-8-40-15,0 0-7 0,0 0-1 0,0 0-1 0,0 0 25 0,0 0-10 16,12 3 10-16,-3-3 0 0,-1 0-8 0,-4 0 8 16,5-3 0-16,-1 3 0 0,9-4 0 15,4 0 0-15,-4 0 0 0,8 4 0 0,-4 0 0 0,4 0 0 16,0 4 0-16,0 0 9 0,0 0 2 0,1-4 0 16,-6 0 0-16,6 3 0 0,-10 1-2 0,10-4 0 15,-5 0 0-15,0 0 0 0,0 0 0 0,-1-4 0 16,1 1 0-16,5-5 0 0,-10 1-1 0,5-5-8 15,-4 5 12-15,0-4-4 0,0-4-8 0,-1 0-16 16,1 4 4-16,-4-8 1 0,-1 1 23 0,1-9 4 16,0 1 0-16,-9-3 1 0,4-5-17 0,-8-7 0 15,0 0 0-15,0-4-9 0,-4-3-12 0,-4-1-3 16,3 1 0-16,-7-4 0 16,-1 7-5-16,1 4-2 0,-1 0 0 0,0 8 0 15,9 6 4-15,-4 9 1 0,4 3 0 0,-1 7 0 16,1 1-78-16,4 7-16 0,-4 4-4 0,-4-1 0 0</inkml:trace>
  <inkml:trace contextRef="#ctx0" brushRef="#br0" timeOffset="8101.9849">14492 7428 230 0,'0'0'20'0,"0"0"-20"0,0 0 0 0,0 0 0 0,0 0 80 0,0 0 11 15,0 0 2-15,0 0 1 0,0 0-66 0,0 0-12 16,0-8-4-16,0 8 0 0,0 0 67 0,0 0 13 15,0-7 2-15,0 7 1 0,0 0 32 0,0 0 6 16,0 0 2-16,0 0 0 0,0 0 26 0,0 0 6 16,0 0 1-16,0 0 0 0,0 0-23 0,0 0-4 15,0 0-1-15,0 0 0 0,0 0-37 0,0 0-8 16,0 0-2-16,-8-4 0 0,-1 4-38 0,5-3-8 16,-4 3-2-16,-5-4 0 0,5 4-23 0,-1 0-5 15,1 0-1-15,0 0 0 0,-5 0-16 0,5 0 0 16,-1-4 8-16,1 0-8 0,-5 4 0 0,5-3 8 15,0-1-8-15,-5 0 0 0,0 4 0 0,-3-7 0 0,7 3 0 16,-3 0 0-16,3 1 0 0,-3-1 0 0,-1-4 0 16,5 1 0-16,-1 3 0 0,-3 0 0 0,3-3 0 0,1 3 0 15,0 1 0-15,-1-1 0 0,-3 4 0 0,7-4 0 16,-7 4 0-16,8-4 0 0,-5 4 0 0,1 0 0 16,4 4 0-16,4-4 0 0,-5 4 0 0,1-4 0 15,-4 0 0-15,8 0 0 0,-4 0 0 0,4 0 0 16,0 0 0-16,0 0 0 0,-5 4 0 0,5-4 0 15,0 0 0-15,0 0 0 0,0 0-8 0,0 0 8 16,0 0 0-16,0 0 0 0,0 0 0 0,0 0-9 16,0 0 9-16,0 0 0 0,0 7 0 0,0 0-8 15,-4 5 8-15,4 3 0 0,0 3 0 0,-4 1 0 0,4 7 0 16,-4 4 0-16,-5 0 0 0,1 3 0 0,0 4 0 0,-1-3 8 16,1-1-8-16,-5 1 0 0,1 3 0 0,3-3 0 15,-3-4 0-15,-1 7 8 0,5-7-8 0,-5-1 0 16,1 1 0-16,3-4 0 15,1-3 0-15,4 3 0 0,0-8 0 0,-5 1 0 0,5 0 0 0,-4-4 0 16,8-4 0-16,-5 0 0 0,5 0 0 0,0-3 0 16,-4-1 0-16,4-7 0 0,0 0 0 0,4 8 0 15,-4-8-9-15,0 0 9 0,9 3-8 0,-1 5 8 16,-8-8-10-16,9 0 10 0,-1 3-9 0,4 1 9 16,1-4-8-16,0 4 8 0,-1-4 0 0,1 4-8 15,4-4 8-15,-1 3 0 0,-3-3 0 0,4 0 0 16,-1 4 0-16,5 0 0 0,-4 0 0 0,0-1 0 15,4-3 0-15,0 4 0 0,0 0 0 0,0-1 0 0,-4 1 0 16,8-4 0-16,-4 0 0 0,4 0 8 0,0-4-8 16,4 1 0-16,-8-1 0 0,5 0 0 0,-1 1 0 0,-4-1 8 15,-4 0-8-15,-1-3 0 0,1-1 0 16,-4 1 8-16,-5-1-8 0,0-3 8 0,1 4-8 16,-1-5 8-16,-4 1 0 0,1-4 0 0,-5 0 0 0,0-7 0 15,0 0-8-15,-5-4 9 0,5-8-9 0,-8 1 10 16,4-5-10-16,-5 1 0 0,1 0 0 0,4 0 8 15,-5-1-8-15,5 1 0 0,-4 0 0 0,0-1 0 16,-1 9-10-16,5-1-4 0,0 0-1 0,0 8 0 16,-1 3-63-1,5 4-13-15,-4 4-2 0,4 3-768 16,0-3-154-16</inkml:trace>
  <inkml:trace contextRef="#ctx0" brushRef="#br0" timeOffset="38038.3641">1264 11430 2188 0,'0'0'48'0,"13"0"11"0,-13 0 1 0,4 0 1 0,-4 0-49 0,8 0-12 0,-4-3 0 0,9-1 0 16,-9 0 105-16,9 0 19 0,8 1 3 0,-5-1 1 15,1-3 0-15,8 3 0 0,5-4 0 0,12 1 0 16,0 3-103-16,4-3-25 0,21-1 0 0,-4 5 0 16,4-1 56-16,4 0 7 0,-12 0 1 0,12 1 0 15,0-9-52-15,1 5-12 0,-1 0 0 0,13-5 0 16,-9 5 19-16,9 3 1 0,-12-3 0 0,-1-1 0 16,0-3-20-16,-8 7 0 0,4 1 8 0,-8-1-8 15,-5 4-14-15,-7 0-6 0,3 0-2 0,-12 7 0 16,-1-3-56-16,-11 4-11 0,-10-5-3 0,-3 5-1300 15</inkml:trace>
  <inkml:trace contextRef="#ctx0" brushRef="#br0" timeOffset="41891.985">11196 11438 1324 0,'0'0'59'0,"0"0"12"0,0 0-57 0,0 0-14 0,-9 0 0 0,9 0 0 16,0 0 297-16,0 0 57 0,-4 7 11 0,4 1 3 15,0-8-192-15,4 11-39 0,0-4-7 0,1 12-2 16,-1 7-114-16,4 4-23 0,5 7-5 0,-1 0-1 16,-7 4 27-16,3 0 6 0,9-3 1 0,-5 6 0 15,1-6-4-15,-9 3-1 0,0-8 0 0,5 1 0 16,7-4-14-16,-7-1 9 0,-18-6-9 0,5-1 8 16,17-7-18-16,-5-4-4 0,-8-11-1 0,0 0 0 15,0 0-204-15,0 0-41 0,0-15-8 0</inkml:trace>
  <inkml:trace contextRef="#ctx0" brushRef="#br0" timeOffset="42128.5005">11087 11278 748 0,'0'0'67'0,"0"0"-54"0,0 0-13 0,0 0 0 0,4 11 374 0,-4-11 72 16,4 3 14-16,0 5 4 0,0-1-243 0,9 1-48 16,4-1-9-16,-1 1-3 15,1-5-104-15,4 1-21 0,-4 0-4 0,8 0 0 0,4-1 6 0,1 1 2 16,-1-4 0-16,13 8 0 0,0-5-13 0,-8 5-3 0,-9-1 0 0,0 1 0 15,4-1-36-15,-8 4-7 0,-4 0-1 0,-4 4-1 16,-5 0 21-16,-8 8 0 16,-4-1 0-16,-5 8 8 0,-12 0 8 0,1 3 0 15,7-3 1-15,-8 3 0 16,-8-6-45-16,-1 2-8 0,1 1-3 0,8-4 0 16,8-7-91-16,1 0-18 0,-13-5-4 0,12-2-1 15,13-12-69-15,0 0-14 0</inkml:trace>
  <inkml:trace contextRef="#ctx0" brushRef="#br0" timeOffset="42333.502">11636 11509 2505 0,'0'0'111'0,"0"0"23"0,-4 11-107 0,4-4-27 0,4 1 0 0,0 7 0 0,-8-1 114 0,0 1 18 15,4 0 3-15,4 4 1 0,0 3-70 0,-4 1-14 16,0-8-2-16,0 3-1 0,9 1-49 0,-9-1-17 15,0 1 0-15,0-4 0 16,8 0-47-16,-4-8-10 0,-4-7-2 0,0 0 0 16,4 8-156-16,-4-4-31 0,9 3-6 0</inkml:trace>
  <inkml:trace contextRef="#ctx0" brushRef="#br0" timeOffset="43401.5064">11632 11665 518 0,'0'-19'46'0,"0"12"-37"16,-9-8-9-16,5 0 0 0,8 8 283 0,-8-4 54 15,0-1 11-15,4 1 3 0,0 4-124 0,4-1-25 16,-4 8-5-16,0 0-1 0,0 0-87 0,0 0-17 15,0 0-4-15,0 0-1 0,0 0-54 0,13 0-10 16,4 0-3-16,-1 4 0 0,-3-4-12 0,-1 4-8 16,5-1 10-16,4-3-10 0,0 0 0 0,-4 4 0 15,-4-4 0-15,8-4 0 0,4 4 0 0,-9-3-8 0,-7-1 8 0,-1 0-10 16,1 8 10-16,-1-8-13 0,-8 4 5 0,0 0 8 16,0 0 0-16,0 0 0 0,0 0 12 0,0 0-4 15,-13 8-8-15,5-1 0 0,4 4 9 16,-5 4-9-16,1 0 0 0,-5 8 0 0,5-1 0 0,4 0 0 15,4 4 38-15,-4-3 3 0,-5-1 1 0,9 4 0 16,9-7-22-16,-5-1-5 0,-4-3-1 0,4 0 0 16,4 0-14-16,1-4 0 0,3-7 0 0,-3 4 0 15,-9-8 0-15,12 3 0 0,5 1 0 0,-4-4 0 16,-13 0-10-16,4-7 2 0,4-1 0 0,5 1 0 16,-5-8-16-16,1 4-4 0,-5-8 0 15,9 4 0-15,-1-4 10 0,-12-3 2 0,-12 0 0 0,7-1 0 0,18-3 3 0,-9 8 1 16,-16-1 0-16,3 4 0 0,1 4 12 15,4 0 13-15,-1 3-2 0,-3 4-1 0,-9 4-1 0,9 0 0 16,8 0 0-16,0 0 0 0,0 0 14 0,0 0 2 16,0 0 1-16,8 8 0 0,1-1-11 0,-5 1-3 15,-4-8 0-15,12 4 0 0,5-1-12 0,-8 1 0 16,-9-4 0-16,0 0 0 0,16 0 16 0,1 0 1 16,-17 0 0-16,0 0 0 0,13-11-27 0,-1 3-6 15,1 1 0-15,-5-1-1 0,-8-3 17 16,4 0 0-16,5-4 0 0,-5 4 0 0,-4 11 0 0,0 0 0 15,0 0 0-15,0 0 0 0,0 0 0 0,0 0 0 16,0 0 0-16,0 0 0 0,0 0 0 0,0 0 0 16,-8 11 0-16,-1 4 0 0,13 4 0 0,-8-1 0 15,-8 5 0-15,-1 3 0 0,5-4 0 0,-1 4 19 0,9-3-3 0,-8-1 0 16,-9 0 6-16,5-7 1 0,16 0 0 0,0 0 0 16,-12 0-23-16,8-4 8 0,8-3-8 0,4-1 0 15,-3 1-14-15,3-5-7 16,-12-3-2-16,13 4 0 0,12-4 31 0,-12-4 5 15,-13 4 2-15,12-3 0 0,9-5-32 0,-4 1-7 0,-4-1 0 16,-5-3-1-16,-8-4-14 16,0 4-2-16,8-4-1 0,-8 4 0 0,-12-4 6 0,3-4 2 0,9 1 0 15,-8-1 0-15,-4 0 13 0,3 1 2 0,5-1 1 0,0 0 0 16,0 1 18-16,-5-1-8 0,1 12 8 0,-1-4 0 16,14 3 0-16,-5 8 0 0,-5-7 0 0,5 7 0 15,0 0 28-15,0 0 0 0,0 0 0 0,0 0 0 0,5 11 24 0,7-4 5 16,5 4 1-16,-4-3 0 0,-5-1-22 15,9 5-5-15,12-5-1 0,-4 0 0 0,-8-7-18 0,0 4-4 16,0-4-8-16,-5-4 12 16,-3 1-12-16,3-5 0 0,-8 1 8 0,9-4-8 0,4-4-15 0,-5 4-5 15,-3-8-2-15,-1 0 0 0,5-3 22 0,-5-4 0 16,-4 4 0-16,0-5 0 16,-8-2-56-16,4 3-6 0,4-4-2 0,-4 0 0 0,-8 4 52 0,0 0 12 15,8 0 0-15,0 7 0 16,-5 4-54-16,1 4-8 15,4 11-2-15,0 0 0 16,0 0 124-16,0 0 24 0,-8 7 4 0,-1 8 2 0,5 8 10 0,0 10 1 0,0 4 1 0,0 16 0 0,4 10-62 16,0 4-13-16,-5 0-3 0,5 30 0 0,-8-11 13 0,8 3 3 15,4-3 0-15,-8 3 0 0,0-14-32 0,0-4-8 16,12-12 0-16,0 1 0 16,-3-12-37-16,-1-7-9 0,4-7-2 0,1-4 0 0,7-8 26 0,-3-3 5 0,-13-4 1 15,8-4 0-15,-8-11 16 0,0 0 0 0,0 0-8 0,0 0 8 16,5-8-20-16,-1-7 0 0,0-3 0 15,-4-12 0 1,-4-4-18-16,4-10-4 0,0-5-1 0,0-7 0 0,-9-18-5 16,5 3 0-16,4 4-1 0,0 4 0 0,4 14 28 0,1 8 5 0,-5 11 2 0,4 4 0 15,8 4 62-15,1 7 13 0,-9 0 3 0,4 4 0 16,13 3-29-16,0 1-6 0,0-4-1 0,0 3 0 16,0-3-44-16,0 0-10 15,9-4-2-15,-5 0 0 0,4-3-80 16,-4-1-16-16</inkml:trace>
  <inkml:trace contextRef="#ctx0" brushRef="#br0" timeOffset="48000.1249">16665 11676 460 0,'0'0'20'0,"0"0"5"0,0 0-25 0,0 0 0 16,0 0 0-16,0 0 0 0,0 0 280 0,0 0 52 16,0 0 9-16,0 0 3 0,0 0-200 0,0 0-40 15,0 0-8-15,0 0-2 0,0 0-42 0,0 0-8 16,0 0-1-16,0 0-1 0,0 0-34 0,0 0-8 15,0 0 0-15,0 0 0 0,0 0 53 0,0 0 9 16,0 0 2-16,0 0 0 0,0 0 51 0,0 0 10 16,0 0 3-16,0 0 0 0,0 0-103 0,-5-11-25 15,5 4 0-15,-4-5 0 0,0 1 0 0,0-4 0 16,4-3 0-16,-4-1 0 0,0 0 32 0,-1-3 0 0,5 0 1 16,-4-8 0-16,0 0-33 0,0 0 0 0,0 1 0 0,4 2-12 15,-5-2-8-15,5 3 0 0,0 3-1 0,0 5 0 16,0 3 7-16,0 0 2 0,0 4 0 0,0 3 0 15,0 8 12-15,0 0 0 0,0 0 0 0,0 0-9 16,-4 15 9-16,-4 0 0 0,4 7 0 0,-9 4-8 16,5 0 8-16,-1 4 0 0,-3 0 0 0,3-8 8 15,5 1-8-15,0-5 12 0,-5-6-4 16,9-12 0-16,0 0-8 0,0 0-13 0,0 0 3 0,0 0 1 16,0 0-191-16,13 0-37 0,-9-8-8 0</inkml:trace>
  <inkml:trace contextRef="#ctx0" brushRef="#br0" timeOffset="48144.1215">16744 11177 2354 0,'-8'15'104'0,"8"-15"22"0,0 11-101 0,0 0-25 15,0 0 0-15,0 1 0 0,4-1 122 0,-4-11 19 16,4 7 4-16,5 4 1 0,-1-3-66 0,5-1-12 16,3 1-4-16,5-5 0 15,0 1-102-15,9 0-21 0,3-4-4 0,-7-4-1255 0</inkml:trace>
  <inkml:trace contextRef="#ctx0" brushRef="#br0" timeOffset="49043.0394">17319 11702 1497 0,'0'0'66'0,"0"0"14"0,0 0-64 0,0 0-16 16,0 0 0-16,0 0 0 0,-4 4 162 0,4-4 29 15,0 0 5-15,0 0 2 0,0 0-61 0,0 0-12 16,0 0-2-16,0 0-1 0,0 0-68 0,0 0-14 16,0 0-2-16,0 0-1 0,0 0-20 0,0-7-4 15,-4-5-1-15,4 1 0 0,-5-4-12 0,5 0 8 16,0-3-8-16,5-1 0 0,-5-3 0 0,4-4 8 15,0 0-8-15,-4-4 0 0,4 0 0 0,-4 0 0 16,4 0 0-16,-4 4 0 0,5 0 0 0,-5 8 0 16,0-1 0-16,0 0 0 0,0 8 0 0,-5 4 0 15,5 7 0-15,0 0 0 0,-4-4 9 0,-4 8 3 0,-1 3 0 16,-7 4 0-16,3 8-12 0,0 3 0 0,-3 1 0 16,3 3 0-16,-4 0 0 0,5-4 0 0,3-3 0 0,-3 0 0 15,3-5 0-15,5-2 0 0,4-1 0 16,4-4 0-1,1-3-203-15,3 0-42 0,0-8-9 0,5-3-2 0</inkml:trace>
  <inkml:trace contextRef="#ctx0" brushRef="#br0" timeOffset="49179.517">17462 11225 288 0,'0'0'12'0,"0"0"4"0,0 12-16 0,0-12 0 0,0 7 0 0,4 4 0 16,0-3 579-16,4 3 113 0,1-4 22 0,-1 4 5 15,-4 1-506-15,0-5-101 0,5 1-20 0,-1-1-4 16,5 0-88-16,4 1-19 0,-5 3-3 0,9-7-1 15,0 0-84-15,4-4-17 0,-4-4-3 0,0 0-1 0</inkml:trace>
  <inkml:trace contextRef="#ctx0" brushRef="#br0" timeOffset="53061.9488">1537 12053 2372 0,'0'0'105'0,"0"0"22"0,0 0-102 0,0 0-25 0,0 0 0 0,0 0 0 15,0 0 137-15,0 0 23 0,-5 7 4 0,5-7 0 16,0 0-72-16,0 0-14 0,0 0-3 0,0 8-1 0,0-8-50 0,0 11-9 16,0-4-3-16,5 4 0 15,3 1-12-15,-4 2 0 0,9-2 0 0,-1-1 0 0,-7 0-17 0,7 0-3 16,-8 0-1-16,5 1 0 15,3-5-130-15,-8 4-25 0,-4-11-6 0,0 0-655 16,0 0-131-16</inkml:trace>
  <inkml:trace contextRef="#ctx0" brushRef="#br0" timeOffset="53224.9562">1390 11781 633 0,'0'0'56'0,"-9"7"-44"0,5 1-12 0,0-1 0 0,-4 0 442 0,3 5 86 16,5-1 18-16,-8 0 3 0,8-4-326 0,-4 1-66 15,4-8-13-15,4 11-2 0,-4-11-90 0,0 0-17 16,8 8-4-16,5-1-1 0,-9-7-30 0,9 4 0 16,4-4 0-16,-1 0 0 15,5-8-65-15,-4 1-13 0,12-1-2 0,-3-3-826 16,3 0-165-16</inkml:trace>
  <inkml:trace contextRef="#ctx0" brushRef="#br0" timeOffset="53632.9547">1692 11851 1209 0,'0'0'108'0,"0"12"-87"0,0-12-21 0,0 7 0 16,0-7 376-16,0 11 70 0,0-11 14 0,-4 8 4 16,4-8-320-16,4 7-64 0,-4 1-13 0,4 3-3 15,-4-11 12-15,0 7 1 0,8 4 1 0,-8 1 0 16,5 3-60-16,3-4-18 0,5 4 8 0,-9 0-8 16,8 3 0-16,1-3-12 0,4 0 2 0,-5-4 0 15,5 4-100-15,-4-4-20 0,-1-3-4 16,-3-5-1-16,-1-3-19 0,-8 0-4 0,0 0-1 0,0 0 0 15,0 0 90-15,13-3 17 0,-13-5 4 0,0-3 1 0,0 0 31 0,-9 0 5 16,5 0 2-16,4-4 0 0,0 0 33 0,-8 0 8 16,-1 0 0-16,9 0 1 0,0 0 16 0,-8 4 3 15,8 0 1-15,0 11 0 0,0-8 10 0,8 1 1 16,-8 3 1-16,0 4 0 0,9-7-1 0,-1 3-1 16,-4 0 0-16,5 4 0 0,3 0 1 0,-4 0 1 15,1 4 0-15,3 0 0 0,5 3-52 0,-4 1-13 16,-1 3 0-16,5 4 0 0,-4 0 54 0,-5 7 8 15,5 0 2-15,-1 4 0 0,1 0-52 0,-1 4-12 16,1 0 0-16,-5 0 0 0,1 3 0 0,3-3 9 16,-7 0-9-16,7 0 12 0,-8-4-12 0,5-4 0 0,-9 4 9 15,4-7-9-15,4 0 0 0,-8-4 0 0,0-4 0 0,0-4-12 32,0-7-114-32,0 0-23 0,0 0-5 0,0 0-1181 15</inkml:trace>
  <inkml:trace contextRef="#ctx0" brushRef="#br0" timeOffset="54103.4818">2086 11941 230 0,'0'0'10'0,"0"0"2"0,4-8-12 0,-4 5 0 16,0 3 0-16,4-8 0 0,-4 8 336 0,0 0 64 0,0 0 12 0,0 0 4 15,9-7-162-15,-9 7-32 0,0 0-6 16,0 0-2-16,0 0-85 0,4 0-17 0,4 7-3 0,1 1-1 16,12 3-36-16,-4 11-8 0,-13 8-2 0,8 4 0 15,5 7-14-15,-4 0-4 0,-1 3 0 0,1 1 0 16,4 0-30-16,-1-4-6 0,-3 0-8 0,0-4 11 15,-5 0 2-15,0-7 1 0,5-4 0 0,-1 0 0 16,1 0-114-16,-9-7-22 16,9-8-5-16,-9 0-1 0,4-3-30 0,-8-8-6 0,0 0-2 0,5-8 0 15,-5-3-71-15,-5-7-15 0,-11-23-2 16,3 3-1-16</inkml:trace>
  <inkml:trace contextRef="#ctx0" brushRef="#br0" timeOffset="54343.4744">2107 11941 1386 0,'-13'-22'61'0,"9"14"13"16,0-3-59-16,-4 3-15 0,3-3 0 0,5 4 0 0,0-1 181 15,0 8 34-15,0 0 6 0,0 0 2 0,0 0-76 0,0 0-15 16,0 0-4-16,5-3 0 0,7-1-51 0,1 4-10 16,-9 4-3-16,9-1 0 0,3-3-51 0,-3 0-13 15,4 4 0-15,4 0 0 0,-5-4 0 0,1 0 0 16,0 0 0-16,4 4 0 0,-4-4 0 0,-5 3 0 16,-7 1 0-16,7 0 0 0,1 3 16 0,-9 1 0 15,4-1 0-15,-4 4 0 0,-4 8 0 0,0-4 0 16,0 7 0-16,0 8 0 0,-4 0 12 0,-4 0 4 15,-5-1 0-15,5 1 0 0,-5 0-32 0,1-4-21 16,-1-4 3-16,9 1 1 16,-4-5-75-16,3-3-16 0,5-3-2 0,0-12-1 15,0 0-65-15,0 0-12 0,0 0-4 0,0 0-793 0</inkml:trace>
  <inkml:trace contextRef="#ctx0" brushRef="#br0" timeOffset="54706.4768">2459 11926 2314 0,'0'0'103'0,"0"0"21"0,0 0-100 0,0 0-24 0,-8 4 0 0,8-4 0 16,0 0 131-16,0 0 21 0,0 11 4 0,0-4 0 16,0 8-43-16,8 0-9 0,-16 0-1 0,16 4-1 15,-8-1-65-15,0 5-13 0,0-8-2 0,4 3-1 16,5-3-21-16,-5 0 8 0,0 0-8 0,5-4 0 16,3 0 0-16,-8-3 0 0,9-5-10 0,0 1 10 15,-13-4-51 1,16-4-3-16,-3 1-1 0,0-5 0 0,-5-3 44 0,4 0 11 0,-3-4 0 0,-5 0 0 15,4 0-14-15,-3-3-1 0,-5 3 0 0,4-4 0 0,-4 0 24 16,0 1 5-16,0-1 1 0,0 4 0 0,-4 0-15 16,4 0 0-16,0 4 0 0,0 0 0 0,0 11 0 0,0 0 0 15,0 0 0-15,0 0 0 0,0 0 54 0,0 0 8 16,0 0 2-16,4 11 0 0,4 4-56 0,5 0-8 16,-9 0-8-16,9 0 8 0,-1 0 0 0,1-4 0 15,-9 0 8-15,9 0-8 0,-1-3 0 0,5 3 0 16,-5-4 0-16,5 1 0 0,-4-4 0 0,-1-1 0 15,-3-3 0-15,3-3 0 16,1-1-148-16,0 0-35 0,-1-7-7 0,1 0-2 16,-9 0-30-16,0-4-6 0,4-30-2 0,-16 8 0 0</inkml:trace>
  <inkml:trace contextRef="#ctx0" brushRef="#br0" timeOffset="54879.4807">2677 11613 748 0,'-4'26'67'0,"4"-15"-54"0,0-11-13 0,0 11 0 15,0-11 476-15,0 0 93 0,0 0 19 0,0 0 3 16,0 0-393-16,4 4-78 0,9 0-16 0,0-4-4 16,-1 0-61-16,-3-4-13 0,11-3-2 0,-3-1-1 15,0 1-15-15,0-4-8 0,4-8 8 0,0 4-8 16,4 0 0-16,-8 0-12 0,8 0 2 0,-13-3 0 16,5 3-237-16,-4 4-47 0</inkml:trace>
  <inkml:trace contextRef="#ctx0" brushRef="#br0" timeOffset="55043.4763">2803 11356 2016 0,'0'0'179'16,"0"0"-143"-16,-8 7-36 0,8-7 0 0,0 0 294 0,0 0 52 15,0 0 10-15,8 8 3 0,-8 3-208 0,4 4-42 16,-4 3-8-16,9 16-1 0,-9 3-80 0,4 8-20 16,9 0 0-16,-1 14 0 0,1-7 0 0,8 1 0 15,4-5-13-15,4 1 5 16,-4-5-35-16,5-3-6 0,3-3-2 0,9-1 0 15,-4-7-135-15,4-4-27 0</inkml:trace>
  <inkml:trace contextRef="#ctx0" brushRef="#br0" timeOffset="74614.9574">19152 4983 518 0,'0'0'46'0,"0"0"-37"15,-17 0-9-15,0 0 0 0,5-3 369 0,12 3 72 16,-9 3 15-16,9-3 2 0,-12 0-249 0,12 0-49 15,0 0-11-15,0 0-1 0,0 0-70 0,0 0-14 16,0 0-2-16,0 0-1 0,4-3-6 0,4-1-2 16,9 0 0-16,0 0 0 0,4 1-53 0,4 3 0 0,0 0-16 0,4-4 4 15,1 4 12-15,-1 0 0 0,1 0 0 0,3 4 8 16,-4-4-8-16,-3 0 0 0,-1 7 0 0,0-3 0 16,-8 0 0-16,-1 3 0 0,-3 0 0 0,-5 1 0 15,-8 3 0-15,-4 0 0 0,0 0-11 0,-4 4 11 16,-9 8 0-16,0-1 0 0,-4-3 0 0,-4 7 0 15,0-4 0-15,-5 0 0 0,5 1 0 16,0-1 0-16,4-3 8 0,4-4-8 16,1 0 0-16,-1 0 0 0,8-4 9 0,5 4-1 0,-4-12-8 0,8 12 12 15,0-15-1-15,4 8-1 0,4 3 0 0,5-7 0 0,0 7 1 16,-1-4 0-16,9 4 0 0,4 1 0 0,0-5-11 16,5 4 10-16,-1-3-10 0,1 3 10 0,-1-4-10 0,-4 5 0 15,4-5 9-15,-3 4-9 0,-10-11 0 0,1 8 9 16,-4-5-9-16,-1 5 0 0,-7-8 12 15,-5 0-4-15,0 0 0 0,-13 11-8 0,-8 0 16 0,0 0-4 16,-8 4-1-16,-1-4 0 0,1 4 3 0,-5 0 1 16,5 0 0-16,0 0 0 15,8-11-51-15,0 7-11 0,8-7-1 0,5-1-1 16,8-3-139-16,0 0-27 0,8-11-5 0,9 0-964 0</inkml:trace>
  <inkml:trace contextRef="#ctx0" brushRef="#br0" timeOffset="75211.9471">20351 4983 1497 0,'0'0'66'0,"0"0"14"0,0 0-64 0,0 0-16 16,0 0 0-16,0 0 0 0,4-7 208 0,-4 7 39 15,0 0 7-15,0 0 2 0,0-8-103 0,0 8-20 16,0 0-4-16,0 0-1 0,-8-3-32 0,0-5-6 16,-9 8-2-16,4 0 0 0,1 0-38 0,-5 8-8 15,-4 3-2-15,-4 4 0 0,4 0-30 0,-4 3-10 16,4-10 0-16,0 10 0 0,8 1 8 0,5 0-8 15,-5-1 0-15,9-3 0 0,0 0 0 0,8 0 0 16,0 4 0-16,5-1 0 0,3 1 0 0,9-4 0 16,-4 3-10-16,8-3 10 0,-4 0 0 0,4 0 0 15,5-4 0-15,-1 0 0 0,0 1 0 0,1-1 0 0,-1 0 0 0,0-4 0 16,-8 1 0-16,-4-1 0 0,0 5 0 0,-5-9 0 16,-7 1 0-16,-5-4 0 0,0 0 0 0,-5 7 0 15,-3 1 8-15,-9 3-8 0,-8 0 12 16,-4 4-4-16,-1 8-8 0,-3-5 0 15,-5 1 0-15,5-4-11 0,-1 3 3 0,5-3 0 0,8-4 0 0,4 1 0 16,4-5-71-16,9 1-13 16,4-8-4-16,0 0 0 0,9 0-98 0,3-4-20 0,13 0-4 0,0-7-886 15</inkml:trace>
  <inkml:trace contextRef="#ctx0" brushRef="#br0" timeOffset="75453.9553">20943 5062 2880 0,'-13'18'128'0,"13"-18"25"0,-13 0-122 0,5 8-31 16,0-1 0-16,-1-3 0 0,1-1 108 0,-5 5 16 15,5-1 4-15,-5 1 0 0,1-1-62 0,-1 1-12 16,-4 3-2-16,1 8-1 0,-1-5-31 0,-4 9-5 16,0 3-2-16,0 4 0 0,4 0-13 0,-4-1 0 15,0 5 0-15,4-8 0 0,5 0-11 0,-5-4-5 16,9 5 0-16,-1-9-1 15,5 1-127-15,0-4-24 0,4-4-6 0,-4 4-1 16,4-4-65-16,4 0-12 0,-4-11-4 0,0 0 0 0</inkml:trace>
  <inkml:trace contextRef="#ctx0" brushRef="#br0" timeOffset="75634.9462">20976 4976 576 0,'9'-19'51'0,"-9"19"-41"0,0 0-10 0,0 0 0 15,0 0 440-15,0 0 87 0,0 0 17 0,0 8 3 16,0 3-286-16,0 4-57 0,0 3-11 0,0 5-2 15,0 7-97-15,-5-1-19 0,-3 5-4 0,4 3-1 16,4 0-40-16,-4 4-8 0,-1 0-2 0,1 4 0 16,0-8-20-16,4 1 9 0,-4-1-9 0,4 0 0 15,0-11 0-15,8 0-17 0,1 0 1 0,-1-3 1 16,5-5-65-16,-1 1-14 0,1-8-2 0,-1 0-1 16,-3-7-95-16,-1-4-20 0,0 0-3 0,-8 0-1 0</inkml:trace>
  <inkml:trace contextRef="#ctx0" brushRef="#br0" timeOffset="75790.9461">20733 5337 2419 0,'-17'19'107'0,"13"-8"22"0,-4 0-103 0,3 0-26 15,1 1 0-15,4-1 0 0,0-4 158 0,0 4 26 16,4-3 6-16,5-1 1 0,3 5-111 0,1-12-23 16,4 3-4-16,4 1-1 0,4-4-40 0,0 0-12 15,4-7 0-15,5-1 8 0,4-3-8 0,-1 0-12 16,1 0 4-16,4-4 0 15,-4 0-183-15,-5 0-36 0,1 0-7 0</inkml:trace>
  <inkml:trace contextRef="#ctx0" brushRef="#br0" timeOffset="75979.9508">21211 5002 2419 0,'0'0'215'0,"0"0"-172"0,0 0-35 0,0 0-8 16,0 0 191-16,0 0 36 0,0 0 7 0,0 0 2 15,0 0-146-15,13 0-29 0,3-4-5 0,5 0-2 16,5-3-38-16,3 0-7 0,0-1-1 0,13 1-8 16,-4-1 0-16,-4-3 0 0,3 7 0 0,-3-11 0 15,-1 12-70-15,-3-9-18 0,-1 5-3 0,0-4-886 16,-8 7-178-16</inkml:trace>
  <inkml:trace contextRef="#ctx0" brushRef="#br0" timeOffset="76161.9452">21488 4957 1094 0,'-4'8'97'0,"4"-8"-77"16,0 0-20-16,-5 3 0 0,1 5 476 0,4-1 91 16,0-7 18-16,0 15 4 0,0 4-393 0,4 7-78 15,1-7-16-15,-1 7-3 0,-4 0-63 0,0 3-12 16,0 9-2-16,-4 3-1 0,4 0-33 0,-5 0-8 16,1 0 0-16,0 0-1 0,4-4 35 0,-4-3 7 15,8 3 2-15,-4-7 0 16,8-1-191-16,-3 1-37 0,3 0-8 0,0-19-2 0</inkml:trace>
  <inkml:trace contextRef="#ctx0" brushRef="#br0" timeOffset="78711.3888">19508 6217 518 0,'0'0'46'0,"0"0"-37"15,0 0-9-15,0 0 0 0,0 0 190 0,0 0 36 16,0 0 7-16,0 0 2 0,0 0-107 0,0 0-22 16,0 0-4-16,0 0-1 0,0 0-29 0,0 0-7 15,0 0-1-15,0 0 0 0,0 0 57 0,0 0 11 16,0 0 3-16,0 0 0 0,0 0-18 0,0 0-3 16,0 0-1-16,0 0 0 0,0 0-12 0,-4 0-2 15,-9 3-1-15,1 1 0 0,-1 0-45 0,-3 3-9 16,-5 1-1-16,4 7-1 0,0 0-19 0,0 0-4 15,0-1-1-15,1 5 0 0,3-4-8 0,1 4-2 0,7-4 0 16,1-1 0-16,0 1-8 0,8-3 0 0,0-1 0 16,1 0 0-1,3 0-22-15,4 0-6 0,1 0-2 0,4 4 0 0,0-3 30 0,4-1 0 0,-5 0 0 0,5 0 0 16,0-3 0-16,0-1 0 0,-4 0 0 0,0 5 0 16,-5-9 0-16,1 5 0 0,0-1 0 0,-5-3 0 15,0 3 17-15,-8-7 10 0,0 0 1 0,0 0 1 16,0 8 5-16,-8 3 1 0,0 0 0 0,-5 4 0 15,-4 0-35-15,-4 0 0 0,0 0 0 0,0 4 0 16,0-12-26 0,0 8-12-16,0-8-2 0,5 1-1 0,3-5-141 0,5-6-28 0,-1-1-6 15,9 0 0-15</inkml:trace>
  <inkml:trace contextRef="#ctx0" brushRef="#br0" timeOffset="79470.3855">20112 6519 460 0,'0'0'41'0,"-8"0"-33"0,8 0-8 0,0 0 0 15,0 0 456-15,0 0 90 0,0 0 18 0,0 0 3 16,0 0-358-16,0 0-71 0,0 0-14 0,0 0-4 15,0 0-79-15,8 11-16 0,-4 0-3 0,5 8-1 16,-5-8-21-16,0 4 0 0,5 7 0 0,-1-3 0 16,0 3-83-16,-3-3-17 0,3-4-4 0,-4 3-1 15,0-3-128-15,1 0-26 0</inkml:trace>
  <inkml:trace contextRef="#ctx0" brushRef="#br0" timeOffset="79653.3897">20175 6220 748 0,'-8'12'67'0,"-1"-9"-54"0,5 5-13 0,-8 3 0 0,3 0 392 0,1 8 75 15,-5-8 15-15,1 4 3 0,-1 4-285 0,-4-5-56 16,5 5-12-16,3-4-3 0,1 0-87 0,0-4-18 16,8 0-3-16,-5-3-1 15,5-8-173-15,13 3-35 0</inkml:trace>
  <inkml:trace contextRef="#ctx0" brushRef="#br0" timeOffset="79912.383">20548 6299 864 0,'-16'18'76'0,"3"-10"-60"0,0-1-16 0,1 4 0 16,-1-7 475-16,-3 4 92 0,-1-1 18 0,4-3 4 16,-4 0-406-16,1-1-82 0,3-3-16 0,-4 4-3 15,5 0-57-15,-1-4-11 0,0 3-2 16,1 5-1-16,4-1-11 0,-5 1 0 0,9-1-12 0,0 1 12 15,-1-1-38-15,5 4 0 0,9 4 0 0,-5 0 0 16,9-4 7-16,-5 1 2 0,9 2 0 0,-5 5 0 16,5-4 21-16,4 4 8 0,-4-1 0 0,0 5-9 0,-1-5 29 0,1 1 5 15,-4 0 2 1,3-5 0-16,-3 5 3 0,4-4 1 16,-5-4 0-16,1 4 0 0,-9-4-18 0,5 4-3 0,-5-7-1 0,0 3 0 15,-4-11-9-15,-4 7 12 0,0 1-12 0,-5 3 12 16,1-4-62-16,-5 1-12 0,1-1-2 0,-1-3-877 15,-4-4-175-15</inkml:trace>
  <inkml:trace contextRef="#ctx0" brushRef="#br0" timeOffset="80339.3991">21568 6116 2156 0,'0'0'96'0,"0"0"19"0,0 0-92 0,0 0-23 0,-5-7 0 0,1 3 0 15,-4 0 165-15,-1 1 29 0,-3-1 6 0,-1 0 0 16,1 0-89-16,-5 4-19 0,0 0-3 0,0 4-1 16,1 0-42-16,-5 3-9 0,0 1-1 0,0 7-1 15,0-4-21-15,-5 7-4 0,1-3-1 0,0 4 0 16,0 0-9-16,0 3 0 0,8 4 0 0,-4 4 0 16,4-8 0-16,5 8 0 0,3-4 0 0,5 4 0 15,0 3 0-15,4 1 0 0,8 0-11 0,-3-1 11 0,3 1 0 16,5-5 0-16,-5-2 0 0,0-1-8 0,1 0 8 0,3-4 0 15,-3-3 0-15,-5-1 0 0,0-3-12 0,4-4 0 16,-8 1 0-16,0-1 0 16,0-11-173-16,0 0-35 0,-4 3-8 0</inkml:trace>
  <inkml:trace contextRef="#ctx0" brushRef="#br0" timeOffset="81159.9441">20905 6444 633 0,'-8'11'56'0,"-9"0"-44"16,4-3-12-16,1-1 0 0,-1-3 450 0,13-4 88 15,0 0 18-15,0 0 3 0,0 0-345 0,8 11-69 16,5-7-13-16,0 0-4 0,8-1-102 0,8-3-26 0,4-7 0 0,14 3 0 16,-1-3 0-16,0-8 0 0,4 0 0 0,5 0 0 15,-5-4 0-15,0 5 0 0,5-5 8 0,-1 0-8 32,-3 4-101-32,-1 4-23 0,-8 0-4 0,0 4 0 15,-17 3-103-15,-4 0-20 0,-4 4-4 0,-17 0-1 16,0 0 154-16,-9 15 30 0,-7 0 7 0,-5 0 1 0,0 7 139 0,-4-3 28 15,-1 3 5-15,1-3 2 0,0-1 61 0,0 5 12 0,4-5 2 0,4 1 1 16,0-4-62-16,5 4-12 0,3-8-2 0,5 0-1 16,0-4-53-16,4-7-10 0,4 12-2 0,5-5-1 15,-5 1-35-15,8-5-8 0,1-3 0 0,8 0 0 16,4 0 0-16,-4-7-14 0,-4 3 5 0,4-3 1 16,8-8-89-16,-4 4-18 0,1-1-3 15,-6-3-1-15,1-3 44 0,-4-1 9 0,-4 1 2 0,-5 3 0 16,-4 3 0-16,1 1 0 0,-5 0 0 0,-9 0 0 0,-3 0 44 0,-1 0 8 15,0-1 3-15,-3 5 0 0,-1 3 45 0,0 4 10 16,5 0 2-16,-1 4 0 0,0 0 32 0,1-1 8 16,3 1 0-16,-3 0 1 0,12-4-21 15,0 0-4-15,0 0 0 0,0 0-1 0,8 15-42 0,1-12-8 16,-1 1-1-16,5 4-1 0,3-5-11 0,1-3-14 16,4-3 3-16,8-1 1 0,-8 0 10 0,9 0 0 15,-5 1 0-15,4-8 0 0,-4-1 0 0,1 5 0 16,-5-4 0-16,-5 3 0 0,1 1 0 0,-4 3 0 15,-13 4 0-15,0 0 0 0,0 0 0 0,0 0 0 16,0 0 0-16,0 0 0 0,0 8 0 0,-4 3 0 16,-5 0 0-16,5 4 0 0,0 0 0 0,-5-8 0 0,5 4 0 15,0 1 0-15,0-5 49 0,4 4 12 0,0-3 3 0,4 3 0 16,0 0-52-16,0-4-12 0,5 1 0 0,-5-1 0 31,9 1-48-31,-5-4-13 0,0-1-3 0,5-3 0 0,-1 0 52 0,1 0 12 16,4 0 0-16,-5-7 0 0,5-4 0 15,-4 3 0-15,4-3 0 0,-5 4 0 0,1-5 0 16,-1 5 0-16,-3-4 0 0,-1 3 0 0,-4 5 0 0,5-5 0 0,-9 8 0 0,0 0 0 16,0 0 0-16,0 0 0 0,0 0 0 0,0 0 0 15,4 0 0-15,0 4 0 0,-4-4 0 0,8 7 0 16,1-3 0-16,-1 0 0 0,1 3 0 0,-1-3 0 16,0 7 32-16,-3-3 10 0,7-5 2 0,-3 1 0 15,-1 0-34-15,0-1-10 0,5-3 0 0,-5 0 0 0,-8 0 0 16,0 0 0-16,13-3 0 0,-1-1 0 0,5 4 0 0,0-4 0 15,0 1 0-15,4-5-12 0,0 4-1 0,-5-3 0 16,1-4 0-16,0 3 0 0,-4-3-2 16,-1 4 0-16,-3-1 0 0,-9 8 0 0,8-4 15 0,-8 4 0 15,0 0 0-15,0 0 0 0,0 0 21 0,0 0 4 16,0 0 1-16,0 0 0 0,0 0-6 0,0 0-2 16,0 0 0-16,4 12 0 0,-4-12-18 0,13 7 8 15,-5 4-8-15,1-7 0 0,3 0 0 0,5-1-19 16,-5-3 3-16,1 0-892 15,0 0-179-15</inkml:trace>
  <inkml:trace contextRef="#ctx0" brushRef="#br0" timeOffset="81788.959">22629 6101 748 0,'0'0'67'0,"0"0"-54"0,0 0-13 0,0 0 0 16,0 0 323-16,0 0 61 0,0 0 13 0,0 0 3 15,0 0-218-15,0 0-43 0,0 0-9 0,0 0-2 16,0 0-51-16,0 0-10 0,0 0-3 0,0 0 0 16,0 0 0-16,8 8 0 0,-4 3 0 0,0 8 0 15,-4 7-24-15,0 3-6 0,9 5-1 0,-5 3 0 16,0 8-23-16,0-4-10 0,-4 0 8 0,5 4-8 16,-1-8 0-16,0 0 8 0,0-3-8 0,0-1 0 15,1-3 0-15,-1-4 0 0,0-3 0 16,0-1 0-16,0-3-136 0,1-8-22 0,7 0-5 0,-3-7-1 15</inkml:trace>
  <inkml:trace contextRef="#ctx0" brushRef="#br0" timeOffset="82188.9457">22973 6433 1440 0,'-13'11'128'0,"9"-11"-103"0,4 4-25 0,0-4 0 0,0 0 272 0,0 0 50 15,0 0 10-15,0 0 1 0,0 0-185 0,0 0-36 16,0 0-8-16,0 0-2 0,0 0-49 0,-4-4-9 16,-5 0-3-16,1 4 0 0,-1 0-25 0,1 0-4 15,0 0-2-15,-1 4 0 0,-3 4-10 0,-1 3 0 16,5 4 0-16,-1 3 0 0,-3 5-14 0,3-1-8 0,1 0-2 0,0 1 0 16,3-1 24-16,5-3 0 15,0-4 0-15,5 0 0 0,-1-4 0 0,0 0 0 16,4-4 0-16,1 5 0 0,12-12 9 0,-4 0 7 0,-1-8 0 0,5 4 1 15,0-7-17-15,4 0 0 0,1-8 0 0,-5 1 0 16,-1-5 0-16,1 5 0 0,-4-5 0 0,0 1 0 16,-4 3 0-16,3-3 0 0,-7-4 0 0,3 4 0 15,-7-1-8-15,3 8 8 0,-4 0 0 0,0 8-9 16,-4 7 9-16,0 0 0 0,0 0 0 0,0 0 0 16,0 0 16-16,0 11 3 0,5 8 0 0,-5-8 0 15,4 0 1-15,0 8 0 0,0-4 0 0,0 3 0 0,0-3-12 16,5 4-8-16,-1-8 9 0,5 8-9 15,-1-16 0-15,1 9-13 0,0-5 1 0,3-3 0 16,1 3-163-16,0-3-32 0,0 0-6 0</inkml:trace>
  <inkml:trace contextRef="#ctx0" brushRef="#br0" timeOffset="82383.9467">23656 6668 2476 0,'0'0'220'0,"0"0"-176"16,0 0-35-16,0 0-9 0,-4 7 220 0,4-7 43 15,0 0 8-15,0 0 1 0,0 0-197 0,0 0-40 0,0 0-8 0,0 0-2 16,13 0-25-16,-5-4 0 16,-8 4 0-16,8-7-1053 15,5 0-207-15</inkml:trace>
  <inkml:trace contextRef="#ctx0" brushRef="#br0" timeOffset="87652.4824">19252 7476 2268 0,'0'0'100'0,"-4"4"21"0,4-4-97 0,0 0-24 16,-4 4 0-16,4-4 0 0,0 0 138 0,0 0 22 16,0 0 5-16,0 0 1 0,0 0-82 0,8 11-16 15,1-4-3-15,8 1-1 0,-1-4-44 0,5-1-10 16,0-3-2-16,4 4 0 0,5-4-8 0,3-4 0 16,1 4 0-16,4-7 8 0,-1 3-8 0,-7-3 0 15,-9-1 0-15,0-3 0 16,0 4-140-16,-5-8-23 0,1 4-5 0</inkml:trace>
  <inkml:trace contextRef="#ctx0" brushRef="#br0" timeOffset="87836.3788">19584 7107 1152 0,'0'0'51'0,"0"0"10"0,-9 8-49 0,1-1-12 0,8-7 0 0,-8 15 0 15,3 4 438-15,-7 3 85 0,-1 4 17 0,1 8 3 16,-1 7-332-16,5 4-67 15,-5 3-12-15,1 4-4 0,-1 4-102 0,5 0-26 0,3 0 0 0,1-4 0 32,8 0-46-32,5-7-14 0,-1-8-4 0,13 0 0 15,4-7-153-15,5-7-31 0,-1-5-7 0</inkml:trace>
  <inkml:trace contextRef="#ctx0" brushRef="#br0" timeOffset="88055.3814">20280 7555 2840 0,'-21'7'126'0,"17"1"26"0,-5-1-122 0,5 0-30 16,0 5 0-16,4-1 0 0,-4-4 112 0,4 8 16 16,0-4 3-16,0 8 1 0,4 0-78 0,0-1-15 15,0 5-3-15,1-5-1 0,-1 5-35 0,0-5 0 16,4 5 0-16,-3-5 0 15,-1-3-128-15,0 4-19 0,0-8-4 0,9-4-1220 16</inkml:trace>
  <inkml:trace contextRef="#ctx0" brushRef="#br0" timeOffset="88201.3759">20267 7391 3132 0,'0'0'69'0,"0"0"15"0,5 7 2 0,-5-7 1 0,-5 11-70 0,-3 0-17 0,0-3 0 0,-1 3 0 16,1 0 14-16,4-3-1 0,-5 3 0 0,9-4-949 16,4 1-189-16</inkml:trace>
  <inkml:trace contextRef="#ctx0" brushRef="#br0" timeOffset="88492.93">20695 7454 518 0,'-12'11'23'0,"3"-7"5"0,5 3-28 0,-9 1 0 0,5-4 0 0,0 3 0 0,-5 0 549 0,5-3 105 16,-5 0 21-16,1 3 4 0,-1 1-488 0,0-1-98 15,1 1-19-15,-1-1-4 0,5 1-39 0,-1 3-8 16,1 0-2-16,4 0 0 0,0 0-21 0,4 1 0 16,0-1 0-16,4 4 0 0,4-4 0 0,1 4-8 15,3-4 8-15,-3 4-8 0,3 0 8 0,1-4-10 16,-1 4 10-16,1-4-10 0,0 0 10 0,-1 0 0 15,1-3 0-15,-5 3 0 0,0-4 0 0,1 5 0 16,-1-1 0-16,1 0 0 0,-9 0 10 0,0 0 1 16,-5 4 0-16,1-4 0 0,-4 8-3 0,-1-4 0 15,-3 4 0-15,3-5 0 16,1-2-126-16,-4-1-26 0,3 0-4 0</inkml:trace>
  <inkml:trace contextRef="#ctx0" brushRef="#br0" timeOffset="89063.9305">21475 7592 230 0,'0'0'10'0,"0"0"2"0,0 0-12 0,0 0 0 16,0 0 0-16,0 0 0 0,0 0 489 0,0 0 95 15,0 0 20-15,-4-4 3 0,-8 0-331 0,3 4-65 16,-3-3-14-16,-1 3-2 0,0-4-114 0,-3 4-22 16,-1 0-5-16,0 0-1 0,0 4-35 0,5-1-7 15,-5 9-2-15,4-1 0 0,-3 4-9 0,7 0 0 16,-3 7 0-16,3 0 0 0,-3 1 0 0,7 3 0 16,1-4-11-16,4 4 11 0,-4-7 0 0,8 3 0 15,0-7 0-15,5 4-8 0,-1-8 8 0,5 0-13 0,4 0 5 16,-1-7 8-16,5 0-15 0,0-8 5 15,0 0 1-15,0-3 0 0,4-8-7 0,-4 0 0 16,0-4-1-16,-4-3 0 16,0 0-15-16,0-1-2 0,-5 1-1 0,1-4 0 15,-5 0 6-15,1 0 1 0,-1 0 0 0,-8 3 0 0,4 5 7 0,-4 6 1 0,0 1 1 0,0 11 0 16,0 0 19-16,0 0 9 0,0 11-1 0,0 4 0 16,0 8 20-16,0 3 4 0,0 0 1 0,0 4 0 15,4-4 5-15,1-4 1 0,-1 1 0 0,4-1 0 16,9-4-29-16,-4 1-10 0,-1-4 0 0,5-8 9 15,0-3-88 1,-1 0-17-16,5-8-4 0,5 0-1224 0</inkml:trace>
  <inkml:trace contextRef="#ctx0" brushRef="#br0" timeOffset="89387.0009">22075 7402 1152 0,'-8'4'102'0,"-1"-1"-82"16,1 1-20-16,-1 3 0 0,-3 5 454 0,-1-1 86 15,1-4 18-15,-5 8 3 0,4-4-388 0,-3 4-77 16,-5-4-16-16,0 8-4 0,0 0-33 0,0-4-7 16,4 0-2-16,-4 3 0 0,4 1-34 0,5-1 0 15,-1-3 0-15,5 0 0 0,3-4-10 0,5 1-9 16,5 3-1-16,-1-4-1 0,8 0 0 0,1-4 0 16,0 1 0-16,3 3 0 0,1-4 10 0,0 1 3 15,0-4 0-15,-1-1 0 0,1 1 8 0,-4 0 0 16,4 0 0-16,-5-1 0 0,1 1 0 0,-1 0 0 0,-12-4 0 15,5 3 0-15,-5-3 0 0,4 8 0 0,0-1 0 0,-8 4 0 16,0-3 0-16,-1 3 0 0,-3 0 8 0,0 4-8 16,-1-4 0-16,1 1-8 0,-5-1 0 15,5 0 0 1,-1 0-53-16,5 0-11 0,-4-7-1 0,8-4-1 16,0 0-74-16,0 0-16 0,0 0-2 0,0 0-1 15,8-7 2-15,5-5 0 0,-1 1 0 0,1-4-786 0</inkml:trace>
  <inkml:trace contextRef="#ctx0" brushRef="#br0" timeOffset="89717.9992">22297 7521 3110 0,'0'0'68'0,"0"0"15"0,-12 4 2 0,-1 0 3 0,1-1-71 0,3 1-17 16,-3 0 0-16,12-4 0 0,-9 3 51 0,1 1 6 16,-1 7 2-16,1-3 0 0,0 3-35 15,-5-4-6-15,5 1-2 0,-1 3 0 0,1 4-16 0,4 0 0 16,-5 0 0-16,5 0 0 15,8 0-34-15,-4 3-1 0,5 1 0 0,-1-4 0 16,0-4-27-16,4 0-6 0,1-3 0 0,-1 3-1 16,5-7 29-16,-9-1 7 0,-4-3 1 0,0 0 0 0,0 0 32 0,12 0 0 15,5 0 0-15,-4 0 0 0,4-3 0 0,-1-1 0 16,-3-4 0-16,4 5 0 16,-1 3 0-16,-3-4 0 0,-5 0 0 0,5 4 0 0,-13 0 0 0,0 0 0 15,0 0 0-15,4 11 0 0,-4 4 0 0,-4 4 0 16,0-8 0-16,-5 8 0 0,1-4 0 0,4-1 0 15,0 1 0-15,-1 0 0 0,1-4 0 0,4 1 0 16,0-12 0-16,0 0 0 0,0 0 0 0,0 0 0 0,0 0 0 0,0 0 0 31,13 3-109-31,-1-3-15 0,1-3-4 0,0-1-648 0,-1-4-131 0</inkml:trace>
  <inkml:trace contextRef="#ctx0" brushRef="#br0" timeOffset="89866.994">22570 7775 2188 0,'0'0'97'0,"0"0"20"0,0 7-93 0,-4 4-24 0,4 0 0 0,-4-3 0 16,4-8 158-16,0 11 27 0,-5-4 6 0,5-7 1 16,0 0-103-16,0 12-20 0,0-1-4 0,0-11-1 15,0 0-51-15,0 0-13 0,0 0 0 0,0 0 0 16,0 0-222-16,0 0-47 0,0 0-10 0,17-11-1 0</inkml:trace>
  <inkml:trace contextRef="#ctx0" brushRef="#br0" timeOffset="90338.9964">22528 7465 3110 0,'0'0'68'0,"0"0"15"0,0 0 2 0,0 0 3 0,0 0-71 0,0 11-17 16,-4-3 0-16,4-8 0 0,0 11 55 0,4-4 7 16,4 5 2-16,1-5 0 0,-1 1-52 0,5-1-12 15,4-3 0-15,-1-1 0 16,1 1-100-16,4 4-22 0,8-8-5 0,1 0-1 15,3 0-80-15,-3-4-17 0,-5 0-3 0,8 4-1 16,1-7-7-16,-9 7-2 0,0-4 0 0,-4 0 0 16,-8 4 139-16,-1 0 28 0,-3 4 6 0,-9-4 1 0,0 0 224 0,0 0 44 0,-13 7 10 0,1 1 2 15,-1 3 17-15,-4 4 4 0,1-8 1 16,3 8 0-16,-8 0-129 0,4 4-25 0,0-4-6 16,1 3-1-16,7-3-10 0,1-3-3 0,-1-1 0 0,5 0 0 15,4-4-51-15,0-7-13 0,0 12 0 0,9-5 0 16,3-3 0-16,1-1 0 0,-1 1 0 0,1-4 0 15,0-4-33 1,3 1-10-16,5-1-1 0,0-3-1 0,0-1-30 16,0 1-5-16,-4-1-2 0,4-3 0 0,-4 0 43 0,0 0 9 0,-5-1 2 0,1-2 0 15,-1 2 28-15,-3-6 13 0,-1 7-1 0,-4-1 0 0,5 1 32 0,-5 7 7 16,-4 4 1-16,0 0 0 0,0 0 15 0,0 0 3 16,-4 12 1-16,4 3 0 0,-9 7-14 0,5 4-2 15,0 8-1-15,-5 3 0 16,5-4-18-16,0 8-3 0,0-3-1 15,0-1 0-15,4-4-32 0,-5-3 0 0,5-4 0 0,0-3 0 0,5-1 0 0,-1-3 0 16,-4-8 0-16,8 4 0 16,-4-4-153-16,5-4-31 0,-9-7-7 0,8 4-683 15,5-8-137-15</inkml:trace>
  <inkml:trace contextRef="#ctx0" brushRef="#br0" timeOffset="91228.9994">23275 7625 2649 0,'0'0'58'0,"0"0"12"0,0 0 2 0,0 0 4 0,0 0-61 0,0 0-15 15,0 12 0-15,0-1 0 0,-5 4 105 0,5 0 19 16,0 3 3-16,0-3 1 0,0 0-52 0,0 0-9 0,5 0-3 16,-1 0 0-16,0-8-51 0,0 1-13 0,5 3 0 0,-5-4 0 31,8-3-48-31,-3 3-13 0,-1-3-3 0,0 0 0 16,5-4-51-16,-5 0-10 0,5-4-3 0,-5 0 0 15,5-3 24-15,-5 0 5 0,5 3 1 0,-9-7 0 16,5 3 46-16,3-3 8 0,-3 0 3 0,3 0 0 0,-4 0 41 0,1-1 9 0,-1 5 2 0,1-1 0 15,-9 8 45-15,0 0 10 0,4-7 2 0,0 3 0 16,-4 4 16-16,0 0 4 0,13 0 1 0,-5 4 0 16,0 0-22-16,1-1-5 0,-1 1-1 0,1 4 0 15,-1-5-10-15,0 5-3 0,1-1 0 0,3-3 0 0,-3 3-26 16,-1-3-6-16,5 4 0 0,-5-1-1 0,5 1-15 16,-1-5 0-16,1 1 8 0,-1 0-8 0,1-4-8 0,0 0-5 15,3 3-1-15,-3-3 0 16,4 0-37-1,-5-3-7-15,1-5-2 0,-1 5 0 0,1-5 19 0,0 4 3 16,-13 4 1-16,12 0 0 0,-3-3 25 0,3-5 12 0,-8 4-12 0,-4 4 12 0,0 0 0 0,13-7 0 16,-13 7 0-16,4-4 0 0,-4 4 8 0,8-3 8 15,1 3 3-15,3-4 0 0,-12 4 5 0,9-8 2 16,-1 5 0-16,5 3 0 0,-1 3-1 0,1-3 0 16,0 4 0-16,3-4 0 0,1 0-4 0,0 4-1 15,-5 0 0-15,5-4 0 0,4 0-20 0,-4 3 0 16,0-3 0-16,-5 0 0 0,5 0 0 0,0-3-13 15,-4 3 1-15,3 0 1 0,-3 0 11 0,-5-8-10 16,1 1 10-16,-9 7-10 0,0 0 10 0,8-4 0 16,0-4 0-16,-8 8-8 0,0-7 8 0,5-4 0 0,-1 3 0 15,-4-3 0-15,0 4 0 0,0-4 0 0,4-4 0 0,-4 0-8 16,4 4 0-16,-4-4 0 0,-4 3 0 0,4 1 0 16,-4 0-8-16,0 4-2 0,-9-1 0 15,0 8 0-15,1 8 18 0,-5-1-10 16,5 8 10-16,-1 4-8 0,-4-4 8 0,0 3 12 0,1 1-2 0,3 3-1 15,0-3 26-15,1-1 5 0,8 1 0 0,-5 0 1 16,5-4-16-16,4 0-3 0,0-4-1 0,0 0 0 16,4-4-11-16,0 1-2 0,5-5-8 0,3 5 12 15,1-8-12-15,0 4 0 0,-1-1 0 0,5 1 0 0,0-8 0 16,0 1 0-16,3-1 0 0,-3 0 0 16,4-3-12-16,0-1-3 0,-4 1 0 0,0-1 0 15,4 1 15-15,-5 0-12 0,1-5 12 0,-4 1-12 0,-1-7 12 16,5-1 0-16,-4 0-10 0,4-3 10 0,-5-8-20 0,5 0 1 15,-4 0 0-15,3-3 0 16,1-1-16-16,4 1-3 16,-4-4-1-16,4-4 0 0,0 3 16 0,-4-3 3 0,3 4 1 15,-3 0 0-15,-8 3 19 0,3 4 0 0,1 12 0 0,-9-1 0 0,-4 8 38 0,4 0 11 16,-4 11 3-16,0 0 0 0,-8-4-8 0,-5 12-2 16,1 6 0-16,-5 9 0 0,0 10-22 15,0 8-4-15,-4 0 0 0,0 11-1 0,5 1 5 0,-5 3 2 16,4-1 0-16,4 5 0 0,1 0-12 0,8-8-2 15,-1-4-8-15,5-3 12 0,5-8-12 0,-1-3-8 16,4-4 8-16,0-4-13 16,-3-8-11-16,3-3-1 0,0 0-1 0,-3-4 0 15,3-3-46-15,-8-8-8 0,13 4-3 0,-5-8 0 16,5-4-112-16,-5-3-22 0</inkml:trace>
  <inkml:trace contextRef="#ctx0" brushRef="#br0" timeOffset="91428.0055">24143 7394 2592 0,'0'0'230'0,"0"0"-184"0,0 8-37 0,8 3-9 15,1-4 164-15,3 1 32 0,9-4 5 0,0 3 2 16,8-7-107-16,9 0-20 0,-4 0-5 0,8-4-1 16,-5-3-46-16,5-1-10 0,4 5-2 0,1-5 0 0,-1 1-12 15,-4 7 0-15,0-4 0 0,4 0 0 16,4 4-49-16,-4 4-13 0,-8 0-2 0,-5 3-1 15,5 1-189-15,-8 3-38 0</inkml:trace>
  <inkml:trace contextRef="#ctx0" brushRef="#br0" timeOffset="101763.4666">19684 8512 518 0,'0'0'23'0,"0"0"5"0,0 0-28 0,0 0 0 15,0 0 0-15,13-7 0 0,-13 7 275 0,13-8 49 16,-13 8 11-16,8-7 1 0,5 0-199 0,-1-5-40 16,1 5-8-16,-1-1-1 0,-3 1-34 0,-1 0-6 15,0-1-2-15,-8 8 0 0,0 0 29 0,0 0 5 0,0 0 2 0,0 0 0 16,0 0 37-16,-4-4 7 0,0 1 2 0,-4-1 0 16,-5 0-29-16,-4 4-6 0,-4 0-1 0,0 0 0 15,0 4-64-15,-8-4-12 0,0 4-4 0,-5-1 0 16,1 1 42-16,-1 4 8 0,-4-1 2 0,5 0 0 15,3 5-52-15,-3 6-12 0,3-3 0 0,5 8 0 16,0 3 0-16,4 0 0 0,0 7 0 0,9 5 0 16,3 3 0-16,5 0 0 0,0-4 0 0,8 4 0 15,9 0-28-15,-1-8-9 0,9-3-2 0,4 4 0 16,5-5 25-16,7-6 5 0,5-5 1 0,5 1 0 16,-1-8-16-16,4-3-2 0,5-5-1 0,-1-3 0 15,1-7-149-15,-1-4-29 0</inkml:trace>
  <inkml:trace contextRef="#ctx0" brushRef="#br0" timeOffset="102411.9535">20305 8762 2426 0,'0'0'108'0,"0"0"21"0,0 0-103 0,0 0-26 0,0 0 0 0,0 0 0 15,0 0 135-15,0 0 21 0,0 0 5 0,4 8 1 16,1 3-90-16,-5 0-19 16,0 0-3-16,4 4-1 0,0 0-49 0,0 4-24 0,0 3 3 0,5-4 0 15,-1-3-44-15,0 4-9 0,-3 0-2 16,3-4 0-16,0-8-161 0,1 4-33 0</inkml:trace>
  <inkml:trace contextRef="#ctx0" brushRef="#br0" timeOffset="102564.8867">20385 8494 2325 0,'0'0'103'15,"-13"11"21"-15,1-4-99 0,-1 5-25 0,0 2 0 0,5-2 0 0,-4-1 125 0,-5 4 20 16,4-4 4-16,1 4 1 0,12-4-117 0,-5 0-23 15,5-11-10-15,-4 11 8 16,8-3-171-16,5-1-34 0</inkml:trace>
  <inkml:trace contextRef="#ctx0" brushRef="#br0" timeOffset="102854.8719">20683 8635 2592 0,'-13'8'115'0,"13"-8"23"0,-8 0-110 0,3 4-28 15,-3-1 0-15,4 1 0 0,-5 0 90 0,1-1 13 16,4 1 2-16,-4 4 1 0,8-8-58 0,0 7-11 16,-5-3-2-16,1 7-1 0,0 0-34 0,0 0 0 0,4 1 0 15,0 2 0-15,0-6 0 0,-4 7 0 0,4-4 0 0,0 0 0 16,0 0 0-16,4 1 0 0,0-5 0 0,-4 4 0 16,4 0 0-16,0-3 0 0,1-1 0 0,3 4 0 15,0-3 0-15,1 3 10 0,3-4-10 0,-3 5 12 16,3-1-12-16,1 0 0 0,-1 0 9 15,1 0-9-15,-5 1 0 0,1-5 0 0,-9 0 0 0,4 5 8 16,-8 3-8-16,0-1 9 0,-9 5-9 0,0 0 10 16,-3 7-10-16,-5-4 0 0,4-3 0 0,0-1 0 15,-4 1-82-15,4-8-22 0,9 4-4 0,-5-4-758 16,9-3-152-16</inkml:trace>
  <inkml:trace contextRef="#ctx0" brushRef="#br0" timeOffset="106062.0358">21630 8844 172 0,'-16'-4'16'0,"12"4"-16"0,4 0 0 0,0 0 0 16,0 0 394-16,-5 4 76 0,-3-4 15 0,4 4 3 16,4-4-231-16,0 0-46 0,0 0-10 0,0 0-1 0,0 0-58 0,0 0-11 15,0 0-3-15,0 0 0 0,0 0-102 0,21 4-26 16,-5-1 0-16,10 1 0 16,-10 0 0-16,5-4 0 0,0 0 0 0,5 0 0 0,-1 0 18 0,-4 0-2 15,4 0 0-15,-4-4 0 0,0 4-16 0,0-4 0 16,-4 4 0-16,-5-3 0 15,5-5-56 1,-5 1-17-16,1-1-4 0,-5 4-816 0,-8 4-163 0</inkml:trace>
  <inkml:trace contextRef="#ctx0" brushRef="#br0" timeOffset="106283.0584">21836 8624 2624 0,'0'0'116'0,"0"0"24"0,0 0-112 0,0 0-28 15,0 0 0-15,0 0 0 0,0 0 118 0,0 0 18 16,0 0 3-16,0 0 1 0,-8 4-52 0,3 0-11 0,-7 7-1 0,3 4-1 16,-3 7-49-16,-1 4-10 0,-4 11-1 0,5 8-1 15,-5 4-14-15,9 3 0 0,-5 0 0 0,5 0 0 16,8-3 0-16,0-5-12 0,8-3 3 0,5-3 0 31,-5-9-77-31,9-3-15 0,4 1-3 0,-4-9-1 16,8 1-49-16,-4-8-10 0,8 0-1 0,1-3-1019 0</inkml:trace>
  <inkml:trace contextRef="#ctx0" brushRef="#br0" timeOffset="107076.1317">22490 8952 921 0,'0'0'82'0,"0"0"-66"0,0 0-16 16,0 0 0-16,0 0 344 0,0 0 64 0,0 0 14 0,0 0 2 15,0 0-224-15,0 0-46 0,0 0-9 0,0 0-1 16,4 8-80-16,1 3-16 0,-5 0-4 0,0 4 0 16,4 3-27-16,-4 1-5 0,0 0-2 0,0 3 0 15,0-3-10-15,0-1 0 0,0-3 0 0,-4 0 0 16,4 0-48-16,4-4-16 0,-4 0-2 0,4 1-1 31,-4-12-93-31,0 0-18 0,0 0-4 0</inkml:trace>
  <inkml:trace contextRef="#ctx0" brushRef="#br0" timeOffset="107238.1271">22557 8624 806 0,'-12'-4'72'0,"8"8"-58"0,-5-4-14 0,1 8 0 0,-1-8 455 0,5 7 88 15,-4-3 17-15,4 3 4 0,-5-3-378 0,1 3-76 16,-1 1-15-16,-3 3-3 0,4-3-60 0,3 3-11 16,-3-4-2-16,4 4-1 15,0 1-78-15,-1-1-15 0,5 0-3 0,5 4-832 16,-1-4-166-16</inkml:trace>
  <inkml:trace contextRef="#ctx0" brushRef="#br0" timeOffset="108099.1182">22658 8725 921 0,'0'0'82'0,"0"0"-66"0,-4-4-16 0,0 0 0 16,-1 1 316-16,5 3 60 0,0 0 12 0,-4-8 3 15,-4 4-176-15,4 1-35 0,4 3-8 0,-9 0 0 16,5-4-92-16,-4 4-17 0,-1 0-4 0,-3 0-1 16,3 4-34-16,-3-1-8 0,-1 5 0 0,-4-1-1 0,5 5-15 0,-9 2 0 15,4-2 0-15,0 6 0 0,5-3 0 0,-1 4 0 16,1-4 0-16,-1 0 0 15,9 0-21-15,0-1-4 0,4 1-1 0,0 0 0 16,4-4 35-16,4 1 7 0,5-1 2 0,4 0 0 0,-1 0-18 0,5-3 0 16,0-1 0-16,0 0 0 0,9 1 0 0,-1 3 10 15,0-3-10-15,5-5 8 0,-5 1-8 0,-4 0 0 16,5-1 9-16,-9 1-9 0,-5 0 0 0,-3-4 9 16,0 4-9-16,-5-1 0 0,-8-3 12 0,0 0-4 15,0 8 0-15,0 3-8 0,-13 0 15 0,-3 0-4 16,-5 4-1-16,-4 4 0 0,-1 0-10 0,1-1 8 15,0-3-8-15,4 0 8 0,8-4-8 0,-3 0-17 16,3-3 4-16,5-4 1 16,8-4-53-16,0 0-11 0,0 0-1 0,0 0-1 15,0 0-48-15,12-4-10 0,1-4-1 0,4 1-658 0,4-8-131 16</inkml:trace>
  <inkml:trace contextRef="#ctx0" brushRef="#br0" timeOffset="108455.1247">22994 8941 1209 0,'0'0'53'0,"0"0"12"0,-13 0-52 0,5 4-13 0,-1-4 0 0,9 0 0 16,-8 0 427-16,-1 0 82 0,1 3 17 0,0-3 3 15,3 0-381-15,-3-3-76 0,-5 3-15 0,5 0-3 16,-4 3-30-16,3 1-7 0,-3 0-1 0,3 0 0 16,5-1-16-16,-4 8 0 0,-1 1 0 0,1 3 0 0,-5-1-8 0,5 1-3 15,4 4 0-15,-1 0 0 16,5-4-15-16,0-4-3 0,5 4-1 0,-1-4 0 15,4-4-4-15,1 4-1 0,-1-3 0 16,5-1 0-16,3-3 7 0,1-4 2 0,-4 0 0 0,8-4 0 0,-5-3 6 0,5 3 2 16,-4-3 0-16,0-1 0 0,0-3 3 0,-5 0 1 15,1 0 0-15,-5 0 0 0,-4-8 14 0,5 4 0 16,-5 0 0-16,-4 0 0 0,4 4 0 0,-4 0 0 16,0 11 0-16,0 0 0 0,0 0 0 0,0-8 0 15,0-3 0-15,0 11 0 0,0 0 48 0,0 0 13 16,-4 11 3-16,4 1 0 0,0-5-52 0,4 4-12 15,-4 0 0-15,0-11 0 0,4 12 0 0,1-1 0 16,3 0 0-16,-4 0 0 16,5-3-100-16,-1-1-22 0,0-3-5 0,-8-4-1127 0</inkml:trace>
  <inkml:trace contextRef="#ctx0" brushRef="#br0" timeOffset="109015.1189">23275 8781 172 0,'0'0'8'0,"0"0"1"0,0 0-9 0,0 0 0 15,0 0 0-15,0 0 0 0,0 0 501 0,0 0 99 16,-5-4 19-16,1 0 4 0,-4 4-396 0,8 0-79 0,0 0-16 0,-13 0-4 16,1 0-102-16,-1 4-26 0,0 0 0 0,1 3 0 15,-5 4 0-15,0-3 0 16,1 3 0-16,3 0 0 0,-4 4 0 0,9 0 0 0,-5 0 0 0,9 0 0 15,0 0 0-15,0 0 0 0,4-4 0 0,0 4 0 16,0-4 0-16,4-4 0 0,4 8 0 0,-4-4 0 16,1 1 0-16,3-1 0 0,0 0 0 0,1 0 0 15,-1-7 0-15,1 3 0 16,-1 4 0-16,0-7 0 0,-8-4 0 0,0 0 0 0,9 4 0 0,-9-4 0 16,0 0 0-16,0 0 0 0,0 0 0 0,0 0 0 15,4 0-200-15,4-8-44 0</inkml:trace>
  <inkml:trace contextRef="#ctx0" brushRef="#br0" timeOffset="109236.6536">23023 8699 2649 0,'-13'3'58'0,"1"1"12"0,-1 0 2 16,1-4 4-16,3 4-61 0,1-4-15 0,8 0 0 0,0 0 0 0,0 0 105 0,0 0 19 15,0 0 3-15,0 0 1 0,17 0-103 0,8 0-25 16,0-8 0-16,4 4 0 0,1-3 0 0,3 0 0 16,1-1 0-16,3-3 0 0,-3 3 0 0,4 1 0 15,0 0 0-15,-1-5 0 16,1 5-97-16,-9-1-25 0,-3 1-5 0,-10 0-717 0,1-1-144 0</inkml:trace>
  <inkml:trace contextRef="#ctx0" brushRef="#br0" timeOffset="109443.6555">23258 8389 2880 0,'-4'0'64'0,"-1"0"12"0,5 0 4 0,0 0 0 0,0 0-64 0,0 0-16 0,-4 0 0 0,0 4 0 16,0 7 105-16,-5 4 19 0,5 8 3 0,-8 6 1 16,3 12-76-16,-3 8-16 0,-5 3-2 0,4 8-1 15,-3-4-23-15,7 3-10 0,1 1 8 0,-1-1-8 16,5-3 27-16,4-4 0 0,9-7 0 0,-5 0 0 15,8-8-175 1,1-3-36-16,4-4-6 0,-1-4-2 0,1-4-51 0,4-7-10 0,17 11-3 16,-9-11 0-16</inkml:trace>
  <inkml:trace contextRef="#ctx0" brushRef="#br0" timeOffset="109602.653">23438 8960 691 0,'0'0'61'0,"0"0"-49"16,0 0-12-16,0 7 0 0,-4 0 474 0,4 5 92 15,0-1 18-15,0 0 4 0,0 4-360 0,4-4-72 16,-4 4-14-16,4 0-3 0,1-4-94 0,-1 0-18 16,0 0-4-16,0 1-1 0,-4-5-22 0,4 1 0 15,0 3-12-15,5-8 4 16,-9-3-204-16,0 0-40 0,0 0-8 0</inkml:trace>
  <inkml:trace contextRef="#ctx0" brushRef="#br0" timeOffset="109765.6536">23568 8673 1612 0,'-17'7'144'0,"17"-7"-116"0,-12 0-28 0,12 0 0 16,0 0 320-16,0 0 57 0,-9 8 12 0,1-5 3 15,8-3-263-15,0 0-52 0,0 0-10 0,-4 8-3 16,-5-1-41-16,1 1-9 0,-5 3-2 0,5-4 0 16,0 4-76-16,-1-3-16 0,1 3-4 0,4 4-842 15,4-4-169-15</inkml:trace>
  <inkml:trace contextRef="#ctx0" brushRef="#br0" timeOffset="110035.6542">23795 8740 576 0,'0'0'25'0,"0"0"6"0,-9 7-31 0,5 1 0 16,-4-1 0-16,-1 1 0 0,-3-5 576 0,-1 8 110 16,-4 1 22-16,1-1 4 0,3 0-520 0,-8 4-104 15,4-4-21-15,0 0-4 0,5 0-42 0,-1-3-8 16,1-1-1-16,7 1-1 0,5-8-11 0,0 11 0 15,0-11 0-15,0 7 0 0,5 5-11 0,3-5-1 16,0 0 0-16,5 1 0 0,0-1 0 0,-1 1 0 16,1-1 0-16,-5 4 0 0,5 1 12 0,-5-1 0 15,1-4 0-15,-1 8-8 0,0-4 8 0,-3 4 0 16,3 0 0-16,-8 0 0 0,4-4 0 0,-4 4 8 0,-4-4-8 16,0 1 11-16,0 2-3 0,-1-6-8 0,1 3 12 15,4-11-4-15,-8 8-8 0,8-8-12 0,0 0 2 0,0 0 1 31,0 0-184-31,0 0-37 0,0-12-7 0</inkml:trace>
  <inkml:trace contextRef="#ctx0" brushRef="#br0" timeOffset="110367.6546">24013 8505 518 0,'0'0'46'0,"0"0"-37"0,0 0-9 0,0 0 0 15,0 0 408-15,0 0 80 0,-9 4 16 0,1-4 4 16,0 0-310-16,8 0-62 0,-9 3-12 0,9-3-2 0,-8 0-39 0,8 0-8 16,0 0-2-16,0 0 0 0,0 0-42 0,-9 0-9 15,5 8-2-15,4-8 0 0,-4 7-20 0,-4 1 0 16,3 3 0-16,1 4 8 0,-4-4-8 16,4 8 0-16,-5-1 0 0,1 1 0 0,-1-4-13 0,1 7 2 15,0-3 1-15,-1-1 0 0,5-3-6 0,0 0-2 16,-4 4 0-16,8-4 0 0,-5 3 18 0,5 1 0 15,-4 0-8-15,4-1 8 0,0-3 11 0,0 4 5 16,4-1 2-16,-4 1 0 0,5 3-1 0,-1-3 0 16,-4-4 0-16,4 4 0 0,0-1-9 0,0 1-8 15,0 0 9-15,1-5-9 16,-1-2-40-16,0 3-15 0,-4-4-2 0,4 0-1 16,-4-11-178-16,0 0-36 0</inkml:trace>
  <inkml:trace contextRef="#ctx0" brushRef="#br0" timeOffset="110533.6521">23623 8837 2631 0,'0'7'116'0,"0"-7"25"0,0 0-113 0,8 8-28 0,-4-5 0 0,5 5 0 16,3-5 104-16,1 1 14 0,4 7 3 0,-1-7 1 16,10 0-73-16,-1-4-14 0,4 3-3 0,0-3-1 15,1 4-31-15,-1-8 8 0,5 1-8 0,-1 3 0 16,-3-4-132-16,-1 0-28 0,0 4-7 0</inkml:trace>
  <inkml:trace contextRef="#ctx0" brushRef="#br0" timeOffset="110698.6554">24084 8919 3002 0,'-13'7'133'0,"13"-7"27"0,-4 11-128 0,4-11-32 0,0 0 0 0,0 0 0 0,0 11 84 0,0 1 11 16,0-1 1-16,4 0 1 0,5 0-63 0,-1 0-13 15,5-3-2-15,-1 7-1 0,-3-4-18 0,3 0-12 16,5 0 1-16,4 0 1 16,4 1-182-16,-4-9-36 0</inkml:trace>
  <inkml:trace contextRef="#ctx0" brushRef="#br0" timeOffset="110858.6734">24403 8989 3358 0,'0'0'74'0,"0"0"15"0,0 0 3 0,0 0 3 0,0 0-76 0,-4 12-19 16,-1-5 0-16,1 8 0 0,0 0 39 0,0 7 4 0,-5 4 1 0,1 4 0 16,0 4-36-16,-5-1-8 0,5-3 0 0,3 4 0 15,-3-5-173 1,0-3-37-16</inkml:trace>
  <inkml:trace contextRef="#ctx0" brushRef="#br0" timeOffset="111248.6588">22754 9519 1958 0,'0'0'87'0,"0"0"17"0,0 0-83 0,5-4-21 16,3-4 0-16,-8 8 0 0,0 0 173 0,0 0 31 15,0 0 5-15,0 0 2 0,0 0-86 0,0 0-17 16,0 0-3-16,-4 8-1 0,-5-1-45 0,-3 1-10 16,-9 3-1-16,0 0-1 0,-4 4-30 0,4-4-5 15,-4 8-2-15,4-8 0 0,0 8-10 0,4-1 0 16,0-3 0-16,5 8 0 0,-1-5 0 0,0 5 0 15,9-1 0-15,-4 4 0 0,4 0 0 0,4 4 0 0,-5-4 8 16,10 4-8-16,-1-4 0 0,0 0 8 0,0 0-8 0,5-4 8 16,-5 1-8-16,4-1 0 0,1-3 0 0,3-1 0 15,-8-3 0-15,5-4 0 0,-5 1 0 0,0-5-11 32,-4-7-97-32,0 0-20 0,0 0-4 0,0 0-768 0,9-7-152 0</inkml:trace>
  <inkml:trace contextRef="#ctx0" brushRef="#br0" timeOffset="111980.6516">22247 9824 2880 0,'-13'4'64'0,"5"3"12"0,4-7 4 0,-5 8 0 15,9-4-64-15,0-4-16 0,0 0 0 0,0 0 0 0,9 3 54 0,3 5 8 16,5-5 2-16,8 1 0 0,9 0-16 0,-1-8-4 16,5-3 0-16,8-1 0 0,0 1-32 0,5-1-12 15,3-7 0-15,5 4 9 0,0-7-9 0,-5 3-16 16,5 0 4-16,-9 0 1 15,1 4-173-15,-9 3-36 0,-9-3-6 0,-3 7-2 16,-14 4-22-16,-3 4-5 0,-13-4-1 0,0 0 0 16,0 11 144-16,-13 0 28 0,-3 1 5 0,-1-1 2 0,-4 4 200 0,-4-4 40 15,-1 0 8-15,5 0 1 0,5 0 42 0,-1 1 8 16,4-1 2-16,5 0 0 0,-5 0-83 16,5-3-16-16,8-8-3 15,-4 7-1-15,4-7-40 0,4 8-8 0,0-1-1 0,5 0-1 16,-9-7-108-16,0 0-22 0,12 4-4 0,5 0-1 0,0-4 52 0,4-4 12 15,-5-3 0-15,5 3 0 16,0 0-54-16,-4-3-8 0,0-4-2 0,0 3 0 16,-5-3-28-16,-3 4-7 0,3-5-1 0,-8 5 0 15,1-4 60-15,-1 3 11 0,-4 8 2 0,0-7 1 0,-4-1 26 0,4 5-8 0,-5-5 8 0,5 8 0 16,0 0 46-16,0 0 14 0,0 0 4 0,0 0 0 16,0 0 0-16,0 0 0 0,0 0 0 0,0 0 0 15,13 4-52-15,0 3-12 0,-1-3 0 0,1 4 0 16,-5-5 0-16,9 5 0 0,-4-5 0 0,-1 1 0 15,1 0 0-15,3 0 0 0,-3-1 0 0,0-3 0 16,-1 0 29-16,1 0 3 0,-1 4 1 16,1-8 0-16,0 1-33 0,3-5 0 0,-7 1 0 15,3 3 0-15,1 0-20 0,-1 1-10 16,-7-5-2-16,3 8-1 0,-8 0 33 0,0 0 14 0,4-7-1 0,-4 7 0 0,0 0-13 0,0 0-18 16,0 0 4-16,0 0 1 0,0 0 41 0,0 11 9 15,0 0 2-15,0 0 0 0,0 0-13 0,0 1-2 16,0-5-1-16,4 4 0 0,5-3-23 0,-5-1 8 15,4 1-8-15,5-5 0 0,0 1 0 0,-1 0 0 16,9-4 0-16,-4 0 0 0,-5 0 0 0,5-4 0 16,0 0 0-16,4-3 0 15,0 3-47-15,-4-3-13 0,4-1-4 0,-5 4 0 0,-3-3 52 0,0 3 12 16,-1 1 0-16,-3-1 0 0,-9 4 0 0,0 0 0 16,8-4 0-16,-8 4 0 0,0 0 0 0,0 0 0 15,0 0 0-15,0 0 0 0,0 0 0 0,8 4 0 16,1-4 0-16,-1 0 0 0,-8 0 48 0,13 4 13 15,-1-1 3-15,-3 1 0 0,3 0-52 16,1-1-12-16,-1 1 0 0,5-4 0 0,-8 0 0 0,3 0 0 0,1 0 0 16,-1 0 0-16,1 0 0 0,-5 0 0 0,1 0 0 0,-1 4 0 31,1-4-100-31,-9 0-22 0,0 0-5 0,12 0-1 0</inkml:trace>
  <inkml:trace contextRef="#ctx0" brushRef="#br0" timeOffset="112206.6561">23967 9433 2880 0,'0'0'64'0,"0"0"12"0,0 0 4 0,0 0 0 0,0 0-64 0,0 0-16 16,0 0 0-16,0 0 0 0,0 15 105 0,4 0 19 16,0 0 3-16,4 7 1 0,1 4-103 0,-5 0-25 15,4 8 0-15,-3 3 0 0,-1 0 0 0,0 8 0 16,0-4 0-16,0-4 0 15,-4 0 0-15,4 1 0 0,5-5 0 0,-5-3 0 0,4-4 0 16,-3 0 0-16,3-3-9 0,0-1 9 16,1-3-156-16,-1-5-24 0,1-2-4 0</inkml:trace>
  <inkml:trace contextRef="#ctx0" brushRef="#br0" timeOffset="112561.6652">24466 9854 2073 0,'0'0'184'0,"0"0"-147"16,-5 0-29-16,-3 4-8 0,4-4 279 0,-4 0 54 16,3 0 11-16,-3 0 3 0,-5 0-235 0,5 0-46 0,-5 0-10 15,1 0-1-15,-1 0-55 0,1 3 0 0,-5 1 0 0,4 4-12 16,-4 3 12-16,5 0-13 0,-1 4 5 0,1 0 8 16,3 0-20-16,5 0 3 0,0 3 1 0,4 1 0 15,0-8 4-15,8 4 2 0,-3-4 0 0,3 0 0 16,5-3 10-16,-1-1-10 0,1-3 10 0,-1 0-10 15,1-8 10-15,4 4 0 0,-1-8-9 0,1 1 9 16,0-4-9-16,0 0 9 0,0-1-12 0,-1 1 12 16,1 0-11-16,0-4 11 0,0 4-10 0,-5-4 10 15,5 4-17-15,0 0 2 0,-9 0 1 0,5 7 0 0,-1 0 6 16,1 4 8-16,-1 4-13 0,1 7 5 0,0 0 8 16,-1 4 16-16,5 4-4 0,0-1-1 0,-9 5-11 0,5-1 10 15,4-3-10-15,-1 3 10 0,1-3-10 0,-9-4-9 16,1-4 9-16,3 4-13 15,1-4-131-15,-5-4-25 16</inkml:trace>
  <inkml:trace contextRef="#ctx0" brushRef="#br0" timeOffset="301709.1593">20158 14781 1144 0,'0'0'51'0,"5"0"10"0,-1-4-49 0,0 0-12 15,0-3 0-15,0 3 0 0,1-4 132 0,-1 1 24 16,0 0 5-16,0 3 1 0,0-4-15 0,-4 1-3 16,4 0-1-16,-4-1 0 0,0 1-24 0,0-5-5 15,0 5-1-15,0 0 0 0,-4-5-30 0,0 5-7 16,-4-4 0-16,-1 3-1 0,5-3-18 0,-4 0-3 15,-1 0-1-15,-7-4 0 0,3-4-42 0,-4 1-11 16,-4-1 0-16,-8-7 0 0,0 3 0 0,-1 1 0 16,-3 3 9-16,-9 1-9 0,0-5 0 0,0 5 8 15,-4-1-8-15,-5 1 0 0,1-1 0 0,-9 0 8 16,-4-3-8-16,0 3 0 0,1 1 12 0,-6-1-1 0,-3 0-1 0,-9 1 0 16,5 3 7-16,4 0 2 0,-9 0 0 0,4 0 0 15,9 0-9-15,0 12-2 0,-8-1 0 0,-1 0 0 16,13 4 4-16,-4 4 1 0,-4 3 0 0,0 4 0 15,-1 4-5-15,9 4-8 0,5 0 11 0,-5 7-11 16,0 3 11-16,0 1-11 0,-4 8 10 0,0 3-10 16,8 0 15-16,5 3-3 0,-5 8-1 0,4 8 0 15,5 0-21-15,8 7-4 16,-4 0-1-16,4 11 0 0,4-7 63 0,0 7 13 16,-3 4 3-16,3 11 0 0,8-3-64 0,1 3-13 0,8 4-3 0,4 3 0 15,13-3 16-15,4 4 8 0,9 3 0 0,7 8-8 16,5-8 9-16,13 5-9 0,-5-5 0 0,13 11 9 15,-4-14-9-15,8-4 12 0,9-8-12 0,7 5 12 0,6-12-12 16,3-8 0-16,9-3 0 0,12-4 0 0,-13-4 0 0,5-11 0 16,0 1 0-16,21-9 0 0,4-6 0 0,0-5 0 15,-4-7 0-15,17-3 0 0,-5-5 8 0,9-7-8 16,-4 1 12-16,12-9-4 0,-8 1-8 0,-1-8 0 16,1-3 0-16,0-4 0 0,-13-4 0 0,-4-4 0 15,5-3 0-15,7-12 0 0,-8 4 0 0,1-11 0 16,-9-3 0-16,8-12 0 0,-8 0 0 0,4 0 0 15,0-4 0-15,8-3 0 0,-20 3 0 0,-5-3 0 16,4-4 0-16,-3-4 0 0,-14 0 0 0,-7 1 0 16,-5 2 0-16,-9-2 0 0,-7 3 0 0,-13 0 0 15,-9-4 0-15,-8-8 0 0,-9 5 0 0,-3-8-9 0,-9-4 9 0,-17-3-13 16,-8 7-10-16,-13-4-1 0,-4-3-1 0,-8-12 0 16,-9 8 25-16,-4 0 14 15,0 3-2-15,-16-7 0 0,3 12-12 0,-4 3 0 16,-8 3 0-16,-4 9 0 0,0 10 8 0,4 8-8 15,0 7 0-15,-13 15 0 0,5 12 0 0,-1 6 8 0,5 9-8 0,4 10 0 32,8 4-41-32,5 4-11 0,7 0-3 0,18-4 0 0,0 1-181 15,4-1-37-15</inkml:trace>
  <inkml:trace contextRef="#ctx0" brushRef="#br0" timeOffset="302179.1619">18971 13178 1843 0,'0'0'164'0,"0"0"-132"0,0 0-32 0,0 0 0 16,0 0 264-16,0 4 47 0,-4 3 9 0,4 4 1 15,-4 1-193-15,0 3-38 0,0 11-8 0,-5 11-2 16,1 4-52-16,-1 11-12 0,1 11-1 0,0 5-1 16,4-1-14-16,-5-4 9 0,9 4-9 0,0-4 8 15,0-10-8-15,4-5 0 0,1-7 0 0,3-7 0 16,0-8-70-1,1-4-13-15,3 0-2 0,1-7-1 0,-5-7-178 0,1-5-35 0,16-14-7 0,0-15-2 16</inkml:trace>
  <inkml:trace contextRef="#ctx0" brushRef="#br0" timeOffset="302438.1649">19001 13204 1670 0,'-4'-7'148'0,"-1"-1"-118"16,1 1-30-16,4 7 0 0,0 0 275 0,0 0 49 15,0 0 9-15,0 0 3 0,0 7-168 0,9 8-34 16,-1 8-6-16,9 6-2 0,4 9-48 0,4 6-10 15,4 12-1-15,5 8-1 0,4-5-53 0,-5 1-13 16,1 0 0-16,3-1 0 0,1-3 0 0,4-8 0 16,0-7 0-16,4-3 0 0,0-8 0 0,0-12 0 15,-8-3 0-15,-4 0 0 0,-1-4 0 0,1-7 0 16,-5-4 0-16,1-8 0 0,-5-3 0 0,-4-7 0 0,-5-8 0 16,1-12 0-16,-4 1 0 0,-5-11 0 0,1-12 0 0,-5-7 0 15,0-4 0-15,-4-3 0 0,0-1 0 16,4 0 0-1,-4 12-25-15,-4 7-8 0,4 15-2 0,0 8 0 16,-4 10-46-16,4 5-10 0,0 7-1 0,0 11-873 0,12 7-175 0</inkml:trace>
  <inkml:trace contextRef="#ctx0" brushRef="#br0" timeOffset="302671.1606">20116 13353 1267 0,'-8'-11'56'0,"8"11"12"0,0 0-55 0,0 0-13 0,-4-4 0 0,4 4 0 15,0 0 432-15,0 0 84 0,0 0 17 0,0 0 3 0,-4 4-376 16,4 11-76-16,4 11-16 0,4 4-2 0,-4 11-42 0,1 4-9 16,3 3-2-16,0 4 0 0,1 0-5 0,3-3-8 15,-3 3 11-15,-1-4-11 16,5-3-43-16,-1-4-15 0,5 0-3 0,-4-4-1 15,-1-3-174-15,-3-8-36 0</inkml:trace>
  <inkml:trace contextRef="#ctx0" brushRef="#br0" timeOffset="302929.1579">20087 12984 864 0,'-17'-3'76'0,"9"3"-60"15,4 0-16-15,4 0 0 0,-5 0 454 0,5 0 88 0,0 0 18 0,0 0 3 16,0 0-351-16,0 0-71 0,0 0-13 0,9 7-4 15,3-3-75-15,9 0-15 0,9-1-3 0,-1 5-1 16,1-8 3-16,7 7 1 16,9-3 0-16,9 3 0 0,-5-3-48 0,5 4-10 0,-5-1-1 0,0-3-1 15,-3 3 26-15,-5 1 0 0,-5-1 0 0,-3 4 0 16,-9-3 0-16,-4 7 0 0,-8 0 0 0,-9 3 0 16,-8 4 0-16,-9 8 0 0,-4 4 0 0,-4 7 0 15,-12 4 0-15,-1 3-10 0,-12-3 10 0,0-1-10 16,-5 1-57-1,5-8-11-15,4 1-2 0,9-5-1 0,3-10-154 0,10-1-30 16,-10 12-7-16,22-23 0 0</inkml:trace>
  <inkml:trace contextRef="#ctx0" brushRef="#br0" timeOffset="303747.1602">23015 14095 576 0,'0'0'25'0,"0"0"6"0,-13 4-31 0,5-4 0 0,-5-4 0 0,0 0 0 16,5 4 296-16,0-4 54 0,-1 1 10 0,1-1 3 15,4 0-196-15,-1-3-39 0,-3-1-8 0,0 1-2 16,-1-1-26-16,5 1-6 0,-4 0-1 0,-1 3 0 15,1-4-9-15,-5 1-1 0,-3-1-1 0,-5 1 0 16,-5 0 8-16,-3-5 2 0,-4 5 0 0,-5-4 0 16,0 3-31-16,-4 1-5 0,-4-4-2 0,-13 3 0 15,-8 1-18-15,-4-1-3 0,-5 5-1 0,-3 3 0 0,3-8-12 16,-8 12-2-16,0 0-1 0,-12-1 0 0,4 1-9 0,-1 3 0 16,-3 1 0-16,-5 3 8 0,9 8-8 0,-4 3 0 15,-1 4 0-15,-8 4 0 0,9 0 0 0,3 0 0 16,5 7 0-16,-4 4 8 0,8-8 2 0,-4 8 0 15,8 0 0-15,-8 8 0 0,9-4 5 0,7 10 1 16,1 5 0-16,4 11 0 0,4 0-6 0,4 3-1 16,1 4 0-16,-5 12 0 0,8 3-9 0,9 4 10 15,13 7-10-15,3 8 10 0,13-11-10 0,5-1 0 16,16-3 9-16,4 8-9 0,1-8 9 0,16-4-9 16,9-8 12-16,12 5-12 0,-4-16 10 0,8 1-10 15,4-4 8-15,14 0-8 0,3-8 8 0,4-7-8 16,18 0 8-16,3 0-1 0,-8-8-7 0,4-7 0 0,9-4 0 15,12 1 0-15,1-9 0 0,3-6 0 0,-4-5 0 0,21 1 0 16,-8-4 0-16,0-8 0 0,0-3 0 0,8-8 0 16,-12 1 0-16,8-9 0 0,4-10 0 15,13-4 0-15,-17 0 0 0,0-8 0 0,4-7 0 0,9-11 0 16,-22-4 0-16,1-3 0 0,0-8 0 0,12-12 0 16,-8 1 0-16,-13-4 0 0,0-7 0 0,4-16 0 15,-12 5-14-15,-21 18-2 16,-8-8-1-16,-1-7 0 0,-8-3-17 0,-8-1-3 0,-9 0-1 15,-12 1 0-15,-13-4 18 0,-8-1 4 0,-13-3 1 0,-4 0 0 16,-12 7 15-16,-18-22 0 0,-12 12 0 0,-16-9 0 0,-1 16 35 16,-8 7 0-16,0 4 0 0,-17 11 0 15,-4 19-52 1,-5 7-11-16,-7 15-1 0,24 15-1 0,1 7 6 0,4 0 0 16,3 4 1-16,1 1-989 0,-4-5-199 0</inkml:trace>
  <inkml:trace contextRef="#ctx0" brushRef="#br0" timeOffset="304302.1604">22104 13122 2376 0,'-12'-3'105'0,"12"3"22"0,0 0-102 0,-9-4-25 15,1 0 0-15,0 0 0 0,-5-3 154 0,0 3 26 16,1-3 4-16,-5-1 2 0,5 5-93 0,-5-1-18 15,0 0-4-15,4 0-1 0,-8 4-38 0,5 0-7 16,-1 4-1-16,-4 4-1 0,0 3-5 0,-4 7-1 16,0 12 0-16,-5 15 0 0,5 0-17 0,-4 10 0 15,-5-2 8-15,9 6-8 0,4 1 0 0,4-4 0 16,1-8 0-16,7 1 0 0,9-8 0 0,4-4 0 16,1-7 0-16,3 3-9 0,4-7-7 0,9-3 0 15,5-1-1-15,-1-7 0 0,4 0-1 0,0-4 0 16,5 0 0-16,0-7 0 15,-1 0-59-15,5-4-12 0,8-8-3 0,4-3-832 0,-4-8-168 16</inkml:trace>
  <inkml:trace contextRef="#ctx0" brushRef="#br0" timeOffset="304595.1686">22352 13469 3110 0,'-21'11'68'0,"0"-4"15"0,-4 5 2 0,4-1 3 0,4 0-71 0,4 0-17 0,5-3 0 0,0 3 0 16,-5-4 55-16,5 4 7 0,8-11 2 0,-5 8 0 15,1 3-21-15,4-3-4 0,9-1-1 0,-9 4 0 16,4 0-10-16,8-3-1 0,5-1-1 0,8 1 0 16,1-5-26-16,3 1 0 0,4-8 0 0,-3 4 0 15,-1-11-27-15,1 4-10 0,-5-4-3 0,-4-4 0 16,0 0 10-16,-5-4 2 0,-3 1 0 0,0-1 0 16,-9-3-8-16,0 3-2 0,0-7 0 0,-8 0 0 0,0 3 13 0,-5-3 2 15,-3 0 1-15,-1 4 0 16,-4-1 22-16,-4 9 0 15,5-1 0-15,-9 7 0 0,4 4 0 0,-5 4 18 0,1 4-3 0,4 4-1 0,4-1-22 0,9 4-5 16,0 0-1-16,8 1 0 16,8-5-62-16,5 4-12 0,3-3-2 0,5-1-1 15,0 1-119-15,9-5-24 0,20 1-5 0,-8-11-1 0</inkml:trace>
  <inkml:trace contextRef="#ctx0" brushRef="#br0" timeOffset="304928.1573">22583 13435 1209 0,'-13'11'53'0,"13"-11"12"0,-4 4-52 16,4-4-13-16,0 0 0 0,0 0 0 0,0 0 352 0,0 8 67 16,0-8 13-16,8 7 4 0,1-3-309 0,7 0-62 15,1-1-12-15,4-3-2 0,4-3-36 0,5-5-7 16,-1 4-8-16,4-3 11 15,1-4-42-15,0-4-8 0,3-4-1 0,1 4-1244 16</inkml:trace>
  <inkml:trace contextRef="#ctx0" brushRef="#br0" timeOffset="305215.1666">23031 13137 2325 0,'0'0'51'0,"0"0"10"0,0 0 3 0,0 0 2 0,0 0-53 0,0 0-13 0,0 0 0 0,0 0 0 16,0 0 63-16,9-4 9 0,-9 4 3 0,12-7 0 15,-3 0-22-15,-9 7-4 0,0 0-1 0,0 0 0 16,0 0 16-16,0 0 2 0,0 0 1 0,0 0 0 16,0 0 20-16,0 0 4 0,-5 14 1 0,1 9 0 15,-4 10-53-15,-5 1-11 0,5 7-1 16,-5 4-1-16,1 3-10 0,-1 0-1 0,5 1-1 0,-1-4 0 15,1-8-14-15,4-4 0 0,4-3 0 0,0-4 0 16,0-3 0-16,4-12-15 0,0 0 2 0,0 0 0 16,5-7-166-1,-1-8-33-15,5-3-6 0</inkml:trace>
  <inkml:trace contextRef="#ctx0" brushRef="#br0" timeOffset="305482.156">23023 12921 806 0,'-4'7'72'0,"0"5"-58"15,-1-1-14-15,1 7 0 0,0-3 500 0,8 4 98 16,0 3 19-16,1-3 4 0,3 3-405 0,0 1-82 16,5 3-16-16,4 0-3 0,-1 4-71 0,1-4-13 15,-4 4-3-15,4-1-1 0,-1 1-18 0,1 0-9 16,0-4 10-16,0-4-10 0,4 1 0 0,0-1 0 16,0-7 0-16,0 4 0 0,0-8 0 0,-1-4 0 15,1-3 0-15,0 0 0 0,0-8 0 0,-4 0 0 16,0-7 0-16,0-4 0 15,-5-3-23-15,1-5-10 0,-5-3-3 0,1-7 0 0,-9-8 20 0,0-4 4 16,0-4 1-16,0-6 0 16,-5 6-13-16,1-3-4 0,0 0 0 0,4 3 0 15,-4 5-36-15,0 10-7 0,4 4-1 0,-4 8-1 16,4 3-36-16,0 8-7 0,4 4-2 0,8 7-711 0,-3 3-143 0</inkml:trace>
  <inkml:trace contextRef="#ctx0" brushRef="#br0" timeOffset="305702.1581">23702 12768 3070 0,'-8'8'136'0,"8"-8"28"16,-4 3-131-16,0 5-33 0,4-1 0 0,-5 4 0 0,5 12 67 0,0 3 6 15,5 7 2-15,-5 8 0 0,0 4-9 0,4 7-2 16,0 4 0-16,-4 0 0 0,0 0-51 0,0-4-13 15,4 4 0-15,5-4 0 16,-1-7-48-16,0-4-13 0,-3-4-3 0,7-7 0 16,1-4-176-16,-5-3-35 0,0-5-7 0</inkml:trace>
  <inkml:trace contextRef="#ctx0" brushRef="#br0" timeOffset="305947.1669">23681 12533 2880 0,'0'0'64'0,"0"0"12"0,0 0 4 0,0 0 0 0,0 0-64 0,0 0-16 16,0 0 0-16,5 0 0 0,3-3 105 0,5 3 19 16,-1-4 3-16,5 4 1 0,4 0-52 0,-4 4-9 15,8-4-3-15,-4 0 0 0,4 7-51 0,4 1-13 16,-4-1 0-16,13 1 0 0,-4 3 0 0,4 4 0 0,3 0 0 0,-3 7 0 16,0 0 0-16,-4 1 0 0,-1-1 0 0,-4 4 0 15,-8 0 0-15,-8 4 0 0,-9 0 0 0,-8 3 0 16,-13 1 0-16,-8 3 0 0,-13 0 0 0,-12 4 0 15,-9-3 0-15,-4 3 0 0,0 3 0 0,-12 1 0 16,-5-8-100-16,5 1-24 16,8-5-4-16,-5 1-1330 0</inkml:trace>
  <inkml:trace contextRef="#ctx0" brushRef="#br0" timeOffset="306822.1985">20691 15496 1166 0,'0'0'52'0,"0"0"10"15,0 0-50-15,0 0-12 0,0 0 0 0,0 0 0 0,4-7 204 0,-4 7 37 16,0 0 8-16,0 0 2 0,0-8-59 0,0 8-11 15,0 0-2-15,0 0-1 0,-8-7-46 0,4 3-8 16,-1-3-3-16,5 7 0 0,-8-4-45 0,4-4-10 16,-5 1-2-16,5 3 0 0,-4-3-32 0,-5-4-6 15,5 3-2-15,-5-3 0 0,-3 0-16 0,-1 0-8 16,0-4 0-16,0 0 8 0,-8 4-8 0,4-1 0 16,-4 5 0-16,-4 3 0 0,-1 0 0 15,5 8 0-15,0 4 0 0,-5 3 0 0,-3 4 11 0,4 3-3 16,-1 5-8-16,1 3 12 0,0 0 2 0,3 0 0 15,1 8 0-15,4-5 0 0,4 5-2 0,5-1 0 16,-5 1 0-16,9 3 0 0,3 1-4 0,1 3-8 16,4-4 11-16,4 4-11 0,5-4 9 0,8 4-9 15,-1 4 0-15,10-4 9 0,3 0-1 0,5-4-8 16,-1-3 12-16,9-5-4 0,8 1 0 0,-4-7-8 0,9 3 12 0,-5-8-4 16,1-3-8-16,-5-4 0 0,0 1 0 0,4-9 8 15,-4 1-5-15,1 0-3 16,-6-8 0-16,6-3 0 0,-1-5 0 0,4-3 0 0,-8-3 0 0,4-8 0 15,-8 3 0-15,-5-3 0 0,-3-4 0 0,-5-7 0 16,-8-4 0-16,0-7 0 0,-9-1 0 0,-4-7 0 16,-8-3-55-1,-4-1-10-15,-1 1-3 0,-8-1 0 0,-4 0 34 0,-8 1 6 16,-5-1 2-16,-3 4 0 0,3 4 10 0,-4 3 1 0,1 9 1 0,-9 6 0 16,4 8 14-16,-5 11 0 0,1 8 0 0,0 10 0 0,-4 5 24 15,4 10-1-15,0 5-1 0,-1 3 0 0,10-4-2 16,-1 8 0-16,4 0 0 0,9-4 0 0,4-4-20 0,9 1 0 15,12-9 0-15,4 1 8 16,13 0-117-16,4-7-23 16,12-5-5-16</inkml:trace>
  <inkml:trace contextRef="#ctx0" brushRef="#br0" timeOffset="307171.2019">21299 15429 345 0,'0'0'15'0,"0"0"4"0,0 0-19 0,0 0 0 0,0 0 0 0,0 7 0 16,0-7 545-16,0 8 106 0,0-1 21 0,0-7 4 15,0 8-424-15,0 3-85 0,0-4-17 0,0 5-3 16,0-5-71-16,4 4-13 0,1 4-3 0,3 4-1 16,-4 3-28-16,4 8-6 0,-3 4-1 0,3 7 0 15,0 3-24-15,1 1-11 0,-1 3 1 0,-4 1 0 16,5-1 18-16,-1-7 4 0,-4 0 1 0,1 0 0 16,3-7-56-16,-4-4-11 0,0-4-2 0,-4-4-1 15,5-7-39-15,-1-4-7 0,-4-11-1 0,0 0-1 16,4-7-121-16,0-8-24 15,-4-4-5-15,0-11-1 0</inkml:trace>
  <inkml:trace contextRef="#ctx0" brushRef="#br0" timeOffset="307455.1997">21211 15120 921 0,'-4'11'82'0,"0"-4"-66"16,-1 1-16-16,1-1 0 0,4-7 504 0,-4 11 98 15,4-11 19-15,4 8 4 0,-4-8-421 0,9 7-85 16,-1-3-17-16,9 4-3 0,0-5-59 0,8 1-12 15,0 0-3-15,4-4 0 0,5 0-12 0,-1-4-2 16,5 0-1-16,4 4 0 0,0 0-10 0,4 0 0 16,0 0-10-16,0 8 10 0,-4-8 0 0,0 11 0 15,-8-4 0-15,-1 8 0 0,-7-4 0 0,-1 4 0 16,-8 4 0-16,-5-4 0 0,-3 3 0 0,-5 1 0 0,-4 0 0 16,-4 3 0-16,-5-3 0 0,-3 3 0 0,-9 0 0 0,-5 1 0 15,-7-5 9-15,-9 5-9 0,-8 3 0 0,3-7 9 16,-3-1-1-16,4 5-8 0,4-1 12 0,-4-3-4 15,8-8-8-15,5 4-14 0,-1 0 3 0,9-1 1 32,4-6-31-32,8-1-7 0,-3 1 0 0,11-8-1 0,5 0-183 0,0 0-36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2:10:33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17206 14583 2188 0,'-13'15'97'0,"13"-15"20"0,0 0-93 0,0 0-24 16,-8 0 0-16,8 0 0 0,-13-4 107 0,13 4 17 16,-12 0 3-16,12 0 1 0,0 0 0 0,0 0 0 15,0 0 0-15,0 0 0 0,0 0-103 0,0 0-25 16,0 0 0-16,0 0 0 0,8-7 56 0,0-1 7 16,5 1 1-16,0 3 0 0,3 0-52 0,5 1-12 15,0-1 0-15,0 0 0 0,0 1 0 0,4-1 0 16,0 0 0-16,1-3 0 0,7 3 0 0,-8-4 0 0,9 8 0 15,-5 0 0-15,1 0 0 0,-1 0 0 16,-4 0 0-16,5 4 0 0,-9-4 0 0,4 0 0 0,0 0 0 0,-4 4 0 16,0 0 0-16,0 3 0 0,-4-7 0 0,-1 8 0 15,-7-5 0-15,3 5 0 0,-12-8 8 0,4 3-8 16,-4-3 8-16,9 8-8 0,-9-1 11 0,4 5-11 16,-4-12 20-16,0 11-2 0,-4 0-1 0,0 8 0 15,-5 3-1-15,5 4-1 0,-9 8 0 0,5 3 0 16,0 4-6-16,-1 3-1 0,5 5 0 0,-4 11 0 15,4-5 7-15,4 9 1 0,0 3 0 0,8 4 0 16,0 3-16-16,-3-3 0 0,7 4 0 0,1 7 0 16,-1-4 0-16,1 0 8 0,-1 0-8 0,1 8 0 15,4-11 14-15,-5-1-3 0,1 1-1 0,0-1 0 0,-1-3 0 16,-3-4 0-16,3 0 0 0,1 4 0 0,-5-8-10 16,0-3 10-16,1-4-10 0,-1 0 10 15,-4-8-30-15,5 1-7 0,3-8-1 0,-7 0 0 0,3-4 28 0,0-4 0 16,-3 1 0-16,3-4 0 0,0 0 0 0,-8-12 0 15,5 1 0-15,-1-1 0 0,0-6 20 0,0 3 10 16,-4-8 2-16,0 0 0 0,0-7-24 0,0 0-8 16,0 0 0-16,-4 4 0 0,-4 7 0 0,3-7 0 15,-3 0 0-15,-5 3 0 16,-3-3-26-16,-1 0-5 0,-4-1-1 0,-4 1 0 0,0 0 32 0,-5 0 0 16,-8-8 0-16,1 4 0 0,-1 0 20 0,0-4 9 15,0 4 3-15,-4 0 0 0,5 0-24 0,-1 4-8 16,4 0 0-16,1-1 0 0,4 1 0 0,3 4 0 15,1-5 0-15,8 5 0 0,1-1 0 0,3-3 0 16,0 3 0-16,5-3 0 16,8-4-28-16,0 0-3 0,0 0 0 0,0 0 0 15,0 0-25-15,0 0-4 0,4-11-2 0,5-4-1463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2:11:40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12202 5837 1274 0,'-29'0'56'0,"16"3"12"0,1 1-54 0,7 4-14 16,-3-5 0-16,0 1 0 0,-9-4 152 0,8 0 28 15,9 0 6-15,-4-4 1 0,-8 4-43 0,8 0-9 16,4 0-2-16,0 0 0 0,0 0-36 0,0 0-7 0,0 0-2 0,0 0 0 16,20 0-14-16,1 0-3 0,-8 0-1 0,4 0 0 15,4 0-14-15,0 4-4 0,4-4 0 0,-4 0 0 16,0 0-23-16,0 0-5 0,4 0 0 0,0 0-1 15,-12-4-15-15,8 4-8 0,8 4 8 0,5 0-8 32,-5-4-44-32,-4-4-14 0,0 4-2 0,5 0-1 0,7 0-143 0,-7 0-28 0</inkml:trace>
  <inkml:trace contextRef="#ctx0" brushRef="#br0" timeOffset="565.9874">13494 5986 576 0,'0'0'51'0,"0"0"-41"0,0 0-10 0,0 0 0 15,0 0 448-15,0 0 87 0,0 0 17 0,0 0 4 16,17 0-341-16,-1-4-69 0,1 4-14 0,0 0-2 16,4 0-55-16,0-4-11 0,0 4-3 0,0 0 0 0,4 0-20 15,9 0-4-15,-1 4-1 0,5 0 0 16,0-4-15-16,-1 0-3 0,10 3-1 0,-1 1 0 0,0 0-5 0,0 7 0 15,-4-11-1-15,8 0 0 0,1 4 8 0,-5-4 1 16,4 0 1-16,5 0 0 0,-9 0-21 0,-4 0 0 16,0 0-12-16,0 0 4 0,-1 0 8 0,-7-4 0 15,-5 4 0-15,-3 0 8 0,-10 0-8 0,1 0 0 16,-4 0 0-16,-5-7 8 0,-8 7-8 0,0 0 0 16,0 0 0-16,0 0 0 15,0 0-52-15,-13-4-9 0,1 4-2 0,-1 0-954 16,-3 0-191-16</inkml:trace>
  <inkml:trace contextRef="#ctx0" brushRef="#br0" timeOffset="3799.4492">3176 2930 2188 0,'0'0'48'0,"0"0"11"0,0 0 1 0,0 0 1 0,0 0-49 0,0 0-12 15,0 0 0-15,0 0 0 0,0 0 113 0,0 0 20 16,0 0 4-16,13 7 1 0,-9 1-50 0,5 7-11 15,-9 3-1-15,0 1-1 0,0 3-26 0,4 1-5 16,-8 6 0-16,4 5-1 0,-9 0-18 0,5 3-3 0,4-4-1 0,0 1 0 16,-8-1-13-16,3-3-8 0,5 0 10 0,-4 4-10 15,4-12 0-15,0 0 0 0,0 1 0 0,0-5 0 32,0 1-96-32,4-4-13 0,-4 3-3 0,5-10 0 0,-5-8-158 15,0 0-32-15</inkml:trace>
  <inkml:trace contextRef="#ctx0" brushRef="#br0" timeOffset="4019.355">3206 2665 2876 0,'-13'23'64'0,"9"-12"12"0,-13-7 4 0,9 3 0 0,4 4-64 0,-9-3-16 16,9-1 0-16,4 1 0 0,0 3 93 0,0-4 16 15,8 4 3-15,1-3 1 0,3 3-77 0,5-4-16 16,0 5-4-16,8-5 0 0,-4-3 2 0,4 0 0 15,4-4 0-15,1 0 0 0,8-4-18 0,-9 0 0 16,5 4 0-16,3-7 0 0,-3-5 0 0,-5 5 0 16,-4-4-10-16,0 7 10 15,5 0-122-15,-13-3-17 0,-1-1-3 0,-3 5-1219 0</inkml:trace>
  <inkml:trace contextRef="#ctx0" brushRef="#br0" timeOffset="4214.3573">3273 3131 1612 0,'-21'19'144'0,"17"-8"-116"16,0 4-28-16,-5-4 0 0,5 0 316 0,4 0 56 15,0 1 12-15,0-1 3 0,0-11-230 0,0 3-45 0,13 5-10 0,-9-1-2 16,13-3-63-16,4 0-13 0,-5-4-2 0,1 0-1 16,8 0-21-16,5-8 8 0,-1 1-8 0,-4-1 0 15,9 5 0-15,-5-12 0 0,9 7 0 0,-9 5 0 31,-8-12-130-31,4 4-21 0,0-1-4 0,-4 5-1217 0</inkml:trace>
  <inkml:trace contextRef="#ctx0" brushRef="#br0" timeOffset="4386.3572">3265 3563 2073 0,'0'0'184'0,"0"0"-147"15,8 12-29-15,-8-5-8 0,13 4 224 0,-9-3 43 16,8-5 9-16,1 1 1 0,-5 4-159 0,13-5-32 15,0 1-6-15,4-4-2 0,1-7-48 0,7 3-10 16,5-7-1-16,4-1-1 0,-9-6-18 0,5-1 0 16,4-3 0-16,-4-1 0 15,0-3-148-15,3 0-34 0,-7 0-6 0</inkml:trace>
  <inkml:trace contextRef="#ctx0" brushRef="#br0" timeOffset="4663.3579">3885 2963 2764 0,'0'0'123'0,"-12"0"25"0,12 0-119 0,0 0-29 0,0 0 0 16,0 0 0-16,0 0 124 0,0 0 20 0,0 0 3 0,0 0 1 15,0 0-74-15,0 0-14 0,0 0-4 0,0 0 0 16,0 12-35-16,12-1-7 0,-3 4-2 0,3 3 0 15,5 12-4-15,4-8-8 0,-8 8 11 0,8 4-11 16,-5-1 8-16,5-3-8 0,0 7 0 0,0-3 0 16,-4-8 8-16,8 4-8 0,-8 0 0 0,0 3 0 15,0-10 0-15,-5-1 0 0,5 0 0 0,-5 4 0 16,-3-11-76-16,-5 0-15 0,9 0-3 0,-9-4-907 16,4 0-182-16</inkml:trace>
  <inkml:trace contextRef="#ctx0" brushRef="#br0" timeOffset="4970.3572">4271 2874 2869 0,'0'0'63'0,"0"0"13"0,0 0 2 0,0 0 3 0,-8 11-65 0,4 0-16 16,4 4 0-16,-9-11 0 0,1 3 113 0,8 8 19 15,-13-7 4-15,1 10 1 0,-5-6-73 0,4 6-14 0,-12 5-3 0,8-1-1 16,-8 8-22-16,4-4-4 0,-4 11 0 0,-4-7-1 16,3 7-19-16,1 0 0 0,4 1-13 0,-4-1 5 15,0-3 8-15,8-5 0 0,-4 5 0 0,9-12 0 31,-1 1-50-31,1-5-8 0,7-3-2 0,-3-4 0 0,8 0-130 0,8-3-26 16,-8-8-6-16</inkml:trace>
  <inkml:trace contextRef="#ctx0" brushRef="#br0" timeOffset="5299.3574">4493 2930 633 0,'0'0'28'0,"0"0"6"0,0 0-34 0,0 0 0 16,0 0 0-16,0 0 0 0,0 0 506 0,0 0 94 15,0 0 20-15,0 0 3 0,0 0-396 0,0 0-79 16,0 0-16-16,9 11-4 0,-5 4-51 0,-4-4-10 15,8 4-3-15,-8 4 0 0,0 3-51 0,0 4-13 16,-8 0 0-16,8 11 0 0,-4 1 0 0,4-1 0 16,0 0 8-16,0 8-8 0,0-8 0 0,0 1 0 15,0-9 0-15,4 5 0 16,4-8-31-16,-3 4-12 0,-5-8-2 0,8 4-1 16,-4-3-61-16,9-1-12 0,-13-7-2 0,4 0-1 15,4 0-142-15,-8-15-28 0</inkml:trace>
  <inkml:trace contextRef="#ctx0" brushRef="#br0" timeOffset="5594.3769">4472 2717 2880 0,'0'0'128'0,"0"0"25"0,0 0-122 0,0 0-31 0,0 0 0 0,0 0 0 16,0 0 125-16,0 0 19 0,0 0 4 0,0 0 1 15,13 8-85-15,-5-4-16 0,13 3-4 0,-8 1-1 16,8 3-26-16,4-11-5 0,-4 7 0 0,13 4-1 0,-13-3-11 0,8 3-16 15,0 0 4-15,5 4 1 0,4 4 11 0,-1-1 0 16,-11 1 10-16,7 0-10 0,-4-1 0 0,1 1 0 16,-5-4 0-16,0 7-10 0,-8 4 10 0,-5-7-12 15,-7-8 12-15,-1 8-12 0,-8-1 12 0,-9 1 8 16,-8 3-8-16,0 1 11 0,-8 3-11 0,-5-8 0 16,-8 1 0-16,0 0 0 0,-4-8 0 0,4 4-12 15,-8-4 2-15,4 0 1 16,8-3-19-16,0-1-3 0,1-3-1 0,3-4 0 15,9-4-146-15,8 4-30 0,-4-11-5 0,13 3-2 0</inkml:trace>
  <inkml:trace contextRef="#ctx0" brushRef="#br0" timeOffset="19819.2717">1109 2885 230 0,'-4'0'20'0,"-5"0"-20"16,5-4 0-16,-9 1 0 0,9-1 523 0,-4 4 100 16,8 0 20-16,0 0 4 0,-4-11-418 0,4 11-83 15,0 0-17-15,0 0-3 0,0 0-57 0,12 0-11 16,-12 0-2-16,17 0-1 0,0 11-13 0,4-7-2 15,-13 11-1-15,13 3 0 0,-4 8-14 0,-5 4-2 16,5 7-1-16,-4 8 0 0,-1 0-8 0,-3 3-2 16,3 4 0-16,-3 4 0 0,-5-11-12 0,4 4 8 15,-3-12-8-15,-1 8 0 0,-4-16 0 0,0 5 0 16,8-8 0-16,-8-4 0 16,0-3-24-16,0-4-2 0,0-4 0 0,0-4 0 15,0-7-65-15,0 0-13 0,0 0-2 0,-12-7-1 16,7-12-129-16,-7-7-25 0,3-4-6 0</inkml:trace>
  <inkml:trace contextRef="#ctx0" brushRef="#br0" timeOffset="20081.2695">1138 2885 345 0,'-4'-22'31'0,"-13"-4"-31"16,5 0 0-16,-1-4 0 0,0 4 412 0,1 7 77 0,3-7 15 0,-3 15 4 15,-1-8-223-15,5 12-44 0,4-4-9 0,4 3-1 16,0 8-107-16,0 0-20 0,0 0-5 0,0 0-1 16,4 0-30-16,17-7-7 0,-4 3-1 0,12 4 0 15,9 0-48-15,0 4-12 0,3 3 0 0,10-7 0 16,-5 0 0-16,0 0 0 0,4 8 0 0,9-8 0 15,-4 11 0-15,-5-11 0 0,4 7 0 16,5 1 0-16,-4 3 0 0,-1-4 0 16,-12 4 0-16,-8 8 0 0,-5-11-48 0,-4 10-13 15,-12 1-3-15,-13-1 0 0,0 5 64 0,-9 3 0 0,-12 0 0 0,-4 11 13 0,-12-11-13 16,-1 4 0-16,-4 0 0 0,0 3 0 0,0-10 8 16,0-1-8-16,0 1 0 0,9-9 0 15,-5 5-11-15,13-11-8 0,4 3-1 0,0-4-1 16,12-3-90-16,1-4-17 0,4-4-4 0,4-3-1204 15</inkml:trace>
  <inkml:trace contextRef="#ctx0" brushRef="#br0" timeOffset="20464.2709">2807 2628 2419 0,'0'0'107'0,"0"0"22"0,0 0-103 0,0 0-26 15,0 0 0-15,0 0 0 0,-4-7 108 0,4 3 16 0,-8-7 3 0,4 3 1 16,-1 1-8-16,-7-1 0 0,-1-3-1 0,1 7 0 16,-5-3-37-16,0 7-7 0,-4-11-2 0,0 11 0 15,-8 0-58-15,-9 11-15 0,-4-7 0 0,0 11 0 16,-4 3 0-16,0 1 11 0,-4-1-11 15,3 9 10-15,-7-1-10 0,8 3 0 0,0 9 0 0,8-1 0 16,4-3 0-16,5-1-9 0,4 1 9 0,8 3 0 16,-4-11 0-16,17 0 0 0,0 4 0 0,8 0 0 15,0-1 0-15,9 1 0 0,12 0 0 0,0-4 0 16,4 4 0-16,5-11 0 0,8 7 0 0,4-8 0 0,4 1 0 16,-4 0 0-16,9-8 0 0,-9 4 0 0,0-12 0 15,-4 5 9-15,0-4-9 0,-4-4 8 16,4-4-38-16,-13 4-8 0,1-11-2 15,-1 3 0-15,0-3-197 0,-16 4-40 0</inkml:trace>
  <inkml:trace contextRef="#ctx0" brushRef="#br0" timeOffset="20681.271">2073 3690 3204 0,'0'0'142'0,"0"0"29"0,0 0-137 0,13 0-34 16,-5 4 0-16,5-4 0 16,12 0 88-16,0-4 12 0,-4 0 1 0,17 1 1 0,8-9-66 0,9 5-14 0,3-4-2 0,14-8-1 15,-9 4-31-15,0 0-5 0,-5 0-2 0,1 8 0 16,-5-12 19-16,5 8 0 0,-4 4 0 16,8-8 0-1,-9 4-189-15,1 7-35 0,45 8-6 0,-49-8-2 0</inkml:trace>
  <inkml:trace contextRef="#ctx0" brushRef="#br0" timeOffset="60919.5255">8939 2949 921 0,'0'0'82'0,"0"0"-66"15,0 0-16-15,0 0 0 0,0 0 281 0,0 0 53 16,0 0 10-16,0 0 3 0,0 0-162 0,0 0-32 16,0 0-6-16,0 0-2 0,0 0-60 0,0 0-12 15,0 0-2-15,0 0-1 0,0 0-14 0,0 0-4 16,4 7 0-16,5 4 0 15,8 8-8-15,-13 7-3 0,8-8 0 0,-3 20 0 0,-1-5-11 0,0 8-2 16,-8 11-1-16,9 16 0 0,-9-5-27 0,0-11-11 16,4 0 1-16,-8-7 0 0,0-8 21 0,-1-3 4 15,5 3 1-15,5-11 0 16,-1 0-37-16,0-7-7 0,0-1-2 0,0 1 0 16,5-8-118-16,-9-11-24 0,0 0-5 0,0 0-1107 0</inkml:trace>
  <inkml:trace contextRef="#ctx0" brushRef="#br0" timeOffset="61186.5275">8880 2673 576 0,'-12'0'25'0,"12"0"6"0,-13 7-31 0,5-7 0 0,-1 0 0 0,5 4 0 15,4-4 540-15,0 0 103 16,0 0 20-16,9 4 4 0,3-1-458 0,1 5-91 0,-5-4-18 0,5-1-4 16,4 8-60-16,8-3-11 0,4 3-2 0,0-3-1 15,1 3-14-15,12-8-8 0,-4 12 10 0,3-7-10 16,1 10 0-16,0-6 0 0,4 3 0 0,9 3 0 15,-17 1-12-15,4 3-8 0,0-3-1 0,-9 7-1 0,-8-11 22 16,-4 3 0-16,-8 1 0 0,-13 3 0 0,-8-3 0 0,-13 0 0 16,-5 7 0-16,-7 4 0 0,-9 3 0 0,0-7 0 15,0 11 0-15,-8 1 0 0,8-12 17 0,0 4 8 16,4-8 2-16,4 0 0 0,1-7-36 0,8-4-7 16,4-7-2-16,4 4 0 15,4-8-161-15,5 0-32 0,8-12-6 0</inkml:trace>
  <inkml:trace contextRef="#ctx0" brushRef="#br0" timeOffset="61827.5311">10097 2811 1958 0,'0'0'87'0,"0"0"17"0,0 0-83 0,0 0-21 16,0 0 0-16,0 0 0 0,-4-8 158 0,-1 4 27 16,5 4 6-16,0 0 1 0,0 0-52 0,-8-7-9 15,0 7-3-15,3-7 0 0,-3 3-102 0,0 4-26 16,-5 0 0-16,0 4 0 0,-3 3 0 0,-5 0 0 15,0 12 0-15,0 0 0 0,-9-1 32 0,5 8 0 16,-4 4 1-16,-1-4 0 0,1-3-1 0,4 10-1 16,0-10 0-16,8 3 0 0,9 0-31 0,3-15 0 15,1 4 0-15,0 3 0 0,0-6 0 0,4-1 0 0,0 4 0 0,4 3 0 16,0-6 13-16,9 6-3 16,-5 1-1-16,5-4 0 0,-5-4-9 0,9 0 0 0,-4 4 0 0,8-8 0 15,-1 5 0-15,1-5 0 0,5 4 0 0,11-7 0 16,-7 0 0-16,-1-1-12 0,0-3 2 15,1 8 1-15,-9-8 9 0,-4 0 0 0,-5 4 0 0,-3-1 0 16,-9 9 0-16,0-9 0 0,-13 8 0 0,0 8 0 16,-16 0 0-16,-5 11 0 0,1-12 0 0,-5 8 0 15,0 0 10-15,5-3 4 0,-1 3 1 0,9-15 0 16,4 8-15-16,0-5 0 0,0-2 0 0,4-1-10 16,5-4-15-1,3 1-3-15,5-5-1 0,4-3 0 16,0 0-175-16,13-7-34 0,4 0-7 0,4-5-2 0</inkml:trace>
  <inkml:trace contextRef="#ctx0" brushRef="#br0" timeOffset="62133.5264">10420 3019 1728 0,'0'0'76'0,"0"0"16"0,4-7-73 0,-4 7-19 16,0 0 0-16,4-11 0 0,-4 3 157 0,4 8 28 15,-4 0 6-15,0 0 1 0,0 0 0 0,0 0 0 16,0 0 0-16,0 0 0 0,0 0-103 0,9 0-20 16,-1 4-4-16,-4 11-1 0,0-8-51 0,-4 12-13 15,5 0 0-15,-5 3 0 0,0 4 54 0,0 8 8 0,0 3 2 0,0 4 0 16,-5 0-52-16,5 15-12 0,-4-8 0 0,0-3 0 15,0-8 0-15,0 0 0 0,-1-11 0 0,1 1 0 32,4 2-100-32,0-10-22 0,4 0-5 0,-4-12-1 15,0 4-113-15,5-7-23 0,-5-4-5 0,0 0-1 0</inkml:trace>
  <inkml:trace contextRef="#ctx0" brushRef="#br0" timeOffset="62373.528">10407 2762 2419 0,'-17'-7'107'0,"17"7"22"0,-8 0-103 0,8 0-26 0,0 0 0 0,0 0 0 16,0 0 159-16,0 0 26 0,0 0 6 0,8 3 1 0,1 5-103 16,-1-1-20-16,5 1-4 0,-1 3-1 0,1-4-51 0,-1 5-13 15,9-5 0-15,0 4 0 0,5 0 0 0,-1 4 0 16,4-7 0-16,9 7 0 0,0 0-10 0,-5 3-5 16,1 1-1-16,-9 0 0 0,0 7 16 0,-8-8 0 15,0 5 0-15,-13 3 0 0,-8 0 28 0,-5 0 1 16,-12 4 1-16,0 3 0 0,-8 4-30 0,-5 1 0 15,1-12 0-15,-5 7 0 0,0-7-14 0,5 1 1 16,3-16 0-16,1 4 0 16,4-8-92-16,8-3-19 0,4-8-3 0,5 0-1 0</inkml:trace>
  <inkml:trace contextRef="#ctx0" brushRef="#br0" timeOffset="63055.537">11158 2893 2649 0,'0'0'58'0,"0"0"12"0,0 0 2 0,0 0 4 0,0 0-61 0,0 0-15 0,0 0 0 0,0 0 0 16,0 0 105-16,0 0 19 0,-9 7 3 0,5 8 1 15,-4 7-52-15,4 4-9 0,-9 4-3 0,5-4 0 16,-5 4-51-16,1 4-13 16,-5 7 0-16,-4 3 0 0,4-3 0 0,-8 8 0 0,-5-1 0 0,5-3 0 15,0 0 0-15,4-4 0 0,-4-4 0 0,4 8 0 16,0-8-48-16,4-4-13 0,5-6-3 0,8-5 0 16,-1-7-204-16,5 0-42 0,0-15-8 0,0 0-2 0</inkml:trace>
  <inkml:trace contextRef="#ctx0" brushRef="#br0" timeOffset="63260.5265">11263 2777 1267 0,'-9'-11'56'0,"9"11"12"0,0 0-55 0,0 0-13 15,0 0 0-15,0 0 0 16,0 0 361-16,0 0 70 0,-4 7 13 0,0 12 4 0,0 0-256 0,4 7-52 16,-4-4-9-16,-1 12-3 0,5 3-51 0,-4 0-10 0,-4 15-3 0,-1 4 0 15,5 4-36-15,0 3-7 0,0-3-1 16,4 7-1-16,0-19-19 0,4 5 0 15,4-16 0-15,5 7-9 0,-5-14-11 0,5 4-1 0,-1-4-1 0,1-4 0 32,-5-4-76-32,1-3-15 0,-1-1-3 0,-4 1-1 15,-4-4-123-15,-4-8-25 0,-8 5-5 0,12-12-1 0</inkml:trace>
  <inkml:trace contextRef="#ctx0" brushRef="#br0" timeOffset="63413.5257">10894 3388 2649 0,'0'0'117'0,"0"0"25"15,-5 8-114-15,1 3-28 16,4-4 0-16,0-7 0 0,4 12 141 0,5-9 23 0,-1 1 4 0,1 7 0 16,7-11-64-16,5 8-14 0,0-5-2 0,4-3-1 15,5-3-70-15,-1-5-17 0,5-3 0 0,8-4 0 16,0-4-20-16,0-3-7 0,8 0-1 0,0-1-1013 16,-8 1-203-16</inkml:trace>
  <inkml:trace contextRef="#ctx0" brushRef="#br0" timeOffset="63892.527">11774 3101 460 0,'5'4'41'0,"-5"-4"-33"0,0 0-8 0,0 0 0 16,0 0 236-16,0 0 44 0,0 0 10 0,0 0 2 16,-9-4-73-16,9 4-15 0,0 0-2 0,0 0-1 15,-8-7-63-15,4-1-13 0,12 1-2 0,5-4-1 16,-5 0-26-16,0 3-6 0,-8 1-1 0,0-5 0 15,9 5-22-15,-5-4-5 0,-8 3-1 0,4-3 0 16,0 4-21-16,0-1-5 0,-9-3-1 0,1 4 0 16,-5 3-17-16,1-7-3 0,3 7-1 0,-3 0 0 0,-5 4-13 15,-4 0 11-15,4 0-11 0,1 4 10 16,3 11-10-16,0-8 0 16,-3 8 0-16,-1 4 0 0,-4 0-8 0,0-1-8 0,-4 5 0 0,4-1-1 15,4 4 17-15,4 4 0 0,1 3 0 0,3 5 0 0,1 6 0 0,4 1 0 16,4 4 0-16,4-5 0 0,0-6 25 0,5-12 3 15,3 7 0-15,1-7 0 0,-1 0-28 0,1 0 0 16,8-7 0-16,0 0 0 0,0-4 34 16,-4-8 2-16,-1 0 0 0,1-3 0 15,4 0-101-15,4-8-20 0,-4-3-4 0,9-4-919 16,-1-4-183-16</inkml:trace>
  <inkml:trace contextRef="#ctx0" brushRef="#br0" timeOffset="64141.0448">11963 3042 518 0,'21'7'23'0,"-21"-7"5"0,0 0-28 0,0 0 0 0,0 0 0 0,8 4 0 16,-8-4 536-16,13 4 103 0,0 7 20 0,3-8 4 15,1 5-421-15,-8 7-84 0,-9-8-17 0,0 8-3 16,-5 4-83-16,5 3-17 0,0 8-3 0,0 4-1 15,-4 3-34-15,4 4 0 0,0 4 0 0,0-1 0 16,-8 1 0-16,4-8 10 0,-1 0-10 0,1-10 12 16,0 2-57-16,4-10-11 0,8 3-3 0,5-3 0 15,-9-4-105-15,5-4-20 0,-1-3-5 0</inkml:trace>
  <inkml:trace contextRef="#ctx0" brushRef="#br0" timeOffset="64361.0481">12101 2893 921 0,'-67'7'40'0,"51"-3"10"0,7 3-40 0,1 1-10 16,-13 3 0-16,8-4 0 15,1 1 524-15,3 3 104 0,1-7 20 0,4-1 4 0,4-3-468 0,4 12-94 16,9-9-18-16,12 5-4 0,4-1-54 0,0-3-14 16,9-4 0-16,0 0 0 0,4 0 13 0,-4 0-2 15,4-4-1-15,-1 4 0 0,-7-7-10 0,4 3 0 16,-1 0 0-16,1 1-11 15,-4 3-82-15,-9 0-17 0,0 0-3 0,-4-8-867 16,-4 8-174-16</inkml:trace>
  <inkml:trace contextRef="#ctx0" brushRef="#br0" timeOffset="64531.0431">11909 3344 3214 0,'0'0'71'0,"0"0"14"0,0 0 3 0,8 3 3 0,0 5-73 0,9-5-18 0,12 9 0 0,1-12 0 15,3 3 71-15,9-3 10 0,0 0 3 0,4-3 0 16,-4 3-68-16,-4-12-16 0,-4 9 0 0,3-5 0 16,-3 5 0-16,-1-12 0 0,1 11 0 0,0-7 0 15,-5 3-24-15,0 1-6 0,-4 3-1 0,-8 0 0 16,-4 1-164-16,-1 3-33 0</inkml:trace>
  <inkml:trace contextRef="#ctx0" brushRef="#br0" timeOffset="64710.0422">12030 3668 2016 0,'0'0'179'0,"9"3"-143"0,3 1-36 0,-3 4 0 0,-1-8 320 0,5 0 58 15,7 3 11-15,1-3 3 0,0 0-260 0,9 0-52 16,3-3-11-16,5-5-1 0,4 4-55 0,0-3-13 16,-4-4 0-16,8 3 0 0,8-3 0 0,-3 0 11 15,-9 4-11-15,-5-1 10 0,1 1-19 0,0-5-4 16,0 5-1-16,-5 0 0 15,-8 3-166-15,1 0-32 0</inkml:trace>
  <inkml:trace contextRef="#ctx0" brushRef="#br0" timeOffset="72501.7335">14974 3351 1497 0,'-4'-7'66'0,"4"7"14"0,-4 0-64 0,0 7-16 16,4-7 0-16,-4 7 0 0,-5 5 252 0,9-5 48 0,-4 4 8 0,4-11 3 15,4 8-213-15,5 3-42 0,-1-4-9 0,5 5-2 32,8-5-80-32,0-3-16 0,8 3-3 0,-4-7-1126 0</inkml:trace>
  <inkml:trace contextRef="#ctx0" brushRef="#br0" timeOffset="72652.7276">16354 3452 1497 0,'0'0'133'0,"0"0"-106"0,9 11-27 0,3-4 0 0,1 4 126 0,4-11 20 15,-5 8 4-15,5-1 1 16,8-3-205-16,0 3-41 0</inkml:trace>
  <inkml:trace contextRef="#ctx0" brushRef="#br0" timeOffset="72817.7286">17562 3548 2120 0,'0'19'94'0,"0"-4"19"0,4-11-90 0,5 11-23 16,-1-12 0-16,9 9 0 0,0-5 23 0,4-3 0 15,4-1 0-15,4-3 0 0,9 0-23 0</inkml:trace>
  <inkml:trace contextRef="#ctx0" brushRef="#br0" timeOffset="72975.7293">18934 3545 1497 0,'0'0'66'0,"16"7"14"16,1 4-64-16,4-11-16 0,0 8 0 0,0 3 0 15,0-11 55-15,0 7 7 0,4-7 2 0,0 4 0 0</inkml:trace>
  <inkml:trace contextRef="#ctx0" brushRef="#br0" timeOffset="73131.7269">19747 3537 2649 0,'0'0'58'0,"0"0"12"0,0 0 2 0,0 0 4 0,0 0-61 0,9 11-15 16,-5-3 0-16,4-1 0 16,5 1-48-16,4 3-13 0,25-4-3 0,-9 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2:14:13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22608 1294 921 0,'-9'0'82'0,"9"0"-66"15,0-8-16-15,-4 5 0 0,0-5 261 0,0-7 49 16,4-3 10-16,0 7 1 0,-4-1-159 0,4-3-32 16,-9 4-6-16,5-7-2 0,4-1-55 0,-8-7-11 0,-5 4-3 15,5-1 0-15,-5 1 1 0,-4-4 0 0,0-4 0 0,-8-7 0 16,-4 3 5-16,0 4 1 0,-5 4 0 0,0-11 0 16,1 3 0-16,-9 5 1 0,-8-9 0 0,-1 9 0 15,5 2-49-15,0 1-12 0,0-3 0 0,-9-5 0 16,5 12 8-16,-13-4-8 0,-4-1 11 0,-8 1-11 15,-1 4 8-15,1 3-8 0,-1 1 0 0,-8-8 0 16,0 7 10-16,-4 0-2 0,0 1 0 0,-8-1 0 16,3 12 7-16,5-5 1 0,0 5 0 0,-4 0 0 15,0 3 13-15,-1 4 3 0,10 11 1 0,-6-4 0 16,10 5-45-16,3 6-10 0,1 8-2 0,-5-3 0 16,0 3 24-16,5 7 0 0,-1 5 0 0,1 6 0 0,4 5 22 0,4 7-1 15,4 15 0-15,0 3 0 0,8-7-33 0,1 8-6 16,8 3-2-16,4 4 0 0,0 4 20 0,17-4 0 15,-1 7 0-15,10 8 0 0,7 0 10 0,9-4 9 16,4 8 1-16,13 3 1 16,0-3-21-16,4-5 0 0,12 1 0 15,1 4 0-15,4-12 0 0,8 1 0 0,8 7 0 0,-3-23 0 16,3 5 0-16,9-5 0 0,0-11 0 0,4 5 0 0,0-5 0 0,5 0 0 16,3-3 0-16,34 22 0 0,-8-11 0 0,-1-8 0 15,1-7 0-15,8-11 0 0,-12-4 0 0,3-8 0 16,5-3 0-16,13-8 0 0,-14-3 0 15,-24-8 0-15,4-7 0 0,8-8 0 0,9 4-8 0,8-19-7 16,-4 1-1-16,-5-8 0 0,-3-11 26 0,29-19 5 0,0 0 1 0,8-8 0 31,-21 1-40-31,-8 0-8 0,-13-8-2 0,0-15 0 16,-8 4 2-16,-8 0 1 0,-5 0 0 16,0-4 0-16,-16 12 14 0,-9-1 2 0,-8 1 1 0,-9-8 0 0,-8 0 14 0,-8 4 8 0,-9-1 0 0,-4-3-8 15,-13 0 22-15,-8 19-2 0,-8-4-1 0,-5 4 0 16,-12-1-7-16,-12-3-2 0,-5 15 0 0,-13-4 0 15,-8 11-25-15,-29-11-5 0,8 4 0 0,5 11-1 16,16 4 21-16,17 11 0 0,8-4 8 0,17 8-8 16,13 11-130-16,16-8-31 0,9 0-7 0</inkml:trace>
  <inkml:trace contextRef="#ctx0" brushRef="#br0" timeOffset="443.004">23648 2035 2880 0,'0'0'64'0,"0"0"12"0,0 0 4 0,0 0 0 0,0 0-64 0,0 0-16 0,0 0 0 0,0 0 0 15,0 0 105-15,0 0 19 0,0 0 3 0,0 12 1 16,0 6-104-16,0 5-24 0,-4 10 0 0,-1 4 0 16,-3 12 0-16,0 3 11 0,-5 0-11 0,5 4 10 15,-5 7-10-15,1-3 0 0,-5 0 0 0,4 7 0 16,-4-11 0-16,9-4 0 0,-5-4 0 0,5 1 0 16,-5-8-22-16,5-4-6 0,0 0-2 0,3-11 0 15,-3-3-160-15,0-8-32 0,8 0-6 0,-4-8-985 16</inkml:trace>
  <inkml:trace contextRef="#ctx0" brushRef="#br0" timeOffset="719.0031">23715 1872 2527 0,'0'0'56'0,"0"0"11"0,0 0 2 16,0 0 2-16,0 0-57 0,-4 3-14 0,-5 12 0 0,9-4 0 15,-4 15 156-15,4-3 28 0,-4 10 5 0,8 12 2 0,0 11-74 0,1 0-14 16,3 7-3-16,0 19-1 0,1-7-79 0,3 7-20 15,1 0 0-15,8 11 0 0,-4-22 0 0,4-1 0 16,0-6 0-16,0-5 0 0,-1-10 0 0,1-12 0 16,0-3 0-16,0-5 0 0,-4-6 0 0,4-5 0 0,-8-3 0 0,-1-3 0 31,-3-9-18-31,-9-3-7 0,12 4-2 0,-3-8 0 0,-1 1 43 0,0-1 8 0,-3-15 1 0,-1-3 1 16,-4-8-26-16,4-11 0 0,0-22-14 0,9-8 5 31,-5-4-27-31,5 1-4 0,-1 3-2 0,1 4 0 15,0 7-95-15,-1 4-19 0,-3 8-4 0,-1 18-1185 0</inkml:trace>
  <inkml:trace contextRef="#ctx0" brushRef="#br0" timeOffset="994.5279">24420 2736 2779 0,'0'0'123'0,"0"0"25"0,0 0-118 0,0 0-30 15,0 0 0-15,0 0 0 0,0 0 104 0,0 0 14 16,8 0 3-16,-8 0 1 0,4 8-58 0,0 3-11 16,1 11-2-16,-1 12-1 0,-4-5-39 0,-4 9-11 15,4 6 0-15,0 1 0 0,-5 4 8 0,5-5-8 16,-4 1 8-16,0 3-8 0,4 5 0 0,0-9 0 15,-4-6 0-15,4 6-8 16,0-6-66-16,0-1-13 0,0-11-2 0,0 4-1 16,0-12-121-16,4-3-24 0,-4-4-5 0</inkml:trace>
  <inkml:trace contextRef="#ctx0" brushRef="#br0" timeOffset="1246.5253">24478 2267 576 0,'-12'7'25'0,"12"-7"6"0,0 11-31 0,0 0 0 0,0 1 0 0,0 2 0 16,4-6 577-16,4 3 110 0,1 0 21 0,3 4 5 16,1 4-527-16,8-1-106 0,-4-6-20 0,8 2-5 15,0 1-43-15,4 0-12 0,1 4 0 0,-1 0 8 16,0-1 10-16,1 1 2 0,12 7 1 0,-13-7 0 16,-4 3-21-16,0 0 0 0,-8 1 0 0,0 3 8 15,-9 0-8-15,-4 0 8 0,-8 4-8 0,-8 7 8 16,-1 8-8-16,-16-8 9 0,-13-7-9 0,-4 7 10 0,-9-3-10 0,1-5-17 15,-5-3 4-15,-4 1 1 16,0-9-166 0,17-7-33-16,-72 8-6 0,43-8-2 0</inkml:trace>
  <inkml:trace contextRef="#ctx0" brushRef="#br0" timeOffset="2709.1031">21937 1376 230 0,'0'0'10'0,"0"0"2"0,0 0-12 0,0 0 0 16,0 0 0-16,0 0 0 0,0 0 300 0,0 0 58 15,0 0 11-15,0 0 3 0,0 0-170 0,0 0-34 16,0 0-6-16,0 0-2 0,0 0-24 0,0 0-4 15,0 0-2-15,0 0 0 0,0 0-35 0,0 0-7 16,0 0-2-16,0 0 0 0,0 0-31 0,0 0-7 16,0 0 0-16,-5-8-1 0,1 1-19 0,0 3-4 15,-4-7-1-15,3 4 0 0,-3-1-9 0,0-10-2 16,-5 6 0-16,1-6 0 0,-5 10-1 0,0-10-1 16,-4 3 0-16,-4 0 0 0,-5-4-1 0,1 4 0 0,0 4 0 15,-5-8 0-15,-4 1 3 0,5-1 1 0,-5 1 0 0,5-1 0 16,-5 0 0-16,0 4 0 0,0-3 0 0,5-1 0 15,-5-7-1-15,5 4 0 0,-1-1 0 16,-4 1 0-16,0 3-2 0,1-7-1 0,-1 8 0 0,0-1 0 16,0 4-9-16,1 0 10 0,-1 0-10 0,-4-3 10 15,4 6 14-15,1-6 2 0,-1-1 1 0,0 12 0 16,0-12-27-16,5 8 0 0,-1-4 0 0,-4 4 0 16,1 3 0-16,-1-3 0 0,0 4 0 0,0-4 0 15,1 3-8-15,3 1-8 0,5 3 0 0,-1 4-1 16,5-8 17-16,9 8 0 15,-5 0 0-15,4 0 0 0,0 0 0 0,4 8 0 0,5-8 0 0,0 4 0 0,-1 3 0 16,1 12 0-16,-1-1 0 0,5-3-10 0,0 8 10 0,-4 10 0 16,8 8 0-16,-4-7 0 15,4 3 0-15,0 0 0 0,-5-7 0 0,1 4 0 0,4 3 13 0,4 0 5 16,1 0 1-16,3 8 0 0,0-8-19 0,5 1 0 16,-5-1 0-16,9 8 0 0,-4 3 0 0,12 4 0 15,8 4 0-15,1 0 0 0,-1-11 0 0,1 3 0 16,0-3 0-16,3 0 0 0,-3-1 0 0,4-6 0 15,-5-1 0-15,9-7 0 0,-4 3 0 0,-5-10 0 16,5 3 0-16,8 0 0 0,13 0 0 0,0 4 0 16,8-12 0-16,0 8 0 0,0-7 0 15,17 7 0-15,-4-7 0 0,3-1 0 0,-3-6 0 0,0-5 0 16,-5 4 8-16,1-11-8 0,-9 0 0 0,-8 0 0 16,-13-7 0-16,4 3 0 0,-12-3 0 0,0-5 0 0,-1 5 0 15,-3-12 0-15,-5 1 25 0,1-1-1 0,-1 0-1 16,-4 1 0-16,0-8-23 0,-4 7 0 0,0-7 0 0,-8 7-12 15,4 1 12-15,-9-1 0 0,0 0 0 0,-3-10 0 16,-5 3 0-16,0-4 0 0,-9-4 0 0,-3-11 0 16,-1-3 0-16,-8-4 0 15,-4-4 0-15,0 15 0 0,-9-4 0 0,1 4 8 0,-9 0-8 0,0-3 0 16,-9-1-9-16,-3 4-7 0,-13 7 0 0,-17-14-1 16,4 11-12-16,9 10-3 0,0 9 0 15,4-1 0-15,12 12-105 16,5-1-22-16,8 5-4 15</inkml:trace>
  <inkml:trace contextRef="#ctx0" brushRef="#br0" timeOffset="3283.145">20666 1063 1094 0,'0'0'97'0,"0"0"-77"0,0 0-20 0,0 0 0 0,0 0 303 0,0 0 57 16,0 0 11-16,0 0 2 0,0 0-167 0,0 0-34 15,0 7-6-15,0 4-2 0,0-7-84 0,0 11-16 16,-4-7-4-16,-1 10-1 0,-3 12-27 0,0-4-6 15,-1 0-1-15,-3 4 0 0,-1 0-14 0,1 3-3 16,-1 5-8-16,0-1 12 0,1-11-12 0,3 4 0 16,-3-4 0-16,3-8 0 15,1 1-20-15,4 0-11 0,0-1-1 0,-5-6-1 16,9-12-147-16,0 0-30 0,0 0-6 0,0 0-1008 0</inkml:trace>
  <inkml:trace contextRef="#ctx0" brushRef="#br0" timeOffset="3544.1451">20733 999 1962 0,'0'0'87'0,"0"0"17"0,0 0-83 0,0 0-21 0,0 0 0 0,4 8 0 16,5 3 214-16,-9 8 38 0,4-12 8 0,0 12 2 15,4 7-126-15,1-4-24 0,-5 4-6 0,0-7-1 16,0 7-19-16,-4-4-4 0,4 5-1 0,-4-1 0 16,5 3-103-16,3 5-21 0,-4-8-4 0,9 15-1 15,4-7 48-15,-5-5 0 0,5-3 12 0,-4 1-2 16,3-9-20-16,-3 1-4 0,-1-8-1 0,5 0 0 15,-8-3 3-15,3-1 0 0,-8-7 0 0,5-7 0 16,-1-1 12-16,-4-3-9 0,1-8 9 0,-1-7-8 16,0 0 8-16,0-4 0 0,-4 1 0 0,4-16 0 0,-4 8 0 15,0-8 0-15,5-4 0 0,-1-3 0 16,-4 4-66-16,4 3-11 0,-4 15-3 0,0 4 0 16,0 8-115-16,4 3-23 0,-4 3-5 0</inkml:trace>
  <inkml:trace contextRef="#ctx0" brushRef="#br0" timeOffset="3794.1454">21224 1342 2433 0,'0'0'108'0,"0"0"22"0,0 0-104 0,0 15-26 15,0-7 0-15,0 3 0 0,0 0 160 0,0 0 28 0,0 4 4 0,0 4 2 16,0-1-110-16,0-6-23 0,-5 2-4 0,5 9-1 16,-4-1-40-16,0 1-8 0,4 3-8 0,-4 3 12 15,0-6-12-15,-1-1-9 0,5 4 9 0,0-7-13 32,0 0-106-32,0-1-21 0,5-3-4 0,-5 4-755 0,0-8-151 0</inkml:trace>
  <inkml:trace contextRef="#ctx0" brushRef="#br0" timeOffset="4048.1552">21240 1249 576 0,'0'0'25'0,"-4"0"6"0,-4-4-31 0,4 4 0 0,4 0 0 0,-9 4 0 0,5 4 535 0,4-8 101 16,0 0 20-16,0 0 4 0,0 0-445 0,0 0-89 16,0 0-18-16,0 0-3 0,13 7-77 0,-1-3-15 15,5 3-3-15,0 1-1 0,0-5-9 0,4 12 0 16,-1-3 0-16,6-5 0 0,-10 4-12 0,5 0 3 15,5 4 0-15,-5-4 0 0,0 4 0 0,-9-4 0 16,1 8 0-16,-9 0 0 0,0-8-3 0,-4 4-1 16,-13 3 0-16,1 1 0 0,-9 7 2 0,-4-7 1 15,0 3 0-15,-9-3 0 16,5-4-14-16,-1-4-2 0,5 4-1 16,0-4 0-16,0-4-152 0,8 5-30 0,0-9-7 0,9 1-949 0</inkml:trace>
  <inkml:trace contextRef="#ctx0" brushRef="#br0" timeOffset="4239.1485">21614 1637 1785 0,'-21'3'79'0,"12"9"17"0,5-12-77 0,-8 7-19 0,-1 4 0 0,9-11 0 15,-5 4 350-15,9-4 66 0,-4 4 14 0,4-4 2 16,0 0-294-16,9 3-59 0,3 5-12 0,9-8-3 15,4 0-51-15,0-8-13 0,1 1 0 0,3 3 0 16,0-7-149-16,5 4-33 0,-1-12-6 16</inkml:trace>
  <inkml:trace contextRef="#ctx0" brushRef="#br0" timeOffset="4676.1996">22138 1521 2314 0,'0'0'103'0,"0"0"21"0,0 0-100 0,-8 0-24 0,-5 0 0 0,5 0 0 16,-5 0 205-16,0-4 36 0,1 1 7 0,-1 3 2 15,1 0-142-15,-1 0-29 0,-4-8-6 0,1 8-1 16,-1 0-48-16,4 0-11 0,-4 8-1 0,1-5-1 15,-1 12-11-15,0-7 0 0,5 10 9 0,-1 1-9 16,0 0-12-16,5 3-6 0,0 0-2 0,3 1 0 16,1 3-8-16,8-7-1 0,-4 7-1 0,5-8 0 15,3 1-20-15,5 0-4 0,-5-1-1 0,5 1 0 16,3-12-57 0,1 4-12-16,0-3-3 0,4 3 0 0,0-3-82 0,0-8-17 15,4 0-3-15</inkml:trace>
  <inkml:trace contextRef="#ctx0" brushRef="#br0" timeOffset="5581.1978">22218 1734 1555 0,'0'0'138'0,"-9"0"-110"16,-3 7-28-16,-1 4 0 0,-4-11 324 0,-4 8 59 15,13 3 12-15,-5-7 2 0,1-1-234 0,12-3-47 16,0 0-10-16,0 0-2 0,0 0-88 0,0 0-16 16,0 0 0-16,0 0-11 0,0 0 11 0,8 12 0 15,5-12 0-15,-1 3 0 16,1-3-107-16,4 4-19 0,-5-4-4 0,5 0-1 15,0 0-71-15,0 0-14 0,-1-4-4 0,1 1 0 16,-8-9 121-16,-1 5 24 0,0-1 5 0,-3-3 1 0,-5 4 53 0,-5-4 16 16,5 3 0-16,-8-3 0 0,4 4 67 0,-5-5 21 0,1 5 4 0,0-1 0 15,-1 5 9-15,1-1 2 0,8 4 0 0,0 0 0 16,0 0-29-16,0 0-6 0,0 0 0 0,0 0-1 16,0 0-44-16,0 0-9 0,-4 15-2 0,4-15 0 15,0 7-12-15,8-3 0 0,5 4 0 0,-1-1 0 16,5-7-20-16,-4 11 2 0,-5-11 1 0,4 0 0 15,5 8-27-15,-4-8-4 16,-1 0-2-16,5-8 0 0,0 8 22 0,-4 0 4 0,-1-7 0 0,-3 3 1 16,3-3 23-16,-3-1 0 0,-1 4 0 0,0-3 0 15,-8 7 22-15,0 0-1 0,0 0 0 0,0 0 0 16,0 0 22-16,0 0 4 0,0 0 1 0,0 0 0 16,0 0-15-16,0 0-2 0,0 0-1 0,0 0 0 0,0 0-18 0,0 11-4 15,0-11-8-15,4 8 12 0,-4-8-12 0,9 7 0 16,-9-7 0-16,4 11 0 0,4-3 0 0,1-8 0 15,-9 0 0-15,12 0-10 16,-3 0-29 0,3 0-5-16,1 0-2 0,0-8 0 0,-5 8-13 0,0-7-2 0,5 3-1 15,-5-3 0-15,-8 7 26 0,0 0 4 0,5-8 2 0,-5 8 0 0,0 0 30 0,0 0 0 16,0 0 13-16,0 0-4 0,0 0 19 0,0 0 4 16,0 0 1-16,0 0 0 0,0 0-11 0,0 0-2 15,0 0-1-15,0 0 0 0,0 0-11 0,0 0-8 16,0 0 9-16,0 0-9 0,8 8 0 0,-8-8 0 15,8 7 0-15,5-7 0 0,-5 0-18 0,5 4-3 0,-1-4-1 16,1-4 0 0,4 4-7-16,-5 0-2 0,-3-7 0 0,3 7 0 0,1 0 31 0,-5 0 0 15,-8 0 0-15,0 0 0 0,0 0 29 0,0 0 12 0,4 7 3 0,-4 4 0 16,0-3 36-16,0-1 7 0,-4 12 1 0,0 3 1 16,0 4-1-16,0 0-1 0,-5 4 0 0,1-4 0 15,0 4-39-15,3 0-8 0,-3-8-2 16,4 8 0-16,4-11-29 0,0 7-9 0,-4-8 0 0,-1 1 0 15,5 0 0-15,-4-1-17 0,4-7 1 0,0 4 1 16,4-4-90 0,-4-3-19-16,0-8-3 0,0 0-1 0,0 0-74 15,0 0-15-15,9-11-3 0,-5-4-1 0,4-15 149 0,-3 4 29 0,-5-11 7 16,4-8 0-16,4 8-9 0,-4-12-3 0,5 5 0 0,-5-1 0 16,4-4 37-16,1 5 11 0,-9 6 0 0,4 5 0 0,0 7 44 15,-4 7 15-15,0 0 3 0,-4 8 1 0,4 0 102 0,4 11 21 16,-4 0 4-16,0 0 1 0,0 0-58 0,4 0-11 15,5 11-2-15,-1-11-1 0,-8 0-71 0,8 8-13 16,-3-5-3-16,7 1-1 0,-3 0-31 0,3 3 0 16,1 1 0-16,-5 3 0 0,5-4 14 15,-9 5-3-15,4-9-1 0,-3 12 0 0,-1-7-10 0,-4 3 0 16,0 0 9-16,-4 4-9 0,-5 4 11 0,1-12-3 16,-5 8 0-16,1 0 0 0,-1-4-8 0,-4 0 0 15,5-3 0-15,-1-1-11 16,5-3-97-16,-5 0-19 0,5-4-4 0</inkml:trace>
  <inkml:trace contextRef="#ctx0" brushRef="#br0" timeOffset="5792.2051">23145 1167 1152 0,'0'0'102'0,"0"8"-82"0,0 3-20 0,-5 4 0 16,1-4 458-16,0 4 87 0,0 0 18 0,4 0 3 15,-4 11-382-15,-1-8-76 0,1 12-15 0,0-4-3 16,0 0-71-16,-5 23-19 0,5-12 0 0,-8 0 0 16,3 1 12-16,1-1-4 0,-1-4-8 0,-3 5 12 31,3-9-88-31,1 5-19 0,4-12-3 0,-4 4-892 0,8 1-178 0</inkml:trace>
  <inkml:trace contextRef="#ctx0" brushRef="#br0" timeOffset="6134.2143">23195 1633 1267 0,'-21'4'56'0,"17"-1"12"0,0-3-55 0,-5 12-13 15,5-9 0-15,-4 12 0 0,3-11 429 0,-3 3 83 16,4 1 17-16,0-1 3 0,4-7-377 0,0 12-76 16,0-12-15-16,4 0-4 0,-4 0-47 0,8 7-13 15,1 4 0-15,7-3 0 0,1-8 0 0,0 0 0 16,0 0 0-16,-1-8 0 15,1 8-32-15,-4-7-4 0,4 3-2 0,-1-3 0 16,-3-5-12-16,-1 5-2 0,-3-4-1 0,-5 3 0 16,4-3 13-16,-3 4 4 0,-5-12 0 0,4 0 0 0,-8 4 20 0,4 4 5 15,-5-7 1-15,-3-1 0 0,-5 4 18 0,5 11 3 0,-9-7 1 0,1 11 0 16,-1 4 15-16,-4 7 3 0,0 4 1 0,0 4 0 16,4 7 8-16,0-8 1 0,1 8 1 0,3-3 0 15,5 3-10-15,-1-7-3 0,9-1 0 16,-4-3 0-16,4 4-19 0,4-1-9 0,5-3 8 0,-5 0-8 15,4-4 0-15,5 4 0 0,-1-11-14 0,5 3 5 16,0 1-95-16,0-4-18 16,-1-4-4-16,10-4-774 0,-1-4-154 15</inkml:trace>
  <inkml:trace contextRef="#ctx0" brushRef="#br0" timeOffset="6419.1995">23354 1476 460 0,'0'0'41'16,"0"0"-33"-16,0-7-8 0,0 7 0 0,0 0 200 0,0 0 37 16,0 0 8-16,0 0 2 0,9-11 1 0,-9 11 1 15,0 0 0-15,0 0 0 0,0 0-57 0,0 0-11 16,8-8-2-16,-8 8-1 0,8 0-99 0,1 0-20 15,8-7-4-15,-5 7-1 0,5 0-38 0,0 0-7 16,-1-4-1-16,5 4-8 0,0 0 0 0,-4 0 0 16,4 0 0-16,0 0 0 15,4 0-72-15,-4 0-11 0,-8 0-2 0,4-7-1 16,-1-1-130-16,-7 5-25 0,-1-16-6 0,-4 11-1 0</inkml:trace>
  <inkml:trace contextRef="#ctx0" brushRef="#br0" timeOffset="6608.7267">23526 1175 1555 0,'9'7'138'0,"-9"-7"-110"0,0 0-28 0,0 0 0 16,0 0 306-16,-5 4 56 0,-3 11 11 0,4-4 3 15,0 4-213-15,4 7-43 0,-5 4-8 0,-3 0-1 16,-9 12-70-16,5-1-13 0,-1 0-4 0,-4 8 0 16,1-4-16-16,3 0-8 0,0 0 0 0,5 0 8 15,0-4-19-15,3 0-4 0,5 1-1 0,0-9 0 16,5-2-92-16,3-1-20 0,0-4-3 0,5-3-1 15,0-1 48-15,3-3 8 0,-3-4 3 0,-1 0 0 16,-3-7-142-16,-1 0-28 0,9-8-5 0</inkml:trace>
  <inkml:trace contextRef="#ctx0" brushRef="#br0" timeOffset="6933.728">23631 1633 403 0,'-29'19'36'0,"20"-16"-36"0,1 5 0 0,0-1 0 0,-1 4 526 0,5-3 98 15,-4-1 20-15,3 5 4 0,14-5-398 0,-9-7-80 16,0 0-16-16,8 4-3 0,13 3-101 0,-4-7-20 16,0 8-4-16,4-8-1 0,0 0-15 0,4 0-10 0,0-8 12 0,0 8-12 15,-4-7-8-15,0 3-9 16,0-3-2-16,0-5 0 16,-8 5-39-16,-1-1-8 0,1-3-2 0,-1-4 0 15,-8 4-15-15,1 0-3 0,-1-8-1 0,-4 1 0 16,0-1 48-16,-4 4 10 0,-5-7 1 0,1 7 1 0,-5 4 47 0,-3-4 10 0,-5 11 2 0,-5-3 0 15,1 7 40-15,-4 7 8 0,0 12 1 16,-5-1 1-16,5 1-11 0,-1 7-3 0,9-4 0 0,9 12 0 16,-1-12-24-16,5 4-6 0,4 1-1 0,4-9 0 15,4 8-29-15,4-7-8 0,5 0 0 0,3-1 0 16,10-10-16-16,-5 10-7 0,0-7-1 0,0-3-1 16,4-4-155-1,0 3-32-15,-4-7-5 0</inkml:trace>
  <inkml:trace contextRef="#ctx0" brushRef="#br0" timeOffset="82963.3401">2791 16614 1036 0,'0'0'46'0,"0"0"10"0,0 0-45 0,0 0-11 0,0 0 0 0,0 0 0 16,0 0 336-16,0 0 64 0,0 0 14 0,0 0 2 15,0 0-238-15,0 0-48 0,0 0-10 0,0 0-1 16,0 8-51-16,-5 6-9 0,5 5-3 0,-8 11 0 16,4 7-23-16,4-3-5 15,0 10 0-15,0 5-1 0,0 10-19 0,0 1-8 0,0 7 8 0,-9-7-8 16,9-1 0-16,0 9 0 0,0-9 8 0,0-3-8 16,0-11-36-16,0 0-8 0,9-12-3 0,-9 1 0 15,4-8-66-15,4-4-14 0,-8-7-2 0,5 0-1 16,-5-15-115-1,0 0-23-15,0 0-5 0</inkml:trace>
  <inkml:trace contextRef="#ctx0" brushRef="#br0" timeOffset="83199.3321">2774 17076 230 0,'-25'-74'20'0,"20"40"-20"0,-7-7 0 0,-5-4 0 0,5 1 304 0,-5-1 56 15,-4 0 11-15,8 4 2 0,-4 8-138 0,5 3-28 16,3 8-6-16,-3 7-1 0,3 3-19 0,5 9-4 16,4 3-1-16,4 11 0 0,5 4-69 0,-5 3-15 15,4 9-2-15,-3 10-1 0,11 4-63 0,10 22-13 16,3 4-2-16,0 11-1 0,9-7-10 0,0-4 0 15,4-7 0-15,0-8 8 0,0-11-17 0,0-7-4 16,-5-8-1-16,9-4 0 16,-4-7-52-16,0-4-10 0,-8-3-3 0,-5-1 0 15,-4-7 12-15,1 0 3 0,-5 0 0 0,0-7 0 0,-5-1 40 0,-3-7 8 0,4-3 1 0,-5-16 1 32,-12-7-12-32,0-4-2 0,-8-7-1 0,4-7 0 15,-9-5 1-15,-4-3 1 0,1-4 0 0,3-3 0 16,0 7-78-16,-3 0-16 0,3 11-3 0,-4 0-535 0,17 19-106 0</inkml:trace>
  <inkml:trace contextRef="#ctx0" brushRef="#br0" timeOffset="83568.3334">3457 17024 806 0,'-8'19'36'0,"8"-12"7"0,-4 4-35 0,4 0-8 16,-8 1 0-16,8-1 0 0,-5 7 448 0,1 1 87 16,4 3 17-16,0 5 4 0,0 2-404 0,0-3-80 15,4 4-17-15,1-4-3 0,3 0-42 0,4 1-10 16,-3-9 0-16,3 1 0 0,9-4 0 0,-4-4-12 16,4-4 2-16,0-3 1 15,-4 0-24-15,0-8-5 0,8 4-1 0,-8-7 0 0,-1-5 19 0,5 5 4 16,-12-4 1-16,3 0 0 0,1 3 15 0,-9-7-11 15,5 0 11-15,-9 0-10 0,-9 1-6 0,1-5 0 16,-5-3-1-16,1 3 0 0,-5-7 9 0,0 3 8 16,4 5-12-16,-12 3 12 0,8-4-11 0,-8 8 11 15,9 4-10-15,-1-1 10 0,-4 4 0 0,4 4 0 16,4 8 11-16,1-4-3 0,3 3-8 0,1 1-10 0,4-1 10 16,4-7-13-1,0 0-41-15,0 0-8 0,0 0-2 0,0 0 0 16,12 0-156-16,5-4-32 0</inkml:trace>
  <inkml:trace contextRef="#ctx0" brushRef="#br0" timeOffset="84061.3325">3718 17058 230 0,'0'0'20'15,"0"0"-20"-15,0 0 0 0,0 0 0 0,0 0 265 0,0 0 49 16,0 0 10-16,0 0 1 0,0 0-165 0,0 0-34 15,16 3-6-15,-16-3-2 0,9 8-14 0,7 3-4 16,-3 4 0-16,-9 3 0 0,9 1-19 0,-9 3-4 16,4 5-1-16,-3-1 0 0,-5 0-36 0,8 0-8 15,-8-4-2-15,0 4 0 0,0-7-14 0,0 3-4 16,0-7 0-16,0 4 0 0,0-8-12 0,0-4 0 16,0 1 0-16,0-8 0 0,0 0-9 0,0 0-8 0,0 0-2 0,0 0 0 31,0-8-50-31,0 1-11 0,0-8-1 0,0 0-1 0,0-3 47 0,0-5 10 0,0-3 1 0,0 0 1 15,0-4 33-15,4 4 6 0,0 4 2 0,5-1 0 16,-5 8 39-16,4 1 8 0,-8 2 2 0,5 5 0 16,-1-1 0-16,-4 8 0 0,0 0 0 0,12 12 0 15,9-1-15-15,-12 4-2 0,-1 7-1 0,5 4 0 16,3 0-23-16,-11 0-5 0,7 4-1 0,-3-4 0 16,7-7-35-16,-3 0-7 0,-5-1-2 0,5-3-840 15,8-4-169-15</inkml:trace>
  <inkml:trace contextRef="#ctx0" brushRef="#br0" timeOffset="84700.3389">4259 16983 1875 0,'-9'30'83'0,"18"-15"17"0,-9 0-80 0,4-4-20 0,-4 0 0 0,0 0 0 16,0-11 95-16,8 8 14 0,-8-8 3 0,0 0 1 16,0 3-59-16,9 1-12 0,3 0-2 0,1-8-1 15,-13 4-18-15,12-4-3 0,1 1-1 0,-1-5 0 16,-3 1-1-16,-9 7 0 0,8-8 0 0,-4-3 0 16,5 0 12-16,-9 0 3 0,-9 3 0 0,5-3 0 15,4 7-3-15,-12-3 0 0,-1 7 0 0,0 4 0 16,-3 7-8-16,-1 0-3 0,0 8 0 0,-12 7 0 15,16 0 1-15,-8 7 0 0,13 5 0 0,-5-1 0 16,-4 0-38-16,9-3-8 16,8-8-2-16,0-4 0 0,-4-3-3 0,8-8-1 0,4 4 0 0,1-8 0 15,3-3 34-15,5-4 0 0,-4-4 0 0,8-3 0 0,-4-4 0 0,-1 0 0 16,9-8 0-16,-4-7 0 0,0 3 17 0,0-6 11 16,-4-5 1-16,4-3 1 0,-8 3-30 0,4-3 0 15,-5-8 0-15,-4 4 0 16,-3-7-18-16,3-4-10 0,-8 0-1 0,0-4-1 15,-4-8-28-15,0 5-6 0,-1-5 0 0,-3 1-1 0,0 7 43 0,4 11 9 16,-9 4 1-16,9 11 1 0,-5 8 19 0,5 11 3 16,-8 7 1-16,3 4 0 0,5 15 97 0,0 15 20 15,4 11 4-15,0 15 1 0,4 3-86 0,0 9-16 16,9-1-4-16,-5 3-1 0,5-2 3 0,-5-5 1 16,5-7 0-16,-5 0 0 15,0-8-50-15,5-3-9 0,0-8-3 0,-1 0 0 16,1-11-155-16,4 1-31 0,-9-9-7 0,9 1 0 0</inkml:trace>
  <inkml:trace contextRef="#ctx0" brushRef="#br0" timeOffset="84907.3348">4607 17002 2880 0,'0'15'64'16,"-5"-1"12"-16,1-2 4 0,4 3 0 0,-4-4-64 0,4-4-16 0,0 4 0 0,0-11 0 15,8 4 54-15,5 0 8 0,-9-4 2 0,13 0 0 16,4 0-78-16,-8-4-15 0,8-7-3 0,4 3-1 16,-9-6 1-16,10 2 1 0,-5-3 0 0,0 1 0 15,0 2-142-15,-9-3-29 0,1 1-6 16,-1 2-863-16</inkml:trace>
  <inkml:trace contextRef="#ctx0" brushRef="#br0" timeOffset="85048.3358">4800 16853 460 0,'-30'-8'41'0,"22"8"-33"0,-5-4-8 0,-4 4 0 0,5 0 334 16,-1 8 65-16,5-8 13 0,-5 7 2 0,1 5-126 0,3-5-24 15,1 8-6-15,8 0-1 0,-8 3-176 0,8 5-35 16,0-1-7-16,0 4-2 0,8 0-24 0,-4 0-5 16,0 0 0-16,5-3-8 0,3-5 0 0,-7 1-17 15,7-4 1-15,5 0 1 16,-5-4-162-16,5-3-33 0,4-5-6 0,-4 1-892 0</inkml:trace>
  <inkml:trace contextRef="#ctx0" brushRef="#br0" timeOffset="85238.3524">4875 16700 2880 0,'-4'11'64'0,"4"4"12"0,-13 0 4 0,5 0 0 0,0 0-64 0,-1-4-16 0,5 0 0 0,4-11 0 15,0 0 0-15,0 0 0 0,13 7 0 0,3-7 0 16,-3-3 0-16,8-5 0 0,8-3 0 0,1-4 0 15,3-7 8-15,1-1-8 0,-5-3 11 0,9 0-867 16,-17 0-174-16</inkml:trace>
  <inkml:trace contextRef="#ctx0" brushRef="#br0" timeOffset="85422.3356">5013 16204 1267 0,'-8'15'112'0,"-4"-4"-89"16,3 0-23-16,-3 4 0 0,-1 0 360 0,0 4 67 15,1 7 13-15,8 4 4 0,-9 3-281 0,9 12-56 16,-9 0-11-16,13 11-3 0,0 0-61 0,-8-1-13 16,8 5-3-16,8 3 0 0,-8-3-16 0,4 3 0 15,5-3 0-15,-1 0 0 16,1-8-59-16,7-4-15 0,-3-3-3 16,12 0-1-16,-8-12-132 0,0-3-26 0,8-4-6 0</inkml:trace>
  <inkml:trace contextRef="#ctx0" brushRef="#br0" timeOffset="86249.3347">5257 16841 806 0,'-13'27'72'0,"13"-13"-58"0,0-2-14 0,0 6 0 15,0-3 322-15,0 0 62 0,0 0 12 0,0 0 2 16,0 0-201-16,4-8-40 0,5 1-8 0,-5-1-1 16,9-7-103-16,-1 0-20 0,1 0-4 0,3-4-1 15,-3-7-20-15,4 4 0 0,0-8 0 0,-1 0 0 16,5-4-92-16,-12 4-20 15,3-3-4-15,-3 3-1 0,3 0-163 0,-12 0-32 0,0 4-6 0,0 0-2 16,-8 0 103-16,4-1 20 0,-13 5 4 0,4-1 1 16,-8 5 217-16,5-1 44 0,-5 8 9 0,0 3 2 0,0 1 144 0,8 7 28 15,-12-1 7-15,12 5 1 0,1 0-44 0,3 3-9 16,-3-3-2-16,3 3 0 0,9 0-78 16,0-3-16-16,0 0-3 0,9-1-1 0,3-3-69 0,-3 0-14 15,3-4-2-15,1-3-1 0,0-1-21 0,3 1 0 16,1-8 0-16,4 0 0 0,-4-4 0 0,0 0 0 15,-1-3 0-15,5 3 0 16,0-3-29-16,0-1-1 0,-4-3 0 0,0 3 0 16,0 1-12-16,4-4-2 0,-17 0-1 0,8-1 0 15,-7 5-3-15,3 0-1 0,-4-1 0 0,-4 8 0 0,0 0 19 0,0 0 4 16,0 0 1-16,0 0 0 0,-4 8 25 0,4 6 0 16,0 1 9-16,0 4-9 0,0 0 24 0,0-1-1 15,4-3-1-15,0 4 0 0,1-4 4 0,-1 0 1 16,0-4 0-16,8 0 0 0,-3 0 4 0,-5-3 1 0,9-1 0 15,-9-3 0 1,8 0-52-16,1-4-9 0,0-4-3 0,-1 4 0 0,5-8 45 0,-4 1 9 0,8-4 2 0,-9 3 0 31,5-7-93-31,-5 0-19 0,5-3-3 0,4-1-1 0,-12 4 19 16,3 0 3-16,-3 0 1 0,3 4 0 0,-3 0 27 16,-9 11 6-16,0 0 0 0,0 0 1 0,0 0 63 0,0 0 13 0,0 0 3 0,0 0 0 15,0 0 44-15,0 8 10 0,0-8 2 0,0 11 0 16,0-11-32-16,4 7-7 0,-4-7-1 0,4 8 0 15,-4-8-40-15,12 7-8 0,-12-7-1 0,5 4-1 16,3 0-10-16,9-1 0 0,-13-3 0 0,9 4 0 16,-5-4 0-16,9 0 0 0,-13 0-10 0,4 0 10 15,9 4-145-15,-4-4-23 0,-9 0-5 0,4-4-1 16,9 4 82-16,-17 0 17 0,0 0 3 0,0 0 1 0,0 0 50 0,0 0 9 16,0 0 3-16,0 0 0 0,0-7 26 0,0 7 6 15,0 0 1-15,0 0 0 0,0-8 27 0,0 8 5 16,0-11 2-16,0 11 0 0,0-8-25 0,4 5-5 15,0-5 0-15,5 1-1 0,3-1-27 0,1 5 0 16,-9-1 0-16,9 0 0 0,-1 0-16 0,-3 4-1 16,3 0-1-16,1 4 0 15,0-4-37-15,-1 8-7 0,1-5-2 0,-5 5 0 16,-4 3-153-16,0 0-31 0,1-3-7 0,3 3-1 16,-4 0 170-16,-4-11 34 0,0 0 6 0,9 7 2 0,-9 1 70 0,0-8 14 15,0 0 4-15,0 0 0 0,0 0 16 0,0 0 3 16,0 0 1-16,0 0 0 0,0 11-52 0,0-3-12 0,8-1 0 15,0 4 0-15,5-3 32 0,-5 3 3 16,1-4 1-16,8 4 0 0,-9 4-7 0,9-3-1 16,-5-1 0-16,-3 4-458 0,3-4-92 0</inkml:trace>
  <inkml:trace contextRef="#ctx0" brushRef="#br0" timeOffset="86443.3322">5999 16767 2016 0,'0'0'179'16,"0"7"-143"-16,0-7-36 0,4 12 0 15,0-5 196-15,1 0 32 0,3 1 6 0,5-4 2 0,-5 3-154 16,5 1-30-16,3-5-7 0,-3 5-1 0,4-8-16 0,-5 3-3 16,5 1-1-16,0 0 0 15,0-4-117-15,4 4-24 0,-5-4-5 0,1 0-1138 16</inkml:trace>
  <inkml:trace contextRef="#ctx0" brushRef="#br0" timeOffset="86730.8973">6347 16990 2880 0,'0'12'64'0,"0"-1"12"0,0 0 4 0,0-4 0 0,0-7-64 0,9 8-16 16,-9 3 0-16,0-3 0 0,0-8 0 0,4 11 0 15,0-4 0-15,4 4 0 0,5-3 0 0,-9 3 0 16,5 0 0-16,-1-3 0 15,0-1-48-15,5 4-13 0,-9-7-3 0,4 0 0 16,9 3-137-16,-13-7-28 0,5 0-6 0,8-4-1 16,-13 1 143-16,4-1 28 0,-4-3 5 0,1-1 2 0,3 1 58 0,-4-1 17 0,5 4 1 0,-5-3 0 15,0 0 104-15,-4 3 21 0,4-4 4 0,-4 8 1 16,0-11-16-16,9 7-4 0,-1 1 0 16,-4 3 0-16,-4 0-51 0,8 0-10 15,1 3-3-15,3 1 0 0,1 4-51 0,-5-5-13 0,9 5 0 0,-4-1 0 16,4 1 0-16,-1-5 0 0,1 5 0 0,4-4 0 15,-8-4-48-15,8 0-13 0,-5 3-3 0</inkml:trace>
  <inkml:trace contextRef="#ctx0" brushRef="#br0" timeOffset="87100.5019">6687 16718 1036 0,'0'0'92'16,"-8"0"-73"-16,-1 4-19 0,9-4 0 0,0 0 290 0,0 0 54 0,0 0 12 0,0 0 1 15,0 0-199-15,0 0-40 0,0 0-8 0,13 0-2 16,4-4-76-16,-1 4-16 0,9-7-4 0,-4-4 0 16,9 0-12-16,-5-1 8 0,4-2-8 0,9-5 0 15,-17 0 0-15,8 4 0 0,1-7 0 0,-5 3 0 16,-8-3-128-16,4 0-32 0,8-23-7 15,-21 19-1-15</inkml:trace>
  <inkml:trace contextRef="#ctx0" brushRef="#br0" timeOffset="87260.4944">6725 16297 2782 0,'-21'19'124'0,"17"-12"24"0,-13 5-118 0,13 3-30 15,-1-1 0-15,5 1 0 0,-4 4 110 16,4 0 16-16,0 3 3 0,0 4 1 0,0 0-84 0,4 8-17 15,1 3-3-15,7-4-1 0,-3 5-25 0,7 6 0 16,1-3 0-16,0 0 0 0,4-7 0 0,-9 3 0 16,5-7 0-16,4 0 0 15,0 0-171-15,0-1-39 0,0-2-8 0</inkml:trace>
  <inkml:trace contextRef="#ctx0" brushRef="#br0" timeOffset="87434.4937">7169 16841 2563 0,'-12'27'113'0,"12"-16"24"0,-5 0-109 0,5 0-28 0,0 4 0 0,-4 0 0 15,4 0 116-15,-4-4 17 0,4 0 4 0,-4-3 1 16,4 3-90-16,0-11-17 0,0 0-4 0,0 0-1 31,0 0-86-31,0 0-18 0,0 0-3 0,8-4-804 0,1-3-161 0</inkml:trace>
  <inkml:trace contextRef="#ctx0" brushRef="#br0" timeOffset="87579.5021">7077 16659 2113 0,'0'0'93'0,"-4"7"20"16,4 4-90-16,0-11-23 0,0 8 0 0,0 3 0 16,-4 4 72-16,8-8 11 0,-4-7 1 0,4 12 1 0,0-5-68 0,0 1-17 15,1-1 0-15,3-3-713 16,5-1-147-16</inkml:trace>
  <inkml:trace contextRef="#ctx0" brushRef="#br0" timeOffset="87770.4929">7417 16677 633 0,'0'0'56'0,"-4"12"-44"0,4-1-12 0,-9 0 0 0,1 0 428 0,-1 0 83 15,5 4 17-15,-13 0 3 0,9 4-351 0,-5-1-71 16,9 1-13-16,-13 3-4 0,9 1-44 0,4-1-10 15,-5 0-2-15,5 1 0 0,4 3-6 0,4-7-2 16,5 3 0-16,-5-3 0 0,9-1-28 0,-1-3 0 16,5 0 0-16,8-4 0 0,-12 0 0 0,8-3 0 0,-5-8 0 0,5 4 0 31,9-4-188-31,3-4-44 0,-3-4-9 0</inkml:trace>
  <inkml:trace contextRef="#ctx0" brushRef="#br0" timeOffset="88217.4948">8994 16663 1497 0,'0'0'133'0,"0"0"-106"16,0 0-27-16,0 0 0 0,0 0 301 0,0 11 55 16,0 0 12-16,0 8 1 0,4 7-205 0,0 7-40 0,4 1-9 0,-8 7-2 31,9 7-71-31,3 4-14 0,-3 4-4 0,3 0 0 0,-3-4-24 0,-1-3 0 0,1-1 8 0,3-3-8 16,1-8 0-16,-5 0-12 0,0-7 2 0,1 0 1 31,-1-8-30-31,1-3-5 0,-5-4-2 0,0-4 0 15,4-3-121-15,-8-8-24 0,0 0-5 0,0-8-612 0,-4-10-124 0</inkml:trace>
  <inkml:trace contextRef="#ctx0" brushRef="#br0" timeOffset="88460.4943">8901 16454 1094 0,'-29'-34'48'0,"16"27"11"0,5-1-47 0,-5 5-12 0,1 3 0 0,-1 0 0 16,5 3 404-16,0-3 80 0,8 4 15 0,0-4 3 0,-13 8-323 0,13-8-65 15,0 0-13-15,4 7-2 0,5-3-68 0,7 3-14 16,5-3-2-16,4 0-1 0,5-1-14 0,-1-3 0 15,5 0 0-15,3 0 0 0,-3 4 0 0,4 0 0 16,0-4 0-16,-1 7 0 0,1 1 0 0,0-1 0 16,4 4 0-16,-17 4 0 15,0 0 0-15,-4 8 0 0,-8-1 0 0,-1 4 0 16,-8 4 10-16,-4 7-1 0,-4 4 0 0,-8 0 0 0,-1 0-1 0,-16 0-8 16,8-4 12-16,0 4-4 0,-9-7-8 0,5-4-12 15,0-4 2-15,4-4 1 16,8-7-73-16,-3-8-14 0,7 1-4 0,9-8 0 15,0 0-124-15,-4-8-26 0,4-6-5 0</inkml:trace>
  <inkml:trace contextRef="#ctx0" brushRef="#br0" timeOffset="88773.5005">9468 16599 2138 0,'-13'19'95'0,"9"-12"19"0,4 4-91 0,0 4-23 0,-13 0 0 0,5 4 0 15,-5 3 150-15,1 1 26 0,3 3 4 0,1 0 2 16,4 4-102-16,0-4-21 0,-1 4-4 0,5-4-1 15,0 3-30-15,5-3-7 0,11-3-1 0,-7-1 0 16,7-7-16-16,5 0 0 0,5-8 0 0,-5-3 0 16,8-4-11-16,-4-4 11 15,0 1-12-15,0-5 12 0,-4-3-37 0,0-4-1 16,-4-3 0-16,0-5 0 16,-4-3-27-16,-5 0-6 0,-4 4-1 0,0-4 0 0,-4 0 12 0,-4-1 3 0,0 1 0 0,-4 0 0 15,-1 4 33-15,-3 0 8 0,-5 3 0 0,0 8 1 0,0 0 15 16,0 3 10-16,-4 8-2 0,5 8 0 0,-1-1 25 0,0 0 5 15,5 5 1-15,3-1 0 0,5-4-19 0,0 4-3 16,0-3-1-16,4-8 0 0,4 7-16 0,4 1 0 16,1-4-11-16,3-4 11 15,5 0-184-15,0-8-29 16</inkml:trace>
  <inkml:trace contextRef="#ctx0" brushRef="#br0" timeOffset="88970.4925">9786 16089 2779 0,'-8'22'123'0,"4"-11"25"0,-5-3-118 0,5 7-30 15,0-4 0-15,4 0 0 16,0 0 131-16,4 4 20 0,0 0 4 0,5 4 1 0,-1-1-96 0,1 8-20 0,3 8-3 0,1 14-1 16,3 8-26-16,1 0-10 0,-4 0 0 0,-1-4 9 15,-3 0-9-15,-1-7 0 0,-4 0 0 0,9-1 0 31,-5-3-56-31,1-3-9 0,-1-1-3 0,5-7 0 16,-1 0-180-16,1-8-37 0</inkml:trace>
  <inkml:trace contextRef="#ctx0" brushRef="#br0" timeOffset="89136.4924">10143 16618 864 0,'-4'22'76'0,"4"-11"-60"0,0 1-16 0,0 2 0 0,0 1 339 0,4 4 65 15,0-4 12-15,4 4 4 0,1-1-264 0,3-3-52 16,1 4-10-16,8-4-2 0,-8 3-72 0,8-3-20 16,-1-4 0-16,1 4 8 15,0-4-154-15,0-3-31 0</inkml:trace>
  <inkml:trace contextRef="#ctx0" brushRef="#br0" timeOffset="89322.5084">10445 16581 2880 0,'0'0'128'0,"0"0"25"0,0 0-122 0,-4 7-31 16,-1 4 0-16,1 0 0 15,0 4 110-15,0 8 16 0,4 3 3 0,-4 7 1 0,4 5-82 0,0 3-17 16,-5 7-3-16,5 4-1 0,0 8-27 0,5-1 0 0,-5-3 0 0,4 4 0 31,-4-12-108-31,8-3-20 0,-4-8-4 0,1 1-1263 0</inkml:trace>
  <inkml:trace contextRef="#ctx0" brushRef="#br0" timeOffset="89644.4967">10952 16405 691 0,'0'0'61'0,"-8"-3"-49"16,-5 3-12-16,1 0 0 0,3 3 367 0,1 1 70 15,-5 0 15-15,5 0 2 0,0-4-226 0,-1 0-46 16,5 3-9-16,4-3-1 0,0 0-96 0,0 0-20 15,0 0-3-15,13-7-1 0,3-1-43 0,5-7-9 16,0 1 0-16,5-1 0 0,-6-4 0 0,10 4 0 16,-5-3 0-16,4-1 0 15,1 0-62-15,-5 1-6 0,-8-5-2 0,8 8-813 16,-4 0-162-16</inkml:trace>
  <inkml:trace contextRef="#ctx0" brushRef="#br0" timeOffset="89822.0552">10894 16033 2689 0,'-21'3'119'0,"21"-3"25"0,-9 8-116 0,5 3-28 0,-4-3 0 0,-1 6 0 16,5-2 151-16,0 6 24 0,4 5 5 0,4 3 0 15,4 0-123-15,5 7-25 0,0 8-4 0,-5 19-2 16,0 0-18-16,-3 3-8 0,-10-3 8 0,10-5-8 16,-5-2 0-16,8-9-11 0,-4-3 1 0,5 0 0 15,-1-7-99-15,5-1-20 0,-5-6-4 0,0-5-798 16,9 0-159-16</inkml:trace>
  <inkml:trace contextRef="#ctx0" brushRef="#br0" timeOffset="89994.5961">11246 16450 1209 0,'17'4'108'0,"-17"-4"-87"16,0 0-21-16,4 11 0 0,13 4 324 16,-5 4 61-16,-8-1 12 0,-4 1 3 0,5 3-218 0,-1 1-43 15,-4 3-9-15,-4-8-2 0,-1 5-72 0,5-5-14 16,9-7-3-16,-5 4-1 0,-12 0-30 0,-1-4-8 15,9-11 0-15,0 0 0 16,0 0-27-16,0 0-9 0,0 0-3 0,13 0 0 16,4-7-255-16,-5 0-51 0</inkml:trace>
  <inkml:trace contextRef="#ctx0" brushRef="#br0" timeOffset="90623.5963">11204 16312 748 0,'-29'-3'67'0,"20"3"-54"0,9 0-13 0,0 0 0 15,0 0 425-15,-8 7 83 0,8-7 16 0,0 0 3 16,0 0-319-16,0 0-64 0,0 0-13 0,4 7-3 15,9 5-102-15,-1-5-26 0,-8-3 0 16,9 3 0-16,0-3 0 0,-1 0 0 0,9-4 0 0,4 0 0 16,-4 3 9-16,-4 1-9 0,0-4 10 0,-5 8-10 15,1-5 0-15,4 5 0 0,4-8 0 16,4 7 0-16,-4 1-33 0,-4-1 0 0,-9 1 0 0,9-5 0 16,8 1 3-16,-12 3 1 0,-9 5 0 0,0-1 0 15,4-4 0-15,-4 8 0 0,-4 0 0 16,-4 0 0-16,0 4-7 0,0-1-2 0,4 1 0 0,-4 0 0 0,-9-1 26 15,5-3 12-15,12-4-12 0,-4 0 12 16,4 1-11-16,-4-12 11 0,0 0-8 0,0 0 8 16,4 7-12-16,-4-7 2 0,0 0 1 0,9 0 0 15,7-7-30-15,-3-1-5 0,-5 1-2 0,5-8 0 16,0 0-14-16,-1 0-2 0,1 0-1 16,-5-4 0-16,1-3 63 0,3 3 0 0,1 5 14 0,-1-5-2 0,-12 8-12 0,9 3-16 15,3 1 4-15,-3 3 1 16,-1 0 11-16,-8 4 0 0,0 0 0 0,0 0 0 0,8 4 55 0,-8-4 13 15,5 8 2-15,-1-1 1 0,13 4-23 0,-5 0-5 16,1 1-1-16,-1 2 0 0,-3 1-26 0,3-3-4 16,1-5-2-16,-5 4 0 0,1 0-10 0,7 4 0 15,10 0 9-15,-14-4-9 0,-3-3 20 0,3 3-1 16,9 0 0-16,4 0 0 0,0-3 6 0,-4-1 2 16,5 1 0-16,7-5 0 0,5 1-18 0,-9-4-9 15,-8 4 10-15,4-4-10 0,9-4 0 0,-5 4 0 16,-8-7 0-16,4-1 0 0,5-3 0 0,-1 0 0 0,1-4 0 15,-5 0 0-15,-4-4 0 0,4 1 0 0,4-1 0 0,-4-3-10 32,-12-1-29-32,0 1-5 0,3-4-2 0,-3-8 0 15,-9-10-14-15,-4-1-4 0,-4 8 0 0,0 14 0 0,4 23 37 0,-13 0 7 0,-8-3 2 0,-4 3 0 16,12 3 18-16,-8 5 17 0,-4-1-3 0,-4 8-1 16,4 4 32-16,0 3 7 0,-1 4 0 0,1 12 1 15,0-1 1-15,4 8 0 0,13-1 0 0,4 1 0 16,-5-8-26-16,13 1-4 0,9-1-2 0,4-4 0 15,4-3-22-15,8-4 0 0,-4-3 0 0,13-5 0 16,8-7-43-16,-4 1-6 0,-8-9-2 0,7-3-763 16,10-3-153-16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2:16:48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12315 4678 518 0,'0'0'23'0,"0"0"5"0,-8 0-28 0,8 0 0 0,0 0 0 0,0 0 0 16,-8-4 275-16,-1 0 49 0,5 0 11 0,4 4 1 15,0 0-167-15,0 0-33 0,-8 0-8 0,8 0 0 16,0 0-8-16,0 0 0 0,-5-14-1 0,5 14 0 16,0 0-43-16,0 0-9 0,0 0-2 0,5-4 0 15,-5 4-21-15,0 0-5 0,12-11-1 0,-3 3 0 16,-9 8-1-16,12 0 0 0,9 0 0 0,-4-7 0 16,0 7-37-16,8 0 0 0,0 0 0 0,9 7 0 15,8-14 45-15,-5 7 11 16,5 7 3-16,4-7 0 0,5 0-30 0,-1 8-5 0,5-8-2 0,-1 0 0 0,9 0-10 15,21-4-1-15,4 0-1 0,4 4 0 0,-16-11-10 0,-1 7 12 16,-4 1-12-16,9-5 12 0,-4 4 15 0,3 1 3 16,9 3 1-16,5-4 0 15,-9 4-48-15,4 0-10 0,4 0-1 16,0 0-1-16,5 0 46 0,-1-4 10 0,1 0 1 0,7-3 1 16,-11 0-45-16,7-1-10 0,5-7-2 0,-17 15 0 0,5-11 45 0,-1 7 9 15,4 1 2-15,5-9 0 0,4 5-28 0,0 0 0 16,-5-5 0-16,39 1 0 0,-30 4 0 0,0-1 0 15,4 1 0-15,-25 3 0 16,-4 0-14-16,0 4-8 0,-9-3-2 0,5 3 0 0,-9-4 24 0,1 8 0 16,3-4 0-16,38 3 0 0,-12 1 0 0,0 0 0 15,-5 0 0-15,1-1 0 0,-13 5 0 16,8-8 0-16,8 0 0 0,5 3 0 0,-4-3 9 0,-9 4 0 16,-8-4 0-16,4 4 0 0,0 3-9 0,-16-7 0 15,11 0-12-15,1 0 12 0,-8 0 0 0,-5 4 0 0,-4 0 0 0,5-4 0 16,-5 11 0-16,12-11 0 0,-3 4 0 0,-5-1 0 15,-12-3 0-15,-9 0 0 0,-8 0 0 0,-4-3 0 16,-9-1 0-16,1 4 0 0,-9 0 8 0,0-7-8 16,-5 3 0-16,1 0 0 0,-4 0 0 0,-5 4 0 15,0-7 0-15,-8 7 0 0,9-4 0 0,-9 4 0 16,0 0 0-16,0 0 0 0,0 0 0 0,0 0 0 16,0 0 0-16,0 0 0 0,0 0 0 0,0 0 0 15,0 0-13-15,0 0-2 0,0 0 0 0,0 0 0 16,0 0-15-1,0 0-3-15,0 0-1 0,0 0 0 0,0 0-123 0,-4 11-25 0,-1 8-5 0</inkml:trace>
  <inkml:trace contextRef="#ctx0" brushRef="#br0" timeOffset="21248.073">1331 9157 691 0,'0'0'61'0,"0"0"-49"0,0 0-12 0,0 0 0 16,0 0 346-16,0 0 66 0,0 0 14 0,0 0 2 15,0 0-256-15,0-7-51 0,0 7-10 0,4-4-3 0,9-4-45 16,4 1-10-16,8 7-1 0,4 0-1 0,1 0-25 0,11 0-5 15,-7 0-1-15,21 0 0 0,12-4 30 0,-17 8 6 16,4-4 0-16,14 7 1 0,-10-7-40 0,14 4-8 16,3 0-1-16,9 3-8 0,4-3 23 0,25 0-3 15,-12 0 0-15,12-1 0 0,-4 5-20 0,4-1 8 16,5-3-8-16,12 3 0 0,-13 1 0 0,5-1 0 16,-5 1 0-16,22-1 8 0,-22 1-8 0,9-1 0 15,-4 1 0-15,-17-1 0 0,12 4 0 0,0-3 0 16,-8-1 0-16,5 1 0 15,3-5-103-15,9 1-18 0,4 3-4 0,42-7-1167 0</inkml:trace>
  <inkml:trace contextRef="#ctx0" brushRef="#br0" timeOffset="22079.9988">8176 9049 633 0,'0'0'28'0,"0"0"6"0,-9-4-34 0,9 4 0 0,0 0 0 0,0 0 0 0,-8-7 303 0,8 7 53 15,-4-8 12-15,4 8 1 0,0-7-191 0,0 7-38 16,0-8-8-16,4 1-2 0,0 7-56 0,9-4-11 16,-1-3-3-16,1 3 0 15,4 0-15-15,4 4-3 0,0 0-1 0,8 0 0 0,5 0-5 0,-1 0-2 16,1 8 0-16,24-4 0 0,5 3 15 0,-4 0 3 16,12 1 1-16,5 3 0 0,-5-3-37 0,9-5-8 15,-9 5-8-15,13-5 11 0,4 1 5 0,9 0 0 16,-1-4 1-16,5 0 0 0,-13 0-9 0,4 0-8 15,5 0 12-15,16-4-12 16,-8 4-16-16,4-4-11 16,-9 4-1-16,-12-3-1 0,9-1 29 0,4 0 0 15,3 4 0-15,1 0 0 0,4-3 23 0,0 3 10 0,0 0 3 0,34 0 0 0,-21 0-7 0,-9 3-1 16,-17 1 0-16,1 0 0 16,-22-1-52-16,1 1-10 0,-5 0-2 0,-16 0-1 15,-22-4-147-15,-8 7-28 0</inkml:trace>
  <inkml:trace contextRef="#ctx0" brushRef="#br0" timeOffset="27165.6254">18695 6172 806 0,'0'0'17'0,"0"0"4"0,0 0 1 0,0 0 2 0,0 0-24 0,0 0 0 0,0 0 0 0,-9 4-354 15</inkml:trace>
  <inkml:trace contextRef="#ctx0" brushRef="#br0" timeOffset="28064.1988">16673 6288 1267 0,'0'0'28'0,"0"0"5"16,4 3 2-16,-4-3 1 0,0 0-36 0,0 0 0 0,0 0 0 0,0 0 0 0,0 0 188 0,0 0 30 15,0 0 6-15,0 0 2 0,0 0-45 0,0 0-9 16,0 0-1-16,0 0-1 0,13 8-43 0,-1-1-9 16,-12-7-2-16,17 8 0 0,-4-5-80 0,-1 1-16 15,5-4-3-15,0 4-1 0,0-4-6 0,4 4-2 16,-5-4 0-16,10 3 0 0,-1 1-8 0,-4-4 0 16,4 7 0-16,0-3 0 0,-8 0 0 0,4 0 0 15,-4 3 0-15,-5-3 0 0,-3 3 0 0,-1 1 0 0,-4 3-12 16,-4 0 12-16,-4 8-22 0,-4-8 3 15,-9 8 1-15,-4 3 0 0,0-3 18 0,0 3 12 0,-4 0-1 0,4 1-1 16,-4-5-10-16,4 5 0 0,4-5 0 0,4 1 8 16,1-4-8-16,-1 0-17 0,9-8 4 0,-5 8 1 15,9-4 12-15,0 0 0 0,0-3 0 0,9 3 0 16,-1-4 0-16,1 5 0 0,3-5 0 0,5 1 0 16,0-1 19-16,0 4 6 0,8-3 2 0,0-1 0 15,0 1-27-15,0-5 0 0,0 1 8 0,1 0-8 16,-10 3 0-16,1-3 0 0,-4 3 0 0,-5-7 0 15,0 4 0-15,-8-4 0 0,0 8 9 0,-8 3-9 0,0 0 9 16,-9 4-9-16,-8 3 12 0,-5 1-12 0,1 3 28 0,0-3 0 16,-1 0-1-16,5-1 0 15,4-3-73-15,-4-4-14 0,12 1-4 0,1-1 0 16,-1-7-51-16,9-4-10 0,4 0-3 0,0 0-1126 16</inkml:trace>
  <inkml:trace contextRef="#ctx0" brushRef="#br0" timeOffset="28222.2023">17126 6712 2649 0,'0'0'117'0,"0"0"25"0,0 0-114 0,0 0-28 15,0 0 0-15,0 0 0 0,4 8 85 0,5-4 11 16,-1-1 3-16,9 1 0 0,0-4-62 0,8 0-12 16,0-7-2-16,4 3-1 15,1-4-114-15,-1 5-24 0,9-5-4 0,-13 5 0 0</inkml:trace>
  <inkml:trace contextRef="#ctx0" brushRef="#br0" timeOffset="28652.2052">17768 6343 576 0,'0'0'25'0,"0"0"6"0,0 0-31 0,0 0 0 0,8 4 0 0,0-8 0 16,5 4 118-16,-5-7 18 0,9 0 3 0,-4-1 1 16,-1 1-140-16,-3-1-22 0,8-3-7 0,-5 0-2 15,1 3 22-15,-9 1 9 0,-4 7-8 0,0 0 8 16,0 0 179-16,0 0 41 0,0 0 8 0,-4-8 1 0,-9 5 11 0,1 3 1 16,-5 0 1-16,-4 3 0 0,0 9-95 0,-4-1-19 15,4 0-4-15,-4 8-1 0,-5-1-72 0,1 5-15 16,4 3-2-16,0 0-1 0,4-4-21 0,0-7-12 15,8 7 12-15,5-3-12 0,-1-4 0 0,5 4 0 16,8-4 0-16,5-1 0 0,7 1-9 0,1-3 9 16,8-1-8-16,0 0 8 0,1-4 0 0,-1 5 0 15,4-5 0-15,1 0-8 0,-5 5 8 0,0-5 0 16,-4 1 0-16,4 3 0 0,-8-4 0 0,-5 4 0 16,5-7 0-16,-8 4 0 0,-9-8 0 0,4 11 0 15,-4-4 0-15,0 4 0 0,-4 0 10 0,-9 1-2 16,0-1-8-16,-3 4 12 0,-5 0-12 0,-5 0 8 15,1-4-8-15,0 7 0 16,4-10-36-16,4 3-14 0,1 0-2 0,-1-3-1 16,8-5-151-16,-3 1-29 0,12-4-7 0,0 0 0 0</inkml:trace>
  <inkml:trace contextRef="#ctx0" brushRef="#br0" timeOffset="28864.1984">18191 6355 1670 0,'-25'0'74'0,"17"3"15"16,-1 1-71-16,1 0-18 0,0 3 0 0,3 1 0 0,-3-5 336 0,4 9 63 15,0-9 13-15,-1 9 2 0,1-1-278 0,0 4-56 16,0 3-12-16,0 5-1 0,-1 3-52 0,-3 4-15 16,0-1 0-16,-1 5 8 0,-3-1-8 0,3 1 0 15,-3 0 0-15,3-1 0 16,1-3-70-16,-5 0-18 0,5-4-4 0,0-4-864 15,-1 8-172-15</inkml:trace>
  <inkml:trace contextRef="#ctx0" brushRef="#br0" timeOffset="29058.2014">18200 6317 633 0,'4'-18'56'0,"-4"18"-44"15,0 0-12-15,0 0 0 0,0 0 387 0,0 0 75 0,4 7 15 16,-4 4 3-16,0 8-231 0,0 0-46 15,0 3-10-15,0 8-1 0,0 3-90 0,0 5-18 0,0-1-3 0,4 8-1 16,0-12-64-16,-4 8-16 16,5-4 0-16,-5-3 0 0,4-1 17 0,0 5 0 15,0-1 0-15,5-3 0 16,-5-5-105-16,4 1-22 0,1-4-4 0,-1-3-825 0,0-5-165 0</inkml:trace>
  <inkml:trace contextRef="#ctx0" brushRef="#br0" timeOffset="29218.2009">17931 6809 1900 0,'0'0'169'16,"0"0"-135"-16,0 0-34 0,0 11 0 15,0-3 219-15,0-1 37 0,9-3 7 0,-1 4 1 0,5-5-140 0,8 1-29 16,0 0-6-16,8-4-1 0,0 0-68 0,9-8-20 16,8 1 9-16,0-1-9 15,5-10-150-15,-5 3-34 0</inkml:trace>
  <inkml:trace contextRef="#ctx0" brushRef="#br0" timeOffset="29486.2064">18493 6332 518 0,'0'0'46'0,"0"0"-37"0,-8 4-9 0,4-4 0 16,4 0 400-16,0 0 77 0,0 0 16 0,0 0 3 15,0 0-252-15,0 0-52 16,0 0-9-16,0 0-3 0,16-4-105 0,1 1-22 0,0-1-4 0,4 0-1 16,4 0-33-16,-4 1-7 0,4-1-8 15,0 0 11-15,1 4-47 0,-1-4-10 0,-8 1-2 0,4-1-856 16,-5 4-172-16</inkml:trace>
  <inkml:trace contextRef="#ctx0" brushRef="#br0" timeOffset="29613.1996">18699 6343 633 0,'-17'19'28'0,"9"-11"6"15,-5-5-34-15,0 5 0 0,1 3 0 0,4 0 0 0,-5 8 512 0,5-8 95 16,-1 4 19-16,9 11 4 16,0 0-417-16,0 4-83 0,0 0-17 0,0-8-3 0,-4 8-77 0,4-4-15 15,0 7-3-15,4-3-1 16,-4 0-42-16,9 7-9 0,-1 1-2 0,5-9-929 15,3 1-187-15</inkml:trace>
  <inkml:trace contextRef="#ctx0" brushRef="#br0" timeOffset="30032.2049">19550 6179 576 0,'-4'0'51'0,"-4"4"-41"0,-1-4-10 0,1 4 0 15,-5 0 480-15,1 3 95 0,-1-3 18 0,1 3 4 16,-5 4-382-16,0-3-77 0,0 3-15 0,-4 4-3 16,0 4-82-16,-4-1-16 0,-4 1-3 0,-1 7-1 15,1-4-18-15,-5 4 0 0,5-7 8 0,4 0-8 0,0-1 0 0,8-3 0 16,4-4-11-16,5 1 11 0,4-1-12 0,0-4 4 16,8 4 8-16,4-7-13 0,1 4 13 0,3-5 0 15,1 1-10-15,4 4 10 0,-1-5 0 0,1 8 8 16,4 1 0-16,0-9 0 0,4 1 5 0,-4 4 1 15,4-5 0-15,0 5 0 0,-4-1-14 0,0-3 9 16,0 0-9-16,0-1 8 16,-4-3-60-16,0 4-12 0,-4 0-2 0,-1-4-861 15,-12 0-172-15</inkml:trace>
  <inkml:trace contextRef="#ctx0" brushRef="#br0" timeOffset="30185.2045">18992 6783 2880 0,'-8'15'128'0,"8"-15"25"0,0 0-122 0,0 11-31 16,4-3 0-16,9-1 0 0,-1 4 97 0,9-7 14 0,4 7 2 0,13-7 1 16,0 3-56-16,4-3-11 0,8-4-3 0,1-4 0 15,-1 1-44-15,4-1 0 0,5-7 0 0,4 3-1019 16,-8-7-203-16</inkml:trace>
  <inkml:trace contextRef="#ctx0" brushRef="#br0" timeOffset="30999.1993">20368 6273 1152 0,'-25'0'102'0,"12"0"-82"0,5 0-20 0,0 3 0 15,-1 5 352-15,9-8 65 0,0 0 14 0,0 0 2 16,0 0-231-16,0 0-46 0,0 0-10 0,17 0-2 0,4-8-92 0,8 5-20 16,9-9-3-16,0 5-1 15,4 0-28-15,0-5 8 0,0 5-8 0,4-4 0 16,-4 0-38-16,-5-1-10 0,1-3-3 15,-4 4 0-15,-9 8-149 0,-4-5-29 0,-9 4-7 0,1 1 0 16,-13 3-122-16,0 0-24 0,0 0-5 0,-13 3-1 0,-3 9 316 0,-5-9 64 16,-5 8 8-16,1 4 9 0,0-3 195 0,0 6 38 15,0-3 8-15,4 7 2 0,0 1-7 0,4-1-1 16,0-3 0-16,5 7 0 0,-1 0-86 0,5 0-18 16,4 0-3-16,-1 0-1 0,1 4-72 0,4 0-16 15,4 0-2-15,1 0-1 0,-5-8-33 0,4 4-12 16,-4-4 9-16,4 1-9 0,0-5 0 0,-4-3 0 15,0 4-9-15,-4-1 9 16,4 1-47-16,-8 0-2 0,-1-1-1 0,-3 1 0 16,-1 3-17-16,-4-14-3 0,-4 7-1 0,0-4 0 0,0-4 44 0,-4 5 9 15,0-9 2-15,8 1 0 0,-4-4 16 0,4 4 12 0,5-4-1 0,4 0-1 16,-1 0 30-16,9 0 7 0,0 0 1 0,0 0 0 16,9-4-13-16,7 0-3 0,1-3 0 0,12-1 0 15,5 1-21-15,4-4-11 0,-1 3 10 0,5-3-10 16,0 0 0-16,0 0 0 0,0 0 0 0,0-1 0 15,-4 5-135-15,-5-4-20 16,-3 0-4-16</inkml:trace>
  <inkml:trace contextRef="#ctx0" brushRef="#br0" timeOffset="31292.1979">20779 6679 1324 0,'0'0'118'0,"-8"-4"-94"16,8 4-24-16,0 0 0 0,0 0 372 0,0 0 69 15,0 0 15-15,0 0 2 0,-5 0-266 0,5 0-54 16,0 0-10-16,0 0-3 0,-8 11-88 0,4 1-17 15,4-12-4-15,-4 11-1 0,0 0-15 0,-1 0 0 16,5 4 0-16,0-4 0 16,5 0-36-16,-1 0-11 0,0-3-1 0,0-1-1 15,9 1-54-15,-5-1-10 0,5-3-3 0,-1-4 0 16,5 0 55-16,-4-4 10 0,3 1 3 0,-3-5 0 0,0 1 19 0,-1-5 4 16,1 1 1-16,-1 0 0 0,-8-8 38 0,9 1 8 15,4-1 2-15,-5 1 0 0,5-5 22 0,0 5 5 16,0-1 1-16,0 4 0 0,-1 8-4 0,1-1 0 15,0 4 0-15,-5 1 0 0,1 6-16 0,-5 5-3 16,5 3-1-16,-5 4 0 0,5 4-14 0,-5-1-3 16,-3-3-1-16,-1 8 0 15,-4-5-50-15,4 1-9 0,0-4-3 0,0 3-1323 0</inkml:trace>
  <inkml:trace contextRef="#ctx0" brushRef="#br0" timeOffset="31852.2041">21459 6657 518 0,'0'0'46'0,"0"0"-37"0,0 0-9 0,0 0 0 0,0 0 160 0,0 0 29 16,0 0 7-16,0 0 0 0,0 0-8 0,0 0-3 16,0 0 0-16,0 0 0 0,0 0-9 0,0 0-3 15,4-8 0-15,-4 8 0 0,-4-7-40 0,4-5-8 16,-9 1-1-16,5 4-1 0,-4-4-43 0,-5-1-8 15,5 1-1-15,-5-4-1 0,5 12-46 0,-5-9-10 16,-4 9-2-16,0-1 0 0,1 4-12 0,-1 7 0 16,-4 5 0-16,4 3 0 0,0 3 0 0,1 8 0 15,-1 4 0-15,4-4 0 0,5 4 0 0,4-4 0 0,-1 0 0 16,5-7-10-16,5-1 10 0,7 1 0 0,1 3-9 0,-1-14 9 16,9 3 0-16,0-4 0 0,0 1-9 0,4-8 9 15,-4-4 0-15,5-3 0 16,-1-1 8-16,0-3-8 0,-4-4 10 0,4-3-10 0,0-9 10 15,0 1-10-15,1-7 8 0,-1-4-8 0,0-12 0 0,0-3 0 16,0 0 0-16,5-8 0 0,-5-3 0 0,0-1 0 16,-4 9-23-16,0 2-1 0,-9 16 0 0,-3 7 0 15,-1 8 12-15,-8 11 3 0,-8 11 0 0,-1 11 0 16,-12 8 9-16,-4 14 14 0,0 12-3 0,-4 7-1 16,4 8-1-16,8-1 0 0,-4 5 0 15,4-5 0-15,9-3-9 0,4-7 0 0,4-1 0 0,8-7-948 16,5-4-191-16</inkml:trace>
  <inkml:trace contextRef="#ctx0" brushRef="#br0" timeOffset="32346.2051">22302 6567 633 0,'0'0'56'0,"0"0"-44"0,-5 0-12 0,5 0 0 16,0 0 442-16,0 0 86 0,-8-4 18 0,4 1 3 15,4 3-336-15,0 0-67 0,-9-8-14 0,1 4-2 16,-5 4-78-16,1-3-15 0,3 3-3 0,-3 0-1 16,-9 3-12-16,0 9-2 0,0 3-1 0,-4 3 0 15,0 1-10-15,-9 3-8 0,9 1 9 0,4-1-9 16,0 0 0-16,4 1 0 0,0-5 0 0,9-3 0 16,0 4 0-16,3-4 0 0,1 0 0 0,4-4 0 15,4 0 0-15,1 0 0 0,3 0 0 0,0 4 0 16,1 0 0-16,3 0 0 0,5-4 0 0,0 4 0 15,-5-4 0-15,5 0 0 0,-4-3 9 0,-1 3-9 0,-3-3 11 0,-1-1-3 16,-8-7-8-16,0 11 12 0,0-11 0 16,-4 8 0-16,-9 3 0 0,1-4 0 0,-1 4-4 15,1-7 0-15,-5 4-8 0,0-5 12 0,0 1-27 0,5-4-5 16,-1 0-2-16,5 0 0 16,-1 0-89-16,5-4-17 0,0-3-4 0,8-1-1 15,0-6-128-15,1-1-26 0</inkml:trace>
  <inkml:trace contextRef="#ctx0" brushRef="#br0" timeOffset="32846.1995">22289 6787 345 0,'-34'19'31'0,"26"-12"-31"15,0 4 0-15,3 0 0 0,1-7 420 0,4 7 77 16,-4-3 16-16,4-8 3 0,0 0-262 0,0 0-53 16,-8 7-10-16,8-7-3 0,16 8-105 0,1-5-22 0,4 1-4 0,0-4-1 15,13-4-32-15,-1-3-6 0,-3 3-2 16,3-3 0-16,1-4-16 0,-5-1 10 0,5 1-10 0,-9 0 8 15,-4 0-8-15,0 0-11 0,-4-1 3 0,-1 5 0 32,-7-4-20-32,-5 0-3 0,4-8-1 0,-8 8 0 15,0-4 4-15,0-4 0 0,-4 1 0 0,-4-1 0 0,3 4 18 0,-3 0 10 0,-4 8-10 0,3-4 10 16,1 7 0-16,-5 0 15 0,5 4-2 0,-5 8 0 16,1-1 31-16,-1 4 7 0,0 8 1 0,1 3 0 15,-1 1 1-15,5 3 1 0,-1-4 0 0,5 4 0 16,0 0-19-16,4-3-4 0,0-1-1 0,4 0 0 15,0-3-20-15,5 0-10 0,-1-5 10 0,5 5-10 0,-1-8 0 0,5 0 0 16,0-3 0-16,4-1 0 0,0-7 0 16,0 4 0-16,4-4 0 0,4-7 0 0,-8-1 0 0,9-3-12 15,3-4 3-15,1 0 0 0,-5-7-10 0,5-4-1 16,8-4-1-16,4-11 0 0,-4-4 3 0,0-7 1 16,-5-8 0-16,5-7 0 0,0 4-3 0,-4 0 0 15,-4-1 0-15,-1 8 0 0,-8 8 20 0,1 3 0 16,-14 8-8-16,-4 15 8 0,1 3 0 15,-9 0 16-15,-4 12-4 0,-9 7 0 0,-4 11 19 0,1 8 3 16,-5 7 1-16,-9 7 0 0,1 12-10 0,0 3-1 16,-5 5-1-16,0 3 0 0,1 3-8 0,-5 8-2 15,9-3 0-15,4-5 0 0,8-10-13 0,8-1 0 16,5-3 0-16,8 0 0 16,5-8-44-16,-1-4-3 0,5 1 0 0,-1-4 0 15,1 3-78-15,0-3-16 0,-5-4-3 0,0-3-1 16,1-1-30-16,3-3-5 0,1-5-2 0</inkml:trace>
  <inkml:trace contextRef="#ctx0" brushRef="#br0" timeOffset="33030.2024">22805 6370 2246 0,'-17'7'200'0,"0"0"-160"0,5 1-32 0,7-1-8 15,1 1 244-15,4-8 48 0,0 0 10 0,9 7 2 0,7 1-183 0,5-1-36 16,9 1-7-16,16-5-2 15,8 1-54-15,5-4-11 0,-4-4-3 0,3 1 0 16,-3-5-8-16,4 4 0 0,4 1 0 0,-1-8 0 16,-3 7-63-16,-4 0-14 0,-1 4-3 0</inkml:trace>
  <inkml:trace contextRef="#ctx0" brushRef="#br0" timeOffset="88511.3422">21828 7290 2750 0,'-21'7'122'0,"12"-3"25"0,1 0-118 0,-1 0-29 15,-3 3 0-15,3-3 0 0,1 0 90 0,-4-1 12 16,3 1 2-16,1 3 1 0,8-7-63 0,0 0-13 0,0 0-2 0,0 0-1 31,4 8-86-31,0 3-16 0,5-3-4 0,7-1-826 0,1 4-165 0</inkml:trace>
  <inkml:trace contextRef="#ctx0" brushRef="#br0" timeOffset="88684.3505">21815 7719 2844 0,'-21'18'126'0,"13"-10"26"0,3 7-122 0,-3-4-30 0,0-4 0 0,-1 1 0 0,5-5 92 0,4-3 12 16,0 8 2-16,0-8 1 0,0 0-66 0,4 11-13 16,0-4-2-16,5 1-1 15,-1-1-121-15,1 1-24 0,3-1-4 0</inkml:trace>
  <inkml:trace contextRef="#ctx0" brushRef="#br0" timeOffset="88825.5958">21874 8181 1670 0,'-13'18'74'0,"9"-6"15"16,0-5-71-16,-5 4-18 0,5 0 0 0,0 1 0 0,0-1 300 0,4-4 57 15,-4 1 11-15,4 3 3 0,0-11-271 0,4 4-55 16,-4 3-10-16,8-3-3 16,-8-4-192-16,9 7-38 0,12 8-8 0,-5-8-2 0</inkml:trace>
  <inkml:trace contextRef="#ctx0" brushRef="#br0" timeOffset="88966.6007">21924 8609 2419 0,'-8'19'107'0,"8"-12"22"0,0 1-103 0,0-1-26 0,-5 1 0 0,5-8 0 16,0 7 108-16,0-7 16 0,0 0 3 0,5 8 1 16,-5-8-103-16,0 7-25 0,8 1 0 0,-4-1 0 15,5-3-200-15,-1-4-44 0</inkml:trace>
  <inkml:trace contextRef="#ctx0" brushRef="#br0" timeOffset="89111.5986">21979 8933 2120 0,'-9'12'94'0,"5"-5"19"0,4 4-90 0,0 0-23 0,-4 4 0 0,0-3 0 0,-1-1 122 0,5 4 20 15,0-8 4-15,0 4 1 0,0-3-118 0,0-1-29 16,5 1 0-16,-5-1-779 15,8 4-161-15</inkml:trace>
  <inkml:trace contextRef="#ctx0" brushRef="#br0" timeOffset="89277.6212">22046 9299 1094 0,'-13'15'97'0,"13"-15"-77"15,-4 7-20-15,4-7 0 0,0 0 400 0,0 11 77 16,0 0 15-16,0 1 4 0,0-12-325 0,8 7-65 15,-4 1-13-15,5-1-2 0,-5-3-64 0,4 3-13 0,5 1-2 0,-5-1-1 32,5-3-90-32,0-1-17 0,-5 1-4 0,5 0-1241 0</inkml:trace>
  <inkml:trace contextRef="#ctx0" brushRef="#br0" timeOffset="89426.6019">22083 9787 115 0,'-4'11'10'0,"4"0"-10"0,0-3 0 0,4 3 0 16,-4 0 514-16,5 0 101 0,-1 0 20 0,0 1 4 16,0-5-409-16,0 1-82 0,1-1-16 0,-1 0-3 0,-4 1-104 0,0-8-25 15,4 7 0-15,0 1-849 16,5-5-174-16</inkml:trace>
  <inkml:trace contextRef="#ctx0" brushRef="#br0" timeOffset="89581.6024">22159 10152 691 0,'-4'22'61'0,"0"-3"-49"16,-1 0-12-16,5-1 0 0,-4-6 489 0,4 6 95 15,0-3 20-15,4 0 3 0,-4-4-391 0,9 0-77 16,-1-3-16-16,1-1-3 0,-1 1-96 0,0-1-24 16,1-3 0-16,3 0-1466 15</inkml:trace>
  <inkml:trace contextRef="#ctx0" brushRef="#br0" timeOffset="107847.309">23258 5736 691 0,'0'0'61'0,"0"0"-49"15,0 0-12-15,0 0 0 0,-4 7 284 0,4-7 55 16,-5 8 10-16,5-8 3 0,0 0-128 0,-8-8-26 15,4 5-5-15,-5 3-1 0,5-8-102 0,4 8-21 16,-8 0-4-16,4 0-1 0,-5 0-4 0,5-11-2 16,4 11 0-16,-4-4 0 0,-5-3-42 0,5 3-8 15,-4 0-8-15,0-3 12 0,-1 3 12 0,-3 4 2 16,-5-3 1-16,0-1 0 0,-12 4 8 0,-1 0 1 16,-12 0 1-16,0 0 0 0,-8 0-37 0,-4 0-20 15,-5 0 3-15,-8 4 0 0,4-4 17 0,0 3 0 16,-8-3 0-16,-5 4 0 0,1-4 0 0,-1 4 0 15,-4-8 8-15,-3 0-8 0,3 1 0 0,0-1 0 16,-8-4 8-16,0 1-8 0,4 3 0 0,0-3 0 16,5-1 0-16,-1 1 0 0,4-1 0 0,5 1 0 0,0-8 0 15,-5 4 0-15,9 3 0 0,-4-3 0 0,0 0 0 0,3-4 0 16,6 0 0-16,-1 4-10 0,4-4 2 0,0 0 0 16,1 8 8-16,3-12 0 0,-4 1 0 0,1 3 0 15,7-4 0-15,1 4 0 0,0 4 0 16,-1-4 0-16,9 4 0 0,0 0 0 0,9-1 0 15,3 1 0-15,1 11 0 0,8-11 0 0,4 4 0 0,1 7-8 16,3-8 8-16,5 4 0 0,8 4 0 0,0 0 0 16,0 0 0-16,0 0-8 0,0 0 8 0,0 0 0 15,0 0-9-15,12 12 9 0,1-1-10 0,-1 4 10 16,1-4 17-16,-1 8 10 0,5-1 1 0,-4 5 1 16,-5-1-47-16,1 4-10 0,-5 4-1 0,0 11-1 0,-4 4 30 15,-4 10 0-15,0 12 11 0,-9 8-3 0,5 3 3 0,-5 4 1 16,0 8 0-16,1-1 0 0,-1 8-12 0,1 7 0 15,3 4 9-15,1 8-9 16,4-8 0-16,0 4 0 0,4 7 0 0,0 12 8 0,4-12-8 16,4 0 0-16,1 4 0 0,3 11 0 0,1-11 0 0,3 0 0 15,1 0 0-15,4 4 0 0,0-12 0 0,0 5 0 16,-4-5 0-16,4 8 0 0,0-11 0 0,-9 3 0 16,5 1 0-16,-4 11 8 0,-5-16-8 0,1 5 0 15,-5 0 8-15,0 6-8 0,0-10 0 0,-4 4 8 16,4-4-8-16,-4 7 0 0,-4-19 0 0,0 1 0 15,8 0 0-15,-8 7 8 0,0-19-8 16,4 8 0-16,-4-4 0 0,-1 4 0 0,1-15 0 0,-4-4 0 16,4-7 0-16,-1 0 0 0,1-11 0 0,0-4 0 0,4-8 0 15,0-3 0-15,4-8 0 0,0-7 0 0,1-4 0 0,3-7 0 16,0-5 0-16,-3-2 0 0,-10-1 0 0,5-11-8 16,13-4 8-16,-5 4 0 15,-8 0 0-15,9 0-8 0,3 0 8 0,-3-4 0 16,-9 4 0-16,0 0 0 0,8 0 0 0,1 0 0 0,-9 0 0 0,0 0 0 15,0 0 0-15,0 0 0 0,12 4 0 0,-4 4 0 16,1-5 0-16,3 1 0 0,1-4 0 0,8 4 0 16,0-1 0-16,4-3 0 0,0 0 0 0,9-3 0 15,-1 3 8-15,9-4 1 0,0-3 0 0,13-1 0 16,4 1 3-16,3-1 0 0,6 1 0 0,7-4 0 16,1 3 0-16,-1 1 0 0,5-1 0 0,4 1 0 15,-5-1-12-15,9 1 0 0,0 3 9 0,5 0-9 0,-14-3 0 16,1 3 0-16,-4-3 0 0,-1-4 8 0,-4 3-8 0,5-3 0 15,4 0 0-15,-1 0 0 0,-7-1 0 0,-5 1 0 16,-4 4 0-16,-1-4 0 0,-3-1 0 0,-4 1 0 16,3 0 0-16,5 4-8 0,-8-5 8 0,-5 1 0 15,-4 0 0-15,5 4 0 0,-14-1 0 16,1 1 0-16,-8-1 0 0,-1-3 0 16,-8 7 0-16,0-3 0 0,-4-4 0 0,-5 0 0 0,5 3 8 0,-4 4-8 15,-5-7 8-15,5 0-8 0,-1-4 0 0,-4 4 9 16,5 0-9-16,0-4 0 0,3 0 0 0,-3 0 0 15,4 0 0-15,0 0 0 0,-1 0 0 0,1 4 0 16,0-4 0-16,0 0 0 0,-1 0 26 0,-3-3-2 16,4-1 0-16,0 0 0 0,-5-3-36 0,1-4-7 15,-5 0-1-15,-4-4-1 0,5-3 21 16,-5-5 0-16,-8-3 0 0,4-7 0 0,0-4 0 0,-4-4 0 16,-1-11 0-16,1-4 0 0,0-4 0 0,-4-7 0 0,-1-7 0 0,1-12 0 15,-5 1 12-15,1-5 8 0,-1-3 0 0,-4-15 1 31,5-7-41-31,-5-1-8 0,4-10-1 0,-3-27-1 0,-1 12 13 16,8-12 2-16,-3-7 1 0,8-26 0 0,-1 25 3 0,1-2 1 0,8-1 0 0,1-11 0 16,7 29 10-16,1 5 0 0,-1 7-9 0,9-4 9 15,-8 30 0-15,4 7 0 0,-1 12-9 0,-3 7 9 16,-5 15-10-16,1 8 2 0,-5 3 0 0,0 8 0 16,-8 14-32-1,0 1-5-15,0 7-2 0,-1 3 0 0,-7 9-107 0,8 6-22 0,-5 5-4 0,5-1-1044 16</inkml:trace>
  <inkml:trace contextRef="#ctx0" brushRef="#br0" timeOffset="138455.4666">6645 15612 576 0,'-4'11'51'0,"-9"0"-41"0,5 4-10 0,-1-8 0 16,5 1 408-16,0-1 80 0,4-7 16 0,0 0 4 0,0 0-295 0,0 0-58 15,0 0-12-15,-4 11-3 0,4-7-67 0,0-4-13 16,0 0-4-16,0 0 0 0,0 0-25 0,0 0-6 15,0 0-1-15,4 4 0 0,4 3-12 0,9-3-2 16,-4 0-1-16,-1 0 0 0,5-1-9 0,0 1 0 16,8 3 0-16,-12 1 8 15,8 3-34-15,4 4-7 0,-13 0-2 0,9 4 0 0,0-5 35 0,9 5 0 16,-1 0 0-16,0 10 0 0,5 1-14 0,4-4 4 16,-5-3 1-16,5-1 0 0,-4 4-7 0,7-3-2 15,1-5 0-15,9 1 0 0,-1-4 36 0,17-4 7 16,-8 0 2-16,16-3 0 15,5 3-50-15,-4-4-9 0,12-7-3 0,8 4 0 0,5 0 46 0,4-4 9 0,-1 0 1 0,18 0 1 16,-13-4-7-16,9 0-2 0,3 0 0 0,13-3 0 16,-8-4-13-16,4 0 9 0,4-4-9 15,13 0 8-15,-8-4-8 0,-1 1 0 0,1-1 0 0,24-7-11 16,-20 3-42-16,-1 5-9 16,9-5-2-16,21 1 0 0,-21 3 53 0,9 5 11 0,7 2 0 0,14 1 0 15,-30 4 0-15,-25 3 0 0,16-3 0 0,5 3 0 16,0 0 19-16,8 0 1 0,8 1 0 0,5 3 0 15,0 0-8-15,46 3 0 0,-9 1-1 0,18 7 0 0,-43-3-11 16,0-1 0-16,5 4 0 0,25 4 8 16,-30-4-34-16,-4 8-7 0,4 0-2 0,26-1 0 0,-22 1 79 15,1 3 16-15,-9-3 4 0,34 0 0 16,-30-4-75-16,9 3-14 0,0-3-3 0,29 4-1 0,-25-4 29 0,4 0 0 16,8-4 8-16,34 4-8 0,-33 0 16 0,4-4-3 15,4 0-1-15,41 0 0 0,-37-3 10 16,-41-1 2-16,11-3 0 0,5 3 0 0,-8-3-12 0,8 3-1 15,4-3-1-15,0 0 0 0,-4 3-26 0,46-3-6 16,-25 0-1-16,25-1 0 0,-46 5 41 0,-13-1 8 16,-8 1 2-16,13-1 0 15,-30-3-45-15,-8 0-9 0,-1 3-2 0,5-3 0 0,-25 0 12 0,0-1 1 16,8 1 1-16,-33 0 0 0,-5 3-2 0,5-3-1 16,-4-4 0-16,3 4 0 0,1-1 17 0,-5 5 0 0,-3-4 0 0,16-4 0 15,-21 3 0-15,-17 1 0 16,-8-4 0-16,-13 0 0 0,-8-4 21 0,-12 4 8 0,-14-3 2 0,-3 3 0 15,-13 0-23-15,0-8-8 0,0 1 0 0,-13-4 0 16,1-4 8-16,-1-4-8 0,1-3 0 0,-1-8 9 31,-4 0-34-31,9-4-7 0,-1-3-2 0,1-8 0 16,0 1-62-16,-1-5-12 0,1 5-2 16</inkml:trace>
  <inkml:trace contextRef="#ctx0" brushRef="#br0" timeOffset="138961.4694">13850 16379 864 0,'-8'38'76'0,"8"-38"-60"0,0 0-16 0,0 0 0 16,0 0 344-16,0 0 67 0,0 0 13 0,0 0 2 15,0 0-234-15,0 0-48 0,0 11-8 0,-4 11-3 16,8 4-55-16,-4 15-11 0,0 8-3 0,0 14 0 16,0 8-51-16,-4 0-13 0,0 3 0 15,4 1 0-15,-5-1 0 0,1-3 8 16,4 0-8-16,-4-8 0 0,4-3 0 0,0-8 0 0,4-4 0 0,0-7 0 16,-4-7-50-16,-4-4-13 0,4-12-2 0,4-6-819 15,1-1-164-15</inkml:trace>
  <inkml:trace contextRef="#ctx0" brushRef="#br0" timeOffset="139218.4699">13930 16215 691 0,'0'0'61'0,"0"0"-49"15,-8 8-12-15,4-1 0 0,-1 4 489 0,1 8 95 16,0 7 20-16,0-3 3 16,8 6-390-16,-4 12-77 0,8 0-16 0,1 8-4 0,12 3-38 0,0 0-8 15,0 0-2-15,8 15 0 0,-4-3-72 0,5-8-16 16,-1 0-2-16,4-4-1 0,-3-4 31 0,3-7 5 0,5 0 2 0,0-4 0 15,-5-7-32-15,1-4-7 16,8-3 0-16,0-8-1 0,-17-4 10 0,0-8 3 16,0-3 0-16,0-11 0 0,5-4-4 0,-9-7 0 0,0-12 0 0,-4-3 0 15,-9-8-9-15,-4-3-3 0,0-4 0 0,-4-11 0 32,-8-5-67-32,-5-2-13 0,9-5-4 0,-4 15 0 0,4 5-52 15,-1 2-10-15,5 9-2 0,-4 3-966 0</inkml:trace>
  <inkml:trace contextRef="#ctx0" brushRef="#br0" timeOffset="139451.4633">14874 16599 288 0,'0'0'25'0,"0"0"-25"0,0 0 0 0,0 0 0 16,0 0 620-16,0 0 120 0,0 11 23 0,0 1 5 15,0 2-528-15,0 5-104 0,0 7-22 0,4-3-4 0,0 3-63 0,0 7-13 16,1 4-2-16,3 8-1 0,0 4-21 0,1 6-10 16,-5 1 10-16,9 23-10 0,-5-16 0 0,0-3-8 15,1-12-1-15,3 1 0 16,5-5-39-16,-4-6-7 0,-1-5-1 0,5-7-1 16,-9-7-82-16,5-4-16 0,-5-4-3 0,5-15-736 15,-9-7-147-15</inkml:trace>
  <inkml:trace contextRef="#ctx0" brushRef="#br0" timeOffset="139691.4802">14870 16353 2145 0,'0'0'95'0,"-9"8"20"0,1-1-92 0,4 1-23 0,-1-1 0 0,1 0 0 15,0 1 207-15,4 3 37 0,0-3 7 0,0-8 1 32,13 11-137-32,-1-4-28 0,5-3-6 0,8 0-1 0,-4 3-55 0,8-3-11 0,5 0-2 0,0-1-1 15,3-3-11-15,1 4 0 0,-4-4 0 0,-1 4-11 16,-3-1 11-16,-1 5 0 0,0-4 0 15,-12 7 0-15,-4 0 0 0,-1 4 9 0,-3 7-9 0,-5 8 10 16,4 4 4-16,-8-5 1 0,0 9 0 0,-12 10 0 16,-5 4 16-16,-4 4 3 0,0 4 1 0,-4 3 0 15,8-3-71-15,0-8-13 0,0-7-3 0,5-8-1 16,3-7-134-16,-3-12-26 0,3-6-6 0,9-12-1 16</inkml:trace>
  <inkml:trace contextRef="#ctx0" brushRef="#br0" timeOffset="139864.4735">15536 16923 2984 0,'0'38'132'0,"-4"-23"28"0,4 7-128 0,0-3-32 15,4-1 0-15,5 1 0 0,-1-4 100 0,1-8 13 16,3-3 3-16,1-4 1 0,-1-4-87 0,5 0-18 16,0-7-3-16,8 4-1 0,-4-8-8 0,13 0 0 15,-1-4 0-15,5 1-11 16,4-5-50-16,0-6-11 0,4-5-1 15,0 1-1373-15</inkml:trace>
  <inkml:trace contextRef="#ctx0" brushRef="#br0" timeOffset="140207.4594">16543 16871 518 0,'0'0'23'0,"0"0"5"16,0 0-28-16,0 0 0 0,0 0 0 0,-8 0 0 0,-1 4 479 16,1-4 90-16,-5 0 19 0,5 4 3 0,-5-1-341 0,1 1-68 15,-1-4-14-15,-8 8-2 16,0-5-98-16,4 5-20 0,-4-1-4 0,0 1-1 0,1-1-24 0,3 4-5 15,0 0-1-15,0 1 0 0,0 6-13 0,5 1 0 16,-1 3 0-16,5 4 0 0,-1 4-10 16,1 0-8-16,8 7-2 0,0-3 0 15,4-4-30-15,0-4-6 0,5 0-2 0,3-4 0 16,5-7-18-16,4 0-3 0,4-4-1 0,1 0 0 16,3-7-60-16,0 0-13 0,5-8-3 0,-1 0 0 15,1-3-30-15,-1-4-6 0,1 0-2 0</inkml:trace>
  <inkml:trace contextRef="#ctx0" brushRef="#br0" timeOffset="140916.9808">16669 17162 2538 0,'-13'26'112'0,"9"-15"24"0,0 4-109 0,4 0-27 16,-4 0 0-16,4 0 0 0,0 0 143 0,8-8 23 16,5 1 5-16,-1-1 1 0,1 1-119 0,-1-1-23 0,-12-7-5 0,0 0-1 15,13-4-24-15,0-3 0 0,-1-4 0 0,5-4 0 16,-4 0 0-16,3 0-20 0,-3 4 3 0,-1-4 1 15,1 4-107-15,0-1-21 0,-1-2-4 0,-3 2 0 16,-1 1 16-16,0-4 3 0,1 0 1 0,-5 0 0 16,-4-3 44-16,0 3 10 0,0 4 2 0,-4 3 0 15,0 1 64-15,-5 3 8 0,9 4 11 16,-8 0-3-16,8 0 96 0,-9 0 20 0,9 0 3 16,0 0 1-16,0 0 11 0,0 0 2 0,-4 8 1 0,0 3 0 15,8 4-87-15,-4-8-18 0,9 1-3 0,-1-1-1 0,5 0-33 0,-5-3 0 16,9 4 0-16,0-8 0 0,-1 0 0 0,5 0 0 15,-4 0 0-15,8 0-9 16,-4 0-15-16,-4 0-2 0,-4-4-1 0,-1 4 0 16,1-4 11-16,-1 0 3 0,1 1 0 0,-1-1 0 0,1-3 13 0,-5 3 0 15,-8 4 0-15,0 0-9 16,0 0 9-16,0 0 0 0,0 0 0 0,0 0 0 16,0 0 0-16,0 0 0 0,0 0 0 15,0 0 0-15,0 0 0 0,0 0 0 0,9 7 0 0,8-3 0 0,-1 3 0 0,1-3 0 16,0 4 0-16,0-1 0 0,4-3 0 0,-5 3 0 15,1-3 0-15,0 0 0 0,0 3-14 0,0-3-1 16,-5 3 0-16,1-7 0 0,-1 4 15 0,5-4 0 16,-4-4 0-16,-1-3 0 0,-3 3 0 0,3-3-9 0,1-1 9 0,-1 1-8 31,1-4-30-31,0-1-6 0,-5-2 0 0,4 2-1 16,-3 1-15-16,-5 0-4 0,0 4 0 0,5-1 0 15,-9 8 0-15,0 0 0 0,0 0 0 0,0 0 0 0,0 0 52 0,0 0 12 0,4 11 0 0,-4 0 0 16,4 1 41-16,0-1 11 0,0-4 3 0,-4-7 0 15,5 8-6-15,-5-8-1 0,4 7 0 0,-4-7 0 16,0 0-18-16,4 11-4 0,0-3-1 16,0-1 0-16,1 1 27 0,-1-5 6 0,-4-3 1 0,8 4 0 15,1 0-43-15,-1-4-16 0,0-4 11 0,1 4-11 16,-1 4 30-16,5 0 0 0,-5-1 0 0,5 12 0 0,-5 0 2 16,9 11 0-16,4 8 0 0,0 3 0 15,0-3 4-15,0 3 2 0,0 4 0 0,0 0 0 0,0 0-18 16,-9-4-4-16,1 0-1 0,-1 4 0 0,-3-3-2 0,-1-5 0 15,-4 1 0-15,1-8 0 16,-1-4-61-16,-4-3-13 0,0-1-3 0,0-10 0 16,0-8-76-16,0 0-15 0,0 0-3 0,-13 0-1 15,1-11-101-15,-1-8-20 0,0-11-4 0</inkml:trace>
  <inkml:trace contextRef="#ctx0" brushRef="#br0" timeOffset="141116.9794">17600 16938 460 0,'0'0'41'0,"0"0"-33"16,0 0-8-16,0 0 0 0,0 0 386 0,0 0 75 15,4 4 15-15,5 3 4 0,-1 1-231 0,0-1-45 16,5 1-10-16,-1-1-2 0,1 4-127 0,8-3-25 16,4 3-6-16,-8-7-1 0,8-4-21 0,-4 0-12 0,0 4 12 0,-4-1-12 15,0 5 10-15,-1-1-10 0,1 8 8 0,0 4-8 16,-4 3 13-16,-5 0-2 0,-4 8-1 0,0-4 0 16,-8 4-1-16,0 0 0 0,-9 0 0 0,1-4 0 31,-9-4-79-31,0-7-16 0,4-4-3 0,-8 1-1 15,0-1-168-15,0-4-34 0,-17 1-6 0,16-5-2 0</inkml:trace>
  <inkml:trace contextRef="#ctx0" brushRef="#br0" timeOffset="141370.9873">17910 16499 518 0,'-12'22'46'0,"12"-15"-37"0,-9 5-9 0,5-1 0 16,-4 0 476-16,8 0 92 0,0-3 20 0,0 3 3 0,0-11-372 0,0 11-75 16,8 4-14-16,-4 3-3 0,5 5-63 0,-5 3-13 15,4 7-3-15,5 16 0 0,-5 3-28 0,5 0-5 16,-5 8-2-16,1-1 0 0,-1 1-13 0,0-4 11 16,-3-4-11-16,3-3 10 15,0-5-81-15,-3-3-16 16,3-3-3-16,0-5-1 0,1-3-66 0,-1-4-14 0,-4 0-2 15,5-7-1-15,-1-4-7 0,-4-4-2 0,9-4 0 0,-13-7-695 0</inkml:trace>
  <inkml:trace contextRef="#ctx0" brushRef="#br0" timeOffset="141693.9781">18158 17087 864 0,'0'30'38'0,"0"-15"8"0,-4-4-37 0,-5 4-9 0,13 4 0 0,-4-1 0 15,5 5 450-15,-5-5 88 0,4 1 18 0,4 0 3 16,1-1-391-16,3-10-79 0,1-4-15 0,-1-4-3 15,1 3-62-15,-1-3-9 0,5-3 0 0,0-5-12 16,0 4 12-16,0-7 0 0,-5 0 0 0,-3-4 0 16,-1 0 0-16,4 0 0 0,1-3 0 0,-5-1 0 15,-3 4-47-15,-5 0-6 0,4-3-2 0,-4-1 0 16,-4 0 37-16,4 1 7 0,-5-1 2 0,1 4 0 16,-4-4-15-16,-9 5-2 0,0 2-1 0,1 5 0 15,-5 3 46-15,4 4 9 0,-4 4 1 0,4 7 1 0,0 0 38 0,1 8 7 16,3 0 1-16,0 7 1 15,5 0-35-15,4 0-7 0,0 4-2 0,8-1 0 0,-4-2-33 16,4-5 0-16,4 0 0 0,5-3 0 0,-5-4 0 0,5 0-19 16,-1-4 3-16,5 0 0 15,4-3-60-15,0-1-11 0,4-7-2 0,-8 0-1 16,0 0-87-16,4-4-18 0,0 1-3 0,4-5-1 16,-4-3-2-16,4 0-1 0</inkml:trace>
  <inkml:trace contextRef="#ctx0" brushRef="#br0" timeOffset="141884.9792">18359 16793 1094 0,'4'15'97'0,"0"-4"-77"0,-4 0-20 0,5 0 0 16,-5-3 349-16,-5-1 67 16,1 1 12-16,4-8 4 0,17 4-268 0,0-4-54 0,0-4-10 0,8 0-3 15,4 0-65-15,0-3-12 0,1-8-4 0,-1 0 0 16,1 0-16-16,-5 0 0 15,0 0-8-15,-4-3 8 16,0-1-115-16,-4 0-17 0,-5 5-3 0,1 2-1079 0</inkml:trace>
  <inkml:trace contextRef="#ctx0" brushRef="#br0" timeOffset="142083.981">18472 16513 1728 0,'-8'27'153'0,"4"-20"-122"0,0 4-31 0,-1 0 0 16,-3 1 276-16,4-1 50 0,0 4 10 0,4 3 1 0,0 5-181 0,0-5-37 31,0 5-7-31,0-1-2 0,0 4-61 0,0 0-12 0,0 4-2 0,0 7-1 0,0 1-3 0,0 17-1 16,0 1 0-16,0 4 0 15,0-8-61 1,4-3-12-16,4-8-2 0,1 0-1 0,-1-4-17 0,5-7-3 0,7-4-1 16,1-4 0-16,5-3-61 0,-5-4-12 0,4-4-2 0,-4-7-1 15,4-4-122-15,-4-4-25 0</inkml:trace>
  <inkml:trace contextRef="#ctx0" brushRef="#br0" timeOffset="142423.9845">18741 17110 633 0,'0'0'56'0,"0"11"-44"16,0 4-12-16,0 0 0 0,0 0 380 0,0-4 75 0,4 0 14 0,-4 0 3 16,8-3-274-1,1 3-55-15,3-4-11 0,1 1-3 0,4-8-69 0,-1 0-13 0,5-8-3 0,-4 1-1 16,4-1-19-16,0-7-4 0,0-3-1 0,0-5 0 15,-4 5-19-15,-5-1 0 0,1-7 0 0,0 4 0 16,-5-4-12-16,0 7-8 0,-8 0-3 0,0 1 0 16,-4-1-17-16,0 0-3 0,-4 5-1 15,-5 2 0-15,-4 1 5 0,0 0 1 0,1 7 0 16,-5 1 0-16,-4-1 66 0,-1 8 14 0,5-1 2 0,0 8 1 16,0 1-1-16,0 6-1 0,5 1 0 0,7 11 0 15,-3 0 5-15,8-1 2 16,4 1 0-16,0 4 0 0,4-1-29 0,4 1-5 0,5-4-2 0,-1-4 0 0,9 0-14 15,13 0 0-15,-1-4 0 0,5-7 0 0,4-4-19 16,4-3 3-16,5-4 1 0,-1-4 0 16,4-4-119-1,1-4-24-15</inkml:trace>
  <inkml:trace contextRef="#ctx0" brushRef="#br0" timeOffset="153369.2647">23228 14386 1152 0,'0'0'102'15,"0"0"-82"-15,0 0-20 0,0 0 0 0,0 0 289 0,0 0 54 16,0 0 10-16,0 0 3 0,0 0-186 0,0 0-37 16,0 0-7-16,0 0-2 0,0 0-99 15,0 0-25-15,0 0 0 0,0 0 0 0,0 0 33 0,0 0 2 16,-4 3 0-16,-8 5 0 0,-1-1-22 0,-4 4-4 16,1 4-1-16,-10 4 0 0,1 3 11 0,-4 1 1 15,-5 3 1-15,1 4 0 0,-1-4-21 0,1-4 0 16,7 4 0-16,1-4 0 0,9-3 0 0,3 0 0 15,0-4 0-15,9-4 0 0,4 0 55 0,0-4 6 16,4 5 2-16,5-5 0 0,3 0-35 0,5 1-8 16,8-1 0-16,-4 1-1 0,4-4-9 0,5 3-2 15,-1-7 0-15,0 4 0 0,1-1-8 0,-1 1 0 16,-4-4 9-16,1 0-9 0,-1-4 0 0,-4 4 0 16,-5-3 0-16,-3 3 8 0,0 3-8 0,-1 1 0 15,-8-8-8-15,-4 4 8 16,0 0-70-16,0 0-9 0,0 0-1 0,0 0-1 15,0 0-174-15,-8 4-34 0,-26 7-7 0,5 1-2 0</inkml:trace>
  <inkml:trace contextRef="#ctx0" brushRef="#br0" timeOffset="153539.2638">22838 15053 1382 0,'-4'15'123'16,"0"-1"-99"-16,-4-2-24 0,3 3 0 15,1-8 389-15,4 4 73 0,0-11 14 0,4 11 4 16,1-3-282-16,3-1-56 0,0 1-11 0,9-5-3 15,4 5-93-15,4-8-19 0,5 4-4 0,7-8-1 0,-3-4-11 0,8 1 8 16,-4 0-8-16,-5-1 8 16,9 1-18-16,-4-5-4 0,-5 1-1 0,5 0-1050 15,-4 0-211-15</inkml:trace>
  <inkml:trace contextRef="#ctx0" brushRef="#br0" timeOffset="155044.2662">23530 14374 230 0,'-16'4'20'0,"11"-4"-20"0,1-4 0 0,-4 4 0 0,-5 4 452 0,13-4 85 15,0 0 18-15,0 0 3 0,0 0-326 0,0 0-64 16,0 0-14-16,0 0-2 0,13-4-73 0,-1 4-15 15,-3 4-2-15,3-4-1 0,9-4-37 0,0 4-7 16,0 0-1-16,0-3-1 0,4-1-1 0,1 4 0 16,-5 0 0-16,0-4 0 0,0 4-14 0,-5 0 0 15,-3 0 0-15,-1 0 0 0,-12 0 0 0,0 0-12 16,0 0 3-16,0 0 0 0,0 0 9 0,0 11 12 16,-4 1-2-16,-4 6-1 0,-5 1-9 0,-8 3 0 15,-4 8 0-15,0 0 0 0,-4-4 0 0,3 4 0 16,-3 3 0-16,8-3 0 0,4 0 0 0,5-4 0 15,-1-7 0-15,5 7 0 0,4-8 0 0,-1-3 0 0,-3-4 0 0,4 1 0 16,4 2 24-16,4-2 4 0,9-5 0 16,3 1 0-16,1-1-12 0,4 0-1 0,0-3-1 0,0 0 0 15,4 0-6-15,0-4 0 0,-4 3-8 0,0 1 12 16,5-4-12-16,-6 4 8 0,-3 0-8 0,0-1 0 16,-4 1 8-16,-1 0-8 0,-3 3 0 0,-1 1 9 15,-4 3-1-15,-4 4 0 0,0-4 0 0,-4 8 0 16,-9 3-8-16,1 4 0 0,-1 0 0 0,-4 0 0 15,-4 4 0-15,5-4 0 0,-5-4 0 0,0 5 0 16,0-13 22-16,4 5-1 0,0-4 0 0,0-4 0 16,5-3-21-16,-1-5-12 0,5 1 2 0,8-4 0 15,0 0-162-15,-4-4-33 0</inkml:trace>
  <inkml:trace contextRef="#ctx0" brushRef="#br0" timeOffset="156845.2651">23979 14807 1152 0,'0'0'102'0,"-4"7"-82"16,0 1-20-16,4-8 0 0,0 0 272 0,0 0 51 0,0 0 9 0,0 0 3 16,0 0-215-16,0 0-44 15,4 7-8-15,4 0-1 0,1-7-49 0,-1 4-10 0,9-4-8 0,-5 0 12 16,9-4-3-16,-4 4 0 0,4-3 0 0,0-1 0 16,-8 0-9-16,8 1 0 0,0-1 0 0,0 0 0 31,-9 0-203-31,5 1-42 0,0 3-9 0</inkml:trace>
  <inkml:trace contextRef="#ctx0" brushRef="#br0" timeOffset="158068.2713">24495 14460 1526 0,'0'0'68'0,"0"0"13"0,0 0-65 0,0 0-16 15,0 0 0-15,0 0 0 0,-8-4 186 0,8 4 34 16,0 0 6-16,0 0 2 0,0 0-116 0,-9-3-22 16,5-1-5-16,4 4-1 0,0 0-16 0,-8-4-4 15,-1 4-1-15,9 0 0 0,-4-4-35 0,4 4-8 16,-8 0 0-16,-1 4-1 0,1 0-2 0,-5 7 0 15,5-3 0-15,-5 6 0 0,1 5-5 0,-1 0 0 16,1 3-1-16,-1 0 0 0,0 1-11 0,1 3 0 16,3-7 0-16,5 3 8 0,0-3-8 0,4-5 0 15,-4 5 0-15,8-8 0 0,0 4 0 0,5-4 10 0,-5-3-10 16,4 3 10-16,5-4-10 0,4 1 0 16,-5-4 0-16,5 3 8 0,0-7-8 0,0 4 8 0,4-1-8 0,-5 1 8 15,-3-4-8-15,-1 4 0 0,5 0 9 0,-4-4-9 16,-5 3 0-16,1 1 8 0,-1 4-8 0,0-1 0 15,-3 0 9-15,-5 8-9 0,-5 0 12 0,-3 0-12 16,4 4 15-16,-5 3-4 0,-3 1-1 0,-1-5 0 16,-4 5-10-16,1-1 0 0,3 0-10 0,-4-3 10 15,1-4-40-15,3 0-1 0,0-4-1 16,5 0 0-16,-5-3-87 0,13-8-18 0,0 0-3 0,0 0-648 16,0 0-130-16</inkml:trace>
  <inkml:trace contextRef="#ctx0" brushRef="#br0" timeOffset="158297.263">24617 14561 1324 0,'0'0'118'0,"0"0"-94"16,0 7-24-16,4 4 0 0,-4-11 328 0,4 8 62 15,-4-8 12-15,-4 11 2 0,-5 0-256 0,9 0-52 16,0 1-11-16,0 2-1 0,-8 1-54 0,4 8-10 15,4-1-3-15,-4 8 0 0,-5-4-17 0,5 4 0 16,0 0 8-16,0-1-8 16,4-3-64-16,-9 4-17 0,1-4-3 0,4 0-1 15,4-3-100-15,-4-1-20 0,-5 1-4 0,5-5-507 16,-4 1-102-16</inkml:trace>
  <inkml:trace contextRef="#ctx0" brushRef="#br0" timeOffset="158525.266">24692 14434 748 0,'0'0'67'0,"0"0"-54"0,4 7-13 0,-4-7 0 16,-4 8 412-16,0 3 80 0,4 4 16 0,4 0 4 15,-8 0-293-15,4 3-59 0,0 5-11 0,4-1-2 16,0 1-76-16,1 3-15 0,-5 0-4 0,8 0 0 16,9 4-34-16,-9-4-7 0,-4 0-2 0,5 4 0 15,3-4-9-15,1 3 0 0,-1-2-12 0,1-1 12 16,0 0-41-16,-1-4-1 0,9 4 0 0,-8-3 0 15,-5-1-30-15,0 0-5 0,5 4-2 0,-5-7 0 16,-8 3-40-16,-4-3-8 0,0 3-1 0,4-7-1 16,-4-4-63-16,-5 1-12 0,1-5-2 0</inkml:trace>
  <inkml:trace contextRef="#ctx0" brushRef="#br0" timeOffset="158701.266">24667 14844 115 0,'0'22'10'0,"-4"-11"-10"0,-5 1 0 0,5-1 0 0,0 0 601 0,0 0 119 16,0 0 23-16,-1-3 5 0,5-8-505 0,0 0-101 16,0 0-20-16,0 0-4 0,0 0-79 0,17 4-16 15,8-8-3-15,-8 0-1 0,-8-3-19 0,12-5 0 16,12 1 0-16,5-4 0 16,-9 0-88-16,1-3-24 0,-1-1-4 0,4 1-792 15,-3-1-159-15</inkml:trace>
  <inkml:trace contextRef="#ctx0" brushRef="#br0" timeOffset="158893.2799">24864 14479 1958 0,'4'7'174'0,"-4"-7"-139"0,0 0-35 0,0 0 0 16,0 0 283-16,4 11 49 0,-4-11 11 0,0 0 1 15,0 0-223-15,9 8-45 0,12-8-8 0,-4 4-3 16,-5-8-49-16,5 0-16 0,8-3 10 0,0 3-10 15,-4-7 0-15,0 3-14 0,-4 1 2 0,4-4 0 16,4 3-192-16,-4 4-39 0</inkml:trace>
  <inkml:trace contextRef="#ctx0" brushRef="#br0" timeOffset="159037.2644">25086 14550 3279 0,'0'0'72'0,"0"0"16"0,0 0 2 0,0 0 2 0,9 11-74 0,-5-4-18 16,-4 4 0-16,4 1 0 0,5 2 71 0,-1 1 10 15,0 8 3-15,-3-5 0 0,-1 8-56 0,4 4-10 16,1-4-2-16,-5 8-1 0,-8-1-31 0,8 5-5 16,4-1-2-16,-4 4-1041 15,-4-8-208-15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1:32:08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16140 4435 518 0,'-25'12'23'0,"13"-9"5"0,-1 1-28 0,-4 0 0 0,5 0 0 0,-5-4 0 15,4 3 158-15,1 5 26 0,-1-16 6 0,1 8 1 16,3 0-147-16,5 0-28 0,-4-3-7 0,3 3-1 0,1-8 16 0,4 4 4 15,-4-3 0-15,4-1 0 0,-4-3 0 0,8 4 0 16,-4 3 0-16,4 0 0 0,0-7 33 0,-4 11 7 16,5-7 2-16,-5 7 0 0,0 0-9 0,0 0-1 15,0 0-1-15,0 0 0 0,4 0-17 0,-4 0-3 16,0 0-1-16,0 0 0 0,8-8-23 0,-8 8-5 16,9 0-1-16,-1 0 0 0,5 0-9 0,-1 0 0 15,1 8 0-15,4-8 0 0,-1 0 0 0,1 3 0 16,8-3 0-16,5 4 0 0,-5-4 0 0,4 0 0 15,5-4 0-15,3 4 0 0,5 4 0 0,4-4 0 0,5 0 0 16,3 0 8-16,5 4 0 0,0 3-8 0,-5-3 12 16,9 0-4-16,-8 0 6 0,8 3 1 0,0-3 0 0,8 3 0 15,4-3-1-15,5 0 0 0,0-1 0 0,-9 1 0 16,0-4-1-16,5 0 0 0,8 0 0 0,4 0 0 16,0-4-13-16,0 1 0 0,-4-5 0 0,-4 1 0 15,-1 3 0-15,1-3 0 0,0 3-8 0,-1-4 8 16,5-3 24-16,-4 4 11 0,-9-4 2 0,-4 3 1 15,-4-3 34-15,-4 3 6 0,-5 1 2 0,-3 3 0 16,3-3-72-16,-3-1-8 0,7 5-15 0,-7 3 4 16,-5-4 30-16,-4 4 5 0,-5 0 2 15,-3-4 0-15,-9 0-26 0,5 4 0 0,-5 4 0 0,-4-4 0 16,0 4 0-16,-5-4 0 0,-3 4 0 0,0-4 0 16,-1 3-20-16,-3 5-10 15,-9-8-2-15,0 0 0 0,0 0-16 0,0 0-3 0,0 0-1 0,-5 7-688 16,-3 4-137-16</inkml:trace>
  <inkml:trace contextRef="#ctx0" brushRef="#br0" timeOffset="5817.3141">14530 5512 460 0,'-29'8'20'15,"16"-4"5"-15,5-4-25 0,-5 0 0 0,5 3 0 0,-5-3 0 0,5-3 200 0,8 3 34 16,0 0 7-16,-5-8 2 0,-3 8-138 0,8 0-27 15,0 0-6-15,-4-7 0 0,4-1-7 0,4 5-1 16,0-1 0-16,0-4 0 0,1 5-8 0,-5 3-1 16,8-8-1-16,-8 8 0 0,0 0-14 0,0 0-2 15,4-7-1-15,-4 7 0 0,0 0 0 0,0 0 0 16,0 0 0-16,0 0 0 0,0 0-25 0,0 0-12 16,9-4 10-16,-9 4-10 0,4-4 0 0,8 1 0 15,1 3 0-15,4 0 0 0,-1-8 9 0,5 4-9 16,5-3 8-16,-1 3-8 0,4-3 0 0,1 7 0 15,3-4 0-15,1 8 0 0,3-4 16 0,-3 3-1 0,-1-3-1 16,1 0 0-16,0 0 16 0,3-3 3 0,5-1 1 16,0-3 0-16,9 3-21 0,-1 4-4 0,4 0-1 0,1 0 0 15,8 0 4-15,-9 4 0 0,5-4 0 0,0 0 0 16,4-4-12-16,8 4 8 0,4 0-8 0,5 0 8 16,4 0-8-16,-4 4 0 0,-1-4 0 0,1 0 8 15,0 0-8-15,8 0 0 0,0 0 0 0,0 0 0 16,-8 3 12-16,-1 1-2 0,-7 0-1 0,3 3 0 15,-8-7 0-15,5 8 0 0,3-5 0 0,-4 1 0 16,1 4 4-16,-9-5 1 0,0 5 0 0,-5-1 0 16,-7 1-14-16,-1-5 9 0,-8 5-9 0,4-4 8 15,4-1-8-15,-8 1 0 0,0 0 0 0,0-4 0 16,4 0 8-16,-4 0-8 0,-4 0 0 0,0 0 8 16,-5 0-8-16,1-4 8 0,-9 4-8 0,-4-4 8 15,0 1-8-15,-4-1 8 0,-5-4-8 0,1 5 8 0,-5-1 0 16,-4 0-8-16,-4 4 12 0,0 0-4 15,0 0-8-15,0 0 12 0,0 0-12 0,0 0 12 16,0 0-12-16,0 0 12 0,0 0-12 0,0 0 12 0,0 0-28 0,0 0-4 16,0 0-2-16,0 0 0 15,0 0-136-15,0 0-27 0,0 0-6 0</inkml:trace>
  <inkml:trace contextRef="#ctx0" brushRef="#br0" timeOffset="12813.0013">10340 6194 410 0,'0'0'18'0,"0"0"4"0,0 0-22 0,0 0 0 15,0 0 0-15,0 0 0 0,0 0 34 0,0 0 2 16,0 0 1-16,0 0 0 0,0 0-22 0,0 0-5 15,0 0-1-15,13 4 0 0,-13 0 39 0,12-4 7 16,-3-4 1-16,-5 4 1 0,4-4 1 0,1 1 0 16,3-1 0-16,1 0 0 0,-1 0 17 0,1 1 3 0,4-5 1 15,-5 5 0-15,5-5-27 0,-4 4-4 0,3 4-2 0,-3 0 0 16,4 0-36-16,-5 0-10 0,5 4 0 0,0 4 0 16,0-8 15-16,4 0-2 15,-5 3 0-15,5-3 0 0,4 8-13 16,-4-5 0-16,0 1 0 0,5 0 0 0,-1 3 8 0,-4 1-8 0,4-4 11 0,4 3-11 15,1 0 26-15,-1-3-2 0,-4-4 0 0,0 0 0 16,-4 8 24-16,9-1 4 0,7 1 0 0,-3-5 1 16,-9-3-30-16,9 0-7 0,3 4 0 0,5 0-1 15,-4-1 5-15,4 1 2 0,-4 4 0 0,4-5 0 16,-5 9-10-16,-3-5-3 0,4 0 0 0,-5 1 0 16,5-1-9-16,-4 1 0 0,-1 3 0 0,1-4 8 15,-5 1 7-15,9-1 1 0,8 1 0 0,-13-1 0 16,-3-3-16-16,8 0 0 0,8-4 0 0,0 0 0 0,-4 0 0 15,4 0 0-15,4 0 0 0,-4-4 0 16,5 0 9-16,-5 1-1 0,0-5 0 0,9 4 0 0,7 1 8 16,-7-1 2-16,-5-4 0 0,5 5 0 0,4-1 1 0,-5-3 0 15,-4 3 0-15,-3-4 0 0,-6 8 1 0,6-3 1 16,-1-1 0-16,0 4 0 0,0 4-21 0,0-1 0 16,0-6 0-16,0 3 0 0,1 0-11 0,-1 0 0 15,0-4 0-15,0 4 0 0,-4 0 19 0,0 0 3 16,0 0 1-16,0 4 0 0,0-4-12 0,0 0 0 15,0 3 0-15,-1 1 0 0,6-4 0 0,-1 0-17 16,-4 0 4-16,4 4 1 0,0 0 12 0,-4-1 0 16,0-3 12-16,0 4-12 0,-4 3 17 0,-1 5-3 0,-3-5-1 15,-1 1 0-15,-3 3-4 0,3-8-1 0,-3 5 0 0,-5-1 0 16,4 5-8-16,1-1 0 0,-1-8 9 0,-4 5-9 16,0-1 0-16,-4-3 8 0,9 0-8 0,-1 0 0 15,0-1 0-15,-4 5 0 0,5-8 0 0,-1 3 0 16,1 1 0-16,-5-4 9 0,4 0-9 0,-4 0 0 15,5 0 8-15,-5 0-8 0,0-4 0 0,0 4 0 16,0 0 18-16,5-3-3 0,-5 3-1 16,4-4 0-16,0-3 6 0,5 3 2 0,4 0 0 15,4 4 0-15,-5-7-22 0,10 3 8 0,-1 0-8 0,4 4 0 16,-4-7 0-16,4-4 0 0,1 7 0 0,3-4 0 16,-3 5 0-16,3-1 0 0,5-4 0 0,0 1 0 15,-1 3 10-15,5-3 1 0,-4-1 0 0,0 5 0 16,-5-9-11-16,1 9 8 0,-1-1-8 0,1 0 8 15,-5 1-8-15,0 3 0 0,9-4 9 16,-4 4-9-16,-1 0 11 0,1 0-3 0,-9 0 0 0,0 4 0 16,0-1-8-16,-4-3 0 0,0 0 0 0,-4 4 0 0,4 0 9 0,0-1-9 15,-5-3 10-15,5 0-10 0,-4 4 0 0,4-4 0 16,-4 0 0-16,0 0 0 0,-1 0 0 0,-3 0 0 16,-1 0 0-16,1 0 0 0,-9 0 0 0,4 0 8 15,-3 0-8-15,-5 0 0 0,0 0 0 0,0 0 11 16,-5-4-11-16,1 4 10 0,0 4-10 0,0 0 8 15,-5-4-8-15,1 0 8 0,-5 0-8 0,5 4 0 16,-13-4 0-16,0 0 0 0,0 0 0 0,0 0-16 16,4-8 3-16,-4 8 0 15,0 0-187-15,0 0-36 0</inkml:trace>
  <inkml:trace contextRef="#ctx0" brushRef="#br0" timeOffset="14431.0149">7668 7160 403 0,'0'0'36'0,"0"0"-36"0,0 0 0 0,0 0 0 16,0 0 128-16,0 0 18 0,9 3 4 0,3 1 1 16,-3 0-86-16,3 0-17 0,-12-4-3 0,17 0-1 15,-17 0-2-15,13-4-1 0,3 0 0 0,1 0 0 16,0 4-5-16,4-3-2 0,0-1 0 0,0 0 0 15,4 0-5-15,9 1-1 0,-5-1 0 0,-4 0 0 16,9 4-5-16,-1-3-2 0,1-1 0 0,4 0 0 16,-1 0-5-16,1 1-2 0,0-1 0 0,0 4 0 15,3 0-1-15,-7 0 0 0,4-4 0 0,0 0 0 0,3 1 3 0,1-1 0 16,0 0 0-16,9 1 0 0,-9-1 5 0,4 0 2 16,8-3 0-16,-3-1 0 0,-1 4-7 0,0-3-2 15,1 3 0-15,-1 1 0 0,-4-1-3 0,4 0-1 16,1 4 0-16,-1-4 0 15,0 1-10-15,9 3 8 0,-4 0-8 16,3 0 8-16,1 0-8 0,-4 0 0 0,-5 0 0 0,0 0 0 0,-8 0 0 0,0 0 0 16,4 3 0-16,-4 1 0 0,0 0 16 0,0 0-3 15,0-4 0-15,0 7 0 0,4-3 9 0,-8 3 2 16,4 1 0-16,-9-5 0 0,9 5-10 0,-4-4-2 16,-4-1 0-16,3 1 0 0,1 0-4 0,0-1 0 15,0 5-8-15,3-8 12 0,-3 0-12 0,8 0 9 0,0 4-9 16,1-1 8-16,-1-3-8 0,4 4 0 0,-4-4 0 0,-4 4 0 15,0 0 9-15,-4-4-9 0,0 0 10 0,-1 3-10 16,-3 1 21-16,-1-4-1 0,1 0-1 0,0 0 0 16,-1 0 1-16,1-4 0 0,8 4 0 0,0-3 0 15,-1-1-10-15,1 0-2 0,0 4 0 0,5-4 0 16,3 1-8-16,-4-1 10 0,-4 0-10 16,4 0 10-16,4 1-10 15,1-1 0-15,-1-7 9 0,-4 7-9 0,4-3 0 0,-3-1 0 0,7 4 0 0,-4 1 0 16,-3-1 8-16,-1 0-8 0,0 1 8 0,-4-1-8 15,-4 8 9-15,-5-4-9 0,9 3 12 0,-4 1-12 16,-5-4 20-16,-3 4-4 0,3-4 0 0,5 0 0 0,8 0 2 16,-4-4 0-16,-4 0 0 0,0 1 0 0,8-1-18 15,0 0-11-15,4 0 2 0,-8-3 0 0,4-1 9 16,-4-3 0-16,4 4 8 0,5-1-8 16,-1 1 8-16,5 3-8 0,-1-7 10 0,1 7-10 15,-1-3 12-15,-4 3-3 0,1-7-1 0,-5 7 0 0,4 0-8 0,-8 4 8 16,-4-7-8-16,0 7 8 0,-5 0 0 0,1 0 0 15,-1 4 0-15,1-1 0 0,-1-3-8 0,-3 4 12 16,3 0-12-16,-3 0 12 0,-1-1-12 0,0 1 0 16,1 0 0-16,-1 0 0 0,-4-4 0 0,5 3 0 15,-9 1 9-15,4 0-1 0,-4-8-8 0,0 4 0 16,-5 4 0-16,5-4 8 0,-4 0-8 0,4 3 0 16,-4 1 0-16,0 0 0 0,0-4 0 0,-1 4 0 15,1-4 0-15,-4 0 0 0,3 3 0 0,1 1 0 16,-4 0 0-16,4 0 0 0,-5 3 0 0,1-3 0 0,-1-1 0 0,1 5 0 15,-1-4 0-15,1-1 0 0,-5 1 0 0,-8-4-8 16,0 0-8-16,13 8 0 0,-5-5-1 0,-8-3-1119 16</inkml:trace>
  <inkml:trace contextRef="#ctx0" brushRef="#br0" timeOffset="46773.5571">3705 3563 1789 0,'0'0'79'0,"0"0"17"0,0 0-77 0,0 0-19 16,0 0 0-16,0 8 0 0,0-8 195 0,0 11 35 0,0-11 7 0,0 0 2 16,4 4-140-16,-4-4-28 0,-4 7-6 0,4-7-1 15,0 0 0-15,0 0 0 16,-4 8 0-16,-5-1 0 0,5 1-51 0,-8-5-13 0,12-3 0 0,-5 0 0 15,-16 4 0-15,5-4 0 0,3 0 0 0,-4 0 0 16,0-4 28-16,1 1 2 0,-9-5 1 0,8 4 0 31,-8 1-50-31,8-5-9 0,-13 1-3 0,5 3 0 0,9-7 31 0,-14 7 0 0,5 0 0 0,0-3 0 16,-5 3 0-16,1 0 0 0,0 4 0 0,-1-3-9 16,1 3 9-16,0 0 0 0,-1 3 0 0,5-3 0 15,0 0 0-15,8 4 0 0,0-4 0 0,5 0 0 16,8 4 0-16,-9-4 9 0,13 0-9 0,0 0 10 15,0 0-2-15,0 0-8 0,0 0 12 0,0 0-4 16,0 0-8-16,0 0 0 0,4 7 9 0,5 5-9 0,-1-5 11 16,5 12-3-16,-1-8 0 0,1 7 0 15,-1 1 4-15,1 3 0 0,-5 8 0 0,1-4 0 0,3 8-4 0,-12-1 0 16,5 5 0-16,-5 6 0 16,-5 1 0-16,5-4-8 0,-8 0 12 0,4 0-4 15,-9-4-8-15,9-3 0 0,-9 3 9 0,1-11-9 0,8 4 13 0,-5-4-1 16,5-7-1-16,-4 3 0 0,3-7-11 0,5 4-16 15,0-4 4-15,0 0 1 0,0-1 11 16,0-6 0-16,0-8 0 0,5 11 0 0,3-3 0 0,-8 3 0 16,0-4 0-16,4 4-8 0,5-7 8 0,-9-4 0 15,8 8-9-15,-8-8 9 0,21 11 0 0,-13-8 0 16,5 5 0-16,8-4 0 0,-4-1-12 0,-1-3 12 16,1-3-10-16,4-1 10 0,0 0 0 0,4-3-9 15,-8 3 9-15,8-3 0 0,-4 3 14 0,4 0 8 16,1 0 2-16,-5-3 0 0,4 7-34 0,0 0-6 0,-4-4-2 15,4 8 0-15,4 3 18 0,1-7 8 0,-5 4-8 16,0 0 12-16,-8 0-12 0,0-1 0 16,-17-3 0-16,0 0 0 0,0 0 19 0,0 0-3 15,16 0 0-15,-3-3 0 0,-5-1 34 0,9-11 6 0,-4 4 2 16,-5-8 0-16,1-11-58 0,3-3-11 0,-12-5-2 0,13 1-1 16,-5-15 14-16,0 4 0 0,-3-5 12 0,3-6-12 15,0-1 0-15,1-3 0 0,-5 3 0 0,4 4 0 16,-8 12-81-1,0-1-14-15,-8 8-2 0,4 3-891 0,-5 12-177 0</inkml:trace>
  <inkml:trace contextRef="#ctx0" brushRef="#br0" timeOffset="47850.6868">1579 2546 345 0,'0'0'15'0,"0"0"4"0,0 0-19 0,0 0 0 0,0 0 0 16,0 0 0-16,12 0 433 0,-12 0 83 16,0 0 17-16,0 0 3 0,0 0-346 0,0 0-70 0,0 0-13 0,0 0-3 15,13 15-55-15,-9-8-10 0,4 16-3 0,-8 3 0 16,0-4-13-16,4 12-3 0,5-4-1 0,-5 3 0 16,-4 4-10-16,4-7-1 0,5-4-8 15,3 0 12-15,-8-7-12 0,-4 0 0 0,5-8 8 0,3 0-8 16,-4-4 0-16,5 1 0 0,-9-8 0 0,0 0 0 15,0 0 0-15,0 0 0 0,0 0 0 0,0-11 0 16,4 3 0-16,0-7 0 0,4-3 0 0,5-5 0 16,-13 5-18-16,13-8-6 0,-9-4-2 15,8-4 0-15,1 4 16 0,-5-7 10 0,1 0-12 0,3 0 12 16,1 11-18-16,-9-4 3 0,9 7 1 0,-1 5 0 0,-8 7 14 16,1 3 0-16,-5 8 0 0,0 0 0 0,12 0 0 0,-3 8 18 15,-5 3-2-15,4 7-1 0,-4 1 13 0,-4 3 4 16,0 1 0-16,4 7 0 0,5-4 0 0,-5 7 0 15,-4-10 0-15,8-1 0 0,-3 0-20 0,-1-3-3 16,4-4-1-16,-4 3 0 0,5-14-8 16,-5 4 0-16,-4-8 0 0,0 0 0 15,0 0 0-15,0 0 0 0,13 0 0 0,-9-12 0 16,4 5-37-16,5-4 0 0,-9-8 0 0,0 1 0 0,5-1 47 0,-5 0 10 16,4-7 1-16,-4 0 1 0,5 0-22 0,-5 0 0 15,0 4-10-15,4-5 10 0,5 9-9 0,-9-1 9 16,0 8 0-16,5 4-9 0,-5-1 9 0,-4 8 0 15,0 0 0-15,8 15 0 0,-8 4 0 0,0-1 0 16,5 5 0-16,3 10 8 0,-16-7 3 0,16 12 1 0,-4-12 0 16,-4 3 0-16,4-2-12 0,-4-9 10 15,9-3-10-15,-5 0 10 0,4 4-10 0,1-8 0 0,3 4 0 16,1-12 0 0,0 1-93-16,-1 0-11 0,1-4-3 0,3 0-714 0,-3-4-143 0</inkml:trace>
  <inkml:trace contextRef="#ctx0" brushRef="#br0" timeOffset="48270.6845">2472 2591 691 0,'-13'-4'61'0,"1"4"-49"16,3 0-12-16,1 0 0 0,0 0 438 0,3 0 85 15,-7 0 17-15,-1 0 3 0,9-4-332 0,-9 1-67 16,1 3-12-16,8-8-4 15,4 8-102-15,0 0-26 0,0 0 0 0,0 0 0 0,0 0 0 0,-9 11 0 16,-3 4 0-16,7-4 0 0,-7 15-12 0,8-7 12 16,-9 11-10-16,13 3 10 0,-12-3 0 0,7 0-9 15,5 4 9-15,0-8 0 0,0-8 0 0,0 1-10 16,5 0 10-16,3-8 0 0,-4-4-12 0,-4-7 12 16,4 8-12-16,5-8 12 0,7-4-16 0,-11 0 3 15,7-7 1-15,-3 4 0 0,-1-8-9 0,5 0-2 16,-5-4 0-16,9 1 0 0,-13-9 15 0,4 5 8 15,5 0-10-15,-5-8 10 0,5 4 0 0,-5 7 0 16,5-7-8-16,-9 11 8 0,0 4 0 0,5 0 0 16,-5 11 0-16,-4 0 0 0,0 0 0 0,0 0 12 15,0 4-4-15,8 14-8 0,-4 5 32 0,1-1 0 16,3 4 0-16,5 0 0 0,-1 0-8 0,-8-7-3 0,9 3 0 16,0-3 0-16,3-4-21 0,-3 3 0 0,4-10 0 0,-5 3 8 15,5-4-8-15,-4-3 0 0,-1 4 0 0,5-16 0 16,-4 4-69-16,-9-3-12 15,8-4-3-15,1-4-787 0,-1 4-157 0</inkml:trace>
  <inkml:trace contextRef="#ctx0" brushRef="#br0" timeOffset="48480.6866">2510 2322 2880 0,'0'0'64'0,"0"0"12"0,0 0 4 0,0 0 0 0,0 0-64 0,0 0-16 15,0 0 0-15,0 0 0 0,0 0 54 0,0 0 8 16,12 4 2-16,9-4 0 0,-12 0-52 0,12-4-12 16,8 4 0-16,-8-7 0 0,8 3 11 0,5-3-1 15,-5-4 0-15,0 3 0 16,5-3-67-16,4 4-14 0,-9-1-2 0,0-3-815 16,1-8-162-16</inkml:trace>
  <inkml:trace contextRef="#ctx0" brushRef="#br0" timeOffset="48678.6916">2795 1972 345 0,'0'0'15'0,"-9"0"4"0,9 0-19 0,0 0 0 15,-8 4 0-15,8-4 0 0,0 0 567 0,0 0 109 16,-4 7 23-16,-5 4 4 0,9 4-460 0,-4 4-92 0,4 0-19 0,-4 7-3 16,4 11-103-16,0 0-26 0,-8 8 0 0,8 11 0 15,0 0 0-15,-5-8 0 0,5 4 0 0,-8-7 0 16,16 4-12-16,-3-5-8 0,3-3-2 0,0 0 0 31,5-3-67-31,4-12-14 0,-5 3-2 0,9-10-1 0,-4 0-18 0,0-1-4 16,0-10-1-16,4 3-647 0,-5-11-130 0</inkml:trace>
  <inkml:trace contextRef="#ctx0" brushRef="#br0" timeOffset="49069.691">3248 2516 1267 0,'0'0'56'0,"0"0"12"0,0 0-55 0,-13 0-13 16,1 8 0-16,3-8 0 0,-3 0 259 0,-9 0 49 16,12 0 9-16,1 0 3 0,-9 0-205 0,0 0-41 15,5 0-8-15,-5 3-2 0,4 5-20 0,-3-1-5 16,3-7-1-16,0 11 0 0,-3 4-25 0,-5 0-5 16,0 0 0-16,8 11-8 0,1 4 10 0,7-11-10 0,-7 7 8 0,-1-4-8 15,9 1 0-15,-4-1 8 0,16-3-8 0,-8-1 0 16,4-3 0-16,9 4 8 0,-1-16-8 0,1 5 0 15,4-8 14-15,-5 0-2 0,5-4-1 0,0-3 0 32,8-4-60-32,4-4-12 0,-8 3-3 0,5-14 0 15,-1 0-155-15,-4-4-31 0</inkml:trace>
  <inkml:trace contextRef="#ctx0" brushRef="#br0" timeOffset="49416.6943">3290 1991 1612 0,'0'0'72'0,"-4"11"14"16,4-11-69-16,0 0-17 0,0 0 0 0,0 7 0 0,-9 1 285 0,9 7 54 16,0 0 10-16,0 7 3 0,0 4-196 0,0 8-38 15,0 3-8-15,0 0-2 0,0 8-71 0,-4-4-14 16,4 0-3-16,0 7-1 0,-8-14-19 0,3 7 0 16,5-8 0-16,-8 5 0 15,4-1-35-15,8-11-13 0,-4 4-4 0,8-8 0 16,-3 1-68-16,3-5-13 0,-4-7-3 0,5 1-1 15,-1-5 37-15,0 0 8 0,-4-7 2 0,5 0 0 16,-1-11-12-16,1 8-2 0,-5-1-1 0,4-11 0 0,-8 4 80 0,4-8 16 16,5 8 9-16,-5-4-10 0,0 4 10 0,5-4 0 15,-5 4 10-15,4 0-10 0,-8 11 57 0,0 0 6 16,0 0 1-16,0 0 0 0,0 0 31 0,4 0 6 16,9 7 2-16,-9-3 0 0,5 7-63 0,-5-4-12 0,4 5-2 0,1 2-1 15,-1-6 15-15,-8 11 4 0,12-8 0 0,-12-4 0 16,9 12-35-16,-1-12-9 0,-8 4 0 0,4-3 0 31,5 3-37-31,-5-7-12 0,-4-4-3 0,8 4-749 0,-3-1-151 0</inkml:trace>
  <inkml:trace contextRef="#ctx0" brushRef="#br0" timeOffset="49582.6838">3646 2598 633 0,'-17'19'56'0,"9"-19"-44"0,8 0-12 0,0 0 0 0,0 0 426 0,0 7 83 16,-4-3 17-16,4-4 3 0,0 0-382 0,0 7-77 16,0 1-15-16,0-8-3 0,4 11-36 0,-4-11-8 15,0 0 0-15,0 0-8 16,0 0-117-16,8 8-31 0,9-8-5 0</inkml:trace>
  <inkml:trace contextRef="#ctx0" brushRef="#br0" timeOffset="50022.6858">3688 2442 748 0,'-17'18'67'0,"9"-10"-54"0,4 3-13 0,-5-4 0 0,1 5 374 0,-5-5 72 15,5 4 14-15,4-3 4 0,4 3-320 0,0-11-64 16,0 0-13-16,4 7-3 0,4 4-21 0,9-3-5 0,-13-1-1 16,17-3 0-16,0 4-8 0,5-8-1 0,-1 0-1 0,4 0 0 31,-8 0-53-31,0-8-10 0,8 4-3 0,-8-3 0 15,0 7-18-15,0-11-4 0,4 3-1 0,-12 8 0 16,0-7 11-16,-13 7 3 0,0 0 0 0,0 0 0 0,0 0 38 0,0 0 10 0,0 0 0 0,4 7 0 16,-4 1 24-16,-4 3 8 0,4 8 0 0,-9-1 1 15,-3-7 3-15,7 8 1 0,-7 7 0 0,8-7 0 16,-9-4-9-16,5 0-3 0,3-1 0 0,1 5 0 16,4-11-25-16,4 3-11 0,1-4 1 0,3 4 0 15,-4-3 10-15,9-4 14 0,-1 3-3 0,1-7-1 16,4-7-10-16,0 3 0 0,-5-4 0 0,5-3 0 0,4 4 0 15,-4-8-14-15,-5 0 3 0,5 0 1 0,8 4 19 16,-8-8 4-16,-4 12 1 0,3-12 0 0,-11 8-22 0,7 3-5 16,-4-3-1-16,-8 11 0 15,0 0 28-15,0 0 6 0,0 0 0 0,0 15 1 16,0 8 18-16,0-1 3 0,5 11 1 0,-5 5 0 0,0 6-3 0,0-6 0 16,4 6 0-16,-4 5 0 0,8-4-20 0,-8-4-5 15,0 0-1-15,0 0 0 0,4-4-25 0,-4-4-5 16,0-3 0-16,0-4-885 15,-4 0-177-15</inkml:trace>
  <inkml:trace contextRef="#ctx0" brushRef="#br0" timeOffset="50552.6858">1847 1126 576 0,'0'0'51'15,"0"0"-41"-15,0 0-10 0,0 0 0 16,0 0 323-16,0 0 62 0,0 11 13 0,0 8 2 15,-8-8-228-15,3 8-45 0,1 3-10 0,4 8-1 0,-8 7-58 0,4 8-11 16,-5 0-3-16,9 11 0 16,0-1-22-16,-4 1-5 0,4 0-1 0,4-7 0 0,5-8-16 15,-5-4 0-15,4 0 0 0,-4-11 0 0,9-7 0 0,-13 0 0 16,4-8 0-16,5-4 0 0,-9-7 20 0,12 0 1 16,-8 0 0-16,9-7 0 0,-1-4-21 0,-3-4 0 15,-1-4-10-15,5 0 10 0,-9-3 0 0,9-4 0 16,-13 0 0-16,4 0 0 0,4-4 0 0,-8 11-12 15,13-7 12-15,-13 8-13 0,8-1-2 0,1 8 0 16,-9 11 0-16,0 0 0 0,0 0 6 0,12 11 1 16,-8-4 0-16,5-3 0 0,-1 11 8 0,0 4 0 15,5-8 0-15,-9 8-8 0,9-5 8 0,-9 5 14 16,4-8-3-16,5 8-1 0,-13-12 11 0,4 5 3 16,-4-12 0-16,0 11 0 0,0-11-4 0,0 0-1 0,-4 7 0 0,-4 1 0 15,3-1-3-15,-3 4 0 0,-9-7 0 16,5 3 0-16,-5 5-16 0,4-5-16 0,-3 1 4 0,3-1 0 31,-4-3-49-31,9 3-10 0,4-7-1 0,4 0-1 16,0 0-92-16,0 0-19 0,0 0-3 0,12-7-452 0,1-1-90 0</inkml:trace>
  <inkml:trace contextRef="#ctx0" brushRef="#br0" timeOffset="50725.6858">2409 1499 2649 0,'0'0'58'0,"-8"0"12"0,-5 0 2 0,0 4 4 15,-3 7-61-15,3-4-15 0,0 8 0 0,-3 0 0 16,3 4 117-16,1-8 21 0,-5 7 4 0,8 1 1 16,5 0-91-16,0 3-19 0,-4-3-3 0,3 3-1 0,5 4-29 0,0-11 0 15,0 0 0-15,5 4 0 16,3-4-34-16,0 3-6 0,5-14-2 0,-13-4 0 16,0 0-171-16,13 0-35 0</inkml:trace>
  <inkml:trace contextRef="#ctx0" brushRef="#br0" timeOffset="50900.6887">2078 1324 806 0,'-5'7'72'15,"-3"1"-58"-15,8-8-14 0,-4 7 0 0,4-7 354 0,0 0 68 16,0 0 14-16,0 0 2 0,0 0-293 0,0 11-58 16,12-3-12-16,-7 3-3 0,11-11-56 0,5 0-16 0,0 0 0 0,9 0 0 15,-1 0 0-15,9 0 0 16,-5-8 0-16,5 5 0 15,4-1-100-15,-8 0-21 0,3-3-5 0,-3 3-923 0</inkml:trace>
  <inkml:trace contextRef="#ctx0" brushRef="#br0" timeOffset="51062.684">2531 1495 1915 0,'-13'8'84'0,"5"3"19"0,3-4-83 0,1 4-20 0,-4 1 0 0,4 2 0 16,-5 5 180-16,9-8 31 15,0 4 6-15,0 8 2 0,0 3-83 0,9 0-17 0,-9 4-3 0,0-4-1 16,4 3-72-16,-4 9-15 0,-4-5-2 0,-5 5-1 15,18-1-41-15,-9 0-9 0,4-11-2 0,4 11 0 16,-4-14-18-16,9 3-4 0,-9-8-1 0,5 1 0 16,-5-4-183-16,8-4-37 0,1-3-7 0,0-16-2 0</inkml:trace>
  <inkml:trace contextRef="#ctx0" brushRef="#br0" timeOffset="51279.6919">2463 1305 864 0,'0'0'76'0,"0"0"-60"15,0 0-16-15,0 0 0 0,13 8 223 0,-9-8 41 16,5 0 9-16,3 7 2 0,-8-7-142 0,9 0-28 16,0 0-5-16,3 0-2 0,-3 4-43 0,0 3-9 15,3 1-2-15,-3-5 0 0,4 5-24 0,-5-1-4 16,1 4-2-16,4-3 0 0,-13 3-14 0,4 0 0 16,-4 4 0-16,5-4 0 0,-5 4 24 0,-8 4-2 15,4-8 0-15,-13 4 0 0,13 4-8 0,-12-1-2 16,-1-3 0-16,9 0 0 15,-9 4-110-15,5-12-22 0,-1 4-5 0,1-3-879 0</inkml:trace>
  <inkml:trace contextRef="#ctx0" brushRef="#br0" timeOffset="51649.689">2858 1484 2106 0,'-21'0'93'0,"21"0"19"0,-4 0-89 0,-9 0-23 0,0 4 0 0,1 3 0 16,3 1 166-16,-12 3 29 0,13-4 5 0,-5 4 2 15,1-3-109-15,4 3-21 0,-1-4-5 0,1 5-1 16,4-5-48-16,4-7-10 0,0 0-8 0,0 0 12 0,4 11-12 16,4-3 10-16,1-1-10 0,3 4 10 15,9-11-59-15,-13 0-12 0,13 0-3 0,-4 0 0 16,0-7 0-16,0 3 0 0,4-3 0 0,-5 7 0 16,1-8 12-16,-4 1 3 0,4-4 0 15,-5 3 0-15,1 4 9 16,-9-3 1-16,4-4 1 0,5 3 0 0,-13 8 29 0,0-7 9 0,4-1 0 15,-4 8 0-15,0 0 0 0,0 0 16 0,0 0-2 0,0 0 0 0,0 0-2 0,0 0-1 16,0 0 0-16,0 0 0 0,0 0 35 0,0 0 7 16,0 0 2-16,0 0 0 0,0 8-38 0,0-1-7 15,13 1-2-15,-9 3 0 0,4-4-8 0,-8-7 0 16,9 0 0-16,-1 0 0 0,5 12 0 0,-5-12 0 16,0 0 0-16,5-8 0 0,0 4-10 0,-5 4 10 15,5 0-13-15,-1-7 5 16,1-4-140-16,-1 3-27 15,1-3-5-15</inkml:trace>
  <inkml:trace contextRef="#ctx0" brushRef="#br0" timeOffset="51840.6921">3000 1149 2415 0,'0'0'107'0,"-8"7"22"0,-5 0-103 0,9-7-26 0,-8 4 0 0,7-4 0 16,-3 8 108-16,4-8 17 0,4 0 3 0,0 0 1 15,0 0-47-15,0 0-10 0,0 0-1 0,17 0-1 16,-1 0-61-16,5 0-9 0,9 0 0 0,-1-8-12 16,0 4 12-16,5-3 0 0,-5 7 0 0,1-11 0 15,3 3-108-15,-3 1-15 0,-1-1-3 0,0 5-718 16,-12-5-144-16</inkml:trace>
  <inkml:trace contextRef="#ctx0" brushRef="#br0" timeOffset="52018.6853">3260 936 2419 0,'-12'-4'53'0,"8"1"11"0,-5-1 3 0,9 4 1 0,0 0-55 0,-4 0-13 16,-4 0 0-16,8 0 0 0,0 0 137 0,-9 7 25 15,9 8 5-15,0 0 1 0,-8 4-97 0,4-1-19 16,4 9-4-16,-9 2-1 0,5-3-56 0,4 12-11 16,-8-1-3-16,16 0 0 0,-8 8 23 0,4-8 0 0,5 1 0 0,3-5 0 31,-3 4-107-31,12-7-17 0,-13-4-3 0,13 4-1 15,-8-11-71-15,3-1-14 0,-3-7-3 0</inkml:trace>
  <inkml:trace contextRef="#ctx0" brushRef="#br0" timeOffset="52197.688">3462 1324 2412 0,'0'0'107'0,"0"0"21"0,0 0-102 0,-5 7-26 0,-7 1 0 0,12-8 0 16,0 0 109-16,-13 7 17 0,9 4 3 0,-4-3 1 15,8-8-53-15,0 0-10 0,0 11-3 0,0-4 0 16,0-7-54-16,0 0-10 0,0 0 0 0,8 11 0 16,-4 1-170-1,9-5-26-15,-9 1-6 0</inkml:trace>
  <inkml:trace contextRef="#ctx0" brushRef="#br0" timeOffset="52359.6853">3432 1111 1497 0,'-4'11'133'0,"4"-11"-106"0,0 0-27 0,0 0 0 0,-12 15 222 0,12-15 39 16,0 0 8-16,0 0 2 0,0 0-178 0,0 0-35 15,0 0-7-15,0 0-2 0,0 0-15 0,0 0-3 16,0 0-1-16,4 0 0 16,8 0-48-16,5 0-10 0,0-15-1 0,4 12-1 15,8-8-181-15,-12 3-36 0,8-7-7 0</inkml:trace>
  <inkml:trace contextRef="#ctx0" brushRef="#br0" timeOffset="52549.6859">3650 962 633 0,'-16'0'28'0,"11"0"6"0,-7 8-34 0,-1-5 0 0,9 5 0 0,-4-4 0 16,8-1 404-16,-5-3 73 0,-3 0 15 0,4 0 4 16,4 0-340-16,0 0-68 0,0 0-14 0,0 0-2 15,0 0-64-15,17 0-8 0,-5 0-9 0,5 0 9 16,8 0 0-16,0 0 0 0,-8-3 0 0,4-1 0 15,0 4 0-15,8 0 0 0,-12 0 0 0,0-8 0 16,4 8-264-16,-4-3-44 0,0-5-10 16,-17 8-2-16</inkml:trace>
  <inkml:trace contextRef="#ctx0" brushRef="#br0" timeOffset="52750.6998">3764 731 1958 0,'-13'-18'87'0,"13"18"17"0,0 0-83 0,0 0-21 0,-8 3 0 0,8 5 0 0,-9-8 209 0,5 7 38 15,-8 12 7-15,3-1 2 0,9 1-154 0,-4 3-30 16,4 4-7-16,-4 8-1 0,-5 3-51 0,5 1-13 16,-13-1 0-16,9 0 0 0,-5 0 20 0,5 8 0 15,8 0 1-15,0 3 0 16,0-10-68-16,4-1-13 0,0 0-4 0,5-3 0 16,3-8-126-16,-7 3-26 0,7-2-4 0,1-9-2 0</inkml:trace>
  <inkml:trace contextRef="#ctx0" brushRef="#br0" timeOffset="53015.6874">3843 1301 2880 0,'0'0'64'0,"0"0"12"0,0 0 4 0,0 0 0 0,0 0-64 0,0 0-16 0,0 0 0 0,-8 12 0 16,8-5 54-16,0-7 8 0,0 0 2 0,8 11 0 15,9-11-103-15,-4 0-20 0,-1 0-4 0,5 0-1 16,4-11 52-16,0 4 12 0,0-5 0 0,0 5 0 15,8-12-54-15,-12 8-8 0,0-4-2 0,8 4 0 32,-12-8 0-32,-1 8 0 0,-8-4 0 0,1 4 0 0,3-8 0 0,-8 12 0 0,-8-12 0 0,3 8 0 15,1 4 103-15,-8-4 20 0,-1 3 4 0,-4 8 1 16,5 0 51-16,-14 0 10 0,1 8 3 0,4 6 0 0,-8 9-103 0,4-5-25 16,-5 12 0-16,5 8 0 15,9-5 0-15,-1 8 0 0,8 0 0 0,5 0 0 0,8-4 12 0,5 1-2 16,3-5-1-16,5-3-868 15,0-4-173-15</inkml:trace>
  <inkml:trace contextRef="#ctx0" brushRef="#br0" timeOffset="54087.6882">5500 3593 576 0,'0'0'25'0,"-8"11"6"0,-5-3-31 0,9 3 0 0,0-4 0 0,-9 1 0 16,5-1 506-16,-1-3 95 0,-3 4 19 0,-5-1 4 15,4-7-398-15,5 4-80 0,-5-4-16 0,5 0-3 16,0 0-81-16,3-4-16 0,-11 4-3 0,11 0-1 16,-3-11-18-16,0 7-8 0,-5 0 0 0,5-7 8 15,-1 0-8-15,5 4-12 0,-8-1 2 0,-1 1 1 16,0-5-19-16,1 5-4 0,-5-4-1 0,0 3 0 16,0-3-10-16,-4 4-1 0,1-1-1 0,-10 1 0 0,5 3 17 0,0-3 4 15,4 3 1-15,-9 4 0 16,18 0-5-1,-5 4-2-15,-4 3 0 0,4-3 0 0,13 0 55 0,-8 7 11 0,3-4 3 16,1 4 0-16,-5-3-18 0,13 10-3 0,-8-3-1 0,8 8 0 0,-4 3-7 0,4 4-2 16,4-8 0-16,4 12 0 0,5-5-8 0,-13 5 0 15,4 3 9-15,0-7-9 0,5 4 0 0,-9 3 0 16,0-7 0-16,0 3 8 0,0 4-8 0,0 1 9 16,-9-9-9-16,1 5 10 0,-5-4-10 0,1 0-12 15,-1 3 2-15,0-7 1 0,-3 0 22 0,3 0 5 16,1-3 1-16,-1 3 0 0,5-7-19 0,-1-1 0 15,5-3 0-15,4-4 0 0,0 4 0 0,0-4 0 16,13 1 0-16,-9-1 0 0,13 7 0 0,-5-10 0 16,5 3-10-16,4 0 10 0,-4-3 0 0,8-1 0 15,4 4-9-15,5-11 9 0,3 0 0 0,-7 4 0 16,12-4 0-16,-9-4 0 0,5 4 0 0,-4-7 0 16,3 3 0-16,-7-3 0 0,3-5 0 0,-3 5 0 0,7-4 0 0,-7-4 9 15,-9 4-1-15,0 0-8 0,-5-8 12 0,1 0-4 16,0 4 4-16,-4-14 0 0,-5 2 0 15,-8-2 0-15,4-5-3 0,-4 1 0 0,-4-5 0 0,4-6 0 16,-8 3-9-16,-1-4 0 0,5 4 0 0,-4 0 0 16,-1 4-19-16,5 7-9 0,-9 4-1 0,9 3-1 15,4 8-158 1,-12-3-31-16</inkml:trace>
  <inkml:trace contextRef="#ctx0" brushRef="#br0" timeOffset="54817.6871">5655 2684 633 0,'0'-37'28'0,"0"37"6"0,0 0-34 0,0 0 0 0,0 0 0 0,0 0 0 16,0 0 413-16,0 0 76 0,0 0 15 0,0 0 4 15,0 0-314-15,0 0-62 0,0 0-13 0,0 0-3 16,-8 7-41-16,4 1-9 0,4-5-2 0,0 5 0 16,0-1-51-16,0 4-13 0,4 1 0 0,4-5 0 15,-8 4 0-15,9-3 0 0,-1 3 0 0,-8-7 0 16,0-4-48-16,4 3-13 0,5 5-3 0,-9-8 0 16,0 0 52-16,0 0 12 0,0 0 0 0,8 0 0 15,5 0-24-15,-13 0-3 0,0 0 0 0,8-11 0 16,0 3 19-16,1-3 8 0,3-8-8 0,1 4 8 15,-5-3 0-15,5-1 0 0,-5 0 0 0,5-7 0 16,-5 4 0-16,1 3 0 0,3 4 0 0,-8 4 0 16,1 4 0-16,-1 7 0 0,-4 0 0 0,0 0 11 0,0 0 3 0,0 0 1 15,8 7 0-15,0 1 0 0,-3 3 2 0,-1 8 1 16,-4-1 0-16,4 1 0 0,0 3-1 0,0 1 0 16,5-5 0-16,-9 1 0 0,0-1-17 0,4-6 10 15,4-1-10-15,-8 4 8 0,5-12-8 0,-5-3 0 16,0 0 0-16,0 0 0 0,0 0 0 0,0 0 0 15,8-3 0-15,0-12 0 0,1 0 0 0,-5 0 0 16,9 4 0-16,-1-8 0 16,-8 1-25-16,5-5-1 0,-1 1 0 0,5 3 0 15,-1-7 42-15,-3 4 8 0,-1 7 1 0,0 4 1 0,5-4-26 0,-13 7 0 16,8 5 0-16,-8 3 0 0,0 0 0 0,0 0 0 0,5 7 0 0,-1 12 8 16,0-1-8-16,-4 5 0 0,8-1 9 0,-8 8-9 15,0-8 12-15,0 1-3 0,0 3 0 0,0-4 0 16,5 4-9-16,-5-7 0 0,0-8 9 0,4 4-9 15,0-4 0-15,-4-4 0 16,0-7 0-16,4 12 8 0,-4-12-8 0,0 0-8 16,0 0 8-16,0 0-12 0,0 0-90 15,13-8-18-15,-1 4-4 0,-7-3-694 0,7-8-138 0</inkml:trace>
  <inkml:trace contextRef="#ctx0" brushRef="#br0" timeOffset="55283.6942">6460 2635 2127 0,'0'0'94'0,"0"0"20"0,0 0-91 0,0 0-23 16,0-11 0-16,0 11 0 0,0-7 120 0,0 7 20 16,0-8 4-16,0 8 1 0,0 0-65 0,0 0-12 15,0 0-4-15,0 0 0 0,0 0 0 0,0 0 0 16,0 0 0-16,-4-3 0 0,-13 3-51 0,5 0-13 15,4 0 0-15,3 0 0 0,-11 0 0 0,3 3 0 16,0 5 0-16,1-4 0 0,-1-1 0 0,9 8 0 16,-13 1 0-16,5 3 0 0,3-4 0 0,1 0 0 15,-1 4 0-15,5 3 0 0,4 5 0 0,0-5 0 16,0-3 0-16,4 4 0 0,1 0 0 0,-1-8 0 0,0 4 0 0,9-8 0 16,-9 4 0-16,4-11 0 0,1 8 0 0,-1-4 0 15,5-4 0-15,-13-4 0 0,8 0 0 0,5 0 0 16,-5-11 0-16,0 1 0 0,5 6 0 15,0-11 0 1,-5 1-48-16,4-5-13 0,-3 1-3 0,3-8 0 0,1 4 40 0,0 8 7 0,-1-9 1 0,-3 9 1 16,-5-1-27-16,4 8-6 0,1 4 0 15,-5-5-1-15,-4 12 26 0,0 0 6 0,0 0 1 0,0 0 0 16,0 15 25-16,0 0 6 0,-4 4 1 0,4 3 0 16,-9 1 38-16,9-5 8 0,0 5 2 0,0-5 0 15,-4-3-52-15,8 4-12 0,5-12 0 0,-9 4 0 16,4-3 0-16,0 3 0 0,4-11 0 0,5 7 0 15,-9-7-48-15,4 0-13 16,5 0-3-16,4-7-751 0,-5 7-150 0</inkml:trace>
  <inkml:trace contextRef="#ctx0" brushRef="#br0" timeOffset="55478.6858">6662 2580 2419 0,'0'0'107'0,"-4"3"22"0,-1 5-103 0,1-1-26 15,0 4 0-15,0-3 0 0,-5-1 159 0,9 4 26 16,0-3 6-16,0 3 1 0,9 0-140 0,-9 4-27 16,12-7-5-16,-3 7-2 0,3-1-29 0,5-6-5 15,4 3-2-15,8-3 0 0,-12 3 18 0,8-11 0 16,-16 3 0-16,12-3 0 16,8 4-106-16,-12-4-18 0,0 0-3 0,4 0-1127 0</inkml:trace>
  <inkml:trace contextRef="#ctx0" brushRef="#br0" timeOffset="55625.6935">6939 2527 2419 0,'-13'-3'53'0,"5"3"11"0,3-8 3 0,-7 8 1 0,12 0-55 0,0 0-13 0,-9 0 0 0,1 8 0 15,-5-8 156-15,5 11 29 0,0-4 6 0,-1 12 1 16,-3-8-154-16,-1 8-30 0,5 7-8 0,-1-8 0 16,-3 9 0-16,3-5 0 0,1-3 0 0,4 3-920 15,4-3-186-15</inkml:trace>
  <inkml:trace contextRef="#ctx0" brushRef="#br0" timeOffset="56147.7041">7526 2367 1227 0,'0'0'54'0,"0"0"12"0,0 0-53 0,0 0-13 0,0 0 0 0,0 0 0 16,0 0 209-16,0 0 39 0,0 0 8 0,0 0 2 16,0 0-90-16,0 0-19 0,-13 4-3 0,-4-4-1 15,5 0-71-15,-9 0-14 0,4 0-4 0,0 7 0 16,5-7-23-16,-9 8-5 0,8-8 0 0,-8 11-1 15,0-11 8-15,0 7 1 0,4 1 1 0,5 3 0 16,-5-4-81-16,13 5-16 0,-9-1-3 0,9 4-1 0,0 3 52 0,0 1 12 16,4 3 0-16,4 4 0 0,-4 1 0 15,0-1 0-15,0 3 0 0,4 1 0 0,0-4 48 0,1 4 13 16,-5-7 3-16,8 6 0 0,-8-10-52 0,0 0-12 16,4-1 0-16,0 1 0 0,-4-4 0 0,0 0 0 15,0 0 0-15,0-8 0 16,-4 4-100-16,4-11-22 0,0 0-5 0,0 0-717 15,0 0-144-15</inkml:trace>
  <inkml:trace contextRef="#ctx0" brushRef="#br0" timeOffset="56318.6879">7039 2699 1785 0,'0'0'159'0,"0"0"-127"0,9 7-32 0,-1-3 0 15,-8-4 198-15,0 0 34 16,0 0 6-16,4 7 2 0,5 1-90 0,3 3-18 0,9-11-3 0,4 0-1 15,-8 0-104-15,12 0-24 0,5 0 0 0,4-11 0 16,8 3 0-16,-4-10 0 0,0 3 0 0,4-4 0 16,0 8-32-16,4-8-11 15,-8 1-1-15,4 3-850 0,-4-4-170 0</inkml:trace>
  <inkml:trace contextRef="#ctx0" brushRef="#br0" timeOffset="56553.6893">7798 2285 2592 0,'0'0'115'0,"0"0"23"0,0 0-110 0,0 0-28 0,0 0 0 0,0 8 0 16,0 3 134-16,0 0 22 0,0 0 4 0,0 4 0 0,-8 4-88 0,4-8-19 16,-5 8-3-16,1 3-1 0,-13 0-41 0,4 8-8 15,-4 4 0-15,0-5 0 0,0 12 0 0,-12 15 0 16,3 0 0-16,9-7 0 0,-8-5 17 0,8-6 0 15,13-1 0-15,-5-4 0 16,5-3-131-16,8-4-26 0,8-7-6 0,-4 3-776 16,5-3-155-16</inkml:trace>
  <inkml:trace contextRef="#ctx0" brushRef="#br0" timeOffset="57236.285">7803 2740 2710 0,'-21'15'60'0,"12"-8"12"0,5-3 2 0,-13 7 2 0,0 4-60 0,1-8-16 0,3 12 0 0,-4-11 0 16,9 6 101-16,0-6 18 16,3 3 3-16,-3-3 1 0,4 3-77 0,4 4-15 0,0-12-3 0,0 12-1 15,4-11-2-15,4 11 0 0,5-8 0 0,4 1 0 32,-1 3-71-32,5-11-14 0,0 4-4 0,5-4 0 0,-5 0 52 0,0 0 12 0,-1-4 0 0,6-3 0 15,-18 3-54-15,9-4-8 0,0 1-2 0,-9-1 0 31,5 1 0-31,-5 3 0 0,-4-14 0 0,0 3 0 0,1 0 52 0,-5-8 12 0,0 5 0 0,0-5 0 16,-5-3 0-16,1 0 0 0,0 8 0 0,-9 6 0 16,5-6 0-16,0 10-12 0,-1 1 12 0,1 7-12 0,-5 4 12 0,5 7 0 15,4-4 0-15,-9 4 0 0,5 8 12 0,-1-8-4 16,1 4 0-16,4-4-8 0,4 1 55 0,-4-5 4 16,4 4 1-16,0 4 0 0,0-15-48 0,4 4-12 15,-4-4 0-15,12 7 0 0,-12-7 0 0,0 0 0 16,9 8 0-16,3-8 0 0,1 0 0 15,4-8 0-15,4 1 0 0,0 3 0 0,-5-3 0 0,10-5 0 16,-1-6 0-16,-4 10 0 0,4-7 0 0,-8 12 0 16,-5-8 9-16,1 3-9 0,-1-3 0 0,-3 11 9 15,-1 0-9-15,-8 0 0 0,0 0 8 0,0 0-8 16,0 0 0-16,0 0 0 0,0 11 15 0,0 8-4 16,0-8-1-16,-4 8 0 0,-4-1 29 0,8 1 5 15,0-1 2-15,0 5 0 0,0-5-54 0,4 1-12 16,-4-8-1-16,8 8-1 0,0-8 22 0,5 4 0 0,4-4 0 15,-5 0 0-15,9-3-8 0,-4-1 8 0,4 1 0 0,-8-5 0 16,4-3 0-16,-1 8 0 0,9-8 0 0,-12-8 0 16,4 5 0-16,-5-1 0 0,1 0 0 15,4-3 0-15,-13-1 0 0,4 5 0 16,1-12 0-16,-5 0 0 0,4 0-12 0,-3 0 12 16,-1-7-12-16,0 3 12 0,4 0-28 0,1 1 1 15,-9 3 1-15,8 4 0 0,-8-1 9 0,0 12 1 0,0 0 1 0,0 0 0 16,0 0 15-16,4 12 0 0,0-1-10 0,1 4 10 15,-5 3 0-15,4 1 12 0,0 0-2 0,-4-1 0 16,8 1 10-16,-3-8 3 0,-1 4 0 0,4-8 0 16,1 5-15-16,-1-9-8 0,-8-3 10 0,8 4-10 15,5-4 8-15,0 0-8 0,-1-7 0 0,1-1 9 0,-1-3 2 0,9-8 0 16,-4 4 0-16,4-7 0 0,0-4-20 0,-4 0-4 16,4-4-1-16,-9 4-874 15,1-11-176-15</inkml:trace>
  <inkml:trace contextRef="#ctx0" brushRef="#br0" timeOffset="89393.1261">16702 3198 1958 0,'0'0'174'0,"0"0"-139"0,0 0-35 0,9 8 0 16,-1-8 191-16,1 0 31 0,3 0 6 0,5-8 2 15,0 4-152-15,4 1-30 0,4-1-7 0,0-11-1 16,0 4-28-16,5 0-12 0,3 3 11 0,-8-3-1318 15</inkml:trace>
  <inkml:trace contextRef="#ctx0" brushRef="#br0" timeOffset="133418.3005">15822 7327 2174 0,'0'0'48'0,"8"4"9"0,9 3 3 0,-5 1 1 0,-7-8-49 0,-1 4-12 15,-4-4 0-15,0 0 0 0,-9 11 96 0,5 0 17 16,-4 4 3-16,4 7 1 0,-9 1-30 0,0 10-7 16,-8 8 0-16,1 11-1 0,-6 4-43 0,1 8-8 15,0-1-1-15,0 0-1 16,0-7-42-16,8 0-8 0,-4-7-1 0,8-1-1 0,1-3 26 0,-1-4 0 0,1-4 0 0,3 0 0 15,5-11 0-15,-4-3 0 0,-1 3 0 0,1-11 0 32,4-4-166-32,-1-4-28 0,5-7-6 0</inkml:trace>
  <inkml:trace contextRef="#ctx0" brushRef="#br0" timeOffset="133655.3136">15897 7283 633 0,'-8'7'56'0,"8"-7"-44"0,0 0-12 0,0 0 0 15,0 0 380-15,0 0 75 0,8 7 14 0,1 5 3 16,-5-1-256-16,0-4-52 0,0 4-11 0,5 4-1 16,-1 4-63-16,4 3-12 0,-3 4-2 0,3 8-1 15,1 3-35-15,0 8-7 0,-1 7-2 0,1 8 0 0,-5-4-17 0,5-8-3 16,-5 1-1-16,1-5 0 0,3 5 5 0,1-8 1 16,-1 0 0-16,-3 0 0 15,3-4-63-15,-3 8-13 0,3-8-3 16,1-3 0-16,-5-5 52 0,-4-6 12 0,-4-5 0 0,0 1 0 15,-8-8-97-15,0-3-17 0,-1-5-3 0,-3-3-734 16,-9-7-146-16</inkml:trace>
  <inkml:trace contextRef="#ctx0" brushRef="#br0" timeOffset="133832.3079">15629 8032 1382 0,'-4'22'61'0,"4"-22"13"0,0 0-59 0,0 7-15 16,0-7 0-16,0 0 0 0,0 0 410 0,0 0 79 15,0 0 16-15,8 8 3 0,5-4-362 0,3-4-73 0,9-8-14 0,5 4-3 16,3-3-39-16,9-4-7 0,0 0-2 0,0-4 0 16,0-4-8-16,0-3 0 0,0-1-12 0,4 1-1006 15,-8-4-201-15</inkml:trace>
  <inkml:trace contextRef="#ctx0" brushRef="#br0" timeOffset="134358.3042">17105 7402 864 0,'0'0'76'0,"0"0"-60"15,0 0-16-15,0 0 0 0,13 7 401 0,-5-3 78 16,-8-4 15-16,0 0 3 0,-8 4-281 0,-1-1-56 16,1 1-11-16,-1 0-2 0,1 3-89 0,-5 1-18 0,1-4-3 0,-1 7-1 15,-3-4-23-15,3 4-5 0,-4-3 0 0,5 7-8 16,-5-4 8-16,4 8-8 0,1-5 0 0,-5 1 0 16,4 4 0-16,-3 0 0 0,3-4 0 0,5-1 0 15,-1 5 0-15,1-4 0 0,4 4 0 0,-1-4 0 16,1-4 0-16,0 0 0 0,0 0 0 0,4-3 0 15,0-8 0-15,0 0 0 0,0 3 0 0,4 5 0 16,0-5-10-16,0 1-6 0,-4-4 0 0,9 4-1 16,3-4 32-16,1 0 6 0,0 4 2 0,3-4 0 15,5 0-23-15,4 0 0 0,-4 0 0 0,5 0 0 0,-1 0 0 0,-4-4 0 16,-5 0 0-16,1 4 8 16,0-4-105-16,0 1-21 0,0-1-4 0,-5 4-1251 15</inkml:trace>
  <inkml:trace contextRef="#ctx0" brushRef="#br0" timeOffset="134534.3068">16635 8073 2880 0,'-4'18'128'0,"4"-18"25"0,4 8-122 16,5-1-31-16,-5-3 0 0,4 3 0 16,5-3 84-16,-5 4 12 0,5-5 1 0,4 1 1 0,4 0-52 0,8-1-10 0,-4-6-3 15,13-1 0-15,4 0-13 0,0 1-4 16,12-9 0-16,5 5 0 15,0-8-41-15,-1 0-9 0,5 0-2 0,0-3-952 16,-4-1-192-16</inkml:trace>
  <inkml:trace contextRef="#ctx0" brushRef="#br0" timeOffset="134826.3021">17659 7652 1958 0,'0'0'43'0,"0"0"9"0,0 0 1 0,4-4 3 0,4 0-45 0,5 0-11 0,-5 1 0 0,1-1 0 16,-9 4 156-16,0 0 28 0,0 0 7 0,0 0 1 0,0 0-102 0,0 0-20 16,0 0-4-16,0 0-1 0,4 7 13 15,-4 5 2-15,4 2 1 0,-4 13 0 0,-4 2-43 0,4 5-9 16,-4 3-1-16,-1 4-1 0,-3 11-10 0,0-3-1 15,-1-5-1-15,5 5 0 0,-4-12-15 0,3 0 9 16,5-3-9-16,-4-4 8 16,4-4-52-16,4-4-12 15,1-3-1-15,-1 0-1 0,4-8-78 0,-4-4-15 0,-4-7-3 0,0 0-681 16,13-4-136-16</inkml:trace>
  <inkml:trace contextRef="#ctx0" brushRef="#br0" timeOffset="135232.3033">17713 7540 1958 0,'0'0'87'0,"-8"-8"17"0,-1 5-83 0,1 3-21 0,8 0 0 0,-4 0 0 16,-5 0 209-16,5 0 38 16,-4 0 7-16,8 0 2 0,-4 3-114 0,4-3-22 0,0 0-5 0,0 0-1 15,12 4-94-15,5 0-20 0,8-1 0 0,0 1 0 16,5-4 12-16,3 4 4 0,1-4 2 0,4 4 0 16,-1-4-18-16,-3 3 0 0,-1 1 0 0,1 0 0 15,-13-4 0-15,0 0 0 0,-4 4-13 0,-1 3 5 16,-3-3-4-16,-13-4 0 0,0 0 0 0,0 11 0 15,0 8-6-15,-13-1-2 0,-3 1 0 0,-9 3 0 16,-5 4 6-16,-3 0 1 0,-1-3 0 0,-4 3 0 16,1-4 13-16,7-7 0 0,5 4 0 0,4-4 0 15,8 3 0-15,5-3 15 0,0 0-2 16,-1-4 0-16,-3 0 13 0,8-3 2 0,-1-1 1 0,10 1 0 16,3-1-14-16,9 4-3 0,4-3-1 0,8 3 0 0,-4-4-11 15,9 1 0-15,-5-4 0 0,5 3 0 0,-5 1 0 0,0-1 0 16,1 0 0-16,-9 5 0 0,0-5 0 0,0 1 0 15,-9 3 0-15,5-4 0 0,-9 4 0 0,1-3 0 16,-9-8 0-16,4 7 0 0,0 4 0 0,-8 1 0 16,-4-1 0-16,-5 0 0 0,-4 0 41 0,0 4 7 15,-8 0 0-15,4 0 1 0,-8 0-40 16,0 0-9-16,-1-4 0 0,-3 4 0 16,3-8-70-16,1 1-14 0,8-5-2 0,-4-3-904 15,8 0-181-15</inkml:trace>
  <inkml:trace contextRef="#ctx0" brushRef="#br0" timeOffset="137498.928">18611 7745 2419 0,'0'0'107'0,"0"0"22"0,0 0-103 0,0 0-26 16,0 0 0-16,0 0 0 0,0 0 159 0,0 11 26 16,0-11 6-16,0 0 1 0,4 4-103 0,9-1-20 15,-1-3-4-15,5-3-1 16,0 3-102-16,4-8-21 0,8 1-4 0,0-1-1 0,-4-3 81 0,9 0 16 16,0 3 3-16,-1 1 1 15,1-4-110-15,3 0-23 0,-3-1-4 0,-5 5-1240 16</inkml:trace>
  <inkml:trace contextRef="#ctx0" brushRef="#br0" timeOffset="137654.4671">18531 8050 1612 0,'-17'11'144'0,"0"1"-116"16,-8 3-28-16,13-4 0 0,8 0 325 0,4 0 59 16,0-3 12-16,0-1 3 0,8 4-250 0,5-3-49 15,3-1-11-15,9-3-1 0,9-4-51 0,4-4-9 16,8-3-3-16,4-1 0 0,9-3-25 0,0-4 0 0,16-7-14 0,5-4 5 31,-13-4-130-31,8 0-25 0,-3-4-6 0</inkml:trace>
  <inkml:trace contextRef="#ctx0" brushRef="#br0" timeOffset="138014.4645">19567 7730 1267 0,'0'0'56'0,"0"0"12"0,0 0-55 0,0 0-13 16,0 0 0-16,0 0 0 0,0 0 208 0,0 0 38 15,0 0 8-15,0 0 2 16,0 0-52-16,0 0-9 0,-8 4-3 0,3 3 0 0,1-3-102 0,0 3-21 15,0 1-4-15,4 3-1 0,-4 4-8 0,4 7-3 16,-5 12 0-16,5-5 0 0,0 1-36 0,0 4-7 16,-4-4-2-16,4 3 0 0,0-3-8 0,0 0-14 15,4-4 3-15,-4 7 1 16,5-3-84-16,-1-7-17 0,0-1-3 0,-4-3-1 16,4-5-10-16,-4-2-3 0,0-12 0 0,0 0 0 15,0 0-102-15,0 0-21 0,0-8-4 0,-4-7-1 16,0-3 0-16,0-1 0 0</inkml:trace>
  <inkml:trace contextRef="#ctx0" brushRef="#br0" timeOffset="138241.4732">19496 7555 518 0,'-13'-34'46'0,"9"19"-37"0,-4 4-9 0,-1 0 0 16,1 3 322-16,-1 1 62 0,5 3 13 0,4 4 3 15,-12 0-167-15,7 0-33 0,5 0-6 0,0 0-2 16,0 0-74-16,9 8-15 0,-1-1-3 0,5 1-1 16,-5-1-53-16,5 0-10 0,-1 1-3 0,5 3 0 15,8-3-22-15,0-1-11 0,9 0 10 0,12 5-10 16,-4-1 12-16,0 4-3 0,-8-4-1 0,-1 0 0 15,-4 0-8-15,-3 4-9 0,-10-4 9 0,1 1-13 0,-8-1 13 0,-5 4 0 16,-4-4 0-16,-9 4 0 0,-7 3 10 16,-5 1-2-16,-5 3 0 0,-11 1 0 0,3-5-8 0,9 1 12 15,4 0-12-15,-4-5 12 16,0 1-31-16,-5-3-5 0,9 2-2 0,0-6 0 16,5-1-133-16,-1 1-26 15,4-1-6-15,5-3-999 0</inkml:trace>
  <inkml:trace contextRef="#ctx0" brushRef="#br0" timeOffset="138538.464">19970 7827 2484 0,'0'0'110'0,"0"0"22"0,0 0-105 0,0 0-27 16,0 0 0-16,0 0 0 0,0 0 145 0,0 0 24 16,-13 3 5-16,13-3 1 0,-4 12-103 0,-5-5-20 15,9 4-4-15,-4-3 0 0,-4-1-26 0,8 4-5 16,-4 0-1-16,4 4 0 0,4-3-16 0,-4 6 0 0,4-3 0 0,0-4 0 31,9 0-21-31,-1-3-8 0,1-1-2 0,4 1 0 16,0-8-13-16,-1 4-4 0,-3-8 0 0,4 0 0 0,-5 0 28 0,1-3 4 0,-1-4 2 0,-3-4 0 15,-1 0 14-15,1-7 0 0,-1-1 0 16,-4-3 10-16,5-4-10 0,-5 4 0 0,0-4 9 0,4-3-9 16,-3-1 8-16,-1-3-8 0,-4 4 8 0,0 3-8 15,0 7 0-15,-9 1 0 0,5 3-12 0,-8 8 4 16,-1 4-14-16,0 7-2 0,1 3-1 0,3 9 0 15,-3-1-31-15,3 4-5 0,5 0-2 0,-4 0 0 16,4-1-130-16,8 1-27 0,0 0-4 0</inkml:trace>
  <inkml:trace contextRef="#ctx0" brushRef="#br0" timeOffset="138780.4685">20502 7402 1267 0,'-17'7'112'0,"5"1"-89"16,-1-5-23-16,1 5 0 0,-1-1 356 0,5 5 68 16,-1 2 12-16,1 1 4 0,4-7-244 0,-5 7-48 15,5 0-9-15,0 3-3 0,0 1-69 0,4 3-15 16,0 1-2-16,0 3-1 0,0 4-39 0,4 3-10 16,-4-3 0-16,4 3 0 0,0 1 0 0,1-1 0 15,3-3 0-15,-4 0 0 16,-4-8-58-16,0 1-10 0,0-1-3 0,0 1 0 15,4-5-93-15,5 1-20 0,-9-4-3 0,0 0-1073 0</inkml:trace>
  <inkml:trace contextRef="#ctx0" brushRef="#br0" timeOffset="138956.6089">20553 7700 1497 0,'0'0'66'0,"-5"7"14"15,5 1-64-15,-4 3-16 0,4 4 0 0,0 0 0 16,0 0 368-16,0 0 71 0,-4 3 13 0,4 1 4 15,0 3-308-15,4-3-60 0,0 0-13 0,5 3-3 16,-1-3-72-16,5-1-11 0,-1-3-4 0,1 0-1 16,-5-4 26-16,9 0 5 0,-4 1 1 0,3-1 0 15,1-4-106-15,4 1-21 0,-4-1-4 0,0-3-822 16,0 0-165-16</inkml:trace>
  <inkml:trace contextRef="#ctx0" brushRef="#br0" timeOffset="139128.6136">20938 7726 2361 0,'-4'11'210'0,"-4"4"-168"16,-1-4-34-16,1 8-8 0,-4 0 232 0,-5 3 45 15,4 4 9-15,-4 4 2 0,-4 3-192 0,5 5-39 16,-1-1-7-16,0 0-2 0,0-3-36 0,5 3-12 16,-5 0 0-16,0 1 0 15,5-1-28-15,3 0-12 0,-3 4-2 0,3-4-992 16,9-3-198-16</inkml:trace>
  <inkml:trace contextRef="#ctx0" brushRef="#br0" timeOffset="152743.4377">16933 11736 518 0,'0'0'46'0,"0"0"-37"0,0 0-9 0,0 0 0 15,0 0 323-15,0 0 62 0,0 0 13 0,0 0 2 16,0 0-167-16,0 0-33 0,0 0-8 0,0 0 0 15,0 0-74-15,0 11-14 0,0-3-4 0,0 3 0 16,-4 4-57-16,-4 3-12 0,-1 5-3 0,-3 3 0 16,3 7 29-16,-8 5 6 0,5 3 1 0,-5 11 0 15,0 0-52-15,0 0-12 0,1 4 0 0,-5-4 0 16,4-3 0-16,0-5 0 0,5-3 0 0,3-3 0 16,1-5-100-16,-1-7-22 0,5 0-5 0,4-7-1 15,4 0-125-15,-4-5-26 0</inkml:trace>
  <inkml:trace contextRef="#ctx0" brushRef="#br0" timeOffset="152984.0979">17009 11728 2649 0,'0'0'117'0,"0"0"25"0,0 0-114 0,4 12-28 16,-4-12 0-16,0 7 0 0,4 4 132 0,0 0 21 15,0 4 4-15,1 0 1 0,3 4-76 0,0 3-15 16,1 4-3-16,-1 8-1 0,5-1-23 0,-5 5-4 15,-4 3 0-15,-4 3-1 16,4-3-35-16,9 0 0 0,-5 0 0 0,5 0 0 0,-5-3 0 0,1-5 0 16,-5 1 0-16,4-4 0 0,5-4 0 0,-5 0 0 15,-3-8 0-15,-1 5 0 16,4-5-147-16,-4-3-36 0,-4 0-7 0,-4-4-2 16,4-3-102-16,0-8-21 15</inkml:trace>
  <inkml:trace contextRef="#ctx0" brushRef="#br0" timeOffset="153128.097">16891 12317 633 0,'0'0'56'0,"0"0"-44"0,0 0-12 0,0 0 0 15,0 0 501-15,0 0 99 0,9 0 19 0,3 0 4 16,1 0-419-16,-1-7-84 0,9 3-17 0,-4-3-3 16,8-5-65-16,-4-2-13 0,4 2-2 0,0-3-1 15,-4 4-79-15,0-4-16 0,0 0-4 0,0 8 0 0</inkml:trace>
  <inkml:trace contextRef="#ctx0" brushRef="#br0" timeOffset="153832.1909">16262 11781 403 0,'0'0'36'0,"0"0"-36"0,0 0 0 0,0 0 0 0,0 0 250 0,0 0 43 16,0 0 9-16,0 0 2 0,0 0-39 0,0 0-7 15,0 0-2-15,0 0 0 0,0 0-83 0,0 0-17 16,0 0-3-16,0 0-1 0,0 0-53 0,4 11-11 16,-8 0-3-16,0-4 0 0,0 8-32 0,-5 0-6 15,-3-4-2-15,-5 4 0 0,0 4-21 0,-4 0-5 16,0-1-1-16,-4 5 0 0,-4-1-18 0,-5-3 10 15,-4 3-10-15,5 0 8 0,3-3 7 0,5-4 1 16,-4 3 0-16,4 1 0 0,0-4-16 0,4 4 0 16,4-8 0-16,4 4 0 0,1-4 0 0,3-4 0 15,1-3 0-15,4 7 0 0,4-11 0 0,0 0 0 16,0 0 0-16,4 8 0 16,4-5 0-16,1 5 0 0,3-4 0 0,5 3 0 0,-4-3 23 15,-1 3 1-15,5-3 1 0,-4 0 0 0,3 3-40 0,5 1-8 0,9-1-1 0,-1 4-1 16,5 0 37-16,-5-3 8 0,0 3 2 0,5-3 0 15,-5 3-22-15,-4-4 0 0,5 1 0 0,-5-1 8 16,0-3-8-16,-8 0 0 0,0 3 0 0,-1-7 0 16,1 4 8-16,-4-1 0 0,-13-3 0 0,0 0 0 15,0 0-76 1,8-7-14-16,-8 7-3 0,0 0-1466 0</inkml:trace>
  <inkml:trace contextRef="#ctx0" brushRef="#br0" timeOffset="154427.1975">13603 12068 1882 0,'0'0'84'0,"0"0"16"0,0 0-80 0,0 0-20 15,4 3 0-15,5 5 0 0,-5-1 124 0,0 4 21 16,4 1 4-16,1 2 1 0,-5 5-54 0,4 7-12 16,1 0-1-16,-1 8-1 0,-4-1-22 0,5-3-5 15,-5 4-1-15,0-1 0 0,4-3-33 0,-8 0-6 16,5-4-2-16,-1 0 0 0,0-4-13 0,0-3 0 15,-4 0 0-15,4-4 0 16,-4-4-105-16,5 0-15 0,-5-4-2 0,0-7-678 16,0 0-135-16</inkml:trace>
  <inkml:trace contextRef="#ctx0" brushRef="#br0" timeOffset="154664.2051">13607 12053 633 0,'-4'-15'56'0,"-4"0"-44"15,-1 0-12-15,1 4 0 0,-1 3 318 0,5 1 62 16,4 7 12-16,0 0 2 0,0 0-183 0,0 0-37 0,0 0-7 0,4-8-2 15,5 1-81-15,-1 7-16 0,9 0-3 0,0-4-1 16,0 1-3-16,8 3-1 0,0 0 0 0,4 3 0 16,1 1-40-16,3 3-9 0,5 1-2 0,-5 3 0 15,-3 0-9-15,-1 4 0 0,-4 0 0 0,5 4 8 16,-9-4-8-16,-5 3 10 0,1-3-10 0,-4 4 10 16,-13 3-1-16,0-3 0 0,-9-1 0 0,1 5 0 15,-9-1-9-15,-4 0 0 0,4-3 9 0,-3 3-9 16,-6-3-12-16,1-8-6 0,0 0-2 0,4 1 0 15,0-9-76-15,4 1-15 0,1 0-3 0,-1-4-1 16,8-4-89-16,1-3-19 0</inkml:trace>
  <inkml:trace contextRef="#ctx0" brushRef="#br0" timeOffset="154963.7247">14127 12135 518 0,'-8'7'46'0,"-1"1"-37"15,1-1-9-15,-5-3 0 0,1 3 470 0,-1 1 92 16,5 3 18-16,4 0 4 0,-5 0-380 0,1 0-77 16,4 1-15-16,4-1-4 0,0-4-64 0,4 1-14 15,4 3-2-15,1 0-1 0,3 0-17 0,1-3-10 16,4-1 12-16,4-3-12 0,0 0 0 0,0-4 0 16,0 0 0-16,0-4-12 15,0 0-19-15,-5-3-3 0,5-5-1 0,0 1 0 16,-8 0-1-16,4 0-1 0,-5-4 0 0,1 0 0 0,-5-4 12 0,1 5 2 15,-5-1 1-15,0 0 0 0,-4-8 22 0,-4 5 0 16,0 3 0-16,-1-8 0 0,1 5-13 0,-4-1 5 0,4 8 8 0,-5 4-13 16,-3-1-7-16,3 4 0 0,1 1-1 0,-1 3 0 15,1 3-39 1,8-3-7-16,0 0-1 0,0 0-1 0,0 0-95 0,0 0-18 0,0 0-4 0</inkml:trace>
  <inkml:trace contextRef="#ctx0" brushRef="#br0" timeOffset="155204.7239">14459 11602 518 0,'0'0'46'0,"-9"7"-37"16,5-3-9-16,0 7 0 0,-5 0 553 0,1 0 109 16,0 8 22-16,-1 0 4 0,1 3-461 0,-5 4-92 15,9 4-19-15,-4 4-3 0,3-5-57 0,5 9-12 16,-4 3-3-16,4-4 0 0,4 4-27 0,-4-8-6 15,5 1 0-15,-1-4-8 0,0 0 0 0,4-8 0 16,-3 0 0-16,3 1 0 16,0-8-72-16,5-1-17 0,-5-2-4 0,5-5-1 15,0 1-106-15,-1-5-20 0,1 1-5 0,-9-4-1 0</inkml:trace>
  <inkml:trace contextRef="#ctx0" brushRef="#br0" timeOffset="155364.7195">14610 12015 2088 0,'0'0'92'0,"-5"8"20"0,1 3-90 0,4-11-22 0,0 8 0 0,-4 3 0 16,0-4 180-16,0 8 32 0,8-4 7 0,4 0 1 16,-4-3-145-16,5 3-29 0,-1-4-6 0,5 5 0 15,-1-5-29-15,9 1-11 0,0-5 8 0,4 1-8 16,-4-4 22-16,5 0-1 0,-1 0 0 0,-4-4 0 16,4 1-149-16,-8-5-29 0,4 1-7 0,-5 3-658 15,-3-7-132-15</inkml:trace>
  <inkml:trace contextRef="#ctx0" brushRef="#br0" timeOffset="155504.7175">14941 11960 576 0,'0'0'51'0,"0"-8"-41"0,0 8-10 0,0 0 0 16,0 0 436-16,0 0 86 0,0 0 17 0,0 0 3 0,0 0-298 0,0 11-59 15,-8 4-12-15,3 11-2 0,-3 12-83 0,0 2-16 16,-1 13-3-16,1 3-1 0,-1-4-28 0,1 4-7 16,0 0-1-16,3 3 0 0,1-3-23 0,0 0-9 15,0-4 0-15,0-3 9 16,4-8-93-16,0-8-20 0,4-3-3 0</inkml:trace>
  <inkml:trace contextRef="#ctx0" brushRef="#br0" timeOffset="157186.1389">18166 11687 1940 0,'0'0'86'0,"0"0"18"0,0 0-84 0,0 0-20 15,0 0 0-15,0 0 0 0,0 0 116 0,0 0 20 16,0 0 3-16,0 0 1 0,-4 4-67 0,0 4-13 15,0-1-2-15,-5 1-1 0,1-1 6 0,-5 0 1 16,1 5 0-16,-5-1 0 0,-4 4-52 0,-4 0-12 16,0 0 0-16,4-1 0 0,-5 1 0 0,5 0 0 15,0 0 0-15,1-4 0 0,3 4 0 0,0 0 0 16,4-4 0-16,5 4 0 0,-5-7 0 0,9 3 0 16,0-4 0-16,0 5 0 0,4-5 56 0,4 4 9 15,4-3 2-15,1-5 0 0,3 5-56 0,5-1-11 16,0 1 0-16,4-1 0 0,4-3 24 0,-4 0 11 15,4-4 1-15,-4 0 1 0,4 0-29 16,5 0-8-16,-5-4 0 0,0 0 0 16,4-3-40-16,5-1-8 0,-5-3-3 0,1 0 0 15,-9 0-152-15,0 0-30 0</inkml:trace>
  <inkml:trace contextRef="#ctx0" brushRef="#br0" timeOffset="157375.1387">17722 12302 3027 0,'-9'19'67'0,"9"-19"13"0,0 7 4 0,4 5 0 0,1-5-67 0,-5-7-17 0,0 0 0 0,16 8 0 15,10-1 73-15,7 0 11 0,5-3 3 0,8-4 0 16,0-4-51-16,0 1-11 0,5-5-1 0,-1-3-1 0,-4 0-23 0,4-8 8 16,5 4-8-16,-5-3 0 15,-8-5-120-15,4 5-29 0,0-8-6 0</inkml:trace>
  <inkml:trace contextRef="#ctx0" brushRef="#br0" timeOffset="157796.1387">18837 11721 1036 0,'0'0'92'0,"0"0"-73"0,0 0-19 0,0 0 0 15,0 0 336-15,0 0 63 0,0 11 13 0,0 0 2 16,0 1-222-16,0-1-44 0,0 7-8 0,0 1-3 16,0 3-56-16,0 8-11 0,-4 0-2 0,0 7-1 15,4 1-39-15,4-1-7 0,-4 4-1 0,4-4-1 0,5 0-19 0,-1-7 0 16,-4-4 0-16,9-3 0 15,-1-1-70-15,1-3-18 0,4-5-3 0,-1 1-1 16,1-7-107-16,0-4-21 0,0 3-5 0,-5-7-883 16</inkml:trace>
  <inkml:trace contextRef="#ctx0" brushRef="#br0" timeOffset="158206.1366">18867 11669 633 0,'-21'-15'56'0,"12"7"-44"16,1 1-12-16,8 7 0 0,-4-4 387 0,4 4 75 15,0 0 15-15,0 0 3 0,0 0-232 0,0 0-46 16,0 0-10-16,0 0-1 0,4-3-100 0,13-1-20 16,-5 0-4-16,9 0-1 0,4 1-41 0,5-5-8 0,3 4-1 15,5 1-1-15,4-5-15 0,4 5 0 16,0 3 0-16,0-4 0 0,-4 4 0 0,-4 0 0 0,0 0 0 16,-9 4 0-16,-4 3 0 0,0 0 0 0,-8-3 0 0,-4 4 0 15,-1-1 0-15,-7 1 0 0,-1 3 0 0,-4 4 0 16,-4 0 0-16,-9 3 0 0,0 8 0 0,-8-3 0 15,-4 3 0-15,-4 0 0 0,-5-4 0 0,-3 8 0 16,-1-8 0-16,4 4 0 0,-3-3 0 0,3-1 0 16,9 1 8-16,4-1 0 0,0-3-8 0,8-5 12 15,5-2 12-15,0 3 1 0,8-4 1 0,4-4 0 16,0 4-10-16,4-3-1 0,1 3-1 0,3-4 0 0,13 1 2 16,1-4 1-16,3 3 0 0,5 0 0 0,-5 5-17 0,4-5 0 15,-3 4 0-15,-1-3 0 0,1 3 0 0,-5 0 0 16,0 0 0-1,-4 0 0-15,0 4 0 0,-9 0 0 0,-3-4-8 16,-1 4 8-16,-4 0 0 0,-4 4 0 0,0 0 8 0,-8-1-8 0,-9 5 13 0,-4-5-4 16,-4 1-1-16,-9 3 0 0,-3-3-8 0,-9-4-12 15,-1 3 2-15,-3-6 1 16,8-5-147-16,0 0-28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1:35:18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1650 8401 576 0,'0'0'51'0,"-4"3"-41"16,-5 5-10-16,1 3 0 0,-5-4 248 0,1 1 48 0,3-4 10 0,5 3 2 15,0 0-148-15,-4-3-30 16,8-4-6-16,0 0 0 0,0 0-56 0,0 0-10 0,0 0-2 0,0 0-1 16,12 0-34-16,1 0-6 0,3-4-2 0,10 4 0 15,3-3 11-15,0-1 1 0,5 0 1 0,8 4 0 16,0 0 20-16,8 0 4 0,-4 4 1 0,9 3 0 15,3-3-41-15,1 4-10 0,8-1 0 0,5 1 0 16,-1-1 39-16,4 0 5 0,1 5 2 0,16-9 0 16,-16 1 6-16,8 0 0 0,-1 0 1 0,10-4 0 15,-1 0-9-15,-17-4-3 0,9-4 0 0,-8 5 0 16,-5-5-15-16,0 1-3 0,-3-1-1 0,3-3 0 0,-12 4-12 16,-1-8-2-16,-3 4-8 0,-5-1 12 15,0 5-12-15,-8-1 9 0,0-3-9 0,-12 4 8 0,-1 3-8 0,0-3 0 16,-3 3 0-16,-5 0 0 15,-9 0-19-15,1-3-5 0,-1 7-2 0,-12 0 0 16,0 0-97-16,0 0-19 0,0 0-4 0,0 0-707 16,0 0-142-16</inkml:trace>
  <inkml:trace contextRef="#ctx0" brushRef="#br0" timeOffset="877.0816">3143 7379 115 0,'0'0'0'0,"0"0"10"0,0 0-10 0,0 0 0 0,0 0 0 0,0 0 0 16,-8-7 308-16,3 0 59 0,5 3 12 0,-12 0 2 15,12-3-161-15,-13-1-32 0,9 4-6 0,-9 4-2 16,13 0-57-16,-8-3-12 0,0-5-3 0,8 8 0 15,0 0-51-15,0-3-10 0,-13-1-3 0,0-4 0 16,13 8-14-16,-8-3-3 0,0 3-1 0,8 0 0 16,-9-8-14-16,5 4-2 0,-8 1-1 0,7 3 0 15,-7 0-1-15,12 0-8 0,0 0 12 0,-13 7-4 16,-12 8 1-16,8-4 0 0,0 8 0 0,5 3 0 16,-5 4-9-16,-4 8 0 0,13 3 0 0,-5 8 0 15,5 0 0-15,4-1 0 0,-1 5 0 0,-3-1 0 0,16 1 0 0,-3-1 0 16,-5-7 0-16,12 0 0 0,5-11 0 0,0 0 0 15,8-4 0-15,0-4 8 0,4-3-8 0,1-8 0 16,-1 0 0-16,5-7 0 0,3-4 0 0,-3-4 0 16,4-7 10-16,-9-4-10 0,5-4 0 0,-5-7 0 15,5-3 0-15,-5-9 0 0,0-3 15 0,-12-3 5 16,8-5 2-16,-8-7 0 0,8 8-14 0,-16-4-8 16,3-4 8-16,-4 0-8 15,-8 0-19-15,5-4-8 0,-10 4-1 0,5 4-1 16,-12 4-8-16,-5 7-2 0,-4 7 0 0,0 12 0 0,-8 7 14 0,-5 15 2 15,-3 7 1-15,-14 12 0 0,5 11 10 0,0 7 1 16,-9 4 1-16,13 4 0 16,-4-4-149-16,17 4-29 0</inkml:trace>
  <inkml:trace contextRef="#ctx0" brushRef="#br0" timeOffset="5196.8975">5236 11676 806 0,'0'26'72'0,"0"-26"-58"0,0 0-14 0,0 0 0 0,0 0 268 0,8 8 50 16,-8-1 10-16,4-3 3 0,9 3-135 0,-9-3-26 15,9 4-6-15,-1-5 0 0,5 5-51 0,-4-1-9 16,8-3-3-16,0 3 0 0,8-3-45 0,9 0-8 16,4 3-3-16,0-3 0 0,4 0 16 0,8 0 3 15,5-4 1-15,-5 3 0 0,-3-3-32 0,8 0-6 16,3 0-2-16,10-3 0 0,-1-1-14 0,0 0-3 16,1-3-8-16,16-1 12 0,-13 1-12 0,5-1 0 15,0-3 8-15,12 4-8 0,-8-8 0 0,4 4 0 16,-4 3 8-16,4-3-8 0,-13 0 0 0,-3 0 0 15,7-1 8-15,-7 5-8 0,-10-4 23 0,10 3 1 16,-5 1 1-16,4 3 0 0,-21 0-25 0,5 4 0 0,-5 0 0 16,-4 0 0-16,-8 8-14 0,-4-4-8 0,-5-1-2 0,0 1 0 15,-3 3 14-15,-10-3 10 0,10 4-13 16,-18-1 5 0,5-3-20-16,-5 0-4 0,-8-4-1 0,8 7 0 15,-8-7-25-15,0 0-5 0,0 0-1 0,0 0-887 0,0 7-177 0</inkml:trace>
  <inkml:trace contextRef="#ctx0" brushRef="#br0" timeOffset="22431.4446">18242 8274 2419 0,'-21'7'107'0,"12"-3"22"0,-3 0-103 0,-1 0-26 15,1 3 0-15,-1-3 0 0,5-4 122 0,-5 3 19 16,13-3 4-16,0 0 1 0,0 0-62 0,0 0-12 15,8 4-2-15,5 4-1 0,8-8-37 0,4 0-7 16,9 3-1-16,8-3-1 0,0 0 1 0,8-3 0 16,4-1 0-16,9-4 0 0,-8 5-9 0,4-5-2 15,-5 5 0-15,5-1 0 0,-5-4-4 0,1 1-1 16,-1 3 0-16,5 0 0 0,-9 4-8 16,1-7 12-16,-5 3-12 0,-4 1 12 0,0-1-12 15,-9 4 0-15,-3-4 9 0,-5 0-9 0,-4 4 16 0,-4 0 0 16,-17 0-1-16,0 0 0 0,0 0-15 0,0 0 0 15,0 0 0-15,0 0 0 0,0 0 0 0,0 0 0 16,-5-3 0-16,1-1 0 0,0 0 0 0,0 4 0 16,-5-7 0-16,1 3 0 0,4 4 8 0,-5-4 6 15,1 4 1-15,4-3 0 16,4 3-63-16,0 0-12 0,-9-4-2 0,9 4-1 16,0 0-52-16,0 0-10 0,0-8-3 0</inkml:trace>
  <inkml:trace contextRef="#ctx0" brushRef="#br0" timeOffset="23538.4416">11997 9496 2185 0,'0'0'48'0,"0"0"9"0,-9 0 3 0,9 0 2 0,0 0-50 0,0 0-12 0,0 0 0 0,0 0 0 16,0 0 106-16,0 0 18 0,0 0 4 0,0 0 1 15,0 0-52-15,0 0-10 0,9 0-3 0,-1 4 0 16,-8-4-8-16,13 0-1 0,16 0-1 0,0 4 0 16,1-4-18-16,7 3-4 0,10-3-1 0,3-3 0 15,4-1-2-15,1 0 0 0,4 4 0 0,12-7 0 16,13 3-1-16,0 4-1 0,0 0 0 15,8-4 0-15,-8 1-8 0,8 3-2 0,0-4 0 0,17 0 0 0,-8 4-8 0,0-4-1 16,-13 1-8-16,12-1 12 0,-3 4 12 0,-9-4 3 16,0 0 0-16,8 4 0 0,-20-7-27 15,4 3 0-15,-9 1 0 0,9-1 0 0,-13-4-13 0,0 5-8 16,0-1-2-16,-4 0 0 0,-9-3 37 0,-7 3 7 16,-6-3 2-16,1 3 0 0,-12 4-23 0,-5-4 0 15,0 4 0-15,-8-4 0 0,0 8 0 0,-17-4 0 16,0 0 0-16,0 0 0 0,0 0 0 0,0 0 0 15,0 0 0-15,0 0 0 0,0 0 0 0,0 0 0 16,0 0 0-16,0 0 0 0,0 0 0 0,0 0 0 16,0 0 0-16,0 0 0 0,0 0 0 0,0 0 0 15,0 0 0-15,0 0 0 16,0 0-200-16,0 0-45 0,4-4-9 0,0-3-2 0</inkml:trace>
  <inkml:trace contextRef="#ctx0" brushRef="#br0" timeOffset="32937.7367">18175 10607 403 0,'0'0'36'0,"0"0"-36"16,0 0 0-16,0 0 0 0,0 0 226 0,0 0 38 15,0 0 8-15,0 0 2 0,0 0-97 0,0 0-19 16,0 0-4-16,0 0-1 0,0 0-39 0,0 0-8 15,0 0-2-15,12 0 0 0,1-4-14 0,3 4-3 0,1-4-1 0,-4 1 0 16,4-1-16-16,-1 0-3 0,5 0-1 0,9 1 0 16,3 3-9-16,5 0-1 0,4-4-1 0,12 0 0 15,1 4-18-15,0 0-3 0,-5-4-1 0,-4 4 0 16,-8 0 10-16,-1 0 1 0,1 0 1 0,0 0 0 16,-4 4-36-16,-1-4-9 0,5 0 0 0,-5 4 0 15,5-4-11-15,-4 4-4 0,-1-4-1 0,1 0 0 16,-5 0 16-16,-4 3 0 0,0-3 0 0,-4 0 0 15,-4 4 10-15,0-4 5 0,-9 0 1 0,5 0 0 16,-5 0-16-16,1 0 0 0,-9 0 0 0,8 0 0 16,-8 0 0-16,9 0 0 0,3 0 0 0,-4 0 0 15,1 0 0-15,-1 0 0 0,-8 0 0 0,9 0 0 16,-1 0 0-16,-8 0-21 0,0 0 3 0,0 0 1 16,0 0-70-16,0 0-13 0,0 0-4 0,0-7-806 15,0-5-162-15</inkml:trace>
  <inkml:trace contextRef="#ctx0" brushRef="#br0" timeOffset="38446.831">19542 9496 1958 0,'0'0'43'0,"0"0"9"0,0 0 1 0,0 0 3 0,-9 0-45 0,1 0-11 0,0 0 0 0,-5 0 0 16,0 0 104-16,1 0 20 0,-1 0 3 0,1 0 1 0,-5 0-64 0,-4 0-13 16,-4 0-3-16,4 0 0 0,-9 0-25 0,1 0-6 15,-9 0-1-15,-4 0 0 0,1 0-16 0,-1 0 0 16,4-4 0-16,0 4 0 0,0-3 0 0,5-1 0 15,-1-3 0-15,-4 3 0 0,5 0 23 0,-9-3 1 16,-8 3 0-16,-1-4 0 0,-7 1-39 0,-1 3-7 16,-4-3-2-16,0-1 0 0,4 5 40 15,13-1 8-15,-4 0 2 0,-5 0 0 16,1 1-42-16,-5-1-8 0,-8 4-1 0,0 0-1 0,-4 0 26 0,-17 4 0 16,8 3 0-16,-4-3 0 0,8 0 0 0,5 3 0 0,0-3 0 15,0 0 0-15,3-1 0 0,1 1 0 0,4 0 0 16,1-4 0-1,3 0-32-15,8 3 0 0,1-3-1 0,4 0 0 0,4 0 53 0,4-3 10 0,5-1 2 16,-1 0 1-16,1 4-33 0,8-3 0 0,-1-1 0 0,1 0 0 16,4-3 0-16,0 3 0 0,4 0 0 0,5-3 0 15,-5 3 0-15,5 0 0 0,-5 1 0 0,4-1 0 32,5 0-44-32,-5 0-16 0,5 1-4 0,-5-1 0 0,-4 4 73 0,5-4 15 0,-1 1 2 0,1 3 1 15,-5-4 8-15,0 0 1 0,0 4 1 16,-4-4 0-16,5 1-49 0,-5 3-11 0,4-4-1 0,-4 4-1 15,4 0 35-15,-4-4 7 0,4 4 2 0,1-4 0 16,-1 4-3-16,0 4 0 0,4-4 0 0,1 4 0 16,4 0-16-16,-1-1-12 0,1-3 1 0,8 0 1 0,0 0 41 0,0 0 8 15,0 0 1-15,0 0 1 16,0 12-29-16,0-1-12 0,0-4 8 0,4 4-8 0,0 4 16 16,0-4-3-16,1 4 0 0,-1 4 0 0,-4-4-5 0,0 3-8 15,0 5 11-15,0-1-11 0,0 8 58 0,0 0 5 16,0 3 1-16,-4 5 0 0,-1-9-49 0,1 5-15 15,0 0 8-15,0-1-8 0,0 1 0 0,4-1 10 16,-9 4-10-16,5-3 8 16,4-4-8-16,0 3-9 0,-4 5 9 0,-5-1-13 0,9-7 13 0,0 7 0 15,0-7 0-15,0 3 0 0,5-3 0 0,-5-4 12 16,4 0-3-16,0-3 0 0,0-1-9 0,-4-3-12 16,0-1 2-16,9 1 1 0,-9 0 9 0,4-8 12 15,0 4-2-15,-4-4-1 0,4 0-9 0,-4 0 0 16,-4-3 0-16,4 3 0 0,-4-4 0 0,4 1-9 15,0-5 9-15,0 5 0 0,4-1-12 0,0-3 12 16,-4 3-12-16,4-3 12 0,-4-4-16 0,0 0 3 16,17 8 1-16,4-5 0 0,-4 1 12 0,4 0-12 0,4 0 12 0,4-4-12 15,1 3 12-15,3-3 0 0,5 4 0 0,4-4 0 16,4 0 11-16,0 4 8 0,0-4 1 0,9 3 1 16,-5-3-35-16,5 0-7 0,3-3-2 15,14 3 0-15,-1-4 23 0,9 0 0 16,8 1 0-16,4 3 0 0,-8-8 0 0,8 4 0 0,0 1 0 0,22-1 0 15,-14 0-32-15,5-3-9 0,-4-1-2 0,12 1 0 16,-4-1 70-16,-4 5 13 0,0-9 4 0,0 5 0 16,-13-4-20-16,-25 7-3 0,0-3-1 0,5-1 0 15,-1-3-20-15,4 0 0 0,1 0 0 0,-5 0 0 16,-4-1-10-16,13-3-6 0,-17 1-2 0,-4-1 0 0,-18 3 18 16,1 5 0-16,-12 0 0 0,-5-1 0 0,-8 8 0 0,4 0 0 15,-21 0 0-15,0 0 0 16,0 0 0-16,0 0 8 0,0 0-8 0,0 0 12 0,0 0 0 15,0 0-1-15,0 0 0 0,16-7 0 0,-16 7 34 0,9-12 7 16,-1-10 2-16,-4-4 0 0,5 0-21 0,-1-8-4 16,1-7-1-16,-1 0 0 0,5-7-28 0,-1-23 8 15,5-3-8-15,0-16 0 0,-1 1 0 0,5 3-16 16,-4 4 3-16,0-4 1 16,0 8-36-16,0 0-6 0,-5 3-2 0,5 1 0 15,-9 14-120-15,1 8-25 0,-5 7-5 0,-8 19-1 0</inkml:trace>
  <inkml:trace contextRef="#ctx0" brushRef="#br0" timeOffset="53599.5298">16778 6083 460 0,'-13'18'20'0,"5"-10"5"0,0-8-25 0,-1 3 0 0,1-3 0 0,8 0 0 16,0 0 543-16,0 0 103 0,0 0 21 0,0 0 4 16,0 0-435-16,0 12-86 0,4-1-18 0,4 4-3 15,5 0-103-15,4 3-26 0,-1 5 0 0,10 3 0 16,-5-4 29-16,4 8 1 0,-4 0 0 0,8-1 0 16,-4 1 3-16,0 4 1 0,9-4 0 0,0-1 0 15,-5-2-34-15,4-5 0 0,1 0 0 0,0 1 0 16,-5-16-84-16,-4 4-23 15,-8-3-5-15,-5-1-878 0,1-7-176 0</inkml:trace>
  <inkml:trace contextRef="#ctx0" brushRef="#br0" timeOffset="53820.5341">17155 6008 3110 0,'-8'0'68'0,"8"0"15"0,0 8 2 0,-4 3 3 0,-5-4-71 0,1 1-17 16,-5-1 0-16,-3 1 0 0,-5 3 58 0,4 4 8 16,-4 3 2-16,0 1 0 0,0 7-44 0,-8 7-9 15,3 8-2-15,1 8 0 16,-4 3-38-16,4 4-8 0,-5 4-2 0,5-1 0 16,0-7-163-16,4-7-33 0,0 0-6 0,9 0-2 15</inkml:trace>
  <inkml:trace contextRef="#ctx0" brushRef="#br0" timeOffset="54725.5323">17894 6112 2617 0,'-17'12'57'0,"8"-5"12"0,-3 1 3 0,-1-1 2 0,5-3-59 0,8-4-15 16,0 0 0-16,0 0 0 0,4 7 112 0,-4-7 20 0,8 8 4 0,1-5 1 16,-1 5-109-16,5-5-28 15,4 1 0-15,-1-4 0 0,9 4 10 0,1-4-10 0,3-4 12 0,-4 0-12 31,5-7-152-31,3 8-38 0,34-16-7 0,-16-3-2 0</inkml:trace>
  <inkml:trace contextRef="#ctx0" brushRef="#br0" timeOffset="54873.5328">17898 6519 2880 0,'-30'29'64'0,"14"-17"12"0,-5-1 4 0,8 0 0 0,5-4-64 0,8-7-16 0,8 8 0 0,9-1 0 0,0-3 54 0,8-4 8 16,0-4 2-16,13-7 0 0,-5-7-52 0,9-5-12 15,13-10 0-15,3-5 0 16,5-3-100-16,9-7-22 0,20-1-5 0</inkml:trace>
  <inkml:trace contextRef="#ctx0" brushRef="#br0" timeOffset="55279.5299">19286 5188 2358 0,'-17'-4'104'0,"9"4"22"0,4 0-101 0,-5 4-25 15,5-4 0-15,-4 0 0 0,-1 0 145 0,5 0 24 16,-4 0 5-16,8 0 1 0,0 0-103 0,0 0-21 16,0 0-4-16,0 0-1 15,0 0-75-15,12 11-15 0,5-11-4 0,0 4-1305 16</inkml:trace>
  <inkml:trace contextRef="#ctx0" brushRef="#br0" timeOffset="55505.5285">21333 5069 3286 0,'-21'22'72'0,"12"-18"16"0,5 3 2 0,4-7 2 0,0 0-73 0,0 0-19 0,0 0 0 0,-4 4 0 16,-4 0 56-16,-1 0 8 0,9-4 2 0,0 0 0 15,0 0-53-15,0 0-13 0,-8 3 0 0,8-3 0 32,0 0-69-32,0 0-17 0,0 0-3 0,0 0-1387 0</inkml:trace>
  <inkml:trace contextRef="#ctx0" brushRef="#br0" timeOffset="55737.5285">19387 6146 2880 0,'-26'4'128'0,"18"-1"25"0,0-3-122 0,-1 0-31 16,1 0 0-16,4 0 0 15,4 0 82-15,0 0 10 0,0 0 3 0,0 0 0 0,8 12-50 0,5-12-9 16,-1 0-3-16,9 0 0 0,0 0-43 0,4 0-9 15,1-8-1-15,7 4-1 16,9-3-179-16,-4 7-35 0</inkml:trace>
  <inkml:trace contextRef="#ctx0" brushRef="#br0" timeOffset="55943.5323">21517 6135 3146 0,'-4'30'140'0,"0"-27"28"0,-5 5-135 0,1-5-33 15,0 1 0-15,-1 0 0 0,1 0 50 0,-5-1 3 0,5-3 1 0,4 0 0 16,0 4-27-16,-5-4-6 0,9 0-1 0,0 0 0 16,0 0-67-16,0 0-13 0,0-4-4 0,0 4-1388 15</inkml:trace>
  <inkml:trace contextRef="#ctx0" brushRef="#br0" timeOffset="56153.5351">19441 7007 3110 0,'-12'0'68'0,"-1"0"15"0,5 4 2 0,8-4 3 0,0 0-71 0,0 0-17 15,0 0 0-15,0 0 0 0,0 0 55 0,0 0 7 16,12 3 2-16,5 1 0 0,4-4-52 0,8 4-12 16,1-4 0-16,7-4 0 15,-3 0-46-15,8-7-12 0,12 0-2 0,1-4-893 16,4-4-179-16</inkml:trace>
  <inkml:trace contextRef="#ctx0" brushRef="#br0" timeOffset="56338.5301">21601 7137 3110 0,'-8'8'68'0,"-1"-5"15"0,1 1 2 0,0 0 3 0,3 3-71 0,5-7-17 0,0 0 0 0,0 0 0 15,0 0 22-15,0 0 1 0,0 0 0 0,0 0 0 16,0 0-130-16,9-7-25 0,-9-4-6 0</inkml:trace>
  <inkml:trace contextRef="#ctx0" brushRef="#br0" timeOffset="56681.5287">19508 4935 345 0,'0'0'31'0,"0"0"-31"0,0 0 0 0,0 0 0 16,9 7 416-16,3 8 76 0,5 0 16 0,4-4 4 15,4 0-317-15,5 8-63 0,7-4-13 0,1 7-3 16,8 8-59-16,4 4-12 0,1 7-2 0,8 3-1 16,-1-3-10-16,9 8-3 0,13-1 0 0,29 8 0 15,-8-11-19-15,-5 0-10 0,-12-8 10 0,0 0-10 16,-9-7 18-16,1-4-2 0,-1 0-1 0,1 0 0 16,-5-3-127-16,-4-5-26 0</inkml:trace>
  <inkml:trace contextRef="#ctx0" brushRef="#br0" timeOffset="56886.5283">21182 4968 921 0,'-25'19'40'0,"16"-12"10"0,-8-7-40 0,1 8-10 16,-5-1 0-16,-5 8 0 0,-3-7 424 0,-4 7 84 15,-5 3 16-15,-13 8 3 0,1 0-358 0,-13 4-71 16,0 4-14-16,-12 7-4 0,-5-4-64 0,-4 4-16 15,-4 7 0-15,0 1 0 0,0-1 0 0,4 1 0 16,-4-1-8-16,4 8 8 16,5-7-53-16,11 3-5 0,5 0-1 0,5-4-821 15,12 1-165-15</inkml:trace>
  <inkml:trace contextRef="#ctx0" brushRef="#br0" timeOffset="57131.5308">19450 6396 1209 0,'-9'7'108'0,"1"1"-87"0,4 3-21 0,4 0 0 16,0 0 273-16,4 8 51 0,17-1 9 0,0 5 3 15,8-5-218-15,0 1-43 0,5 0-9 0,0-12-2 16,12 8 0-16,8 7 0 0,17 4 0 0,-3-3 0 16,3-1 0-16,9 1 0 0,12-1 0 0,4 4 0 15,1-4-51-15,-1 1-13 0,1-5 0 0,33 8 0 16,-13-3 0-16,-8-5 0 0,-4 5 0 0,-4-5 0 15,-17-3 0-15,-9-4 0 0,-8-3 0 0,0-4 0 0,-12 3 0 16,-5-7 0-16,-8 4 0 0,-8-4 0 16,-5-4-136-16,-8 4-29 0,-8-7-7 0</inkml:trace>
  <inkml:trace contextRef="#ctx0" brushRef="#br0" timeOffset="57369.0659">21169 6194 2905 0,'0'0'64'0,"0"0"12"0,0 0 4 0,-4 8 2 0,-4 3-66 0,-1 0-16 15,1 4 0-15,-5 7 0 0,1 8 68 0,-9-4 9 16,-5 4 3-16,-3 7 0 0,0 1-39 0,-9-5-7 16,-4 8-2-16,-4 0 0 0,-4-3-14 0,-9-1-3 0,0 0-1 15,-12 0 0-15,0-3-14 0,-5-1 9 0,1 1-9 0,-9 3 8 16,4-3-18-16,5-1-4 0,3 1-1 15,-3-4 0 1,3-4-85-16,5 0-18 0,9-8-3 0,7 5-789 0,18-5-158 0</inkml:trace>
  <inkml:trace contextRef="#ctx0" brushRef="#br0" timeOffset="58398.0688">17319 8341 1497 0,'0'0'66'0,"0"0"14"0,0 0-64 0,0 0-16 0,0 0 0 0,0 0 0 16,0 0 188-16,0 0 33 0,0 0 7 0,0 0 2 15,0 0-79-15,0 0-16 0,0 0-3 0,0 0-1 16,0 0-35-16,0 0-8 0,-8 0 0 0,-1 0-1 15,-3 4-70-15,-5-4-17 0,4-4 0 0,-8 4 0 16,0 0 0-16,-8 0 0 0,0 4 0 0,-1 3 0 16,9-3 0-16,-4 7 0 0,-4 0 0 0,-1 0 0 15,1-3 0-15,8-1 0 0,0 4 0 0,4-3 0 0,5-1 0 16,8 5 0-16,-1 2 0 0,5 1 0 0,-4 0 0 0,4 4 0 16,9 3 0-16,-1 4 0 0,0-3 55 0,5 7 7 15,-1-1 2-15,1 5 0 0,0-1-41 0,3 5-8 16,1-5-2-16,-4 5 0 0,4-9-13 0,-5 5-18 15,1-4 4-15,-5-4 1 0,-8-4 13 0,0-3 0 16,0-1 0-16,4-3 0 0,0 0 0 0,1-7 16 16,-1 3-3-16,-4-11-1 15,0 0-154-15,0 0-31 0,0 0-7 0</inkml:trace>
  <inkml:trace contextRef="#ctx0" brushRef="#br0" timeOffset="58585.066">16472 8870 2833 0,'-17'19'125'0,"13"-8"27"0,0-4-122 0,8-3-30 0,8 4 0 0,1-8 0 16,4 3 68-16,4 1 7 0,-5 0 1 0,10-4 1 15,3-4-9-15,5-3-3 0,3-5 0 0,14-3 0 16,3-7-53-16,5 4-12 0,4-5 0 0,12-3 0 16,1 0 11-16,-1 0 1 0,-3 0 1 0,-1-4 0 31,-8 0-123-31,-5 4-25 0,1 0-5 0,-17 7 0 0</inkml:trace>
  <inkml:trace contextRef="#ctx0" brushRef="#br0" timeOffset="58868.0664">17709 8322 2880 0,'0'0'64'0,"0"0"12"0,0 0 4 0,0 0 0 16,-4-3-64-16,0-1-16 0,-5 0 0 0,1 0 0 0,8 4 105 0,0 0 19 15,-4-3 3-15,4 3 1 0,-9 0-103 0,1 0-25 16,-1 0 0-16,-3 7 0 0,-1 8 56 0,-3 4 7 16,-5 3 1-16,4 12 0 0,-4-1-52 0,0 8-12 15,0 4 0-15,-4 3 0 16,0-3-26-16,8-11-8 0,0 3-2 0,0 4 0 0,0 0 28 0,9-4 8 16,-5 0 0-16,9-3 0 0,4-1-9 0,0 5 9 15,4-5 0-15,5-3-9 0,-1-4-11 0,1-4-3 16,3 1 0-16,5-5 0 0,-4-6 23 0,3-1 0 0,1-4 0 15,4 1 0 1,0-5-107-16,0-3-17 0,0-3-3 0,4-5-785 0,-4 5-158 0</inkml:trace>
  <inkml:trace contextRef="#ctx0" brushRef="#br0" timeOffset="59069.0621">17675 8814 3110 0,'-4'4'68'0,"4"-4"15"0,0 0 2 0,0 0 3 0,-8 7-71 0,4 5-17 0,8-1 0 0,4 0 0 16,1 0 55-16,-1 4 7 0,5 0 2 0,-1 0 0 16,-8-4-52-16,9 4-12 0,8-8 0 0,4 1 0 0,4-1 0 0,1 1 0 15,8 3 0-15,-5-4 0 0,-8-3 0 0,0-4 0 16,-4 0 0-16,5 4 0 16,-5 0-100-16,0-4-22 0,-5 0-5 0,1 0-1 0</inkml:trace>
  <inkml:trace contextRef="#ctx0" brushRef="#br0" timeOffset="59245.0618">17969 8725 3110 0,'0'0'68'0,"-8"7"15"0,-1-3 2 0,-3 3 3 0,3-3-71 0,-3 0-17 16,3 7 0-16,-3-3 0 0,-1 6 106 0,-4 5 18 16,-4 0 3-16,0 3 1 0,-4 4-103 0,-8 11-25 15,3-3 0-15,5-1 0 0,0-6 0 0,8-1 0 16,0 0 0-16,5-8 0 15,-1 1-46-15,9-4-14 0,0-4-4 0,4-11 0 16,0 11-102-16,0-11-21 0,8 4-4 0,5-4-1 0</inkml:trace>
  <inkml:trace contextRef="#ctx0" brushRef="#br0" timeOffset="59441.0655">18082 8550 864 0,'0'0'76'0,"0"0"-60"0,0 0-16 0,0 0 0 16,0 0 451-16,9 7 87 0,-1 1 18 0,0-5 3 15,1 5-345-15,-1 3-69 0,1-4-13 0,-5 8-4 16,0 0-51-16,0 4-10 0,5 7-3 0,-1-4 0 16,-4 8-51-16,0 4-13 0,1 3 0 0,-5 15 0 0,0 0 15 0,-5 0 0 15,1-3 0-15,0-4 0 0,0-8-15 0,-5 0 0 16,1-3 0-16,0-1 0 16,3-3-119-16,-3-8-17 15,4 4-3-15</inkml:trace>
  <inkml:trace contextRef="#ctx0" brushRef="#br0" timeOffset="59756.064">18732 8781 345 0,'0'0'31'16,"0"0"-31"-16,-12 3 0 0,3-3 0 0,1 0 400 0,-5 0 75 0,5 0 14 0,0 4 3 16,3-4-224-16,5 0-46 0,0 0-9 0,0 0-1 15,0 0-119-15,0 0-23 0,0 0-5 0,0 0-1 16,9 4-11-16,3-4-2 0,5 0-1 0,4 0 0 15,0-4-38-15,4 0-12 0,0 1 8 0,5-5-8 16,-1 1-29-16,1-4-10 0,-1 3-1 0,0-3-914 16,-8 0-182-16</inkml:trace>
  <inkml:trace contextRef="#ctx0" brushRef="#br0" timeOffset="59935.0632">18518 9138 3110 0,'-29'23'138'0,"29"-23"28"0,0 15-133 0,4-8-33 0,0 4 0 0,-4-11 0 0,0 0 92 0,9 4 12 16,3 0 3-16,9-4 0 0,5 0-80 0,3-4-16 15,5-7-3-15,7 0-8 0,1-12 0 0,5-3 0 16,7-4 0-16,5 1 0 16,-1-5-194-16,1-3-36 0,67-34-7 0,-38 15-2 0</inkml:trace>
  <inkml:trace contextRef="#ctx0" brushRef="#br0" timeOffset="61083.6443">20330 8807 1036 0,'0'0'46'0,"0"0"10"0,0 0-45 0,0 0-11 0,0 0 0 0,13 4 0 15,-13-4 141-15,12 7 27 0,1 4 4 0,-5-3 2 16,-8-8-74-16,9 11-14 0,-5-4-3 0,-4-7-1 15,8 11-14-15,-8-11-4 0,5 8 0 0,-5 3 0 16,0-4 0-16,-9 1 0 0,1-1 0 0,-1 1 0 16,-3-1 30-16,-1 4 6 0,1-7 0 0,-5 4 1 15,4-5-59-15,1 1-12 0,-1 0-2 0,1-4-1 16,-5 4-27-16,4-4-17 0,1 0 2 0,-1 0 1 16,0 0-46-16,9-4-10 0,4 4-2 0,4-8 0 15,-4-3-34-15,13 0-7 0,0-4-2 0,3 0 0 16,-3 4 48-16,4 0 10 0,4-4 1 0,0 0 1 0,4-4 44 0,-4 8 11 15,-4 4 0-15,4-1 0 0,-5-3 80 0,1 7 19 16,-4 1 3-16,-13 3 1 16,0 0-11-16,0 0-3 0,0 0 0 0,0 0 0 0,0 0 2 0,0 0 0 15,0 0 0-15,0 0 0 0,0 0-43 0,0 11-9 16,-4 0-2-16,-1 4 0 0,-3 0-29 0,-5-4-8 16,1 0 0-16,3 4 0 0,1-4 0 0,0 0 0 15,-5-3 0-15,5 3 0 0,-5 0 0 0,9-3 0 16,4-8 0-16,-9 3 0 15,1 1-29-15,0-4-7 0,8 0-2 0,0 0 0 16,-9 0-42-16,9 0-8 0,-8 4-1 0,8-4-1 0,0 0 72 0,-4-4 18 16,0-3 0-16,-1-1 0 15,5 1-36-15,0-1-4 0,0 1-1 0,0 7 0 0,-4-4 21 16,4 4 5-16,0 0 1 0,0 0 0 0,0 0 2 0,0 0 1 0,0 0 0 0,0 0 0 16,0 0-9-16,0 0-3 0,0 0 0 0,0 0 0 15,4 8-13 1,-4-8-2-16,5 11-1 0,-5-11 0 0,4 11 15 0,-4-11 2 0,0 0 1 15,4 7 0-15,-4-7-38 16,0 0-7-16,0 0-2 0,0 0 0 16,0 0 24-16,0 0 4 0,0 0 0 0,-4 8 1 0,-5-4-20 15,9-4-4-15,0 0-1 0,0 0 0 0,-4 3 52 0,-4 1 12 0,4-4 0 0,-5 4 0 16,1 0 0-16,-1-1 0 0,5-3 0 0,4 0 0 16,0 0 124-16,0 0 28 0,0 0 6 0,0 0 1 15,0 0 1-15,0 0 1 0,0 0 0 0,0 0 0 16,4-7-55-16,9 3-11 0,0-7-3 0,3-4 0 0,10-7-44 0,7-1-10 15,5-6-2-15,4-1 0 0,16-11 22 0,1-4 4 16,0 0 1-16,12-3 0 0,1-4-51 0,7-1-12 16,5 1 0-16,8 0 0 0,-12 0 0 0,0 3 0 15,-5 5 0-15,13-5 0 0,-8 8 0 0,-13 15 0 16,4-7 0-16,1 3-10 16,-9 0-68-16,0 4-14 15,-5 0-2-15,-3 4-1 0,-5-1-54 0,5 1-11 0,-9 7-3 16,-13 4-622-16,-12 7-125 0</inkml:trace>
  <inkml:trace contextRef="#ctx0" brushRef="#br0" timeOffset="61470.6001">20225 8978 403 0,'-12'11'17'0,"12"-11"5"15,0 0-22-15,0 0 0 0,0 0 0 0,0 0 0 0,0 0 555 0,0 0 106 16,4 12 22-16,4-9 4 15,5 1-499-15,4 0-99 0,4-4-20 0,12 0-4 0,5-4-1 0,12 0 0 16,1-7 0-16,20 0 0 16,-4-4-51-16,4 0-13 0,5 0 0 0,16-3 0 0,-4 6 0 0,0-3 0 15,-8 1 0-15,0-1 0 0,-1 4 54 0,1-1 8 16,4 1 2-16,4 0 0 16,-8 0-90-16,-9 3-18 0,-4 1-3 0,-4-1-1 15,-17 5-2-15,-8 3-1 0,-4 0 0 0,-14 0 0 16,-3 0-33-16,-17 0-8 0,0 0 0 0,-17 15-1 15,-8 3-182-15,-4-3-36 0</inkml:trace>
  <inkml:trace contextRef="#ctx0" brushRef="#br0" timeOffset="61719.6005">20334 9127 633 0,'-33'8'28'0,"16"-5"6"0,-4 5-34 0,0-1 0 0,4-3 0 0,1 4 0 16,3-8 506-16,5 3 94 0,8-3 20 0,0 0 3 15,0 0-415-15,8 8-82 0,0-1-17 0,13 4-3 16,5-3-54-16,11-1-12 0,14-3-1 0,3 3-1 16,5 1-13-16,16-1-2 0,5-3-1 0,8 4 0 15,4-5 4-15,5 1 1 0,-5 0 0 0,0-1 0 16,-12-3-27-16,0 4 0 0,4 4 0 16,0-5 0-16,-5 5 0 0,1-1 0 15,-9-3 0-15,1 3 0 0,-10 1-79 0,-11-4-21 0,-5 3-4 0,-8 1 0 16,-13-1-38-16,-4-3-7 0,-9-4-2 0,-12 0-1117 15</inkml:trace>
  <inkml:trace contextRef="#ctx0" brushRef="#br0" timeOffset="61991.5996">20410 9112 2473 0,'-42'12'109'0,"25"-9"23"0,0 1-105 0,1 3-27 15,3-3 0-15,13-4 0 0,-8 8 122 0,4-1 19 16,-1 1 4-16,10 6 1 0,7 1-92 0,13 4-18 16,0 0-4-16,9 3-1 0,8 0 28 0,4 4 5 15,4 1 2-15,9-1 0 0,8 3-39 0,0 1-8 16,9 4-2-16,8 7 0 0,-5-8-29 0,1 5-5 0,0-5-2 0,-1 8 0 16,1-4 36-16,-4-3 7 0,-5 3 2 0,0 0 0 15,-8-3 10-15,-4 0 1 0,-9-1 1 0,-4-3 0 31,-8 0-82-31,-4-4-16 0,-9-4-3 0,-4 0-1 16,0 1 0-16,-9-8 0 0,-3 3 0 0,-1-10-887 0,-4 3-177 0</inkml:trace>
  <inkml:trace contextRef="#ctx0" brushRef="#br0" timeOffset="62275.6016">20246 9213 1555 0,'-8'11'138'0,"4"4"-110"0,0-7-28 0,4 6 0 0,8 1 197 0,-4 0 35 15,5 0 6-15,3 4 2 0,9 3-84 0,4 1-16 16,5-1-3-16,7 4-1 0,5 0-52 0,9 8-10 16,-1 7-2-16,9 0-1 0,-9-4-25 0,5 0-5 15,3 8-1-15,9 11 0 0,1-8-6 0,3 8-2 16,-4 0 0-16,0 4 0 0,-4-5-24 0,-4 1-8 15,-5 0 0-15,1 4 0 0,-5-8 0 0,-8-3 0 16,-8-5 8-16,-1 1-8 0,-8-8-8 0,-8 1-6 16,0-5-1-16,-5-7 0 15,-3 0-104-15,-5-3-21 0,-4-9-4 0,-4-2-1213 0</inkml:trace>
  <inkml:trace contextRef="#ctx0" brushRef="#br0" timeOffset="62502.1229">20326 9332 1036 0,'0'0'23'0,"8"8"5"0,5 10 0 0,4 1 1 0,0 0-29 0,-5 3 0 15,5 0 0-15,0 1 0 0,0-1 0 0,-1 0 0 16,5-3 0-16,-4 7 0 0</inkml:trace>
  <inkml:trace contextRef="#ctx0" brushRef="#br0" timeOffset="63022.1253">20272 8300 1922 0,'0'0'85'0,"0"0"18"0,0 0-83 0,0 0-20 0,-9-4 0 0,1 1 0 16,-1-1 166-16,5 0 29 0,-4 0 5 0,-1 1 2 15,1-1-110-15,0 0-23 0,-5 0-4 0,1 4-1 16,3-3-51-16,-3 3-13 0,-5 3 0 0,0 1 0 15,-8 0 0-15,4 3 0 0,0 5 0 0,0 6 0 16,0-3 31-16,0 0 3 0,-4 4 1 0,8-1 0 0,0 1-5 0,5-1-1 16,3-3 0-16,5 0 0 0,0-4-8 0,4 1-1 15,0-1-1-15,8 4 0 0,1-4-31 0,-1 0-5 16,9 0-2-16,-5 4 0 0,9-7 39 0,0 3 7 16,5-4 1-16,3 1 1 15,-4 3-21-15,0-4-8 0,0 5 0 0,-4-5 0 16,-4 0 8-16,4-3-8 0,-4 4 0 0,-9-1 0 0,-8-7 11 0,4 8-11 15,-4-1 12-15,-8 0-12 0,-5 5 18 0,-3-1-3 16,-5 4-1-16,-4 0 0 0,-1 0-14 0,1-1-10 16,0-2 2-16,0-1 0 15,8-4-207-15,0 1-41 0</inkml:trace>
  <inkml:trace contextRef="#ctx0" brushRef="#br0" timeOffset="63749.268">24780 9060 460 0,'-54'8'20'0,"41"-5"5"0,13-3-25 0,0 0 0 0,-8 4 0 0,-1 0 0 16,1 0 440-16,0-1 84 0,-1-3 16 0,9 0 3 15,-4 4-332-15,-4 0-67 0,-1-4-12 0,-3 7-4 16,3-3-72-16,1 3-16 0,-1 1-2 0,1-1-1 16,0-3-27-16,-5 3-10 0,9 1 0 0,4-8 9 15,-8 4 12-15,8-4 3 0,0 0 0 0,0 0 0 16,0 0-71-1,0 0-13-15,-13 3-4 0,13-3 0 0,0 0 64 0,0-7 0 0,-4-1 0 0,4-3 10 16,0 4-10-16,0-1 0 0,4-3-10 0,0 0 10 0,0-4 0 0,1 0 0 16,-1 0 0-16,4 4 0 0,5 0 0 15,-1 0 12-15,-3 0-4 0,-1 3-8 16,0 1 12-16,1 3-12 0,-1 0 12 0,-4 0-12 0,1-3 0 0,-5 7-20 16,8 0 2-16,-8 0 1 0,0 0 65 0,-8 15 12 15,8 4 4-15,-9-1 0 0,-3 1-64 0,3-4 0 16,1 0 0-16,-1 0-10 0,1-4 10 0,0 0 9 15,-1-4-1-15,9-7-8 16,0 0-44-16,0 0-16 0,0 0-4 0,0 0-1254 16</inkml:trace>
  <inkml:trace contextRef="#ctx0" brushRef="#br0" timeOffset="64002.3326">24709 8699 2880 0,'-13'0'64'0,"1"3"12"0,8-3 4 0,4 0 0 0,0 0-64 0,0 0-16 0,0 0 0 0,8 0 0 16,9-3 54-16,4 3 8 0,-5-8 2 0,14 5 0 16,3-1-42-16,5 0-8 0,0-3-2 0,-5 3 0 15,1-4-12-15,0 1-12 0,3-4 3 0,-3 3 0 16,-9 1-132-16,0-1-27 0,5 1-4 0,-5 0-648 15,-4-5-130-15</inkml:trace>
  <inkml:trace contextRef="#ctx0" brushRef="#br0" timeOffset="64155.3333">25128 8445 2163 0,'0'0'96'0,"-8"-3"20"16,-5 3-93-16,1-4-23 0,12 4 0 0,-9 0 0 0,1 0 212 0,0 0 37 16,8 0 8-16,-5 4 2 15,-3 7-153-15,4 4-30 0,-5 3-7 0,5 5-1 0,0 3-16 0,0 4-3 16,0-4-1-16,4 11 0 0,4-7-36 0,4 0-12 15,1-4 0-15,3 3 0 0,-3-6 18 0,7-1-3 16,1 1-1-16,4-5 0 16,-4 1-62-16,0-4-13 0,4 3-3 0,0-7 0 15,-5-3-102-15,-3-8-21 0,4 4-4 0,-5-4-1 0</inkml:trace>
  <inkml:trace contextRef="#ctx0" brushRef="#br0" timeOffset="64575.3611">22176 7942 403 0,'0'0'36'0,"0"0"-36"16,0 0 0-16,0 0 0 0,0 0 161 0,0 0 26 16,0 0 5-16,0 0 0 0,8 4-160 0,5 0-32 15,-1-1 0-15</inkml:trace>
  <inkml:trace contextRef="#ctx0" brushRef="#br0" timeOffset="64672.3229">22503 7961 633 0,'0'0'56'0,"12"0"-44"16,1 7-12-16,0-3 0 0,-13-4 176 0,0 0 34 16,12 4 6-16,-12-4 2 0,0 0-114 0,0 0-22 15,0 0-5-15,0 0-1 0,4 7-65 0,-4-7-11 0</inkml:trace>
  <inkml:trace contextRef="#ctx0" brushRef="#br0" timeOffset="65128.3276">21865 7871 864 0,'5'8'76'0,"3"3"-60"0,0-4-16 0,5 1 0 16,4 3 252-16,8 0 48 0,4 4 10 0,5-7 2 15,8-5-154-15,12 5-30 0,9-4-7 0,8-1-1 16,1 1-11-16,12-4-2 0,12-4-1 0,34 1 0 16,-12-1-67-16,-9 4-14 0,-5-4-2 0,5 0-1 15,-8 4-22-15,-9-3 0 0,-12 3 0 0,0 0 0 16,-13 0 34-16,-8 3 2 0,-9-3 1 0,-12 4 0 31,-9 0-141-31,-12-4-29 0,-5 7-6 0</inkml:trace>
  <inkml:trace contextRef="#ctx0" brushRef="#br0" timeOffset="65382.3252">22029 8147 403 0,'-8'4'36'0,"-1"0"-36"16,-3-1 0-16,3 5 0 0,9-8 455 0,0 0 84 15,0 0 17-15,4 15 3 0,13 0-367 0,4 7-72 16,4 4-16-16,9 4-2 0,16 7-9 0,5 0-1 16,3 8-1-16,9 4 0 0,-8-8-73 0,4 3-18 15,4 5 0-15,13-1 0 0,0 4 0 0,-5-3 0 16,5-4 0-16,4 3 0 0,-13-7 0 0,-8-4 0 15,-4 0 0-15,-1 1 0 0,-7-8 0 0,-9-4 0 16,0 0 0-16,-9-8 0 16,-8-3-157-16,-4 0-35 0,-4-7-8 0,-13-5 0 0</inkml:trace>
  <inkml:trace contextRef="#ctx0" brushRef="#br0" timeOffset="65586.3231">23308 8170 2880 0,'-50'14'128'0,"25"-6"25"0,-9 3-122 0,-4 8-31 0,-12 3 0 0,-5 8 0 16,1 3 79-16,-9 8 9 0,-8 8 3 0,-5 3 0 15,9 4-50-15,-4 0-9 0,0 7-3 0,-9 8 0 16,9-4-15-16,-5 0-3 0,5 4-1 0,4 0 0 0,8-12-10 0,4-3 0 16,13-7 0-16,1-1 8 0,7-7-8 15,0-4-14-15,5-3 3 0,0 3 1 16,4-11-174-16,-5 8-36 0</inkml:trace>
  <inkml:trace contextRef="#ctx0" brushRef="#br0" timeOffset="65790.3264">21794 9895 2631 0,'0'0'58'0,"13"7"12"0,3-3 2 0,5 4 2 0,5-1-59 0,-1-3-15 15,4-1 0-15,9 1 0 0,4-4 95 0,4 0 16 16,4-4 3-16,5 1 1 0,8-5-67 0,12 1-14 0,1-4-2 0,-1 0-1 16,-4-4-22-16,-3-4-9 15,3 0 8-15,0 1-8 16,-4-1-60-16,-4 4-16 0,-8 0-4 0,-9 4-812 0,-8 4-161 0</inkml:trace>
  <inkml:trace contextRef="#ctx0" brushRef="#br0" timeOffset="65984.3234">21891 10681 1555 0,'-5'8'138'0,"5"-8"-110"0,0 0-28 0,13 0 0 16,4-4 200-16,-1 0 36 0,5 1 6 0,9-9 2 0,8 1-122 0,8-4-24 16,0 0-5-16,13-3-1 0,8-8-44 0,4 0-10 15,-4-4-2-15,13-4 0 16,-1-3-23-16,9 0-5 0,1-4 0 0,11-4-8 15,-12 0-53-15,-4 4-18 0,-4 0-3 0,4-3-1149 16</inkml:trace>
  <inkml:trace contextRef="#ctx0" brushRef="#br0" timeOffset="66248.3262">23174 8374 2419 0,'0'0'53'0,"0"0"11"0,-4 0 3 0,-9 0 1 0,5-3-55 0,-1-1-13 15,-3 4 0-15,-5 4 0 0,4-1 105 0,-8 9 19 0,0 6 3 16,-12 12 1-16,-1 7-103 0,-12 19-25 0,4 15 0 0,-16 22 0 16,3 12 0-16,-4 6 0 15,5 12 0-15,-9 19 0 0,8-15 20 0,-3-4-2 16,-1-4 0-16,4-4 0 0,5-14-29 0,8-11-5 0,-4-9-2 15,0 1 0-15,8-11 18 0,0-7 0 0,1-5 0 0,3-10 0 16,5-12-129-16,-1-7-23 16,5-4-4-16</inkml:trace>
  <inkml:trace contextRef="#ctx0" brushRef="#br0" timeOffset="66420.3243">21828 10178 2664 0,'-5'15'118'0,"5"-15"24"0,0 15-114 0,5-8-28 16,-1 5 0-16,4-5 0 0,5 4 94 0,4-3 13 0,12 3 2 0,4-4 1 0,9 1-58 0,21-1-11 16,9-7-2-16,7 0-1 0,5-7-23 0,8-4-5 15,5-8-1-15,16 0 0 0,-12-3-9 0,4 0-12 16,0-4 2-16,4-1-942 16,-13-2-188-16</inkml:trace>
  <inkml:trace contextRef="#ctx0" brushRef="#br0" timeOffset="66754.3233">23774 7789 1728 0,'-21'15'76'0,"12"-7"16"0,5-1-73 0,-8 4-19 0,-1 1 0 0,-4-1 0 15,9 0 157-15,-5 0 28 0,5 4 6 0,4 0 1 16,8 4-52-16,0-5-9 0,-4 1-3 0,4 4 0 16,5-4-51-16,3 4-10 0,5-5-3 0,4 5 0 15,0-4-51-15,4 7-13 0,4-3 0 0,9 0 0 0,0-1 0 0,4 1 0 16,8 0 0-16,0-1 0 0,-3 1 19 0,3 3 1 15,-4-3 0-15,4 7 0 16,-3-7-72-16,-6 7-15 0,-7-4-2 0,4 4-832 16,-5 0-167-16</inkml:trace>
  <inkml:trace contextRef="#ctx0" brushRef="#br0" timeOffset="66974.3212">23279 8971 2667 0,'-34'18'118'0,"22"-10"25"0,-1-8-115 0,5 4-28 16,8-4 0-16,0 0 0 0,0 0 115 0,0 0 17 16,0 0 3-16,12 0 1 0,9-4-86 0,4 4-17 15,9-8-3-15,8 8-1 0,8-3-13 0,5-1-2 0,3-4-1 0,14-3 0 16,-9 4-3-16,8-4-1 16,0-4 0-16,13 4 0 0,0-8-9 0,-4 4 0 15,-5 0 0-15,-4 0 0 16,-8 0-47-16,-8 0-11 0,-1 4-2 0,-12 0-1 15,-8 4-210-15,-9-1-41 0,9 1-9 0,-34 7-2 0</inkml:trace>
  <inkml:trace contextRef="#ctx0" brushRef="#br0" timeOffset="67171.326">23413 9433 2703 0,'0'0'120'0,"-4"7"24"0,8 4-115 0,0-3-29 0,0 3 0 0,9-3 0 0,0-1 92 0,-1 0 12 16,9-3 2-16,4 0 1 15,9-4-43-15,8-4-9 0,0 0-2 0,4-3 0 0,-4 0-23 0,8-5-5 16,5-3-1-16,3 1 0 0,1-1-16 0,4-8-8 16,-4 5 8-16,4-1-8 15,-13 0-25-15,0 5-11 0,-4 2-1 0,-8-3-1 16,-13 8-204-16,0 3-41 0,9 1-8 16,-34 3-857-16</inkml:trace>
  <inkml:trace contextRef="#ctx0" brushRef="#br0" timeOffset="67350.3615">23245 10473 1958 0,'-12'26'174'0,"7"-19"-139"16,1 1-35-16,4-8 0 0,0 11 212 0,0-11 35 15,9 3 7-15,-1-3 2 0,9 0-128 0,0-3-24 16,4-5-6-16,8-7-1 0,9-3-47 0,8-8-10 16,4-8-1-16,13-7-1 0,0-11-18 0,21-11-3 0,-9-1-1 0,9-7 0 15,0 4-16-15,0 0 0 0,0-4-8 0,4-10 8 31,-8-1-62-31,-9 7-6 0,-4 0-2 0,0-3-1374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1:37:52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19374 1339 1350 0,'0'0'60'0,"0"0"12"0,4-8-58 0,0-3-14 16,1 4 0-16,-5 7 0 0,0 0 171 0,4-12 31 16,-4 5 6-16,0 7 2 0,0 0-30 0,0 0-5 15,0 0-2-15,0 0 0 0,-4 0-57 0,-5 7-12 16,-3 12-3-16,-5 3 0 0,0 16-77 0,-4 14-15 16,-8 0-9-16,-5 22 10 0,1-10 43 0,-5 10 9 15,0 5 2-15,-4 10 0 0,9-14-52 0,-1 3-12 16,5-7 0-16,-1-1 0 0,5-6-12 0,8-16-4 15,9-3-2-15,4 0 0 16,8-8-60-16,4-11-12 16,-3 0-2-16,7-7-1 0,5-8-112 0,4-4-23 0,4-7-4 0</inkml:trace>
  <inkml:trace contextRef="#ctx0" brushRef="#br0" timeOffset="210.003">19517 1130 748 0,'0'0'67'0,"0"0"-54"0,0 0-13 0,0 0 0 16,0 0 476-16,0 15 93 0,0-4 19 0,0 15 3 16,4 11-389-16,-4 4-78 0,4 19-15 0,-4 3-3 15,4 12-54-15,-4 3-10 0,4 4-2 0,-4 8-1 16,0-5-23-16,5 1-5 0,-1 0-1 16,0-12 0-16,4-3-10 0,5-23 0 0,8 1 0 15,-4-4 0-15,-5-4-28 0,1 0 0 16,4-4-1-16,-1-4 0 0,1-7-127 0,4 4-24 0,-4-4-6 0,-9-7-1104 15</inkml:trace>
  <inkml:trace contextRef="#ctx0" brushRef="#br0" timeOffset="373.0008">18959 2188 2973 0,'-21'41'132'0,"12"-30"27"0,5-3-127 0,-4 3-32 15,12-3 0-15,4-1 0 0,9 4 36 0,8-7 2 16,9 3 0-16,12 1 0 0,4-8 21 0,9-8 4 15,4 1 1-15,8-4 0 16,5 0-76-16,8-8-14 0,4-7-3 0,8 0-943 16,-12-4-188-16</inkml:trace>
  <inkml:trace contextRef="#ctx0" brushRef="#br0" timeOffset="2046.8025">16321 1834 1612 0,'0'0'36'0,"12"-7"7"0,-3-1 1 0,-5 5 1 0,4-5-36 0,-4 8-9 16,-4 0 0-16,0 0 0 0,0 0 139 0,0 0 25 15,0 0 6-15,0 0 1 0,0 0-59 0,-4 0-11 16,-12 8-2-16,-1 3-1 0,-4 7-43 0,-4 1-9 16,-9-4-2-16,1 15 0 0,-5-4-4 0,-4 11 0 15,0 0-1-15,4 1 0 0,0-1-31 0,5-11-8 16,3 4 0-16,10-4 0 0,-1-7 32 0,12-1 6 16,5 1 1-16,12-12 0 0,1 4-11 0,8-3-3 0,12 3 0 0,4-11 0 31,5 8-44-31,4-8-9 0,0-8-1 0,4 8-1 0,0-7 14 0,0 3 2 15,1 4 1-15,-10-8 0 0,-3 1-7 0,4 3 0 0,-1 8-1 0,-3 3 0 32,-9-7-39-32,-12 8-8 0,-13-8-2 0,0 4 0 15,-9 11 34-15,-3-4 8 0,-5 4 0 0,-12 14 1 0,-5-2 17 0,0 2 10 0,1-10-12 0,4 7 12 16,-1-4-27-16,9-3 2 0,0 0 0 0,4-4 0 16,5-4-92-16,-1 4-19 0,9-4-3 0</inkml:trace>
  <inkml:trace contextRef="#ctx0" brushRef="#br0" timeOffset="2356.8043">16522 2222 2973 0,'-4'4'65'16,"-9"10"14"-16,-8 5 2 0,0 7 3 0,5 0-67 0,7 12-17 0,1-1 0 0,4 0 0 0,4-7 64 0,0 3 8 15,4-3 3-15,4-4 0 0,5 0-46 0,-1-7-9 16,14 0-1-16,-1-4-1 0,4-1-18 0,0-14 0 15,5 0-13-15,0-11 5 0,3 4-11 0,-7-8-1 16,-5-4-1-16,0-3 0 16,0 3-56-16,-4-7-11 0,-4-7-3 0,0 3 0 15,-5-7 22-15,-3-1 4 0,-9-10 1 0,0-15 0 16,-9 7-16-16,1 3-4 0,-9 9 0 0,-4 6 0 0,-4 9 84 0,-4 10 16 0,-1 0 3 16,-3 12 1-16,-9-4 35 0,4 11 7 15,0 0 2-15,0 3 0 0,5 5 0 0,8-1 0 0,8-7 0 0,0 8 0 16,0-8-41-16,17 0-8 0,0 0-2 0,17 11 0 15,4-11-29-15,0 0-7 0,-4-7-1 0,8 3-828 16,9-4-167-16</inkml:trace>
  <inkml:trace contextRef="#ctx0" brushRef="#br0" timeOffset="2565.8004">16975 1413 2602 0,'-25'19'116'16,"16"-8"23"-16,-3 4-111 0,4-4-28 0,-1 4 0 0,1 4 0 16,-1 3 133-16,5 11 22 0,-4-3 4 0,8 8 1 0,-4 6-98 0,4 1-19 15,4 3-4-15,-4 16-1 0,4-8-25 0,0 7-5 16,0 4 0-16,1 4-8 16,-1-15-35-16,0-11-13 0,4-8-4 0,5 8 0 15,4-8-121-15,-1 4-25 0,-3 0-5 0,4-11-994 16</inkml:trace>
  <inkml:trace contextRef="#ctx0" brushRef="#br0" timeOffset="2873.8038">17063 2222 1418 0,'0'0'63'0,"0"0"13"0,-8 4-61 0,-1-1-15 16,5 8 0-16,-4-3 0 0,4-4 276 0,-1 11 53 16,1 3 11-16,0-7 1 0,4 8-170 0,0 0-35 15,4-1-6-15,0 1-2 0,1-4-51 0,3 3-10 16,0-10-3-16,5 7 0 0,-5 0-51 0,1-12-13 0,3 12 0 15,1-15 0-15,-1 4 0 0,1-4 0 0,4 4 0 16,0-4 0 0,-1-4-48-16,1 0-13 0,4 4-3 0,0-11 0 0,-8 4 52 0,3-12 12 0,1 4 0 0,0-7 0 31,-4-4-54-31,3 7-8 0,1-11-2 0,-4 4 0 0,3 0-51 16,-3 7-10-16,-9 1-3 0,5-1 0 0,-5 8 52 0,0 7 9 0,-4 4 3 15,0 0 0-15,0 0-52 0,4 15-9 0,0-7-3 0,1 7 0 16,-1-1 103-16,0-2 25 0,4 6 0 0,-3-3 0 15,3 4 0-15,0-12 0 0,-3 4 0 0,3 1 0 16,-4-1-108 0,5 4-16-16,7 3-3 0,-3-10-1 0</inkml:trace>
  <inkml:trace contextRef="#ctx0" brushRef="#br0" timeOffset="3410.8063">17524 2464 633 0,'-8'15'28'0,"0"-8"6"0,-1 5-34 0,1-9 0 16,0 5 0-16,-1-1 0 0,5 1 404 0,-4-8 73 15,8 0 15-15,0 0 4 0,0 0-346 0,0 0-69 16,0 0-13-16,0-8-4 0,4-10-51 0,0-1-13 16,4 0 0-16,1-7 0 15,3 0-151-15,1-4-33 0,-5 4-6 0,5-4-2 16,-1-7 52-16,1 4 9 0,0 3 3 0,-1-4 0 0,-3 12 95 0,-1 3 19 16,-4 1 4-16,-4 10 1 0,0 8 155 0,0 0 31 15,0 0 7-15,0 0 0 0,0 0-32 0,0 0-6 0,0 0-2 0,0 0 0 16,0 8-64-16,4 3-12 0,-4 0-4 15,5 4 0-15,3 4-51 0,0-12-13 0,5 4 0 0,-1 0 0 16,1 1 28-16,0-5 4 0,3 8 0 0,-3-11 0 31,4 3-52-31,-9 1-9 0,9-5-3 0,-4 1 0 16,-1 0-25-16,1 3-6 0,-1-7-1 0,1 0 0 0,-1 0 52 0,-3 0 12 0,-9 0 0 16,0 0 0-16,0 0-15 0,0 0-3 0,0 0-1 0,0 0 0 15,0 0 47-15,0 0 10 0,0 0 2 0,0 0 0 16,0 0-8-16,-4 0-2 0,-1 8 0 0,-3 3 0 15,4-7-20-15,-5 10-10 0,5-6 10 0,0 7-10 16,-4 0 0-16,3-4 0 0,5-4 0 0,0 1 0 16,0 3 0-16,5-4 0 0,-5-7 0 0,8 8-10 15,5 3 10-15,3-11 0 0,1 7 0 0,0-7 0 0,0-3 0 16,4-1 0-16,0 4 0 0,0-11 0 0,-5 3 0 0,5-6 16 16,0 2-3-16,-4-3 0 0,0 1-13 0,-4 6 0 15,3-7 0-15,5 0 0 0,-4 0 0 0,-4 4 0 16,-5-7 0-16,0 10 0 0,5-3 0 0,-5 11 0 15,1 0 0-15,3 4 0 0,-7 14 0 16,3 5 0-16,-4 6 0 0,0 12 0 0,-4 4 54 0,5 7 8 16,3 12 2-16,-4-1 0 0,0 4-33 0,0-11-7 15,5 0 0-15,-1 0-1 16,1-4-54-16,-5-22-10 0,4 3-3 0,1-3-1331 16</inkml:trace>
  <inkml:trace contextRef="#ctx0" brushRef="#br0" timeOffset="4065.1576">20792 2035 1980 0,'0'0'88'0,"0"0"17"0,0 0-84 0,-5-3-21 16,-3-1 0-16,0-3 0 0,3 3 190 0,-3 0 34 16,4 0 6-16,-4 4 2 0,3 0-100 0,-3 0-20 15,0 8-4-15,-1 3-1 0,5-4-50 0,-4 12-9 16,3 3-3-16,1 12 0 0,-4 3-29 0,8 4-5 15,-4 0-2-15,4 0 0 0,4 0-9 0,0-7 0 16,4-8 0-16,-3 0 0 0,7 0 0 0,1-4 0 16,4-3 0-16,3 0 0 0,1-4-11 0,9 3 3 15,3-7 0-15,1-3 0 0,-9-1 8 0,4-7 0 0,-8-7 0 16,5-4-8-16,-1 3 8 0,-4-10 0 0,0-1 0 0,-5 4-8 16,1-4 8-16,-4-3 0 0,4-4-9 0,-5-11 9 31,1-1-54-31,-9-10-6 0,4 0-2 0,1-1 0 0,-1 12-2 15,1 0 0-15,-1-1 0 0,-4 20 0 0,-4-8 52 0,0 7 12 0,0 8 0 0,-4 3 0 16,4 16 36-16,-4 3 9 0,-5 15 3 0,1 11 0 16,-5 8 17-16,5-4 4 0,0 0 1 0,3 7 0 15,1-3-30-15,0-8-5 0,4 1-2 0,4-12 0 16,-4-4-20-16,4 0-4 0,1-3-1 0,3 0 0 16,0-4-31-16,1 0-6 0,3-8-2 15,5 4 0-15,4-3-180 0,4-8-36 0,34-8-7 0,-17-3-2 0</inkml:trace>
  <inkml:trace contextRef="#ctx0" brushRef="#br0" timeOffset="4399.1588">21626 2002 3038 0,'-16'15'135'0,"16"-15"27"0,-5 11-130 0,-3-11-32 16,0 7 0-16,-1-3 0 0,-3 4 92 0,3-1 11 15,-3 4 2-15,3-3 1 0,-8 7-51 0,5 0-11 16,-5 3-1-16,0 1-1 0,1-4-34 0,3 7-8 15,5-3 0-15,-1-1 0 0,9 1 0 0,0 0 0 0,4-1 0 0,1-3 0 32,3-7-100-32,5 3-23 0,3 0-4 0,1-4-1 15,4 1-50-15,8-4-10 0,1 3-3 0,8-7 0 16,3-7-64-16,-3 3-13 0,0-4-2 0,4 1-1 16,-9 0 134-16,-3 3 26 0,-1-4 6 0,-4 5 1 0,-8-1 114 0,-4 4 23 0,-5 4 5 0,-8-4 1 15,0 0 135-15,0 3 27 0,-4 5 6 0,-5 3 1 16,-3 4 50-16,-5 0 10 0,5 0 3 0,-1 3 0 15,-4 1-139-15,5-12-28 0,-1 12-6 0,9-12-1 16,-5 5-59-16,5-9-12 0,4 1-2 0,0 7-1 16,0-11-23-16,4 0-10 0,5 4 1 0,8-4 0 15,-1 0-99-15,5-4-20 16,0 4-4-16,-4-15-1219 0</inkml:trace>
  <inkml:trace contextRef="#ctx0" brushRef="#br0" timeOffset="4915.1938">22050 1935 2656 0,'-25'-8'59'0,"16"8"12"0,-3 4 2 0,-1-4 1 0,-4 4-59 0,5-4-15 16,-1 0 0-16,5 4 0 0,-1-4 90 0,9 0 15 15,0 0 3-15,0 0 1 0,0 0-71 0,0 0-14 16,13 7-4-16,0-7 0 0,3 4-20 0,5-1 0 16,5 1 0-16,-1-4 0 15,0 0-48-15,0-4-5 0,-4 4-1 0,8-3 0 16,5-1-118-16,-5 4-24 0,5-11-5 0,8 7-1 15,-5 0 110-15,-3 4 23 0,-5 0 4 0,-8 0 1 0,-4 0 51 0,-8 0 13 16,-9 0 0-16,0 12 0 0,-5-1 51 0,-7 4 13 0,-5 3 2 16,-4-7 1-16,0 8 69 0,-4 3 15 0,4-3 2 0,-4 3 1 15,0 5-73-15,4-9-14 0,4-7-3 0,4 4-1 16,5 4-32-16,4-12-7 0,-1 5 0 0,5-12-1 16,9 11-23-16,3-4 0 0,1-3 0 0,8 0 0 15,4-4 0-15,5 0 0 0,-1 0-9 0,4-4 9 16,-3 0 0-16,-5-3 0 0,4-1 0 15,1 5 0-15,-5-9 0 0,0 5-11 16,-4-4 3-16,4 3 0 0,0-7 8 0,-8 4 12 0,4 0-2 0,-8-8-1 16,3 12-46-16,-7-8-10 0,3 4-1 0,-3 0-1 15,-1 3 90-15,-4 1 19 0,-4 7 3 0,0 0 1 16,0 0-64-16,0 0-26 0,0 0 2 0,5 15 0 0,-5-4 36 0,4 15 8 16,0 0 2-16,0 4 0 0,5 7 14 0,-1 8 4 15,0-8 0-15,1 8 0 0,3-4 8 0,1-8 1 16,4 5 1-16,-1 6 0 0,-3-6-30 0,0 6-5 15,-9-6-2-15,0 3 0 0,-4 0-13 0,0-4 0 16,-4 0 8-16,0-7-8 0,-9 3 0 0,0-6 8 16,1 2-8-16,-1-10 0 15,1-8-25 1,-1 4-11-16,0-11-3 0,5 3-972 16,4-18-194-16</inkml:trace>
  <inkml:trace contextRef="#ctx0" brushRef="#br0" timeOffset="5479.1884">23417 1834 2426 0,'0'0'53'0,"9"0"11"0,-5-7 3 0,4 7 1 0,-8 0-54 0,0 0-14 0,4-8 0 0,-4 8 0 16,0 0 115-16,0 0 20 0,0 0 4 0,0 0 1 15,0 0-58-15,0 0-11 0,5 8-3 0,-5 10 0 16,-5 1-32-16,1 7-8 0,0-7 0 0,0 3-1 16,4 4-27-16,-4 0 8 0,4-7-8 0,0 7 0 15,4-7-8-15,4-8-8 0,-4 4 0 0,9 0-1 16,-1 0-29-16,1-8-6 0,0 4 0 0,-5-11-1 16,0 0 16-16,5 0 3 0,-5-11 1 0,5 4 0 0,-5-1 20 0,5-3 4 15,0-8 1-15,7 1 0 0,-3-12 8 0,4 4 0 16,0 0 0-16,-4 7 0 0,4-11 0 0,-4 8 0 15,0 3 0-15,-1 8 0 0,-7-8 12 0,-5 8 4 16,0 11 0-16,-4 0 1 0,0 0-17 0,0 0 0 16,8 0 0-16,-3 11-9 0,-1-3 23 0,0 3 5 15,-4 0 1-15,0 8 0 0,0-1-8 0,0 5 0 16,0-5-1-16,0 1 0 0,0 0-2 0,0-8 0 16,0 0 0-16,0 4 0 0,0 4-9 0,0-12 0 15,0-7 0-15,8 11 0 16,1-11 0-16,-1 0 0 0,5 0-10 0,-5 0 10 0,5-7 0 15,4-1 0-15,-5 5 0 0,9-16 0 16,-4 4-29-16,4 4-3 0,-4-8-1 0,-1 8 0 0,1-8 33 0,0 1 0 16,-4 3 0-16,-1 4 0 0,-4 0 0 0,-3 3 0 0,-1 1 0 15,-4 3 0-15,-4 0 20 0,-1 4 7 0,1 4 1 0,0 0 1 16,-4 3 3-16,4 4 1 0,-5 4 0 0,5-4 0 16,4 1-17-16,-4 2-3 15,4-2-1-15,-4-1 0 0,4 4-12 0,4-4 0 0,0 0 0 16,4 4 0-16,-8-15 0 0,9 4 0 15,-1 3-9-15,5 1 9 0,-13-8-73 16,12 3-9-16,1-3-2 0,4 0-810 0,-5 0-162 0</inkml:trace>
  <inkml:trace contextRef="#ctx0" brushRef="#br0" timeOffset="5867.1928">24407 1972 2656 0,'0'0'59'0,"0"0"12"0,0 0 2 0,0 0 1 0,-8 0-59 0,3 0-15 0,1-7 0 0,0 7 0 0,0 0 95 0,-5-8 16 15,5 4 3-15,0 1 1 0,0-1-64 0,-5 4-13 16,1-7-2-16,4 3-1 0,-9 4-19 0,5 4-4 16,-9 3-1-16,0-3 0 0,-4 11-11 0,0-4 0 15,-4 7 0-15,8-3 0 0,9 4 0 0,-5 0 0 16,1-1 0-16,-1 1 0 0,5 0-10 0,4-1 10 16,-5 1-13-16,5-4 5 15,8 0-20-15,1 0-4 0,-1-4-1 0,8 0 0 16,1-4-9-16,-1 1-2 0,5-4 0 0,-13-1 0 15,-4-3-26-15,9 0-6 0,3-3 0 0,-3-1-1 16,3 4 12-16,5-8 2 0,-4 1 1 0,8 3 0 0,-5-11 50 0,1 4 12 16,0 0 0-16,0-8 0 0,-5 12 0 0,1-12 0 0,0 1 0 15,-5 3 0-15,-4 0 0 0,-4 7 0 0,0 1 0 16,0 7-9-16,0 0 101 0,0 0 20 0,-4 7 4 16,-4-7 0-16,-5 8-55 0,9 7-11 0,-5 0-2 0,9 3-1 15,-4-7-26-15,4 4-5 0,4 4 0 0,5-8-1 16,-1 0-15-16,1 4 0 0,3-7 0 0,1 3 0 15,4-4-11-15,-5-3-1 16,1 3-1-16,3 1 0 0,1-8-122 16,0 0-24-16,-4 0-5 0,3 0-1010 0</inkml:trace>
  <inkml:trace contextRef="#ctx0" brushRef="#br0" timeOffset="6049.1886">24583 2002 1728 0,'-12'7'153'0,"3"-3"-122"15,1 0-31-15,4 7 0 0,-5 0 276 0,5 4 50 16,0 4 10-16,0-4 1 0,-1 7-214 0,5-3-43 16,5-1-9-16,3-7-2 0,-4 8-54 0,5-4-15 15,-1 0 0-15,5 0 0 0,-1-8-10 0,1 4-7 16,-1-11-2-16,5 8 0 16,0-8-193-16,0 4-40 0,-5-4-7 0,5-4-1 0</inkml:trace>
  <inkml:trace contextRef="#ctx0" brushRef="#br0" timeOffset="6184.7244">24659 2103 2764 0,'0'0'61'0,"-9"7"13"0,-8-7 2 0,1 11 1 0,-5-3-61 0,0 10-16 15,0 1 0-15,0 0 0 0,4 3 48 0,0 0 8 16,5-3 0-16,3-8 1 16,5-3-101-16,4 3-21 0,4 0-4 0,5-7-1181 0</inkml:trace>
  <inkml:trace contextRef="#ctx0" brushRef="#br0" timeOffset="6452.2713">25137 1797 2887 0,'-25'-7'64'0,"20"7"12"0,-3 0 4 0,4-8 0 0,-9 4-64 0,5 4-16 0,-1-3 0 0,1 3 0 15,-5-4 53-15,1 4 7 0,-1 4 2 0,-8-4 0 0,5 3-50 0,-5 1-12 16,-5 4 0-16,1-1 0 0,0 4 0 0,4 8 0 15,0-8 0-15,4 8 0 0,1 3 0 0,-1 0 0 16,4 8 0-16,5 4 0 0,4 3 0 0,-5 8 0 16,9-4 0-16,-4 3 0 0,4-3 12 15,4-3 0-15,-4-1 0 0,9-7 0 0,-9 0-12 0,4-4 0 16,0 0 0-16,0 0 0 0,-4-8 0 0,4 1 0 16,-4-12 0-16,5 8 0 15,-5-7-45-15,0-8-12 0,0 0-3 0,0 0 0 16,0 0-169-16,0 0-35 0,0 0-6 0,8-23-2 0</inkml:trace>
  <inkml:trace contextRef="#ctx0" brushRef="#br0" timeOffset="6610.2742">24508 2110 2649 0,'0'0'58'0,"0"0"12"0,0 0 2 0,0 0 4 0,0 0-61 0,4 11-15 15,0-11 0-15,4 8 0 0,1-8 54 0,3-8 8 0,1 8 2 0,12 0 0 16,0 0-39-16,13 8-7 0,8-8-2 0,4-8 0 15,1 8-25-15,-9-11-6 0,-5 4-1 0,5-8-844 16,5 3-170-16</inkml:trace>
  <inkml:trace contextRef="#ctx0" brushRef="#br0" timeOffset="6800.2713">25162 1790 2980 0,'0'0'66'0,"0"0"14"0,0 0 2 0,-13 3 1 0,1-3-67 0,-1 4-16 15,5 0 0-15,-1 7 0 0,-7 4 97 0,3 3 16 16,-4 9 3-16,0 10 1 0,1 0-68 0,-5 0-13 16,-4 8-4-16,-1 0 0 0,1 3-32 0,0-3-12 15,0 0 0-15,0 3 0 16,0-3-20-16,8-8-4 0,4-7-1 0,1 3 0 16,3-7-174-16,5 4-34 0,0-7-7 0,4-5-2 0</inkml:trace>
  <inkml:trace contextRef="#ctx0" brushRef="#br0" timeOffset="7297.272">25074 2367 2505 0,'-17'4'55'0,"4"3"11"0,-8-7 2 0,5 12 4 0,-5-5-58 0,0 4-14 16,0 4 0-16,0-4 0 0,4 4 75 0,0 0 12 0,5 0 2 0,3 4 1 15,5-1-46-15,8-7-10 0,0 4-2 0,5-4 0 31,-1-3-46-31,9 3-10 0,0 0-1 0,4-3-1 16,0-1-24-16,0-7-5 0,4 4-1 0,4-4 0 16,-8-4-57-16,0 4-12 0,0-11-3 0,-4 4 0 0,-4-1 52 0,-5 1 9 0,0-8 3 0,1 7 0 15,-1-7 51-15,-8 4 13 0,0-7 0 0,0 3 0 16,0 0 48-16,0 7 13 0,-8-3 3 0,4 4 0 16,-1-1-52-16,5 8-12 0,-8-4 0 0,4 4 0 15,-5 0 16-15,5 0 0 0,4 0 0 0,0 0 0 16,-8 12 27-16,8-9 5 0,0-3 2 0,4 15 0 15,0-7-39-15,-4 3-11 0,4-4 0 0,1 5 0 16,-5-12 0-16,4 7 0 0,-4-7 0 0,4 11 0 0,-4-11 0 0,8 8 0 16,1-5 0-16,-9-3 0 0,0 0 0 0,8 8 0 15,0-1 0-15,1-7 0 0,-9 0 0 0,4 8 0 16,9-5 0-16,-5 5 0 0,-8-8 0 0,8 0 0 16,1 0 0-16,3 7 0 0,-7-3 0 0,-5-4 0 15,0 0 0-15,8 8 0 0,-4-1 0 16,-4 4 0-16,4-3 0 0,-4 7 0 0,5-1 0 15,-1 5 0-15,-4-11 0 0,4 10 0 0,0 1 0 0,0-12 0 16,5 8 0-16,-1 0 0 0,-4-7 46 0,5 3 14 16,7-8 4-16,-3 1 0 0,4-4-52 0,0 0-12 15,4 0 0-15,0-7 0 0,4 7 0 0,0-15 0 16,-4 4 0-16,0-1 0 0,0 1 0 0,0-4 0 16,-4 4 0-16,-1-4-782 0,-7 12-160 15</inkml:trace>
  <inkml:trace contextRef="#ctx0" brushRef="#br0" timeOffset="53142.2949">17977 7842 1465 0,'0'0'64'0,"0"0"15"0,0 0-63 0,0 0-16 16,0 0 0-16,0 0 0 0,0 0 128 0,0 0 24 16,0 0 4-16,0 0 0 0,0 0-44 0,0 0-8 15,0 0-3-15,0 0 0 0,0 0-24 0,0 0-5 16,0 0 0-16,0 0-1 0,0 0-49 0,0 0-10 16,0 0-1-16,0 0-1 0,0 0 35 0,0 0 7 0,0 0 2 0,0 0 0 15,0 0-43-15,0 0-11 0,0 0 0 0,0 0 0 16,0 0 31-16,0 0 4 0,0 0 1 0,0 0 0 15,0 0-7-15,0 0-1 16,0 0 0-16,0 0 0 0,0 0-8 0,0 0-1 0,0 0-1 0,0 0 0 16,0 0-29-16,0 0-5 0,0 0-2 0,0 0 0 15,0 0 18-15,0 0 0 0,0 0 0 0,0 0 0 16,0 0 0-16,9-4 0 0,-9 4 0 0,8-4 0 16,-8 4 15-16,0 0 6 0,9-4 2 0,-9 4 0 15,0 0-23-15,0 0 0 0,0 0 0 0,0 0 0 16,0 0 0-16,0 0 0 0,0 0 0 0,0 0 0 15,0 0 0-15,0 0-8 0,0 0 8 0,0 0-8 16,0 0-8-16,0 0 0 0,0 0-1 0,0 0 0 16,4-7-2-16,-4 7 0 0,0 0 0 0,0 0 0 15,0 0-21-15,0 0-4 0,0 0 0 0,0 0-1 0,0 0 36 0,0 0 9 16,0 0 0-16,0 0 0 16,0 0-24-16,0 0-2 0,0 0-1 0,0 0 0 0,0 0 27 0,0 0 0 15,0 0 0-15,0 0-8 0,0 0 8 0,0 0 0 16,0 0 0-16,0 0 0 0,0 0 0 0,0 0 0 15,0 0 0-15,0 0 0 0,0 0 0 0,0 0 0 16,0 0 0-16,0 0 0 0,0 0 0 0,0 0 0 16,0 0 0-16,0 0 0 0,0 0 0 0,0 0 0 15,0 0 0-15,0 0 0 0,0 0 20 0,0 0 7 16,0 0 1-16,0 0 0 16,0 0-44-16,0 0-9 0,0 0-2 0,0 0 0 0,0 0 43 0,0 0 9 0,0 0 2 0,0 0 0 15,0 0-27-15,0 0 0 0,0 0 0 0,0 0 0 16,0 0 0-16,0 0 0 0,0 0 0 0,0 0 0 15,0 0 0-15,0 0 0 0,0 0 0 0,0 0 0 16,0 0 0-16,0 0 0 0,0 0 0 16,0 0 0-16,0 0 38 0,0 0 2 0,0 0 1 0,8 7 0 15,-4 1 2-15,5 3 0 0,-9 0 0 0,4 12 0 16,-4 3-12-16,4 7-3 0,-4 4 0 0,0 8 0 16,0 0-6-16,0 3-2 0,-4 5 0 0,4 6 0 15,0 1-5-15,4-1-2 0,-4 1 0 0,4-4 0 16,1-8-13-16,-1-7 0 0,0 0 8 0,0-3-8 15,0-5-12-15,0-3-6 0,1-4-1 0,-5-4 0 16,4 1 5-16,-4-5 1 0,-4 1 0 0,4-4 0 16,-5-8-82-16,5-7-16 0,0 0-3 0,0 0-793 15,-4-7-158-15</inkml:trace>
  <inkml:trace contextRef="#ctx0" brushRef="#br0" timeOffset="53447.2833">17726 7335 748 0,'0'0'67'0,"0"0"-54"16,0 0-13-16,0 0 0 0,0 0 476 0,0 0 93 15,0 0 19-15,0 0 3 0,0 0-388 0,21 3-78 16,4-3-15-16,13 4-3 0,-1 0-68 0,10 0-14 16,-1-4-2-16,4 7-1 0,5 1 18 0,-1-1 4 15,5 0 1-15,8 5 0 0,-8 3-21 0,3-1-4 16,6 5 0-16,-5 3-1 0,-5 5-19 0,-3-1 0 15,-13 3 0-15,4 1 0 0,-13-4 0 0,-3 4 0 16,-5-4 0-16,-4 4 0 0,-13-8 0 0,1 5 0 16,-9-1 0-16,-9 0 0 0,-3 7 0 0,-9 1 0 0,-4-4 0 0,-13-1 0 15,-4 1 0-15,-8 0 0 0,-13-4 0 0,0 4 0 16,0-4 0-16,4-4 0 0,0 1 0 0,9-5 0 31,4 1-34-31,8-4-10 0,5-4-3 0,12-3 0 16,0-1-86-16,8-7-18 0,9-7-3 0</inkml:trace>
  <inkml:trace contextRef="#ctx0" brushRef="#br0" timeOffset="54632.8897">20318 7394 172 0,'21'8'8'0,"-21"-8"1"0,0 0-9 0,0 0 0 15,0 0 0-15,0 0 0 0,0 0 493 0,0 0 97 16,0 0 19-16,0 0 4 0,0 0-365 0,0 0-74 16,0 0-14-16,0 0-4 0,-9-4-76 0,1 8-16 15,0 0-4-15,-9 3 0 0,-4 0-28 0,-4 5-5 16,-5 10-2-16,5-3 0 0,-4 3-12 0,-5 4-2 15,1 8-1-15,-5-1 0 0,-4 1 4 0,0 3 1 16,0 0 0-16,-8 8 0 0,-1-8-15 0,14-3 0 16,7-4 0-16,5-4-10 0,0-4 20 0,8-7 4 0,5-4 1 15,3 4 0-15,1-4 30 0,8-3 7 0,4-1 0 0,-4-7 1 16,8 8-53-16,5 3-24 0,8-4 1 0,8 1 1 16,5-1 35-16,-1-7 7 0,5 4 2 0,4 3 0 15,-4-7-22-15,4 4 0 0,0-4 0 16,4 4 0-16,-4-4 0 0,4 3 0 15,-4-3 0-15,0 0 0 0,-4 0 0 0,-1 4 0 0,-3-4 0 0,-5 4 0 16,-4-4-16-16,-4 4 3 0,-8-4 0 0,0 3 0 16,-13-3-99-16,0 0-20 0,0 0-4 0,0 0-1289 15</inkml:trace>
  <inkml:trace contextRef="#ctx0" brushRef="#br0" timeOffset="54815.8855">19542 8311 2131 0,'-17'19'189'0,"17"-16"-151"0,0 5-30 0,0-1-8 0,4 1 224 0,0 3 43 16,5-4 9-16,3 1 1 0,9-1-149 0,0-3-29 15,9 0-7-15,3 0 0 0,9 3-49 0,13-3-10 16,-5-4-1-16,9 3-1 0,-5-3-21 0,5 0-10 16,0-3 10-16,4-1-10 0,-5 0 0 0,5 1 0 15,0-5 0-15,0 1-1065 16,-4-5-207-16</inkml:trace>
  <inkml:trace contextRef="#ctx0" brushRef="#br0" timeOffset="56242.7403">20737 8341 806 0,'0'0'72'0,"0"0"-58"0,0 0-14 0,0 0 0 16,-4 4 335-16,0-1 64 0,4 5 13 0,0-8 2 15,0 0-202-15,0 0-41 0,0 11-8 0,4-4-2 16,-4 5-91-16,4-1-18 0,0 7-4 0,-4 9-1 16,5-1-24-16,-1 0-5 0,-4 11-1 0,4 0 0 15,-4 1-17-15,4 3 0 0,-4 0 0 0,4 0 0 16,-4-4 23-16,0 4 1 0,0-8 0 0,4-3 0 15,1 4-49-15,-5-8-10 16,0-4-1-16,4 0-1 0,-4-7-145 0,4-3-29 16,-4-5-5-16,0-7-928 0</inkml:trace>
  <inkml:trace contextRef="#ctx0" brushRef="#br0" timeOffset="56512.7425">20611 8229 2419 0,'-16'11'107'0,"16"-11"22"0,0 0-103 0,0 0-26 16,0 0 0-16,0 0 0 0,0 0 108 0,0 0 16 16,8 4 3-16,5 0 1 0,-1 0-52 0,9 3-9 15,0 0-3-15,13-3 0 0,3 0-51 0,1-4-13 16,4 0 0-16,4 4 0 0,0 3 0 0,0 1 0 16,-4-1 0-16,0 0 0 0,0 5 0 0,-8-1 0 15,-1 0 0-15,-12 4 0 0,-4 0 0 0,-9 3 0 0,1-3 0 0,-13 8 0 16,-1-1 0-16,-11 0 0 0,-14 1 0 0,-7 7 0 15,-10-8 12-15,1 4 0 0,-4-4 0 0,0 4 0 16,-1-3-12-16,5-5-8 0,4-3 8 0,5-3-13 31,7-1-73-31,1-8-14 0,8-3-4 0,8-3-760 0,5-5-153 0</inkml:trace>
  <inkml:trace contextRef="#ctx0" brushRef="#br0" timeOffset="58178.7489">21987 7793 691 0,'0'0'61'0,"0"0"-49"16,0 0-12-16,-8-4 0 0,3 1 387 0,-3-1 74 16,0-3 15-16,-5 3 4 0,0 0-300 0,5 0-59 15,-9 1-12-15,5-1-2 0,-9-4-68 0,4 5-14 0,-4-1-2 0,0 8-1 16,-8 3-22-16,3 4 0 15,-3 8 0-15,-4 3 0 0,-1 4 0 0,5 4 0 0,8 0 0 0,-4 7 0 16,4-3 24-16,0-1 0 16,0 1 0-16,8-4 0 0,9 0-24 0,-5-4 0 0,9-4 0 0,0 0 0 15,13-7-20-15,-9 4-1 0,9-8-1 0,-1 0 0 16,9-3 22-16,5-1 0 0,7-3 0 0,1-8 0 16,3-3 0-16,1-4 0 0,-4-4 0 0,3-4 0 15,-7 0 0-15,-1 1 0 0,1-5 0 0,-5 1 0 16,0-4 0-16,0 0 18 0,-4-4-3 0,-4-4-1 15,4 5-14-15,-9 3-10 0,-3-1 2 0,-5 9 0 16,0-1 8-16,-4 8 0 0,0 4 0 0,0 7 0 0,-13 0 0 0,1 11-12 16,4 4 12-1,-5 3-12-15,0 1 43 0,1 7 8 0,-1-4 1 0,5 4 1 16,-1-3-14-16,1-5-3 0,8 1-1 0,-4 0 0 0,8-4-23 0,-4-4 0 16,4-4 0-16,-4-7 0 0,13 8 8 0,-1-5-8 15,5 5 8-15,4-12-8 0,0-3 0 0,4-1 0 16,5 1 0-16,-1-1-8 0,-12-7 8 0,4 4 0 15,4-4 0-15,-4 0 0 0,0 4 0 0,-4-7 0 16,-1-1 0-16,1 4 0 16,-4 0 0-16,-1-3 0 0,-3-1 0 0,-1 8 0 15,-4 0 0-15,0 3 0 0,-4 8 0 0,0 0 0 0,0 0 0 0,0 0 0 16,-8 15 0-16,4 0 0 0,-4 4 0 0,-1-1 0 16,5 5 0-16,0-1 0 0,0 0 28 0,-1-3 7 15,10-4 1-15,-5 0 1 0,4 0-8 0,0-8-1 0,0 1-1 0,0-1 0 31,9-3-45-31,-9-1-9 0,9 1-1 0,-1-8-1 16,5 1-5-16,0-1-1 0,-5 0 0 0,1-7 0 0,4 4 35 0,-5-5 0 0,1 5 0 0,0-4 0 16,-1-4 0-16,-4 4 0 0,5-4 0 0,-5 4 0 15,-3-8 0-15,7 8 0 0,-8-4 0 0,5 4 0 16,-5 0 0-16,-4 3 0 0,0 8 0 0,0 0 0 16,0 0 0-16,0 0 0 0,0 0 0 0,0 0 0 15,4 15 0-15,0 0 0 0,1 0 0 0,-1 3 0 16,-4-3 44-16,4 0 16 0,0 0 4 0,0-4 0 15,1 1-52-15,3-1-12 0,-4-4 0 0,5 1 0 16,-9-8 0-16,8 7 0 0,0 1 0 0,5-5 0 16,-1-3 0-16,1 0 0 0,-5 0 0 0,5-3 0 15,4-1-100-15,-5 0-22 0,-3 0-5 0,-1-3-1 16,1-1-113 0,-1 1-23-16,5-12-5 0,-5 1-1 15</inkml:trace>
  <inkml:trace contextRef="#ctx0" brushRef="#br0" timeOffset="58313.7375">22687 7864 2880 0,'0'0'64'0,"0"0"12"0,-4 7 4 0,0 5 0 0,4-12-64 0,-4 7-16 16,4 4 0-16,0 0 0 0,0 1 54 0,4-1 8 15,4-4 2-15,1 4 0 0,-1-3 0 0,5 3 0 16,-1-4 0-16,9 1 0 0,0-1-52 0,-4-3-12 16,4 0 0-16,0 0 0 15,4-1-136-15,-4 1-31 0,0 0-5 0,0-4-1139 0</inkml:trace>
  <inkml:trace contextRef="#ctx0" brushRef="#br0" timeOffset="58487.3687">23082 7786 172 0,'0'0'16'0,"-5"-4"-16"0,1 0 0 0,0 1 0 15,4 3 568-15,-8 0 110 0,-1 3 22 0,1 5 5 16,-1 10-445-16,1 1-90 0,-9 7-18 0,1 4-3 16,-5 7-78-16,4 0-16 0,0 8-3 0,0 0-1 15,0 3-10-15,1-3-1 0,7 0-1 0,-3 3 0 16,-1-11-109-16,5 4-22 0,-1-11-4 0,5 4 0 15,4-8-153-15,0 0-31 16,4 7-5-16,1-10-2 0</inkml:trace>
  <inkml:trace contextRef="#ctx0" brushRef="#br0" timeOffset="58675.372">22838 7435 1670 0,'-16'8'148'0,"7"-4"-118"16,9-4-30-16,0 0 0 0,-8 3 224 0,8-3 38 16,8 4 8-16,5 0 2 0,-1-1-196 0,9-3-38 15,9-3-8-15,7-1-2 0,5-3-28 0,5-1 8 16,-6 1-8-16,6-1 0 16,-5 1-25-16,-5-1-8 0,5 1-2 0,-4-1-760 15,-4 1-152-15</inkml:trace>
  <inkml:trace contextRef="#ctx0" brushRef="#br0" timeOffset="58854.3776">23245 7167 921 0,'-12'-4'82'0,"3"4"-66"0,-3-3-16 0,-1-1 0 15,0 8 400-15,5-1 76 0,8-3 15 0,-8 8 3 16,-5 3-274-16,5 8-54 0,-1-1-11 0,1 8-3 16,4 4-84-16,-5 4-16 0,1 3-4 0,4 4-1 15,4 0-34-15,-4 4-13 16,-1-4 11-16,1 3-11 0,4 1 0 0,0-4 0 0,4 0 0 0,1 0-10 15,-1-7-133-15,4-1-26 0,1-3-6 0,-1 0-1169 16</inkml:trace>
  <inkml:trace contextRef="#ctx0" brushRef="#br0" timeOffset="59235.371">23413 6880 2584 0,'-17'11'115'0,"9"-3"23"0,4-1-110 0,-5 1-28 0,5 3 0 0,0 4 0 0,0 7 130 0,4 4 21 16,0 4 4-16,4 15 1 0,-4 7-68 0,0 0-14 15,4 8-2-15,-4-1-1 0,-4 1-39 0,0-4-8 16,4 7-2-16,-5 1 0 0,1-9-22 0,-4-6 9 16,8-1-9-16,-4-3 0 0,4-4-8 0,0-7-9 15,0-5-2-15,0-3 0 16,4-3-25-16,0-8-4 0,0-4-2 0,0 0 0 15,5-7-10-15,-5 0-1 0,-4-4-1 0,13-4 0 16,-5-4 6-16,5-7 2 0,-5-7 0 0,5-4 0 0,3-4 33 0,-7-3 6 0,-1 3 2 16,0 0 0-16,1 0 13 0,-1 4 0 0,5 4 0 0,-1 3 10 15,-3 8 22-15,-1 0 4 0,1 3 0 16,-1 5 1-16,0 6 16 0,1 5 3 0,-5 7 1 0,4 3 0 16,-3 1-13-16,-5 7-2 0,-5 4-1 0,5 0 0 15,0 3-15-15,0-7-3 0,-4 4-1 0,4-4 0 16,0 0-13-16,0-7-9 0,4 0 12 0,-4-1-12 15,-4-3 0-15,4-4-9 0,9-3-1 0,-1-1 0 16,4 1-159-16,1-5-32 0,0-3-7 16</inkml:trace>
  <inkml:trace contextRef="#ctx0" brushRef="#br0" timeOffset="59413.3692">23883 7804 2840 0,'-21'19'126'0,"17"-8"26"0,-1-3-122 0,-3 3-30 0,4-4 0 0,0 1 0 0,4-1 87 0,0 1 11 16,0-8 2-16,0 11 1 0,0-11-69 0,4 7-15 16,-4 1-2-16,0-8-1 15,0 0-41-15,8 7-8 0,1 1-1 0,-9-8-1 16,0 0-210-16,0 0-41 0,0 0-9 0,25-15-2 0</inkml:trace>
  <inkml:trace contextRef="#ctx0" brushRef="#br0" timeOffset="59928.3721">23824 7536 3020 0,'0'0'67'0,"0"0"13"0,-4 4 4 0,4-4 0 0,-4 7-68 0,4-7-16 0,0 0 0 0,0 0 0 15,0 8 51-15,8-1 6 0,-4 1 2 0,9-1 0 16,-1 0-45-16,5 1-14 0,0-1 8 0,4-3-8 16,0 0 0-16,4 0 0 0,4-4 0 0,5 0 0 15,-1 0-10-15,5 0-6 0,-4 0 0 16,4 0-1-16,-5-4-19 0,1 4-3 0,-1-4-1 0,-3 4 0 15,-10 0 0-15,-3-4-1 0,0 8 0 0,-9-4 0 16,-8 0 25-16,0 0 6 0,0 0 1 0,0 11 0 16,-8 0 22-16,0 1 5 0,-5-5 1 0,0 4 0 15,-3 0 6-15,3 1 2 0,-4-1 0 0,5 4 0 16,-5-4 7-16,4 0 2 0,5 0 0 0,4 0 0 16,4 1-20-16,-4-1-4 0,8-4-1 15,-4 4 0-15,4 1-11 0,0-1 0 0,5 0 0 0,3-4 0 0,1 5 0 16,4-5 0-16,-5 0 0 0,5-3 0 0,4 4 0 0,0-5 0 15,-4-3 0-15,8 0 0 0,-8-3 0 0,4-1 0 16,0 0 0-16,-5 0 0 0,5-7 0 0,-4 0 0 16,0 0 0-16,-5 3 0 15,1-3 0-15,-5-4 0 0,9-3 0 0,-8 3 0 0,-1 0 0 0,0-4 0 16,5 1 0-16,-5-1 0 0,1 0-12 0,-5 8 12 16,0 0-10-16,-4 4 10 0,0 7 0 0,0 0 0 15,0 0 0-15,0 0 0 0,8 11 12 0,-3 0 1 16,-5 8 1-16,0 3 0 0,0 8 30 0,0 3 5 15,0 8 2-15,4 4 0 0,-8 0-17 0,4-1-3 16,0 5-1-16,0 3 0 0,0 0-5 16,-5-3-1-16,1 3 0 0,4 0 0 0,-4-3-24 15,-4 3 0-15,3-4 8 0,-3-3-8 0,4-4 0 0,-5-4 0 0,1 0 0 16,0-3 0-16,-1-8-14 0,1-4-8 0,-5 4-2 0,1-11 0 31,-1-3-82-31,1-1-17 0,-5-8-3 0</inkml:trace>
  <inkml:trace contextRef="#ctx0" brushRef="#br0" timeOffset="62169.6218">22281 9183 518 0,'0'0'46'0,"0"0"-37"0,0 0-9 0,0 0 0 16,0 0 161-16,0 0 31 0,0 0 5 0,0 0 2 16,0 0-143-16,8 0-29 0,5-4-6 0,-5 1-1 15,4-5-9-15,-3 1-3 0,3-4 0 0,1 3 0 16,0-3 22-16,-5 4 4 0,-4-1 1 0,-4 8 0 16,0 0 82-16,0 0 17 0,-8-4 3 0,-5 1 1 15,5-5 19-15,-13 8 4 0,-4-4 1 0,-5 8 0 16,5 4-55-16,-8-1-11 0,-1 4-3 0,-4 8 0 15,5-4-40-15,-1 3-8 0,1 5-1 0,3 3-1 16,5 4-11-16,0 0-3 0,4 3 0 0,4 8 0 0,5 0-13 16,-1 0-4-16,9 4 0 0,4-8 0 0,8-3-12 0,1-5 0 15,7-3 0-15,10-7 0 0,3-8 0 0,9-3-8 16,4-5 8-16,4-6 0 0,0-5-9 0,0-3 9 16,4-8 0-16,-3-3-9 0,-6 0 9 0,1-4 0 15,-8 0 0-15,-9-1 0 0,0 1 0 16,-8 0 0-16,0-4 0 0,-5 4 8 0,-7-3-8 0,-1-1 0 15,-4-4 8-15,0-3-8 0,-4 0 0 0,-1-1 0 16,-3 1-10-16,0 4 10 0,-5 3-20 0,0 7 4 16,1 9 0-16,-5 6 0 0,0 8 4 0,1 4 0 15,-1 7 1-15,-4 4 0 0,0 0-4 0,0 7-1 16,8 1 0-16,5 3 0 16,4-4-92-16,8-3-20 0,0-1-3 0,13-3-1068 0</inkml:trace>
  <inkml:trace contextRef="#ctx0" brushRef="#br0" timeOffset="62516.6116">22658 9213 1900 0,'0'0'169'0,"0"0"-135"0,0 0-34 0,-8 0 0 16,8 0 248-16,0 0 44 0,-9 4 8 0,-3 3 1 16,7 1-169-16,-3-1-35 0,0 4-6 0,4 4-2 15,-5 0-46-15,9 4-10 0,-4-1-1 0,4 5-1 16,0-5-31-16,4 1 0 0,0 0 0 0,5-1 0 15,-1-3 0-15,0-4-8 0,5 4-1 0,-5-4 0 16,9-3-32-16,0-4-7 0,0 3 0 0,0-3-1 16,-5-4-12-16,5 0-3 0,0 0 0 0,-5 0 0 15,1-8 14-15,-1 1 2 0,1-1 1 0,-5-3 0 16,1-4 2-16,-5 4 0 0,-4-8 0 0,0 1 0 0,4-1 36 0,-4 1 9 16,4-1 0-16,-4 4 0 0,9 0 0 0,-5 4 0 15,-4 0 0-15,4 7 0 0,0 4 49 0,-4 0 12 16,0 0 3-16,0 0 0 0,0 0-52 15,9 8-12-15,-1-1 0 0,1 0 0 16,-5 1 0-16,8 3 0 0,1 0 0 0,-1-3 0 0,1-1 0 16,0 1 0-16,8-5 0 0,-5 1 0 15,5-4-48-15,-4-4-13 0,0 4-3 0,4-3-751 16,0-5-150-16</inkml:trace>
  <inkml:trace contextRef="#ctx0" brushRef="#br0" timeOffset="62719.6185">22914 8818 2412 0,'-29'15'107'0,"12"-4"21"0,4-3-102 0,-4 3-26 0,5-4 0 0,3 1 0 15,1-1 143-15,8-3 23 0,0 7 5 0,0-11 1 16,8 4-103-16,5-1-20 0,4 5-4 0,4-4-1 16,4-4-30-16,8-4-6 0,1-4-8 0,8 1 11 15,-4-4-11-15,-1 0 0 0,1-1 9 0,-4 1-9 16,-1 0-123-16,-8 0-29 0,-4 0-5 0,0 3-1116 15</inkml:trace>
  <inkml:trace contextRef="#ctx0" brushRef="#br0" timeOffset="62879.6245">23153 8680 1209 0,'0'0'53'0,"0"0"12"0,0 0-52 0,0 0-13 16,0 0 0-16,0 0 0 0,-8 11 374 0,3 4 72 15,1 0 14-15,0 7 4 0,4 1-320 0,-8 3-64 16,3 0-13-16,1 8-3 0,4-1-13 0,-4 8-3 15,0 0-1-15,0 0 0 0,4 0-47 0,0 0 0 16,4-7-12-16,0 3 2 16,0-7-125-16,5-1-25 0,-1-2-4 0,-4-5-2 0</inkml:trace>
  <inkml:trace contextRef="#ctx0" brushRef="#br0" timeOffset="63088.141">23249 9179 1670 0,'0'0'74'0,"0"0"15"0,0 12-71 0,0-1-18 0,5 4 0 0,-5 3 0 16,4 1 308-16,0 3 59 0,0 4 11 0,0 4 2 15,-4 4-237-15,5 3-48 0,-5 4-10 0,0 4-1 16,-5-1-51-16,1-3-9 0,4 0-3 0,-4-3 0 16,0-1-21-16,0-7 0 0,4-4 0 0,-5 0 0 15,5-4-115-15,0-7-27 0,0 0-6 0,0-7 0 16,0-8-108-16,0 0-22 0,0 0-4 0,0 0-1 15</inkml:trace>
  <inkml:trace contextRef="#ctx0" brushRef="#br0" timeOffset="63310.153">23245 9049 633 0,'0'-30'56'0,"0"23"-44"0,-4-1-12 0,4 8 0 0,0-11 296 0,0 7 58 16,0 4 11-16,0 0 3 0,0-7-141 0,0 7-28 15,8-8-6-15,5 8-1 0,0-3-102 0,-1 3-21 16,5 0-4-16,4 3-1 0,-4 1-51 0,8 0-13 15,-4 3 0-15,0 5 0 0,-4-5 0 0,-5 8 0 16,5-4 0-16,-5 4 0 0,-7 0 34 0,-1 0 4 16,-4 0 1-16,-4 7 0 0,-5-3-19 0,-3 3-4 15,-1 0-1-15,-4 1 0 0,5-1-7 0,-5-3-8 16,0-1 11-16,5-3-11 16,3 0-14-16,-3-7-10 0,7 3-1 0,-3-7-1 15,8-4-160-15,0 0-32 0,0 0-6 0,0 0-884 0</inkml:trace>
  <inkml:trace contextRef="#ctx0" brushRef="#br0" timeOffset="63652.1433">23644 9239 2052 0,'0'0'91'0,"0"0"18"0,0 0-87 0,0 0-22 0,-13 4 0 0,9 0 0 16,4-4 168-16,0 0 28 0,-13 11 7 0,9-4 1 16,-4-3-110-16,3 3-22 0,1 1-4 0,4 3 0 15,-8-4-45-15,8 5-9 0,4-5-2 0,0 4 0 16,0-3-12-16,1 3 0 0,7 0 0 0,-3-3 0 15,3-1-27-15,5 0-1 0,-4-3-1 0,-1 0 0 16,5 0-23-16,0-4-4 0,-5 0 0 0,-3-4-1 16,3 0 25-16,-3 0 4 0,-9 4 2 0,8-7 0 0,0 0 26 0,-3-5 0 15,3 5 0-15,0-8 0 16,-3 0 0-16,3 0 9 0,-4 0-9 0,0 0 10 0,1 0-10 0,-5 1 0 16,4 6 0-16,-4 8 0 0,0 0 10 0,0 0-10 15,0 0 12-15,0 0-12 0,0 0 20 0,8 8-2 16,1-1-1-16,-1 4 0 0,0 0 4 0,1-3 1 15,-5 3 0-15,4 0 0 0,-4 0-22 0,5-3 8 16,-1-1-8-16,1 1 0 0,-9-8 0 0,12 7 0 16,1-3 0-16,-1-4 0 15,1 0-76-15,4-8-17 0,-9 5-3 0,9-5-692 16,-4-3-137-16</inkml:trace>
  <inkml:trace contextRef="#ctx0" brushRef="#br0" timeOffset="63831.1381">23837 8825 1555 0,'-9'8'138'0,"1"-1"-110"16,-5 1-28-16,5-1 0 0,8-7 320 0,0 0 60 0,-4 8 11 0,4-8 2 15,0 0-249-15,4 7-49 0,0 1-11 16,9-5-1-16,-1-3-58 0,5 4-11 0,8-4-2 0,0 0-1 16,0 0-11-16,9-4 0 0,0 4 0 0,7 0 0 15,-3-7 0-15,0 3-14 0,4 0 2 0,-4 1 0 16,-5-1-157-16,1 0-31 0,-9 1-7 0</inkml:trace>
  <inkml:trace contextRef="#ctx0" brushRef="#br0" timeOffset="63990.684">24160 8591 2131 0,'0'0'189'0,"-13"3"-151"16,0 5-30-16,5-1-8 0,0 1 230 0,-1 7 45 15,-3 7 9-15,-5 4 1 0,4 8-177 0,5 7-35 16,-1 7-7-16,1 8-2 0,4 4-44 0,-5-1-8 15,9 1-3-15,-4-4 0 16,4-8-49-16,0 1-9 0,4-8-3 0,5 0-931 16,3-8-186-16</inkml:trace>
  <inkml:trace contextRef="#ctx0" brushRef="#br0" timeOffset="64407.6867">24495 9198 1094 0,'0'0'97'0,"0"0"-77"0,4-11-20 0,0 3 0 15,1 1 217-15,-5 7 40 0,4-7 8 0,-4 7 2 16,4-8-109-16,-4 8-22 0,0 0-4 0,0 0 0 15,0 0-28-15,0 0-6 0,-8 8-1 0,-1-1 0 16,-3 8-30-16,3 0-7 0,-3 7 0 0,3 1-1 16,-3 6-18-16,3-3-3 0,5 4-1 0,0 0 0 15,0-4-7-15,8 0-2 0,4-3 0 0,-3-1 0 0,7-3-20 16,1-5-8-16,-1-2 0 0,9-5 9 16,0-3-9-16,0 0 0 0,0-1 0 0,4-6 0 0,5-9 0 15,-5 5 0-15,0-4 9 0,-4-4-9 0,0 0 0 16,-4-4 9-16,-5 1-9 0,1-1 0 0,-9 0 0 0,4 1 0 15,9-8 0-15,-8 0 0 0,-9 0-8 0,0-8-3 16,4 0 0-16,-4 5 0 0,0 3 3 0,0-1 0 16,-9 5 0-16,-3 3 0 0,3 5-9 0,-7 2-2 15,-9 9 0-15,-1 6 0 16,1 5-137-16,4 7-27 0,-4 3-5 0</inkml:trace>
  <inkml:trace contextRef="#ctx0" brushRef="#br0" timeOffset="99607.4528">15796 10007 1267 0,'0'0'56'16,"0"0"12"-16,0 0-55 0,0 0-13 0,0 0 0 0,0 0 0 0,0 0 154 0,0 0 28 15,0 0 6-15,0 0 0 0,0 0-45 0,0 0-10 16,0 0-1-16,0 0-1 0,0 0-54 0,0 0-10 16,0 0-3-16,-8-4 0 0,8 4 0 0,-4-4 0 15,-4-3 0-15,8 7 0 0,0 0 0 0,-9 0 0 16,9 0 0-16,-8-4 0 16,4 0-72-16,4 4-16 0,0 0-2 0,0 0-1 0,-9-3 27 0,9 3 0 15,-12 0 0-15,3 0 11 0,1 3-11 0,-5-3 0 16,5 4 0-16,-1 0 8 0,-3 3-8 0,-1 4 0 15,1 1 0-15,3-1 0 0,-3 7 0 0,-1 1 0 16,5 0 0-16,-1 3 0 0,-3 0 13 0,3 5 7 16,1-1 2-16,4 3 0 0,0-2-22 0,-1-1 0 15,1 3 0-15,4-2 0 0,0-5 15 0,4 0-2 16,1 1 0-16,3-1 0 0,0 0-13 0,1-7-18 16,3 0 4-16,1 0 1 0,4 0 13 0,0-4 16 0,-1 4-3 0,5 0-1 15,4-8-12-15,-4 5 0 0,-4-9 8 16,4 1-8-16,4-4 8 0,0 0-8 0,1 0 11 0,-1-7-11 15,0-1 13-15,0 1-4 0,0-5-1 0,-4 1 0 16,0-4 0-16,0-3-8 0,-4-1 12 0,0 1-4 16,-5-9-8-16,1 5 0 0,-5-8 0 0,1 0 8 15,-1 1 16-15,-8-1 2 0,0 0 1 0,-4-4 0 16,0 5-58-16,-5 3-11 0,1-4-2 16,-5 0-1-16,1 0 29 0,-5 8 5 0,-4-4 2 0,0 7 0 15,0-3 9-15,0 7-12 0,-8 0 12 0,4 7-12 16,-1 1-4-16,1 7 0 0,-4 7-1 0,4 5 0 15,-5 6 1-15,1 5 0 0,0 3 0 0,3 3 0 16,1 1-194-16,0 0-38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1:41:02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13821 10782 1267 0,'0'0'28'16,"0"0"5"-16,0 0 2 0,0 0 1 0,0 7-36 0,0-7 0 0,0 0 0 0,0 0 0 16,0 0 104-16,0 0 15 0,0 0 2 0,0 0 1 15,0 0-21-15,0 0-4 0,0 0-1 0,-8-7 0 0,3 3-13 0,5 4-3 16,0 0-1-16,-4-7 0 0,0-1-15 0,0-3-4 16,0 4 0-16,0-5 0 0,-5 5-26 0,9 0-6 15,-4-1 0-15,-4 1-1 0,-1-5-27 0,1 5 0 16,-1-4 0-16,-3 3 0 0,-1 5 56 0,1-5 7 15,-5 1 1-15,4 3 0 0,-8-3-52 0,0 3-12 16,0 0 0-16,0 0 0 0,0 4 20 0,-4-3 4 16,-4 3 0-16,0 3 1 0,-5-3-1 0,5 4-1 15,3 0 0-15,-7 3 0 0,-1 1-9 0,-3 3-2 16,-5 0 0-16,0 0 0 0,8 4-2 0,-4 0-1 16,5 7 0-16,-5 1 0 0,5-1-9 0,7 8 12 15,5 0-12-15,-4 3 12 0,4 5-2 0,9-12 0 16,-5 7 0-16,4 1 0 0,5-1 10 0,0 5 1 0,-1 3 1 15,5 3 0-15,4 5-2 0,4 18 0 0,5 7 0 16,3 1 0-16,1-8-20 0,8-4 8 16,12-7-8-16,5-4 0 0,-4-7 24 0,8-8 0 0,-1-7 0 15,14 0 0-15,4-11-16 0,-1-1-8 0,10-3 8 0,-1-4-8 16,-13-7 33-16,5-4 3 0,4-4 0 0,8-3 0 16,-4-1-52-1,4-6-11-15,-3-1-1 0,3-8-1 0,-12-3 29 0,-1-4 0 0,1-7 0 0,-4-4 10 16,-5-7 11-16,0-8 3 0,1-4 0 0,-5 1 0 15,-13 3-32-15,-8 3-7 0,-8-2-1 0,-4 10 0 16,-1 0 16-16,-7-7 0 0,-1 3 0 0,-8-3 0 16,-1 4-8-16,-7-4 8 0,-5-4-13 0,-12-11 5 15,3 7 8-15,-7 8 0 0,-5 3 0 0,-4 5 0 0,-4 10 0 0,-4 4 0 16,-9 8 0-16,-8 11 0 16,-4 7-8-16,-1 8 0 0,-3 7 0 0,-1 11 0 0,5 12-5 15,4 7-1-15,0 11 0 0,0 4 0 16,8-4-74-16,4 0-16 0,1-7-2 0,20 4-840 15,18-8-168-15</inkml:trace>
  <inkml:trace contextRef="#ctx0" brushRef="#br0" timeOffset="5042.6393">9161 10912 576 0,'0'0'25'0,"5"-3"6"0,-5 3-31 0,4-4 0 15,0-4 0-15,4 1 0 0,-8-4 243 0,0 3 42 16,0 1 9-16,0-1 2 0,0 1-128 0,0 3-26 16,0-3-5-16,0 3-1 0,0-3-20 0,-8 3-5 15,8 4-1-15,-8-8 0 0,3 5-13 0,1-1-2 16,-4-3-1-16,4 3 0 0,-5 0-28 0,-3-3-6 16,-1 3 0-16,5-4-1 0,-9 1-29 0,0 3-6 15,-4 1 0-15,-4-1-1 0,-4 0-11 0,4 8-1 16,-13 3-1-16,4 1 0 0,-12-1 2 0,8 4 1 0,-4 1 0 15,5 6 0-15,-5 5 4 0,4-1 1 0,-4 8 0 0,4 0 0 16,1 3-5-16,3 4-1 16,9-3 0-16,0 11 0 0,4-4-3 0,4 7-1 0,4 8 0 0,9 4 0 15,0 7-8-15,12 3 0 0,-3 9 0 0,11-5 0 16,5-3 0-16,9-8 0 0,-1 1 0 0,9-5 0 16,4-6 0-16,8-12-16 0,5 0 4 0,3-12 1 15,1-3 19-15,4-7 3 0,0-8 1 0,8-3 0 16,-8-8-12-16,8-8 10 0,1-3-10 0,3-11 10 15,-4-4-2-15,5-8 0 0,-9-3 0 0,4-4 0 16,-12-4-8-16,4 0 12 0,-9-11-12 0,5-7 12 0,-9-8 16 16,1 4 4-16,-13-7 1 0,-1-1 0 15,1 4-48 1,-13-3-9-16,0-1-3 0,-20 4 0 0,-1 4 43 0,-8 0 9 0,-1-3 2 0,-11 6 0 16,-5 1-73-16,0 3-14 0,-13 8-4 0,-4 0 0 0,-4 7 64 0,-4 8 0 15,-4 7 0-15,-13 8 13 0,-4 14-13 16,-9 8 8-16,-7 15-8 0,-6 15 0 0,6 7 0 0,-1 12 0 15,-4 7 0-15,0 7 0 0,8-3-16 0,13-1 1 16,4-3 0-16,8-4 0 16,9-7-137-16,8-4-28 0,13-11-6 0,9-8-1 0</inkml:trace>
  <inkml:trace contextRef="#ctx0" brushRef="#br0" timeOffset="8240.5539">19076 5233 633 0,'-21'-22'56'0,"13"14"-44"0,0 4-12 0,-5-7 0 0,5 4 329 0,-1-1 64 15,9 8 13-15,0 0 2 0,0 0-188 0,0 0-37 16,0 0-8-16,0 0-2 0,0 0-105 0,9 11-20 16,7 4-5-16,5-3-1 0,0 6 18 0,4 8 3 15,5 8 1-15,8-1 0 0,-9 1-52 0,4-1-12 16,1 1 0-16,4 0 0 0,-1 3 0 0,-3-11 0 16,0 4 0-16,-1 3 0 0,-3-3 0 0,-10-15 0 15,-7 4 0-15,0-1 0 16,-1 1-128-16,-3-4-28 0,-1-4-5 0,0-4-1059 0</inkml:trace>
  <inkml:trace contextRef="#ctx0" brushRef="#br0" timeOffset="8422.5508">19529 5162 2880 0,'0'0'64'0,"0"0"12"0,-4 0 4 0,4 0 0 0,0 0-64 0,0 0-16 0,-8 0 0 0,3 4 0 15,-7 0 105-15,-1 14 19 0,-3 5 3 0,-5 10 1 16,0 8-103-16,-5 0-25 0,1 8 0 0,0 3 0 0,0 4 29 0,-4-4 1 15,-1 7 0-15,5-6 0 0,0-1-39 0,8 0-8 16,5-19-2-16,7 5 0 16,5-1-160-16,5-7-32 0,7-8-6 0,9 1-1067 15</inkml:trace>
  <inkml:trace contextRef="#ctx0" brushRef="#br0" timeOffset="8616.5516">19840 5833 748 0,'0'0'67'0,"0"0"-54"15,0 0-13-15,0 0 0 0,0 0 506 0,0 0 98 16,0 0 20-16,0 11 4 0,0-11-429 0,4 15-87 16,0 4-16-16,0-1-4 0,-4 8-74 0,4-3-18 15,-4 3 0-15,0 0 0 16,-4 4-62-16,4-4-16 0,0 4-3 0</inkml:trace>
  <inkml:trace contextRef="#ctx0" brushRef="#br0" timeOffset="9265.553">20104 5565 1612 0,'0'0'72'0,"-13"0"14"0,-4-4-69 0,-4 0-17 15,5 4 0-15,-1-4 0 0,0 1 296 0,0-1 56 16,5 4 12-16,-5 0 1 0,9 0-252 0,-1 0-50 15,-3 0-11-15,-1 7-949 16,9 1-191-16</inkml:trace>
  <inkml:trace contextRef="#ctx0" brushRef="#br0" timeOffset="9815.5532">21022 5173 1324 0,'0'0'118'0,"0"0"-94"16,-4-3-24-16,-4-5 0 0,-1 8 248 0,1-7 44 16,8 7 10-16,0 0 2 0,0 0-90 0,0 0-18 15,0 0-3-15,0 0-1 0,0 0-124 0,0 0-24 16,4 11-6-16,5 4-1 0,-1 3-8 0,5 12-1 0,-1 7-1 0,5 8 0 15,-5-8-16-15,5 4-3 0,0 4-8 0,4-4 12 16,-4-4-12-16,4-3 0 0,-9-8 0 0,9 4 0 31,-4-4-44-31,0 0-16 0,8-4-2 0,-8-7-898 0,0 0-180 0</inkml:trace>
  <inkml:trace contextRef="#ctx0" brushRef="#br0" timeOffset="10014.716">21630 5084 1555 0,'-4'7'138'0,"0"4"-110"0,-4 1-28 0,4 3 0 0,-1 3 402 0,1 5 75 15,-8 6 15-15,-1 5 4 0,0 7-346 0,-3 4-69 16,-5 3-13-16,-5 8-4 0,-3 0-51 0,0 4-13 16,-1 3 0-16,1 8 0 0,-5 7 13 0,5-7 0 15,-4-4 0-15,7 0 0 0,1-7-13 0,4-8-18 16,9 4 4-16,-1-8 1 15,9-3-143-15,4-1-29 0,4-6-6 0,4-1-752 16,9-3-150-16</inkml:trace>
  <inkml:trace contextRef="#ctx0" brushRef="#br0" timeOffset="10301.7167">21916 5907 3110 0,'0'0'68'0,"0"0"15"0,0 0 2 0,-5 4 3 0,-3 4-71 0,4-5-17 0,0 9 0 0,-5-1 0 16,5 0 55-16,0 4 7 0,0 0 2 0,0 7 0 15,-1-11-52-15,1 8-12 0,4 0 0 0,-4-5 0 16,4 1 15-16,4-3 0 0,9 2 0 0,-5-2 0 16,-8-12-229-16,0 0-46 0,0 0-8 15,0 0-3-15</inkml:trace>
  <inkml:trace contextRef="#ctx0" brushRef="#br0" timeOffset="10441.7209">21849 5594 1785 0,'0'0'159'0,"-17"0"-127"16,17 0-32-16,-9 0 0 0,9 0 300 0,-12 4 55 16,-1 0 10-16,13-4 3 0,0 0-270 0,0 0-54 15,-8 11-10-15,8-11-974 16,0 0-194-16</inkml:trace>
  <inkml:trace contextRef="#ctx0" brushRef="#br0" timeOffset="11292.7202">22725 5218 633 0,'-21'0'28'0,"9"0"6"0,-1-7-34 0,0 3 0 0,-3 4 0 0,3-4 0 16,0 4 506-16,1-4 94 0,8 4 20 0,0 0 3 16,4 0-426-16,0 0-85 0,0 0-16 0,8-7-4 15,0-1-44-15,9 5-9 0,8-5-2 0,5-3 0 16,7 0-37-16,1 3-12 0,0-3 0 0,4 0 0 16,4 0 12-16,-4 3 0 0,-9 5 0 0,1-1 0 15,-5 4 0-15,-4 0 0 0,-4 0 0 0,-4 7 0 16,-8-3 0-16,-1 4 0 0,-4 7 0 0,-8 3 0 15,-4 5 0-15,-1 6 9 0,-8-6-9 0,-4 10 10 16,0 1-10-16,-12-1 0 0,-5 5 9 0,5-1-9 16,-1-7 0-16,5 3 8 0,-5 1-8 0,5-4 0 0,4-1 0 15,8 1 9-15,0 0-9 0,9 4 0 0,-1-5 10 16,5 5-10-16,8-4 8 0,5 0-8 0,3-1 0 0,9 5 0 16,4 3-9-16,-4-7 9 0,5 0 0 0,-1-4 0 15,-4-4 0-15,8 8 0 0,-4-8 0 0,0 1 0 16,-8-1 0-16,0-3 0 0,-4-1 9 0,-5 5-9 15,-4-5 8-15,-8 1-8 0,-4 3 9 0,-1 1-9 16,-12-1 10-16,0 4-10 0,-4-3 9 0,-4-5-9 16,-5-3 8-16,-8 0-8 0,-4-8-8 0,4 5-8 15,4-12 0-15,1 0-1 16,7-4 17-16,1-4 0 0,8 1 0 0,4-4 0 16,0 0 0-16,9-4 0 0,4 0 0 0,0-8 0 0,8 1 48 0,4-4 12 15,5 0 4-15,4-4 0 0,4 0-52 0,4-3-12 16,12-1 0-16,1 1 0 15,0-8-19-15,8 7-6 0,9-3-2 0,-1 11 0 16,-4-4-28-16,1 4-5 16,-5 4-2-16,8-5 0 0,-7 1-170 0,-1 4-35 0</inkml:trace>
  <inkml:trace contextRef="#ctx0" brushRef="#br0" timeOffset="11485.7165">23698 5934 1785 0,'-4'11'159'16,"4"0"-127"-16,-4 4-32 0,0 0 0 15,-1-4 365-15,5 0 67 0,0 0 14 0,0 0 2 16,0 8-320-16,-4-4-65 0,4-4-13 0,4 4-2 0,1 0-37 0,-5-4-11 16,4 0 0-16,4 1 0 15,1 2-52-15,-1-2-18 0,5-5-3 0,-5 4-1443 16</inkml:trace>
  <inkml:trace contextRef="#ctx0" brushRef="#br0" timeOffset="11642.7149">23786 5613 3081 0,'-17'11'136'0,"13"-7"29"0,-8 0-132 0,3-1-33 0,1 5 0 0,0-4 0 0,-1-1 68 0,1 1 6 15,-1 3 2-15,9-7 0 16,0 0-129-16,0 0-26 0,0 0-5 0</inkml:trace>
  <inkml:trace contextRef="#ctx0" brushRef="#br0" timeOffset="25360.146">11212 7201 115 0,'0'0'0'0,"0"0"10"0,0 0-10 0,0 0 0 15,0 0 0-15,0 0 0 0,0 0 186 0,0 0 35 16,0 0 7-16,0 0 2 0,0 0-4 0,0 0-1 16,0 0 0-16,0 0 0 0,0 0-52 0,0 0-10 15,0 0-3-15,0 0 0 0,-8 0-64 0,0 0-14 16,3 3-2-16,-7-3-1 0,-1 0-55 0,5 0-12 16,-9 0-1-16,4 0-1 0,-3 0 31 0,-1 0 7 15,-4 0 0-15,0 0 1 0,4-3-27 0,-4 3-6 16,-4-4 0-16,0 4-1 0,-4-4-15 0,-5 0 0 15,5 1 0-15,-5-1 0 0,-4 0 0 0,-4 1 0 16,0-1 0-16,-8 4 0 0,4-4 0 0,0 4 0 16,-4 0 0-16,-9 4 0 0,-4-4 10 0,4 4-10 15,0 3 10-15,-8 4-10 0,0 0 0 0,-4 1 0 16,8-1-8-16,4 0 8 0,-4 0 39 0,9 0 14 16,-1 0 3-16,5 1 1 0,4-5-23 0,4 0-5 0,4 1-1 15,-4-1 0-15,13 5-11 0,4-5-2 0,0 4-1 16,12 0 0-16,5-3-14 0,-1 3 0 0,5 4 0 15,4 4 0-15,4 3 0 0,5 4 0 0,7 4 0 16,5 3-10-16,13 1 10 0,-9-1 0 0,4 5 0 0,13-8-8 16,-4-4 8-16,8 0 0 0,5-8 0 0,11 1 0 15,-3-4 0-15,13-4 0 0,-1-3 0 0,4-5-8 16,1-3-16 0,3-7-2-16,-3-4-1 0,8-1 0 15,0-2 47-15,-5-9 8 0,-3-3 3 0,4-4 0 0,-5 4 1 0,-8-4 1 0,-4-3 0 0,4 3 0 16,-4 0-49-16,0 4-11 0,0 0-1 0,-9 0-1 15,-16 0 10-15,0 3 3 0,0 1 0 0,-13 3 0 16,-8 1-16 0,-9-1-2-16,5 4-1 0,-13 0 0 0,-5 0 35 0,-11 1 19 0,-9-1-3 0,-5-4 0 15,-12 4-42-15,-8 4-9 0,-5-4-1 0,-3 4-1 16,-5 3 8-16,-4 5 1 0,-9-1 1 0,1 8 0 0,-1-1 27 0,9 5 0 16,-4-1 0-16,4 12 0 0,12 0-24 15,9 3 1-15,0 4 0 0,4 8-1234 16</inkml:trace>
  <inkml:trace contextRef="#ctx0" brushRef="#br0" timeOffset="31576.9513">9732 6813 460 0,'0'0'41'0,"0"0"-33"16,0 0-8-16,0 0 0 0,0 0 176 0,0 0 34 16,0 0 6-16,0 0 2 0,0 0-67 0,0 0-14 15,0 0-2-15,0 0-1 0,0 0-12 0,0 0-2 16,0 0-1-16,0 0 0 0,0 0-32 0,0 0-7 16,0 0 0-16,0 0-1 0,0 0-25 0,0 0-5 15,0 0-1-15,0 0 0 0,0 0-16 0,0 0-3 0,0 0-1 0,0-4 0 16,-9-3-4-16,5-1 0 15,-4 5-1-15,4-5 0 0,-9 1-5 0,5-1-1 0,-5 1 0 0,-4-1 0 16,1 1-9-16,-5-1-8 0,4 1 12 0,-4-4-12 16,-4 7 13-16,0 0-4 0,-1-3-1 0,1 3 0 15,0 1 2-15,4 3 0 0,-4 0 0 0,4 0 0 16,0 0-1-16,0 7 0 0,0 4 0 0,4 0 0 16,0 4-9-16,1 4 0 0,3 7 0 0,5 0 0 15,-9 11-17-15,13 1-9 0,8 3-2 0,0 0 0 16,0-4 60-16,9 0 12 0,4-3 3 0,-1-1 0 15,10 1-24-15,-5-8-5 0,8 0-1 16,5-4 0-16,3-3 2 0,5-4 0 0,0 0 0 0,0-4 0 16,4-4-3-16,-8 1 0 0,4-5 0 0,-4 1 0 0,-1-4 11 0,5 0 1 15,-4-4 1-15,-4 1 0 0,-5-1-29 0,0-3-20 16,5-5 4-16,-5 5 0 0,5-8 25 16,-9 0 6-16,4 0 1 0,-4 0 0 0,1-3-16 0,-10-5-13 15,1-3 2-15,-4 0 1 0,-1-4 10 0,1-3 0 16,-13-1 0-16,0-3 0 0,-8 3-16 0,-1-3 1 15,-12 0 1-15,-4 3 0 0,-9-3 14 0,1 7-11 16,-1 0 11-16,-3 12-10 0,-14 3 10 0,1 8 0 16,0 7 0-16,-1 7 0 0,-7 4-16 0,3 11 3 15,-4 5 0-15,1 6 0 16,7 4-31-16,5 4-5 0,0 0-2 0,8 0-861 16,13-7-173-16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1:42:21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1591 4484 979 0,'-4'7'87'0,"-9"-3"-70"15,5-4-17-15,4 4 0 0,-9 0 248 0,13-4 47 16,-4 7 9-16,-9-7 1 0,1 0-169 0,8 0-33 16,4 0-7-16,0 0-2 0,0 0-24 0,0 0-5 15,0 0-1-15,16-7 0 0,1 3 1 0,13-4 0 16,-1 8 0-16,9-11 0 0,4 11-53 0,8-4-12 15,4 1 0-15,18-5 0 0,-5 8 52 0,4 0 9 16,-8 0 3-16,17 8 0 0,-5-5-52 0,9 5-12 16,13 3 0-16,3 4 0 0,-8-8 34 0,5 5 4 15,4-1 1-15,12 0 0 0,-17 4-11 0,-3-8-3 0,3 1 0 16,-8-5 0-16,-4 1-8 0,0 0-1 0,0-4-1 16,-5 4 0-16,-11-8 0 0,-1 4 0 0,-4-4 0 0,-5 4 0 15,-7 0-5-15,-5-7-1 0,0 7 0 0,-4-8 0 16,-4 5 13-16,-5-5 2 0,5 4 1 0,-9 4 0 15,-8-3-36-15,0-1-7 0,-8 4-2 0,4 0 0 16,-17 0 20-16,0 0 0 0,0 0 0 0,4 0 0 16,4 0 0-16,1-4 0 0,-1 4 0 0,-8 0 0 15,0 0-48-15,0 0-10 0,-13 0-2 0,1 0-941 16,-1 0-189-16</inkml:trace>
  <inkml:trace contextRef="#ctx0" brushRef="#br0" timeOffset="2477.1009">8046 4503 1267 0,'0'0'28'0,"-9"7"5"0,-7-7 2 0,7 4 1 0,-8-4-36 0,5 3 0 0,-5 1 0 0,9-4 0 16,-5 8 136-16,9-8 20 0,-9 0 4 0,13 0 0 16,0 0-52-16,0 0-10 0,0 0-2 0,0 0-1 15,0 0 26-15,0 0 6 0,0 0 1 0,0 0 0 16,0 0-52-16,0 0-9 0,0 0-3 0,13 0 0 16,-5 0-14-16,18 0-3 0,3 0-1 0,4 0 0 15,14 3-5-15,3 1-1 0,13 0 0 0,-4 3 0 16,-1-3 2-16,5 3 0 0,0-3 0 0,13 4 0 15,3-5-34-15,5 1-8 0,0 0 0 0,8-1 0 0,-8-3 34 16,-4 0 5-16,0 0 1 0,12 0 0 0,-4-3-13 0,-4-5-3 16,-5 1 0-16,5-1 0 0,-8 1-24 0,-9 3 0 15,-4-11 0-15,-9 12 0 0,1-9 0 0,-1 9 0 16,-3-1 0-16,-1-7 0 0,0 3 0 16,1 1 0-16,-9-4 0 0,12 0 0 0,-12 3 0 0,-4 1 0 15,-9 3 0-15,-4-4 0 0,1 5 0 0,-18-1 0 16,5 0 0-16,-1 4 0 0,-3 0 0 0,-9 0 0 15,0 0 0-15,0 0 0 0,0 0 0 0,0 0 0 16,0 0 0-16,0 0 0 16,-9 0-97-16,-3 0-25 0,-1 0-5 0,-4-3-1332 0</inkml:trace>
  <inkml:trace contextRef="#ctx0" brushRef="#br0" timeOffset="3431.11">13926 4685 345 0,'0'0'15'0,"0"0"4"0,0 0-19 0,0 0 0 0,-8-11 0 0</inkml:trace>
  <inkml:trace contextRef="#ctx0" brushRef="#br0" timeOffset="3914.1027">13788 4536 1267 0,'0'0'28'0,"0"0"5"0,0 0 2 0,0 0 1 0,-9 4-36 0,9-4 0 16,0 0 0-16,0 0 0 0,0 0 109 0,0 0 15 15,0 0 4-15,0 0 0 0,0 0 4 0,0 0 2 16,0 0 0-16,9 0 0 0,-1-4-19 0,0 4-4 0,5 0-1 16,-1-4 0-16,1 4-6 0,-5-3 0 15,1 3-1-15,8 0 0 0,-1 3-39 0,5-3-8 16,5 4-2-16,-1 0 0 0,4 3-10 0,5-3-1 15,3 0-1-15,9 3 0 0,1-3-11 0,-1 0-3 16,8 3 0-16,13-3 0 0,5-1 11 0,3-3 1 0,1 4 1 0,8-4 0 16,-9 0-41-16,-12 0 0 0,0-4 0 15,8 4 0-15,0-3 0 0,5-1 0 0,-1 0 0 0,-3 1 8 16,3-1-8-16,13 0 0 0,-4 4 0 0,0-4 0 16,-8 1 0-16,-5 3 0 0,-4 0 0 0,-4 0 0 15,-4 0 16-15,4 3 0 0,-13 1 1 0,-4-4 0 16,-4 0-17-16,-4 4 8 0,-1 0-8 0,-7-1 0 15,-5 1 16-15,-4 0-4 0,-4-4-1 0,-5 3 0 16,1-3-11-16,-13 0 0 0,0 0 0 0,0 0-11 16,0 0 11-16,0 0 0 0,0 0 0 0,0 0 0 15,0 0 0-15,0 0 0 0,0 0 0 0,0 0 0 0,4-3-21 0,4 3-3 16,-8 0 0-16,0-4 0 16,0-3 24-16,0-1 0 0,-4 4 0 0,-4-3 0 15,-1 3-87-15,1-11-13 0,-9 4-2 0</inkml:trace>
  <inkml:trace contextRef="#ctx0" brushRef="#br0" timeOffset="9233.2375">19160 4547 1958 0,'0'0'43'0,"0"0"9"0,0 0 1 0,0 0 3 0,9 0-45 0,-9 0-11 0,0 0 0 0,0 0 0 16,0 0 110-16,0 0 20 0,0 0 4 0,12 0 1 15,-3 0-11-15,3 0-3 0,1 0 0 0,3 0 0 16,1 0-97-16,4 0-24 0,-4-7 0 0,4 7 0 16,4-4 56-16,0 4 7 0,0 0 1 0,-4 0 0 15,5 0-52-15,-1 0-12 0,-4 0 0 0,4 0 0 16,4 0 0-16,-4-4 0 0,5 1 0 0,3 3 0 16,5 0 35-16,-4-8 4 0,3 4 1 0,5 1 0 15,0-1-28-15,-12 4-4 0,-1 0-8 0,5-7 11 16,-5 7-11-16,0-4 8 0,-8 0-8 0,4 0 8 15,-4-3-8-15,0 7 0 0,-4-4 9 0,-4 0-9 16,-5 1 0-16,0 3 8 0,-8 0-8 0,9 0 0 16,-5-8-30-16,0 5-10 0,-8 3-3 0,4-4-911 15,-8-4-182-15</inkml:trace>
  <inkml:trace contextRef="#ctx0" brushRef="#br0" timeOffset="12152.4242">1952 5546 1267 0,'-17'0'56'0,"17"0"12"0,-13 0-55 0,9 4-13 16,4-4 0-16,-8 3 0 0,8-3 303 0,0 0 57 16,0 0 12-16,0 0 3 0,-9 0-242 0,9 0-48 15,0 0-9-15,17 0-3 0,13 4-58 0,-5 0-15 16,8 0 0-16,9-1 0 0,13-3 70 0,-1 0 11 16,9-3 3-16,21 3 0 0,-8-4-29 0,7 0-6 15,6 0-1-15,11-3 0 0,-8 0 10 0,9-5 2 16,0 1 0-16,-17 4 0 0,-5-1-48 0,1 1-12 15,4-8 0-15,0 11 0 0,4-11 0 0,-4 12 0 16,-5-12 0-16,22 0 0 0,-17 4 0 0,-4 3 0 16,-17 1 0-16,4-1 0 0,-13 4 0 0,-12 1 0 15,4-5 0-15,-12 8 0 0,-5 0 0 0,-4 0 0 16,1 0 0-16,-5 4 0 16,-1-4-56-16,-7 4-14 0,-13-4-2 0,0 0-943 0,0 0-188 0</inkml:trace>
  <inkml:trace contextRef="#ctx0" brushRef="#br0" timeOffset="22466.3156">1562 2050 864 0,'0'0'76'0,"0"0"-60"16,0 0-16-16,0 0 0 0,0 0 174 0,0 0 32 16,0 0 6-16,0 0 2 0,0 0-71 0,0 0-15 15,0 0-2-15,0 0-1 0,0 0-39 0,0 0-8 16,0 0-2-16,0 0 0 0,0 0 4 0,0 0 1 15,0 0 0-15,0 0 0 0,0 0-13 0,0 0-4 16,0 0 0-16,0 0 0 0,0 0-51 0,-4 15-13 16,-5-4 0-16,5 4 0 0,-4 4 0 0,3-8 0 0,-3 8 0 0,0-8 0 15,-5 4 0-15,5-4 0 0,3 0 0 0,-7 4 0 16,8-15 0-16,-9 8 0 0,5-5 0 16,8-3 0-16,0 0 0 0,0 0 0 0,0 0 0 0,0 0 0 15,0 0 0-15,0 0 0 0,0 0 0 0,0 0 0 16,0-7 0-16,0-4 0 0,8 0 0 0,-8-8 0 15,0 0 0-15,4 1 0 0,5-8 0 0,-5 7 0 16,4-7 0-16,-4 3 0 0,1 5 8 0,3 3-8 16,-4-4 23-16,5 8 1 0,-5 4 1 15,0-5 0-15,-4 12 10 0,0 0 1 0,0 0 1 0,8 12 0 16,-3-1-29-16,3 4-8 0,-8 7 0 0,4 0 0 16,5 8 0-16,-9-7 0 0,0-1 0 0,0 0 0 0,0 1 0 15,0-5 8-15,0-6-8 0,0 6 8 0,-9-14-8 0,9 11 0 16,0-15 0-16,0 0 8 15,0 0-8-15,0 0 0 0,-4 0 8 0,-9-8-8 0,1 1 0 16,8 3-10-16,-9-11 1 0,5 4 0 0,-1 0 9 0,-3-4 0 16,3-7 0-16,5 3 0 0,-4-3-16 0,4-1-2 15,-1 5 0-15,-3-1 0 0,8 0 18 0,0 1 16 16,0 10-4-16,8-3 0 0,-8 4-12 0,0 7 0 16,9 0 0-16,-1 0 0 0,5 7-11 0,-1 4 11 15,-8-3-10-15,9 10 10 0,0-10 0 16,-9 10 16-16,8-3-1 0,1 0-1 15,-9 4-38-15,5 0-8 0,-5-1-2 0,-4-7 0 0,0 4 10 0,4 4 3 0,-4-12 0 16,-4 5 0 0,4-1-66-16,0-4-13 0,0-7-2 0</inkml:trace>
  <inkml:trace contextRef="#ctx0" brushRef="#br0" timeOffset="23132.3287">1063 3206 288 0,'0'0'25'0,"0"0"-25"0,0 0 0 16,0 0 0-16,0 0 469 0,0 0 89 0,0 0 18 16,0 0 3-16,0 0-346 0,0 0-69 0,0 0-13 0,0 0-3 15,0 0-97-15,0 0-19 0,0 3-4 0,-5 9-1 16,-3 2-17-16,4 1-10 0,-9 4 12 0,1 0-12 16,-5 3 8-16,4 0-8 0,1 1 0 0,-1-1 0 15,-4-3 0-15,5-1 0 0,8-6 0 0,-9-1 0 16,0-4 0-16,9 1 0 0,4-8 0 0,0 0 0 15,0 0 0-15,0 0 0 0,0 0-8 0,0-8 8 16,0-10-13-16,13-1 3 0,-9-7 1 0,9 0 0 16,-9 0 9-16,8 3 0 0,5-7 0 0,4 4 0 15,-12 8 0-15,12-8-10 0,-5 7 10 0,-3-7 0 16,-1 15-25-16,-3-8 1 0,3 8 1 0,-3 3 0 16,-9 8 39-16,0 0 8 0,0 0 2 0,0 0 0 15,0 8 10-15,0 7 1 0,-13 3 1 0,5 5 0 0,4 7-20 0,-1-15-4 16,-7 7-1-16,-1 4 0 15,1-4 11-15,-1-3 3 0,1 0 0 0,7-4 0 0,-7-1-13 16,8 1-2-16,-9-7-1 0,13-1 0 0,0-7-11 0,0 0 0 16,0 0 0-16,0 0 8 0,0 0-24 0,-4-7-6 15,4-4-1-15,0-12 0 16,0 5-108-16,0-1-21 0,0-3-5 0</inkml:trace>
  <inkml:trace contextRef="#ctx0" brushRef="#br0" timeOffset="23901.323">2275 3224 518 0,'0'0'23'0,"0"0"5"16,0 0-28-16,0 0 0 0,0 0 0 0,0 0 0 0,0 0 428 0,0 0 80 0,0 8 16 0,-9-1 3 15,5 4-371-15,4-3-73 0,-4 3-15 0,-4 0-4 16,3 4 0-16,-3-4 0 16,4 8 0-16,4-12 0 0,-4 5-51 0,4 2-13 0,-9-2 0 0,9-5 0 15,0-7 32-15,0 0 3 0,0 0 1 0,0 0 0 16,0 0-36-16,0 0 0 0,0 0 0 0,0 0 0 15,13-4 0-15,-9 1 0 0,4-12 0 0,5 4 0 16,-9-1 0-16,9 5 0 0,-9-4 0 0,4 3 0 16,5-7 0-16,-9 4 0 0,0 0 0 0,5 0 0 15,-5 3 0-15,4 1 0 0,-4-4 8 0,-4 11-8 16,0 0 0-16,0 0 0 0,0 0 0 0,0 0 0 16,0 0 14-16,13 0-4 0,0 3-1 0,-9 12 0 15,0-7 7-15,-4 3 0 0,8 0 1 0,-3 4 0 16,-5-4 38-16,8 8 7 0,-8-8 2 0,0 0 0 15,0 4-52-15,0 0-12 0,-8-4 0 0,3 0 0 0,5-11 0 16,0 8 0-16,-12-4 0 0,8-1 0 0,-9-3 14 0,0 0 0 16,9-3 0-16,-17-1 0 15,13-7-74-15,-13 3-14 0,4-7-3 0,5 0-1 16,-1 1-169-16,5-5-33 16,-26-37-8-16,26 8 0 0</inkml:trace>
  <inkml:trace contextRef="#ctx0" brushRef="#br0" timeOffset="24652.3169">2489 2009 1879 0,'0'0'41'0,"0"0"9"0,0 0 2 0,0 0 0 0,0 0-41 0,0 0-11 16,0 0 0-16,0 0 0 0,0 0 122 0,0 0 22 0,0 0 5 0,0 8 1 15,0 3-69-15,4 0-13 0,-4 0-4 0,0 4 0 16,8 4-51-16,-8-12-13 0,0 12 0 0,0-8 0 15,0-3 0-15,0 3-16 0,0-4 3 0,0-7 1 16,0 0 12-16,0 11 0 0,0-11 0 0,0 0 0 16,0 0 12-16,0 0-12 0,0 0 12 0,0 0-12 15,0 0 9-15,0 0-9 0,-8-3 0 0,4-5 9 16,4-7-9-16,0 4 0 0,0-7 0 0,12-9 0 16,-12 5 0-16,9 3 0 0,3-3 0 0,1 0 0 15,4-4 8-15,-5 7-8 0,1 4 12 0,-1 0-4 16,-8 8-8-16,5 7-9 0,-9 0 9 0,0 0-13 15,12 3 42-15,-7 12 9 0,-5 4 2 0,0 0 0 16,-5 7-13-16,-7 4-3 0,-1 3 0 0,5-3 0 0,0 0 8 16,-5 3 0-16,-4-14 1 0,5 7 0 15,-9-7-15-15,12-4-3 0,-3-1-1 0,-1-6 0 0,9 3-14 16,-9-3 0-16,13-8 0 16,0 0 0-16,-8-8-106 0,4 1-27 0,4-5-6 0,0-6-1077 15</inkml:trace>
  <inkml:trace contextRef="#ctx0" brushRef="#br0" timeOffset="25162.5215">1474 2211 2412 0,'0'0'107'0,"0"0"21"0,0 0-102 0,0 0-26 0,0 0 0 0,0 0 0 15,0 0 160-15,0 0 28 0,0 0 4 0,4 11 2 16,8-11-125-16,1 4-25 0,0-4-4 0,3 0-2 16,10-4-14-16,3 4-4 0,4 0 0 0,26-8 0 15,-4 5-8-15,12-1-1 0,-8 0-1 0,3 4 0 16,-3 4-10-16,4 0 0 0,-4-8 9 0,0 0-9 15,8 4 10-15,-9 0-2 0,-12 0-8 0,9 0 12 16,-13 0-12-16,4 0 0 0,-17 0 0 0,1 0 0 0,-5 4-11 16,-8 0 11-16,-1-4-10 0,-3 0 10 0,-5 3-24 0,-8-3 0 15,0 0 1-15,0 0 0 16,0 0-31-16,0 8-6 0,-8-1-2 0,4 4 0 16,4-3-10-1,-13 3-3-15,5-3 0 0,0-1 0 0,-1 4 23 16,5-7 4-16,-9 3 0 0,13 1 1 0,-12-1 47 0,8 4 0 0,4-7 0 0,-9 4 0 0,5 3 74 0,4 4 11 15,-8-4 3-15,3 4 0 0,1 7 0 0,-8 4 0 16,-5 4 0-16,4 11 0 0,1 0-36 0,3 11-8 16,1 4 0-16,0 0-1 0,3-4-1 0,-7 4 0 15,8-11 0-15,-9 3 0 0,5-3-34 0,3-4-8 16,-7-4 0-16,8 0 0 16,-9-7-49-16,13 0-12 0,-8-8-3 15,3 5 0-15,1-1-153 0,4 0-31 0,-8 0-7 0</inkml:trace>
  <inkml:trace contextRef="#ctx0" brushRef="#br0" timeOffset="25677.5404">1402 2259 748 0,'0'0'67'16,"0"-11"-54"-16,5 3-13 0,3-6 0 0,-4 2 247 0,0 1 46 15,5 4 10-15,-5 3 1 0,-4 4-86 0,0 0-18 16,0 0-3-16,0 0-1 16,0 0-84-16,0 0-16 0,0 0-4 0,-4 11-1 0,-5 8-7 0,1-1-2 15,-13 9 0-15,4-1 0 0,-8 11-82 0,4 11-12 16,-4-3-5-16,-4 15-1 0,3-1 66 0,5 1 12 15,-4 3 4-15,-4 8 0 0,0-15-52 0,-1 7-12 16,5-7 0-16,-4-7 0 0,3-5 0 16,10 1 0-16,-1 0 0 0,9-8 0 0,-1-7 0 0,-3 3 0 15,3-6 0-15,5-5 0 16,4-3 0-16,0 7 0 0,-4-8 0 0,4-7 0 0,0 4 0 0,4-3 0 16,9-1 0-16,-1 4 0 0,-12-15 0 0,17 3 0 0,4 1 0 0,17 0 0 15,-9-8 0-15,9 0 0 0,-5 1 0 16,13-9 0-16,-4 1 12 0,13 8-3 0,-13-16-1 0,12 8 0 15,5-4 0-15,-4 4-8 16,3-8 12-16,14 4-4 0,-9 4-8 0,4 0 0 0,-9 0 9 16,1 3-9-16,-9 4 0 0,-3 1 8 0,-14 3-8 0,5-8 0 15,-5 16 0-15,-7-8 9 0,-1 0-9 0,-25 0 0 16,0 0 10-16,0 0-10 0,17 3 8 0,-17-3-8 16,0 0 0-16,0 0 0 0,0 0 0 0,0 0 0 31,0 0-177-31,0 0-38 0</inkml:trace>
  <inkml:trace contextRef="#ctx0" brushRef="#br0" timeOffset="28480.6907">1545 1495 115 0,'0'0'0'0,"0"0"10"0,4 11-10 0,-4-3 0 16,0-8 0-16,0 7 0 0,0-7 312 0,0 0 61 16,0 11 12-16,0-11 3 0,0 0-212 0,0 0-41 15,0 0-9-15,0 0-2 0,0 0 4 0,0 0 1 16,0 0 0-16,0 0 0 0,0 0-35 0,0 0-7 15,0 0-2-15,0 0 0 0,0 0-17 0,-4 0-3 16,4 0-1-16,-13 4 0 0,5-4-28 0,0 0-5 0,-5 4-2 0,0 0 0 16,1 3-14-16,-1 0-3 0,-3 5-1 0,-1-1 0 15,-8 4-11-15,8 3 12 0,-8 1-12 16,4 0 12-16,-5 3-2 0,-3 0 0 0,4 8 0 0,-4-4 0 16,-1 4 1-16,5 4 0 0,4 3 0 15,-4 8 0-15,12 3-11 0,9 8 0 0,-4-4 0 0,16 4 8 16,9 0-8-16,0-11 0 0,8 3 0 0,0-3 0 15,-4-8-9-15,4-7 9 0,5 3 0 0,-1-10 0 16,-4-1 0-16,9-7-8 0,-5 0 8 0,0-8 0 16,-3-3 0-16,3 4 0 0,-4-20 0 0,4 5 0 15,1-4 0-15,-5-8 8 0,-4-3-8 0,8-1 9 16,-4-3-1-16,-8-11-8 0,0-8 12 0,4-3-4 16,-4-8-8-16,-1-7 0 0,-7-1 9 0,-9 1-9 15,0 0 0-15,0 3 0 0,-13 0 0 0,1-3 0 0,-5 3-12 16,-8 4-6-16,8 12-2 0,-12-1 0 0,-1 8 20 15,1 7-8-15,-9 15 8 0,9 4 0 0,-13 11-13 16,0 11 4-16,-4 4 1 0,0 18 0 16,-9 8-68-16,1 0-14 0,-1 12-2 0,9-5-1208 15</inkml:trace>
  <inkml:trace contextRef="#ctx0" brushRef="#br0" timeOffset="29274.3972">2476 3004 518 0,'0'0'46'0,"0"0"-37"15,-17 0-9-15,9 0 0 0,8 0 271 0,0 0 52 16,-13 0 10-16,5 0 3 0,0 0-136 0,-5 0-26 15,9 0-6-15,-13 0 0 0,4 0-12 0,1 8-3 16,-1-8 0-16,9 0 0 0,-9 0-71 0,-3 0-14 16,7 0-4-16,1 4 0 0,-5-8-14 0,5 4-3 0,-5 0-1 0,9 0 0 15,-13-8-18-15,9 5-3 0,0 3-1 0,-5-4 0 16,5 0-10-16,-5 4-2 16,5 0-1-16,-5 0 0 0,1 0-11 0,7 0 8 0,-7 0-8 0,-1 4 8 15,1 0-23-15,7 7-5 0,-7-4 0 0,-1 4-1 16,1 8 39-16,7-8 8 0,-7 12 2 0,3-1 0 15,1 8-28-15,-5 3 0 0,13 8 0 0,-8 4 0 16,16 7 0-16,5-11 0 16,-5 0 0-16,13 0 0 0,-4-3 0 0,8-9 0 15,5 1 0-15,3-4 0 0,5-3 0 0,-4-5 0 0,8-3 0 0,-1 0 0 16,1-4 0-16,0 0 0 0,0-11 0 0,-8 0 0 16,4 0 0-16,-5-11 0 0,5 4 0 0,-9-4 0 15,1-4 32-15,-1-4 4 0,-4-11 0 0,-8 4 1 16,0-7-51-16,-1-8-10 0,-3 0-3 0,-5-8 0 15,1 1 27-15,-9 3 0 0,0-11 0 0,-4 11 11 0,-9-7-11 0,0 11 0 16,5-4 0-16,-17 1 0 0,0 7 0 0,-5 3 0 16,-3 4-10-16,-5 8 10 0,-8 7-10 15,-4 11 10-15,-13 4-10 0,4 11 10 16,4-3-32-16,1 14 0 0,-5 8 0 0,1 11 0 16,3-4-97-16,9 4-20 0,4 0-4 0,13 4-1 0</inkml:trace>
  <inkml:trace contextRef="#ctx0" brushRef="#br0" timeOffset="38456.9766">4502 2430 518 0,'0'0'46'0,"0"0"-37"0,0 0-9 0,0 0 0 15,0 0 295-15,0 0 57 0,0 0 11 0,0 0 2 16,0 0-162-16,4 12-33 0,-4-12-6 0,0 0-2 15,0 7-94-15,0-7-18 0,-4 11-4 0,4-3-1 16,-9 3-17-16,5-11-4 0,0 7-1 0,-4 5 0 16,3-9-8-16,-3 1-2 0,0 7 0 0,8-11 0 15,0 0-13-15,0 0 11 0,0 0-11 0,0 0 10 16,0 0-10-16,0 0 0 0,0 0-10 0,0 0 10 16,0 0-37-16,4-11-2 0,0 4 0 0,4-12 0 15,-3 8 15-15,3-4 2 0,9 4 1 0,-13-8 0 0,4 8 21 0,1-4-9 16,-5 4 9-16,4 3 0 0,1 1 12 0,-9 3 10 15,0 4 2-15,0 0 0 0,4-4 15 0,-4 4 3 16,0 0 1-16,0 0 0 0,8 4-21 0,1 7-4 16,-9 8-1-16,0-8 0 0,0 4-1 0,-4 4-1 15,4-1 0-15,-5 1 0 0,5-8-5 0,-8 4-1 16,4-4 0-16,-5 0 0 0,1-3-1 0,4-1 0 16,-5-3 0-16,1 0 0 0,8-4 2 0,-4 3 0 15,-5-6 0-15,9 3 0 0,-4-8-10 0,0 1 0 16,4-4 9-16,0 3-9 0,0-10 0 0,0 6 0 15,0-3 0-15,0 4-12 0,8-7 12 0,1 3 0 16,-9 4-9-16,4 3 9 0,-4 8 0 0,8-4-9 16,-8 4 9-16,0 0 0 0,0 0-10 0,0 0 10 15,0 0-8-15,0 0 8 0,0 0 0 0,0 0 0 16,0 8 0-16,0 3-8 0,0-11 8 0,0 11 16 16,0-3-4-16,-8 3-1 0,8-11 3 0,0 0 1 0,-4 7 0 15,4-7 0-15,0 0-7 0,0 0 0 0,0 0-8 0,0 0 12 16,0 0-12-16,0 0 0 0,0 0 0 0,0 0 0 15,0 0 0-15,0-7-10 0,4-1 10 0,4 5-12 16,-3-9 12-16,-1 9 0 0,4-1-9 16,5 4 9-16,-9-7-25 0,-4 7-1 15,8 0 0-15,1-4 0 0,3 4 38 0,1 0 7 0,-1 0 1 0,5-4 1 16,0 4-12-16,4 0-9 0,0 0 12 0,8 0-12 0,5 0 16 16,-1 0-3-16,1-4-1 0,8 4 0 0,8 4-12 0,-4-4 8 15,9 4-8-15,-5-4 0 0,1 4 8 0,3 3-8 16,-12-7 0-16,17 7 0 15,-17-3 8-15,8 4-8 0,0-8 0 16,-8 3 0-16,0 1 0 0,-4-4 8 0,-4 0-8 0,-5 0 0 0,-8 0 0 0,4 0 0 16,0 0 0-16,-16 0 0 0,-1 0 0 0,5 4 0 15,-1-4 0-15,5 7 0 16,-13-7 0-16,-4 0 0 0,0 0 0 0,0 0-10 16,0 0-26-16,0 0-6 0,0 0-1 0,0 0 0 15,0 0-82-15,0 0-17 0,0 0-3 0,0 0-1 16,0 0 52-16,0 0 10 0,0 0 3 0,-4 8 0 15,4-8-4-15,0 0-1 0,0 3 0 0,0-3 0 0,0 0 52 0,4 8 10 16,-4-8 3-16,4 0 0 0,0 4 79 0,-4-4 16 16,0 0 3-16,0 0 1 0,0 0 24 0,0 0 5 15,5 3 1-15,-5-3 0 0,0 0 4 0,0 0 2 0,0 0 0 0,0 0 0 16,0 0-64-16,0 0-13 0,0 0-2 16,-9 12-1-16,5-9 24 0,0 12 5 0,-4 4 1 15,-1 7 0-15,5 4-52 0,-4 3-12 0,8 8 0 0,-13 11 0 16,5-7 0-16,-1 4 0 0,9-1 0 0,-12 4 0 15,12-7 8-15,-9-4-8 0,1 0 11 0,4-4-11 16,4 0 11-16,-5 1-11 0,5-1 10 0,-4-11-10 16,4 0 10-16,-8-3-10 0,8-9 10 0,8 5-10 15,-8-4 0-15,4 0-20 0,-4-8 4 0,5 5 0 16,-5-9 16-16,8 5 0 0,5-1 0 0,-9 1 0 16,4-1-106-16,-4 4-18 15,-4-11-3-15,5 8-1 0,-5-8 27 16,0 11 5-16,0-11 0 0,0 4 1 0,0 11 36 0,0-15 7 0,0 0 2 0,0 0 0 0,0 3 50 0,0-3 0 15,0 0 0-15,0 0 0 0,0 0-8 0,0 0-2 16,0 0 0-16</inkml:trace>
  <inkml:trace contextRef="#ctx0" brushRef="#br0" timeOffset="39117.9756">4544 2565 633 0,'0'0'28'0,"0"0"6"0,0 3-34 0,-9 9 0 0,-3-9 0 0,3 5 0 16,1 3 404-16,4 4 73 0,-5-4 15 0,5 8 4 0,0 7-290 0,4-8-58 15,0 8-11-15,4 1-2 0,-4 6-53 0,0 1-10 16,4-1-3-16,-4 4 0 15,0 1-41-15,0-1-9 0,-4 0-2 0,0 0 0 16,4 1-9-16,-8-5-8 0,3 5 12 0,-3 3-12 0,4-8 9 0,0-3-9 16,-5 0 0-16,5 3 9 0,-4-14-9 0,4 3 0 15,4 4 0-15,0-3 0 0,-9-5-12 0,1-3-2 16,8 0 0-16,8-4 0 16,1 1-30-16,-5-5-5 0,-4-7-2 0,0 0 0 15,0 0-95-15,0 0-19 0,0 0-4 0,0 0-1 16,0 0 64-16,0 0 13 0,0 0 2 0,0 0 1 15,0 0 38-15,0 0 7 0,0 0 1 0,0 0 1 0,0 0 91 0,0-4 19 16,-4-3 3-16,-5 7 1 0,5-11 37 0,0 11 7 16,4 0 1-16,0 0 1 0,0 0-33 0,17 0-6 15,-1 0-2-15,9 0 0 0,-4 3-15 0,5 5-3 0,3-8-1 16,9 0 0-16,-9 4-21 0,5-1-5 0,8-3-1 0,4 4 0 16,-9-8-9-16,10 4-1 0,11 0-1 0,5 4 0 15,-4-4-11-15,-9 0-8 0,5 0 12 16,-1 7-12-16,-8-7 8 0,5 4-8 0,-9-4 0 0,0 0 0 15,-5 4 0-15,-3-4 0 0,-5 0 0 0,1 0 0 16,-9 4 0-16,-9-1 0 0,1-3 0 0,-13 0 0 16,0 0 0-16,0 0 0 0,0 0 0 0,0 0 0 15,0 0-95-15,-4-3-19 0,-9-5-4 0</inkml:trace>
  <inkml:trace contextRef="#ctx0" brushRef="#br0" timeOffset="39771.9733">4707 2166 1497 0,'-16'7'66'0,"16"-7"14"0,0 0-64 0,-5 12-16 0,-3-5 0 0,0 4 0 16,-5-11 200-16,0 0 37 0,-3 4 7 0,3 0 2 16,-8-1-99-16,4 5-20 0,-4-8-4 0,9 4-1 15,-9-1-46-15,12 1-8 0,-16-4-3 0,8 0 0 16,9 7-22-16,-5-7-5 0,-3 0-1 0,12 8 0 16,-5-8-17-16,5 0-4 0,0 4-1 0,-9-4 0 15,5 7-15-15,-1-7 8 0,-3 0-8 0,-1 0 0 16,5 8 0-16,-1-5 0 0,-3 12 0 0,-1-7 0 0,1 10 0 0,-5 1 0 15,4 11 0-15,1 7 0 0,8-7 0 0,-5 3 0 16,5 8 0-16,8 0 0 0,5 0 0 0,3-3 0 16,-3-5 0-16,11 1 0 0,-7-5 0 0,4-2 0 15,0-9 0-15,8 1 0 0,4-1 0 16,1-6 0-16,-10-5 0 0,14 1 0 16,-13-8 0-16,4-4 9 0,0 0-9 0,-4-3 8 0,0-12-8 0,9 4 12 15,-14-4-12-15,-3-3 12 0,0-8-4 0,-5 4-8 16,5 0 12-16,-5-11-4 0,9 3 0 0,-5 4-8 15,-12 1 12-15,4-9-4 0,-4-3-8 0,0 4 10 16,-4-4-10-16,-4 4 10 0,4-4-10 0,-9 0 0 16,1 4 0-16,-1 11 0 0,-4-4 0 0,0 15 0 0,1 7 0 0,-5 5 0 15,0 14-8-15,-9-4-8 16,9 12 0-16,0 3-1 16,-8 4-79-16,4 0-16 0,8 1-4 0,-8 2-791 0,12-3-158 0</inkml:trace>
  <inkml:trace contextRef="#ctx0" brushRef="#br0" timeOffset="40459.976">4586 3187 1605 0,'0'0'35'0,"0"0"7"0,0 0 2 0,0-11 2 0,0 11-37 0,0 0-9 0,0 0 0 0,0-8 0 16,0 8 132-16,0 0 24 0,0 0 4 0,0 0 2 16,-9-11-44-16,9 11-9 0,-4-4-1 0,4 4-1 15,0 0-18-15,-12-3-3 0,-5 3-1 0,-4 0 0 16,12 0-22-16,-3 0-5 0,-5-8-1 15,9 8 0-15,3 0-12 0,-11-3-2 16,3 3-1-16,1 0 0 0,-5-4-14 0,8 4-4 0,-3 0 0 0,3 0 0 16,1 4-15-16,4-1-9 0,-17 5 10 0,4-5-10 15,-4 5 12-15,8 7-4 0,-7 0-8 0,11 3 12 16,-12 5-12-16,4-1 0 0,13 12 0 0,-8-8 0 16,12 4 0-16,-9 3 0 0,9 1 8 0,9-1-8 15,-5-7 0-15,8 0 0 0,1-3 0 0,4 3 0 16,0-8 0-16,8-6 0 0,0 2 0 0,4-2 0 15,13-5 0-15,-12-3 0 0,11 0 0 0,-11-4 0 16,3-8 0-16,5 1-8 0,-9-1 8 0,5-3 0 0,-9-4 0 16,5 0 0-16,-5-3 0 0,0-5 0 15,-4 1 0-15,-4 3 0 0,-5-7-8 0,1-4 8 16,-1-3-9-16,-7-4 9 0,-5-1-13 0,-5 1 5 0,5 0-12 0,-12-8-1 16,-1-3-1-16,-4 10 0 0,1 5 10 0,-5 7 3 15,0 3 0-15,4 8 0 0,-12 4 9 0,3 11 0 16,-3 0 10-16,-9 8-10 0,9 7 0 0,-5-1-13 15,5 9 1-15,-9 3 0 16,5 7-132-16,-1-6-27 0,-16 47-5 0,20-18 0 0</inkml:trace>
  <inkml:trace contextRef="#ctx0" brushRef="#br0" timeOffset="43515.9721">4720 2535 172 0,'0'0'16'0,"0"0"-16"16,0 0 0-16,0 0 0 0,0 0 22 0,0 0 2 16,0 0 0-16,0 0 0 0,0 0 0 0,0 0 0 15,0 0 0-15,0 0 0 0,0 0 22 0,0 0 5 16,0 0 1-16,0 0 0 0,0 0 70 0,0 0 14 16,0 0 4-16,0 0 0 0,0 0-10 0,0 0-2 15,0 0 0-15,0 0 0 0,0 0 25 0,0 0 5 0,0 0 1 0,0 0 0 16,0 0-57-16,0 0-11 0,-4 7-3 0,4 12 0 15,-9 3-55-15,5 12-11 0,0 11-2 0,4-4-1 16,0 11-19-16,-8-8-12 0,8 1 1 16,0 4 1-16,-5-5 26 15,5-6 4-15,5-1 2 0,3 0 0 0,-8-7-10 0,0-4-3 0,0 0 0 16,4 0 0 0,0 4-32-16,5-11-6 0,-9-4-2 0,0 3 0 0,4-3 31 0,4 0 0 0,-8-15 0 0,0 0 0 15,0 0 0-15,0 0 20 0,0 0-4 0,0 0 0 16,0 0-42-16,0 0-9 0,0 0-1 15,-12-15-1-15,3 0-15 0,5-3-2 0,0-5-1 0,4-3 0 16,-8-7 16-16,8-1 3 0,-5-3 1 0,5-8 0 16,0 0 11-16,0-3 1 0,0-4 1 0,0-4 0 15,0 7 12-15,5-7 10 0,-5 12-13 0,8-1 5 0,-8 8 8 16,0 7 0-16,4 4 0 0,0 0-8 0,-4 15 8 16,9-4 9-16,-9 15-1 0,0 0-8 15,0 0 39-15,0 7 1 0,0 8 0 0,4 15 0 0,-4 3-13 16,8 16-3-16,-8 7 0 0,0 7 0 0,0-7-9 0,0 7-3 15,-8-7 0-15,8 8 0 0,-4-9-4 0,4-10-8 16,0 0 11-16,-9 3-11 0,9-10 12 0,0-5-4 16,-4 1 0-16,4-1-8 0,-4-14 9 0,4 0-9 15,0-5 0-15,0-2 9 0,0-12-24 16,0 0-5-16,0 0 0 0,0 0-1 0,0 0 41 0,0-8 9 16,0-7 2-16,-8-3 0 15,8-5-50-15,-5-3-9 0,5-4-3 0,-8-3 0 0,8 3 50 0,0-15 9 16,-4 1 3-16,4-5 0 0,-4-7-31 0,4 0 0 0,0-3-13 0,4-1 4 15,-4 0-11-15,4 8-3 0,4 8 0 16,-8-1 0-16,5 8 23 0,3 10 0 0,-8 9 10 0,0 7-10 16,0 3 0-16,0 8 0 0,0 0 0 0,0 0-12 15,0 0 66-15,0 11 14 0,0 15 2 0,-8 12 1 16,3 6-27-16,-11 9-4 16,7 3-2-16,-3 11 0 0,-1-15 2 0,5 4 1 0,-5 0 0 0,0-8 0 15,1-3 1-15,8-1 0 0,8-3 0 0,0-3 0 16,-4-5-34-16,0-3-8 0,4-8 0 0,-4 1 0 15,4-5 0-15,1-3 0 0,-5-3 0 0,0-12 0 16,0 0-36 0,0 0-8-16,0 0-3 0,0 0 0 0,8-12 14 0,-4 5 2 0,-4-12 1 15,0 1 0-15,-4-12 6 0,4 4 0 0,0-8 1 0,-8-7 0 16,-1-4 8-16,1 1 2 0,4-12 0 0,-9-15 0 0,13 4-2 16,-8 4 0-16,4-8 0 0,-1 11 0 0,5 4 15 0,0 15-11 15,0 11 11-15,-8 12-10 16,8-1 10-16,0 8 0 0,-4 4 8 0,4 14-8 0,0 4 0 0,-9 15 0 15,-3 4 0-15,3 22 8 0,-3 4 22 0,3 8 5 16,9 3 1-16,0-4 0 0,0 0-21 0,9 1-4 16,-5 3-1-16,9-4 0 0,-9 0 6 0,-4-7 2 15,4 0 0-15,0-4 0 0,-4-3-18 0,4-23-16 16,-4 4 4-16,0-12 0 16,0 8-51-16,9-14-9 0,-9 3-3 0</inkml:trace>
  <inkml:trace contextRef="#ctx0" brushRef="#br0" timeOffset="57289.8731">2174 6511 172 0,'0'0'8'0,"-12"0"1"0,7 8-9 0,-7-1 0 0,3 1 0 15,-3-1 0-15,3 0 146 0,1-3 27 0,4 4 6 0,-9-5 1 16,1-3-59-16,7 4-11 0,-7 0-2 0,3-4-1 16,5 0-11-16,4 0-1 0,0 0-1 0,0 0 0 15,0 0-34-15,0 0-8 0,0 0 0 16,-4-8-1-16,4 5 10 0,0-9 3 0,0 5 0 0,-8 0 0 15,3-1 0-15,5 1 0 0,0 7 0 0,0 0 0 16,-8-8 0-16,8 8 0 0,0 0 0 0,0 0 0 16,0 0 17-16,0 0 4 0,0 0 1 0,0 0 0 15,8 8-35-15,5-1-7 0,4 1-2 0,-5-5 0 16,5 1-28-16,0-4-6 0,8 4 0 0,9-1-8 16,3-3 30-16,-3 0-1 0,8 0 0 0,17-3 0 15,4-1-4-15,-5 0-1 0,5 1 0 0,4-1 0 16,-8 0-5-16,0 0-2 0,-1 1 0 0,10-1 0 15,-10 0-5-15,1 0-2 0,0 4 0 0,8 0 0 16,-8 4-10-16,-1-8 8 0,-3 4-8 0,-1 0 8 0,-12 0-8 0,9 0 0 16,-9 0 0-16,-1 0 0 0,-3-3 8 0,-4 3-8 15,-9-4 0-15,0 4 8 0,-25 0-8 0,0 0 12 16,17-4-12-16,-17 4 12 0,0 0-12 0,25 4 12 16,-8 0-12-16,0-1 12 15,-17-3-44-15,0 0-9 0,0 0-2 0,0 0-1365 16</inkml:trace>
  <inkml:trace contextRef="#ctx0" brushRef="#br0" timeOffset="67927.8374">20783 6664 1846 0,'0'0'82'0,"0"0"17"0,0 0-79 0,0 0-20 16,0 0 0-16,0 0 0 0,0 0 136 0,0 0 24 16,9-4 5-16,3 1 1 0,1 3-36 0,8-4-7 15,0 4-2-15,0 0 0 0,8 4-62 0,0-4-13 16,9 0-2-16,4 3-1 0,13-3 3 0,-1 4 1 16,5-4 0-16,12 0 0 0,-4-4-2 0,9 1 0 15,3 3 0-15,14-4 0 0,-9-4-18 0,0 1-4 0,-9-1-1 0,13 1 0 16,-4 0-6-16,-4-1 0 0,-9 1-1 0,4-1 0 15,-3 4-6-15,-5-3-1 0,-8 3 0 0,-9 1 0 16,0-1-8-16,-8 0 0 0,-8 0 0 0,-1 4 0 16,-12 0 0-16,0-3 8 0,0 3-8 0,-8 0 12 15,-13 0-12-15,0 0 0 0,0 0 0 0,0 0 8 16,0 0-8-16,0 0 10 0,0 0-10 0,-4 3 10 16,-5 1-10-16,-3 0 0 0,-1-4 0 0,-8 4 0 15,4-4-138-15,-4 0-30 0,0 0-5 0,-4 0-2 16</inkml:trace>
  <inkml:trace contextRef="#ctx0" brushRef="#br0" timeOffset="76733.348">21052 5915 460 0,'0'0'20'0,"0"0"5"0,0 0-25 0,0 0 0 16,-9-8 0-16,5 5 0 0,4 3 382 0,0 0 71 0,0 0 15 0,0 0 2 15,0 0-274-15,0 0-54 0,0 0-11 0,-8-4-3 16,4 0-48-16,4 4-11 0,0 0-1 0,0 0-1 16,0 0-32-16,0 0-7 0,0 0 0 0,4 11-1 15,-4 4-7-15,0 0 0 0,0 8-1 0,0-5 0 16,0 5-3-16,-4 3 0 0,-9-4 0 0,5 12 0 15,-1-1-4-15,-3-3 0 0,-1-11-1 0,0 3 0 16,1 0-11-16,3-3 0 0,1-4 9 0,0 0-9 16,-1 0 0-16,5-4 0 0,0-4 0 0,4-7 8 15,0 0-8-15,0 0 0 0,0 0 0 0,0 0 0 16,12-7 0-16,1-4 0 0,0-8 0 0,-1 0-8 0,5 1 8 16,4-8 0-16,-4 0 0 0,4 0 8 0,0-4-8 15,-5 0-10-15,5 0 10 0,-4 0-13 0,0 4 13 0,0 0 8 16,-5 4 0-16,-3 3-8 0,-1 4 0 0,1 4 0 15,-5 0 0-15,-4 11 0 0,0 0 0 0,0 0 0 16,0 0-10-16,-9 11 10 0,-3 4 14 0,-5 11 10 16,0 0 3-16,-4 8 0 0,-4 3-3 0,0 0-1 15,0-3 0-15,-5 3 0 0,9-4-3 0,0 1-1 16,5-4 0-16,-1-4 0 0,4-4-11 0,5-7-8 16,4 0 12-16,0 0-12 0,-5-4 0 0,9-11 0 15,0 0 0-15,0 0 0 0,13 8 0 0,-5-8-14 16,0 0 4-16,5-4 1 0,4-7-5 0,0-4-1 15,-1 4 0-15,10-4 0 0,3 0 2 0,-8-8 0 16,4 5 0-16,-4-8 0 0,-8-8-4 0,3 1-1 16,-3-5 0-16,0-3 0 0,-1 0-3 0,1-3-1 15,-9 3 0-15,4 11 0 0,-4 8 22 0,-4 7 0 0,0 7 0 0,0 8 8 16,-16 0-8-16,-1 19 12 0,-4 7-12 0,4 7 12 16,0 5 12-16,-4 3 4 0,0 0 0 0,5-4 0 15,-1 4-7-15,4-15-1 0,1 8 0 0,-1-5 0 16,5-3-8-16,4-3-1 0,-1-1-1 0,5-3 0 15,-4-8-19-15,13 0-4 0,3-3-1 0,5-1 0 16,-4-3-80-16,3-4-16 16,-3-4-3-16,-1-3-1 0,1-5-114 0,0-6-24 0</inkml:trace>
  <inkml:trace contextRef="#ctx0" brushRef="#br0" timeOffset="77207.3466">21412 5155 2077 0,'0'0'92'0,"0"0"19"0,0 0-89 0,0-8-22 15,-8-3 0-15,8 4 0 0,-4-5 137 0,4 5 23 16,0-1 5-16,0 8 1 0,-4-7-70 0,4 7-13 15,0-7-3-15,-5-1-1 0,1 8-27 0,4 0-4 16,-4-11-2-16,-4 7 0 0,3 1-10 0,-7 3-3 16,3 0 0-16,-7 0 0 0,-1 7-7 0,4 4-2 15,-8 8 0-15,0 3 0 0,-4 0-8 0,0 1-1 0,-4-1-1 16,4 1 0-16,-5-1-14 0,5 4-15 16,-4-4 3-16,12 4 1 0,4-7 60 0,5 0 12 0,-5-4 3 0,5 0 0 31,4-1-78-31,8-2-15 0,4-1-3 0,5 4-1 0,8-4 33 0,0 0 0 0,4-3 0 0,4-1 0 15,1 4 0-15,-1-3 0 0,5 3 0 0,-5-7 0 16,0-1 0-16,1 5 0 0,-1-1 0 0,-4-3 9 16,0 3-9-16,-4-3 0 0,5 0 0 0,-10 0 0 15,-16-4 0-15,0 0 8 0,17 7-8 0,-17-7 0 16,0 0 8-16,0 0-8 0,0 0 0 0,0 11 8 16,-4 4 0-16,-9-4 0 0,1 4 0 0,-5 0 0 15,-4 0-8-15,0 4 12 0,-4-5-12 0,0 1 12 0,0 0-4 0,-1-4 0 16,1 1 0-16,4-1 0 0,-4-4-8 0,8 1 0 15,1-5 0-15,-1 5 0 16,4-16-212-16,5 5-45 0</inkml:trace>
  <inkml:trace contextRef="#ctx0" brushRef="#br0" timeOffset="84698.5984">6498 2956 1260 0,'0'0'28'0,"0"0"5"0,0 0 2 0,0 0 0 0,0 0-35 0,0 0 0 16,0 0 0-16,0 0 0 0,0 0 111 0,0 0 15 15,0 0 3-15,0 0 1 0,0 0-39 0,0 0-8 16,0 0-2-16,0-11 0 0,-12 3 12 0,-1 1 3 15,5-4 0-15,-1 11 0 0,1-4-14 0,-5 8-2 16,-3-4-1-16,-5 11 0 0,0-4-27 0,4 5-6 16,0 6-1-16,0 8 0 0,-12-7-29 0,8 7-7 15,0-4-1-15,0 1 0 0,0 6-8 0,8-10 0 16,1 0 0-16,12 7 0 0,4-8 0 0,4 5 0 16,5-5-12-16,-5-3 12 0,13 4 0 0,0-12 20 15,13-3-3-15,-5 4 0 16,5-8-65-16,-5 0-12 0,-4-8-4 0,9 1 0 0,-5-4 52 0,1-1 12 0,-5-6 0 15,0-1-788-15,-4 0-154 0</inkml:trace>
  <inkml:trace contextRef="#ctx0" brushRef="#br0" timeOffset="84875.1199">6670 2442 1785 0,'0'0'159'0,"0"7"-127"0,-12-3-32 0,3 7 0 16,5 4 208-16,0 4 35 0,4-1 7 0,-13 8 2 15,13 4-94-15,-8 15-18 0,-1 3-4 0,5 4-1 16,-4 4-72-16,8-3-15 0,-9-1-2 0,9 0-1 0,-4-4-36 0,0 4-9 16,8-14 0-16,0 6 0 15,9-6-100-15,-9-20-23 0,9 8-4 0,-5-3-785 16,5-1-158-16</inkml:trace>
  <inkml:trace contextRef="#ctx0" brushRef="#br0" timeOffset="85031.1176">6817 3079 2649 0,'-17'22'117'0,"5"1"25"0,7 3-114 0,-3-8-28 16,4 5 0-16,-5-5 0 0,9-3 32 0,0 0 0 16,0-4 0-16,0-11 0 15,9 8-92-15,3-8-19 0,1-4-3 0</inkml:trace>
  <inkml:trace contextRef="#ctx0" brushRef="#br0" timeOffset="85205.1166">6876 2859 2516 0,'0'26'56'0,"-9"-18"11"0,1-1 2 0,4 4 1 0,-5-7-56 0,9-4-14 0,0 0 0 0,0 0 0 15,0 0 50-15,9 4 7 0,-1 7 2 0,5-11 0 16,8 7-59-16,0-7-24 0,4 0 2 0,4 0-774 15,-4 0-154-15</inkml:trace>
  <inkml:trace contextRef="#ctx0" brushRef="#br0" timeOffset="85547.6321">7161 2975 3013 0,'0'0'66'0,"-13"0"14"0,1 3 2 0,-9 1 3 0,4 0-68 0,-12 3-17 16,3 1 0-16,1 3 0 0,4 0 25 0,-4 4 2 15,8-4 0-15,-4 8 0 0,13-4-15 0,-5 0-2 16,1 3-1-16,8-3 0 0,8 4-9 0,8-1-12 16,1-6 2-16,0-1 1 15,3 4-47-15,5-15-8 0,4 3-3 0,1-3 0 16,3 0-26-16,-4-3-6 0,0-5-1 0,0 1 0 16,-4-4 21-16,-4 3 4 0,-8-3 1 0,3 0 0 0,-3 0 46 0,-1 3 8 15,0-11 3-15,1 8 0 0,-1-4 17 0,1 4 0 16,-9 4 0-16,0-1 0 0,0 8 16 0,0 0-4 0,0 0 0 15,0 0 0-15,0 0 39 0,0 8 7 0,0-1 2 0,-9 12 0 16,1-1-4-16,4 1-1 0,-1 7 0 0,-3 4 0 16,0 4 25-16,8 7 4 0,-13-4 2 0,5 0 0 15,3-3-35-15,1-8-7 0,4 4-2 0,-8-12 0 16,4 1-34-16,4-12-8 0,0 8 0 0,4-4 0 16,-4-11 0-16,0 0 0 0,0 0 0 0,0 0 0 15,17 0-129-15,-5 0-28 16,1-11-6-16,-5-4-1055 0</inkml:trace>
  <inkml:trace contextRef="#ctx0" brushRef="#br0" timeOffset="85997.1593">7429 3023 1728 0,'-12'11'76'0,"12"-11"16"0,-4 4-73 0,-5 0-19 15,1 3 0-15,-1 4 0 0,5-3 201 0,-8-1 37 16,7 4 7-16,-3-3 2 0,8-8-128 0,-4 7-26 16,8 4-5-16,-4-3 0 0,0-8-56 0,4 11-10 15,-4-11-2-15,9 8-1 0,3-5-19 0,1 5 0 16,4-8 0-16,-9 0 0 0,13 3 28 0,-9 1 3 15,-3-4 0-15,3 0 0 16,5-4-76-16,4 4-15 0,-8 0-4 0,-1 0 0 0,9 0 52 0,-4 0 12 16,-4-3 0-16,3 3 0 0,-3 0 0 0,0 0 0 15,-1-8 0-15,1 8 0 0,-1-3 0 0,-3-1 0 16,3 0 0-16,-3 4 0 0,-9 0 0 0,0 0 0 16,0 0 0-16,16 0 0 0,1 0 0 0,-17 0 0 15,0 0 0-15,13 0 0 0,-1-7 0 0,1 7 0 16,-13 0 0-16,0 0 0 0,13-4 0 0,-13 4 0 15,8-8 0-15,0-3 0 0,-3 4 0 0,3-4 0 0,-4 3 0 16,5-7 0-16,-9 4 0 0,8 0 0 0,0-4 0 0,-8 4 0 16,4-8 0-16,1 1 0 0,-1-1 0 0,0 0 0 31,0 12-27-31,-4-4 1 0,0 7 0 0,0 4 0 0,0 0 42 0,-8 0 9 0,-5 4 2 0,5 7 0 16,-9-4-27-16,5 1 0 0,-9 7 0 0,8 0 0 15,-8-4 0-15,4 4 0 0,-4 0 0 0,9-1 0 16,3 5 56-16,-3-8 7 0,3 0 1 0,9 4 0 15,0 11-52-15,0-7-12 0,5 0 0 0,3-1 0 16,9 1 0-16,-5 3 0 0,5 1 0 0,0-5 0 16,8 1 0-16,-8-12 0 0,4 5 0 0,-4-5 0 15,3 4 0-15,6-11-12 0,-10 0 12 0,10 0-1380 16</inkml:trace>
  <inkml:trace contextRef="#ctx0" brushRef="#br0" timeOffset="87232.2629">1419 668 1670 0,'-17'-15'148'0,"5"15"-118"0,3 0-30 0,1 7 0 16,-5-7 212-16,13 0 36 0,0 0 7 0,0 0 1 0,-8 8-127 0,4-4-25 15,4 10-6-15,4-2-1 0,9 14-65 0,-1 0-12 16,1 4-4-16,4 3 0 0,8 1-16 0,4 7 0 15,0-12 0-15,5-2 0 0,8-1 0 0,0 3-11 16,-4-10 11-16,4 0-10 16,-9-1-65-16,5-10-13 0,4-1-2 0,-13 4-738 15,1-11-147-15</inkml:trace>
  <inkml:trace contextRef="#ctx0" brushRef="#br0" timeOffset="87409.7867">1730 418 2880 0,'0'0'128'0,"0"0"25"0,-13 4-122 0,-8 3-31 16,13 4 0-16,-5 4 0 0,-4-3 91 0,-4 6 12 15,4 1 2-15,1 11 1 0,-9 3-72 0,8 4-14 0,0 8-4 0,-4 0 0 16,4 3-16-16,5-3 0 0,7 3 0 0,1 5-9 31,-8-16-129-31,12 0-26 0,12 0-4 0,-3-7-1131 0</inkml:trace>
  <inkml:trace contextRef="#ctx0" brushRef="#br0" timeOffset="87665.7872">2157 761 748 0,'-12'11'67'0,"3"-3"-54"0,5-1-13 0,-13-7 0 16,5 11 403-16,-1-3 77 0,1 3 16 0,-5 0 4 0,4-7-322 0,-4-1-64 15,1 5-13-15,-5 3-2 0,0-3-57 0,0 10-11 16,4-7-3-16,0 8 0 0,0-4-28 0,5 4 0 16,-1-1 0-16,13 1 0 0,0-1 0 0,0 9-10 15,4-9 0-15,9-7 0 0,12 8-2 0,-8-4 0 16,8-4 0-16,-4-3 0 16,4 3-25-16,5-11-6 0,-5 3-1 0,4-3 0 15,1-3-78-15,-5 3-16 0,4-8-3 0,-8 1-593 16,4-4-118-16</inkml:trace>
  <inkml:trace contextRef="#ctx0" brushRef="#br0" timeOffset="87859.7874">2304 392 1785 0,'0'0'79'0,"0"0"17"0,0 0-77 0,0 0-19 0,0 0 0 0,0 0 0 15,0 4 313-15,-4 3 59 0,-4 1 12 0,3 10 3 16,5-7-269-16,0 16-54 0,0-1-10 0,0 3-2 15,0 9-40-15,0 6-12 0,-8 12 0 0,8-3 0 16,0-5 0-16,0 4 0 0,8 4-10 0,5 0 10 16,-9-15-162-16,-4 0-25 0,13 0-5 0</inkml:trace>
  <inkml:trace contextRef="#ctx0" brushRef="#br0" timeOffset="88018.7891">2589 970 921 0,'0'11'82'0,"-8"-4"-66"0,-9 4-16 0,5-3 0 0,3 11 329 0,-3-1 63 16,-1 1 12-16,0-1 2 0,13 1-249 0,-4 0-49 15,-4-1-11-15,4 1-1 0,8 0-69 0,-4-12-14 16,8 12-2-16,1-12-1 16,-9-7-85-16,8 11-17 0,5-11-3 0</inkml:trace>
  <inkml:trace contextRef="#ctx0" brushRef="#br0" timeOffset="88181.7883">2401 798 2649 0,'-13'0'58'0,"0"8"12"0,5-8 2 0,8 0 4 0,-4 7-61 16,0 4-15-16,-5-11 0 0,9 0 0 0,9 11 0 0,7-3 0 0,-11-1 0 0,16 5 0 15,-5-5-15-15,14-3-5 0,-5 3-2 0,4-7-750 16,1 0-149-16</inkml:trace>
  <inkml:trace contextRef="#ctx0" brushRef="#br0" timeOffset="88504.7873">2786 880 864 0,'-12'8'76'0,"3"3"-60"0,5-11-16 0,-8 7 0 16,-1-7 356-16,9 0 68 0,-13 0 13 0,5 4 3 16,-1 3-256-16,0-7-52 0,-3 8-11 0,3-4-1 15,9-1-45-15,-9 9-9 0,1-9-2 0,7 12 0 0,-7-7-51 0,12 7-13 16,0-1 0-16,0-6 0 0,0 11 0 0,12-8 0 15,-7-4 0-15,7 4 0 16,1 1-45-16,-5-5-12 0,5 0-3 0,8-3 0 16,-4 0-6-16,-5-4-2 0,-3-4 0 0,3 0 0 15,9 4 5-15,-13-7 1 0,1 3 0 0,3 1 0 0,-7-1 51 0,7-4 11 16,-8-3 0-16,5 4 0 0,-5-4 26 0,-4-4 2 16,13 3 1-16,-13-6 0 0,4 7-13 0,-4 3-2 15,0 8-1-15,0 0 0 0,0 0 27 0,0 0 6 16,0 0 1-16,-4 8 0 0,-9 7-10 0,9 7-1 15,-5 8-1-15,5 3 0 0,-4-3-7 0,4 7-2 16,-1 1 0-16,5-5 0 0,-8-3-14 0,8-4-4 16,0 4 0-16,0-4 0 0,8-7-8 0,-8-1 0 15,0-7 0-15,5 1 0 16,-1 2-116-16,4-14-18 0,-8 0-4 0,13-7-1054 0</inkml:trace>
  <inkml:trace contextRef="#ctx0" brushRef="#br0" timeOffset="88977.851">3021 705 576 0,'0'8'51'0,"-4"10"-41"0,-13-7-10 0,9 1 0 16,4 2 412-16,-9-2 80 0,1 6 16 0,7-3 3 15,-3-4-291-15,8 8-59 0,-4-8-11 0,4 4-2 16,0-4-100-16,0-3-19 0,0 3-4 0,4-4-1 16,-4-3-16-16,8 3-8 0,-8-7 0 0,17 0 8 15,0 8-8-15,-4-8 0 0,3 0-12 0,-3 0 12 16,4 0-43-16,-5 0-1 0,1-8 0 0,-1 8 0 15,1-7-16-15,4 3-4 0,-5 4-1 0,1-7 0 0,-5-1 33 0,1 5 8 16,3-5 0-16,-3-3 1 0,-1 4 23 0,-4-1 0 16,-4 8-9-16,0 0 9 0,0 0 0 0,0 0 0 15,0 0 0-15,0 0 0 0,0 0 0 0,0 0 0 16,0 0 8-16,13 0-8 0,-5 8 26 0,9-1-1 16,-4-7 0-16,-5 11 0 0,5-11-9 0,8 8-1 15,-13-5-1-15,13 5 0 0,-13-8-14 0,13 0 9 16,-8 0-9-16,8 0 8 0,4 0-8 0,-8-8 8 15,0 5-8-15,3-5 8 0,-3-3-24 0,0-4-4 16,8 4-2-16,-8-8 0 0,-4 8 22 0,-1-4 0 16,5-3 0-16,-5 6 0 0,-7-6 47 0,3 3 13 15,-8 4 4-15,4-8 0 0,0 0-52 0,-8 1-12 16,-8 3 0-16,-1 4 0 0,9-8 0 0,-13 8 0 0,5 11-12 16,-5-8 12-16,-8 8 0 0,-1 8 0 0,10 11 0 15,-1-1 9-15,-8 5-9 0,8 10 0 0,4 4 0 0,9 8 0 16,-8 0 25-16,12 3 3 0,0-11 1 0,4 8 0 15,8-8-13-15,1-10-2 0,0 2-1 0,8-3 0 16,4-7-13-16,0-8 0 0,4 0 0 0,5-3-10 16,-5-1-105-16,9-7-21 0</inkml:trace>
  <inkml:trace contextRef="#ctx0" brushRef="#br0" timeOffset="134733.0239">5299 9966 518 0,'0'0'23'0,"0"0"5"0,0 0-28 0,-9-4 0 16,-3 0 0-16,3 1 0 0,9 3 314 0,0 0 58 16,-8-4 11-16,8 4 2 0,-4-4-193 0,4 4-40 15,0 0-7-15,0 0-1 0,0 0-61 0,0-11-12 0,0 3-3 0,4-3 0 16,0 4-25-16,5-1-6 15,3 8-1-15,1-7 0 0,3 3-9 0,5 1-3 0,5-1 0 0,11 4 0 16,5 0-24-16,4 0 0 0,9-4 0 0,4 0 0 16,-1 4 34-16,5-3 5 0,4 3 1 0,17 0 0 15,0-4-12-15,0 4-1 0,4 0-1 0,4-4 0 16,-12 0-6-16,4 1 0 0,0 3-1 0,8 0 0 16,-4-4-32-16,4 0-7 0,-3 1 0 0,7-1-1 15,-16-4 45-15,4 5 8 0,4-1 3 0,4 0 0 16,-8-3-26-16,-5 3-9 0,1-3 0 0,-9-1 9 15,-8 1 14-15,-4-1 2 0,-4 4 1 0,-5 1 0 16,-4-1-35-16,-8 4-7 0,-5-4-2 0,-3 4 0 16,-5-3-22-16,-17 3-5 0,1 0-1 0,-9 0-897 15,0 0-179-15</inkml:trace>
  <inkml:trace contextRef="#ctx0" brushRef="#br0" timeOffset="182049.1776">9140 12466 576 0,'0'0'51'15,"0"0"-41"-15,0 0-10 0,0 0 0 0,0 0 279 0,0 0 53 16,0 0 12-16,0 0 1 0,0 0-166 0,0 0-34 15,0 0-6-15,0 0-2 0,0-7-35 0,0 3-7 16,0 4-2-16,-4-7 0 0,4-1-23 0,0 5-5 16,-4-5-1-16,0 1 0 0,0-1 0 0,-1 4 0 15,-3-3 0-15,0 0 0 0,-1 3 0 0,1-4 0 16,-5 1 0-16,1 3 0 0,-5-3-52 0,0-1-12 16,0 1 0-16,1-1 0 0,-9 1 10 0,4 3 2 15,4-3 0-15,-4-1 0 0,0 5 6 0,0-1 2 16,0 4 0-16,4-4 0 0,-4 4-12 0,0 4-8 15,0-4 12-15,0 4-12 0,0 3 28 0,4 0 0 16,1 1-1-16,-1 7 0 0,4-4-27 0,-3 8-11 0,-1 3 1 0,4 0 0 16,1 1 10-16,-1-5 0 0,5 5 0 0,-1 3 0 15,1-4 0-15,4 8 0 0,-1-4 0 0,1 11 8 16,4 1-8-16,4 6 0 0,1 5 0 0,3 3 0 16,5-4 0-16,-5-3 0 0,5 4-12 0,-1-1 4 15,5-7 16-15,4 0 3 0,4-4 1 0,4 0 0 16,1 1-12-16,-1-5 0 0,1-3 0 0,-1 4 0 15,13-5 0-15,4-2 0 0,-4-5 0 0,-9-3 0 16,-3-5 12-16,3 1-4 0,-3-3 0 0,7-5 0 16,-3 0 0-16,4-7-8 0,4 0 12 0,12-7-4 15,-8-4-8-15,9 0 8 0,-5-4-8 0,1-8 8 16,-1-3-8-16,-8 0 0 0,0 0 0 0,-4-4 0 16,-5 4-18-16,-4 0 1 0,-3-4 0 0,-10 4 0 15,5 0 17-15,-4-4-8 0,0 1 8 0,-5-5 0 0,-3-7 0 16,-5 0 0-16,0-7 0 0,-4-20 0 15,-4 5-27 1,-9 3-8-16,1 5-1 0,-5-5-1 0,-4 0 8 16,0 1 1-16,-8-1 1 0,-9-3 0 0,0-1 43 0,-8 5 9 15,-4-1 2-15,-5 4 0 0,-3 11-19 0,-1 8-8 0,4 7 8 0,-8 8-8 0,5 7 9 0,-5 11-9 16,0 8 10-16,-4 11-10 0,0 15 8 0,-5 15-8 16,5 10 0-16,0 13 0 15,9 2-16-15,7-3-10 0,1 4-2 0,4 4 0 16,16-8-163-16,-3 0-33 0</inkml:trace>
  <inkml:trace contextRef="#ctx0" brushRef="#br0" timeOffset="186287.6404">4221 12314 748 0,'0'0'67'0,"0"0"-54"15,0 0-13-15,0 0 0 0,0 0 269 0,0 0 51 16,-13 0 11-16,5 0 1 0,8 0-134 0,-13 0-27 16,1 0-6-16,-1-4-1 0,-4 4-55 0,5-4-11 15,-1 0-2-15,1 1-1 0,-5-1-25 0,4 0-5 0,1 4-1 0,-5-4 0 16,0 1-51-16,0-1-13 0,-4 4 0 0,5 0 0 16,-5 0 0-16,0 4 0 0,0 3 0 0,0 4 0 15,0 4 0-15,-4 8-8 0,-1-1 8 0,-7 12 0 16,3-1-8-16,-7 16 8 0,7 6 0 0,-12 35 0 15,9-4 0-15,3 3 0 0,5-3 10 0,9 11-2 16,-1-8 11-16,4 4 2 0,13-3 1 0,0-5 0 16,13-14-5-16,4-4-1 0,8-15 0 0,8-3 0 15,9-8-16-15,0-8 0 0,4-3 0 0,9-7 0 16,-9-9 0-16,13-2 0 0,4-9 0 0,-1-6 0 0,-3-9 0 16,13-2 0-16,7-12 0 0,9-4 0 0,-4-4 0 0,0-11 0 15,4-7 0-15,4-11 0 0,-20-4 8 0,-1 0-8 16,9 3 0-16,-9-10 0 0,-12 7 10 15,-5-4-10-15,-12-7 8 0,0-1-8 0,-21 5 10 16,-4 3-10-16,-9 4 12 0,-4 4-12 0,-12 7 0 0,-5-4 0 16,-12 4 0-16,-12 0 0 0,-10 4-8 0,1 4-3 15,-12 7 0-15,7 15 0 0,-8 7-11 0,-3 8-2 16,-10 7-1-16,-12 12 0 16,-4 6-12-16,-4 20-3 15,0 7 0-15,-38 30-871 0,17 7-174 0</inkml:trace>
  <inkml:trace contextRef="#ctx0" brushRef="#br0" timeOffset="189006.6417">16715 12444 1994 0,'0'0'88'0,"0"-4"19"0,-4 1-86 0,0-5-21 16,4 1 0-16,0 3 0 0,-5-4 38 0,5 1 3 15,0 3 1-15,-4-3 0 0,0-1-15 0,-4 5-3 16,-1-5-1-16,1 4 0 0,-5-3-11 0,-3 3-3 16,-5 1 0-16,-5 3 0 0,-3-4-9 0,0 4 0 15,-5 4 0-15,-4-1 0 0,1 1 8 0,-1 3-8 0,4-3 8 0,-3 4-8 16,3-8 16-16,5 0-1 0,-1 3-1 0,5-3 0 16,-4-3 10-16,4-1 3 0,4 0 0 0,0-7 0 15,0 7 5-15,0-3 2 0,0-4 0 0,0 3 0 16,4-7-15-16,-4 8-3 0,0-4-1 0,0 3 0 15,-4-3-15-15,4 7 0 0,-4 1 0 0,0-5 0 16,8 8 0-16,-4 4 0 0,-4 0 0 0,-5 3 0 16,1 4 0-16,0 0-10 0,-1 4 10 0,1 4-8 15,-5 7 8-15,9 0-12 0,-4 4 12 0,4 0-12 16,0 7 12-16,-1-3 0 0,5 7-9 0,5 0 9 16,3-4-9-16,5 7 9 0,-1 1-12 0,9 4 12 15,-4-5-11-15,8 5 11 0,0-1-10 0,5 1 10 16,-1 3 0-16,5 4 0 0,4-4-8 0,-1-4 8 15,1 5 0-15,8-1 0 0,0-8 0 0,9 1 0 0,0-4 0 0,3 0 0 16,1-7 0-16,12-4 0 0,9-4 12 16,0-4-12-16,0-3 12 0,-1-8-12 0,9-4 16 0,0-3-3 15,5-4-1-15,-1-11 0 0,5-12-4 0,3-6-8 16,1-9 11-16,-5-3-11 0,-3-3 25 0,-1-9-1 16,-4-2-1-16,-4-1 0 0,-4 0-4 0,-5-4-1 15,-8 4 0-15,-8-3 0 0,-4-1 7 0,-9 0 2 16,-8 4 0-16,-13-3 0 0,-4-1 1 0,-9 4 0 15,-3 4 0-15,-13 4 0 0,-9 3-15 0,-8 4-2 16,-12 7-1-16,-9 5 0 0,-9 6-10 0,-11 8 0 16,-18 8 9-16,0 7-9 0,1 4 0 0,-5 7 0 0,-4 4 0 15,4 3-8 1,4 1-56-16,9 3-12 0,12-3-1 0,9 7-759 0,8 0-152 16</inkml:trace>
  <inkml:trace contextRef="#ctx0" brushRef="#br0" timeOffset="189921.644">21547 12079 1767 0,'0'0'39'0,"-5"-8"8"0,-3 5 1 0,0-1 2 0,-1 0-40 0,1-3-10 0,-5 3 0 0,1 0 0 16,-1-3 17-16,-4 3 2 0,-4 4 0 0,0 0 0 15,0 0-19-15,-4 4 8 0,0 0-8 0,0-1 0 16,-4 1 21-16,-1 3-2 0,1-3-1 0,-5 4 0 15,-3-5 21-15,3 5 4 0,0-1 1 0,1-3 0 0,-1 3 1 16,5-7 1-16,0 0 0 0,3-3 0 0,-3 3-10 16,4-4-1-16,-4 0-1 0,8 4 0 15,0-4 2-15,0 4 0 0,0-3 0 0,4 3 0 0,-4 0-12 16,4 0-3-16,0 7 0 0,1-3 0 0,-5 3-10 0,4 5-3 16,-8 2 0-16,0 5 0 0,-1 7-8 0,-7 4 0 15,-1 4 0-15,-3 3 0 0,-1 4-10 0,0 4 10 16,0-1 0-16,5 8-9 0,-5 4 9 0,4 0 0 15,1 0 0-15,4 0-8 0,8 4 8 0,4-1 0 16,4-3-9-16,9 4 9 0,0-1 0 0,8 1-9 16,4-4 9-16,9 4 0 0,0-1 0 0,8 1 0 15,-4 3 0-15,13-7 9 0,8-4-9 0,4-3 8 16,4-5-8-16,0-3 8 0,9 0-8 0,0-7 12 0,0 0-12 16,12-8 12-16,4-8-4 0,5-3 0 0,8-7 0 0,0-8 0 15,4-4 2-15,1-11 0 0,3-7 0 0,5-4 0 16,4-8 5-16,-5-7 1 0,-7-7 0 0,-5-5 0 15,0-6-8-15,-4-5 0 0,-5-6-8 0,1-1 12 16,-5 0 6-16,-12 0 1 0,-8-3 0 0,-9-5 0 16,-12 5-7-16,-13-4-2 0,-9-1 0 0,-16 5 0 15,-13 3-10-15,-12 4-17 0,-13 0 4 0,-21 7 1 32,-13 12-12-32,-16 3-1 0,-13 4-1 0,-20 11 0 0,-18 12-3 0,-16 14-1 0,-13 8 0 15,-9 18 0-15,1 8-18 0,0 11-3 16,-1 7-1-16,18 8-1052 0</inkml:trace>
  <inkml:trace contextRef="#ctx0" brushRef="#br0" timeOffset="212204.5275">11862 2505 57 0,'0'0'0'0,"0"0"0"0,21 0 0 0,-8-4 0 16,-13 4 0-16,8-3 0 0,5-9 222 0,0 5 39 15,-9-1 8-15,-4 8 2 0,0 0-123 0,4-3-25 16,-4 3-5-16,-4-8-1 0,-5 8 4 0,9 0 1 15,9-7 0-15,-9 7 0 0,-13-4-8 0,9 8-2 16,-9 3 0-16,9 1 0 0,4 3-26 0,-12 8-6 0,-5-8 0 0,4 15-1 16,5 0-11-16,-9 4-3 0,-4 3 0 0,0 8 0 15,4 4-14-15,1 3-3 0,-10 5-1 0,5-1 0 16,-4 4-23-16,9 0-4 0,3 7 0 0,5 11-1 16,-1 1-19-16,5-4 8 0,17 3-8 0,-1 5 0 15,1-9 0-15,3-6 0 0,10-8 0 0,7 7 0 16,9-15 0-16,0-7 0 0,-13-3 0 0,13-5 0 15,17 1 17-15,-9-16-3 0,-3-10-1 0,-1-1-929 16,0-14-185-16</inkml:trace>
  <inkml:trace contextRef="#ctx0" brushRef="#br0" timeOffset="213270.9142">12395 2635 1479 0,'0'0'65'0,"0"0"15"0,-4-7-64 0,4 7-16 15,0 0 0-15,0 0 0 0,-13-4 179 0,13 4 33 16,0 0 6-16,0 0 2 0,0 0-92 0,0 0-19 16,-4 0-3-16,4 0-1 0,0 0-13 0,0 0-4 15,-8 11 0-15,4 8 0 0,4 7-51 0,-5-3-10 16,-3 10-3-16,-5 4 0 0,5 1-3 0,0 6-1 15,-5-6 0-15,5 6 0 0,-5-6-7 0,5 6-1 16,-1-3-1-16,5 11 0 0,-4-11-11 0,-1 4 0 16,9-4 0-16,-4 0 8 0,4 4-8 0,0-12 0 0,-8 5 0 0,8-5 0 15,4 1-9-15,-8-8-7 0,0 4-2 16,4-4 0 0,0-4-88-16,4-3-18 0,-4-4-3 0,4-4-717 0,0 0-144 0</inkml:trace>
  <inkml:trace contextRef="#ctx0" brushRef="#br0" timeOffset="214180.0936">12466 3239 2419 0,'-4'15'107'0,"0"-7"22"16,-13-1-103-16,5 4-26 0,7 4 0 0,1-4 0 0,0-11 144 0,4 0 24 16,0 0 5-16,8 8 1 0,5 3-103 0,4-11-21 15,-5 7-4-15,14-7-1 0,11 0-26 0,-3 0-6 16,-9-3-1-16,4-1 0 0,9-7-12 0,0 3 9 15,-5-10-9-15,1-1 8 0,-5 0 11 0,1 1 1 16,-5-1 1-16,-4 0 0 16,-4 5-74-16,-5 2-15 0,-3-6-4 0,-1 3 0 15,-8 0 24-15,-4 7 5 0,0-10 1 0,-5 7 0 0,-3 3 33 0,-5 1 9 16,-8-1 0-16,-1 8 0 0,1 0 22 0,-4 8 9 16,-13-5 1-16,0 9 1 0,13-1 19 0,-1 7 4 15,1 9 1-15,0 2 0 0,-5-10-10 0,9 7-3 16,8 4 0-16,0 0 0 0,1 3 1 0,3-3 0 15,13 4 0-15,4-5 0 16,0-2-61-16,9-1-13 0,4 3-3 0,8-3 0 0,8-7 52 0,-3-8 9 16,-1 4 3-16,9-4 0 15,0-3-56-15,-1-4-12 0,-3 3-1 0,0-7-1 0,-5 0 13 0,0 0 2 0,-4-11 1 16,-4 3 0 0,0 8-22-16,-4-11-4 0,0-4 0 0,-4 4-1 15,-1-8-78-15,1-7-15 0,-5-7-3 0,0-1-1 16,1 8 38-16,-5-11 7 0,0 11 1 0,0 7 1 15,-4 1 6-15,0-1 1 0,0 12 0 0,0 7 0 0,0 0 123 0,0 0 25 0,-8 7 4 0,0-3 2 16,-1 11 86-16,1-4 18 0,-1 7 3 0,5 1 1 16,0-4-38-16,4 4-8 0,-4-1-2 0,0 1 0 15,4-12-62-15,4 8-12 0,0 0-2 0,-4-15-1 16,4 8-31-16,5 3-6 0,-1-7-8 0,5-1 11 16,-1 1-27-16,1 3-6 0,4-7-1 0,-1 0 0 0,5-7 23 0,0 3 0 15,4-3 0-15,-4-1 0 16,5-3-28-1,-5 0 0-15,-5 4-1 0,5-8 0 0,-4 0-5 16,0-4-1-16,-9 12 0 0,5-12 0 0,-5 4 35 0,1 4 0 0,-1-4 0 0,-4 0 0 0,-4 8 0 0,0-5 12 16,-8 5 0-16,-1 7 0 0,9 0 24 0,-8 4 4 15,0 3 0-15,-1 8 1 0,5-4-21 0,4 8-4 16,-4 0 0-16,4 7-1 0,4-4-15 0,0 0 8 16,-4 1-8-16,9 3 0 0,3-8 0 0,1-10 0 15,-1 10 0-15,1-10 0 0,0 3 0 0,3-3 0 16,1-5-11-16,-4 5 11 0,-1-8 0 0,1 0 0 15,-1 0 0-15,5-8 0 0,-8 5 0 0,-1-5-9 16,0-3 9-16,1 3-13 0,-1-10 13 0,5 3 0 16,-5-4-10-16,5-3 10 0,-1-4-14 0,-3 7 2 15,-1-11 0-15,0 16 0 0,1-5 1 0,-5 8 1 0,-4 3 0 16,0 8 0 0,0 0-20-16,0 0-4 0,4 8-1 0,5 7 0 0,-5 3 35 0,0 5 0 0,-4-5 0 0,4 5 0 15,0-1 33-15,1-3 14 16,-1-1 2-16,4-3 1 0,1 0-30 15,-5-4-7-15,4-3-1 0,1-1 0 0,3 1-12 0,1-5 8 0,-5 5-8 0,9-8 0 16,0-8 8-16,-1 5-8 0,1-5 0 0,4 1 9 16,-8-5-19-16,4 1-4 0,-1-4-1 15,-3 4 0-15,-5 4-15 0,5-8-3 0,-1 11-1 16,1-7 0-16,-13 4 12 0,8-1 2 0,-8 8 1 0,0 0 0 0,5 8 19 16,-1 3 0-16,-4 4 0 0,8 0 0 15,5-1 0-15,4 5 0 0,-5-4 0 0,1 0 0 16,8 0-106-16,0-4-18 0</inkml:trace>
  <inkml:trace contextRef="#ctx0" brushRef="#br0" timeOffset="214623.0977">14488 3012 2649 0,'0'0'117'0,"0"0"25"0,-4 0-114 16,0-8-28-16,-1 5 0 0,-3-1 0 0,0 0 108 0,-1 4 16 15,5-7 4-15,4 7 0 0,0 0-52 0,-4-4-9 16,4 4-3-16,0 0 0 0,-9-4-51 16,9 4-13-16,0 0 0 0,0 0 0 15,5 15-253-15,-1-7-54 0,4 14-10 0,5-3-3 0</inkml:trace>
  <inkml:trace contextRef="#ctx0" brushRef="#br0" timeOffset="214785.091">14467 3336 3078 0,'-13'8'68'0,"1"3"13"0,-1 4 3 0,1-8 3 0,-1 4-70 0,0-3-17 15,5 3 0-15,0-11 0 0,-5 4 65 0,13-4 10 16,0 0 1-16,0 0 1 0,0 0-65 0,0 0-12 0,8 3 0 0,5 9 0 31,-5-12-74-31,9 0-8 0,4-8-2 0,0 1-1316 0</inkml:trace>
  <inkml:trace contextRef="#ctx0" brushRef="#br0" timeOffset="215198.0911">15796 2747 979 0,'0'0'87'0,"0"0"-70"16,-4-3-17-16,4-5 0 0,0 1 340 0,0 7 65 16,0 0 13-16,0 0 2 0,0 0-250 0,0 0-50 15,0 0-11-15,0 0-1 0,0 0-20 0,-4 15-4 16,-8 3-1-16,3 12 0 0,-3-4-39 0,-1 11-7 16,-4 8-1-16,-8 0-1 0,4 3-21 0,-4 1-4 15,0 3-1-15,-5 4 0 0,9 0-9 0,0-8 0 0,-4 4 0 0,8-11 8 16,5 0-19-16,-1-3-4 0,1-1-1 0,8-15 0 31,-5 0-148-31,5-3-29 0,0-8-7 0</inkml:trace>
  <inkml:trace contextRef="#ctx0" brushRef="#br0" timeOffset="215439.0968">15813 2654 2649 0,'-37'19'117'16,"32"-19"25"-16,5 0-114 0,0 0-28 0,-12 7 0 0,8 1 0 15,4-8 141-15,4 11 23 0,-4 0 4 0,4 8 0 0,4 7-92 0,5-4-20 16,-1 19-3-16,1-4-1 0,0 4-24 16,-1 4-6-16,1 7-1 0,-1 4 0 0,1-4-11 0,-5 4-2 15,1 4-8-15,3-4 12 0,5-4-12 0,-4-7 0 16,-1-1 0-16,1-3 0 0,-1-3 0 0,1-5 0 16,0-3 0-16,-1-4-10 0,-3-7-6 0,-5-1-2 15,0-3 0-15,0-4 0 16,-8-3-54-16,4-8-12 0,-8 0-1 0,-5 0-1 15,-4-8-156-15,0-7-31 0</inkml:trace>
  <inkml:trace contextRef="#ctx0" brushRef="#br0" timeOffset="215599.0931">15524 3276 3027 0,'-9'12'67'0,"1"-5"13"0,0-3 4 0,-1 3 0 0,1 4-67 0,4-3-17 0,4-8 0 15,0 0 0-15,0 0 76 0,0 0 11 0,0 0 2 0,12 7 1 16,1-7-65-16,8 4-13 0,4-8-2 0,9 4-1 15,3-7-9-15,5-4 0 0,0 3 0 0,4-3 8 32,9 4-40-32,-1-12-8 0,-7 8-1 0,3-4-1424 0</inkml:trace>
  <inkml:trace contextRef="#ctx0" brushRef="#br0" timeOffset="216004.093">16556 2874 1728 0,'-9'0'76'0,"9"0"16"0,0 0-73 0,0 0-19 16,0 0 0-16,0 0 0 0,0 0 260 0,-4 4 48 15,4-4 9-15,-4 3 3 0,0-3-149 0,4 0-30 16,-5 0-5-16,1 12-2 0,0-12-61 0,-4 3-12 15,-5 12-2-15,5-7-1 0,-5 3-46 0,-4 0-12 16,1 4 0-16,-10 4 0 0,-3-1-10 0,0 5-4 16,-1-5-1-16,1 5 0 0,4-1 15 0,0-3 0 15,-1-1 0-15,10 1-9 0,-5-1 1 0,8-3 0 16,5-7 0-16,-1 3 0 0,1-4 8 0,4 5-13 16,4-12 5-16,0 0 8 0,0 3-11 0,4 5 11 15,0-1-8-15,0 1 8 0,9-1 0 0,0 4 0 0,-1-11 0 16,5 8 0-16,0 3 0 0,-1-11 0 0,5 7 0 15,5-3 0-15,-1 4 28 0,0-5 5 0,4 1 1 0,-4 0 0 16,1 3-78 0,-5-7-16-16,0-7-4 0,0 3 0 15,-5-3-153-15,5 7-31 0,9-19-7 0,-14 4-1 16</inkml:trace>
  <inkml:trace contextRef="#ctx0" brushRef="#br0" timeOffset="216154.0958">16019 3500 2865 0,'-21'7'127'0,"21"-7"26"16,0 0-122-16,0 0-31 0,0 0 0 0,8 4 0 0,-8-4 79 0,13 4 9 16,8-4 3-16,4 4 0 0,0-4-59 0,9-4-11 15,3-4-2-15,5-3-1 0,4 0 4 0,9-4 1 16,-5 0 0-16,9-3 0 16,-4-1-110-16,-5-3-21 0,0-1-5 0,1-3-1258 15</inkml:trace>
  <inkml:trace contextRef="#ctx0" brushRef="#br0" timeOffset="216442.0932">16858 2993 518 0,'0'0'46'0,"0"0"-37"0,0 0-9 15,0 0 0-15,0 0 476 0,0 0 92 0,0 0 20 0,0 0 3 16,0 0-368-16,0 0-74 0,0 0-14 0,0 0-3 16,0 0-68-16,0 0-12 0,0 0-4 0,4 19 0 15,0-1-28-15,0 1-5 0,-4 11-2 0,0 7 0 16,0 4 10-16,0 0 1 0,-4 0 1 0,4 8 0 16,0-12-25-16,0 0 8 0,0-3-8 0,4-1 0 15,0-7-16-15,-4 0-9 0,9 0-2 0,-5-7 0 16,4-8-55-1,1 0-11-15,-1-3-3 0,1-1-836 0,-1-7-167 0</inkml:trace>
  <inkml:trace contextRef="#ctx0" brushRef="#br0" timeOffset="216901.0971">16824 2706 2880 0,'-8'0'64'0,"-5"0"12"0,0 4 4 0,5-4 0 0,8 0-64 0,0 0-16 16,0 0 0-16,0 0 0 0,0 0 54 0,0 0 8 15,13 7 2-15,3 1 0 0,1-4-52 0,4 3-12 16,4-7 0-16,5 4 0 0,-5 0 0 0,4-4 0 16,5 0 0-16,4 0 0 0,-5 3 30 0,1 5 3 15,-1-8 1-15,1 0 0 0,-5 3-34 0,-4 5 0 16,0-1 0-16,-8-7 0 0,0 4 0 0,-4 0 0 16,-13-4 0-16,4 18 0 0,-4-6-17 0,-4-1 2 15,-9 7 1-15,-4 1 0 0,-8 3 4 0,0-3 1 0,-4 3 0 16,-1 1 0-16,1-1 9 0,-1 4-13 0,-3-7 5 0,-1-1 8 15,5 1 0-15,4 0 0 0,0-1 0 16,8 1 0-16,4-4 44 0,1 0 16 0,8 0 3 0,-1-4 1 16,5 0 0-16,5 4 0 0,-1-8 0 0,8 5 0 15,5-5-52-15,4 12-12 0,8-16 0 0,-3 12 0 16,-1-7 0-16,4 3 0 0,0-4 0 0,9-3 0 16,-4 4 0-16,4-5 0 0,-9 1 0 0,0 0 0 15,-4 3 0-15,-4-3 0 0,-4 0 0 0,-4-4 0 16,-13 0 0-16,0 0 0 0,4 11 0 0,-4 0 0 15,-8 0 0-15,-5 4 0 0,-12 0 0 0,-9 4 0 16,1 3 0-16,-9 4 0 0,0-3 0 0,-9-1 0 0,1 0 0 16,4 1 0-16,8-5 0 0,5 1 0 0,-1-4 0 15,13 0-15-15,4-12 3 0,5 5 1 16,3-4-85-16,9-4-16 16,0 0-4-16,0 0-1 0,17 0-60 0,4-8-12 0</inkml:trace>
  <inkml:trace contextRef="#ctx0" brushRef="#br0" timeOffset="217145.6518">17667 3616 2880 0,'0'0'64'0,"4"7"12"0,9-3 4 0,-1-1 0 0,1 1-64 0,-5-4-16 15,-8 0 0-15,0 0 0 0,17 0 66 0,-8 0 10 0,-9 0 3 0,12 0 0 16,-3 4-35-16,-9-4-8 0,0 0 0 0,0 0-1 16,-9 7-15-16,1 1-2 0,-1 3-1 0,-3 8 0 15,-9-8-17-15,-4 4 0 0,-5 0 0 16,1 0 0 0,-5-1-58-16,5 1-6 0,-5 0 0 0,9-7-1356 0</inkml:trace>
  <inkml:trace contextRef="#ctx0" brushRef="#br0" timeOffset="217601.6557">18518 2919 2329 0,'0'0'103'0,"0"0"21"0,0 0-99 0,0 0-25 0,0 0 0 0,0 0 0 15,0 0 128-15,0 0 21 0,0 0 4 0,0 0 1 16,0 0-50-16,0 0-11 0,0 0-1 0,-4 11-1 16,0 8-49-16,0 7-10 0,-5 3-1 0,1 16-1 15,4-11-16-15,-4 14-3 0,-1-11-1 16,1 8 0-16,4 0-10 0,4 3 0 0,-5-7 0 0,5 0 0 15,0-3-33-15,9-1-9 0,-1-15-2 0,5 4 0 16,-5-3-110-16,5-9-22 0,3-6-5 0,-3-1-1058 16</inkml:trace>
  <inkml:trace contextRef="#ctx0" brushRef="#br0" timeOffset="218026.6556">18485 2680 1612 0,'-17'0'144'0,"5"0"-116"0,-1 0-28 0,0 8 0 0,9 3 272 0,-4-11 48 16,-5 0 9-16,13 0 3 0,0 7-186 0,4-7-37 16,-4 0-7-16,13 11-2 0,4-11-63 0,4 4-13 15,4 4-2-15,4-1-1 0,5-7-21 0,-5 0 8 16,1 0-8-16,3 0 0 0,-4 0 0 0,5 4 0 16,-5 0 0-16,1-1 8 0,-1 5-8 0,-8-1 0 15,0 4 0-15,-8 8 0 0,-5-12 0 0,-4 12 0 16,-4 0 0-16,-8 7-8 0,-5 4 8 0,-4-8 0 15,-4 4 0-15,-4 8 0 0,0-12 0 0,0 4 0 16,0 0 0-16,0 0 0 0,-1 0 0 0,6-3 0 16,-6-5 0-16,5 8 0 0,0-14 12 0,9 2 2 0,-1 1 0 15,5-3 0-15,4-1-2 0,-1-4 0 0,5 4 0 16,5-3 0-16,3 3 1 0,0-7 0 0,9-1 0 0,0 9 0 16,0-5-13-16,4 8 0 0,0 0 0 0,4-4 0 15,-4 0 0-15,0 0 0 0,4 1 0 0,4-5 0 16,-8 8 0-16,0 0 0 0,-4-8 0 15,-4 5 0-15,-5-1 8 0,0 0-8 16,-8 4 0-16,0-4 0 0,-8 4 12 0,-5 3-3 0,-3 1-1 0,-10 0 0 16,-3-8 0-16,0 8-8 0,-5-5 12 0,1 5-4 0,3-4-8 15,1-4 0-15,-5 0 0 0,9-11 0 16,-4 4-41 0,12-4-4-16,0 0-1 0,9-4 0 0,0-3-126 0,8-8-24 0,4-4-6 0</inkml:trace>
  <inkml:trace contextRef="#ctx0" brushRef="#br0" timeOffset="218375.6642">19613 2822 3110 0,'-8'4'68'0,"-1"7"15"0,1-8 2 0,-5 12 3 0,1-7-71 0,-5 7-17 16,4 0 0-16,-3-4 0 0,3 4 55 0,0-4 7 15,-3 4 2-15,3-4 0 0,-4 0 0 0,5 0 0 16,-1 4 0-16,1-11 0 0,-5 3-52 0,4 1-12 0,5-1 0 16,-5 4 0-1,1-11-48-15,-1 8-13 0,1-4-3 0,-5 3 0 0,4 1 52 0,1 3 12 16,-5-4 0-16,4 1 0 0,5 3 0 0,-5-4 0 0,5-3 0 0,4 3 0 16,-1 1 0-16,1 3 0 0,0-7 0 0,4 11 0 15,4-12 0-15,5 12 0 0,-5-7 0 0,8 3 0 16,1-4 0-16,4 5 0 0,8-1 0 0,-4 4 0 15,4-12 0-15,4 1 0 0,1 7 0 0,8-11 0 16,-5 4 0-16,-12 0 0 16,0-4 0-16,-4-4 0 0,-5 0 0 0,1 4 0 0,0-11 0 0,-5 7 0 15,0 1-254 1,-3 3-48-16,-1-15-10 0,-4 15-1 0</inkml:trace>
  <inkml:trace contextRef="#ctx0" brushRef="#br0" timeOffset="218548.6513">19059 3429 1497 0,'0'0'133'16,"0"15"-106"-16,-4-11-27 0,0 3 0 0,0 1 347 0,4-1 64 16,4 4 13-16,0-7 2 0,9 7-274 0,-1 0-54 15,1-3-11-15,8 3-3 0,8-3-41 0,1 3-9 16,12-8-2-16,0 1 0 0,0-4-32 0,8 0 0 16,4-4 0-16,9 1 0 15,0-8-24-15,-4 3-11 0,-5-11-2 0,1 12-1 16,-5 0-170-16,-4-5-35 0</inkml:trace>
  <inkml:trace contextRef="#ctx0" brushRef="#br0" timeOffset="218914.6521">20402 3139 2296 0,'0'0'102'0,"0"0"21"0,0 0-99 0,8-4-24 0,-8 4 0 0,4-4 0 16,5 4 162-16,-9 0 27 0,4-11 6 0,0 3 1 16,-4-3-73-16,4 4-15 0,-4-4-2 0,0-1-1 15,-4-2-58-15,4 6-12 0,0-11-3 0,-4 1 0 16,-5 3-21-16,5-4-11 0,-4 4 10 0,-1-3-10 0,1 3 0 0,-5 0 8 16,-3 4-8-16,-1 0 0 15,4-1 0-15,-3 9 0 0,-10-1 0 0,-3 4 0 0,-5 0 0 16,1 7 0-16,-1 5-10 0,1 6 10 0,-1 1 0 0,1 7-10 15,8-7 10-15,-5 7 0 0,9 3 0 16,0-2 0-16,4 10 0 0,9-7 0 0,0-1 0 0,3 5 0 16,10-4 0-16,-1 3 0 0,8-7 0 0,1-3-8 15,4 3 8-15,0-7 0 0,8 7 0 0,4-15 0 16,0 4 0-16,1-4 0 0,8-4 0 0,-5-3-8 16,1 4 8-16,3-8 0 15,5-8-92-15,0 4-11 0,4-3-2 0,-4-4-1333 0</inkml:trace>
  <inkml:trace contextRef="#ctx0" brushRef="#br0" timeOffset="219150.6553">20880 3470 576 0,'0'0'25'0,"-4"11"6"0,4-11-31 0,0 0 0 0,-5 4 0 0,5-4 0 16,9 11 581-16,-1 0 111 0,-4-3 21 0,5 3 5 15,3-7-517-15,1 3-103 0,-1 1-21 0,1 3-4 16,4-4-45-16,0 1-10 0,-5 3-2 0,1 8 0 16,-1-16-16-16,-3 9 8 0,-1-1-8 0,0 0 0 15,-3 0 8-15,-5 4-8 0,-9-8 0 0,5 8 0 16,-8 0 0-16,-5-4-14 16,-4 4 2-16,-9 0-1017 0,-3-4-204 0</inkml:trace>
  <inkml:trace contextRef="#ctx0" brushRef="#br0" timeOffset="220003.6514">21169 2930 1958 0,'-33'7'87'0,"20"-7"17"0,0 4-83 0,1-4-21 0,-1 4 0 0,1-4 0 0,12 0 157 0,0 0 27 16,0 0 6-16,0 0 1 0,0 0-101 0,16 0-20 15,5-8-4-15,9 8-1 0,3-7-52 0,5-1-13 16,8 1 0-16,9-4 0 0,-1 0 0 0,5-1 0 16,4 5 0-16,-4-8 0 15,-1 4-32-15,-7 0-8 0,-9 0-3 0,-5 3 0 16,-7 1-168-16,-9-1-33 0</inkml:trace>
  <inkml:trace contextRef="#ctx0" brushRef="#br0" timeOffset="220221.6523">21370 2654 864 0,'0'0'76'0,"0"0"-60"16,0 0-16-16,0 0 0 0,0 0 451 0,0 0 87 15,0 0 18-15,0 0 3 0,-8 0-359 0,4 0-71 16,0 8-14-16,-5 10-3 0,5 1-76 0,-4 18-16 16,-1 0-2-16,-3 12-1 0,-1 3 8 0,5-4 2 0,-1 5 0 0,1 2 0 15,0-10-27-15,3 4 0 0,5 3 0 0,0-7 0 16,9 3-13-16,-5-11-5 0,9 1-1 0,-1-5 0 31,1-3-25-31,3-8-6 0,1-3-1 0,4-4 0 16,-4-4-71-16,4-4-14 0,0-7-4 0,-4-7-719 0,4-4-144 0</inkml:trace>
  <inkml:trace contextRef="#ctx0" brushRef="#br0" timeOffset="221023.656">21807 2535 2685 0,'0'0'119'0,"0"0"25"0,-9 0-116 0,1 0-28 15,4 7 0-15,-5-7 0 0,1 8 143 0,-1 3 22 16,1 8 5-16,-4 7 1 16,-1 3-90-16,-4 16-17 0,-4 11-4 0,0 0-1 0,0-4-29 0,0 8-6 15,5-4 0-15,-5 0-1 0,8-4-23 0,0-8 0 16,5 1 0-16,0 4 0 0,8-16 0 0,-5-3 0 16,10 0 0-16,-5 0 0 15,4-8-23-15,0 0-9 0,4-7-1 0,1 4-1 16,-9-12-18-16,4-3-3 0,-4-4-1 0,0 0 0 15,8 8 2-15,-3-20 0 0,-10 5 0 0,5-12 0 0,0 1 31 0,0-5 7 16,9 1 0-16,-5-12 1 0,9 1 15 0,-5-1-9 16,4 4 9-16,1 4-8 0,0-3 8 0,-1 6 0 15,-3 5 0-15,-1 3 0 0,0 7 0 0,-3 1 16 16,-5-1-4-16,0 8-1 0,0 0 16 0,0 8 3 16,-9 7 1-16,9 3 0 0,0 5-3 0,0 3-1 0,0 0 0 0,4 4 0 15,5-12-3-15,-1 8-1 0,1-7 0 0,3 0 0 16,1 3-23-16,3-7 0 0,1 4 0 0,0-8 0 15,4 4 0-15,0-8 0 0,0-3 0 0,-4 3 0 16,8-7 0-16,0-11 0 0,-4 4 0 0,4-5 0 16,0-2 0-16,-4-1 0 0,0-4 0 0,0-3 0 15,-4 3 0-15,-4-11 0 0,-1 8 0 0,1-4-12 16,-9 3-37 0,0-3-8-16,-8 15-2 0,0-8 0 0,-5 8 47 15,-3 4 12-15,-1 7 0 0,-4 0 0 0,-4 4 0 0,1-1 0 0,-6 8 0 0,1 8 0 16,0-8 0-16,8 8 0 0,-4 0 0 0,5 7 0 0,-1 0 49 15,8-8 12-15,1 1 3 0,4 0 0 0,0-8-52 0,4 4-12 16,4-4 0-16,0 0 0 0,0 0 0 0,9-3 0 16,-1 7 0-16,5-15 0 0,4 3 0 0,-4 1 0 15,8-4 0-15,-4-4 0 0,8 1 0 0,-4-9 0 16,5 1 0-16,-5 8 0 0,4-9 0 0,-12 5 0 16,0-1-9-16,-4 1 9 0,12-4 0 0,-13 3 0 15,1 5 0-15,-5-9 0 0,5 5 0 0,-9 0 0 16,4 3 0-16,-8 4 0 0,0 0 0 0,-12 0 0 15,12 0 0-15,-13 4 0 0,5 3 8 0,4 4-8 16,-1 4 12-16,1 4-12 0,-4-1 0 0,-5 5 0 16,9-5 0-16,-4 1 0 0,4 0 0 0,4-4 13 15,-5-8-1-15,10 4 0 0,-1 0-12 0,4-3 0 16,-8-8 0-16,8 4 0 0,1-4 0 0,3-4 0 0,5 4 0 16,-4-11 0-16,4 3 0 0,4-3 0 0,0 4-8 0,-1-12 8 15,1 4-11-15,0-4 2 0,0-3 0 16,5 3 0-16,-5-7 9 0,0 8 0 0,-5-8 0 0,1 7-8 15,-4 8 8-15,-1 0 0 0,-8 3 0 16,-4 8 0-16,0 0 0 0,0 0 0 0,0 0 0 16,0 19 0-16,0-1 0 0,0 8 0 0,-4 4 0 0,4 0 0 15,0 4 0-15,0-8 0 0,4 4 0 0,5-1 0 16,-1-3-62-16,1-11-17 0,-1-4-3 16,5 1-1318-16</inkml:trace>
  <inkml:trace contextRef="#ctx0" brushRef="#br0" timeOffset="221452.1878">23245 2744 1965 0,'0'0'87'0,"0"0"18"0,0 0-84 0,0 0-21 0,0 0 0 0,0 0 0 16,0 0 217-16,0 0 39 0,-4 11 8 0,-4-11 2 16,-1 7-126-16,1 4-26 0,-5 1-5 0,5 14-1 15,-9-8-61-15,0 16-13 0,-4 3-2 0,-4 4-1 16,4 4-18-16,-4 3-3 0,-4 1-1 0,-1-1 0 16,5 1-9-16,0-5 0 0,0 5 0 0,4-8 0 15,4-4 0-15,0 0-17 0,17-7 2 0,-4-4 1 31,-4-7-106-31,-1-1-22 0,1-6-4 0,-5 2-1 0,13-14-87 16,0 0-18-16,0 0-3 0</inkml:trace>
  <inkml:trace contextRef="#ctx0" brushRef="#br0" timeOffset="221640.1875">23354 2635 633 0,'9'-18'56'0,"-9"18"-44"16,4 0-12-16,-4 0 0 0,0 0 426 0,0 0 83 15,-9-11 17-15,9 11 3 0,0 0-289 0,-4 3-59 16,-4 5-11-16,4 10-2 0,4 1-88 0,-5 7-16 15,5 11-4-15,-4 4-1 0,8 12-33 16,-4-9-6-16,0 1-2 0,0 11 0 0,0 0-18 0,0 0 10 16,5-8-10-16,-1 8 8 0,-4-7-8 0,0-1-14 15,8-3 3-15,-4-1 1 16,9 5-98-16,-5-12-20 0,-3-7-4 0,-1-4-1 16,-4 0-92-16,0-7-19 0,0-8-3 0</inkml:trace>
  <inkml:trace contextRef="#ctx0" brushRef="#br0" timeOffset="221814.1845">23023 3176 1440 0,'-8'4'128'0,"-5"3"-103"0,-8 0-25 0,8 5 0 15,5-9 320-15,8-3 58 0,0 0 12 0,0 12 2 16,0-12-237-16,8 11-48 0,13-4-10 0,5 4-1 16,-1-7-70-16,4-4-14 0,0-4-2 0,9-7-1 15,0 4-9-15,8-4 0 0,4-4 0 0,5 0 8 16,-9-4-149-16,9 0-31 0</inkml:trace>
  <inkml:trace contextRef="#ctx0" brushRef="#br0" timeOffset="222123.7184">23962 2710 1036 0,'-8'15'92'0,"8"-15"-73"15,0 0-19-15,0 0 0 0,0 0 443 0,0 0 85 16,-8 0 16-16,8 0 4 0,-5-4-352 0,5 4-72 15,0 0-13-15,-8 0-3 0,0-4-62 0,-1 4-12 16,5 4-2-16,-9 4-1 0,-3 3-19 0,-1 4-3 16,-4 3-1-16,0 1 0 0,-4 0-8 0,0 7 0 15,-5-8 0-15,9 5 0 0,0-1-19 0,0-3 4 16,0-1 1-16,5 1 0 0,7 0-6 0,1-1 0 16,-1-7-1-16,1 4 0 0,8-4 21 0,0-3-9 15,-4 7 9-15,4-8 0 0,4 4 0 0,-4-7 0 16,8 4 0-16,-3 3 9 0,-1-4 5 0,8 4 1 0,1-11 0 15,4 8 0-15,0 3-15 0,4-11 11 16,0 8-11-16,8 3 10 0,-4-11-1 0,-4 7 0 0,4-7 0 0,5 4 0 16,-5 3-9-16,0-7 0 0,0 0 0 0,0 0 0 31,0 0-160-31,-4 0-33 0,-4 4-7 0</inkml:trace>
  <inkml:trace contextRef="#ctx0" brushRef="#br0" timeOffset="222318.2884">23652 3310 691 0,'-21'22'61'0,"13"-10"-49"0,-1-12-12 0,-3 3 0 16,-5 1 474-16,9 3 92 0,3-3 18 0,5 7 4 0,-4-7-374 0,8 7-75 15,9-3-15-15,12 3-4 0,4 0-70 0,1 4-14 16,-1-4-4-16,5-7 0 0,-1 3-16 0,1 1-3 16,-1-8-1-16,5 4 0 0,4-4-12 0,4-4 0 15,0 4 8-15,5 0-8 16,-5-8-33-16,-4 5-10 0,0-5-1 0</inkml:trace>
  <inkml:trace contextRef="#ctx0" brushRef="#br0" timeOffset="222651.2762">24713 3083 2016 0,'0'0'179'15,"0"0"-143"-15,0 0-36 0,4-8 0 0,-4 1 231 0,0-4 39 16,0 3 8-16,0-7 2 0,-4 0-158 0,8 0-31 0,1 4-7 0,-5-7 0 16,4-8-60-16,0 7-11 0,-4-11-2 0,0 4-1 15,-4 7-10-15,0 1 8 0,-5-1-8 0,-3 0 8 16,-5 12-8-16,-8-8 8 0,-5 11-8 0,-3 4 8 16,-1 4-8-16,-8 11 8 0,-8 4-8 0,0-1 8 15,-1 8-8-15,5 4 8 0,4 4-8 0,0 3 8 16,13 0 13-16,4 0 3 0,12 1 0 0,1-1 0 15,12 0-8-15,4-3-2 0,4-4 0 0,13 3 0 16,-4 1-2-16,8-1-1 0,4 5 0 0,1-12 0 16,3 3 1-16,9 5 0 0,-4-4 0 0,8-4 0 0,-8-4-12 15,8-3-9-15,-4-4 9 0,-4 3-13 0,-1-10 13 16,1 3-11-16,0-4 11 0,0-3-10 16,-1 4-101-16,-3-5-20 0,-5-3-4 0</inkml:trace>
  <inkml:trace contextRef="#ctx0" brushRef="#br0" timeOffset="236997.7237">24940 2311 1728 0,'-5'4'153'0,"5"-4"-122"15,0 0-31-15,0 0 0 0,-8 7 193 0,8-7 33 16,0 0 6-16,0 0 2 0,8 8-117 0,1 3-23 16,-1 8-5-16,9 7-1 0,4-8-11 0,0 20-2 15,-4-1-1-15,8 8 0 0,0 3-26 0,-4 15-6 16,-4 1-1-16,-5 10 0 0,5-10-3 0,-4 10-1 15,-5-7 0-15,-8 8 0 0,-4 3-10 0,-4-15-3 16,-1 12 0-16,-3-8 0 0,-5 4-24 16,-4-15 0-16,0 0 0 0,-4 7 0 0,-9-18 11 0,1 3 0 15,-5-3 0-15,0 3 0 16,4-7-159-16,-3-7-32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1:51:56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21056 631 172 0,'0'0'8'0,"4"-8"1"0,4-3-9 0,-3 3 0 0,-1-3 0 0,0 4 0 15,4-4 296-15,5 3 58 0,-5-3 11 0,1 4 3 16,-1-5-192-16,-4 5-39 0,5-1-7 0,-9 8-2 16,0 0 6-16,0 0 1 0,4-11 0 0,-4 11 0 15,0 0-11-15,0 0-3 0,0 0 0 0,0 0 0 16,0 0-45-16,0 0-10 0,0 0-2 0,0 0 0 15,0 0 0-15,0 0 0 0,-4 0 0 0,-5-7 0 16,-7 7 0-16,-1 0 0 0,-8-11 0 0,-5 11 0 16,-7 3-51-16,-5 5-13 15,4-8 0-15,-8 0 0 0,-5 0 0 0,5 0-10 0,0 7 2 0,0-7 0 16,0-7 8-16,4 7 11 0,-4 0-3 0,0-11 0 16,4 3-36-16,-4 1-8 0,4 3-2 0,4-3 0 15,9-5 7-15,3 5 2 0,5-4 0 0,0 3 0 0,5 8 17 0,3-7 3 16,5 7 1-16,-1 0 0 0,9 0 8 0,-4 7-13 15,-4 1 5-15,8 3 8 0,0 8-15 0,0 7 5 16,0 3 1-16,4 5 0 0,4 7 9 0,1 11 0 16,-1 4 0-16,5 11 0 0,-5 4 0 0,0 3 0 15,1-3 8-15,-5 11-8 0,4 4 23 0,1 3 0 16,-9 12 0-16,0 3 0 0,-4-3-23 0,4 0 0 16,-5-1 0-16,5 5 0 0,-8-9 13 15,-5 5-1-15,5-8-1 0,-5 8 0 0,-3-15-11 0,3 3 0 16,1-11 9-16,3 8-9 0,1 0 0 0,-5-23 0 15,5 0 0-15,4-3 8 0,4-8-8 0,-5-7 0 16,5-8 0-16,0-11 0 0,0 4 0 0,0-11 0 16,0 7 0-16,0-15 0 0,5 0 0 0,-5 4-8 0,4-11 8 0,4 3 0 15,-4 4 0-15,1-3-8 16,3-1 8-16,-4 1 0 0,5-4 0 0,-1 3-8 0,0 0 8 16,9 5 0-16,-4-9 0 0,-5 5 0 0,0-1 0 0,9 1 0 15,0-1 0-15,0 4 0 0,4-7 0 0,0 0-8 16,0 0 8-16,4 3-12 0,-4-7 12 0,0 7-12 15,0-7 12-15,0 4 11 0,-5 4-3 0,1-8 0 16,0 3-8-16,0 1-11 0,-5-4 3 0,1 0 0 16,4 4 8-16,0-4 16 0,-1-4-4 0,1 4-1 15,4-7-11-15,4-1 0 0,0 1 9 0,5 3-9 16,-5-7 8-16,8 3-8 0,1-3 8 16,0 4-8-16,-5-4 0 0,0-1 0 0,1 9 0 0,-1-9 8 15,0 5-22-15,1-4-4 0,-1 3-1 0,0 1 0 0,-3-4 19 0,-5 0 0 16,0 3 0-16,0 1 0 0,-5-1 0 0,1 4 0 15,-9-7 0-15,1 4 0 0,-5-8 21 0,4 4 8 16,-3-4 2-16,-5 0 0 16,4-7 1-16,-4-1 1 0,-4-14 0 0,4 0 0 0,0-8-33 0,0-11 0 15,4-7 0-15,0-12 0 0,-4 1 0 0,4-8 0 16,0-8 0-16,5-22 0 0,-1 4 0 0,1-3 0 16,-1-20 0-16,0-7 0 15,5 0-44-15,-5 12-16 16,1-1-4-16,-1-3 0 0,-4 10 52 0,-4 16 12 15,0 14 0-15,0 1 0 0,-8 22-81 0,4 11-14 0,-9 11-2 0,1 8-834 16,-1 11-166-16</inkml:trace>
  <inkml:trace contextRef="#ctx0" brushRef="#br0" timeOffset="8285.338">23488 724 1036 0,'0'0'46'0,"0"0"10"0,9 0-45 0,-5-8-11 15,-4 5 0-15,0 3 0 0,0 0 156 0,0 0 28 16,8 0 7-16,-8 0 1 0,0 0-71 0,0 0-13 16,0 0-4-16,0 0 0 0,5-8-13 0,-5 8-3 15,0 0-1-15,0 0 0 0,0 0-18 0,0 0-3 16,0 0-1-16,0 0 0 0,0 0-26 0,4 8-6 16,0 3-1-16,-4 0 0 0,0 4 1 0,0 15 0 15,4-4 0-15,-4 18 0 0,0 5 12 0,-4 3 3 16,-4 15 0-16,3-4 0 0,-3 12-27 0,8-8-5 0,-4 4 0 15,4 3-1-15,-4-3-15 0,-1-11 0 0,1-1 0 0,0-3 0 16,4-7 25-16,-4-4 3 0,8-8 0 0,-4-4 0 31,-4-3-45-31,4-11-9 0,4-1-2 16,-4-10 0-16,0 3 28 0,0-11 0 0,0 0 0 0,0 0 0 0,0 0 15 0,-8-11 8 0,-5-15 1 0,5 0 1 16,-1 0-45-16,1-8-10 15,-5 1-2-15,5-20 0 0,0 1-31 0,3 0-6 0,1-15-2 0,4 4 0 16,4-12-85-16,1 4-18 0,3-11-3 0,5 8-1 15,-1-1 82 1,1 1 17-16,-1 3 3 0,-12 15 1 0,-12 4 51 0,8 11 9 0,16 15 3 0,5-4 0 16,-9 11 79-16,-4 12 16 0,1 7 3 0,-5 0 1 0,0 0 33 0,4 18 6 15,-13 9 2-15,9-5 0 0,9 11 0 0,-9-3 0 16,0 7 0-16,0 8 0 0,-4 0-103 16,-1-8-25-16,1 8 0 0,4 3 0 0,0-3 44 0,0 0 3 15,0 3 1-15,4 4 0 0,5 4-36 0,-5-11-12 16,-8 11 9-16,4 0-9 0,0-8 0 0,4 4 0 15,-4-7 8-15,4 4-8 0,0-12 0 0,1-7 0 16,-5 3 0-16,0-3 0 0,8-4 13 0,-8 0-2 16,-4-7-1-16,0-8 0 0,4 0-10 0,0-11 0 15,-5 4 0-15,5-4 0 16,0 0-49-16,0 0-12 0,-8-15-3 0,0-4 0 0,-5 1 52 0,5-19 12 16,-5-1 0-16,5-6 0 15,4-20-54-15,-1 1-8 0,5-4-2 0,5-15 0 0,-1 0 52 0,4 0 12 16,5 0 0-16,-5-4 0 15,0 12-45-15,-3-1-7 0,3 12 0 0,0-1-1 0,1 20 41 0,-5 6 12 0,0 9 0 16,0 6 0-16,-8 12 12 0,8 4 6 0,-4 7 2 16,0 0 0-16,0 18 16 0,0 5 4 0,0 6 1 0,-4 16 0 15,4 0 5-15,0 11 1 0,-8 0 0 0,-1-1 0 16,5 9-30-16,0-5-5 0,4 5-2 0,0 7 0 16,-4-4-10-16,0 3 0 0,-1-6 0 0,5-1 0 15,-4-3 28-15,0-4 4 0,4-4 1 0,0-7 0 16,0 3-33-16,4-3 0 0,-4-8 0 0,4 0-9 15,-4-3-15-15,5-4-4 0,-1-4 0 0,-4-8 0 16,-4 1-8-16,4-15-1 0,0 11-1 0,0-15 0 16,0 0-162-16,-9-8-33 0,-3-22-7 0,-1-7 0 0</inkml:trace>
  <inkml:trace contextRef="#ctx0" brushRef="#br0" timeOffset="11596.8845">24453 1182 2649 0,'-21'0'58'0,"13"0"12"0,-5 0 2 0,-4 0 4 0,-4 0-61 0,5 4-15 16,-14 3 0-16,1-7 0 0,-5 0 104 0,-3 8 17 16,-1-5 4-16,-4 1 1 0,0 7-87 0,4-7-18 15,5 0-3-15,-1 0-1 0,5 3-8 0,-1-3-1 16,14-1-8-16,-1 9 12 0,4-12-27 0,1 0-5 0,-1 3-2 0,13-3 0 16,0 0 22-16,0 0 0 0,0 0 0 0,0 0 0 31,0 0-226-31,0 0-41 0,0 0-8 0</inkml:trace>
  <inkml:trace contextRef="#ctx0" brushRef="#br0" timeOffset="11857.744">24210 970 576 0,'0'0'25'0,"0"0"6"0,-9-4-31 0,5 0 0 0,-4 4 0 0,-5-7 0 15,5 7 499-15,-5-4 93 0,1 4 20 0,-1 4 3 0,1 3-411 0,-5 1-81 16,-4 3-17-16,-4 0-3 0,-5 4-51 0,9 4-9 15,0-1-3-15,-4 1 0 0,4-1-20 0,0 1-5 16,0 3-1-16,0 1 0 0,9-5-14 0,-5 1 0 16,9 3 0-16,-1-3-10 0,5 0 10 0,8-1 0 15,0 5 0-15,5-5 0 0,3 1 0 0,5 0 0 16,0-12 0-16,4 4 0 0,4 0 0 0,4 1 0 16,1-5 0-16,3 0 8 0,1 1-8 0,-1-4 0 15,1 3 0-15,0-7 0 16,-5 0-79-16,-4 0-13 0,0 0-4 0,-8 0-1296 0</inkml:trace>
  <inkml:trace contextRef="#ctx0" brushRef="#br0" timeOffset="29311.5886">14744 7264 115 0,'0'0'10'0,"0"0"-10"0,0 0 0 0,4-8 0 16,-4 8 346-16,4-11 67 0,0 4 14 0,-4 7 2 15,0-11-178-15,0 11-36 0,0 0-7 0,0 0-2 16,0 0-69-16,0 0-13 15,0 0-4-15,0 0 0 0,0 0-51 0,0 0-10 0,9 11-3 16,-5 7 0-16,0 5-13 0,0 3-3 0,-4 7-1 0,0 5 0 16,0-1-17-16,0 0-3 0,0 4-1 0,0-3 0 15,0-5-18-15,0 1 10 0,0-5-10 0,5-2 8 16,-1-5-8-16,0 0 0 0,-4-11 0 0,8 1 0 16,-4-5 0-16,-4-7 0 0,0 0 0 0,0 0-11 15,0 0-1-15,0 0-1 0,9-4 0 0,-1-7 0 16,-4-4-2-16,5 0 0 0,-5-7 0 0,0-4 0 15,0-4 5-15,1-3 1 0,3-1 0 0,-4-7 0 0,5-4 0 0,-1-3 0 16,5 3 0-16,-5-7 0 0,5 7-2 0,-1 4 0 16,-3 4 0-16,3 7 0 0,1 12 11 0,-1-1 0 15,-3 11 0-15,3 5 0 0,1 6 0 16,-5 9 16-16,5 10-3 0,-5 8 0 0,5 7 20 0,-9 0 4 16,4 4 1-16,-3 0 0 0,3-3-11 0,-8-5-3 15,0 1 0-15,0-1 0 0,4-7-15 0,0-3-9 16,-8-1 10-16,8-3-10 0,-4-8 0 0,4 0 0 15,-4-11 0-15,5 4 0 0,-5-4 0 0,0 0-12 16,0 0 1-16,4 3 0 16,4-3-21-16,1 0-4 0,-1-7 0 15,-4-4-1-15,0-4 14 0,5-4 3 0,3-3 1 0,-7 0 0 0,-5-5 19 16,0-2 0-16,8-1 0 0,5-7 0 0,-1 7 0 0,1-4 0 0,-1-3 0 16,1 11 0-16,4 7 0 0,-5 4 0 15,1 4 0-15,-1 7 0 0,5 4 14 0,-4 8 3 0,-1 7 1 0,5 3 0 16,-4 8 28-16,-1 4 6 15,1 0 0-15,-1 4 1 0,-7-1-42 0,3 1-11 0,-4-4 0 16,0-1 0-16,-4 1 0 0,5-4 0 0,-1-3 0 0,-4-1 0 16,0-7 0-16,0 0 0 0,4-4 0 0,-4 0 0 15,0 0-9-15,4-3-4 0,-4-8-1 0,0 0 0 16,0 0-172-16,0 0-34 0,0 0-8 0</inkml:trace>
  <inkml:trace contextRef="#ctx0" brushRef="#br0" timeOffset="30167.5931">15822 7335 1065 0,'0'0'47'0,"0"0"10"0,0 0-45 0,0 0-12 0,0 0 0 0,0 0 0 0,0 0 146 0,0 0 27 16,0 0 6-16,8-8 1 0,-4 1-63 0,-4 7-12 15,0-8-2-15,0 8-1 16,4-7-6-16,-4 7-2 0,-4-8 0 0,4 8 0 0,0 0-24 0,0 0-5 16,0-7-1-16,0 7 0 0,0-4 12 0,-8 1 3 15,-1-1 0-15,1 0 0 0,4 0-25 0,4 4-5 16,-4-3-1-16,-5-1 0 0,1 4-17 0,0-4-4 15,-5 8-1-15,0-4 0 0,-3 0-6 0,-1 0 0 16,0 0-1-16,0 7 0 0,-4 1 1 0,5 3 0 16,-1 4 0-16,-4 4 0 0,0 3-20 0,4 4-14 15,-4 4 2-15,0 3 1 0,8 8 11 0,-3-7 0 16,3 3 0-16,1 0 0 0,3-3 0 0,5-4 0 16,4 0 0-16,0-4 0 0,0-4 0 0,8 0 0 15,1-7 0-15,3 4 0 0,1-4 0 0,-1-8 0 0,1 4 0 16,4-7 0-16,4-4 0 0,0-4 16 15,-9-7-4-15,9 0-1 16,-4-4-31-16,4-3-5 0,-4-1-2 0,4-7 0 0,0 0-59 16,-4-4-12-16,-9 0-2 0,0-3-1 15,1-1 29-15,3 4 7 0,-3 0 1 0,-1 1 0 0,0 3 47 0,-3 3 17 0,-5 1-12 0,0 7 12 16,4 7 0-16,-8 1 0 0,-1 3 0 0,5 4 10 16,0 0 84-16,0 0 17 0,-4 11 3 0,0 1 1 15,4 6-44-15,0 1-9 0,0 0-2 0,4-1 0 16,0 5-25-16,5-5-6 0,-1 5-1 0,1-5 0 15,3-3-20-15,5 0-8 0,-4-4 0 0,8 4 9 16,-5 0-9-16,1 0 0 0,0-4 0 0,0 0 0 16,-1-3-81-16,1-1-9 0,0 1-2 0,-4-1-854 15,-1 1-171-15</inkml:trace>
  <inkml:trace contextRef="#ctx0" brushRef="#br0" timeOffset="30347.5949">16036 7264 2188 0,'-9'15'97'0,"5"-8"20"0,0 1-93 0,4 3-24 16,0 4 0-16,4-4 0 0,-4 4 223 0,4 4 40 15,0-5 8-15,5 5 1 0,-1 3-174 0,5-3-35 16,-5 3-7-16,5-3-2 0,-1 3-40 0,5-3-14 16,0-4 9-16,0 4-9 15,-1-1-36-15,5 1-12 0,0-4-2 0,0 0-921 16,4-4-184-16</inkml:trace>
  <inkml:trace contextRef="#ctx0" brushRef="#br0" timeOffset="30492.589">16354 7271 1152 0,'-21'8'102'0,"9"-1"-82"0,-1 1-20 0,1 7 0 16,-5-4 450-16,0 7 86 0,4 1 16 0,-8 7 4 15,1 0-397-15,-1 0-80 0,0 4-16 0,0 0-3 16,4 4-46-16,0-5-14 0,4-3 8 0,5 4-1008 15,4-4-200-15</inkml:trace>
  <inkml:trace contextRef="#ctx0" brushRef="#br0" timeOffset="30825.6013">17080 7417 2880 0,'0'0'64'0,"-9"3"12"0,-3-3 4 0,-1 0 0 0,-3 4-64 0,-1 0-16 0,0 3 0 0,4 5 0 16,-3-1 93-16,3 0 16 0,0 4 3 0,5 3 1 16,0-3-82-16,-1 4-17 0,1 0-3 0,4-8-1 15,4 4-10-15,4-4-16 16,-4-4 4-16,4 1 1 16,0-1-248-16,-4-7-49 0</inkml:trace>
  <inkml:trace contextRef="#ctx0" brushRef="#br0" timeOffset="31001.5917">16728 7145 2649 0,'-30'-4'117'0,"18"11"25"0,-1 1-114 0,-4-1-28 0,5 5 0 16,-1-1 0-16,5 0 108 0,4-4 16 0,-1 5 4 0,5-5 0 0,9 4-52 0,3-3-9 16,9-5-3-16,-4 5 0 0,8-5-51 0,5 1-13 15,-1 0 0-15,0-4 0 16,9-4-48-16,0 0-13 0,8 4-3 0,-13-3 0 15,-16-1-168-15,13 0-35 0,16 4-6 0,-4 0-2 0</inkml:trace>
  <inkml:trace contextRef="#ctx0" brushRef="#br0" timeOffset="31264.5931">17243 7253 2419 0,'0'0'53'0,"0"0"11"0,-12 7 3 0,-5 4 1 0,5 1-55 0,3 2-13 16,-3 1 0-16,-1 0 0 0,0-4 156 0,5 1 28 16,4 3 5-16,0-4 2 0,-1 0-101 0,5 0-20 15,0-3-4-15,5 3-1 0,-1 0-52 0,0-4-13 16,-4-7 0-16,13 8 0 0,-5-4 0 0,0-1 0 0,1 5 0 0,3-5 0 31,1 1-48-31,4-4-13 0,-1 0-3 0,5 0 0 16,0-4-7-16,0 1-1 0,0-1-1 0,-4-3 0 15,0 3-37-15,0-4-7 0,-1 1-2 0,-3 3 0 0,-5-3 95 0,-8 7 24 0,0 0 0 0,0 0 0 16,0 0 47-16,9 3 13 0,-9-3 4 0,8 8 0 16,1-4 36-16,-1 3 7 0,-8 1 1 0,8 3 1 15,-3-4-72-15,3 4-14 0,-4 1-3 0,0-1-1 16,5-8-19-16,-1 5 0 0,0-1 0 0,5-3 0 15,-5 0-99-15,9 0-23 0,4-4-5 0,0-4-1127 16</inkml:trace>
  <inkml:trace contextRef="#ctx0" brushRef="#br0" timeOffset="31963.5917">17973 7320 1497 0,'0'0'32'0,"0"0"8"0,0 0 0 0,0 0 4 0,0 0-36 0,0 0-8 0,0 4 0 0,0-4 0 15,0 0 147-15,-4 3 27 0,-4-3 6 0,3-3 0 16,1-1-32-16,0 4-8 0,-4-4 0 0,-1-3-1 16,1 3-111-16,0-4-28 0,-1 1 0 0,1 3 0 15,-5-3 35-15,1-1 1 0,-5 5 1 0,0-1 0 0,-4 4-8 0,0 0-1 16,0 4-1-16,4 3 0 0,5 1 29 0,-5 6 7 16,-8 5 1-16,4 3 0 0,0 5-52 0,0 2-12 15,4 1 0-15,0 4 0 0,9-1 0 0,4-3 0 16,0 0 0-16,4-4 0 0,8 0 0 15,0-7 0-15,5-4 0 0,4 0 0 16,8-8 0-16,-4 0 0 0,0-3 0 0,8-4 0 0,-4 0 0 0,5-7 0 16,3-4 0-16,-3-8 0 0,-1 0 0 0,-4-11 0 15,0 4 0-15,0-11 0 0,-4 0 0 0,0 0 0 16,0-4 0-16,0-8 0 16,0-3-48-16,0-8-13 0,-4 4-3 0,0-7 0 0,-5 7 52 0,1-3 12 15,0 6 0-15,-9 5 0 0,0 7 0 0,0 7 0 16,0 12 0-16,-4 7 0 0,-8 4 27 0,4 11 8 15,-5 0 1-15,1 19 1 0,-5 14-8 0,-3 16-1 0,-1 10-1 16,0 12 0-16,0 4 29 0,1-5 7 0,3-3 1 0,0 0 0 16,5-14-52-16,4-1-12 0,0-7 0 0,4-4 0 31,4-4-48-31,0-4-13 0,4 1-3 16,1-4 0-16,3-8-204 15,-3-3-42-15,16 14-8 0,-8-14-2 0</inkml:trace>
  <inkml:trace contextRef="#ctx0" brushRef="#br0" timeOffset="32593.5922">18644 7290 1497 0,'0'0'66'0,"0"0"14"0,0 0-64 0,0 0-16 0,0 0 0 0,0 0 0 16,0 0 208-16,0 0 39 0,0 0 7 0,0 0 2 16,0 0-103-16,-8-4-20 0,0 4-4 0,-1 4-1 15,-12 7-51-15,-4 4-10 0,-4 4-3 0,-5 3 0 0,1 0-37 16,7 1-8-16,10 3-2 0,-1-4 0 0,0-3-3 0,4 0-1 16,9-5 0-16,-4-2 0 0,8 3-13 0,0-4 0 15,4-4 0-15,4 4 0 0,9-3 0 0,8-4 0 16,9-1 0-16,-1-3 0 0,1-3 0 0,-5-1 0 15,5 4 0-15,0-4 0 0,-5 0 0 0,0 4 0 16,-8 0 0-16,0-3 0 0,-4 3 8 0,-4 0-8 16,-5 3 0-16,0 1 0 0,-8-4 31 0,0 8 0 15,-8 6 0-15,0-2 0 0,-5 3-31 0,-4-1 0 16,0 1 0-16,1 4 0 0,-1 0 0 0,-4-1-20 16,4-7 4-16,5 4 0 15,-1-3-77-15,9-1-15 0,-5-4-4 0,5 1-793 16,4-8-159-16</inkml:trace>
  <inkml:trace contextRef="#ctx0" brushRef="#br0" timeOffset="33118.5908">18871 7536 2649 0,'-25'30'117'0,"20"-19"25"0,-3 0-114 0,0 0-28 0,-1 4 0 0,1-7 0 15,4-1 108-15,4-7 16 0,0 0 4 0,0 0 0 16,0 0-76-16,0 0-16 0,8 0-2 0,5 0-1 15,3-4-33-15,5 1 0 0,5-8 0 0,3-1 0 16,0-3-20-16,1 1-10 0,-1-5-2 0,-8 0-1 16,4 4-87-16,-4 0-16 0,-8-3-4 0,3 3-1 31,-3 0 53-31,-9 0 12 0,0 4 1 0,-4-4 1 0,-8 4 23 16,0 3 5-16,-1 1 1 0,-3 3 0 0,-5 4 59 0,0 0 12 0,-4 4 2 0,0 3 1 15,-4 5 59-15,0 2 12 0,-5 5 3 0,5 0 0 0,4 7-31 0,0-4-7 16,0 4-1-16,5 0 0 0,7 0 0 0,1-3 0 15,4-1 0-15,4 1 0 0,4-5-16 0,4 1-3 16,1-1-1-16,7-3 0 0,1-3-34 0,8-5-10 16,5-3 0-16,3-1 0 0,-8-3 0 0,9-3 0 15,0-8 0-15,3-1 0 0,1 5 0 0,-4-8 8 16,-1-4-8-16,1-3 0 0,-1 3 0 0,-3-3 0 16,3-4 0-16,-4-8 0 15,1 1-26-15,-1-1-3 16,1-7-1-16,3-7 0 0,-4 3 14 0,1-7 2 0,-1-4 1 0,1-4 0 0,-1-3 13 0,-8 3 0 15,-9 1 0-15,-7 10 0 0,-1 5 0 0,4 10 0 16,5 8 0-16,-9 11 0 0,-12 0 21 0,-9 15 1 0,-4 11 0 16,-8 4 0-16,-5 15 6 0,-4 15 2 15,-4 14 0-15,0 12 0 0,5 0 6 0,-1 4 0 0,0-1 1 16,9 4 0-16,4-7-18 0,4-4-4 0,8-3-1 0,5-5 0 16,3-3-14-16,10-7-13 0,3-8 2 0,-4 0 1 15,9-4-70 1,-1-7-13-16,1-4-3 0,4-4-1 0,0 0-25 15,-1-3-5-15,1-4-1 0,-4-4-716 0,3-7-144 0</inkml:trace>
  <inkml:trace contextRef="#ctx0" brushRef="#br0" timeOffset="33292.5925">19240 7163 2912 0,'-34'8'129'0,"22"-1"27"0,3-3-125 0,1-4-31 0,8 0 0 0,0 0 0 0,0 0 97 0,8 7 14 15,5 1 2-15,4-1 1 0,8-3-70 0,8 0-15 16,9-4-2-16,4 0-1 0,9-4-13 0,0-7-2 16,7 0-1-16,6-4 0 15,-6 4-85-15,1-4-17 0,0 4-3 0</inkml:trace>
  <inkml:trace contextRef="#ctx0" brushRef="#br0" timeOffset="34490.5897">16619 6645 1267 0,'0'0'56'0,"0"0"12"0,0 0-55 0,0 0-13 16,0 0 0-16,0 0 0 0,0 0 156 0,0 0 29 16,0 0 6-16,0 0 1 0,0 0 0 0,0 0 0 15,0 0 0-15,0 12 0 0,-5 2-77 0,5 13-15 16,-8-1-4-16,0 18 0 0,-5 12-36 0,-4 11-8 16,0 23-2-16,1 10 0 0,-1-6-23 0,0 6-5 15,0-3-1-15,9 0 0 0,4-11-21 0,-5-4 0 16,9-8 0-16,0-3 0 15,9-11-206-15,3-12-39 0</inkml:trace>
  <inkml:trace contextRef="#ctx0" brushRef="#br0" timeOffset="35016.5893">20204 6738 633 0,'0'0'56'0,"0"0"-44"15,0 0-12-15,0 0 0 0,0 0 296 0,0 0 58 16,0 0 11-16,0 0 3 0,0 0-104 0,0 0-20 0,0 0-4 0,-4 8 0 16,0-1-76-16,0 5-16 0,0 2-2 0,-5 9-1 15,1 10-65-15,-5 8-12 16,1 15-4-16,-5 30 0 0,4-4-53 0,-3 4-11 0,3-1 0 0,0 5 0 15,1-8 0-15,3 0 0 0,1-4 0 0,0 4 0 16,4-19-85 0,-1-7-22-16,5 0-4 0</inkml:trace>
  <inkml:trace contextRef="#ctx0" brushRef="#br0" timeOffset="35644.5937">20657 7297 691 0,'-12'4'61'0,"3"4"-49"16,1-5-12-16,0 5 0 0,8-8 447 0,0 0 86 16,0 0 18-16,0 0 3 0,0 0-351 0,0 0-71 15,0 0-13-15,8 7-3 0,5-3-61 0,-1 0-12 16,9-1-3-16,4 1 0 0,5-4-27 0,-1-4-5 15,9 1-8-15,0-5 11 16,-5 1-51-16,1-4-11 0,3-1-1 0,-3-2-885 16,0-1-177-16</inkml:trace>
  <inkml:trace contextRef="#ctx0" brushRef="#br0" timeOffset="35817.5939">20519 7577 3254 0,'-8'15'72'0,"-1"0"14"0,1 0 3 0,4-4 3 0,4 0-74 0,0 0-18 0,8 0 0 0,5-3 0 16,8-1 49-16,4 1 7 0,8-8 0 0,9-4 1 16,9-3-21-16,-1-1-4 0,9-3 0 0,4-4-1 31,-1-7-76-31,1-4-15 0,0-4-4 0,4 4-956 0,-8-8-191 0</inkml:trace>
  <inkml:trace contextRef="#ctx0" brushRef="#br0" timeOffset="36457.596">21526 7227 2649 0,'0'0'58'0,"-9"-8"12"0,9 8 2 0,0 0 4 0,-4-7-61 0,4 7-15 0,0 0 0 0,0 0 0 16,0 0 105-16,0 0 19 0,0 0 3 0,0 0 1 16,0 0-24-16,0 0-5 0,0 0-1 0,-4 11 0 15,4 4-55-15,4 7-11 0,-8 8-3 0,4 7 0 16,-4 8-10-16,-5 7-3 0,1 0 0 0,-5 8 0 16,1-12-16-16,-1 8 0 0,1-7 0 0,3-1 0 15,-3-7 0-15,7-4 0 0,5-3 0 0,-4-8 0 16,0-7 0-16,4-4 0 0,4 0 0 0,0-4-9 15,-4-11-7-15,0 0-2 0,0 0 0 0,0 0 0 16,9-8 1-16,-1-7 0 0,1-3 0 0,3-12 0 16,5 0 17-16,-5-7-8 0,5-8 8 0,4 0 0 0,-8 1-9 15,8-5 9-15,0 1 0 0,8-8-9 0,0 4 9 0,1 0 0 16,3-1 0-16,-3 5 0 0,-1 7 0 16,-4 4 0-16,-4 7 0 0,4 8 0 0,-8 10 15 0,-4 1 1 15,4 11 1-15,-5 4 0 0,1 7 6 0,-1 8 1 16,1 7 0-16,-5 7 0 0,1 1-24 0,-5 7-15 15,0 0 3-15,-8 7 0 0,4-3 12 0,-9 3 0 16,5-3 0-16,0 0 0 0,0-4 0 0,0 0 0 16,4-4 0-16,-5 4 0 15,5-7-28-15,5-5-2 0,-1-2-1 0,0-1 0 16,0-4-104-16,5-3-21 0,-5-4-4 16,4-4 0-1</inkml:trace>
  <inkml:trace contextRef="#ctx0" brushRef="#br0" timeOffset="36644.5992">22117 7722 3340 0,'-4'12'74'0,"4"-12"15"0,0 0 3 0,0 0 1 0,0 0-74 0,0 0-19 0,0 0 0 0,8 3 0 15,9 1 55-15,0-8 7 0,0 1 2 0,12-9 0 16,9-3-48-16,-1 1-16 0,1-1 9 0,4 0-9 15,0 0-10-15,-4 7-7 0,-5-3-2 0,5 0-1032 16,0 0-206-16</inkml:trace>
  <inkml:trace contextRef="#ctx0" brushRef="#br0" timeOffset="38014.5936">22729 7398 518 0,'0'0'23'0,"0"0"5"0,0 0-28 0,0 0 0 16,0 0 0-16,-4-4 0 0,-4 4 274 0,8 0 50 15,0 0 9-15,0 0 3 0,0 0-117 0,0 0-23 16,0 0-5-16,0 0-1 0,0 0-39 0,0 0-8 16,0 0-2-16,0 0 0 0,0 0-42 0,0 0-9 15,0 0-2-15,0 0 0 0,0 0-40 0,8 8-8 16,-4-1-1-16,-4 12-1 0,0 3-19 0,-4 8-4 15,4 0-1-15,-8 0 0 0,4 7-14 0,-1-7 9 16,1 0-9-16,4-1 8 0,0 1-8 0,4-4 0 0,-4-3 0 16,0-5 0-16,0-3 0 0,5-7 0 15,-5-1 0-15,0-7 0 0,0 0 0 0,0 0 0 0,0 0 0 16,8-7 0-16,0-4 0 0,5-1 0 0,-1-6 0 0,1-5 0 16,0 5 0-16,-1-8 0 0,9 0 0 0,-8-4 0 15,-1 0 0-15,1-4 0 0,0-3 0 0,3-4 0 16,5 4 0-16,-4 0 0 0,-4 3 0 0,8 4 0 15,-9 4 0-15,1 4 0 0,-5 7-9 16,1 7 9-16,-9 8 0 0,0 0 0 0,0 0 0 0,8 12 0 16,-4 6 29-16,0 1 10 0,1 7 1 0,-5 4 1 15,0 3-33-15,-5-3-8 0,5 7 0 0,-4-7 0 0,0 0 0 16,4 0 0-16,-4-4 0 0,4-4 0 0,0-3 0 16,0-4 0-16,0 0 0 0,4 0 0 0,-4-15 0 0,0 0 0 15,0 0 0-15,0 0 0 16,8 0 0-16,5 3 0 0,-9 1 0 0,-4-4 0 15,13-7 0-15,-5-1 0 0,0-3 0 0,5 0 0 0,-5 0 0 0,1-8 0 16,-1-3 0-16,1 3 0 0,-1-3 0 0,5 3 0 16,-5-3 0-16,0 7 0 0,1 0 0 0,-1 4 0 15,-4 3 0-15,1 1 0 0,-5 7 0 0,0 0 0 16,0 0 0-16,8 11 0 0,-4 0 0 0,0 4 0 16,0 7 0-16,-4 1 0 0,-4 3 0 0,4-4 0 15,4 4 0-15,-8-3 0 0,4-1 0 0,0-3 0 16,0 3 0-16,0-7 0 0,4-4 0 0,-4 0 0 15,0 0 0-15,9-3 0 16,-9-8-203-16,4 4-42 0,-4-4-9 0,13-4-2 0</inkml:trace>
  <inkml:trace contextRef="#ctx0" brushRef="#br0" timeOffset="38165.5894">23421 7458 3110 0,'0'0'68'0,"-8"7"15"0,4 4 2 0,-5 1 3 0,1-1-71 0,4 0-17 0,0 0 0 0,-1 0 0 15,1 0 55-15,0 4 7 0,4-7 2 0,0 7 0 16,0-15-52-16,0 0-12 0,0 0 0 0,0 0 0 16,0 7-48-16,0-7-13 0,13 0-3 0,-1-4-1356 15</inkml:trace>
  <inkml:trace contextRef="#ctx0" brushRef="#br0" timeOffset="38333.5986">23258 7160 3110 0,'0'0'68'0,"0"0"15"0,0 0 2 0,0 0 3 0,0 0-71 15,0 0-17-15,0 0 0 0,8 3 0 0,5 1 0 0,-1 0 0 16,5-4 0-16,-4 4 0 16,8-1-48-16,0 1-12 0,4 0-4 0,0-1-819 15,-12 1-164-15</inkml:trace>
  <inkml:trace contextRef="#ctx0" brushRef="#br0" timeOffset="38629.591">23593 7391 2757 0,'0'0'122'0,"-12"3"26"0,-1 5-119 0,5 3-29 15,4-4 0-15,-5 5 0 0,-3-5 137 0,3 1 22 0,9 3 4 16,0-11 1-16,4 7-100 0,-4 1-19 0,0-1-4 0,9 1-1 16,-1-1-28-16,1-3-12 0,-5 7 11 0,4-4-11 15,5 1 0-15,-5-1 0 0,0-3 0 16,1 3-10-1,-1-3-19-15,5 4-4 0,-5-5-1 0,1 5 0 0,-9-8-17 0,12 0-3 0,-3-4-1 0,-9 4 0 16,8-4 38-16,5-7 7 0,-5 0 2 0,5-4 0 16,-1 0 8-16,-3 4 9 15,3 0-1-15,-4 3-8 0,1-3 19 0,-1 4-3 0,1 3-1 0,-1-3 0 16,0 7 9-16,1 0 3 0,3 0 0 0,-3 11 0 0,-5 4-14 16,4 3-2-16,-3 5-1 0,3 3 0 0,-4 0-2 15,0 4-8-15,-4-4 12 0,5 0-4 0,-1 0-8 16,0-4 0-16,-4-7 0 0,4 0 0 15,0 0-60-15,-4-8-10 0,0-7-2 0,0 0-885 16,13 0-177-16</inkml:trace>
  <inkml:trace contextRef="#ctx0" brushRef="#br0" timeOffset="38855.6003">23908 6765 2786 0,'0'0'124'0,"-9"0"24"0,5 0-118 0,4 0-30 16,0 0 0-16,0 0 0 16,0 7 120-16,0 4 19 0,0 4 3 0,0 7 1 0,4 8-67 0,-4 4-14 15,0 7-2-15,0 11-1 0,0 23-45 0,-4-1-14 0,4-3 8 0,-4 0-8 16,0-12 14-16,0 1-1 0,4-4 0 0,0 0 0 31,0-8-32-31,0-3-6 0,4-4-2 0,0 4 0 16,0-8-97-16,0-11-20 0,-4-4-4 0,0 1-792 0,5-5-159 0</inkml:trace>
  <inkml:trace contextRef="#ctx0" brushRef="#br0" timeOffset="39163.5967">23920 7357 2131 0,'0'0'189'0,"0"0"-151"0,0 0-30 0,0 0-8 0,0 0 200 0,0 0 40 15,0 0 7-15,0 0 1 0,0 0-120 0,0 0-24 16,5 8-4-16,3-1-2 0,-4 4-58 0,5 4-12 16,-1 7-3-16,5 5 0 0,-1 2-11 0,-3 1-2 15,12 15-1-15,-5-4 0 0,1-8-11 0,0 1 0 16,0-4 0-16,-1 0 8 0,1-4-8 0,-4 0 0 16,-5-8 0-16,1-3 0 0,-5-4-12 0,4-7 1 15,-4 4 1-15,-4-8 0 0,0 0-6 0,13-15 0 16,-5-4-1-16,1-3 0 0,-1-8 5 0,0 0 2 15,-3 0 0-15,3-7 0 16,0-4-18-16,-3 0-4 0,3-4-1 0,0 1 0 16,-3 3-47-16,3 0-10 0,-4 7-2 0,0 4 0 15,1 4-88-15,-5 4-17 0,0 7-4 0</inkml:trace>
  <inkml:trace contextRef="#ctx0" brushRef="#br0" timeOffset="39709.5919">24327 7521 2678 0,'0'0'119'0,"-12"0"24"0,12 0-115 0,0 0-28 0,0 0 0 0,0 0 0 16,0 0 119-16,0 0 17 0,0 0 4 0,0 0 1 16,8 0-85-16,0-4-18 0,1 1-3 0,3-1-1 15,5-4-26-15,0 1-8 0,4-4 0 0,-4 3 0 0,0-3 0 16,-1 0 0-16,1 0 0 0,0 0 0 15,0-1-38-15,-9-2-2 0,5-1 0 0,-9 3 0 16,-4 1-8 0,4 0-1-16,-4 0-1 0,0 0 0 0,-8-4 18 0,3 0 3 0,-3 0 1 0,4 4 0 15,-9 0 0-15,5-1 1 0,-5 9 0 0,5 3 0 0,-5 0 27 0,1 7 8 16,3 1 0-16,1 7 0 0,-5-4 23 0,9 4 5 16,0 3 0-16,0-3 1 0,0 4 7 0,4-1 2 15,-5-3 0-15,5 0 0 0,5-4-22 0,-5 4-4 16,8-3 0-16,-4-1-1 0,0-8-19 0,5 5 8 15,-5-1-8-15,9-3 0 0,-5 0 0 0,4-4 0 16,-3 0 0-16,3 0 0 0,1 0 0 0,0 0 0 16,-5 0 0-16,5-4-12 15,-1-3-30-15,1-1-6 0,-1 4 0 0,1 1-1 16,-1 3 9-16,-3 0 3 0,-1-4 0 0,1 0 0 0,-9-3 37 0,0 7 0 16,0 0 0-16,0 0 0 0,0 0 0 0,0 0 8 0,0 0 2 0,0 0 0 15,-9 7 11-15,-3 1 3 0,3 3 0 0,1 0 0 16,0 0-9-16,-1 0-2 0,5 1 0 0,0-1 0 15,-5 0-13-15,9 0 9 0,-4-3-9 0,4 3 8 16,0-11-8-16,0 0 0 0,0 0 0 0,4 7 0 16,-4-7 0-16,0 0-12 0,0 0 4 0,0 0 8 31,0 0-32-31,9 4 2 0,3 0 0 0,-3-8 0 0,-1 0-18 0,-4-3-4 16,5-1-1-16,3-3 0 0,-3-4-69 0,3 0-14 0,-3-3-2 15,3-1-928-15</inkml:trace>
  <inkml:trace contextRef="#ctx0" brushRef="#br0" timeOffset="39904.5936">24625 7283 518 0,'-21'3'23'0,"13"1"5"0,8-4-28 0,-5 0 0 16,-3-4 0-16,4 1 0 0,4-5 408 0,0 8 76 16,0-7 15-16,4-1 3 0,-4 1-341 0,13-1-68 15,-1-3-13-15,5 4-4 0,0-1-46 0,4-3-10 16,4 4-1-16,0-5-1 0,0 5-18 0,-4-4 0 15,-4 0 8-15,4 3-8 0,0-3 0 0,-4 0-19 16,-5 0 4-16,-3-1 1 16,-5 1-206-16,0 4-40 0</inkml:trace>
  <inkml:trace contextRef="#ctx0" brushRef="#br0" timeOffset="40076.5935">24814 6835 2120 0,'-25'0'94'0,"25"0"19"0,0 0-90 0,0 0-23 15,-5 4 0-15,1 7 0 0,-8 4 184 0,3-4 32 0,5 8 6 0,-4 7 2 16,-5 4-104-16,5 7-20 0,-1 8-4 0,1 7 0 16,-5 0-54-16,1 4-10 0,3-4-3 0,5 4 0 15,0-4-21-15,-4 1-8 0,3-1 0 0,1 0 0 16,4-7-35-16,0-4-13 0,0 0-2 0,4 0-1 16,5-8-158-16,-1-3-32 0,-4-4-7 0</inkml:trace>
  <inkml:trace contextRef="#ctx0" brushRef="#br0" timeOffset="40438.6593">24772 7547 1382 0,'0'0'61'0,"-13"4"13"0,-4 0-59 0,9-1-15 16,8-3 0-16,0 0 0 0,-8 8 380 0,8-8 72 15,0 0 16-15,0 0 2 0,4 4-339 0,4 3-68 16,5-7-14-16,4 0-2 0,4 0-35 0,-5-4-12 15,1 1 0-15,0-5 9 0,0-3-22 0,8 3-5 16,-4 1-1-16,-4-4 0 16,-5 0-57-16,1-1-12 0,-1 5-3 0,-3-4 0 15,-9 3-1-15,0-3 0 0,0 4 0 0,0-4 0 0,-9-1 58 0,5 1 11 16,-8 0 3-16,7 0 0 0,-3 0 20 0,4-1 0 0,-13 1 10 0,9 4-10 16,-1-1 41-16,1 5 2 15,-5 3 0-15,-3 3 0 0,-5 1 16 0,12 4 3 16,9 6 1-16,0 5 0 0,-12 3-22 0,7 1-4 0,5-1-1 0,-4 8 0 15,-4-4-10-15,8-4-2 0,8 1-1 0,1-1 0 16,-9-3-23-16,4-1 0 0,4-3 0 0,1 0 0 16,3-4-8-16,1 1-7 0,-5-5-1 0,5 4 0 15,8-11-112-15,-5 0-22 0,-3 4-5 16,0 0-1028-16</inkml:trace>
  <inkml:trace contextRef="#ctx0" brushRef="#br0" timeOffset="40601.5946">25065 7476 2113 0,'-12'12'93'0,"12"-12"20"0,-9 7-90 16,5-3-23-16,4-4 0 0,-4 11 0 0,-4 0 163 0,3 4 28 15,5-4 5-15,5 0 2 0,-1-3-122 0,0 3-25 16,4-4-5-16,5 1-1 0,0-1-36 0,-1-3-9 16,1 0 0-16,4 0 0 15,4-1-102-15,-5 1-22 0,1 0-5 0,4-4-1069 16</inkml:trace>
  <inkml:trace contextRef="#ctx0" brushRef="#br0" timeOffset="40730.5928">25254 7491 633 0,'0'0'56'0,"0"0"-44"15,-12-7-12-15,7 7 0 0,5 0 498 0,0 0 98 16,-12-4 19-16,3 8 4 0,1 0-420 0,-5 3-84 16,5 0-17-16,-5 12-3 0,-3 0-60 0,3 7-12 15,5 0-3-15,-1 0 0 16,-3 0-60-16,-1 0-12 0,5 0-2 0,4 0-883 0,-5 0-177 0</inkml:trace>
  <inkml:trace contextRef="#ctx0" brushRef="#br0" timeOffset="41212.5903">24118 8266 2649 0,'0'0'58'0,"-9"0"12"0,-3 0 2 0,3 0 4 0,5-3-61 0,-9 3-15 16,5-4 0-16,-5 0 0 0,5-3 105 0,-5 7 19 15,-3-4 3-15,3 0 1 0,1 1-52 0,-5-1-9 0,-4 4-3 0,-4 4 0 16,-1-1-51-16,1 5-13 15,4 3 0-15,-8 4 0 0,4 4 0 0,-5-1 0 16,1 4 0-16,4 5 0 0,4 2 0 0,-4 5 0 0,8-8 0 0,0 4 0 16,9-4-12-16,4 0-6 0,-5 0-1 0,9-4 0 15,9-3 31-15,-5-4 5 0,8 4 2 16,1-4 0-16,4-4-67 0,0 0-12 16,4 0-4-16,4-3 0 0,-4-5-51 0,8-3-10 0,-4 4-3 15,5-8-716-15,3 1-144 0</inkml:trace>
  <inkml:trace contextRef="#ctx0" brushRef="#br0" timeOffset="42216.5931">24092 8374 2880 0,'-21'4'64'0,"0"4"12"0,0-1 4 0,5 4 0 0,-1-3-64 0,0 3-16 16,5 8 0-16,-5-5 0 0,4 5 105 0,5-4 19 16,-5 0 3-16,9 0 1 0,4-4-103 0,0 4-25 15,4-4 0-15,0-3 0 0,5 3 0 0,-1-4 0 16,9-3 0-16,4 3 0 0,0-7 0 0,4 4 0 15,4-4 0-15,1 0 0 16,-1-4-47-16,1 1-14 0,-9-5-3 0,4 1-1 16,-4-1-47-16,-5 1-10 0,-3-4-2 0,-5-1 0 15,1 1 77-15,-5-4 15 0,0 4 4 0,-8-7 0 0,0-1 17 0,0 4 11 16,-1-4-12-16,-3 1 12 0,0 3 0 0,-5 0 0 16,0 0 0-16,5 4 0 0,0 3 28 0,-1 1 10 15,1 3 2-15,8 4 0 0,-8-4 21 0,8 1 5 16,0 3 1-16,0 0 0 0,0 0-24 0,0 0-5 15,0 0-1-15,8-8 0 0,4 8-18 0,1-3-4 0,4-1-1 16,0 0 0-16,4 0-14 0,-5 1 11 0,1-1-11 0,0 4 10 16,0 0-10-16,-1 0 0 0,-3 4 0 15,0 3 0-15,-5-3 0 0,0 7 8 0,1 0-8 0,-1 4 8 16,-8 0 15-16,-4 7 2 0,4 4 1 0,-4 4 0 16,-5 0 2-16,1 0 0 0,-5 0 0 0,1 0 0 15,-1-8-12-15,5 4-1 0,-1-7-1 0,1-1 0 16,4-3-14-16,4 0 8 0,0-4-8 0,0 0 0 15,0-3 0-15,0-8 0 0,4 7 0 0,-4-7 0 16,0 0 0-16,8 4-18 0,-8-4 4 0,9 4 1 16,3-4-19-16,-3 0-4 0,3-4-1 0,1-3 0 15,-5-1-11-15,1 1-1 0,3-4-1 0,1-4 0 16,0 0 14-16,-5-4 4 0,0-3 0 16,1-1 0-16,-1-3 10 0,0 4 2 0,1 0 1 0,3-1 0 0,-7 1 9 0,3 3 2 15,-4 4 0-15,5 4 0 0,-9 4 8 16,0 7 11-16,0 0-3 0,0 0 0 0,0 0 24 0,0 0 5 15,0 0 1-15,0 11 0 0,0 7 5 0,4-3 1 16,0 4 0-16,4 0 0 0,-3-1-20 0,3-3-3 16,0 0-1-16,5-4 0 0,0 0-20 0,-1 1 0 15,5-5 0-15,4 1 8 0,0-5-8 0,0 1 0 16,0-4 0-16,4 0 0 0,0 0 0 0,0-4 0 16,-12 1 0-16,4 3 0 0,-5-4-11 15,1-4-3-15,-1 5-1 0,-3-1 0 16,-1-4-14-16,1 1-3 0,-1 0-1 0,-8-1 0 15,-8-3-4-15,-1 3-1 0,5-3 0 0,4 4 0 0,-4-4 21 0,-5 7 4 16,1-4 1-16,0 5 0 0,-5 3 28 0,0 0 7 0,-12 7 1 16,0 4 0-16,8 1 10 0,-4 2 2 0,0 5 1 0,5 0 0 15,-1 3 5-15,0-3 1 0,9 3 0 0,-1-3 0 16,1-4-20-16,4 0-4 0,8-4-1 0,-4 0 0 16,4 0-18-16,0 0 0 0,9-3 0 0,-1-1 0 15,5-3 0-15,0-4 0 0,0 0 0 0,4 0 0 16,8-8-11-16,-4 1-2 0,-8-4-1 0,4 3 0 15,8-3-2-15,-3 4-1 0,-6-4 0 0,1-1 0 16,-4 1 7-16,0 4 2 0,0-4 0 16,-5 3 0-16,-7 1 8 0,3 3 0 0,0 0 0 0,1 4 0 15,-9 0 0-15,0 0 11 0,0 8-3 0,0 7 0 0,4-1 15 0,-8 1 2 16,0 0 1-16,-1 4 0 0,5 0-6 0,-4-1 0 16,-4-3-1-16,4 0 0 0,-1-4-11 0,5 0-8 15,-4 1 9-15,0-1-9 0,0-8 8 0,4-3-8 16,0 0 0-16,0 0 0 0,0 0 0 15,0 0 0-15,0 0 0 0,0 0-10 0,0 0-1 16,0 0 0-16,0-11 0 0,8-4 0 0,-8 4 11 0,9-7-13 16,3-1 5-16,5 0 8 0,4-3-17 0,-4 3 4 15,-1 1 1-15,-3 3 0 0,8 0 12 0,-4 0 0 16,0 0 0-16,-1 4-9 0,1 0-3 0,4 3-1 16,0 1 0-16,0-1 0 15,-13 1-106-15,9-4-21 0,4 3-4 0,-4-3-1133 0</inkml:trace>
  <inkml:trace contextRef="#ctx0" brushRef="#br0" timeOffset="42451.5915">25359 8117 3110 0,'-29'12'138'0,"29"-12"28"0,0 0-133 0,0 0-33 16,0 0 0-16,-5 3 0 0,1 1 90 0,4 7 11 0,0 0 3 0,0 8 0 15,0 7-43-15,4 8-8 0,1 7-1 0,3 7-1 16,-8 0-41-16,0 5-10 0,4-5 0 0,5 8 0 0,-5-8 0 16,0 5 10-16,-4-5-10 0,0 4 10 15,8 0-7-15,-8 1-3 0,-4-1 0 0,0 0 0 16,0-4-91 0,0-7-17-16,-5 0-4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1:53:23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9451 4611 1728 0,'-13'3'76'16,"13"-3"16"-16,0 0-73 0,0 0-19 0,0 0 0 0,-8 0 0 16,-1-3 131-16,9 3 22 0,0 0 5 0,0 0 1 15,-8 0-50-15,8 0-9 0,0 0-3 0,0 0 0 0,0 0-13 0,17 0-4 16,-5 3 0-16,14 1 0 16,-14 0-24-16,13 3-6 0,9-7-1 0,-13 8 0 15,0-5-19-15,8 5-4 0,-4-8-1 0,9 4 0 0,-1-1-9 0,1 1-1 16,4 3-1-16,12-7 0 0,-4 0-14 0,0 0 11 15,-8 0-11-15,4-7 10 0,-8 7-10 0,3-4 0 16,-3 1 0-16,-5-1 8 0,-8 4-8 0,0 0 0 16,0 0 0-16,0 0-11 15,0 4-133-15,-8-1-28 0</inkml:trace>
  <inkml:trace contextRef="#ctx0" brushRef="#br0" timeOffset="1246.4157">17919 4547 1915 0,'0'0'42'0,"0"0"9"0,0 0 1 0,0 0 2 0,0 0-43 0,0 0-11 0,0 0 0 0,0 0 0 15,0 0 107-15,0 0 19 0,0 0 4 0,0 0 1 16,0 0-43-16,8 0-9 0,5 0-2 0,-5 0 0 0,5 0-13 0,-1 4-4 16,1-4 0-16,4 7 0 15,4 5-3-15,4-9-1 0,0 5 0 0,13-5 0 0,4 5-24 0,4-1-4 16,0 5-2-16,4-5 0 15,9 4-3-15,0-3-1 0,4 3 0 16,-1-4 0-16,-3 4-6 0,8-11 0 0,13 8-1 0,0-4 0 0,-5 3-5 0,1-7-1 16,-1 8 0-16,1-1 0 0,-13 0-9 0,4-3 0 15,-4 0 0-15,4 0 0 0,-4 3 0 0,-1-3 0 16,-7 3 0-16,0 4 0 0,-9-7 0 0,0 0 0 16,-4 7 0-16,0-7 0 0,-9 0 0 0,-3-1 0 15,-1 5 0-15,0-5 0 0,-8 1 0 0,0 0 0 16,0 3 0-16,-4-7 0 0,-4 0 0 0,-1 0 0 15,1 0 0-15,-1 0 0 0,-3 0 0 0,-5 0 0 16,-4 0 0-16,0 0 0 16,0 0-24-16,0 0-3 0,0 0-1 0,8 0 0 15,-8 0-169-15,0 0-35 0</inkml:trace>
  <inkml:trace contextRef="#ctx0" brushRef="#br0" timeOffset="7186.3935">4946 5065 1152 0,'-16'4'102'0,"7"-4"-82"15,5-4-20-15,4 4 0 0,0 0 103 0,0 0 16 16,17 8 3-16,8-8 1 0,-12 0-70 0,-1-8-13 15,17 5-4-15,-8-12 0 0,5 3-20 0,-1 1-5 0,4-11-1 0,-8 7 0 16,17 4 0-16,-13-4 0 0,4 4 0 0,1-4 0 16,-9 4 5-16,0-4 1 0,0 4 0 0,0 7 0 15,0 4-3-15,4 11 0 0,-4-11 0 0,0 7 0 16,-9-3 17-16,5 4 3 0,4-5 1 0,-8 5 0 16,-1-1-20-16,1 1-4 0,-1 3-1 0,1-4 0 15,4 1-9-15,8-4 12 0,-17 3-12 0,5 0 12 16,-1-3 12-16,-12-4 2 0,0 0 1 0,0 0 0 15,-12-4 8-15,8 4 1 0,4 0 1 0,0 0 0 16,0 0-5-16,0 0-2 0,21 0 0 0,-13 0 0 16,-12-3-10-16,0-5-1 0,4 8-1 0,0 0 0 15,0 0-18-15,0 0 0 0,4-7 0 0,-4 7 0 16,0 0 0-16,0 0 0 0,8-4 0 0,-8 4 0 16,21 0 0-16,-17-4 0 0,-4 4 0 0,13 0 0 15,-13 0-35-15,13-3-4 0,-13 3-1 0,0 0-668 16,0 0-135-16</inkml:trace>
  <inkml:trace contextRef="#ctx0" brushRef="#br0" timeOffset="27839.0826">7769 2293 421 0,'0'0'18'0,"0"0"5"0,0 0-23 0,0 0 0 16,0 0 0-16,0 0 0 0,0 0 64 0,0 0 8 15,0 0 1-15,0 0 1 0,0 0 21 0,0 0 4 16,0 0 1-16,0 0 0 0,0 0 15 0,0 0 3 0,0 0 1 0,0 0 0 16,4 0 18-16,-4 0 4 15,0 0 1-15,0 0 0 0,0 0-18 0,0 0-3 0,0 0-1 0,0 0 0 16,0 0-69-16,0 0-15 0,4-8-2 0,-4 8-1 16,0-7 8-16,0 7 2 0,0-8 0 0,-8 5 0 15,8-5-7-15,-8-3 0 0,-1 3-1 0,-3 1 0 16,3 0-15-16,-8 3-2 0,5-7-1 0,-5 3 0 15,0-3-17-15,-8 4 0 0,0-5 0 0,4 5 0 16,-8-4 24-16,8 7 2 0,0 0 0 0,-13-3 0 16,9-1 6-16,0 5 2 0,-4 3 0 0,-1 0 0 15,1 0-24-15,4 3-10 0,8 5 8 0,-13 3-8 16,10-7 35-16,-1 7 1 0,0 8 1 0,0-1 0 0,-5-10-8 16,1 7-1-16,4 7-1 0,-8-3 0 0,0 10-27 15,8 5 0-15,4 7 0 0,-8 0 0 0,-13 7 13 16,9-7 1-16,3 8 0 0,1 7 0 0,8 0-14 0,1-1-18 15,3 1 4-15,-4-7 1 0,9 3 61 0,8-7 13 16,4-1 3-16,5-3 0 16,3 4-103-16,1-8-20 0,16 8-4 0,5-8-1 0,3 4 103 0,5 0 20 15,-8-15 4-15,12 4 1 0,4 0-64 0,1-8-26 16,3 1 2-16,5-5 0 0,4-3 38 0,4-3 8 16,-4-9 2-16,0 1 0 0,0-8-24 0,-5 1 0 15,1-12 0-15,0 0 0 0,-5-8 0 0,5 5-13 16,-4-5 1-16,3 1 1 0,-12-8 11 0,5 0 0 15,-5-3 0-15,-4-4-8 0,-4-1 8 0,-5 1 0 16,-4 0 8-16,-8-12-8 0,0 5 0 0,-4-12-8 16,-4-4 0-16,-5 0 0 0,-4-3 20 15,-4 0 4-15,-4 7 0 0,-4 0 1 0,-5 4-17 0,-4 3 0 0,-12 1 0 0,-5 3 0 16,-7 0 0-16,-6 8 0 0,-3 4 0 0,-4 3 0 16,-1 11-12-16,1 1-5 0,-1 3-2 0,-4 11 0 15,5-4 31-15,-1 16 5 0,1-8 2 0,3 4 0 31,9 3-91-31,5 1-19 0,7-1-3 16,18 4-907-16,3-7-182 0</inkml:trace>
  <inkml:trace contextRef="#ctx0" brushRef="#br0" timeOffset="29910.2529">6599 1801 2242 0,'0'0'49'0,"0"0"11"0,0 0 1 0,0 0 3 0,0 0-52 0,0 0-12 0,0 0 0 0,0 0 0 16,0 0 93-16,0 11 16 0,-9 4 3 0,5 3 1 15,0 1-33-15,0 15-8 0,0 21 0 0,-1 9-1 16,-7 10-63-16,-9 12-8 0,4 11-9 0,5 33 9 15,3 1 35-15,-3-1 14 0,-1 4 3 0,-4 23 1 16,0-19-29-16,5 0-5 0,12-12-2 0,-8 9 0 0,16-27-17 0,-4-4 0 16,9-7-11-16,3-15 11 15,1-15-58-15,4-4-5 0,-8-14-1 0,8-5 0 16,4-10-73-16,-13-4-15 0,9-4-4 0,-4-15-604 16,-4-3-120-16</inkml:trace>
  <inkml:trace contextRef="#ctx0" brushRef="#br0" timeOffset="30619.2285">6679 1499 2649 0,'-21'15'58'0,"12"-8"12"0,1-3 2 0,8 3 4 0,0-7-61 0,0 0-15 15,0 0 0-15,4 8 0 0,9-4 54 0,12 3 8 0,8 0 2 0,22-7 0 16,-5 4-52-16,17 4-12 0,9-8 0 0,16 0 0 15,0 0 0-15,13 0 0 0,8 7 0 0,13-7 0 16,-8-7 0-16,7 7 0 0,10-8 0 0,11 4 0 16,-16 4 0-16,5 0 0 0,7-7 0 0,18 0 0 15,-26 7 0-15,17-8 0 0,0 4 0 0,12-3 0 16,-28 3 17-16,-1 0 1 0,-4 1 0 0,12-5 0 16,-24 8-18-16,-9 8 0 0,-17-8 0 0,-4 0 0 15,-8 0 0-15,-26 3 0 0,-7-3 0 16,-5 0 0-16,-13 4 9 0,-8-4-9 0,-4 4 0 15,-5 3 9-15,-12-7 1 0,0 0 0 0,0 8 0 0,0 10 0 0,-4 1 4 16,-4 0 1-16,3-1 0 0,1 5 0 0,-4-1-15 0,4 8 8 16,0-4-8-16,-1 0 0 0,1 4 0 0,4 7 0 15,0 0 0-15,4 8 0 0,-4-4 9 0,5 11-9 16,-1 0 8-16,0 16-8 0,0-13 19 16,0 13-2-16,0-5 0 0,1 11 0 0,-1 5-17 15,4 3 0-15,-4-8-13 0,-4 12 5 0,0-8 57 0,-4 0 12 16,4-3 3-16,-8 7 0 0,4-8-52 0,-5-3-12 15,1-4 0-15,-5 4 0 0,5-7 0 0,0-9 0 16,-5-2 0-16,5-5 0 0,-9-3 0 0,8-4 0 16,1-4 0-16,-5 4 0 0,13-4 0 15,-4-7 0-15,-4 0 0 0,4 3 0 0,-1-6 0 0,1-1 0 16,4-8 0-16,0 5 0 0,0-8 28 0,-12 3 2 16,7-10 1-16,-3 3 0 0,0-7 1 0,-5-1 1 0,-8 8 0 15,0-11 0-15,0 4-33 0,-4-4-20 0,-4 0 2 0,-1 0 1 16,-12-4 17-16,0 4-8 0,1 0 8 0,-6-7 0 15,-3 3-9-15,0 1 9 0,-5-1 0 0,-8 4-9 16,-4 0-1-16,-4 0 0 16,0 0 0-16,-9 0 0 0,4 0 10 0,-3 4-8 15,-1-1 8-15,-16 8-8 0,-1-11 8 0,1 4 0 0,-5 0 0 0,-16 7 0 16,12-3 8-16,-9 3-8 0,-3 0 10 0,-17 4-10 16,21 0 17-16,-9-4-2 0,0 7-1 0,-8 1 0 15,21 3-2-15,4-3-1 0,9 0 0 0,-5-4 0 16,9 0-11-16,12-4 0 0,9 0 9 0,4 0-9 15,17-3 0-15,12-5 8 0,8-3-8 0,14 4 0 0,3-4 0 16,13 0 0-16,0 0 0 0,4-7 0 16,9-12-150-16,16 0-34 0,43-25-8 0,-1-9 0 0</inkml:trace>
  <inkml:trace contextRef="#ctx0" brushRef="#br0" timeOffset="31236.2298">11015 2587 460 0,'0'0'41'15,"0"0"-33"-15,0 0-8 0,0 0 0 0,0 0 358 0,0 0 70 16,9-7 13-16,-9-1 3 16,4 4-227-16,-4 4-45 0,0 0-10 0,0 0-2 0,0 0-74 0,0 0-15 15,0 0-3-15,0 0-1 0,0 0 6 0,0 0 2 16,0 12 0-16,-4-1 0 0,-1 7-36 0,1 8-7 16,-4 1-2-16,4 10 0 0,-5 0-5 0,1 4-1 15,4 4 0-15,-1 7 0 0,1-15-4 0,0 8-2 16,4 0 0-16,4 3 0 0,0-11 22 0,5 8 4 15,-1-8 0-15,9 1 1 16,0-9-65-16,4 5-14 0,0-12-2 0,4 1-1 0,8 7 37 0,5-16 8 16,0 5 2-16,0-4 0 0,-9 0 14 0,9-11 2 15,4-1 1-15,0-3 0 0,-9-7-10 0,5-4-1 16,0-4-1-16,4-8 0 0,-9 1-24 0,-3-8-5 16,-1 0-1-16,-4-3 0 0,4-1 34 0,-8 1 6 15,-4-4 2-15,0-8 0 0,4 0-27 0,-8-3 0 0,-9 3 0 16,4 0 0-16,-4-3-20 0,1 7 3 15,-10 11 1-15,-3-4 0 0,-5 16 7 16,1 3 9-16,-1 7-13 0,1 8 5 16,-9 4-148-16,4 11-28 0,8 4-7 0,-3 7-1 0</inkml:trace>
  <inkml:trace contextRef="#ctx0" brushRef="#br0" timeOffset="32358.2525">9023 2151 1497 0,'0'0'32'0,"0"0"8"0,0 0 0 0,0 0 4 0,0 0-36 0,0 0-8 0,0 0 0 0,0 0 0 16,0 0 156-16,0 0 28 0,0 0 7 0,0 0 1 16,0 0-52-16,-4-4-9 0,-5-3-3 0,9-4 0 15,0 11-51-15,-12-8-10 0,-1 8-3 0,5-11 0 16,0 4-51-16,-9-5-13 0,4-3 0 0,-12 4 0 16,0 0 54-16,4-4 8 0,-13 4 2 0,5-4 0 15,-5 4-46-15,-3 0-9 0,-5-4-1 0,4 4-8 16,-8 3 22-16,4 1-2 0,-4 3-1 0,0 4 0 15,-1 0-5-15,-3 7-1 0,0 5 0 0,-1 6 0 16,5 8-5-16,4 0-8 0,0 8 11 0,5 18-11 16,3-3 0-16,5 10 0 0,4 5 0 0,8 6 0 0,-4 1 0 15,21 4 0-15,-8-1 0 0,16 5 0 0,0-16 0 0,13-3 0 16,4-8 0-16,13 4 0 0,-4-12 0 0,12-6 10 16,0-1-10-16,13 0 8 0,-9-11 16 0,9-3 2 15,-5-1 1-15,13-3 0 16,5-8 21-16,-1-4 4 0,4-7 0 0,5-4 1 0,0 1-53 15,-9-16 0-15,0 4 0 0,9-7-8 0,-4-4 8 0,-5-4 8 16,0 4-8-16,5-19 11 0,-13 8-11 0,-5-8 8 16,-3-3-8-16,-5-8 8 0,-8 4-8 0,-4-4 0 15,-9 0-12-15,-4-8 12 0,-8 9-19 0,0-9 4 16,-13-3 1-16,0-7 0 0,-4 3 14 0,-4 4 0 16,-8 3 12-16,-9 1-12 0,-5 18 0 0,-7-3 0 15,-9 7 0-15,-13 19 0 0,-7-5 0 0,-10 20-17 16,-3 14 3-16,-13 1 1 0,4 14 29 0,0 12 7 0,-4 3 1 15,-4 8 0 1,24-1-71-16,6-3-13 0,11 4-4 0,18-15 0 16,7 4-212-16,14-16-42 0</inkml:trace>
  <inkml:trace contextRef="#ctx0" brushRef="#br0" timeOffset="33138.4793">9170 2863 576 0,'0'0'51'0,"0"0"-41"0,0 0-10 0,0 0 0 16,0 0 244-16,-9-4 46 0,5-7 10 0,0 7 1 16,4 4-141-16,-4-7-28 0,0-1-5 0,-1 1-2 15,5 7-26-15,-4-4-6 0,0-3-1 0,-4 7 0 16,8 0-4-16,-9-8-2 0,9 8 0 0,-12 0 0 15,-1 0-8-15,-4 0-2 0,5 8 0 0,-9-8 0 16,0 0-11-16,-9 0-2 0,1 0-1 0,-4 0 0 16,-5 0-21-16,0 0-4 0,5 0-1 0,-5 7 0 15,4-7-36-15,-4 0-10 0,-3 4-1 0,3 0 0 16,4-1 32-16,1 5 7 0,3-1 0 0,-3 4 1 16,3 8-46-16,1 0-10 0,4 7-1 0,0 11-1 0,4 8 44 15,-4 7 9-15,-5 7 1 0,5 9 1 0,4 2 10 0,9-6 1 16,3 10 1-16,9-10 0 0,9-5-50 0,7-7-11 15,9 1-1-15,9-5-1 0,4-3 25 0,12-8 0 16,0 0 12-16,13-7-4 0,9-11 7 0,7-4 1 16,5-4 1-16,8-11 0 0,-12 0-8 15,4-8-1-15,4-3-8 16,4-7 12-16,-12-9-2 0,-4 1-1 0,-1-3 0 0,-4-5 0 0,-12 0-9 16,-9-3 0-16,-3-8 0 0,-1 1 0 0,-13-16 0 0,1 1-11 15,-9-5 3-15,-4-7 0 0,-4 4 8 0,-5-4-13 16,-8 1 5-16,-4-1 8 0,-8-4 0 0,-5 1 0 15,-3 10 0-15,-14 1 0 0,-3 15 0 0,-13 14 0 16,-13 4 0-16,-12 12 0 16,-9 14-32-16,-8 11 0 0,4 19 1 0,-17 4 0 15,1 11-53-15,-1 8-10 0,9 7-2 0,-5-12-1 16,26 1-101-16,4-8-20 0</inkml:trace>
  <inkml:trace contextRef="#ctx0" brushRef="#br0" timeOffset="33952.4759">8163 3030 687 0,'0'0'30'0,"0"0"7"0,9 0-29 0,-9 0-8 0,0 0 0 0,0 0 0 15,0 0 130-15,0 0 25 0,0 0 5 0,0 0 0 16,0 0 12-16,0 0 1 0,0 0 1 0,0 0 0 16,-9 0 29-16,1-11 5 0,8 4 2 0,0 7 0 15,0 0-93-15,-9-11-18 0,1 3-4 0,-5 8-1 16,1-11-38-16,-5 7-7 0,5 1-1 0,-9-9-1 16,4 9-30-16,-4-1-5 0,0-11-2 0,0 4 0 0,-8 3-10 0,3 5 8 15,-3-5-8-15,0 8 8 16,-1-7-8-16,-7 7 0 0,3 7 0 0,-8-3 8 0,0 11 0 0,-4 0-8 15,4 3 12-15,0 12-4 0,4 0 0 0,5 7-8 16,-5 4 12-16,9 8-4 0,-1-5 11 0,5 1 1 16,4 4 1-16,4 7 0 0,5-12-21 0,-1 1 0 15,9 3 0-15,4-3 0 0,4 0 35 0,9 0 2 16,-5 3 1-16,17-11 0 0,5 8-18 0,8-8-3 16,3 1-1-16,1-9 0 15,17-3-7-15,4-3-1 0,0-1-8 0,12-14 12 0,9-5-1 16,-4-6-1-16,12-5 0 0,1-10 0 0,-1-5-2 0,-8 1 0 15,4-15 0-15,-9-1 0 0,1 1-18 0,-9 0-4 16,-8-4-1-16,0-4 0 0,-17-3 15 0,-4-1 0 16,-8 4 0-16,-9-10 10 0,-8-1-26 0,-9 0-4 0,-4-4-2 0,-8 0 0 15,-17 1-2-15,0-1 0 16,-8 4 0-16,0-3 0 0,-22 10 4 0,-3 1 0 0,-5 14 0 16,-4 8 0-16,-4 8-1 0,-9 14 0 0,-3 15 0 0,-9 8 0 15,0 7 2-15,4 11 1 0,0-7 0 0,0 11 0 16,4-4-78-1,13 0-15-15,8-3-3 0,5-1-1197 0</inkml:trace>
  <inkml:trace contextRef="#ctx0" brushRef="#br0" timeOffset="34772.481">7333 1469 806 0,'0'0'17'0,"0"0"4"0,0 0 1 0,0 0 2 0,0 0-24 0,8 0 0 0,1 0 0 0,-9 0 0 16,0 0 56-16,0 0 6 0,0 0 2 0,0 0 0 15,0 0 102-15,0 0 21 0,0 0 4 0,0 0 1 16,0 0 0-16,0 0 0 0,0 0 0 0,0 0 0 15,0 0-52-15,-9-11-9 0,1 3-3 0,-1 8 0 0,-3-7-102 0,-5 3-26 16,0 8 0-16,1-4 0 0,-5 7 0 0,-9 1 0 16,5-8 0-16,-9 11 0 0,1 4 0 0,-5 0 0 15,-4 0 0-15,0 7 0 0,0 0 0 16,0 8 0-16,-8-4 0 0,8 0 0 0,4 4 36 0,-4 0 1 16,5 4 1-16,3 3 0 0,-4 0-10 0,9 8-1 15,8-4-1-15,8 15 0 0,-7 3 30 0,11-3 7 16,9 8 1-16,0-8 0 0,9-1-52 0,11 1-12 15,-3-3 0-15,17-5 0 0,-1-3 0 0,14-8 0 16,3 0 0-16,13-11 0 0,0-7 0 0,8-8 0 16,0-3 0-16,9-5 0 0,-9-3 14 0,9-3 0 15,4-16 0-15,4 0 0 0,4 1-5 0,-16-8-1 16,3-4 0-16,-7-4 0 0,-1 4-24 0,-8-14-4 16,-4 6-2-16,-9-10 0 0,-8 0 42 0,-9-5 8 0,1 1 1 0,-1-11 1 15,-16-1-30-15,-4-3 0 0,-9 4 0 0,-4-23 0 16,-4 4-9-16,-9 8-2 0,-4 3 0 0,-12-4 0 15,-4 12-5-15,-9 15 0 16,-4 3-1-16,-17 19 0 16,-9 7-7-16,1 12-2 0,-21 14 0 0,-1 19 0 0,-3 4 6 0,4 15 2 0,-1 0 0 0,-3 10 0 15,4 1-6-15,12 0 0 0,13-11-1 0,12 0 0 16,9-8-183-16,21 0-36 16</inkml:trace>
  <inkml:trace contextRef="#ctx0" brushRef="#br0" timeOffset="35567.0564">8608 1458 954 0,'17'4'42'0,"-17"-4"9"0,0 0-41 0,0 0-10 0,0 0 0 0,0 0 0 0,0 0 164 0,-9 7 32 16,-3-7 5-16,-1 0 2 0,5 0-75 0,-13 0-14 16,4-7-3-16,0 7-1 0,0 0-48 0,1-4-10 15,-1 4-1-15,0-8-1 0,0-3-5 0,0 4-1 16,5-4 0-16,-1 3 0 0,-3 8-5 0,3-11-2 16,0 7 0-16,1 0 0 0,3-3-8 0,-12 3-1 15,5-3-1-15,-1-4 0 0,0 3 29 0,-8 8 7 16,-9-7 1-16,1 3 0 0,3 4 0 0,1 0 0 15,-4 11 0-15,-5 0 0 0,-4 8-64 0,0 7-20 16,-4 4 0-16,0 11 0 0,0 7 32 0,-5 1 7 16,5 7 1-16,0 7 0 0,0 8-20 15,12-8 0-15,5 12 0 0,12-8 0 0,9-8 0 0,16 1 0 16,0-8 0-16,26 4 0 0,0-19 0 0,12 1 0 0,8-8 0 16,13-4 0-16,5-11 0 0,7-4 0 0,9-11 0 0,9-8 0 15,-5 1 55-15,-8-12 7 0,8-3 2 16,5-8 0-16,-9-4-64 0,4-3 0 15,-8 0-14-15,-9-15 2 0,-7 7 12 0,-14-7 16 0,-4 7-4 0,-12-15-1 16,-8 12-11-16,-5-15 10 0,-9-1-10 0,-3-3 10 16,-9 0-10-16,-4 0 0 0,0 0 0 0,-12 11 0 15,-1 0 0-15,-16 4-9 0,-1 11 9 0,-12 4 0 16,-12 11-58 0,-5 18-5-16,-12 8-1 0,0 8 0 15,-13 18 52-15,4 7 12 0,0 8 0 0,-8 15 0 0,4-7 0 0,13 3 0 0,12-4 0 0,9-3 0 16,8 0-187-16,13-15-34 0,12-1-7 0</inkml:trace>
  <inkml:trace contextRef="#ctx0" brushRef="#br0" timeOffset="36470.0632">8352 1994 1800 0,'0'0'40'0,"0"0"8"0,0 0 1 0,0 0 1 0,0 0-40 0,0 0-10 16,0 0 0-16,0 0 0 0,0 0 132 0,0 0 25 16,0 0 5-16,0 0 1 0,0 0-72 0,0 0-15 15,-4-3-2-15,-5 3-1 0,-3-8-58 0,-5-3-15 16,-4 4 0-16,0-1 0 0,-12 1 54 0,3 3 8 16,1-11 2-16,-5 11 0 0,1-3-51 0,-5 3-13 15,0 4 0-15,-4 11 0 0,-4-7 0 0,4 11 0 16,-8 4 0-16,0-1 0 0,-5 1 53 0,5 7 9 0,-13 4 2 15,12 7 0-15,5 0-52 0,4 4-12 0,5 0 0 0,-1 12 0 16,4-9 0-16,1 12 0 0,12 7 0 0,0 12 0 16,4 0 0-16,4-1 0 0,13 8 0 0,5 0 0 15,3-7 12-15,13-8 0 0,8 3 0 0,13 1 0 16,0-4-12-16,13-18 9 0,4 3-9 0,8-7 8 16,0-12 4-16,0-7 0 0,8-7 0 15,9-12 0-15,-4-7 4 0,4-7 0 0,4-12 1 0,-4-7 0 16,-5 4 2-16,-3-15 0 0,-1-1 0 0,5-6 0 15,-17-9-19-15,0 5 0 0,-4-4 0 0,-5-8 0 0,-8-3 8 16,-8-8-8-16,-4-3 9 0,-1-8-9 0,-20 3 0 0,8-3 0 16,-13 0 0-16,-4 0-10 0,-8-3 10 0,-4 14 0 15,-9-11 0-15,-12 11 0 0,-9 11 0 0,-13 8 0 16,1 11 0-16,-13 15 0 16,-8 11-40-16,-13 19-7 0,-4 11-1 0,-13 18 0 0,-4 12 30 0,1 15 6 15,-1 11 0-15,-8 3 1 0,12-3 11 0,17-8-10 16,0 4 10-16,17-3-10 15,21-16-94-15,12 4-20 16,13-7-3-16,17-8-1 0</inkml:trace>
  <inkml:trace contextRef="#ctx0" brushRef="#br0" timeOffset="91578.3549">4573 10063 518 0,'0'0'46'0,"0"0"-37"16,-8 3-9-16,4 1 0 0,-1 4 322 0,5-1 62 16,-8-3 13-16,4-1 3 0,-5 5-134 0,5-1-26 15,4-7-6-15,-8 4-1 0,-1 4-117 0,1-5-23 16,4-3-5-16,-5 0 0 0,5 0-28 0,0 4-4 16,-9-4-2-16,1 0 0 0,3 0-35 0,1-4-7 15,-4 1-2-15,-5-1 0 0,4 0-2 0,-4 0 0 0,-4-3 0 0,0-1 0 16,0 1-8-16,0-4 0 0,1 3 0 0,-1-3 0 15,-9-4-12-15,5 0-2 0,-9 0 0 16,9 4 0-16,-4-4 2 0,0 0 0 0,3 4 0 0,-3 0 0 16,4 0 12-16,4 3-11 0,0 5 11 0,4-5-10 15,0 8 10-15,1 0 0 0,3 0 0 0,-4 0 0 16,5 0 0-16,-1 8 9 0,5-5-9 0,-1 9 10 16,1-5-2-16,4 8-8 0,-5 4 12 0,5 3-4 15,0 0-8-15,4 8 10 0,4 4-10 0,0-1 10 16,-4 1-10-16,9 3 0 0,-9-3 9 0,12 7-9 15,-7-4 0-15,-1 0 0 0,4 0 0 0,-4 1 8 16,5-5-8-16,-5 4 0 0,4-7 0 0,-8 4 0 0,4-4 0 16,1 3 0-16,3-3 0 0,-8 4 0 0,0-5 0 0,4-3 0 15,-4-3 0-15,9 3 0 0,-9 0-8 0,0-4 8 16,0-7-8-16,0 4 8 0,0-4-12 0,0 0 4 16,0 0 0-16,0-15 0 0,0 0 0 0,0 0 0 15,0 0 0-15,0 0 0 0,0 0 8 0,0 0-8 16,0 0 8-16,0 0-8 0,0 0 8 0,0 0-10 15,0 0 10-15,0 0-10 0,0 0 10 0,0 0 0 16,8-8 0-16,-8 8 0 0,0 0 0 0,8-4 0 16,5 1 0-16,-9-1 0 0,5 4 0 0,7 4 0 15,-3-1 0-15,4 5 0 0,-1-1 0 0,10-3 9 16,3 0-9-16,-4 3 0 0,13 1 13 0,0-1-4 16,-5 1-1-16,5-5 0 0,4 1 0 0,0 0 0 15,0-4 0-15,0 0 0 0,-9-4-8 0,5 4 8 16,-9-7-8-16,5 3 8 0,-5 0-8 0,1 0 0 15,-5 1 0-15,4-1 0 0,1-7 0 0,-5 0 0 0,-4-1 8 16,4 5-8-16,0 0 0 0,-8-1 0 0,0-3 0 0,4 3 0 16,-5-3 9-16,-3-4-9 0,-9 4 10 0,9 4-10 15,-13-8 0-15,4-4 0 0,-4 1 0 0,-4-5 0 16,-5-7-12-16,5 1 12 0,-9-5-12 0,1-3 12 16,-5-4-18-16,5-4 3 0,-5-7 1 0,0 0 0 15,-8 0-21 1,4-1-4-16,8 1-1 0,-8 4 0 0,5 3 18 0,3 8 3 0,0 11 1 0,5 3-893 15,0 8-178-15</inkml:trace>
  <inkml:trace contextRef="#ctx0" brushRef="#br0" timeOffset="94584.5403">5865 11900 1324 0,'-21'0'59'0,"13"0"12"0,-1-4-57 0,-3 4-14 16,-5 0 0-16,4 0 0 0,1 0 110 0,3 0 19 15,1 0 4-15,-1 0 1 0,9 0-72 0,0 0-14 16,-4 4-4-16,4-4 0 0,0 0-28 0,0 0-7 16,0 0-1-16,0 0 0 0,0 0-8 0,13-4 10 15,8 4-10-15,0-4 10 0,8 1 10 0,0-1 3 16,1 8 0-16,-1-4 0 0,5-4 0 0,-1 0 0 15,-3-3 0-15,3-1 0 0,5 8 4 0,-4-3 1 16,-1-9 0-16,5 5 0 0,0-4-10 0,8 3-2 0,-4 5 0 0,0-5 0 16,0 4-4-16,-1 1 0 0,6-1-1 0,-1 0 0 15,4 1-3-15,0-1-8 0,1-4 12 0,-1 5-4 16,5-1-8-16,-1-4 0 0,-8 5 0 0,-4-1 0 16,-4 0-10-16,-9-3 10 0,1 3-13 0,-18 0 5 15,9 1 25-15,-12-1 6 0,-1 0 1 0,-8 4 0 16,0 0-12-16,0 0-3 0,4-4 0 0,-4 4 0 31,0 0-69-31,0 0-13 0,-8-3-3 0</inkml:trace>
  <inkml:trace contextRef="#ctx0" brushRef="#br0" timeOffset="97731.4332">14144 10860 748 0,'0'0'33'0,"0"0"7"0,-8-4-32 0,3-3-8 0,5 7 0 0,0 0 0 15,0 0 180-15,0 0 33 0,0 0 7 0,0 0 2 16,0 0-123-16,0 0-25 0,0 0-5 0,0 0-1 0,0 0-8 0,0 0-3 16,-4-7 0-16,4 7 0 0,0 0-2 0,0 0-1 15,0 0 0-15,0 0 0 0,0 0-14 0,0 0-2 16,0 0-1-16,0 0 0 0,-4-4-18 0,4 4-4 16,0 0-1-16,-8-8 0 0,-1 5-14 0,5-1 8 15,-9 0-8-15,1 4 0 0,-5 0 0 0,0 0 0 16,-8-4 0-16,0 4 0 0,-4 4 0 0,-1-4 0 15,-3 0 0-15,-5 4 0 0,-4 3 0 0,4-3 0 16,1 0 0-16,-1-4 0 0,0 4-8 0,0-4 8 16,1 3 0-16,7-3 0 0,1 0 0 0,0 0 0 15,8 0 0-15,4-3 0 0,4 3 0 0,5-4 0 16,-1 4 0-16,9 0 0 0,0 0 0 0,0 0 0 0,0 0 0 0,0 0 9 16,0 0-9-16,0 0 0 0,0 0 0 0,0 0 0 15,0 0 0-15,0 0 0 16,0 0 0-16,0 0 0 0,0 0 0 0,0 0 0 0,0 0 0 0,0 0 0 15,0 0 0-15,0 0 0 0,0 0 0 0,0 0 0 16,0 0 0-16,0 0 0 0,-4 0 0 0,4 0 0 16,-8 4 0-16,-1-1 0 0,1-3 0 0,0 0 0 15,8 0 0-15,0 0 0 0,0 0 0 0,0 0 0 16,0 0 0-16,0 0 0 0,0 0 0 0,0 0 0 16,0 0 0-16,0 0 0 0,0 0 0 0,4 11 0 15,-4 1 0-15,0-5 0 16,4 4 0-16,-4-11 0 0,4 11 0 0,0 1 0 0,1-5 0 15,-1 8 0-15,0-4-9 0,0 4 9 0,-4 4 0 0,0-1 0 16,0 1 0-16,-4 7 0 0,0-4 0 0,0 4 0 0,-1 4 0 16,1 8 0-16,-4-1 0 0,-5 8 0 15,-4-4 0-15,1 7 0 0,-1 0 0 0,-4 1 0 16,4 3 0-16,0-3 0 0,5-1 0 0,-5-7 0 0,0 4 0 0,5-8 0 16,-1-4 0-16,5 1 0 0,-1 0 0 0,1-5 0 15,4 1 9-15,-5-4-9 0,5 0 0 0,0 0 0 16,0 1 0-16,4-5 0 0,0 0 0 0,-4 1 0 15,4-8 0-15,0 3 0 0,0-3 0 0,0 0 0 16,4 0 0-16,-4-4 0 0,0 0 0 0,4 0 0 16,0-3 0-16,0 3 0 0,-4-4 0 0,0-7 0 15,5 12 0-15,3-5 0 0,0 4 0 0,1 0 0 16,-1 1 0-16,9-5 0 0,0 4 0 0,4 0 0 16,4 1 0-16,4 3 0 0,5-4 0 0,3 0 0 0,1 4 0 15,4-4 0-15,-4-4 0 0,4 5 0 0,0-5 0 0,0 1 0 16,4-1 0-16,0-3 0 0,0 3 0 0,-4-3 0 15,0-4 0-15,-4 4 0 0,-5-4 0 0,-3 0 0 16,-1 3 0-16,-4-3 0 0,-4 0 0 0,-4 0 0 16,0 0 8-16,-5 0-8 0,-3-3 8 0,3 3-8 15,-12 0 19-15,9-4-2 0,3 0 0 0,-3-7 0 16,-1 0 2-16,0-8 0 0,5-3 0 0,0-8 0 16,3-7-19-16,5-8 0 0,0-11 0 0,4-4 0 15,9-3 0-15,-9 0 0 0,0-8 0 0,0 0-9 16,-4 0 9-16,-4-3 0 0,0-1 0 0,-9 1 0 15,-3-4 0-15,-5 10 0 0,-5 5 0 0,-3 11 0 16,-9 7 0-16,9 8 0 0,-5 11 0 0,-4 3-745 16,5 9-151-16</inkml:trace>
  <inkml:trace contextRef="#ctx0" brushRef="#br0" timeOffset="98928.5067">20334 7279 1170 0,'-4'-19'52'0,"4"12"10"0,0-4-50 0,0-4-12 0,0 0 0 0,0 0 0 15,-4 0 113-15,4 4 20 16,0-4 4-16,0 4 1 0,4-4-54 0,0 0-12 0,1 4-1 0,-1 0-1 15,4 3-32-15,1 1-6 0,-1-1-2 16,5 1 0-16,-5 7-30 0,-8 0-20 0,13-4 4 0,-1 4 0 16,1 0 16-16,-1 0-10 0,-12 0 10 0,0 0-8 15,9 4 8-15,-9-4-8 0,0 0 8 0,0 0-8 16,0 0 8-16,0 0 0 0,0 7 0 0,-9 1 0 16,-3-5 0-16,-1 5 0 0,-4-8 0 0,5 4-8 15,-5-1 8-15,-4 1 0 0,4-4 0 0,1 4 0 16,-1-1 0-16,0-3 0 0,4 0 0 0,5 0 0 15,0 0 0-15,8 0 0 0,0 0 0 0,0 0 0 16,0 0-10-16,8-3 0 0,5-5 0 0,3-3 0 16,5 0-22-16,9 0-5 15,-1-8-1-15,0 0 0 0,1 1 38 0,-5-1 8 0,4 4 2 0,-4 0 0 16,-4 0 8-16,-4 1 2 0,0 2 0 0,-9 5 0 16,1 3 34-16,-9 4 7 0,0 0 2 0,0 0 0 0,0 0-15 0,0 8-2 15,-9 3-1-15,1 11 0 0,-9 8-37 0,-4 0-8 16,-8 7 0-16,0 0 0 0,-5-3 0 0,5-1 0 15,3-3 0-15,5-4 0 16,5-3-34-16,-1-5-3 0,4-3-1 0,5-4 0 16,8-3-42-16,0-8-8 15,0 0-1-15,0-11-1 0,8-4 42 0,-3-4 9 0,-1-3 2 16,8-8 0-16,1 0 37 0,4-3 8 0,-5-5 2 0,1 1 0 0,-1 0 38 0,1 3 7 16,-5 1 1-16,1 3 1 0,-5 0 1 0,4 8 0 0,-8 3 0 15,5 4 0-15,-5 4-23 0,0 11-5 16,0 0-1-16,-9 7 0 0,1 1-29 0,-5 11 0 15,-4 3 0-15,1 4-10 0,-5 8 10 16,0-1 0-16,0-3 0 0,0 3 0 0,4-3 0 0,0 0-12 0,0-4 12 0,5-7-12 31,-1 3-38-31,5-11-8 0,4 1-2 0,-5-5 0 16,9-7 24-16,0 0 5 0,0 0 1 0,0 0 0 0,0 0 30 0,4-11 13 0,-4 0-1 0,9-4 0 16,-5-4 22-16,4-7 4 0,-3 4 1 0,3-4 0 15,-4-1-10-15,0 1-1 0,1 4-1 0,-1 3 0 16,0-3-19-16,-4 0-8 0,4 7 8 0,-4 4-8 15,4-1 0-15,-4 12 0 0,0 0 0 0,0 0 0 16,0 0 0-16,0 0-14 0,5 8 2 0,3 3 0 16,-4 4 12-16,0 4-9 0,1-1 9 0,-1 1-8 15,0 3 8-15,-4-3 0 0,4-1 0 0,-4 5 0 16,-4-5 0-16,4 1 0 0,-4-4 0 0,4 4 0 16,-9-4-24-1,5-1-2-15,-4-2-1 0,-1-5 0 0</inkml:trace>
  <inkml:trace contextRef="#ctx0" brushRef="#br0" timeOffset="99365.4341">20230 6958 1692 0,'8'-22'75'0,"-4"7"15"0,9-4-72 0,-1-7-18 0,1 0 0 0,8-4 0 15,8-3 99-15,5-4 16 0,-1-8 3 0,5 0 1 16,4-11-60-16,0 0-12 0,0-3-3 0,4-5 0 0,0 1-26 0,0 0-6 16,13-1 0-16,-4-6-1 15,-1-1-2-15,5 4 0 0,4-12 0 0,0 5 0 0,0-1-9 16,0 8 0-16,-5-7 0 0,1 3 0 0,0 4 0 0,-5 4 0 15,-3 3 0-15,-1 11 0 0,-8 8-10 0,-9 4 10 16,-3 11-13-16,-14 7 5 16,1 5-97-16,-8 6-19 0,-9 8-4 0</inkml:trace>
  <inkml:trace contextRef="#ctx0" brushRef="#br0" timeOffset="99756.4221">19928 7044 518 0,'0'0'46'0,"0"0"-37"0,0 0-9 0,0 0 0 15,0 0 197-15,0-7 38 0,0 7 7 0,0 0 2 16,0 0-172-16,0 0-33 0,0 0-7 0,0-12-2 16,0 5-11-16,0-4-3 0,0 3 0 0,0-3 0 15,-5 0 35-15,5 0 6 0,-4-8 2 0,4-3 0 16,-4 3 15-16,0-11 3 0,-4 4 1 0,3-4 0 16,-3-3-23-16,-5-4-5 0,1-4-1 0,-5-4 0 0,-4-7-17 0,-4 3-4 15,-5-3-1-15,-3-4 0 16,-1 0-15-16,1 0-4 15,-5 1 0-15,0 2 0 0,-8-3-8 0,0 4 8 0,-4 0-8 16,-1-4 8-16,1 4-8 0,-4 0 0 0,-1 7 0 0,-8-3 0 0,4 3 0 0,1 8 0 16,3 7 0-16,5 0 0 0,4 4 0 0,4 4 0 15,4 7-10-15,4 4-691 16,5 7-139-16</inkml:trace>
  <inkml:trace contextRef="#ctx0" brushRef="#br0" timeOffset="100116.4287">20062 6888 864 0,'0'0'38'0,"0"0"8"0,0 0-37 0,0 0-9 0,-4-4 0 0,-5 0 0 16,1 0 219-16,-5 4 41 0,5 0 9 0,-5 0 2 15,1 0-150-15,-5 4-29 0,0 0-7 0,-4 0-1 16,0 3-22-16,-8 4-5 0,-5 8-1 0,-8-1 0 16,-4 12-35-16,-4 4-7 0,-13 11-2 0,-4 3 0 15,-4 4-12-15,-5 8 0 0,-8-1 0 0,-4 8-10 16,-4 1 10-16,0 2 0 0,8 1 8 0,4-4-8 0,5 0 0 0,3-7-15 15,9-4 3-15,5-8 0 16,7-7-20 0,9-3-4-16,5-12-1 0,11-4 0 0,6 0-111 0,7-7-23 0,5-4-4 0,8-11-1 0</inkml:trace>
  <inkml:trace contextRef="#ctx0" brushRef="#br0" timeOffset="100432.5102">19991 7055 1036 0,'0'0'92'0,"0"0"-73"0,0 0-19 0,0 0 0 16,0 0 230-16,12 0 42 0,-3 0 9 0,3 8 2 15,1-1-203-15,3 4-40 0,1 8-8 0,0 7-1 16,4 4-5-16,0 3-1 0,4 5 0 0,-4-1 0 15,0 8-10-15,0 3-3 0,4 1 0 0,0 3 0 16,-8 4-4-16,8 3 0 0,0-3-8 0,1 0 12 16,3-4-12-16,0-3 0 0,1 3 8 0,3-4-8 15,1-7 0-15,4 0 11 0,-9 0-11 0,5-3 10 16,3-1-10-16,-7 0 10 0,3-3-10 0,-3-1 10 16,-1-7-10-16,0 0 0 0,-8-3 0 0,0-5 0 15,-8-3-40 1,-1 0-9-16,-3-7-3 0,-5 3-947 0</inkml:trace>
  <inkml:trace contextRef="#ctx0" brushRef="#br0" timeOffset="101399.5063">20863 6999 1746 0,'0'0'38'0,"0"0"8"0,-4-7 2 0,4-1 1 0,0 8-39 0,0 0-10 0,-4-11 0 0,4 11 0 15,0 0 68-15,0 0 12 0,0 0 3 0,0 0 0 16,0 0-55-16,0 0-12 0,0 0-1 0,0 0-1 15,0 0-14-15,0 11 0 0,4 1 0 0,0 3 0 0,4-1 0 0,-3-2 0 16,3 3 0-16,0-4 0 16,1 7 0-16,-1-6 0 0,0 2 0 0,5 5 0 0,-5-8 0 0,1 4 0 15,-1 0 0-15,5 0 0 0,-5-4 0 0,5 0 0 16,-5 4 0-16,5-7 0 0,-5 3 9 0,5 0-9 16,-5-4 8-16,5 5-8 0,-5-5 0 0,5 4 0 15,-5-3 0-15,5-1 0 0,-5-3 8 0,5 0-8 16,-1-1 8-16,1 5-8 0,-1-4 9 0,1-4-9 15,0-4 10-15,3 0-10 0,5-3 12 0,0-1-4 16,0-7-8-16,0 0 12 0,4-3-12 16,0-5 11-16,1-3-11 0,-5 0 10 0,0 0 6 0,4 0 0 15,-8 4 1-15,-1-1 0 0,-3-3-17 0,-5 4-19 0,1 3 4 16,-5 1 1-16,-4-1 0 0,-4 0 0 0,-1 1 0 0</inkml:trace>
  <inkml:trace contextRef="#ctx0" brushRef="#br0" timeOffset="102567.6271">19701 5736 288 0,'0'0'25'0,"13"-4"-25"0,4-3 0 0,-1 3 0 0,-3-7 74 0,4 3 10 15,-5 1 1-15,1 3 1 0,4 4-36 0,-5-3-7 16,-12 3-2-16,13-4 0 0,-13 4-30 0,0 0-11 16,0 0 0-16,0 0 9 0,0 0-9 0,0 0 0 15,0 0 0-15,0 0 0 0,0 0 0 0,0 0 0 16,-4-4 0-16,-5-3 8 0,1 3 31 0,4-4 5 0,-5 1 2 0,1 0 0 16,4-5 54-16,-5 1 10 0,5 0 2 0,0 0 1 15,0 3-25-15,-1-6-6 0,-3 2-1 16,4-3 0-16,0 4-23 0,4 0-5 0,-9-4-1 0,5 4 0 15,0 0-32-15,0 3-8 0,-9-3 0 0,5 0-1 16,-1 4-11-16,1-8 0 0,-5 3 0 0,1 5 0 16,-5-4 0-16,-4 0 0 0,0-1 0 15,-4 5 0-15,0-4 0 0,-5 3 0 0,1 1 0 0,0-4 0 16,4 3-8-16,-5 8 8 0,1-7 0 0,-1 3 0 16,1 4 0-16,0 0-9 0,-5 0 9 0,5 4 0 15,-5 3 0-15,1 1-8 0,-5 3 8 0,0 0 0 16,5 0 0-16,3 4 0 0,1 4 0 0,0 3 0 15,8 1 0-15,-5 6 0 0,10 1 0 0,3 7 0 16,1 8-8-16,7 0 8 0,1 3 0 0,8 4 0 0,1 4 0 16,7 4 0-16,1 0 0 0,3-4 0 0,1-1 0 0,8 9 0 15,-8-5 0-15,8-6 0 0,5 2 0 0,-1-2 0 16,-4-5 0-16,0-3 0 0,1 0 9 0,3-8-9 16,-4-4 8-16,0-3-8 0,0-7 9 15,5-5-9-15,-5-7 10 0,0 1-10 0,0-9 16 16,5-6-2-16,3-9-1 0,5-6 0 0,0-8 0 0,-1-4 0 15,1-11 0-15,4-4 0 0,0-11-1 0,0-3-1 16,0 3 0-16,-9-8 0 0,-3 1 8 0,-5-4 1 16,0-4 1-16,-4 4 0 0,-8-4-7 0,-1 4-2 15,-7 4 0-15,3 11 0 0,-8 7-12 0,-4 8 0 16,0 7 8-16,-5 7-8 0,-3 5 0 0,-9 3 0 0,-5 7 0 0,1 5 0 16,-8-1 0-16,-5 8 0 0,-4 3 0 15,0 4 0 1,4 4-148-16,1 4-25 0</inkml:trace>
  <inkml:trace contextRef="#ctx0" brushRef="#br0" timeOffset="103031.6283">21039 5553 460 0,'0'0'20'0,"0"0"5"0,0 0-25 0,0 0 0 0,0 0 0 0,-8-3 0 0,4-1 228 0,4 4 41 16,0 0 8-16,-9-4 2 0,1 1-179 0,-1-1-36 16,5 4-8-16,-8-4 0 0,3 0-17 0,1 4-3 15,-5 0-1-15,-4 4 0 0,1-4-21 0,-5 4-4 16,-4 0-1-16,-1 3 0 0,-3 0-9 0,0 5 0 15,-1-1 0-15,-3 7 0 0,-1 1 0 0,1 7 0 16,-1 8 0-16,1 3 0 0,-1-4 0 0,5 8 0 16,3 0-12-16,5 4 12 0,5 4 0 0,-1-5 0 15,9 5 9-15,8-1-1 0,0-3-8 0,8 0 0 16,5-8 0-16,3 4 0 0,5 0 0 0,4-8 9 16,1 1-9-16,3-8 0 0,0-7 15 0,1-8-4 0,7 0-1 15,5-3 0-15,4-8 6 0,5-8 2 0,3-7 0 0,5-7 0 16,4-8 3-16,0-7 1 0,4-4 0 0,0-4 0 15,-4-3-22-15,-4-12 9 0,4-7-9 0,-9 0 0 16,-4 0 0-16,-8 3 0 0,-8-6 0 0,-9-1 0 16,-4 0 10-16,-12 8-2 0,-9-1 0 0,-9 12 0 15,-3 4-8-15,-14 7 0 0,-7 18 0 0,-9 5 0 16,-13 3 0-16,-8 11-14 0,-12 15 3 0,-5 8-592 16,-8 11-118-16</inkml:trace>
  <inkml:trace contextRef="#ctx0" brushRef="#br0" timeOffset="103574.6283">19554 7081 1404 0,'-8'-11'31'0,"0"-7"6"0,-1-1 2 0,-3 0 0 0,-1-3-31 0,-4 0-8 0,5-1 0 0,-5 1 0 16,-4 3 11-16,4 1 1 0,-4-1 0 0,0 4 0 15,0 0-12-15,0 0 8 0,0 8-8 0,-4 3 8 16,4-3-8-16,0 7 0 0,-4 3 0 0,-4 8-11 16,-1 4 11-16,-3-3-12 0,3 10 12 0,-7 4-12 15,-1 8 20-15,-4 3 4 0,4 4 1 0,-4 4 0 16,9-1 19-16,-1 1 4 0,5 3 1 0,4-3 0 16,4-8 13-16,8 4 2 0,5 4 1 0,4-8 0 15,8 4-33-15,4-7-6 0,1-4-2 16,11 0 0-16,14-1 3 0,8-6 0 0,8-8 0 0,13-4 0 15,13-11 8-15,-1-8 1 0,5-3 1 0,-5-11 0 16,1-1 11-16,-1-6 1 0,-3-9 1 0,-9 5 0 16,-5-8-2-16,-3 0-1 0,-5 0 0 0,-12-4 0 0,0 0-16 0,-13 1-3 15,-4-1-1-15,-9 4 0 16,-3-4-15-16,-5 8 0 0,-8 7 0 0,-5-3 0 0,-7 3 0 16,-5 4-16-16,-9 3 3 0,-3 5 1 15,-13 7-42-15,-5 3-8 0,-7 8-2 0,3 4 0 16,-8 7 3-16,9 4 0 0,7 0 0 0,-3 7-503 15,8-3-101-15</inkml:trace>
  <inkml:trace contextRef="#ctx0" brushRef="#br0" timeOffset="104059.6255">20469 7629 403 0,'0'0'36'0,"0"0"-36"0,4-7 0 0,4-1 0 16,1-3 198-16,-9 11 33 0,0 0 6 0,0 0 2 16,0 0-110-16,8-7-21 0,-8 7-5 0,0 0-1 15,0 0-22-15,0 0-5 0,0 0-1 0,0 0 0 16,0 0-21-16,-8-8-4 0,3 1-1 0,-7 3 0 15,-1-3-32-15,-3 3-6 0,-5 4-2 0,0 0 0 16,0 0-8-16,-5 0 0 0,-3 4 0 0,0-1 0 16,-1 5 0-16,5 3 0 0,-4 0-12 0,4 0 12 15,4 8-9-15,0 3 9 0,4 1 0 0,4 6 0 0,1 5 0 16,3 0 0-16,9-1 0 0,0 4 0 0,5-3 0 0,3 3 0 16,9 0 0-16,4-7 0 0,4 4 0 15,4-8 0-15,1-4 0 0,7-3 0 0,5-1 0 0,4-3 9 16,-4-7-9-16,0-8 12 0,0-4-12 0,0-7 0 15,0-4 0-15,0-4 0 0,0-3 0 0,0-4-11 16,0-8 3-16,0-3 0 0,-4-8 8 0,-9 4 0 16,-4-7 0-16,-4 7 0 0,-8-4 0 0,-5 4 8 15,0-3-8-15,-3 3 0 0,-14 3 0 0,-3 8 0 16,-9 4 0-16,-9 8 0 0,-7 3 0 16,-10 7-8-16,-3 5 0 0,-9 6 0 0,-3 9 8 15,-6 10-12-15,1 0 12 0,0 8-12 16,4-4-13-16,9 8-3 0,-1-1-1 0</inkml:trace>
  <inkml:trace contextRef="#ctx0" brushRef="#br0" timeOffset="105304.6329">22838 7372 518 0,'-4'-15'23'0,"0"8"5"16,4-5-28-16,-4 5 0 0,4 7 0 0,-4-7 0 0,-5-1 224 0,5 4 40 16,-9 1 8-16,1 6 2 15,-5 1-199-15,-8 4-40 0,0 3-8 0,-5 0-2 0,-3 8-25 0,-5-1 0 16,-4 8 0-16,-8-3 0 0,-1 3 0 0,-7 0-11 15,-1 0 11-15,-8 4-12 0,4 0 12 0,0-1 0 16,0-3-9-16,9 1 9 0,3-1 0 0,5-4 0 16,4 0 10-16,13-3-10 0,4-4 12 0,8 0-4 15,9-4 0-15,8 4-8 0,0-4 0 0,12 4 0 16,9-4 0-16,9-3 0 0,7 3 17 16,9-8 0-16,9 1 0 0,8 4 0 0,-4-1 1 0,3-3 0 15,-3 3 0-15,-4-3 0 0,-5 3 19 0,-8 1 4 16,-4-4 1-16,-9-1 0 0,-4 1 0 0,-8 0 0 15,-4 0 0-15,-1-1 0 0,-12-3-31 0,4 8-11 16,-4 3 0-16,0 0 9 0,-12 4-9 0,-5-4 10 0,-8 4-10 0,-5 4 10 16,-11 7-10-16,-6 0 0 0,-3 0 0 0,0 0 0 31,-5 0-51-31,5-3-9 0,8-5-1 0,0 1-1 16,8-1-24-16,9-3-5 15,0 0-1-15,8-7-394 0,5-1-79 0</inkml:trace>
  <inkml:trace contextRef="#ctx0" brushRef="#br0" timeOffset="105583.6264">22587 8125 633 0,'0'0'56'0,"-4"-8"-44"0,-1 5-12 0,5-1 0 15,0 4 291-15,0 0 56 0,0 0 11 0,0 0 2 0,0 0-249 0,9 0-51 16,-1 7-9-16,5 1-3 0,-1-1-36 0,5 4-12 15,0 1 0-15,4-1 0 16,0 4 0-16,0 0 0 0,4 0 0 0,0-1 0 0,0 1 10 16,-4 0-10-16,-4-4 8 0,0 1-8 0,-5-5 0 0,1 1 0 15,-5-5 0-15,1 1 0 0,3-4 8 0,-12 0-8 16,0 0 8-16,4-4-8 0,9-3 12 0,0-4-2 16,-5-1-1-16,0-6 0 0,9-1 1 0,0 1 0 15,4-12 0-15,0 4 0 0,4-8 2 0,0 4 1 16,5-7 0-16,-1 3 0 0,-4 1-21 0,4-1-5 15,5 1-1-15,0 3-646 16,-1 8-130-16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8T21:55:52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20217 2811 172 0,'0'0'8'0,"0"0"1"0,0 0-9 0,0-12 0 0,0-2 0 0,0 2 0 15,-4-6 374-15,0-1 73 0,-5 0 14 0,1-10 3 16,-5 3-295-16,1-1-59 0,-5-10-12 0,0 4-2 16,-4-5-30-16,-4 1-6 0,0 0 0 0,0-4-1 15,0 7-12-15,-5-3-3 0,1 0 0 0,-5 0 0 0,-3-1 12 0,-5 12 1 16,0-7 1-16,-9 10 0 0,5-3-1 0,0 8 0 15,-8-1 0-15,-9 0 0 0,0 8-35 0,0 4-7 16,-13 7-2-16,-8 7 0 0,-4 4-3 0,0-3-1 16,0 14 0-16,-4 12 0 0,8-8-1 0,0 7-8 15,0 5 12-15,-4 6-4 0,4-3 7 0,0 8 1 16,9 3 0-16,4 4 0 0,8 3 1 0,8 1 1 16,1 0 0-16,-1 14 0 0,13-3 3 0,-4 11 1 15,8 0 0-15,5 22 0 0,8-3-4 0,8 7-1 16,13-4 0-16,8 23 0 0,8-8-17 0,9 1 0 15,13-1 0-15,12 0 0 0,4-15 27 0,1-25 1 16,12-5 1-16,8 1 0 0,13-4 5 0,4-8 1 16,4-3 0-16,9-5 0 0,12-2-35 0,30-5 0 0,-5-3 0 0,9-8 0 15,-25-11 28-15,-26-7-2 0,0-16 0 0,5 1 0 16,8-4-35-16,-4-4-7 0,-9-10-2 0,5-5 0 16,8-11 10-16,25-18 8 0,-12-8-12 15,4-15 12-15,-21 11 0 0,-5-10 8 0,1-5 0 0,4-11 1 16,-13-7-9-16,-8 4-16 0,-9-12 4 0,-3 0 1 15,-18 1-1-15,-3-1 0 0,-14-7 0 0,-3-7 0 16,-9 10 12-16,-8-3 0 0,-9 4 0 0,-8-19 0 16,-8 7 10-16,-13 1 1 0,-8 14 0 0,-18-11 0 15,-7 15-22-15,-13 12-4 0,-17 7-1 0,-13 10 0 16,1 16-26-16,12 30-6 0,-12 7 0 16,-9 15-1-16,-4 15-114 0,0 7-22 0,0 12-5 0,4 3-1 15</inkml:trace>
  <inkml:trace contextRef="#ctx0" brushRef="#br0" timeOffset="644.8682">18959 2580 460 0,'8'-8'41'0,"1"4"-33"0,3 1-8 0,1-1 0 15,4-4 181-15,4 1 35 0,-5 3 6 0,1-3 2 16,0-1-34-16,-5 5-6 0,1 3-2 0,4-8 0 16,-5 8-35-16,-3 0-7 0,-9 0-2 0,0 0 0 15,8 0-8-15,-8 0-2 0,13 0 0 0,-13 0 0 0,0 0 0 0,0 0 0 16,0 0 0-16,0 0 0 0,4 8-84 0,-4-8-16 15,-4 11-4-15,4-4-1 0,-4-3 14 0,-5 3 3 16,-3 1 1-16,3-8 0 0,-3 7-41 0,-1-3-19 16,5 4 2-16,-1-8 0 0,-3 3 27 0,-1 1 6 15,5-4 0-15,3 0 1 16,-3 0-93-16,4-4-20 0,4 4-3 0,-4-3-1 16,4-5 7-16,4-3 1 0,4 0 0 0,5 3 0 0,-1-10 73 0,9-1 19 15,-4 4 0-15,4 4 0 0,0-8 0 0,-4 8 0 16,4 4 0-16,-4-5 0 0,-1 5 0 0,-3 7 0 15,0 0 0-15,-1 0 0 0,-12 0 48 0,4 0 12 16,-4 0 4-16,9 11 0 0,-9-3-22 0,0 10-4 16,-9-7-1-16,5 4 0 0,-8 0-9 0,-1 0-1 15,-4-4-1-15,5 4 0 0,-5-4-26 0,0 1 0 16,0-5 8-16,5 1-8 0,-1-1 8 0,1-7-8 0,-1 0 12 16,0-4-4-1,5 4-28-15,0-3-5 0,-1 3-2 0,1-8 0 16,-1 1-116-16,5-5-23 0,4 1-5 0,9-7-1 0</inkml:trace>
  <inkml:trace contextRef="#ctx0" brushRef="#br0" timeOffset="1255.8023">20448 3157 1036 0,'0'0'46'0,"-4"0"10"0,-5 0-45 0,9 0-11 16,0 0 0-16,0 0 0 0,0 0 366 0,0 0 71 16,0 0 15-16,0 0 2 0,0 0-311 0,0 0-63 0,0 0-12 0,0 0-2 15,0 0-50-15,0 0-16 0,0 0 10 0,0 0-10 16,0 0 0-16,0 0 0 0,0 0 0 15,13 0 0-15,-13 0 0 0,0 0 0 0,8 11 0 0,-4-11 0 16,-4 0 0-16,0 0 0 0,0 0 0 0,0 0 0 16,5 8 0-16,-5-8 0 0,0 0 0 0,0 0 0 15,0 0 9-15,0 0-9 0,0 0 10 0,0 0-10 16,0 0 9-16,0 0-9 0,0 0 8 0,0 0-8 16,4-8 0-16,-4 1 0 0,4-1 0 0,4-3 0 15,-4 0 0-15,1 4 0 0,3-1-9 0,-8 8 9 16,4-4 0-16,-4 4 0 0,0 0 0 0,0 0 0 15,0 0 13-15,0 0 7 0,0 0 0 0,4 0 1 16,-4 8 7-16,-4 3 2 0,-4 8 0 0,-1-8 0 0,-3 0-13 0,4 4-2 16,-5 4-1-16,0-12 0 15,1 12-14-15,3-12 0 0,1 4 0 0,0-3 0 0,3 3-10 0,1-7-5 16,4-4-1-16,0 0 0 16,0 0-88-16,0 0-17 0,0 0-4 0,4-4-1133 15</inkml:trace>
  <inkml:trace contextRef="#ctx0" brushRef="#br0" timeOffset="1917.8027">19328 3996 2246 0,'0'0'49'0,"0"0"11"0,0 0 1 0,0 0 3 0,0 0-52 0,0 0-12 0,0 0 0 0,0 0 0 0,12 0 128 15,-12 0 22-15,9 0 5 0,-1 0 1 16,5 0-58-16,-5 0-11 0,1 0-3 0,-9 0 0 16,12 0-61-16,-12 0-13 0,9-8-2 0,-9 8-8 0,0 0 12 0,0 0-4 15,0 0 0-15,0 0-8 0,0 8 12 0,0 3-12 16,-9 4 12-16,1 0-12 0,-5 7 8 0,-4-3-8 16,5-1 0-16,-9 1 0 0,4 0-11 0,-4-1-9 15,4-7-1-15,1 1-1 0,-1-5 22 0,4-3 0 16,1 7 0-16,7-11 0 0,-3 4 0 0,8-4 0 15,0 0 0-15,0 0 0 0,0 0 0 0,-4-4 0 16,4-11 0-16,4 4 0 0,0-4 0 0,5 0 0 16,3 0 0-16,1-4 0 0,-1 1 12 0,5 7 8 15,0-8 0-15,0 0 1 0,-5 12-21 0,5 0 8 16,-4-1-8-16,-1 8 0 0,1 4 9 0,-5 3-9 16,1 4 12-16,-5 8-12 0,-4-8 35 0,4 8 0 15,-8 7 0-15,4-7 0 0,-9-1-35 0,5 5-16 16,-4-1 2-16,-1-3 0 0,1-1 14 0,0 1 0 0,-5-8 0 15,5 4 0-15,-1-8 0 0,-3 5 0 0,3-5 0 16,1 0 0-16,-5-7 0 0,5 4-12 0,-5-4 0 16,5-4 0-16,0 1 0 0,-1-8 1 0,1-1 0 0,4-3 0 15,-1-3 11-15,1-1-10 0,8-7 10 0,1 4-10 16,-5-1 10-16,8 1-10 0,-4 3 10 0,5 12-10 16,-1-8 10-16,-4 11 0 0,-4 4-9 0,13 0 9 15,-5 8 0-15,5 3-11 0,-1-4 11 0,-3 5-8 16,3 6 8-16,1-7 0 0,-9 1 0 0,4 2 0 15,1 1-98-15,-5-3-18 16,0-5-3-16</inkml:trace>
  <inkml:trace contextRef="#ctx0" brushRef="#br0" timeOffset="6023.2452">14102 7134 1382 0,'0'0'123'0,"0"0"-99"15,0 0-24-15,-4 7 0 0,0-3 287 0,-1-1 52 16,-3 1 10-16,0 0 3 0,-1 3-180 0,1-3-35 15,-5 4-7-15,1-1-2 0,-1-3-30 0,-4-1-6 16,5 1-2-16,-5 0 0 0,0 0-42 0,1-4-8 16,-1 0-1-16,4-4-1 0,-4 4-38 0,1-4 0 15,-1-3 0-15,0 3-8 0,-4-3 8 0,4-1 0 16,-8 1 0-16,0-5 0 0,-4 1 0 0,-1 0-10 0,5-4 10 16,-4 0 0-16,-1 0-27 0,5 0 2 0,-4-3 0 0,-5 3 0 31,5-4-7-31,-5 4 0 0,1 4-1 0,-1 0 0 0,5 0 17 0,0 7 3 0,-1 0 1 15,5 4 0-15,8-3 12 0,0 3 0 0,1 7 0 0,3 1-9 16,-4-1 17-16,9 4 3 0,-5 4 1 0,9 4 0 16,4 3-12-16,0 4 10 0,0 11-10 0,4 4 10 15,5 4-10-15,-5 7 0 0,4 0 0 0,1 4 0 16,-1 0 26-16,-8 4 3 0,-4 0 1 0,8 7 0 16,0-8-22-16,1 8-8 0,-10-7 0 0,5 3 0 15,9-3 0-15,-5 0 8 0,-4 3-8 0,0 0 0 16,8-7 0-16,-8 0 0 0,0 0 0 0,0 0 0 15,4-8-15-15,1-3 4 0,-1-4 1 0,4-4 0 0,5-11 10 0,-5-3-12 16,5-5 12-16,4-3-12 0,4-4 12 0,4 1-10 16,-4-9 10-16,4-3-10 0,4 0 1 0,1-7 0 15,-1-4 0-15,9-4 0 0,-5-4 17 0,9-3 3 16,9-4 1-16,-10 7 0 16,10-7-12-16,7 0 0 0,1-4 0 0,4 0 0 0,-8 4 8 0,3 4 0 15,-3 0 0-15,16 3 0 0,-12 0 2 0,0 12 0 16,-9-4 0-16,-4 7 0 0,-8 0-2 15,-5 0 0-15,-7 4 0 0,-5-3 0 16,-9 3 2-16,-4-4 0 0,1 4 0 0,-5-4 0 0,4 1 5 0,-8-1 1 16,0-4 0-16,-4-3 0 0,0-4-16 0,-4-7 0 15,-5-4 0-15,1-8 0 0,-1-3 0 0,-4-26 0 16,5-8 0-16,-5-11 0 0,-4 0 0 0,8-8 0 16,1 1 0-16,3-19 0 15,5 4-151-15,4-1-33 0,0 1-6 16,0 26-2-16</inkml:trace>
  <inkml:trace contextRef="#ctx0" brushRef="#br0" timeOffset="6593.248">19475 3929 1728 0,'-13'15'76'0,"9"-8"16"0,-9 0-73 0,1 1-19 0,-1 3 0 0,1-7 0 16,3 3 225-16,-3 1 42 0,3-5 8 0,1-3 1 15,8 0-112-15,0 0-24 0,8 8-4 0,1-8 0 16,-1-4-77-16,9-3-15 0,-5-12-4 0,9 0 0 15,9-7-17-15,-1 0-4 0,9-4-1 0,21-7 0 16,-5 0-18-16,1 0 10 0,-1-1-10 0,1 1 8 0,-5-4-8 0,-8 4 0 16,-4-4 0-16,-1 4 0 15,1-1-52-15,0 5-13 0,-5-4-3 0,-3 3-908 16,-1 4-183-16</inkml:trace>
  <inkml:trace contextRef="#ctx0" brushRef="#br0" timeOffset="6996.2461">19391 4029 691 0,'0'0'61'0,"0"0"-49"0,-4 8-12 0,4-8 0 16,0 0 425-16,0 0 83 0,0 0 16 0,0 0 3 15,0 0-319-15,4 11-63 0,8 0-13 0,1 0-2 16,4 0-39-16,4 4-8 0,4-11-2 0,8 11 0 15,5-8-40-15,4 8-8 0,4 0-1 0,-8 0-1 16,4 0-13-16,4 0-2 0,0 4-1 0,0-1 0 0,1 1-15 0,-6-8-18 16,6 4 4-16,3 0 1 0,-4 0 21 0,-4-4 4 15,-13 4 0-15,1-11 1 16,-9 3-49 0,-5 0-11-16,-3 1-1 0,-9 3-1 0,0-11-131 0,-4 8-27 0,5-5-5 15,-5 5 0-15</inkml:trace>
  <inkml:trace contextRef="#ctx0" brushRef="#br0" timeOffset="7378.2467">19261 4167 460 0,'0'0'20'0,"0"0"5"0,-9 4-25 0,1 0 0 0,4-1 0 0,-5 1 0 15,1 0 509-15,8-4 97 0,0 0 19 0,0 0 4 16,-13 0-389-16,5 3-77 0,0 5-16 0,-1-8-3 15,9 0-75-15,-12 7-14 0,-1 5-3 0,-4-5-1 0,-4 8-30 16,0 7-5-16,-8 4-2 0,0 8 0 0,-5-1-14 0,1 8 0 16,-9 0 0-16,4 8 0 0,-4-4 0 0,4-1 0 15,5 1 0-15,-5 3 0 0,9-7 0 0,-1 0-21 16,5-11 3-16,4 0 1 16,4-8-55-16,5-7-12 0,3-3-1 0,9-12-1 15,0 0-224-15,13-4-45 0</inkml:trace>
  <inkml:trace contextRef="#ctx0" brushRef="#br0" timeOffset="7730.8035">19210 4100 1447 0,'0'0'64'0,"0"0"13"0,0 0-61 0,0 0-16 0,-4 4 0 0,0-4 0 16,0 3 264-16,-9-3 51 0,5-3 9 0,0 3 3 16,-5 0-135-16,0-4-28 0,-3 0-4 0,-5-3-2 15,0 3-76-15,4-3-15 0,-8-1-3 0,-5-3-1 16,1 0-17-16,0-4-3 0,-5-4-1 0,-4 1 0 15,5-8-42-15,-1-4-14 0,1 0 0 0,-1 0 0 16,1-3 14-16,3-1 0 0,-3 4 0 0,-1 0-9 16,9 8-11-16,0 0-1 0,-5 7-1 0,9 4 0 15,0-1-17-15,5 5-3 0,7 0-1 0,9 7 0 16,0 0-156-16,9 7-31 0,16 12-6 0,8-16-2 0</inkml:trace>
  <inkml:trace contextRef="#ctx0" brushRef="#br0" timeOffset="8320.8022">19206 2479 403 0,'0'0'17'0,"0"0"5"0,0 0-22 0,0 0 0 15,0 0 0-15,0 0 0 0,0 0 526 0,0 0 101 16,0 0 20-16,0 0 4 0,13 0-429 0,-1 0-86 16,1-8-16-16,4 5-4 0,4-5-60 0,4 1-12 15,0-4-3-15,4-1 0 0,9-6-22 0,8 3-5 16,5-11-1-16,-1 7 0 0,-4-3-13 0,0 3 0 15,0-3 0-15,-4 0 0 0,-8 3 0 0,-5-3-8 16,1-1-1-16,-5 5 0 16,0 3-122-16,-4 0-24 0,-4 7-5 0</inkml:trace>
  <inkml:trace contextRef="#ctx0" brushRef="#br0" timeOffset="8645.8021">19215 2498 518 0,'0'0'46'0,"0"0"-37"0,0 0-9 0,0 0 0 0,-13-8 410 0,5 4 80 15,-5-3 16-15,1-1 3 0,3 1-253 0,-3-4-52 16,3 0-9-16,1-4-3 16,4 0-91-16,4 0-18 0,0-4-4 0,0-7-1 0,-9-4-46 0,5 1-8 15,0-12-3-15,0-15 0 0,-1 0-21 0,1 0 8 16,0 4-8-16,-4 3 0 0,-5 5 0 0,0 3 0 16,5 7 0-16,0-3 0 0,8 11-11 0,-4 7-3 15,4 0-1-15,0 8 0 16,0 4-126-16,0 7-26 0,0 0-5 0,0 0-1144 0</inkml:trace>
  <inkml:trace contextRef="#ctx0" brushRef="#br0" timeOffset="9007.7977">18976 2561 1969 0,'0'0'87'0,"0"0"18"0,0 0-84 0,0 0-21 16,0 0 0-16,0 0 0 0,0 0 207 0,0 0 37 15,0 0 7-15,0 0 1 0,0 0-90 0,0 0-18 16,-9 4-4-16,-12-1-1 0,0-3-77 0,0 12-15 15,-4-9-3-15,-4 5-1 0,-5 3-26 0,1 4-5 16,-1 3 0-16,-4 1-1 0,-4 7-11 0,1 0 0 16,-10 4 0-16,5 7 0 0,8-11 0 0,1 12 0 15,-1-12 0-15,0 7 0 0,9-7 0 0,4-3 0 16,4-5 0-16,8-3 0 16,5 0-98-16,3-15-18 0,5 0-4 0,17 4-1 15,0-8-76-15,12-3-15 0,1-4-4 0,7-15-961 0</inkml:trace>
  <inkml:trace contextRef="#ctx0" brushRef="#br0" timeOffset="9239.3725">19068 2553 2541 0,'0'0'112'0,"0"0"24"0,0 0-108 0,0 0-28 0,0 0 0 0,0 0 0 15,0 0 132-15,8 12 20 0,17-5 5 0,-8 4 1 16,0-3-76-16,0 3-15 0,0 4-3 0,-5 3-1 15,1 1-23-15,-5 0-5 0,-8 7-1 0,4 11 0 16,-4 0-15-16,0 1-3 0,-4 6-1 0,0-6 0 16,-4-1-15-16,3 0 9 0,-7-3-9 0,8 3 8 15,-5-4-8-15,5-3-11 0,-4 4 3 0,3-1 0 16,1-7-80-16,4-3-16 16,-4-1-4-16,4-3 0 0,4-8-96 0,-4-4-19 0,4-7-4 0</inkml:trace>
  <inkml:trace contextRef="#ctx0" brushRef="#br0" timeOffset="9443.3734">19231 2509 2880 0,'-4'7'64'0,"0"-7"12"0,0 8 4 0,0 3 0 0,-1-4-64 0,10-3-16 0,3 11 0 0,0-8 0 15,1 5 120-15,-1-5 20 0,-4 4 5 0,5 8 1 0,3-12-93 0,5 4-18 16,4 1-4-16,4 3-1 0,5-4-11 0,-1 0-3 0,9 4 0 0,0-11 0 15,3 3-16-15,-7 0 0 16,-5-3 0-16,5 0 0 16,-1 7-91-16,5-11-21 0,0 4-5 0,4 0-1352 0</inkml:trace>
  <inkml:trace contextRef="#ctx0" brushRef="#br0" timeOffset="9888.3729">20532 3038 691 0,'0'0'61'0,"0"0"-49"15,-9 11-12-15,1-7 0 0,8-4 436 0,0 0 84 16,0 0 16-16,0 0 4 15,0 0-288-15,0 0-59 0,0 0-11 0,0 0-2 0,0 0-92 0,8-4-17 16,1-7-4-16,3-8-1 0,5 1-42 0,-4-8-8 16,8-8-1-16,0-7-1 0,-5-4 3 0,14-11 1 0,-5-7 0 0,-4 15 0 15,0 3-30-15,-4 4-7 0,3 0-1 0,1-4 0 32,0-3-8-32,-4 7-3 0,4 4 0 0,0-8 0 15,-4 8-102-15,-4 14-21 0,-9-3-4 0,4 19-1 16,-8 7-129-16,-8 15-25 0</inkml:trace>
  <inkml:trace contextRef="#ctx0" brushRef="#br0" timeOffset="10185.3751">20553 3101 1094 0,'0'0'97'0,"0"0"-77"16,-5 11-20-16,5-11 0 0,0 0 378 0,0 0 72 16,9 8 14-16,3-4 4 0,-7 3-274 0,7-3-54 15,1 0-12-15,4-4-1 0,-1 3-59 0,5-3-11 16,4-3-2-16,1-1-1 16,-1 0-26-16,8 4-4 0,1-7-2 0,8 3 0 0,4-4-3 0,0 1-1 15,9 0 0-15,-1 3 0 0,-4-7-18 0,1 7 0 16,-5-4 0-16,13 5 0 15,-5-8-23-15,-8 3-8 16,5-3-1-16,-5 3-1 0,-4 1-110 0,0 3-21 0,-9 1-5 16,-3 3-1195-16</inkml:trace>
  <inkml:trace contextRef="#ctx0" brushRef="#br0" timeOffset="10524.3718">20485 3131 288 0,'0'0'25'16,"0"0"-25"-16,0 0 0 0,0 0 0 0,0 0 418 15,0-7 78-15,-4 3 16 0,4-4 4 0,-8 8-250 0,4-11-50 16,-5 4-9-16,5-4-3 0,-8 3-73 0,3 1-15 15,1-4-4-15,-5 3 0 0,1-7-52 0,-5 4-12 16,0 0-1-16,0-8-1 0,0 1-30 0,-3-8-7 16,3 7-1-16,-4-15 0 0,0 5-8 0,4-1 0 15,-4-4 0-15,4 4 0 0,1-3-8 0,-1-1 8 16,4 8 0-16,1 0 0 0,-1 7 0 0,0 1 0 16,5 3 0-16,4 4 0 0,0 7-28 0,-1-3 3 15,-3 7 0-15,4-12 0 16,4 12-116-16,0 0-23 0,0 0-5 0,0 0-1159 0</inkml:trace>
  <inkml:trace contextRef="#ctx0" brushRef="#br0" timeOffset="10845.3698">20402 3243 2880 0,'0'0'64'0,"0"0"12"0,0 0 4 0,0 0 0 0,0 0-64 0,0 0-16 0,0 0 0 0,0 0 0 0,8 7 105 0,0 1 19 16,1 3 3-16,3 0 1 0,5 4-75 0,-4 7-14 15,-1 8-3-15,5 11-1 0,-4-3-5 16,3 17-1-16,-3-2 0 0,-5 2 0 0,-3 1-15 0,-5 0-3 16,4 4-1-16,-4 0 0 0,4-5-10 0,-4-2 0 15,4-5 0-15,0-7 0 16,-4-7-60-16,0-5-10 0,5-6-2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9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6714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0345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5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7716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conjunctive normal form (CNF)</a:t>
            </a:r>
          </a:p>
        </p:txBody>
      </p:sp>
    </p:spTree>
    <p:extLst>
      <p:ext uri="{BB962C8B-B14F-4D97-AF65-F5344CB8AC3E}">
        <p14:creationId xmlns:p14="http://schemas.microsoft.com/office/powerpoint/2010/main" val="207181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5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57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4802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326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6901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6787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506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53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5072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8381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5445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767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91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5E5C06-16C3-45FA-BC8B-CF85CD589051}" type="slidenum">
              <a:rPr lang="en-US" altLang="en-US" sz="1200">
                <a:latin typeface="Comic Sans MS" panose="030F0702030302020204" pitchFamily="66" charset="0"/>
              </a:rPr>
              <a:pPr/>
              <a:t>3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7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40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360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Let A = shortest path problem. Let B = maxflow problem.
https://www.polleverywhere.com/multiple_choice_polls/90W62wRwpFt3xa7VmT0xu?state=opened&amp;flow=Default&amp;onscreen=persist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EBA9A-EDEF-455E-838E-9251C7D8DF3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823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491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277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9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0.png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40.png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6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724608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NP-Completeness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80920" y="5113080"/>
              <a:ext cx="569520" cy="479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8320" y="5099760"/>
                <a:ext cx="596160" cy="50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algn="l" eaLnBrk="1" hangingPunct="1"/>
                <a:r>
                  <a:rPr lang="en-US" altLang="en-US" sz="2800" dirty="0">
                    <a:solidFill>
                      <a:srgbClr val="002060"/>
                    </a:solidFill>
                  </a:rPr>
                  <a:t>Example 2: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2800" dirty="0">
                    <a:solidFill>
                      <a:srgbClr val="002060"/>
                    </a:solidFill>
                  </a:rPr>
                  <a:t>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l="-1404" t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Vertex Cover</a:t>
                </a:r>
                <a:r>
                  <a:rPr lang="en-US" altLang="en-US" sz="2200" dirty="0"/>
                  <a:t>: Given G=(V,E) and an integer k, is there a vertex cover of size at most k?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200" dirty="0"/>
                  <a:t>: For any graph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S is an independent set </a:t>
                </a:r>
                <a:r>
                  <a:rPr lang="en-US" altLang="en-US" sz="2200" dirty="0" err="1">
                    <a:solidFill>
                      <a:schemeClr val="tx1"/>
                    </a:solidFill>
                  </a:rPr>
                  <a:t>iff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is a vertex cover</a:t>
                </a: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: =&gt;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Let S be an independent set of G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Then,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has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at most one</a:t>
                </a:r>
                <a:r>
                  <a:rPr lang="en-US" altLang="en-US" sz="2200" dirty="0">
                    <a:solidFill>
                      <a:schemeClr val="accent4"/>
                    </a:solidFill>
                  </a:rPr>
                  <a:t> endpoint of every edge of G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has at least one endpoint of every edge of G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is a vertex cover.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&lt;=</a:t>
                </a:r>
                <a:r>
                  <a:rPr lang="en-US" altLang="en-US" sz="2200" dirty="0">
                    <a:solidFill>
                      <a:schemeClr val="accent4"/>
                    </a:solidFill>
                  </a:rPr>
                  <a:t> Suppose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is a vertex cover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Then, there is no edge between vertices of S (otherwise,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is not a vertex cover)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chemeClr val="accent4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olidFill>
                      <a:schemeClr val="accent4"/>
                    </a:solidFill>
                  </a:rPr>
                  <a:t> is an independent set.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16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A0FD5-D191-447E-8586-1675CA9F1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72" y="88943"/>
            <a:ext cx="2253151" cy="11416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307840" y="151920"/>
              <a:ext cx="3824640" cy="3114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8480" y="136800"/>
                <a:ext cx="3850920" cy="31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19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Example 3: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Set Cover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Set Cover</a:t>
                </a:r>
                <a:r>
                  <a:rPr lang="en-US" altLang="en-US" sz="2200" dirty="0"/>
                  <a:t>: Given a set U, collection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200" dirty="0"/>
                  <a:t> of U and an integer k, is there a collection of k sets that contain all elements of U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200" dirty="0"/>
                  <a:t>: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Set Cover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: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Given (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of vertex cover we construct a set cover input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we create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en-US" sz="2200" dirty="0"/>
                  <a:t> of all edges connected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This clearly is a polynomial-time reduction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we need to prove it gives the right answer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16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73040" y="429480"/>
              <a:ext cx="7010640" cy="4029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920" y="414720"/>
                <a:ext cx="7031520" cy="40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9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Example 3: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Set Cover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200" dirty="0"/>
                  <a:t>: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Set Cover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: </a:t>
                </a:r>
                <a:r>
                  <a:rPr lang="en-US" altLang="en-US" sz="2200" dirty="0"/>
                  <a:t>Given (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of vertex cover we construct a set cover input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we create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en-US" sz="2200" dirty="0"/>
                  <a:t> of all edges connected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Vertex-Cover (</a:t>
                </a:r>
                <a:r>
                  <a:rPr lang="en-US" altLang="en-US" sz="2200" dirty="0" err="1"/>
                  <a:t>G,k</a:t>
                </a:r>
                <a:r>
                  <a:rPr lang="en-US" altLang="en-US" sz="2200" dirty="0"/>
                  <a:t>) is yes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=&gt;</a:t>
                </a:r>
                <a:r>
                  <a:rPr lang="en-US" altLang="en-US" sz="2200" dirty="0"/>
                  <a:t> Set-Cover f(</a:t>
                </a:r>
                <a:r>
                  <a:rPr lang="en-US" altLang="en-US" sz="2200" dirty="0" err="1"/>
                  <a:t>G,k</a:t>
                </a:r>
                <a:r>
                  <a:rPr lang="en-US" altLang="en-US" sz="2200" dirty="0"/>
                  <a:t>) is yes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   If a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covers all edges, just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en-US" sz="22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200" dirty="0"/>
                  <a:t>, it covers all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Set-Cover f(</a:t>
                </a:r>
                <a:r>
                  <a:rPr lang="en-US" altLang="en-US" sz="2200" dirty="0" err="1"/>
                  <a:t>G,k</a:t>
                </a:r>
                <a:r>
                  <a:rPr lang="en-US" altLang="en-US" sz="2200" dirty="0"/>
                  <a:t>) is yes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=&gt;</a:t>
                </a:r>
                <a:r>
                  <a:rPr lang="en-US" altLang="en-US" sz="2200" dirty="0"/>
                  <a:t> Vertex-Cover (</a:t>
                </a:r>
                <a:r>
                  <a:rPr lang="en-US" altLang="en-US" sz="2200" dirty="0" err="1"/>
                  <a:t>G,k</a:t>
                </a:r>
                <a:r>
                  <a:rPr lang="en-US" altLang="en-US" sz="2200" dirty="0"/>
                  <a:t>) is yes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   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covers all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2200" dirty="0"/>
                  <a:t>, the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covers all edges of G.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03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743000" y="628200"/>
              <a:ext cx="3029400" cy="2466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7880" y="613440"/>
                <a:ext cx="3053880" cy="24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5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Decision Problems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A decision problem is a computational problem where the answer is just </a:t>
            </a:r>
            <a:r>
              <a:rPr lang="en-US" altLang="en-US" sz="2200" dirty="0">
                <a:solidFill>
                  <a:srgbClr val="FF0000"/>
                </a:solidFill>
              </a:rPr>
              <a:t>yes/no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Here, we study computational complexity of decision Problems.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Why?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Simpler to deal with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Decision version is not harder than Search version, so it gives a lower bound for Decision version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usually, you can use decider multiple times to find an answer.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20720" y="887040"/>
              <a:ext cx="7312680" cy="535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320" y="872640"/>
                <a:ext cx="7342560" cy="5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9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Polynomial Time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Define </a:t>
            </a:r>
            <a:r>
              <a:rPr lang="en-US" altLang="en-US" sz="2400" dirty="0">
                <a:solidFill>
                  <a:srgbClr val="0070C0"/>
                </a:solidFill>
              </a:rPr>
              <a:t>P</a:t>
            </a:r>
            <a:r>
              <a:rPr lang="en-US" altLang="en-US" sz="2400" dirty="0"/>
              <a:t> (polynomial-time) to be the set of all </a:t>
            </a:r>
            <a:r>
              <a:rPr lang="en-US" altLang="en-US" sz="2400" dirty="0">
                <a:solidFill>
                  <a:srgbClr val="FF0000"/>
                </a:solidFill>
              </a:rPr>
              <a:t>decision problems</a:t>
            </a:r>
            <a:r>
              <a:rPr lang="en-US" altLang="en-US" sz="2400" dirty="0"/>
              <a:t> solvable by algorithms whose worst-case running time is bounded by some polynomial in the input size.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Do we understand P?</a:t>
            </a:r>
          </a:p>
          <a:p>
            <a:pPr eaLnBrk="1" hangingPunct="1"/>
            <a:r>
              <a:rPr lang="en-US" altLang="en-US" sz="2400" dirty="0"/>
              <a:t>We can prove that a problem is in P by exhibiting a polynomial time algorithm</a:t>
            </a:r>
          </a:p>
          <a:p>
            <a:pPr eaLnBrk="1" hangingPunct="1"/>
            <a:r>
              <a:rPr lang="en-US" altLang="en-US" sz="2400" dirty="0"/>
              <a:t>It is in most cases very hard to prove a problem is not in P.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Beyond 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200" dirty="0"/>
                  <a:t>We have seen many problems that seem hard</a:t>
                </a:r>
              </a:p>
              <a:p>
                <a:pPr eaLnBrk="1" hangingPunct="1"/>
                <a:r>
                  <a:rPr lang="en-US" altLang="en-US" sz="2200" dirty="0"/>
                  <a:t>Independent Set</a:t>
                </a:r>
              </a:p>
              <a:p>
                <a:pPr eaLnBrk="1" hangingPunct="1"/>
                <a:r>
                  <a:rPr lang="en-US" altLang="en-US" sz="2200" dirty="0"/>
                  <a:t>3-coloring</a:t>
                </a:r>
              </a:p>
              <a:p>
                <a:pPr eaLnBrk="1" hangingPunct="1"/>
                <a:r>
                  <a:rPr lang="en-US" altLang="en-US" sz="2200" dirty="0"/>
                  <a:t>Vertex Cover</a:t>
                </a:r>
              </a:p>
              <a:p>
                <a:pPr eaLnBrk="1" hangingPunct="1"/>
                <a:r>
                  <a:rPr lang="en-US" altLang="en-US" sz="2200" dirty="0"/>
                  <a:t>3-SAT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200" dirty="0"/>
                  <a:t>       Given a formula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∧…</m:t>
                    </m:r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, is there a satisfying assignment?</a:t>
                </a:r>
              </a:p>
              <a:p>
                <a:pPr eaLnBrk="1" hangingPunct="1"/>
                <a:endParaRPr lang="en-US" altLang="en-US" sz="2200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Common Property</a:t>
                </a:r>
                <a:r>
                  <a:rPr lang="en-US" altLang="en-US" sz="22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: If the answer is yes, </a:t>
                </a:r>
                <a:r>
                  <a:rPr lang="en-US" altLang="en-US" sz="2200" dirty="0"/>
                  <a:t>there is a “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short</a:t>
                </a:r>
                <a:r>
                  <a:rPr lang="en-US" altLang="en-US" sz="2200" dirty="0"/>
                  <a:t>”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proof (a.k.a., certificate)</a:t>
                </a:r>
                <a:r>
                  <a:rPr lang="en-US" altLang="en-US" sz="2200" dirty="0"/>
                  <a:t>, that allows you to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verify</a:t>
                </a:r>
                <a:r>
                  <a:rPr lang="en-US" altLang="en-US" sz="2200" dirty="0"/>
                  <a:t> (in polynomial-time) that the answer is yes.</a:t>
                </a:r>
              </a:p>
              <a:p>
                <a:pPr eaLnBrk="1" hangingPunct="1"/>
                <a:r>
                  <a:rPr lang="en-US" altLang="en-US" sz="2200" dirty="0">
                    <a:sym typeface="Symbol" panose="05050102010706020507" pitchFamily="18" charset="2"/>
                  </a:rPr>
                  <a:t>The proof may be hard to find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2C4E3F-7AFB-430B-B3DF-89292EC4EF7B}"/>
              </a:ext>
            </a:extLst>
          </p:cNvPr>
          <p:cNvSpPr txBox="1"/>
          <p:nvPr/>
        </p:nvSpPr>
        <p:spPr>
          <a:xfrm>
            <a:off x="4328795" y="1669033"/>
            <a:ext cx="2763898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independent set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0F7E2-D51A-465C-990D-E4B3141C8A2E}"/>
              </a:ext>
            </a:extLst>
          </p:cNvPr>
          <p:cNvSpPr txBox="1"/>
          <p:nvPr/>
        </p:nvSpPr>
        <p:spPr>
          <a:xfrm>
            <a:off x="4849588" y="2077904"/>
            <a:ext cx="1829507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3-coloring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975D3-A178-4194-AA29-D2885FF12440}"/>
              </a:ext>
            </a:extLst>
          </p:cNvPr>
          <p:cNvSpPr txBox="1"/>
          <p:nvPr/>
        </p:nvSpPr>
        <p:spPr>
          <a:xfrm>
            <a:off x="4556619" y="2482834"/>
            <a:ext cx="2415444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vertex cover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3DD32-18BB-4339-85A7-AC4592A67AD4}"/>
              </a:ext>
            </a:extLst>
          </p:cNvPr>
          <p:cNvSpPr txBox="1"/>
          <p:nvPr/>
        </p:nvSpPr>
        <p:spPr>
          <a:xfrm>
            <a:off x="4498869" y="2907857"/>
            <a:ext cx="2548383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T/F assignment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940120" y="2809440"/>
              <a:ext cx="2476800" cy="2128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4280" y="2804040"/>
                <a:ext cx="2504520" cy="21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7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A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decision problem</a:t>
                </a:r>
                <a:r>
                  <a:rPr lang="en-US" altLang="en-US" sz="2200" dirty="0"/>
                  <a:t> is a computational problem where the answer is just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yes/no.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We can define a problem by a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 answer for the input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is YES </a:t>
                </a:r>
                <a:r>
                  <a:rPr lang="en-US" altLang="en-US" sz="2200" dirty="0" err="1"/>
                  <a:t>iff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lvl="1" indent="-742950"/>
                <a:r>
                  <a:rPr lang="en-US" altLang="en-US" sz="2200" dirty="0">
                    <a:solidFill>
                      <a:srgbClr val="0070C0"/>
                    </a:solidFill>
                  </a:rPr>
                  <a:t>Certifier</a:t>
                </a:r>
                <a:r>
                  <a:rPr lang="en-US" altLang="en-US" sz="2200" dirty="0"/>
                  <a:t>:  Algorithm C(s, t) is a 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certifier</a:t>
                </a:r>
                <a:r>
                  <a:rPr lang="en-US" altLang="en-US" sz="2200" dirty="0"/>
                  <a:t> for problem A if </a:t>
                </a:r>
              </a:p>
              <a:p>
                <a:pPr lvl="1" indent="-74295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200" dirty="0"/>
                  <a:t> if and only if (There is a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such that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𝑌𝐸𝑆</m:t>
                    </m:r>
                  </m:oMath>
                </a14:m>
                <a:r>
                  <a:rPr lang="en-US" altLang="en-US" sz="2200" dirty="0"/>
                  <a:t>))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NP</a:t>
                </a:r>
                <a:r>
                  <a:rPr lang="en-US" altLang="en-US" sz="2200" dirty="0"/>
                  <a:t>:  Set of all decision problems for which there exists a poly-time certifier.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Co-NP</a:t>
                </a:r>
                <a:r>
                  <a:rPr lang="en-US" altLang="en-US" sz="22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 if and only if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55040" y="1760400"/>
              <a:ext cx="8523720" cy="451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960" y="1750320"/>
                <a:ext cx="8547480" cy="45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Example: 3SAT is in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2400" dirty="0"/>
                  <a:t>Given a 3-CNF formula</a:t>
                </a:r>
                <a:r>
                  <a:rPr lang="en-US" sz="2400" dirty="0">
                    <a:sym typeface="Symbol" charset="0"/>
                  </a:rPr>
                  <a:t>, is there a satisfying assignment?</a:t>
                </a:r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2400" dirty="0">
                    <a:sym typeface="Symbol" charset="0"/>
                  </a:rPr>
                  <a:t>(conjunctive normal form (CNF) is AND of ORs</a:t>
                </a:r>
                <a:r>
                  <a:rPr lang="en-US" dirty="0">
                    <a:sym typeface="Symbol" charset="0"/>
                  </a:rPr>
                  <a:t>)</a:t>
                </a:r>
                <a:endParaRPr lang="en-US" sz="2400" dirty="0"/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2400" dirty="0">
                    <a:solidFill>
                      <a:srgbClr val="FF0000"/>
                    </a:solidFill>
                  </a:rPr>
                  <a:t>Certificate:</a:t>
                </a:r>
                <a:r>
                  <a:rPr lang="en-US" sz="2400" dirty="0"/>
                  <a:t>  An assignment of truth values to the n </a:t>
                </a:r>
                <a:r>
                  <a:rPr lang="en-US" sz="2400" dirty="0" err="1"/>
                  <a:t>boolean</a:t>
                </a:r>
                <a:r>
                  <a:rPr lang="en-US" sz="2400" dirty="0"/>
                  <a:t> variables.</a:t>
                </a:r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US" sz="12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Verifier</a:t>
                </a:r>
                <a:r>
                  <a:rPr lang="en-US" sz="2400" dirty="0"/>
                  <a:t>:  Check that each clause has at least one true literal.</a:t>
                </a:r>
              </a:p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Ex</a:t>
                </a:r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Certificate: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Conclusion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: 3-SAT is in NP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/>
                  <a:t>Conclusion.  </a:t>
                </a:r>
                <a:r>
                  <a:rPr lang="en-US" sz="2400" dirty="0">
                    <a:solidFill>
                      <a:srgbClr val="000000"/>
                    </a:solidFill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</a:rPr>
                  <a:t>SAT</a:t>
                </a:r>
                <a:r>
                  <a:rPr lang="en-US" sz="2400" dirty="0"/>
                  <a:t> is in NP.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b="-68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Question: Is Maxflow is in NP?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2400" dirty="0"/>
                  <a:t>Decision problem: Is the maximum flow value = k?</a:t>
                </a:r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Answer 1:</a:t>
                </a:r>
              </a:p>
              <a:p>
                <a:pPr marL="0" indent="0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Certificate: </a:t>
                </a:r>
                <a:r>
                  <a:rPr lang="en-US" sz="2400" dirty="0"/>
                  <a:t>A flow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a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Verifier: </a:t>
                </a:r>
                <a:r>
                  <a:rPr lang="en-US" sz="2400" dirty="0"/>
                  <a:t>Check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𝑐𝑎𝑝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Answer 2:</a:t>
                </a:r>
              </a:p>
              <a:p>
                <a:pPr marL="0" indent="0">
                  <a:buNone/>
                  <a:defRPr/>
                </a:pPr>
                <a:endParaRPr lang="en-US" sz="2400" dirty="0">
                  <a:solidFill>
                    <a:schemeClr val="accent6"/>
                  </a:solidFill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Certificate: </a:t>
                </a:r>
                <a:r>
                  <a:rPr lang="en-US" sz="2400" dirty="0"/>
                  <a:t>None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chemeClr val="accent6"/>
                    </a:solidFill>
                  </a:rPr>
                  <a:t>Verifier: </a:t>
                </a:r>
                <a:r>
                  <a:rPr lang="en-US" sz="2400" dirty="0"/>
                  <a:t>Any polynomial time maxflow </a:t>
                </a:r>
                <a:r>
                  <a:rPr lang="en-US" sz="2400" dirty="0" err="1"/>
                  <a:t>algo</a:t>
                </a:r>
                <a:r>
                  <a:rPr lang="en-US" sz="2400" dirty="0"/>
                  <a:t>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177600" y="5228280"/>
              <a:ext cx="323280" cy="954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3200" y="5212800"/>
                <a:ext cx="354240" cy="9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35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What do we know about NP?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/>
                  <a:t>Nobody knows if all problems in NP can be done in polynomial time, i.e. does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P=NP</a:t>
                </a:r>
                <a:r>
                  <a:rPr lang="en-US" altLang="en-US" sz="2400" dirty="0"/>
                  <a:t>?</a:t>
                </a: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200" dirty="0"/>
                  <a:t>one of the most important open questions in all of science.</a:t>
                </a: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200" dirty="0"/>
                  <a:t>Huge practical implications specially if answer is yes</a:t>
                </a:r>
              </a:p>
              <a:p>
                <a:pPr marL="457200" lvl="1" indent="0" eaLnBrk="1" hangingPunct="1"/>
                <a:endParaRPr lang="en-US" altLang="en-US" sz="800" dirty="0"/>
              </a:p>
              <a:p>
                <a:pPr eaLnBrk="1" hangingPunct="1"/>
                <a:r>
                  <a:rPr lang="en-US" altLang="en-US" sz="2400" dirty="0"/>
                  <a:t>Every problem in P is in NP</a:t>
                </a:r>
                <a:endParaRPr lang="en-US" altLang="en-US" sz="2400" b="1" dirty="0"/>
              </a:p>
              <a:p>
                <a:pPr lvl="1" eaLnBrk="1" hangingPunct="1"/>
                <a:r>
                  <a:rPr lang="en-US" altLang="en-US" sz="2200" dirty="0"/>
                  <a:t>one doesn’t even need a certificate for problems in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200" dirty="0"/>
                  <a:t> so just ignore any hint you are given</a:t>
                </a:r>
              </a:p>
              <a:p>
                <a:pPr lvl="1" eaLnBrk="1" hangingPunct="1"/>
                <a:endParaRPr lang="en-US" altLang="en-US" sz="800" dirty="0"/>
              </a:p>
              <a:p>
                <a:pPr eaLnBrk="1" hangingPunct="1"/>
                <a:r>
                  <a:rPr lang="en-US" altLang="en-US" sz="2400" dirty="0"/>
                  <a:t>Every problem in NP is in exponential time</a:t>
                </a:r>
              </a:p>
              <a:p>
                <a:pPr eaLnBrk="1" hangingPunct="1"/>
                <a:endParaRPr lang="en-US" altLang="en-US" sz="800" dirty="0"/>
              </a:p>
              <a:p>
                <a:pPr eaLnBrk="1" hangingPunct="1"/>
                <a:r>
                  <a:rPr lang="en-US" altLang="en-US" sz="2400" dirty="0"/>
                  <a:t>Some problems in NP seem really hard</a:t>
                </a:r>
              </a:p>
              <a:p>
                <a:pPr marL="800100" lvl="1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200" dirty="0"/>
                  <a:t>nobody knows how to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prove</a:t>
                </a:r>
                <a:r>
                  <a:rPr lang="en-US" altLang="en-US" sz="2200" dirty="0"/>
                  <a:t> that they are really hard to solve, i.e.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altLang="en-US" sz="2200" b="1" dirty="0"/>
              </a:p>
              <a:p>
                <a:pPr lvl="1" eaLnBrk="1" hangingPunct="1"/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 r="-667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7560" y="918000"/>
              <a:ext cx="6787080" cy="1246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440" y="901800"/>
                <a:ext cx="6814080" cy="12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8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Computational Complexity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Goal</a:t>
            </a:r>
            <a:r>
              <a:rPr lang="en-US" altLang="en-US" sz="2400" dirty="0"/>
              <a:t>: Classify problems according to the amount of computational resources used by the best algorithms that solve them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Here we focus on time complexity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Recall</a:t>
            </a:r>
            <a:r>
              <a:rPr lang="en-US" altLang="en-US" sz="2400" dirty="0"/>
              <a:t>:  worst-case running time of an algorithm </a:t>
            </a:r>
          </a:p>
          <a:p>
            <a:pPr eaLnBrk="1" hangingPunct="1"/>
            <a:r>
              <a:rPr lang="en-US" altLang="en-US" sz="2400" b="1" dirty="0"/>
              <a:t>max</a:t>
            </a:r>
            <a:r>
              <a:rPr lang="en-US" altLang="en-US" sz="2400" dirty="0"/>
              <a:t> # steps algorithm takes on any input of size </a:t>
            </a:r>
            <a:r>
              <a:rPr lang="en-US" altLang="en-US" sz="2400" b="1" dirty="0"/>
              <a:t>n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NP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Complexity Theorists Approach</a:t>
                </a:r>
                <a:r>
                  <a:rPr lang="en-US" altLang="en-US" sz="2200" dirty="0"/>
                  <a:t>: We don’t know how to prove any problem in NP is hard. So, let’s find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hardest</a:t>
                </a:r>
                <a:r>
                  <a:rPr lang="en-US" altLang="en-US" sz="2200" dirty="0"/>
                  <a:t> problems in NP.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NP-hard</a:t>
                </a:r>
                <a:r>
                  <a:rPr lang="en-US" altLang="en-US" sz="2200" dirty="0"/>
                  <a:t>: A problem B is NP-hard </a:t>
                </a:r>
                <a:r>
                  <a:rPr lang="en-US" altLang="en-US" sz="2200" dirty="0" err="1"/>
                  <a:t>iff</a:t>
                </a:r>
                <a:r>
                  <a:rPr lang="en-US" altLang="en-US" sz="2200" dirty="0"/>
                  <a:t> for any problem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, we have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NP-Completeness</a:t>
                </a:r>
                <a:r>
                  <a:rPr lang="en-US" altLang="en-US" sz="2200" dirty="0"/>
                  <a:t>: A problem B is NP-complete </a:t>
                </a:r>
                <a:r>
                  <a:rPr lang="en-US" altLang="en-US" sz="2200" dirty="0" err="1"/>
                  <a:t>iff</a:t>
                </a:r>
                <a:r>
                  <a:rPr lang="en-US" altLang="en-US" sz="2200" dirty="0"/>
                  <a:t> B is NP-hard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Motivations</a:t>
                </a:r>
                <a:r>
                  <a:rPr lang="en-US" altLang="en-US" sz="2200" dirty="0"/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then every NP-Complete problems is not in P. So, we shouldn’t try to design Polytime algorithms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To show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, it is enough to design a polynomial time algorithm for just one NP-complete problem.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32040" y="107640"/>
              <a:ext cx="8037360" cy="621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080" y="91800"/>
                <a:ext cx="8066160" cy="62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6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Theorem (Cook 71, Levin 73)</a:t>
                </a:r>
                <a:r>
                  <a:rPr lang="en-US" altLang="en-US" sz="2200" dirty="0"/>
                  <a:t>: 3-SAT is NP-complete, i.e., for all problems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3-SAT.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 (Draft. Take CSE 431 for more.):</a:t>
                </a: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altLang="en-US" sz="2200" dirty="0"/>
                  <a:t>, there is a polytime certifier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such that 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200" dirty="0"/>
                  <a:t> iff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22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To solve the problem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200" dirty="0"/>
                  <a:t>, it suffices to find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is polytime, we can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convert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to a poly size circuit (of AND OR NOT)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Some input are the given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Some input are 𝑡.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Our goal is to find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to make </a:t>
                </a:r>
                <a:br>
                  <a:rPr lang="en-US" altLang="en-US" sz="2200" dirty="0"/>
                </a:br>
                <a:r>
                  <a:rPr lang="en-US" altLang="en-US" sz="2200" dirty="0"/>
                  <a:t>the output is TRUE.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409FD-945F-4308-8B5C-4CBABC5F5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269" y="3947101"/>
            <a:ext cx="4312580" cy="2450791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4852D90A-E602-430F-B281-B2E66D22746F}"/>
              </a:ext>
            </a:extLst>
          </p:cNvPr>
          <p:cNvSpPr/>
          <p:nvPr/>
        </p:nvSpPr>
        <p:spPr bwMode="auto">
          <a:xfrm>
            <a:off x="4527532" y="4426721"/>
            <a:ext cx="447131" cy="1818504"/>
          </a:xfrm>
          <a:prstGeom prst="leftBrac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Theorem (Cook 71, Levin 73)</a:t>
                </a:r>
                <a:r>
                  <a:rPr lang="en-US" altLang="en-US" sz="2200" dirty="0"/>
                  <a:t>: 3-SAT is NP-complete, i.e., for all problems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3-SAT.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 (Draft. Take CSE 431 for more.):</a:t>
                </a: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To find an input such that output is true,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we convert the circuit to 3CNF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d>
                      <m:dPr>
                        <m:ctrlP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200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∨</m:t>
                        </m:r>
                        <m:sSub>
                          <m:sSubPr>
                            <m:ctrlP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∧…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Example: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An OR gate with input </a:t>
                </a:r>
                <a:r>
                  <a:rPr lang="en-US" altLang="en-US" sz="2200" dirty="0" err="1"/>
                  <a:t>a,b</a:t>
                </a:r>
                <a:r>
                  <a:rPr lang="en-US" altLang="en-US" sz="2200" dirty="0"/>
                  <a:t> and output c can be represented by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bar>
                            <m:barPr>
                              <m:pos m:val="top"/>
                              <m:ctrlPr>
                                <a:rPr lang="en-US" altLang="en-US" sz="22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barPr>
                            <m:e>
                              <m:r>
                                <a:rPr lang="en-US" altLang="en-US" sz="22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</m:t>
                              </m:r>
                            </m:e>
                          </m:bar>
                        </m:e>
                      </m:d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)∧(</m:t>
                      </m:r>
                      <m:bar>
                        <m:barPr>
                          <m:pos m:val="top"/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A NOT gate with input a and output c can be represented by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</m:d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∧(</m:t>
                      </m:r>
                      <m:bar>
                        <m:barPr>
                          <m:pos m:val="top"/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barPr>
                        <m:e>
                          <m:r>
                            <a:rPr lang="en-US" altLang="en-US" sz="2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</m:bar>
                      <m:r>
                        <a:rPr lang="en-US" altLang="en-US" sz="2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Suppose the circuit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sz="2200" dirty="0"/>
                  <a:t> with final output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Then, the 3CNF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𝑍</m:t>
                    </m:r>
                  </m:oMath>
                </a14:m>
                <a:r>
                  <a:rPr lang="en-US" altLang="en-US" sz="22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 are the 3CNF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Theorem (Cook 71, Levin 73)</a:t>
                </a:r>
                <a:r>
                  <a:rPr lang="en-US" altLang="en-US" sz="2200" dirty="0"/>
                  <a:t>: 3-SAT is NP-complete, i.e., for all problems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3-SAT.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So, 3-SAT is the hardest problem in NP.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What does this say about other problems of interest? Like Independent set, Vertex Cover, …</a:t>
                </a:r>
                <a:endParaRPr lang="en-US" alt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Fact</a:t>
                </a:r>
                <a:r>
                  <a:rPr lang="en-US" altLang="en-US" sz="2200" dirty="0"/>
                  <a:t>: 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then,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 idea</a:t>
                </a:r>
                <a:r>
                  <a:rPr lang="en-US" altLang="en-US" sz="2200" dirty="0"/>
                  <a:t>: Just compose the reductions from A to B and B to C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if we prove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Independent set, then Independent Set, Clique, Vertex cover, Set cover are all NP-complete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Independent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Set Cover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79160" y="1599480"/>
              <a:ext cx="8582400" cy="480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920" y="1583640"/>
                <a:ext cx="8609400" cy="48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3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Independent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Map a 3-CNF to (</a:t>
                </a:r>
                <a:r>
                  <a:rPr lang="en-US" altLang="en-US" sz="2200" dirty="0" err="1">
                    <a:latin typeface="+mj-lt"/>
                    <a:sym typeface="Symbol" panose="05050102010706020507" pitchFamily="18" charset="2"/>
                  </a:rPr>
                  <a:t>G,k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). Say m is number of clauses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Create a vertex for each literal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Joint two literals if</a:t>
                </a:r>
              </a:p>
              <a:p>
                <a:pPr marL="517525" lvl="1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They belong to the same clause (blue edges)</a:t>
                </a:r>
              </a:p>
              <a:p>
                <a:pPr marL="517525" lvl="1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The literals are negations,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 (red edges)</a:t>
                </a:r>
              </a:p>
              <a:p>
                <a:pPr marL="117475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Set k be the # of clauses.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e>
                      </m:d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d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 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7527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527" y="4096441"/>
                <a:ext cx="373328" cy="3733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4990021"/>
                <a:ext cx="373328" cy="3733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588360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5883602"/>
                <a:ext cx="373328" cy="3733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096441"/>
                <a:ext cx="373328" cy="3733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588360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5883602"/>
                <a:ext cx="373328" cy="3733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990021"/>
                <a:ext cx="373328" cy="3733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79872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872" y="4096441"/>
                <a:ext cx="373328" cy="3733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5045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045" y="4990021"/>
                <a:ext cx="373328" cy="3733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2740" y="588726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740" y="5887262"/>
                <a:ext cx="373328" cy="3733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4F403EB-B1AE-4487-A0D5-2D8D096529BB}"/>
              </a:ext>
            </a:extLst>
          </p:cNvPr>
          <p:cNvCxnSpPr>
            <a:cxnSpLocks noChangeShapeType="1"/>
            <a:stCxn id="6" idx="0"/>
            <a:endCxn id="5" idx="4"/>
          </p:cNvCxnSpPr>
          <p:nvPr/>
        </p:nvCxnSpPr>
        <p:spPr bwMode="auto">
          <a:xfrm flipV="1">
            <a:off x="2792291" y="4469769"/>
            <a:ext cx="190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AF886488-08A3-4FA5-B2BF-250D0409C9FD}"/>
              </a:ext>
            </a:extLst>
          </p:cNvPr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2792291" y="5363349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F12D8C82-0D83-461A-B7C2-BA84D5EBE83A}"/>
              </a:ext>
            </a:extLst>
          </p:cNvPr>
          <p:cNvCxnSpPr>
            <a:cxnSpLocks noChangeShapeType="1"/>
            <a:stCxn id="7" idx="2"/>
            <a:endCxn id="5" idx="2"/>
          </p:cNvCxnSpPr>
          <p:nvPr/>
        </p:nvCxnSpPr>
        <p:spPr bwMode="auto">
          <a:xfrm rot="10800000" flipH="1">
            <a:off x="2605627" y="4283106"/>
            <a:ext cx="1900" cy="1787161"/>
          </a:xfrm>
          <a:prstGeom prst="curvedConnector3">
            <a:avLst>
              <a:gd name="adj1" fmla="val -12031579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7">
            <a:extLst>
              <a:ext uri="{FF2B5EF4-FFF2-40B4-BE49-F238E27FC236}">
                <a16:creationId xmlns:a16="http://schemas.microsoft.com/office/drawing/2014/main" id="{446E6887-B72A-469F-9554-3F25F2A10D4A}"/>
              </a:ext>
            </a:extLst>
          </p:cNvPr>
          <p:cNvCxnSpPr>
            <a:cxnSpLocks noChangeShapeType="1"/>
            <a:stCxn id="13" idx="6"/>
            <a:endCxn id="11" idx="6"/>
          </p:cNvCxnSpPr>
          <p:nvPr/>
        </p:nvCxnSpPr>
        <p:spPr bwMode="auto">
          <a:xfrm flipV="1">
            <a:off x="6536068" y="4283105"/>
            <a:ext cx="17132" cy="1790821"/>
          </a:xfrm>
          <a:prstGeom prst="curvedConnector3">
            <a:avLst>
              <a:gd name="adj1" fmla="val 1434345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">
            <a:extLst>
              <a:ext uri="{FF2B5EF4-FFF2-40B4-BE49-F238E27FC236}">
                <a16:creationId xmlns:a16="http://schemas.microsoft.com/office/drawing/2014/main" id="{52177B78-C372-4416-85BB-6B3F302431D2}"/>
              </a:ext>
            </a:extLst>
          </p:cNvPr>
          <p:cNvCxnSpPr>
            <a:cxnSpLocks noChangeShapeType="1"/>
            <a:stCxn id="12" idx="0"/>
            <a:endCxn id="11" idx="4"/>
          </p:cNvCxnSpPr>
          <p:nvPr/>
        </p:nvCxnSpPr>
        <p:spPr bwMode="auto">
          <a:xfrm flipV="1">
            <a:off x="6351709" y="4469769"/>
            <a:ext cx="14827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4226519A-F829-4CA1-9D06-14FE4F44B9DD}"/>
              </a:ext>
            </a:extLst>
          </p:cNvPr>
          <p:cNvCxnSpPr>
            <a:cxnSpLocks noChangeShapeType="1"/>
            <a:stCxn id="13" idx="0"/>
            <a:endCxn id="12" idx="4"/>
          </p:cNvCxnSpPr>
          <p:nvPr/>
        </p:nvCxnSpPr>
        <p:spPr bwMode="auto">
          <a:xfrm flipV="1">
            <a:off x="6349404" y="5363349"/>
            <a:ext cx="2305" cy="52391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7">
            <a:extLst>
              <a:ext uri="{FF2B5EF4-FFF2-40B4-BE49-F238E27FC236}">
                <a16:creationId xmlns:a16="http://schemas.microsoft.com/office/drawing/2014/main" id="{9A60FBF7-1235-4815-942E-01F188DFBF6B}"/>
              </a:ext>
            </a:extLst>
          </p:cNvPr>
          <p:cNvCxnSpPr>
            <a:cxnSpLocks noChangeShapeType="1"/>
            <a:stCxn id="9" idx="0"/>
            <a:endCxn id="10" idx="4"/>
          </p:cNvCxnSpPr>
          <p:nvPr/>
        </p:nvCxnSpPr>
        <p:spPr bwMode="auto">
          <a:xfrm flipV="1">
            <a:off x="4572000" y="5363349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E27386C8-64A7-4356-91B9-3F33FFC91363}"/>
              </a:ext>
            </a:extLst>
          </p:cNvPr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4572000" y="4469769"/>
            <a:ext cx="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">
            <a:extLst>
              <a:ext uri="{FF2B5EF4-FFF2-40B4-BE49-F238E27FC236}">
                <a16:creationId xmlns:a16="http://schemas.microsoft.com/office/drawing/2014/main" id="{7B2D57F9-90FF-4E87-87A6-F2F1C51E2BC4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978955" y="5176685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>
            <a:extLst>
              <a:ext uri="{FF2B5EF4-FFF2-40B4-BE49-F238E27FC236}">
                <a16:creationId xmlns:a16="http://schemas.microsoft.com/office/drawing/2014/main" id="{1FFBAFE3-0161-4B8A-B0F5-8ABF74966AC0}"/>
              </a:ext>
            </a:extLst>
          </p:cNvPr>
          <p:cNvCxnSpPr>
            <a:cxnSpLocks noChangeShapeType="1"/>
            <a:stCxn id="6" idx="6"/>
            <a:endCxn id="13" idx="2"/>
          </p:cNvCxnSpPr>
          <p:nvPr/>
        </p:nvCxnSpPr>
        <p:spPr bwMode="auto">
          <a:xfrm>
            <a:off x="2978955" y="5176685"/>
            <a:ext cx="3183785" cy="8972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7">
            <a:extLst>
              <a:ext uri="{FF2B5EF4-FFF2-40B4-BE49-F238E27FC236}">
                <a16:creationId xmlns:a16="http://schemas.microsoft.com/office/drawing/2014/main" id="{DD19F891-F08B-49F8-813D-F5EC7FBA52AF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2978955" y="5176685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7">
            <a:extLst>
              <a:ext uri="{FF2B5EF4-FFF2-40B4-BE49-F238E27FC236}">
                <a16:creationId xmlns:a16="http://schemas.microsoft.com/office/drawing/2014/main" id="{7FF24D89-7788-4425-97D9-778286CAACA8}"/>
              </a:ext>
            </a:extLst>
          </p:cNvPr>
          <p:cNvCxnSpPr>
            <a:cxnSpLocks noChangeShapeType="1"/>
            <a:stCxn id="5" idx="6"/>
            <a:endCxn id="12" idx="2"/>
          </p:cNvCxnSpPr>
          <p:nvPr/>
        </p:nvCxnSpPr>
        <p:spPr bwMode="auto">
          <a:xfrm>
            <a:off x="2980855" y="4283105"/>
            <a:ext cx="3184190" cy="89358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>
            <a:extLst>
              <a:ext uri="{FF2B5EF4-FFF2-40B4-BE49-F238E27FC236}">
                <a16:creationId xmlns:a16="http://schemas.microsoft.com/office/drawing/2014/main" id="{9E6D9630-5494-40F1-84B0-5C3F5227C7B2}"/>
              </a:ext>
            </a:extLst>
          </p:cNvPr>
          <p:cNvCxnSpPr>
            <a:cxnSpLocks noChangeShapeType="1"/>
            <a:stCxn id="8" idx="6"/>
            <a:endCxn id="9" idx="6"/>
          </p:cNvCxnSpPr>
          <p:nvPr/>
        </p:nvCxnSpPr>
        <p:spPr bwMode="auto">
          <a:xfrm>
            <a:off x="4758664" y="4283105"/>
            <a:ext cx="12700" cy="1787161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9C0C671-54C3-40B1-B2E2-B27E45FEBCBD}"/>
              </a:ext>
            </a:extLst>
          </p:cNvPr>
          <p:cNvSpPr txBox="1"/>
          <p:nvPr/>
        </p:nvSpPr>
        <p:spPr>
          <a:xfrm>
            <a:off x="2866016" y="4470850"/>
            <a:ext cx="3313856" cy="400110"/>
          </a:xfrm>
          <a:prstGeom prst="rect">
            <a:avLst/>
          </a:prstGeom>
          <a:solidFill>
            <a:schemeClr val="bg1"/>
          </a:solidFill>
          <a:ln w="3492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Polynomial-Time Reduction</a:t>
            </a:r>
          </a:p>
        </p:txBody>
      </p:sp>
    </p:spTree>
    <p:extLst>
      <p:ext uri="{BB962C8B-B14F-4D97-AF65-F5344CB8AC3E}">
        <p14:creationId xmlns:p14="http://schemas.microsoft.com/office/powerpoint/2010/main" val="28036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Correctness of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F satisfiable </a:t>
                </a:r>
                <a:r>
                  <a:rPr lang="en-US" altLang="en-US" sz="2000" u="sng" dirty="0">
                    <a:solidFill>
                      <a:srgbClr val="0070C0"/>
                    </a:solidFill>
                    <a:latin typeface="+mj-lt"/>
                    <a:sym typeface="Symbol" panose="05050102010706020507" pitchFamily="18" charset="2"/>
                  </a:rPr>
                  <a:t>=&gt;</a:t>
                </a: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 An independent of size k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Given a satisfying assignment, Choose one node from each clause where the literal is satisfied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200" b="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800" b="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Satisfying assignment: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has exactly one node per clause =&gt; No blue edges between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follows a truth-assignment =&gt; No red edges between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has one node per clause =&gt; |S|=k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741" t="-1906" b="-1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7527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527" y="3301297"/>
                <a:ext cx="373328" cy="3733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4194877"/>
                <a:ext cx="373328" cy="3733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508845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5088458"/>
                <a:ext cx="373328" cy="3733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3301297"/>
                <a:ext cx="373328" cy="3733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508845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5088458"/>
                <a:ext cx="373328" cy="3733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194877"/>
                <a:ext cx="373328" cy="3733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79872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872" y="3301297"/>
                <a:ext cx="373328" cy="3733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5045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045" y="4194877"/>
                <a:ext cx="373328" cy="3733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2740" y="509211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740" y="5092118"/>
                <a:ext cx="373328" cy="3733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4F403EB-B1AE-4487-A0D5-2D8D096529BB}"/>
              </a:ext>
            </a:extLst>
          </p:cNvPr>
          <p:cNvCxnSpPr>
            <a:cxnSpLocks noChangeShapeType="1"/>
            <a:stCxn id="6" idx="0"/>
            <a:endCxn id="5" idx="4"/>
          </p:cNvCxnSpPr>
          <p:nvPr/>
        </p:nvCxnSpPr>
        <p:spPr bwMode="auto">
          <a:xfrm flipV="1">
            <a:off x="2792291" y="3674625"/>
            <a:ext cx="190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AF886488-08A3-4FA5-B2BF-250D0409C9FD}"/>
              </a:ext>
            </a:extLst>
          </p:cNvPr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2792291" y="4568205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F12D8C82-0D83-461A-B7C2-BA84D5EBE83A}"/>
              </a:ext>
            </a:extLst>
          </p:cNvPr>
          <p:cNvCxnSpPr>
            <a:cxnSpLocks noChangeShapeType="1"/>
            <a:stCxn id="7" idx="2"/>
            <a:endCxn id="5" idx="2"/>
          </p:cNvCxnSpPr>
          <p:nvPr/>
        </p:nvCxnSpPr>
        <p:spPr bwMode="auto">
          <a:xfrm rot="10800000" flipH="1">
            <a:off x="2605627" y="3487962"/>
            <a:ext cx="1900" cy="1787161"/>
          </a:xfrm>
          <a:prstGeom prst="curvedConnector3">
            <a:avLst>
              <a:gd name="adj1" fmla="val -12031579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7">
            <a:extLst>
              <a:ext uri="{FF2B5EF4-FFF2-40B4-BE49-F238E27FC236}">
                <a16:creationId xmlns:a16="http://schemas.microsoft.com/office/drawing/2014/main" id="{446E6887-B72A-469F-9554-3F25F2A10D4A}"/>
              </a:ext>
            </a:extLst>
          </p:cNvPr>
          <p:cNvCxnSpPr>
            <a:cxnSpLocks noChangeShapeType="1"/>
            <a:stCxn id="13" idx="6"/>
            <a:endCxn id="11" idx="6"/>
          </p:cNvCxnSpPr>
          <p:nvPr/>
        </p:nvCxnSpPr>
        <p:spPr bwMode="auto">
          <a:xfrm flipV="1">
            <a:off x="6536068" y="3487961"/>
            <a:ext cx="17132" cy="1790821"/>
          </a:xfrm>
          <a:prstGeom prst="curvedConnector3">
            <a:avLst>
              <a:gd name="adj1" fmla="val 1434345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">
            <a:extLst>
              <a:ext uri="{FF2B5EF4-FFF2-40B4-BE49-F238E27FC236}">
                <a16:creationId xmlns:a16="http://schemas.microsoft.com/office/drawing/2014/main" id="{52177B78-C372-4416-85BB-6B3F302431D2}"/>
              </a:ext>
            </a:extLst>
          </p:cNvPr>
          <p:cNvCxnSpPr>
            <a:cxnSpLocks noChangeShapeType="1"/>
            <a:stCxn id="12" idx="0"/>
            <a:endCxn id="11" idx="4"/>
          </p:cNvCxnSpPr>
          <p:nvPr/>
        </p:nvCxnSpPr>
        <p:spPr bwMode="auto">
          <a:xfrm flipV="1">
            <a:off x="6351709" y="3674625"/>
            <a:ext cx="14827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4226519A-F829-4CA1-9D06-14FE4F44B9DD}"/>
              </a:ext>
            </a:extLst>
          </p:cNvPr>
          <p:cNvCxnSpPr>
            <a:cxnSpLocks noChangeShapeType="1"/>
            <a:stCxn id="13" idx="0"/>
            <a:endCxn id="12" idx="4"/>
          </p:cNvCxnSpPr>
          <p:nvPr/>
        </p:nvCxnSpPr>
        <p:spPr bwMode="auto">
          <a:xfrm flipV="1">
            <a:off x="6349404" y="4568205"/>
            <a:ext cx="2305" cy="52391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7">
            <a:extLst>
              <a:ext uri="{FF2B5EF4-FFF2-40B4-BE49-F238E27FC236}">
                <a16:creationId xmlns:a16="http://schemas.microsoft.com/office/drawing/2014/main" id="{9A60FBF7-1235-4815-942E-01F188DFBF6B}"/>
              </a:ext>
            </a:extLst>
          </p:cNvPr>
          <p:cNvCxnSpPr>
            <a:cxnSpLocks noChangeShapeType="1"/>
            <a:stCxn id="9" idx="0"/>
            <a:endCxn id="10" idx="4"/>
          </p:cNvCxnSpPr>
          <p:nvPr/>
        </p:nvCxnSpPr>
        <p:spPr bwMode="auto">
          <a:xfrm flipV="1">
            <a:off x="4572000" y="4568205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E27386C8-64A7-4356-91B9-3F33FFC91363}"/>
              </a:ext>
            </a:extLst>
          </p:cNvPr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4572000" y="3674625"/>
            <a:ext cx="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">
            <a:extLst>
              <a:ext uri="{FF2B5EF4-FFF2-40B4-BE49-F238E27FC236}">
                <a16:creationId xmlns:a16="http://schemas.microsoft.com/office/drawing/2014/main" id="{7B2D57F9-90FF-4E87-87A6-F2F1C51E2BC4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978955" y="4381541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>
            <a:extLst>
              <a:ext uri="{FF2B5EF4-FFF2-40B4-BE49-F238E27FC236}">
                <a16:creationId xmlns:a16="http://schemas.microsoft.com/office/drawing/2014/main" id="{1FFBAFE3-0161-4B8A-B0F5-8ABF74966AC0}"/>
              </a:ext>
            </a:extLst>
          </p:cNvPr>
          <p:cNvCxnSpPr>
            <a:cxnSpLocks noChangeShapeType="1"/>
            <a:stCxn id="6" idx="6"/>
            <a:endCxn id="13" idx="2"/>
          </p:cNvCxnSpPr>
          <p:nvPr/>
        </p:nvCxnSpPr>
        <p:spPr bwMode="auto">
          <a:xfrm>
            <a:off x="2978955" y="4381541"/>
            <a:ext cx="3183785" cy="8972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7">
            <a:extLst>
              <a:ext uri="{FF2B5EF4-FFF2-40B4-BE49-F238E27FC236}">
                <a16:creationId xmlns:a16="http://schemas.microsoft.com/office/drawing/2014/main" id="{DD19F891-F08B-49F8-813D-F5EC7FBA52AF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2978955" y="4381541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7">
            <a:extLst>
              <a:ext uri="{FF2B5EF4-FFF2-40B4-BE49-F238E27FC236}">
                <a16:creationId xmlns:a16="http://schemas.microsoft.com/office/drawing/2014/main" id="{7FF24D89-7788-4425-97D9-778286CAACA8}"/>
              </a:ext>
            </a:extLst>
          </p:cNvPr>
          <p:cNvCxnSpPr>
            <a:cxnSpLocks noChangeShapeType="1"/>
            <a:stCxn id="5" idx="6"/>
            <a:endCxn id="12" idx="2"/>
          </p:cNvCxnSpPr>
          <p:nvPr/>
        </p:nvCxnSpPr>
        <p:spPr bwMode="auto">
          <a:xfrm>
            <a:off x="2980855" y="3487961"/>
            <a:ext cx="3184190" cy="89358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>
            <a:extLst>
              <a:ext uri="{FF2B5EF4-FFF2-40B4-BE49-F238E27FC236}">
                <a16:creationId xmlns:a16="http://schemas.microsoft.com/office/drawing/2014/main" id="{9E6D9630-5494-40F1-84B0-5C3F5227C7B2}"/>
              </a:ext>
            </a:extLst>
          </p:cNvPr>
          <p:cNvCxnSpPr>
            <a:cxnSpLocks noChangeShapeType="1"/>
            <a:stCxn id="8" idx="6"/>
            <a:endCxn id="9" idx="6"/>
          </p:cNvCxnSpPr>
          <p:nvPr/>
        </p:nvCxnSpPr>
        <p:spPr bwMode="auto">
          <a:xfrm>
            <a:off x="4758664" y="3487961"/>
            <a:ext cx="12700" cy="1787161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24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>
                    <a:solidFill>
                      <a:srgbClr val="002060"/>
                    </a:solidFill>
                  </a:rPr>
                  <a:t>Correctness of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 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An independent set of size k </a:t>
                </a:r>
                <a:r>
                  <a:rPr lang="en-US" altLang="en-US" sz="2000" u="sng" dirty="0">
                    <a:solidFill>
                      <a:srgbClr val="0070C0"/>
                    </a:solidFill>
                    <a:latin typeface="+mj-lt"/>
                    <a:sym typeface="Symbol" panose="05050102010706020507" pitchFamily="18" charset="2"/>
                  </a:rPr>
                  <a:t>=&gt;</a:t>
                </a: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 A satisfying assignment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Given an independent set S of size k.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 has exactly one vertex per clause (because of blue edges)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 does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  (because of red edges)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So, S gives a satisfying assignment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/>
                  <a:t>Satisfying assignment: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74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D0587B-A1B4-4C9C-9ADB-726EEDF9501A}"/>
              </a:ext>
            </a:extLst>
          </p:cNvPr>
          <p:cNvGrpSpPr/>
          <p:nvPr/>
        </p:nvGrpSpPr>
        <p:grpSpPr>
          <a:xfrm>
            <a:off x="2605627" y="3034373"/>
            <a:ext cx="3947573" cy="2164149"/>
            <a:chOff x="2605627" y="3034373"/>
            <a:chExt cx="3947573" cy="2164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7">
                  <a:extLst>
                    <a:ext uri="{FF2B5EF4-FFF2-40B4-BE49-F238E27FC236}">
                      <a16:creationId xmlns:a16="http://schemas.microsoft.com/office/drawing/2014/main" id="{C45EC7F0-558A-4E89-9112-1EE4F8D0E0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7527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5" name="Oval 7">
                  <a:extLst>
                    <a:ext uri="{FF2B5EF4-FFF2-40B4-BE49-F238E27FC236}">
                      <a16:creationId xmlns:a16="http://schemas.microsoft.com/office/drawing/2014/main" id="{C45EC7F0-558A-4E89-9112-1EE4F8D0E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7527" y="3034373"/>
                  <a:ext cx="373328" cy="37332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7F8B269E-D9FE-4870-829B-A723FDD1A3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5627" y="392795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7F8B269E-D9FE-4870-829B-A723FDD1A3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627" y="3927953"/>
                  <a:ext cx="373328" cy="37332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7">
                  <a:extLst>
                    <a:ext uri="{FF2B5EF4-FFF2-40B4-BE49-F238E27FC236}">
                      <a16:creationId xmlns:a16="http://schemas.microsoft.com/office/drawing/2014/main" id="{BEB10B53-855F-494B-9D56-C64783106C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5627" y="4821534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7" name="Oval 7">
                  <a:extLst>
                    <a:ext uri="{FF2B5EF4-FFF2-40B4-BE49-F238E27FC236}">
                      <a16:creationId xmlns:a16="http://schemas.microsoft.com/office/drawing/2014/main" id="{BEB10B53-855F-494B-9D56-C64783106C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627" y="4821534"/>
                  <a:ext cx="373328" cy="37332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EE6BFA1-2EAA-4B54-97FF-525C56A3C3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EE6BFA1-2EAA-4B54-97FF-525C56A3C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3034373"/>
                  <a:ext cx="373328" cy="3733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096AB37-7729-454E-AB68-E1C71E7782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4821534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096AB37-7729-454E-AB68-E1C71E7782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4821534"/>
                  <a:ext cx="373328" cy="37332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45F5D4D-DF64-4AB1-8155-AE6488EB99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392795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45F5D4D-DF64-4AB1-8155-AE6488EB99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3927953"/>
                  <a:ext cx="373328" cy="37332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DDA1F2F-2787-48B4-A732-0AE170E524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79872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DDA1F2F-2787-48B4-A732-0AE170E52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79872" y="3034373"/>
                  <a:ext cx="373328" cy="373328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84D1E862-1FD0-45AE-9B5F-00FFC5CF88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65045" y="3927953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84D1E862-1FD0-45AE-9B5F-00FFC5CF88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5045" y="3927953"/>
                  <a:ext cx="373328" cy="373328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93B6C9A-5BB0-456F-9C46-90DF2199D53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62740" y="4825194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93B6C9A-5BB0-456F-9C46-90DF2199D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2740" y="4825194"/>
                  <a:ext cx="373328" cy="37332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AutoShape 7">
              <a:extLst>
                <a:ext uri="{FF2B5EF4-FFF2-40B4-BE49-F238E27FC236}">
                  <a16:creationId xmlns:a16="http://schemas.microsoft.com/office/drawing/2014/main" id="{A4F403EB-B1AE-4487-A0D5-2D8D096529BB}"/>
                </a:ext>
              </a:extLst>
            </p:cNvPr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2792291" y="3407701"/>
              <a:ext cx="1900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7">
              <a:extLst>
                <a:ext uri="{FF2B5EF4-FFF2-40B4-BE49-F238E27FC236}">
                  <a16:creationId xmlns:a16="http://schemas.microsoft.com/office/drawing/2014/main" id="{AF886488-08A3-4FA5-B2BF-250D0409C9FD}"/>
                </a:ext>
              </a:extLst>
            </p:cNvPr>
            <p:cNvCxnSpPr>
              <a:cxnSpLocks noChangeShapeType="1"/>
              <a:stCxn id="7" idx="0"/>
              <a:endCxn id="6" idx="4"/>
            </p:cNvCxnSpPr>
            <p:nvPr/>
          </p:nvCxnSpPr>
          <p:spPr bwMode="auto">
            <a:xfrm flipV="1">
              <a:off x="2792291" y="4301281"/>
              <a:ext cx="0" cy="52025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7">
              <a:extLst>
                <a:ext uri="{FF2B5EF4-FFF2-40B4-BE49-F238E27FC236}">
                  <a16:creationId xmlns:a16="http://schemas.microsoft.com/office/drawing/2014/main" id="{F12D8C82-0D83-461A-B7C2-BA84D5EBE83A}"/>
                </a:ext>
              </a:extLst>
            </p:cNvPr>
            <p:cNvCxnSpPr>
              <a:cxnSpLocks noChangeShapeType="1"/>
              <a:stCxn id="7" idx="2"/>
              <a:endCxn id="5" idx="2"/>
            </p:cNvCxnSpPr>
            <p:nvPr/>
          </p:nvCxnSpPr>
          <p:spPr bwMode="auto">
            <a:xfrm rot="10800000" flipH="1">
              <a:off x="2605627" y="3221038"/>
              <a:ext cx="1900" cy="1787161"/>
            </a:xfrm>
            <a:prstGeom prst="curvedConnector3">
              <a:avLst>
                <a:gd name="adj1" fmla="val -12031579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7">
              <a:extLst>
                <a:ext uri="{FF2B5EF4-FFF2-40B4-BE49-F238E27FC236}">
                  <a16:creationId xmlns:a16="http://schemas.microsoft.com/office/drawing/2014/main" id="{446E6887-B72A-469F-9554-3F25F2A10D4A}"/>
                </a:ext>
              </a:extLst>
            </p:cNvPr>
            <p:cNvCxnSpPr>
              <a:cxnSpLocks noChangeShapeType="1"/>
              <a:stCxn id="13" idx="6"/>
              <a:endCxn id="11" idx="6"/>
            </p:cNvCxnSpPr>
            <p:nvPr/>
          </p:nvCxnSpPr>
          <p:spPr bwMode="auto">
            <a:xfrm flipV="1">
              <a:off x="6536068" y="3221037"/>
              <a:ext cx="17132" cy="1790821"/>
            </a:xfrm>
            <a:prstGeom prst="curvedConnector3">
              <a:avLst>
                <a:gd name="adj1" fmla="val 1434345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7">
              <a:extLst>
                <a:ext uri="{FF2B5EF4-FFF2-40B4-BE49-F238E27FC236}">
                  <a16:creationId xmlns:a16="http://schemas.microsoft.com/office/drawing/2014/main" id="{52177B78-C372-4416-85BB-6B3F302431D2}"/>
                </a:ext>
              </a:extLst>
            </p:cNvPr>
            <p:cNvCxnSpPr>
              <a:cxnSpLocks noChangeShapeType="1"/>
              <a:stCxn id="12" idx="0"/>
              <a:endCxn id="11" idx="4"/>
            </p:cNvCxnSpPr>
            <p:nvPr/>
          </p:nvCxnSpPr>
          <p:spPr bwMode="auto">
            <a:xfrm flipV="1">
              <a:off x="6351709" y="3407701"/>
              <a:ext cx="14827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">
              <a:extLst>
                <a:ext uri="{FF2B5EF4-FFF2-40B4-BE49-F238E27FC236}">
                  <a16:creationId xmlns:a16="http://schemas.microsoft.com/office/drawing/2014/main" id="{4226519A-F829-4CA1-9D06-14FE4F44B9DD}"/>
                </a:ext>
              </a:extLst>
            </p:cNvPr>
            <p:cNvCxnSpPr>
              <a:cxnSpLocks noChangeShapeType="1"/>
              <a:stCxn id="13" idx="0"/>
              <a:endCxn id="12" idx="4"/>
            </p:cNvCxnSpPr>
            <p:nvPr/>
          </p:nvCxnSpPr>
          <p:spPr bwMode="auto">
            <a:xfrm flipV="1">
              <a:off x="6349404" y="4301281"/>
              <a:ext cx="2305" cy="52391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">
              <a:extLst>
                <a:ext uri="{FF2B5EF4-FFF2-40B4-BE49-F238E27FC236}">
                  <a16:creationId xmlns:a16="http://schemas.microsoft.com/office/drawing/2014/main" id="{9A60FBF7-1235-4815-942E-01F188DFBF6B}"/>
                </a:ext>
              </a:extLst>
            </p:cNvPr>
            <p:cNvCxnSpPr>
              <a:cxnSpLocks noChangeShapeType="1"/>
              <a:stCxn id="9" idx="0"/>
              <a:endCxn id="10" idx="4"/>
            </p:cNvCxnSpPr>
            <p:nvPr/>
          </p:nvCxnSpPr>
          <p:spPr bwMode="auto">
            <a:xfrm flipV="1">
              <a:off x="4572000" y="4301281"/>
              <a:ext cx="0" cy="52025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7">
              <a:extLst>
                <a:ext uri="{FF2B5EF4-FFF2-40B4-BE49-F238E27FC236}">
                  <a16:creationId xmlns:a16="http://schemas.microsoft.com/office/drawing/2014/main" id="{E27386C8-64A7-4356-91B9-3F33FFC91363}"/>
                </a:ext>
              </a:extLst>
            </p:cNvPr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>
              <a:off x="4572000" y="3407701"/>
              <a:ext cx="0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7">
              <a:extLst>
                <a:ext uri="{FF2B5EF4-FFF2-40B4-BE49-F238E27FC236}">
                  <a16:creationId xmlns:a16="http://schemas.microsoft.com/office/drawing/2014/main" id="{7B2D57F9-90FF-4E87-87A6-F2F1C51E2BC4}"/>
                </a:ext>
              </a:extLst>
            </p:cNvPr>
            <p:cNvCxnSpPr>
              <a:cxnSpLocks noChangeShapeType="1"/>
              <a:stCxn id="6" idx="6"/>
              <a:endCxn id="9" idx="2"/>
            </p:cNvCxnSpPr>
            <p:nvPr/>
          </p:nvCxnSpPr>
          <p:spPr bwMode="auto">
            <a:xfrm>
              <a:off x="2978955" y="4114617"/>
              <a:ext cx="1406381" cy="89358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7">
              <a:extLst>
                <a:ext uri="{FF2B5EF4-FFF2-40B4-BE49-F238E27FC236}">
                  <a16:creationId xmlns:a16="http://schemas.microsoft.com/office/drawing/2014/main" id="{1FFBAFE3-0161-4B8A-B0F5-8ABF74966AC0}"/>
                </a:ext>
              </a:extLst>
            </p:cNvPr>
            <p:cNvCxnSpPr>
              <a:cxnSpLocks noChangeShapeType="1"/>
              <a:stCxn id="6" idx="6"/>
              <a:endCxn id="13" idx="2"/>
            </p:cNvCxnSpPr>
            <p:nvPr/>
          </p:nvCxnSpPr>
          <p:spPr bwMode="auto">
            <a:xfrm>
              <a:off x="2978955" y="4114617"/>
              <a:ext cx="3183785" cy="89724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">
              <a:extLst>
                <a:ext uri="{FF2B5EF4-FFF2-40B4-BE49-F238E27FC236}">
                  <a16:creationId xmlns:a16="http://schemas.microsoft.com/office/drawing/2014/main" id="{DD19F891-F08B-49F8-813D-F5EC7FBA52AF}"/>
                </a:ext>
              </a:extLst>
            </p:cNvPr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 flipV="1">
              <a:off x="2978955" y="4114617"/>
              <a:ext cx="1406381" cy="89358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">
              <a:extLst>
                <a:ext uri="{FF2B5EF4-FFF2-40B4-BE49-F238E27FC236}">
                  <a16:creationId xmlns:a16="http://schemas.microsoft.com/office/drawing/2014/main" id="{7FF24D89-7788-4425-97D9-778286CAACA8}"/>
                </a:ext>
              </a:extLst>
            </p:cNvPr>
            <p:cNvCxnSpPr>
              <a:cxnSpLocks noChangeShapeType="1"/>
              <a:stCxn id="5" idx="6"/>
              <a:endCxn id="12" idx="2"/>
            </p:cNvCxnSpPr>
            <p:nvPr/>
          </p:nvCxnSpPr>
          <p:spPr bwMode="auto">
            <a:xfrm>
              <a:off x="2980855" y="3221037"/>
              <a:ext cx="3184190" cy="89358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7">
              <a:extLst>
                <a:ext uri="{FF2B5EF4-FFF2-40B4-BE49-F238E27FC236}">
                  <a16:creationId xmlns:a16="http://schemas.microsoft.com/office/drawing/2014/main" id="{9E6D9630-5494-40F1-84B0-5C3F5227C7B2}"/>
                </a:ext>
              </a:extLst>
            </p:cNvPr>
            <p:cNvCxnSpPr>
              <a:cxnSpLocks noChangeShapeType="1"/>
              <a:stCxn id="8" idx="6"/>
              <a:endCxn id="9" idx="6"/>
            </p:cNvCxnSpPr>
            <p:nvPr/>
          </p:nvCxnSpPr>
          <p:spPr bwMode="auto">
            <a:xfrm>
              <a:off x="4758664" y="3221037"/>
              <a:ext cx="12700" cy="1787161"/>
            </a:xfrm>
            <a:prstGeom prst="curvedConnector3">
              <a:avLst>
                <a:gd name="adj1" fmla="val 1800000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850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9510"/>
            <a:ext cx="8229600" cy="521665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If a problem is NP-hard it does not mean that all instances are hared, e.g., Vertex-cover has a polynomial-time algorithm in trees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We learned the crucial idea of polynomial-time reduction. This can be even used in algorithm design, e.g., we know how to solve max-flow so we reduce image segmentation to max-flow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NP-Complete problems are the hardest problem in NP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NP-hard problems may not necessarily belong to NP. 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Polynomial-time reductions are transitive relations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410A2-F2E4-4A2D-9A5E-5BAFF91EB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559" y="5164416"/>
            <a:ext cx="2492860" cy="14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4F623B-BEDD-48CF-8FF8-8E932BF8EA57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Want a notion that allows us to compare the complexity of problems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Want to be able to make statements of the form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“If we could solve problem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33CC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in polynomial time then we can solve problem </a:t>
            </a:r>
            <a:r>
              <a:rPr lang="en-US" altLang="en-US" b="1" dirty="0">
                <a:solidFill>
                  <a:srgbClr val="0033CC"/>
                </a:solidFill>
              </a:rPr>
              <a:t>A</a:t>
            </a:r>
            <a:r>
              <a:rPr lang="en-US" altLang="en-US" dirty="0">
                <a:solidFill>
                  <a:schemeClr val="accent2"/>
                </a:solidFill>
              </a:rPr>
              <a:t> in polynomial time”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accent2"/>
                </a:solidFill>
              </a:rPr>
              <a:t>“Problem </a:t>
            </a:r>
            <a:r>
              <a:rPr lang="en-US" altLang="en-US" b="1" dirty="0">
                <a:solidFill>
                  <a:srgbClr val="0033CC"/>
                </a:solidFill>
              </a:rPr>
              <a:t>B</a:t>
            </a:r>
            <a:r>
              <a:rPr lang="en-US" altLang="en-US" dirty="0">
                <a:solidFill>
                  <a:schemeClr val="accent2"/>
                </a:solidFill>
              </a:rPr>
              <a:t> is at least as hard as problem </a:t>
            </a:r>
            <a:r>
              <a:rPr lang="en-US" altLang="en-US" b="1" dirty="0">
                <a:solidFill>
                  <a:srgbClr val="0033CC"/>
                </a:solidFill>
              </a:rPr>
              <a:t>A</a:t>
            </a:r>
            <a:r>
              <a:rPr lang="en-US" altLang="en-US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367405C-9283-4BE2-9F58-28B28272F08A}"/>
              </a:ext>
            </a:extLst>
          </p:cNvPr>
          <p:cNvSpPr txBox="1">
            <a:spLocks noChangeArrowheads="1"/>
          </p:cNvSpPr>
          <p:nvPr/>
        </p:nvSpPr>
        <p:spPr>
          <a:xfrm>
            <a:off x="258097" y="274638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Relative Complexity of Problems</a:t>
            </a:r>
          </a:p>
        </p:txBody>
      </p:sp>
    </p:spTree>
    <p:extLst>
      <p:ext uri="{BB962C8B-B14F-4D97-AF65-F5344CB8AC3E}">
        <p14:creationId xmlns:p14="http://schemas.microsoft.com/office/powerpoint/2010/main" val="12193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Polynomial Time Reduction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Def A </a:t>
            </a:r>
            <a:r>
              <a:rPr lang="en-US" alt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2400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P</a:t>
            </a:r>
            <a:r>
              <a:rPr lang="en-US" altLang="en-US" sz="2400" baseline="500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B: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/>
              <a:t>if there is an </a:t>
            </a:r>
            <a:r>
              <a:rPr lang="en-US" altLang="en-US" sz="2400" dirty="0">
                <a:solidFill>
                  <a:srgbClr val="FF0000"/>
                </a:solidFill>
              </a:rPr>
              <a:t>algorithm</a:t>
            </a:r>
            <a:r>
              <a:rPr lang="en-US" altLang="en-US" sz="2400" dirty="0"/>
              <a:t> for problem A using a ‘</a:t>
            </a:r>
            <a:r>
              <a:rPr lang="en-US" altLang="en-US" sz="2400" dirty="0">
                <a:solidFill>
                  <a:srgbClr val="FF0000"/>
                </a:solidFill>
              </a:rPr>
              <a:t>black box</a:t>
            </a:r>
            <a:r>
              <a:rPr lang="en-US" altLang="en-US" sz="2400" dirty="0"/>
              <a:t>’ (subroutine) that solve problem B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/>
              <a:t>s.t.</a:t>
            </a:r>
            <a:r>
              <a:rPr lang="en-US" altLang="en-US" sz="24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Algorithm uses only a polynomial number of steps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Makes only a polynomial number of calls to a subroutine for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>
                <a:solidFill>
                  <a:srgbClr val="0033CC"/>
                </a:solidFill>
              </a:rPr>
              <a:t>B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600" dirty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So,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Conversely,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In words, B is as hard as A (it can be even harder)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04D668-DAD5-4B41-8640-767395D24FD7}"/>
              </a:ext>
            </a:extLst>
          </p:cNvPr>
          <p:cNvGrpSpPr/>
          <p:nvPr/>
        </p:nvGrpSpPr>
        <p:grpSpPr>
          <a:xfrm>
            <a:off x="1518980" y="3072900"/>
            <a:ext cx="5829100" cy="783193"/>
            <a:chOff x="1518980" y="3072900"/>
            <a:chExt cx="5829100" cy="78319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C9C931E-0B8B-4762-8E8F-486C49A69704}"/>
                </a:ext>
              </a:extLst>
            </p:cNvPr>
            <p:cNvSpPr/>
            <p:nvPr/>
          </p:nvSpPr>
          <p:spPr bwMode="auto">
            <a:xfrm>
              <a:off x="1518980" y="3072900"/>
              <a:ext cx="2015001" cy="78319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 is Polynomial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time solvable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6074C9-87E1-41C1-987A-B2E766071B6A}"/>
                </a:ext>
              </a:extLst>
            </p:cNvPr>
            <p:cNvSpPr/>
            <p:nvPr/>
          </p:nvSpPr>
          <p:spPr bwMode="auto">
            <a:xfrm>
              <a:off x="5333079" y="3072900"/>
              <a:ext cx="2015001" cy="78319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 is Polynomial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time solvable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44D96E87-B01A-4663-9110-2CDDF9EC9891}"/>
                </a:ext>
              </a:extLst>
            </p:cNvPr>
            <p:cNvSpPr/>
            <p:nvPr/>
          </p:nvSpPr>
          <p:spPr bwMode="auto">
            <a:xfrm>
              <a:off x="4219349" y="3265713"/>
              <a:ext cx="705301" cy="397566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CC0BC-A01D-4A83-B84C-D17658392A07}"/>
              </a:ext>
            </a:extLst>
          </p:cNvPr>
          <p:cNvGrpSpPr/>
          <p:nvPr/>
        </p:nvGrpSpPr>
        <p:grpSpPr>
          <a:xfrm>
            <a:off x="1728295" y="4661287"/>
            <a:ext cx="5694770" cy="788415"/>
            <a:chOff x="1728295" y="4661287"/>
            <a:chExt cx="5694770" cy="78841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398B8AF-830B-435E-927B-C1EA5079849B}"/>
                </a:ext>
              </a:extLst>
            </p:cNvPr>
            <p:cNvSpPr/>
            <p:nvPr/>
          </p:nvSpPr>
          <p:spPr bwMode="auto">
            <a:xfrm>
              <a:off x="1728295" y="4666509"/>
              <a:ext cx="1937012" cy="78319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 efficient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charset="0"/>
                </a:rPr>
                <a:t>A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lgorithm</a:t>
              </a:r>
              <a:r>
                <a:rPr lang="en-US" dirty="0">
                  <a:latin typeface="Arial" charset="0"/>
                </a:rPr>
                <a:t> for 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B88661A-3CC0-4DCA-83EE-32711B8DE1DA}"/>
                </a:ext>
              </a:extLst>
            </p:cNvPr>
            <p:cNvSpPr/>
            <p:nvPr/>
          </p:nvSpPr>
          <p:spPr bwMode="auto">
            <a:xfrm>
              <a:off x="5471334" y="4661287"/>
              <a:ext cx="1951731" cy="78319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 efficient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charset="0"/>
                </a:rPr>
                <a:t>A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lgorithm</a:t>
              </a:r>
              <a:r>
                <a:rPr lang="en-US" dirty="0">
                  <a:latin typeface="Arial" charset="0"/>
                </a:rPr>
                <a:t> for 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0CED47D-BEFB-4BEB-93E4-60B509A55FBD}"/>
                </a:ext>
              </a:extLst>
            </p:cNvPr>
            <p:cNvSpPr/>
            <p:nvPr/>
          </p:nvSpPr>
          <p:spPr bwMode="auto">
            <a:xfrm>
              <a:off x="4219348" y="4849334"/>
              <a:ext cx="705301" cy="397566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68440" y="256680"/>
              <a:ext cx="6969600" cy="4326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60" y="246600"/>
                <a:ext cx="6988320" cy="43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8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Reductions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Here, we often use a restricted form of polynomial-time reduction often called Karp reduction.</a:t>
                </a:r>
              </a:p>
              <a:p>
                <a:pPr marL="0" indent="0" eaLnBrk="1" hangingPunct="1">
                  <a:buNone/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sSubSup>
                      <m:sSubSup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sub>
                      <m:sup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p>
                    </m:sSubSup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if and only if there is an algorithm for A</a:t>
                </a:r>
                <a:r>
                  <a:rPr lang="en-US" altLang="en-US" sz="24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given a black box solving B that on input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x</a:t>
                </a:r>
                <a:endParaRPr lang="en-US" altLang="en-US" sz="2400" b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sz="2200" dirty="0">
                    <a:sym typeface="Symbol" panose="05050102010706020507" pitchFamily="18" charset="2"/>
                  </a:rPr>
                  <a:t>Runs for polynomial time computing an input </a:t>
                </a:r>
                <a:r>
                  <a:rPr lang="en-US" altLang="en-US" sz="22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f(x)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of B</a:t>
                </a:r>
                <a:endParaRPr lang="en-US" altLang="en-US" sz="22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sz="2200" dirty="0">
                    <a:sym typeface="Symbol" panose="05050102010706020507" pitchFamily="18" charset="2"/>
                  </a:rPr>
                  <a:t>Makes one call to the black box for B for input </a:t>
                </a:r>
                <a:r>
                  <a:rPr lang="en-US" altLang="en-US" sz="22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f(x)</a:t>
                </a:r>
                <a:endParaRPr lang="en-US" altLang="en-US" sz="2200" b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sz="2200" dirty="0">
                    <a:sym typeface="Symbol" panose="05050102010706020507" pitchFamily="18" charset="2"/>
                  </a:rPr>
                  <a:t>Returns the answer that the black box gave</a:t>
                </a:r>
              </a:p>
              <a:p>
                <a:pPr eaLnBrk="1" hangingPunct="1"/>
                <a:endParaRPr lang="en-US" altLang="en-US" sz="2200" dirty="0">
                  <a:solidFill>
                    <a:schemeClr val="accent2"/>
                  </a:solidFill>
                  <a:sym typeface="Symbol" panose="05050102010706020507" pitchFamily="18" charset="2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We say that the function f(.) is the reduction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111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68440" y="1776600"/>
              <a:ext cx="8524800" cy="2471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920" y="1773000"/>
                <a:ext cx="8549280" cy="24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7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BED56B-69F5-46DE-AC8C-43DAF6F5F5B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C89606-13DD-45F7-B2A0-7EA9DEDE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Let A = bipartite matching. Let B = maxflow.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We know how to solve bipartite matching by calling maxflow once.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it may look like the answer is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Both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Sup>
                      <m:sSub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However, since both problems can be solved in polynomial time, one valid reduction would be simply doing nothing.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Hence, all statements are true. 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is mainly to distinguish if a problem is in P or not.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99080" y="406800"/>
              <a:ext cx="3613680" cy="3395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4680" y="399960"/>
                <a:ext cx="3634920" cy="34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6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/>
              <a:t>There are recent work on distinguishing different polytime.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Fine-Grained Complexity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8443F-35BC-4590-96B1-EB270A321749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11CD3-4859-479C-859B-2C1B3528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90" y="1839759"/>
            <a:ext cx="6407610" cy="45268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021840" y="1830240"/>
              <a:ext cx="5541480" cy="2509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6360" y="1819080"/>
                <a:ext cx="5569920" cy="25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3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Indep Set</a:t>
                </a:r>
                <a:r>
                  <a:rPr lang="en-US" altLang="en-US" sz="2200" dirty="0"/>
                  <a:t>: Given G=(V,E) and an integer k, is there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 err="1"/>
                  <a:t>s.t.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 and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no two </a:t>
                </a:r>
                <a:r>
                  <a:rPr lang="en-US" altLang="en-US" sz="2200" dirty="0"/>
                  <a:t>vertices in S are joined by an edge?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Clique</a:t>
                </a:r>
                <a:r>
                  <a:rPr lang="en-US" altLang="en-US" sz="2200" dirty="0"/>
                  <a:t>: Given G=(V,E) and an integer k, is there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, |U|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</a:t>
                </a:r>
                <a:r>
                  <a:rPr lang="en-US" altLang="en-US" sz="2200" dirty="0"/>
                  <a:t> k </a:t>
                </a:r>
                <a:r>
                  <a:rPr lang="en-US" altLang="en-US" sz="2200" dirty="0" err="1"/>
                  <a:t>s.t.</a:t>
                </a:r>
                <a:r>
                  <a:rPr lang="en-US" altLang="en-US" sz="2200" dirty="0"/>
                  <a:t>, every pair of vertices in S is joined by an edge?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200" dirty="0"/>
                  <a:t>: </a:t>
                </a:r>
                <a:r>
                  <a:rPr lang="en-US" altLang="en-US" sz="2200" dirty="0" err="1"/>
                  <a:t>Indep</a:t>
                </a:r>
                <a:r>
                  <a:rPr lang="en-US" altLang="en-US" sz="2200" dirty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2200" dirty="0"/>
                  <a:t> Clique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:</a:t>
                </a:r>
                <a:r>
                  <a:rPr lang="en-US" altLang="en-US" sz="2200" dirty="0"/>
                  <a:t> Given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and instance of </a:t>
                </a:r>
                <a:r>
                  <a:rPr lang="en-US" altLang="en-US" sz="2200" dirty="0" err="1"/>
                  <a:t>indep</a:t>
                </a:r>
                <a:r>
                  <a:rPr lang="en-US" altLang="en-US" sz="2200" dirty="0"/>
                  <a:t> Set. Construct a new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200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Example 1: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Clique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4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0C15D860-801A-4E8D-B945-8C5D405FF968}"/>
              </a:ext>
            </a:extLst>
          </p:cNvPr>
          <p:cNvGrpSpPr/>
          <p:nvPr/>
        </p:nvGrpSpPr>
        <p:grpSpPr>
          <a:xfrm>
            <a:off x="1336775" y="5613580"/>
            <a:ext cx="6358005" cy="710196"/>
            <a:chOff x="1336775" y="5613580"/>
            <a:chExt cx="6358005" cy="7101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4DA7E7-598E-4D45-AB44-DAC63745760D}"/>
                </a:ext>
              </a:extLst>
            </p:cNvPr>
            <p:cNvSpPr/>
            <p:nvPr/>
          </p:nvSpPr>
          <p:spPr bwMode="auto">
            <a:xfrm>
              <a:off x="1336775" y="5613580"/>
              <a:ext cx="2095736" cy="707886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 is an </a:t>
              </a: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indep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lang="en-US" dirty="0">
                  <a:latin typeface="Arial" charset="0"/>
                </a:rPr>
                <a:t>set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charset="0"/>
                </a:rPr>
                <a:t>in G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209640-1891-411D-B3C7-00E62136E5D2}"/>
                </a:ext>
              </a:extLst>
            </p:cNvPr>
            <p:cNvSpPr/>
            <p:nvPr/>
          </p:nvSpPr>
          <p:spPr bwMode="auto">
            <a:xfrm>
              <a:off x="5599044" y="5615890"/>
              <a:ext cx="2095736" cy="707886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 is a clique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charset="0"/>
                </a:rPr>
                <a:t> in G’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Arrow: Left-Right 4">
              <a:extLst>
                <a:ext uri="{FF2B5EF4-FFF2-40B4-BE49-F238E27FC236}">
                  <a16:creationId xmlns:a16="http://schemas.microsoft.com/office/drawing/2014/main" id="{BB51281A-E1E4-414D-BC81-BF7853F279E6}"/>
                </a:ext>
              </a:extLst>
            </p:cNvPr>
            <p:cNvSpPr/>
            <p:nvPr/>
          </p:nvSpPr>
          <p:spPr bwMode="auto">
            <a:xfrm>
              <a:off x="4043806" y="5760221"/>
              <a:ext cx="1056388" cy="414604"/>
            </a:xfrm>
            <a:prstGeom prst="left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BDC233-0CDB-4C99-9A42-A89890EE7511}"/>
              </a:ext>
            </a:extLst>
          </p:cNvPr>
          <p:cNvGrpSpPr/>
          <p:nvPr/>
        </p:nvGrpSpPr>
        <p:grpSpPr>
          <a:xfrm>
            <a:off x="1408189" y="3988530"/>
            <a:ext cx="2032093" cy="1380901"/>
            <a:chOff x="1408189" y="3988530"/>
            <a:chExt cx="2032093" cy="1380901"/>
          </a:xfrm>
        </p:grpSpPr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1009DF6D-55D8-4139-AE5A-5CC910FF27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12185" y="3988530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1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6D05DF4F-A7FB-4723-BBE5-FE2E1A88CD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8189" y="4544186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64F7E18B-362A-4BAA-AF13-776EB52B7E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7039" y="5099556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3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0D2ADE40-5519-4350-9D31-EA988687D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35300" y="5099555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EEDE9C70-93B2-4B0A-9DB5-F9ACE1A3FA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70407" y="4544042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5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cxnSp>
          <p:nvCxnSpPr>
            <p:cNvPr id="19" name="AutoShape 7">
              <a:extLst>
                <a:ext uri="{FF2B5EF4-FFF2-40B4-BE49-F238E27FC236}">
                  <a16:creationId xmlns:a16="http://schemas.microsoft.com/office/drawing/2014/main" id="{3184B15D-FA22-4541-9CBF-0F4E5DD1FCF5}"/>
                </a:ext>
              </a:extLst>
            </p:cNvPr>
            <p:cNvCxnSpPr>
              <a:cxnSpLocks noChangeShapeType="1"/>
              <a:stCxn id="16" idx="7"/>
              <a:endCxn id="18" idx="3"/>
            </p:cNvCxnSpPr>
            <p:nvPr/>
          </p:nvCxnSpPr>
          <p:spPr bwMode="auto">
            <a:xfrm flipV="1">
              <a:off x="2137392" y="4774395"/>
              <a:ext cx="1072537" cy="364683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7">
              <a:extLst>
                <a:ext uri="{FF2B5EF4-FFF2-40B4-BE49-F238E27FC236}">
                  <a16:creationId xmlns:a16="http://schemas.microsoft.com/office/drawing/2014/main" id="{96DCDE78-3E52-4077-ACCC-92818ADBB921}"/>
                </a:ext>
              </a:extLst>
            </p:cNvPr>
            <p:cNvCxnSpPr>
              <a:cxnSpLocks noChangeShapeType="1"/>
              <a:stCxn id="13" idx="7"/>
              <a:endCxn id="12" idx="2"/>
            </p:cNvCxnSpPr>
            <p:nvPr/>
          </p:nvCxnSpPr>
          <p:spPr bwMode="auto">
            <a:xfrm flipV="1">
              <a:off x="1638542" y="4123468"/>
              <a:ext cx="673643" cy="46024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7">
              <a:extLst>
                <a:ext uri="{FF2B5EF4-FFF2-40B4-BE49-F238E27FC236}">
                  <a16:creationId xmlns:a16="http://schemas.microsoft.com/office/drawing/2014/main" id="{98D01536-C9F7-4B9F-AD7C-0D1BD13C64D8}"/>
                </a:ext>
              </a:extLst>
            </p:cNvPr>
            <p:cNvCxnSpPr>
              <a:cxnSpLocks noChangeShapeType="1"/>
              <a:stCxn id="16" idx="0"/>
              <a:endCxn id="12" idx="4"/>
            </p:cNvCxnSpPr>
            <p:nvPr/>
          </p:nvCxnSpPr>
          <p:spPr bwMode="auto">
            <a:xfrm flipV="1">
              <a:off x="2041977" y="4258405"/>
              <a:ext cx="405146" cy="841151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7">
              <a:extLst>
                <a:ext uri="{FF2B5EF4-FFF2-40B4-BE49-F238E27FC236}">
                  <a16:creationId xmlns:a16="http://schemas.microsoft.com/office/drawing/2014/main" id="{D4F5FC8D-4E9E-4D3A-853D-E81EC86B6B2A}"/>
                </a:ext>
              </a:extLst>
            </p:cNvPr>
            <p:cNvCxnSpPr>
              <a:cxnSpLocks noChangeShapeType="1"/>
              <a:stCxn id="17" idx="1"/>
              <a:endCxn id="12" idx="5"/>
            </p:cNvCxnSpPr>
            <p:nvPr/>
          </p:nvCxnSpPr>
          <p:spPr bwMode="auto">
            <a:xfrm flipH="1" flipV="1">
              <a:off x="2542538" y="4218883"/>
              <a:ext cx="232284" cy="920194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">
              <a:extLst>
                <a:ext uri="{FF2B5EF4-FFF2-40B4-BE49-F238E27FC236}">
                  <a16:creationId xmlns:a16="http://schemas.microsoft.com/office/drawing/2014/main" id="{07A2D1E2-0031-47F5-A537-2ABB7E46ACDD}"/>
                </a:ext>
              </a:extLst>
            </p:cNvPr>
            <p:cNvCxnSpPr>
              <a:cxnSpLocks noChangeShapeType="1"/>
              <a:stCxn id="16" idx="1"/>
              <a:endCxn id="13" idx="5"/>
            </p:cNvCxnSpPr>
            <p:nvPr/>
          </p:nvCxnSpPr>
          <p:spPr bwMode="auto">
            <a:xfrm flipH="1" flipV="1">
              <a:off x="1638542" y="4774539"/>
              <a:ext cx="308019" cy="364539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7">
              <a:extLst>
                <a:ext uri="{FF2B5EF4-FFF2-40B4-BE49-F238E27FC236}">
                  <a16:creationId xmlns:a16="http://schemas.microsoft.com/office/drawing/2014/main" id="{35A06C55-43ED-4B0F-86AF-BE2E50DD4B10}"/>
                </a:ext>
              </a:extLst>
            </p:cNvPr>
            <p:cNvCxnSpPr>
              <a:cxnSpLocks noChangeShapeType="1"/>
              <a:stCxn id="17" idx="2"/>
              <a:endCxn id="16" idx="6"/>
            </p:cNvCxnSpPr>
            <p:nvPr/>
          </p:nvCxnSpPr>
          <p:spPr bwMode="auto">
            <a:xfrm flipH="1">
              <a:off x="2176914" y="5234493"/>
              <a:ext cx="558386" cy="1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">
              <a:extLst>
                <a:ext uri="{FF2B5EF4-FFF2-40B4-BE49-F238E27FC236}">
                  <a16:creationId xmlns:a16="http://schemas.microsoft.com/office/drawing/2014/main" id="{58F022EF-1475-4317-9831-C9E320A1D1DF}"/>
                </a:ext>
              </a:extLst>
            </p:cNvPr>
            <p:cNvCxnSpPr>
              <a:cxnSpLocks noChangeShapeType="1"/>
              <a:stCxn id="17" idx="1"/>
              <a:endCxn id="13" idx="5"/>
            </p:cNvCxnSpPr>
            <p:nvPr/>
          </p:nvCxnSpPr>
          <p:spPr bwMode="auto">
            <a:xfrm flipH="1" flipV="1">
              <a:off x="1638542" y="4774539"/>
              <a:ext cx="1136280" cy="364538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D77032-3976-408A-A954-A6C3EA8E5E34}"/>
              </a:ext>
            </a:extLst>
          </p:cNvPr>
          <p:cNvGrpSpPr/>
          <p:nvPr/>
        </p:nvGrpSpPr>
        <p:grpSpPr>
          <a:xfrm>
            <a:off x="5657946" y="3948864"/>
            <a:ext cx="2032093" cy="1380901"/>
            <a:chOff x="5657946" y="3948864"/>
            <a:chExt cx="2032093" cy="1380901"/>
          </a:xfrm>
        </p:grpSpPr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30632150-62BF-40B0-AB90-38F2F606B7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1942" y="3948864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1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6C480A1E-D364-4236-B481-9052063419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7946" y="4504520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55" name="Oval 7">
              <a:extLst>
                <a:ext uri="{FF2B5EF4-FFF2-40B4-BE49-F238E27FC236}">
                  <a16:creationId xmlns:a16="http://schemas.microsoft.com/office/drawing/2014/main" id="{D8BF016A-223E-47DA-907A-E4C139FD41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56796" y="5059890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3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F86B1B8A-BCCE-4E89-AD43-794469CF59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5057" y="5059889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57" name="Oval 7">
              <a:extLst>
                <a:ext uri="{FF2B5EF4-FFF2-40B4-BE49-F238E27FC236}">
                  <a16:creationId xmlns:a16="http://schemas.microsoft.com/office/drawing/2014/main" id="{73A75DB5-BDE8-4FD2-835C-360F12708B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0164" y="4504376"/>
              <a:ext cx="269875" cy="269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kern="0" dirty="0">
                  <a:solidFill>
                    <a:srgbClr val="000000"/>
                  </a:solidFill>
                </a:rPr>
                <a:t>5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cxnSp>
          <p:nvCxnSpPr>
            <p:cNvPr id="62" name="AutoShape 7">
              <a:extLst>
                <a:ext uri="{FF2B5EF4-FFF2-40B4-BE49-F238E27FC236}">
                  <a16:creationId xmlns:a16="http://schemas.microsoft.com/office/drawing/2014/main" id="{79DAB624-633D-4844-9905-96F114299459}"/>
                </a:ext>
              </a:extLst>
            </p:cNvPr>
            <p:cNvCxnSpPr>
              <a:cxnSpLocks noChangeShapeType="1"/>
              <a:stCxn id="57" idx="1"/>
              <a:endCxn id="53" idx="6"/>
            </p:cNvCxnSpPr>
            <p:nvPr/>
          </p:nvCxnSpPr>
          <p:spPr bwMode="auto">
            <a:xfrm flipH="1" flipV="1">
              <a:off x="6831817" y="4083802"/>
              <a:ext cx="627869" cy="460096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7">
              <a:extLst>
                <a:ext uri="{FF2B5EF4-FFF2-40B4-BE49-F238E27FC236}">
                  <a16:creationId xmlns:a16="http://schemas.microsoft.com/office/drawing/2014/main" id="{9AB92CD4-026E-49EA-AE77-702F301E6666}"/>
                </a:ext>
              </a:extLst>
            </p:cNvPr>
            <p:cNvCxnSpPr>
              <a:cxnSpLocks noChangeShapeType="1"/>
              <a:stCxn id="57" idx="4"/>
              <a:endCxn id="56" idx="7"/>
            </p:cNvCxnSpPr>
            <p:nvPr/>
          </p:nvCxnSpPr>
          <p:spPr bwMode="auto">
            <a:xfrm flipH="1">
              <a:off x="7215410" y="4774251"/>
              <a:ext cx="339692" cy="325160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7">
              <a:extLst>
                <a:ext uri="{FF2B5EF4-FFF2-40B4-BE49-F238E27FC236}">
                  <a16:creationId xmlns:a16="http://schemas.microsoft.com/office/drawing/2014/main" id="{A2F206DD-413F-4A84-8E13-810F746DEDC9}"/>
                </a:ext>
              </a:extLst>
            </p:cNvPr>
            <p:cNvCxnSpPr>
              <a:cxnSpLocks noChangeShapeType="1"/>
              <a:stCxn id="57" idx="2"/>
              <a:endCxn id="54" idx="6"/>
            </p:cNvCxnSpPr>
            <p:nvPr/>
          </p:nvCxnSpPr>
          <p:spPr bwMode="auto">
            <a:xfrm flipH="1">
              <a:off x="5927821" y="4639314"/>
              <a:ext cx="1492343" cy="144"/>
            </a:xfrm>
            <a:prstGeom prst="straightConnector1">
              <a:avLst/>
            </a:prstGeom>
            <a:noFill/>
            <a:ln w="9525">
              <a:solidFill>
                <a:srgbClr val="4D4D4D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25080" y="141120"/>
              <a:ext cx="8735040" cy="4807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040" y="131760"/>
                <a:ext cx="8764920" cy="48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bc9b76e-7d6f-4301-b3e0-f924062ee9e4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80095</TotalTime>
  <Words>3233</Words>
  <Application>Microsoft Office PowerPoint</Application>
  <PresentationFormat>On-screen Show (4:3)</PresentationFormat>
  <Paragraphs>404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Monotype Sorts</vt:lpstr>
      <vt:lpstr>MS PGothic</vt:lpstr>
      <vt:lpstr>Arial</vt:lpstr>
      <vt:lpstr>Arial Black</vt:lpstr>
      <vt:lpstr>Cambria Math</vt:lpstr>
      <vt:lpstr>Comic Sans MS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Computational Complexity</vt:lpstr>
      <vt:lpstr>PowerPoint Presentation</vt:lpstr>
      <vt:lpstr>Polynomial Time Reduction</vt:lpstr>
      <vt:lpstr>≤_p^1 Reductions</vt:lpstr>
      <vt:lpstr>PowerPoint Presentation</vt:lpstr>
      <vt:lpstr>Answer</vt:lpstr>
      <vt:lpstr>Fine-Grained Complexity</vt:lpstr>
      <vt:lpstr>Example 1: Indep Set ≤_p Clique</vt:lpstr>
      <vt:lpstr>Example 2: Vertex Cover ≤_p Indep Set</vt:lpstr>
      <vt:lpstr>Example 3: Vertex Cover ≤_p Set Cover</vt:lpstr>
      <vt:lpstr>Example 3: Vertex Cover ≤_p Set Cover</vt:lpstr>
      <vt:lpstr>Decision Problems</vt:lpstr>
      <vt:lpstr>Polynomial Time</vt:lpstr>
      <vt:lpstr>Beyond P?</vt:lpstr>
      <vt:lpstr>Decision Problems</vt:lpstr>
      <vt:lpstr>Example: 3SAT is in NP</vt:lpstr>
      <vt:lpstr>Question: Is Maxflow is in NP?</vt:lpstr>
      <vt:lpstr>What do we know about NP?</vt:lpstr>
      <vt:lpstr>NP Completeness</vt:lpstr>
      <vt:lpstr>Cook-Levin Theorem</vt:lpstr>
      <vt:lpstr>Cook-Levin Theorem</vt:lpstr>
      <vt:lpstr>Cook-Levin Theorem</vt:lpstr>
      <vt:lpstr>3-SAT ≤_p Independent Set</vt:lpstr>
      <vt:lpstr>Correctness of 3-SAT ≤_p Indep Set</vt:lpstr>
      <vt:lpstr>Correctness of 3-SAT ≤_p Indep Set </vt:lpstr>
      <vt:lpstr>Summary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593</cp:revision>
  <cp:lastPrinted>2000-07-01T21:41:59Z</cp:lastPrinted>
  <dcterms:created xsi:type="dcterms:W3CDTF">1998-04-21T02:39:18Z</dcterms:created>
  <dcterms:modified xsi:type="dcterms:W3CDTF">2022-02-28T22:28:43Z</dcterms:modified>
</cp:coreProperties>
</file>