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ink/ink7.xml" ContentType="application/inkml+xml"/>
  <Override PartName="/ppt/notesSlides/notesSlide12.xml" ContentType="application/vnd.openxmlformats-officedocument.presentationml.notesSlide+xml"/>
  <Override PartName="/ppt/ink/ink8.xml" ContentType="application/inkml+xml"/>
  <Override PartName="/ppt/notesSlides/notesSlide13.xml" ContentType="application/vnd.openxmlformats-officedocument.presentationml.notesSlide+xml"/>
  <Override PartName="/ppt/ink/ink9.xml" ContentType="application/inkml+xml"/>
  <Override PartName="/ppt/notesSlides/notesSlide14.xml" ContentType="application/vnd.openxmlformats-officedocument.presentationml.notesSlide+xml"/>
  <Override PartName="/ppt/ink/ink10.xml" ContentType="application/inkml+xml"/>
  <Override PartName="/ppt/notesSlides/notesSlide15.xml" ContentType="application/vnd.openxmlformats-officedocument.presentationml.notesSlide+xml"/>
  <Override PartName="/ppt/ink/ink11.xml" ContentType="application/inkml+xml"/>
  <Override PartName="/ppt/notesSlides/notesSlide16.xml" ContentType="application/vnd.openxmlformats-officedocument.presentationml.notesSlide+xml"/>
  <Override PartName="/ppt/ink/ink12.xml" ContentType="application/inkml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3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4.xml" ContentType="application/inkml+xml"/>
  <Override PartName="/ppt/notesSlides/notesSlide21.xml" ContentType="application/vnd.openxmlformats-officedocument.presentationml.notesSlide+xml"/>
  <Override PartName="/ppt/ink/ink15.xml" ContentType="application/inkml+xml"/>
  <Override PartName="/ppt/notesSlides/notesSlide22.xml" ContentType="application/vnd.openxmlformats-officedocument.presentationml.notesSlide+xml"/>
  <Override PartName="/ppt/ink/ink16.xml" ContentType="application/inkml+xml"/>
  <Override PartName="/ppt/notesSlides/notesSlide23.xml" ContentType="application/vnd.openxmlformats-officedocument.presentationml.notesSlide+xml"/>
  <Override PartName="/ppt/ink/ink17.xml" ContentType="application/inkml+xml"/>
  <Override PartName="/ppt/notesSlides/notesSlide24.xml" ContentType="application/vnd.openxmlformats-officedocument.presentationml.notesSlide+xml"/>
  <Override PartName="/ppt/ink/ink18.xml" ContentType="application/inkml+xml"/>
  <Override PartName="/ppt/notesSlides/notesSlide25.xml" ContentType="application/vnd.openxmlformats-officedocument.presentationml.notesSlide+xml"/>
  <Override PartName="/ppt/ink/ink19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20.xml" ContentType="application/inkml+xml"/>
  <Override PartName="/ppt/notesSlides/notesSlide28.xml" ContentType="application/vnd.openxmlformats-officedocument.presentationml.notesSlide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30"/>
  </p:notesMasterIdLst>
  <p:handoutMasterIdLst>
    <p:handoutMasterId r:id="rId31"/>
  </p:handoutMasterIdLst>
  <p:sldIdLst>
    <p:sldId id="860" r:id="rId2"/>
    <p:sldId id="369" r:id="rId3"/>
    <p:sldId id="927" r:id="rId4"/>
    <p:sldId id="925" r:id="rId5"/>
    <p:sldId id="926" r:id="rId6"/>
    <p:sldId id="842" r:id="rId7"/>
    <p:sldId id="844" r:id="rId8"/>
    <p:sldId id="882" r:id="rId9"/>
    <p:sldId id="883" r:id="rId10"/>
    <p:sldId id="884" r:id="rId11"/>
    <p:sldId id="886" r:id="rId12"/>
    <p:sldId id="887" r:id="rId13"/>
    <p:sldId id="888" r:id="rId14"/>
    <p:sldId id="889" r:id="rId15"/>
    <p:sldId id="890" r:id="rId16"/>
    <p:sldId id="892" r:id="rId17"/>
    <p:sldId id="923" r:id="rId18"/>
    <p:sldId id="924" r:id="rId19"/>
    <p:sldId id="893" r:id="rId20"/>
    <p:sldId id="894" r:id="rId21"/>
    <p:sldId id="895" r:id="rId22"/>
    <p:sldId id="896" r:id="rId23"/>
    <p:sldId id="897" r:id="rId24"/>
    <p:sldId id="898" r:id="rId25"/>
    <p:sldId id="910" r:id="rId26"/>
    <p:sldId id="900" r:id="rId27"/>
    <p:sldId id="901" r:id="rId28"/>
    <p:sldId id="911" r:id="rId29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FFCC"/>
    <a:srgbClr val="FFFF00"/>
    <a:srgbClr val="DBF7C9"/>
    <a:srgbClr val="B0ED8B"/>
    <a:srgbClr val="0033CC"/>
    <a:srgbClr val="3399FF"/>
    <a:srgbClr val="FF0000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88588" autoAdjust="0"/>
  </p:normalViewPr>
  <p:slideViewPr>
    <p:cSldViewPr snapToGrid="0">
      <p:cViewPr varScale="1">
        <p:scale>
          <a:sx n="146" d="100"/>
          <a:sy n="146" d="100"/>
        </p:scale>
        <p:origin x="2128" y="7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1:30:35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13863 7979 748 0,'0'0'67'0,"0"0"-54"0,8 4-13 0,-8-4 0 16,-8 0 196-16,8 0 37 0,0 0 7 0,0 0 2 16,0 0-57-16,0 0-11 0,13 8-2 0,-5 3-1 0,0 4-79 0,1 3-16 15,-5 8-4-15,4 12 0 16,-8-1-23-16,5 15-5 0,-1 8 0 0,4 3-1 16,-8 8-35-16,4-4-8 0,5-4 0 0,-5 4 0 15,4-7 33-15,1-8 5 0,3 0 1 0,-3-7 0 16,3-4-39-16,-3-4 0 15,-1-3 0-15,0-4 0 0,5-4-19 16,-5-8-1-16,-3-10-1 0,3-1 0 0,-4-3-133 16,-4-4-26-16,0-15-6 0,-8-7-829 0</inkml:trace>
  <inkml:trace contextRef="#ctx0" brushRef="#br0" timeOffset="280.43">13775 7734 1958 0,'0'0'43'0,"0"0"9"0,-17 0 1 0,9-4 3 0,8 4-45 0,0 0-11 15,0 4 0-15,0 3 0 0,0-7 112 0,0 0 20 16,0 0 4-16,0 0 0 0,0 0-88 0,12-7-19 16,14 7-3-16,-6 0-1 0,1-4-25 0,5 8 8 0,11 3-8 0,10 8 0 15,-6 4 0-15,1 3 0 0,0 4 0 0,0 7 0 16,0 1 0-16,0 0 8 0,0 3-8 16,0 0 12-16,0 4 9 0,-8 0 3 0,3 8 0 15,-3-5 0-15,-13 1-24 16,-4 3 0-16,-1 1 0 15,-7 3 0-15,-9-4 0 0,-9 5 0 16,1-9 0-16,-9 5 0 0,0-1 34 0,-8-7 2 16,4 4 1-16,-8-4 0 0,4-4-28 15,0-3-9-15,-1-4 0 16,1-4 0-16,0 0-111 0,0-11-29 0,4-8-5 0,0 4-593 0,4-7-118 16</inkml:trace>
  <inkml:trace contextRef="#ctx0" brushRef="#br0" timeOffset="616.13">14501 8661 2188 0,'12'12'97'0,"-12"-12"20"0,0 0-93 0,0 0-24 15,8 7 0-15,-8-7 0 0,0 0 107 0,13 8 17 16,8-5 3-16,0 1 1 0,0-8-52 0,0-3-9 16,0-1-3-16,0-7 0 0,4 4-51 0,0-4-13 15,5-3 0-15,-1-1 0 0,0 0 0 0,-8 1-16 16,4-8 3-16,-4 0 1 15,-4 3-111-15,-4 5-21 0,-5-8-5 0,-4 3-1 16,-4 1 46-16,-4-1 8 0,-8-3 3 0,-1 8 0 0,-4-1 81 0,-4 1 12 16,0 3 12-16,-4 3-2 0,-4 5 103 0,-1 3 21 15,1 4 4-15,4 0 1 0,0 11-26 0,4-3-5 0,4 3 0 16,4 8-1-16,5-1-35 0,0 5-6 0,-1-1-2 0,1 0 0 16,-1 1-20-16,1 3-4 0,4 0 0 0,8 0-1 31,9-4-63-31,3 1-12 0,5-1-2 0,0-3-1 0,0-4 52 0,4 0 11 0,-4-4 1 0,5 0 1 15,-5-4-46 1,-5 1-8-16,5-1-3 0,0-3 0 0,-8 3-93 16,4-7-18-16,-5 0-4 0,5 4-1082 0</inkml:trace>
  <inkml:trace contextRef="#ctx0" brushRef="#br0" timeOffset="874.34">15453 7652 1152 0,'0'0'102'0,"0"0"-82"15,0 0-20-15,0 0 0 0,0 0 315 0,0 0 58 16,-17 7 12-16,0-3 3 0,0-1-247 0,-8 5-49 16,0-1-9-16,-4 8-3 0,-9 4-54 0,4 3-11 15,9 4-3-15,-4 8 0 0,-5-1-12 0,5 1 0 16,4 3 0-16,4 0 0 0,0 1 0 0,8-1 0 16,5 0 0-16,4 4 0 0,-5-3 9 0,5-1-1 15,0 0 0-15,8 4 0 0,0 4 10 0,5-4 2 16,-1-4 0-16,5 0 0 0,3-3-20 0,1-1 0 15,0-3 8-15,0 0-8 0,-9-8 0 0,0 1 0 16,1 3 0-16,3-4 0 16,5-3-89-16,-8-8-22 0,3 0-4 0,-3-3-701 15,-1-1-140-15</inkml:trace>
  <inkml:trace contextRef="#ctx0" brushRef="#br0" timeOffset="1044.31">14807 8434 1555 0,'0'0'138'0,"0"15"-110"0,0-4-28 0,0-11 0 16,0 0 220-16,4 8 38 0,0 3 8 0,9-4 2 16,-1 4-156-16,1-3-32 0,-1-8-5 0,1 0-2 15,8 0-45-15,0-4-10 0,8-3-2 0,5 3 0 16,4-3-8-16,-1-1-8 0,-3-7 12 0,8 0-12 16,8 4-57-16,-4 0-19 0,0 0-3 0</inkml:trace>
  <inkml:trace contextRef="#ctx0" brushRef="#br0" timeOffset="1281.89">15578 8531 460 0,'0'0'20'0,"0"0"5"0,0 0-25 0,0 11 0 16,0-3 0-16,0 3 0 0,0-4 388 0,0 1 72 16,0 3 14-16,-4-4 3 0,4 1-329 0,-4-1-65 15,0 4-14-15,4-3-2 0,-4-1-36 0,4 5-7 0,-5-9-2 0,5 5 0 32,-4 3-86-32,0-7-18 0,4-4-3 0</inkml:trace>
  <inkml:trace contextRef="#ctx0" brushRef="#br0" timeOffset="1882.13">15423 8240 2631 0,'0'0'58'0,"0"0"12"0,0 0 2 0,4 12 2 0,1-1-59 0,-5-4-15 0,4 4 0 0,0-3 0 16,4-1 58-16,1 1 9 0,3 3 1 0,1-4 1 15,0 1-56-15,7-1-13 0,-3-7 0 0,8 8 0 0,5-5 0 16,-1 1 0-16,1-8-9 0,-1 4 9 0,-4 0 0 0,-4 0 0 15,0 0 0-15,8 0 11 16,1 0-60-16,-1 4-12 0,-8 0-3 0,0-4 0 0,-4 7 52 0,-5 1 12 16,-3 3 0-16,-9 0 0 0,0 4 0 0,-9 7 0 15,1 4 0-15,0 4 0 0,-5-4 0 0,-4 4 0 16,0-7 0-16,5-1 0 0,3 0 0 0,-3-3 0 16,-1-4 0-16,9 0 0 0,4 0 0 0,0-4 0 15,0-4 0-15,8 1 0 0,5-5 0 0,0-3 0 16,-5 0 0-16,9-3-9 0,0-8 9 0,-1 3 0 15,1 1 0-15,0-5 0 16,0 1-47-16,4 4-13 0,0-4-4 0,0-1 0 0,0-2 52 0,0 2 12 16,-5-3 0-16,1 8 0 0,0 3 0 0,-5-3 0 15,-3 3 0-15,-9 4 0 0,0 0 0 0,8 4 0 16,1 3 0-16,-1 1 0 0,0-1 48 0,1 4 13 0,-1 1 3 16,1-5 0-16,3 4-18 0,1 0-3 0,-1 1-1 15,5-1 0-15,0-8-16 0,4 5-3 0,0-1-1 0,0 1 0 16,8-4-22-16,-12-4 0 0,0-4 0 0,4 0 0 15,12 0 0-15,-8 1 0 0,1-5 0 0,-1 1 0 16,-4-4 0-16,0 3 0 0,-5-3 0 0,1 3 0 16,-4-3 0-16,-5 0 0 0,1 0 0 0,-5-8 0 15,0 4 0-15,-8 0-20 0,0-7 4 0,-1 3 1 16,-3 1 24-16,0-1 5 0,-9 4 1 0,0 8 0 16,-4-1-15-16,-4 12 0 0,0 4 0 0,-5 6 0 15,-3 9 0-15,3 3 0 0,5 7 0 0,0 1 0 16,8 0 54-16,5-1 8 0,12 1 2 0,4-5 0 15,4 1-24-15,5-4-4 0,4-3 0 0,4-5-1 16,8-6-56-16,13-1-11 0,8-8-3 0,13-3 0 16,-4 0-24-16,12-11-5 0,1-4 0 0,7-3-819 15,-3-8-163-15</inkml:trace>
  <inkml:trace contextRef="#ctx0" brushRef="#br0" timeOffset="2640.86">18531 7953 172 0,'-8'4'16'0,"3"0"-16"15,-3-4 0-15,4 4 0 0,4-4 502 0,0 0 98 16,0 0 19-16,0 0 4 0,0 0-396 0,0 0-79 16,0 0-16-16,0 0-4 0,0 11-67 0,4 4-13 15,-4 7-4-15,4 8 0 0,0 0-25 0,5 11-6 16,-5 0-1-16,4 11 0 0,1-7-12 0,-1 3 0 15,1-3 0-15,3-1 0 0,-3-6 0 0,3-5 0 16,1-3 0-16,-1-4 0 0,-3-4 0 0,3-3 0 16,-8-4 0-16,9-4 0 0,0-3-24 0,-1-5 3 15,-12-3 0-15,13-7 0 0,-1-4 9 0,5-4 1 16,-4-8 1-16,-1-10 0 0,-3-4 1 0,7-4 0 16,-3-4 0-16,4-7 0 0,0-4-1 0,4-4 0 15,0 1 0-15,0-8 0 0,-5 3 10 0,5 5-12 16,-4 10 12-16,-4 8-12 0,-5 11 12 0,-4 8 8 0,0 3-8 15,1 12 11-15,-5 7 19 0,4 18 4 0,0 9 1 16,-4 10 0-16,-4 4-7 0,-5 7-2 0,-7 1 0 16,3 7 0-16,5-4-26 0,3 4 0 0,5 3 0 0,0-3 0 15,9-4 18-15,-1-7-2 0,9-4 0 16,4-4 0-16,0-3-25 0,0-8-6 0,-13-4-1 16,5-3 0-16,4-8 16 0,-1-3 0 0,1-5 0 0,0-3 0 15,4-3 0-15,0-9 15 0,-4-2-3 0,0-9-1 16,-1-3-11-16,1-11 0 0,0-8 0 0,0-11 8 15,-5 0-8-15,1 0 0 0,4-3 9 0,-5-1-9 0,1 1 0 0,-1 3 0 16,-3 0 0-16,3 7-8 16,-8 5-16-16,5 10-2 0,-5 8-1 0,0 4 0 15,0 7-93-15,-4 4-20 0,0 3-3 0,0 8-676 16,0 11-135-16</inkml:trace>
  <inkml:trace contextRef="#ctx0" brushRef="#br0" timeOffset="9714.45">19391 8475 2538 0,'0'0'56'0,"0"0"11"0,0 0 2 0,0 0 3 0,0 0-58 0,0 0-14 15,-4 4 0-15,4-4 0 0,0 0 104 0,0 0 19 16,0 0 3-16,0 0 1 0,0 0-63 0,-5 7-13 16,5 1-3-16,0-1 0 0,0 4-21 0,5 8-5 15,-5 0-1-15,4-1 0 0,0 8-6 0,0-3-2 16,0 3 0-16,5 0 0 0,-5 0 1 0,0 4 0 16,0-4 0-16,1 4 0 0,-1 0-14 0,-4-4-18 15,0 0 4-15,4 0 1 16,-4-4-12-16,4-3-3 0,-4-4 0 0,0 3 0 15,0-7-64-15,0 1-12 0,0-12-4 0,0 0-773 0,0 0-155 16</inkml:trace>
  <inkml:trace contextRef="#ctx0" brushRef="#br0" timeOffset="10035.95">19911 8319 633 0,'-13'3'56'0,"13"1"-44"0,-4 0-12 0,0 3 0 16,0 1 440-16,0 3 85 0,-1 0 18 0,1 0 3 15,0 0-324-15,0 1-65 0,-5-1-13 0,1 0-2 16,0 4-75-16,-5-4-15 0,-4 0-4 0,0 4 0 16,5 0-25-16,-5 0-6 0,-4-4-1 0,9 4 0 0,3 4-16 0,1-4-16 15,-5-1 4-15,-4 1 0 0,5-3 12 0,-5-1 16 16,4 4-3-16,-3 0-1 16,-5-4-33-16,8 0-7 0,-4 4-2 0,5-4 0 15,-1 0-3-15,5 0-1 0,-5 1 0 0,5-5 0 0,-1 4 57 0,5-3 11 16,0-1 2-16,4-3 1 0,-4 3-23 0,8 1-5 15,4-5-1-15,1 5 0 0,8-1 4 0,4-3 1 16,4 0 0-16,4-4 0 0,-4 0 7 0,9 0 0 16,20 0 1-16,-3 4 0 0,-5-1-8 0,0-3-1 15,-8 0-1-15,4 0 0 0,0-3-11 0,0 6 0 16,-9-3 9-16,-4 4-9 16,1-4-70-16,-1 0-18 0,-8-4-4 0</inkml:trace>
  <inkml:trace contextRef="#ctx0" brushRef="#br0" timeOffset="52970">20452 8963 691 0,'-17'26'61'0,"13"-18"-49"0,0-1-12 0,4-7 0 16,0 0 336-16,0 0 64 0,0 0 12 0,0 0 4 15,0 0-238-15,0 0-47 0,0 0-10 0,0 0-1 16,0 0-62-16,0 0-12 0,0 0-2 0,0 0-1 16,0 0-20-16,12 0-4 0,1 4-1 0,-13-4 0 0,13 7-5 0,-5 5-1 15,4-1 0-15,-7 4 0 0,3-4 42 0,-4 4 8 16,5 3 2-16,-9 1 0 0,0 0-56 0,0-4-8 16,-9 3-8-16,5 1 8 0,-4 0 0 0,-1-1 8 15,-3 1 0-15,-1-4 1 0,-4 3-9 0,-4 1 0 16,0-8 0-16,5 4 0 15,3-7-123-15,-8-1-17 0,4-3-3 0,1-1-1095 16</inkml:trace>
  <inkml:trace contextRef="#ctx0" brushRef="#br0" timeOffset="53224.39">20485 8620 691 0,'-12'19'61'0,"12"-19"-49"0,-8 8-12 0,8-8 0 15,0 0 367-15,0 0 70 0,0 0 15 0,0 0 2 16,4 3-265-16,4 1-53 0,0 0-10 0,9-8-2 16,4 0-64-16,4-3-13 0,1-1-3 0,7-3 0 15,1 4-24-15,3-4-6 0,1-1-1 0,4-3 0 16,-4 4-32-16,0 0-6 0,-5-4-2 0,5 4 0 15,0 4-80-15,-9-5-16 0,-8 9-3 0,0-1-651 16,-4 4-131-16</inkml:trace>
  <inkml:trace contextRef="#ctx0" brushRef="#br0" timeOffset="53462.52">20838 8252 0 0,'0'0'0'0,"0"0"0"16,0 0 0-16,0 0 0 0,0 0 705 0,0 0-141 15,0 0 112-15,0 0 24 0,0 0-420 0,0 0-83 16,0 0-17-16,-4 11-3 0,-1 4-83 0,1 11-17 16,-4 11-3-16,-1 8-1 0,-3 11-41 0,-5-1-8 15,0 9-1-15,1-1-1 0,3 4-22 0,13 0 0 16,4-3 0-16,0-5 0 0,5-3 0 0,-1-11-16 16,9 0 2-16,8-8 1 15,4-7-16-15,1-8-3 0,-5 0-1 0,8-3 0 0,5-8 15 0,4-3 3 16,-4-5 1-16,8-6 0 15,-8-8-52-15,4-8-10 0,0 0-3 0,0-11-850 0,0-3-171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1:49:52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7777 6511 460 0,'0'0'41'0,"0"0"-33"15,0 0-8-15,0 0 0 0,13-4 116 0,0 4 22 16,-5 0 4-16,5-3 1 0,3-1-79 0,-7 0-15 0,-1 1-3 0,5-1-1 15,-13 4-8-15,0 0-1 0,0 0-1 0,4-8 0 16,-4 8 14-16,0 0 3 0,0 0 1 0,0 0 0 16,0 0 9-16,0 0 2 0,0 0 0 0,0 0 0 15,0-3-21-15,0 3-4 0,-4-8-1 0,4 1 0 16,-13-1-20-16,5 1-4 0,3-1-1 0,1-3 0 16,-12 4 3-16,7-4 1 0,1 3 0 0,-1-3 0 15,-12 3-2-15,13-3-1 0,-13 0 0 0,4-4 0 16,0 8 0-16,1-8 0 0,-9 4 0 0,-1-1 0 15,5 5-6-15,-8 0 0 0,0-5-8 0,-1 1 12 16,-3 0-12-16,-5 4 0 0,4-5 8 0,-7 5-8 16,-6-4 0-16,5 0 0 0,-4-1 8 0,0-3-8 15,-4 4 0-15,0-4 0 0,-1 1 0 0,-3-1 0 16,3-4 0-16,-3 0 9 0,-1 1-9 0,5-1 8 0,0-3-8 16,4 3 10-16,-5-3-10 0,1-4 10 0,-5 0 12 15,1-1 2-15,-5 1 1 0,0 0 0 0,1 4-6 0,-1 0-2 16,-8 3 0-16,0 0 0 0,0 4-17 15,-9 0 0-15,-4 4-13 0,-3 0 5 0,-6 0 8 16,6 3 9-16,-14-3-1 0,9 11-8 0,0-3 0 16,-8 6-12-16,-1-3 0 0,5 4 0 0,-9 0 12 15,9-1 0-15,0 5 0 0,-1-1 0 16,1-3 0-16,0 7 0 0,0-7 0 0,3 11 0 0,-7-8 0 0,8 5-9 16,-9-1 9-16,9 0 0 0,-8 4 8 0,-1 3 6 15,-3 9 2-15,7-1 0 0,5-8-16 0,-8 8 0 0,-1 0 0 16,5 8 0-16,-4 0-22 0,-5-1 2 0,13 8 1 0,-8 0 0 15,-1 4 19-15,5 3 0 0,8 1-8 0,-4 3 8 16,-4 7 0-16,16 1 0 0,1-4 0 0,8 4 0 16,-5-8 0-16,5 0 0 0,4 0 0 0,4 0 0 15,9-3 0-15,4 3 0 0,0-7 0 0,8 3 0 16,9-7 0-16,4 0 0 0,4 0-8 0,8 0 8 16,9 4-11-16,4-8 2 0,4 0 0 0,0-3 0 15,17 3 9-15,0 0 0 0,17 1 0 0,4-1 0 16,4 4 0-16,9 0 0 0,7 4 0 0,6-4 0 15,3 3 0-15,4 1 0 0,9-4 0 0,4 4 0 16,13-4 12-16,-5-4 0 0,13 0 1 0,1-7 0 16,11 4-13-16,9-8 8 0,-4-4-8 0,8 0 0 15,9-7 20-15,8 0-3 0,-4-4 0 0,8-3 0 16,17-4-6-16,-5-4-2 0,-7 0 0 0,12-4 0 0,12-4-1 16,1 1 0-16,-9-8 0 0,9 4 0 0,3 0 0 0,5-8 0 15,-4-3 0-15,0-1 0 0,-5 1 5 0,1-8 1 16,-1-3 0-16,-3-1 0 0,-9-7 2 0,-5 4 0 15,1-4 0-15,-8-4 0 0,-14 0 4 0,1 1 2 16,-8-5 0-16,-9 1 0 0,0 7 5 16,-26-4 1-16,5-3 0 0,-20-1 0 0,-6 1 3 15,-7-4 1-15,-13 3 0 0,-13 1 0 16,-4-1-5-16,-16 1-1 0,-9-4 0 16,-17 3 0-16,-8-7-9 0,-22 0-1 15,-11-3-1-15,-14-5 0 0,-7 1-26 0,-30-4-5 16,-9-4 0-16,-20 4-1 15,-9 7 7-15,-17 1 2 0,-20-1 0 0,-5 8 0 0,0 15-2 16,-25 3 0-16,-8 8 0 0,-5 11 0 0,-7 4-105 16,-14 11-21-16,1 11-4 0</inkml:trace>
  <inkml:trace contextRef="#ctx0" brushRef="#br0" timeOffset="12669.45">18904 10644 550 0,'0'0'24'0,"0"0"6"0,0 0-30 0,0 0 0 0,13 0 0 0,-1-4 0 15,-3 1 79-15,3-1 9 0,1 0 3 0,0 0 0 16,-1-3-15-16,-3 7-4 0,3-4 0 0,-3 0 0 16,-9 4-13-16,12 0-3 0,-12 0-1 0,9-3 0 15,-1 3-12-15,-8 0-3 0,0 0 0 0,0 0 0 16,8-4 14-16,-8 4 2 0,0 0 1 0,0 0 0 16,0 0-3-16,0 0-1 0,9-7 0 0,-5-1 0 15,0 4-2-15,-4 4-1 0,0 0 0 0,0 0 0 16,0 0-27-16,0 0-6 0,0 0-1 0,0 0 0 15,4-7-6-15,-4 7-2 0,0 0 0 0,0 0 0 0,0 0-8 16,0 0 0-16,0 0 0 0,0 0 0 0,-4-8 0 0,4 8-14 16,0 0 3-16,0 0 1 0,0 0-3 0,0 0-1 15,0 0 0-15,0 0 0 0,0 0 14 0,0 0 0 16,0 0 0-16,0 0 0 0,0 0 0 0,0 0 0 16,0 0 0-16,0 0 0 0,0 0 0 0,0 0 0 15,0 0 0-15,0 0 10 0,0 0-10 0,0 0 0 16,0 0 0-16,0 0 0 0,0 0 0 0,0 0 0 15,0 0 0-15,0 0-11 0,0 0 11 0,0 0 0 16,0 0 0-16,0 0 0 0,0 0 0 0,0 0 0 16,0 0 0-16,0 0 0 0,0 0 0 0,0 0 0 15,0 0 0-15,0 0 0 0,0 0-11 0,0 0 11 0,4 8-13 0,-4-8 5 16</inkml:trace>
  <inkml:trace contextRef="#ctx0" brushRef="#br0" timeOffset="14560.21">10541 9168 633 0,'0'0'56'0,"-8"-3"-44"0,0-1-12 0,8 4 0 15,-5-4 164-15,5 4 32 0,0 0 5 0,0 0 2 16,0 0-127-16,0 0-24 0,0 0-6 0,0 0-1 16,0 0-25-16,0 0-4 0,13 8-2 0,-1-1 0 0,9 0 8 0,5 5 2 15,7-1 0-15,9 0 0 0,0-4 4 0,4 5 0 16,5 3 1-16,3-4 0 0,5-4-18 0,-1 4-11 16,-3-3 12-16,12 3-12 0,9-4 16 0,-1-3-4 15,-4 4-1-15,-3-5 0 0,3 1 25 0,4 0 4 16,1-4 2-16,3 0 0 0,5-4 26 0,4 4 4 15,13-7 2-15,-4 3 0 16,-14-4-44-16,6 1-9 0,-1 0-1 0,0 3-1 16,-9 0-1-16,-7 0 0 0,-14 4 0 0,-3 0 0 15,-9 0-18-15,-12 0 0 0,-13 0 0 0,-5 0 0 0,-3 0 11 16,-5 0-11-16,-8 0 10 0,0 0-10 16,-21 8-93-16,-4 3-25 0</inkml:trace>
  <inkml:trace contextRef="#ctx0" brushRef="#br0" timeOffset="16074.94">16547 11106 576 0,'0'0'51'0,"0"0"-41"0,0 0-10 0,0 0 0 0,0 0 121 0,0 0 23 0,0 0 4 0,0 0 0 0,0 0-55 0,0 0-11 0,0 0-2 0,0 0-1 16,0 0-31-16,0 0-7 0,0 0-1 0,0 0 0 15,0 0-10-15,9-4-2 0,-5-3-1 0,-4 7 0 16,4-8-3-16,4 5 0 0,-3-5 0 16,-5 8 0-16,0 0 8 0,8-3 2 0,-8 3 0 0,4-4 0 15,-4 4 11-15,0 0 3 0,0 0 0 0,0 0 0 16,0 0-32-16,13-4-5 0,-13 4-2 0,8-4 0 15,-8 4-9-15,13 4 0 0,-1 0 0 0,5-4 0 16,0 4 24-16,0-4-1 0,4 0 0 0,0 3 0 16,0-3 17-16,4 0 4 0,0 0 1 0,4 0 0 15,1 4-10-15,-1-4-3 0,9 0 0 0,4 0 0 16,4 0-4-16,4 0-2 0,0 0 0 0,1 0 0 0,3 4-16 16,1-1-10-16,4-3 12 0,-5 4-12 0,5 0 11 15,8-4-11-15,0 4 10 0,4 3-10 0,5-3 8 0,-5 0-8 16,0-1 0-16,-4 1 9 0,1 0-9 0,-6-1 0 15,1 1 0-15,0 4 0 0,0-5 0 0,-4 1 8 16,-13 0-8-16,-4 3 0 0,-4-3 8 0,-5 0-8 16,-3-1 0-16,-5 1 8 0,-4 0-8 0,-4-4 12 15,-5 4-12-15,-3-4 12 0,3 3-12 0,-12-3 0 16,0 0 9-16,0 0-9 0,0 0-10 0,0 0-6 16,0 0-2-16,0 0 0 15,0 0-154-15,-17 4-32 0</inkml:trace>
  <inkml:trace contextRef="#ctx0" brushRef="#br0" timeOffset="17000.28">13599 12034 403 0,'0'0'36'0,"0"0"-36"0,0 0 0 0,0 0 0 0,-4-4 116 0,-1 1 17 16,5-5 3-16,-4 4 1 0,4 4-20 0,0 0-4 15,-4-3-1-15,4 3 0 0,0 0-50 0,0 0-10 16,0 0-3-16,0 0 0 0,0 0-5 0,8 3 0 16,5 1-1-16,4 4 0 0,8-1-7 0,4 1-2 15,13-5 0-15,4 1 0 0,9 0 29 0,4-4 5 16,-1 0 2-16,9 0 0 0,-4 0-3 16,4 0-1-16,-4-4 0 15,4 0 0-15,5 1 0 0,-1 3 0 16,0-4 0-16,5 0 0 0,-1 4-40 15,1 0-8-15,4 4-2 0,-1-4 0 16,1 4 0-16,4-1 0 0,8 1 0 16,-4 0 0-16,0-4-16 15,-4 0 8-15,0 3-8 0,0 1 0 16,-4-4 9-16,-1 8-9 0,1-5 0 0,-5 1 9 16,-7 0-9-16,-6 3 0 0,-7-7 0 0,-5 4 0 0,-4 0 15 15,-8-1 1-15,-4-3 0 0,-1 0 0 0,-3-7 4 0,-9 3 2 0,0 4 0 0,-5 0 0 0,-3 0-14 0,-5 0-8 0,1 0 8 0,-9 0-8 0,0 0 0 0,0 0 9 0,0 0-9 0,0 0 0 16,0 0 0-16,0 0-16 0,0 0 2 0,0 0 0 31,0 0-26-31,0 0-6 0,0 0-1 0,0 0 0 16,0 0-163-16,0 0-33 0</inkml:trace>
  <inkml:trace contextRef="#ctx0" brushRef="#br0" timeOffset="20994.25">13444 7599 2070 0,'0'0'45'0,"0"0"10"0,0 0 1 0,0 0 3 0,0 0-47 0,0 0-12 0,0 0 0 0,0 0 0 15,0 0 0-15,0 0-12 0,-9 15 2 0,1 0 1 16,-1 0 9-16,1 4 0 0,-5 3-9 0,-3 4 9 16,-5-3 0-16,-4 3 0 0,-5 7 0 0,1 1 0 15,-13 3 0-15,4-4-11 0,-8-3 11 0,4-4-8 16,0 4 8-16,-4 0 0 0,0 0 0 0,4-4 0 16,4-4 12-16,5 1-3 0,-5-1 0 15,4-3 0-15,5-4-9 0,4-4 0 16,12 0 0-16,-4 0 0 0,-8 4-26 15,13-8-1-15,3 1 0 0,5-1-562 16,-4 1-113-16</inkml:trace>
  <inkml:trace contextRef="#ctx0" brushRef="#br0" timeOffset="21247.27">12567 7719 2307 0,'-29'-12'102'0,"20"9"22"0,-3-5-100 0,3 5-24 0,5-1 0 0,-4 0 0 16,-1 4 45-16,9 0 4 0,0 0 1 0,-4 15 0 16,-4 4-58-16,4 3-12 15,-1 12-3-15,5-5 0 0,0 9 14 0,-4-1 9 0,-4 0-12 0,4 0 12 16,12 4-9-16,-4 0 9 0,-8-3 0 0,4-1-9 16,8 0-3-16,5-3 0 0,-5-4 0 0,5-4 0 15,-5-4-7-15,13-7-1 0,13 0-1 0,-1-8 0 16,5 1 21-16,12-12 0 0,13-3 0 0,4-8 0 15,1-8 0-15,7 5 0 0,9-8 0 0,4-1 0 16,0-2-58-16,-4 6-14 16,0 5-2-16</inkml:trace>
  <inkml:trace contextRef="#ctx0" brushRef="#br0" timeOffset="21974.24">12282 8356 464 0,'46'7'20'0,"-29"4"5"0</inkml:trace>
  <inkml:trace contextRef="#ctx0" brushRef="#br0" timeOffset="27522.9">18829 10506 288 0,'0'0'25'0,"0"0"-25"15,0-4 0-15,4-3 0 0,-4-1 104 0,0 5 15 16,0-5 3-16,0 1 1 0,0-1-26 0,0 8-5 0,0-7 0 0,0 0-1 15,0-1-27-15,-4 4-6 0,4-3-1 0,0-1 0 16,0 8-6-16,-4-7-2 0,4 3 0 0,-5 1 0 16,1-5 11-16,0 1 3 0,0-1 0 0,0 1 0 15,-1-1 4-15,1 1 1 0,0-1 0 0,-4 1 0 16,3-4-18-16,-3 3-3 0,0 1-1 0,-1-4 0 16,-3-1-21-16,3 1-4 0,-3 4-1 0,-1-4 0 15,-4-1-10-15,5-2-2 0,-5-1-8 0,0 0 12 16,1 4-12-16,-5-1 0 0,-5 1 8 15,1 4-8-15,-4 3 0 0,-1-3 0 0,1 3 0 16,-4-4 0-16,-1 5 0 0,0-5 0 0,-7 1 0 0,3 3 0 16,-4 0-8-16,4 4 8 0,0-3 0 0,1 3 0 15,-5-4 0-15,4 4 0 0,0-4 0 0,-4 4 0 16,4 4 0-16,1-4 0 0,-5 4 0 0,4-4 0 16,-4 0-8-16,4 3 8 0,1-3 0 0,-1 8 0 15,9-5-8-15,-1 5 8 0,1-8 0 0,-1 4 0 16,5 3 0-16,0 4 0 0,0-3 0 0,0 3 0 0,0 0 0 0,-5 0-8 15,5-3 8-15,0-1 0 0,-9 1 0 0,5-5 0 16,0 9 0-16,-1-5 0 0,-3 0 0 0,3 5 0 16,1-1 8-16,-5 0-8 0,5-4 12 0,0 8-4 15,-1-3-8-15,9-1 12 0,0 0 6 0,5 4 1 16,-5-8 0-16,4 8 0 0,0 0-28 0,5-4-6 16,-1 4-1-16,0-4 0 0,1 4 16 0,3 0 0 15,-3 4 0-15,8-1-9 0,-5-3 9 0,1 4 0 16,4 0 0-16,-1-1 0 0,5-3-11 0,0 4-3 15,0-1-1-15,5 5 0 0,3-1 15 0,0 0 0 16,1-3 0-16,8 7 0 0,-1 4 10 0,5 0 5 0,0-4 1 16,9 0 0-16,-1-4-8 0,5 4 0 0,3 1-8 15,1-1 12-15,4 0-12 0,0-4 0 0,0 0 0 0,4 4 0 16,0-3 9-16,-4-1-9 0,0 1 8 0,-4-5-8 16,4 1 0-16,0-4 0 0,0-4 0 0,0 4 0 15,0-4 9-15,-1-4 3 0,6 1 1 0,-1-4 0 16,0 3-13-16,0-7 11 0,0 0-11 0,4-4 10 15,1 1 6-15,-5-5 2 0,8 4 0 0,-3-7 0 16,3 0-6-16,1 0-2 0,4-8 0 0,3 4 0 16,-3 0-10-16,-8-3 8 0,-1 3-8 0,-4-4 8 15,0 1 0-15,-4-5-8 0,-8 1 12 0,3 3-4 16,-7 1 7-16,-1-5 1 0,-4-3 0 0,0 0 0 16,-4 0 8-16,-4 0 1 0,0-4 1 0,-9 4 0 15,1-4 4-15,-5 4 1 0,-4-4 0 16,-4 1 0-16,0-5-7 0,-9 8 0 0,0-4-1 15,-3 0 0-15,-5 4-1 0,0-4 0 16,-13 1 0-16,1 3 0 0,-5-4-22 0,-8 4-10 16,-13-4 1-16,0 7 0 0,-8 9-12 0,-4 6-3 0,-5 1 0 0,1 3 0 15,-5 4-170-15,0 4-34 0</inkml:trace>
  <inkml:trace contextRef="#ctx0" brushRef="#br0" timeOffset="35015.04">15960 11333 864 0,'0'0'38'0,"4"-7"8"0,0-4-37 0,1 3-9 15,-1-7 0-15,4 1 0 0,5-1 110 0,-5 0 20 16,5-4 4-16,-1 4 1 0,1-3-105 0,0-1-21 16,-1 0-9-16,-4 4 8 0,5 0-8 0,-5 4-17 15,-3 0 4-15,3 0 1 0,-4 3 28 0,0-3 7 0,-4 4 1 0,0 3 0 16,0-3 44-16,0-1 10 0,-4 1 2 0,4 3 0 16,-4-3-4-16,0-1-1 0,-5 4 0 0,1-3 0 15,4-1-26-15,-9 1-5 0,5-4 0 0,-5 0-1 16,1 3-19-16,-5-3-4 0,-4 0-1 0,0-4 0 15,-4 4-19-15,-4 0 0 0,-5-1 0 16,0 1 0-16,-8 4-9 16,-4-1-9-16,0 5-2 0,-4-5 0 15,4 1-4-15,-9-4-2 0,1 3 0 0,-5 1 0 16,-4 3 26-16,-4 0 0 0,-4 4 0 0,4-4 0 16,-5 4-17-16,-3 4 1 0,3 0 1 15,1 3 0-15,-4-3 15 0,-5 0 0 0,0 3 0 0,5 1-9 0,-1-5 9 0,9 9 0 16,4-1 0-16,-4-4 0 0,8 4 0 0,1 1 0 0,3-5 0 0,1 4 0 15,8 4 0-15,-1 0-8 0,-3 0 8 0,12 0 0 0,-4 0 0 16,9 3-8-16,3 5 8 0,1-5 0 0,4 5-8 0,0-1 8 16,4 4-8-16,0 0 8 0,8 0 0 0,-3 4-10 15,7 0 10-15,1 7 0 0,4 4 0 0,-1 0 0 16,5 4 0-16,5 0 0 0,7-1 0 16,1 1 0-16,8 0 0 0,8-4 0 0,9 4 23 15,12 3 1-15,5-7 1 0,8 4 0 16,4 3-25-16,4 1 0 0,4-1 8 0,5 1-8 15,4-8 0-15,8-4 0 0,5-4 0 0,3-3 0 16,-3 4 8-16,4-12-8 0,3 0 12 16,5-3-4-16,9-4 14 0,-1 0 2 15,-3-4 1-15,-1-7 0 0,4-1 4 0,1-3 1 0,-5-3 0 16,-4-1 0-16,-8-7-30 0,-5 0-8 0,-4-4-1 0,-8 4 0 0,-8-4 9 0,-9 0 11 0,-13 0-3 16,-12-4 0-16,-12 4 32 0,-5-7 5 0,-8-4 2 0,-13 0 0 15,-8 0 12-15,-13-8 2 0,-13 1 1 0,-12-5 0 16,-8 5-41-16,-9-8-8 0,-8 0-1 0,-12 4-1 15,-5-4-11-15,-17 0 0 0,-4 0 0 0,-4 3 0 16,4 5-17-16,-12-1-3 0,-9-3 0 0,0 7 0 31,-8 8-145-31,-4 7-30 0,-5 7-5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1:51:16.2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5492 7506 558 0,'0'0'24'0,"0"0"6"0,-9 8-30 0,5-1 0 16,-4-3 0-16,8 0 0 0,0-4 92 0,-13 7 12 15,5-3 2-15,8-4 1 0,0 0-40 0,0 0-8 16,-9 3-2-16,9-3 0 0,0 0-28 0,0 0-5 0,0 0-2 16,0 0 0-16,0 0 16 0,0 0 3 0,0 0 1 0,0 0 0 15,0 0 20-15,0 0 4 0,0 0 1 0,0 0 0 16,0 0-10-16,0 0-1 0,0 0-1 0,0 0 0 16,0 0 2-16,0 0 1 0,0 0 0 0,0 0 0 15,0 0-38-15,0 0-8 0,0 0-2 0,0 0 0 16,0 0 0-16,0 0 0 0,0 0 0 0,0 0 0 15,0 0-10-15,0 0 0 0,0 0 0 0,0 0 0 16,0 0 0-16,0 0 0 0,0 0 0 0,0 0 0 16,0 0 0-16,0 0 0 0,0 0 0 0,0 0 0 15,0 4 15-15,-12-4-3 0,3-4 0 0,-3 4 0 16,3-3-3-16,-3 3-1 0,3 0 0 0,1 0 0 16,-5 0-8-16,-3-4 0 0,3 4 0 0,0-4 8 0,-3 4-8 0,3 0 0 15,-4 0 0-15,5-3 8 0,-9 3-8 16,4-4 0-16,-8 0 0 0,4 0 0 0,-8 4 0 0,-1-3 0 15,-8-1 9-15,5-4-9 0,-9 8 17 16,4-7-1-16,-4 3 0 0,0 1 0 0,-4-1-16 0,4 0 0 16,9 0 0-16,-5 4 0 0,-4-3 0 0,8-1 0 15,5 0 0-15,0 4 0 0,-9 0-9 0,9 0-3 16,3 0 0-16,-3 0 0 0,8 0 12 0,-8 0 0 16,8 0 0-16,0 0 0 0,0 0 9 0,4 0 1 15,-4 0 0-15,8 0 0 0,-7-4-10 0,3 4 0 16,0-3 0-16,0 3 0 0,-4-4 0 0,4 0 0 15,1 1 0-15,-1 3 0 0,-4 0 8 0,4-4-8 16,-4 4 0-16,9 0 8 0,-1 0 0 0,-4 0-8 0,-4 0 12 0,13 0-4 16,-5 4-8-16,1-4 0 0,-5 3 0 0,4 1 0 15,5-4 0-15,0 4 0 0,8-4 0 16,0 0 0-16,-9 0 0 0,9 0 0 16,0 0 0-16,0 0 0 0,0 0 0 0,0 0 0 0,0 0 0 15,0 0 0-15,0 0 0 0,0 0 0 0,-4 0 0 16,4 0 8-16,-8 0 4 0,8 0 1 0,-5 0 0 0,-7 0 0 15,12 0-1-15,-4-4-1 0,-9 4 0 16,5 0 0-16,-1 0-11 0,9 0 0 0,-12 0 0 0,-1 0 0 16,5 0 0-16,-1-4 8 0,1 4-8 0,4 0 0 15,-5 0 0-15,9 0 0 0,-4 4 0 0,4-4 0 16,0 0 0-16,0 0 0 0,0 0-8 0,0 0 8 16,0 0-8-16,-4 4 8 0,-4-1-10 0,8-3 10 15,0 0-11-15,-5 12 11 0,5-1-12 0,0 4 12 0,0-4-9 0,0 4 9 16,0 0 0-16,5 0-9 0,-5 0 9 15,8 3 0-15,-8 1-9 0,0 3 9 0,4-3 0 0,0-1 0 16,-4 1 0-16,9 7 0 0,-9-3 0 0,0 6-11 16,0 1 11-16,4 0-8 0,-4 3 8 0,0 1 0 15,-4-4 0-15,4 7 0 0,0 0 0 0,0 1 8 16,-13 3-8-16,9-4 0 0,-4 8 0 0,3-8 0 16,-3 4 0-16,4-4 0 0,-5-3 0 0,5-1 0 15,4 4 0-15,-4-7 8 0,4 4-8 0,0-8 0 16,0 0 0-16,0-4 0 0,-8-3 0 0,8 0 0 15,-5-1 0-15,-3 1 0 0,4-4 0 0,0 0 0 16,-5 0 8-16,5 0-8 0,-4-4 8 0,4 4-8 16,-9-4 8-16,0 0-8 0,9 0 8 0,-8-3-8 15,7 3 8-15,-3-4-8 0,8-7 8 0,0 0-8 0,0 0 8 0,0 0-8 16,0 0 0-16,0 0 0 0,0 0 0 0,0 0 8 16,0 0-8-16,0 0 0 0,8 0 0 0,9 4 0 15,0 0 0-15,0-1-8 0,4-3 8 0,0 0-8 16,4 0 8-16,0 0-8 0,-4 0 8 0,4 0-8 15,0 0 8-15,9 4 0 0,-5 0 0 0,9 0 0 16,-9-1 0-16,13 1 0 0,4 4 0 16,1-1 8-16,7-3-8 0,1 3 0 0,-1 1 0 0,-4-5-8 15,9 5 8-15,-4-4 0 0,-5-1 0 0,9 1 8 16,-1 0-8-16,-3-1 0 0,4 1 0 0,-1 0 0 16,-3-4 0-16,-9 4 0 0,9-1 0 0,-5 1 0 15,-8-4 0-15,0 4 8 0,-4 0-8 0,-9-1 0 16,-4 1 12-16,4 0-1 0,-12-1-1 0,0 1 0 15,0-4 11-15,-5 4 3 0,-3-4 0 0,-1 4 0 0,-8-4-14 16,0 0-2-16,0 0-8 0,0 0 12 0,0 0-12 0,0 0 0 16,0 0 8-16,0 0-8 0,0 0 0 0,0 0 8 15,0 0-8-15,0 0 0 0,8 0 0 0,-3 0 0 16,-5 0 0-16,0 0 0 0,8 0 0 0,-8 0 0 16,0 0 0-16,8 0 0 0,-8 0 8 15,0 0-8-15,0 0 0 0,5-8 9 0,3-3 5 0,0-4 1 16,-3-4 0-16,3 1 0 0,-8-8 20 0,8-4 4 15,1 0 1-15,-9-7 0 0,4 0-14 0,4-4-2 16,-3 0-1-16,-1-4 0 0,-4 0-12 0,4 0-3 16,-4 1 0-16,0-5 0 0,0 5 0 0,0-5-8 0,-4 4 12 0,0 1-4 15,-1 3-8-15,5 0 0 0,-8 3 0 0,4 1 0 16,-9 7-24-16,9 4-1 0,-4 0 0 0,3 4 0 31,-3 3-29-31,4 4-6 0,0 4 0 0,4 4-727 0,-5-1-145 0</inkml:trace>
  <inkml:trace contextRef="#ctx0" brushRef="#br0" timeOffset="6321.76">19399 5833 2188 0,'-4'-37'195'0,"0"22"-156"16,0 4-31-16,4-1-8 0,0 5 54 0,0-12 10 16,0 4 1-16,0 0 1 0,0 1-13 0,4-1-2 0,4 3-1 0,-4 1 0 15,5-4-26-15,-1 8-6 0,1 0-1 0,3-1 0 16,-3 8-2-16,3 0-1 0,1 4 0 0,-1 0 0 16,5-4-14-16,0 3 0 0,0 8 0 0,-1 1 0 15,1 6 0-15,0 1 0 0,0-8 0 0,-5 8 0 16,1 3 0-16,-1-3-12 0,5-1 3 0,0 1 0 15,0 0 9-15,0-1 0 0,-5-3 0 0,5 11 0 16,4 0 8-16,-4 0 0 0,-1-3 0 16,-3-12 0-16,-9-7-8 0,-4-4 0 0,9 0 0 0,-1 7 0 15,5 8 8-15,-9-11 0 0,-4-4 0 0,0 0 0 16,0 0 10-16,4-4 2 0,4-7 1 0,5 3 0 16,0-7 11-16,8-3 3 0,8-12 0 0,9-7 0 15,12-4-35-15,13-11 0 0,12-8 0 0,18-7 0 16,7-4 0-16,9-7 0 0,5-12 0 0,11-3 0 15,1 0 0-15,-4 4 0 0,-1 10-10 0,-3 5 10 16,-1 3-8-16,-3 11 8 0,-14 8 0 0,-7 11 0 16,-14 8 0-16,-16 14-9 0,-4 4 9 0,-17 15-867 15,0 4-169-15</inkml:trace>
  <inkml:trace contextRef="#ctx0" brushRef="#br0" timeOffset="40839.7">11095 13566 806 0,'0'0'36'16,"0"0"7"-16,4-8-35 0,-4-3-8 0,-4 4 0 0,0-1 0 0,4-3 120 0,-4 0 21 15,-1 0 5-15,-3 3 1 0,0 1-47 0,8-1-8 16,0 8-3-16,-5-7 0 0,5 7-24 0,0 0-5 16,0 0 0-16,0 0-1 0,-8-4-35 0,8 4-6 15,0 0-2-15,0 0 0 0,0 0-16 0,0 0 0 16,0 0 0-16,0 0 0 0,0 0 0 0,0 0 0 15,0 0 0-15,13 0 0 0,-1 0 0 0,1 4 8 16,-1-4-8-16,1 4 10 0,4-1 5 0,-1 1 1 16,10 0 0-16,-1-4 0 0,-4 7-3 0,12-3 0 15,9 0 0-15,0-1 0 0,0 5-1 0,4-4 0 16,5 3 0-16,3-3 0 0,5 3 2 0,0 1 0 0,-5-1 0 16,13 1 0-16,9-1 15 0,-5 0 3 0,-12 1 1 0,4-1 0 15,4 5-21-15,-4-1-4 0,0-4 0 0,-5 4-8 16,5-3 27-16,4 3-2 0,13 0 0 0,-5-3 0 15,1-1-5-15,-1 1 0 0,1 3-1 0,4-4 0 16,-1 1-10-16,5-1-1 0,4-3-8 16,0 3 12-16,0-3-12 0,0 0 8 15,1 3-8-15,-1-3 0 0,4 0 8 0,4 3-8 0,5-3 0 16,-9 3 0-16,1 1 13 0,-5 3-3 0,8-4-1 16,-4 1 0-16,1-1-9 0,-1 1 0 0,-4-1 0 0,0 1 0 15,0-1 0-15,0 0-11 0,0-3 3 16,9 4 0-16,-1-5 8 0,5-3 11 15,-5 0-3-15,9 0 0 0,0 4 2 0,4-4 0 16,9-4 0-16,-1 4 0 0,-4-3-1 0,5 3 0 16,7 0 0-16,1 0 0 0,-8 0-9 0,3 3 0 0,-3 1 0 0,-1 0 8 15,5 3-8-15,-9-3 0 0,-4 0 0 0,0 3 0 0,4 4 0 16,-4-3 0-16,1-1 0 0,-10 1 0 0,1-1 8 0,4-3-8 16,0 3 0-16,-1 1 8 0,5-1 0 0,-4-3-8 15,0 0 12-15,4-1-4 0,4-3-8 0,5 0 8 16,3-3-8-16,-3-1 8 0,-5 0 10 0,0 1 2 15,5-1 0-15,-5 0 0 0,0 0-20 0,-4 1 0 16,-4-1 0-16,-4 0 0 0,4 0 0 0,0 1 12 16,-5-1-4-16,-3 4-8 0,-5-4 12 15,-4 1-12-15,4 3 12 0,-4 0-12 0,0 0 12 0,5 0-4 16,-5-8 0-16,4 4-8 0,-4 1 8 16,4-1-8-16,9 0 0 0,-4-3 0 0,-1-1 0 0,-4-3 10 15,1 4-10-15,-1-5 8 0,0 1-8 0,0 0 0 16,5 0 0-16,-5 0 8 0,0 0-8 0,-4-1 0 15,-4 5 0-15,0-4 0 0,0 3 12 0,0 1-4 0,0-1 0 0,-4 5 0 16,-9-5-8-16,0 4 0 0,-8 1 0 0,-4-1 0 16,-5 0 0-16,-3 1 16 0,-5 3 0 0,-4 0-1 15,0-4-6-15,-5 4-1 0,-3-4 0 0,-1 4 0 16,-7-4-8-16,-5 4 8 0,-5-3-8 0,1-1 8 16,-4 0 1-16,4 4 0 0,-5-3 0 0,-4 3 0 15,5 0-9-15,0-4 8 0,-5 0-8 0,9 4 8 16,-9 0-8-16,5 0 0 0,-1 0 0 0,1-4 0 15,0 4 0-15,-1 0 0 0,1 0 0 0,-1 0 0 16,1 0 0-16,4 4 0 0,-9-4 0 0,5 0 0 16,-5 0 0-16,0 0-9 0,-8 0 9 0,0 0-10 15,0 0-108 1,0 0-22-16,0 0-4 0</inkml:trace>
  <inkml:trace contextRef="#ctx0" brushRef="#br0" timeOffset="44938.59">21572 12492 518 0,'0'0'46'0,"-4"-7"-37"0,4 0-9 0,-5-1 0 0,1 1 68 0,0-1 11 16,0 1 2-16,0-1 1 0,-1 5-47 0,-3-5-10 15,0 1-1-15,-1 3-1 0,1 0-14 0,-1 0-9 16,-3-3 12-16,-1 3-12 0,-3 1 0 0,3-1 0 16,-4-4 0-16,0 5 0 0,1-5 28 0,-1 4 4 15,-4-3 2-15,0 0 0 0,0-5 1 0,-4 5 0 16,-5-4 0-16,1 0 0 0,-5-1-16 0,-3 1-3 0,-5-4-1 16,-4 0 0-16,4 4-7 0,-9 0 0 15,5-4-8 1,-4 8 12-16,-5-5 0 0,5 1 0 0,-4-4 0 15,-1 8 0-15,-4-8 9 0,1 4 2 0,-5 0 0 0,0-1 0 0,4 9-5 0,-4-5-1 0,4 5 0 0,-3 3 0 16,-1 0-4-16,-5 3-1 0,1 1 0 0,-4 0 0 16,0-1-4-16,-1 5-8 0,1 3 11 0,0 0-11 15,8-3 0-15,0 7 0 0,4-4 0 0,1 0 0 16,7 0 12-16,-3 4-4 0,-1 0 0 0,5 0-8 16,0 4 11-16,-1-1-11 0,5 5 10 0,0-1-10 15,4 0 21-15,0 8-1 0,4 0-1 16,1 0 0-16,3 0-8 15,1 3-2-15,-1 4 0 0,5 1 0 16,-1-1 4-16,5 4 1 0,0 0 0 16,4-4 0-16,4 8-3 0,9-4-1 15,-1 0 0-15,5-4 0 0,8 8-10 0,1-4 0 0,3 0 0 16,9 7 0-16,4 1 21 0,4 3-1 0,4-4 0 0,5 4 0 0,-1-7-20 0,18 0 0 0,3-4 0 0,9-4 0 0,13 0 21 0,3-3 7 16,9-4 0-16,13-4 1 0,8-7-1 0,9-1 0 15,7-3 0-15,10-7 0 0,3-8-15 0,9-4-3 16,12-7-1-16,13-8 0 0,8 0-1 0,-3-10-8 15,-1-5 12-15,0-7-4 0,-4-4-8 0,-13-3-9 16,-12-4 9-16,-17-1-13 0,-17 5-9 0,-16-4-2 16,-9 3 0-16,-17-3 0 0,-16 0 37 0,-9 4 7 15,0-8 2-15,-17 0 0 0,-4 0 37 0,-8 0 7 0,-8-4 2 16,-5 1 0-16,-13-1-30 0,-3 4-6 16,-9 0 0-16,-13 0-1 0,-3 8-21 0,-14-4-10 0,-3 7 10 15,-18 4-10-15,-7 0 0 0,-18 15 0 0,-16 4 0 0,-13 10-10 31,-16 12-17-31,-5 19-3 0,-17 11-1 0,-8 15 0 16,-4 3-153-16,-4 12-30 0,-143 63-6 0,59-8-2 16</inkml:trace>
  <inkml:trace contextRef="#ctx0" brushRef="#br0" timeOffset="47577.61">20997 17367 633 0,'0'0'56'0,"0"0"-44"15,0-4-12-15,-8-3 0 0,4-1 146 0,-1 1 27 16,-3-1 6-16,4 1 1 0,0-4-131 0,-5 3-25 16,1-3-6-16,4 4-1 0,-5-5 4 0,1 5 1 15,-1-4 0-15,1 3 0 0,0 1-4 0,-1-1-1 16,1 1 0-16,0 0 0 0,-1-5 17 0,1 5 3 0,-5-1 1 0,5 1 0 15,-5 0 7-15,1-1 2 0,3 1 0 0,1-1 0 16,-9 1-15-16,4-4-2 0,1-4-1 0,-1 0 0 16,-3 0-11-16,3 4-2 0,-4-4-1 0,-4 4 0 15,4-4-7-15,1 3 0 0,-5-2-8 0,0 2 12 16,-4-3 2-16,4 4 0 0,-9 0 0 0,5 0 0 16,0 0-14-16,-4 3 0 0,-1 1 0 0,-3-1 0 15,7 1 0-15,-3 3 0 0,0-3 0 0,-1 3 0 16,1-3 0-16,4 3 0 0,-4 0 0 0,3 0 0 15,1-3 0-15,0 0 0 0,0 3 0 0,0-4 0 16,-5 1 10-16,5-1-1 0,-8 1 0 0,3 0 0 16,1-1 10-16,-9-3 1 0,-4 3 1 0,0 1 0 0,-4-4-13 15,0 3-8-15,-4 5 10 0,-5-5-10 0,5 4 0 16,-9 4 0-16,0 0 0 0,-4 4 0 0,-8 4 0 16,0-1-15-16,-5 1 3 0,5 6 1 15,-4-2-12-15,7 3-2 0,1-4-1 0,0 4 0 0,0 0 10 0,0-1 1 16,-4-2 1-16,-1-1 0 0,1 0 24 0,0-4 5 15,0 1 1-15,-1-4 0 0,-3 3-16 0,3-3 0 16,-3-1 8-16,-1-3-8 0,-3-3 16 0,3-1 0 16,5 0 0-16,0 1 0 0,-1-1-5 0,5 0-1 15,-4 0 0-15,-5 4 0 0,1-3-10 0,4 3 0 16,-5 3 0-16,5 1 8 0,0 0-8 0,-1 0 0 16,1-1-12-16,-4 5 12 0,3-5 0 0,1 1 0 15,0 0 0-15,-1 0 0 0,5-1 0 0,8-3 0 16,1 4 0-16,-1-4 0 0,-4 0 0 0,4 0 0 15,-3 0 0-15,-1 0 0 0,4 0 0 0,-4 0 0 0,4 0 8 0,1-4-8 16,3 4 8-16,-4 4-8 0,5 0 0 0,-5 0 8 16,0 7-8-16,1-4 10 0,3 8-10 0,1 0 10 15,-5 4-10-15,4 3-9 0,1 4 9 0,3 0-13 16,1 0 13-16,8 0 0 0,0 4-10 0,0 0 10 16,5-4 0-16,3 4 0 0,-4-4-9 0,5 4 9 15,3-4 0-15,5 4 0 0,0-4-8 0,4 4 8 16,0-4 0-16,4 3 0 0,9 1 0 0,0 0 0 15,3 0-12-15,14 3 12 0,8 5-12 0,8 3 12 16,0 3 0-16,8-3 0 0,9 4 0 0,9 0 0 16,-1-4 0-16,9 4 0 0,12-4 0 0,9 0 0 15,4 3 0-15,4-3-8 0,4 0 8 0,4 0 0 16,9-3 0-16,4-1 0 0,9-4-8 0,3 1 8 0,1-8 0 16,16 0 0-16,5 0 0 0,8 0 0 0,8-3 0 0,9-1 0 15,17-3 0-15,12 3 0 0,12-3 0 0,14 3 0 16,12 0 0-16,4 4 0 0,4 4 0 0,9-4 0 15,-1 8 0-15,1-8 0 0,0 0 0 0,-18-4 8 16,-7-3-8-16,-13-4 0 0,-4-8 0 0,-13-3 0 16,-4-4 0-16,-13-4-10 0,-8-7 10 0,-9 0 12 15,-3-4-2-15,-9-4-1 0,-13-3 43 0,-4-4 9 16,-4-4 2-16,-8-7 0 0,0 0-17 0,-9-4-3 16,-8-8-1-16,-9-7 0 0,-12-3-32 0,-4-5-10 15,-17-3 0-15,-5 0 0 16,-11 4-24-16,-18-4-12 0,-8 0-3 0,-25-8 0 0,-9-3 16 0,-25 0 3 15,-16-1 1-15,-30 1 0 0,-29 4 2 0,-17 6 0 0,-17 5 0 16,-29 7 0-16,-21 12 3 0,-17 6 1 0,-17 12 0 0,-16 8 0 31,-5 6-57-31,-12 12-11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1:53:21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10617 4402 1922 0,'-25'0'85'0,"12"-4"18"0,0 4-83 0,1 0-20 15,3 0 0-15,-3 0 0 0,4 0 45 0,8 0 5 16,0 0 1-16,0 0 0 0,0 0-24 0,0 0-5 0,0 0-1 0,0 0 0 16,0 0-21-16,0 0 0 0,12 4 0 0,5-4 0 15,4-4 0-15,0 0-10 16,8 1 10-16,5 3-10 0,3 0 10 0,1 0 0 0,4-8 0 0,4 8 0 16,9-3 0-16,-5 3 0 0,5 0 0 0,3 0 0 15,9-4 0-15,1 4-8 0,-5 0 8 0,-1 0-8 16,-7 4 8-16,-5-1 0 0,-4 5 0 0,-12-1 0 15,-13-3 0-15,0 3 0 0,-4 1 0 16,-5 7 0-16,-3-4 26 0,-5 11 4 0,-8 4 1 0,-1 4 0 16,-3 0 1-16,0 7 0 0,-13 4 0 15,-9 0 0-15,1 8-11 0,0-1-1 0,3-3-1 0,-3 3 0 16,-4 1-19-16,7-1 0 0,14 1 0 0,-1-1 0 16,-4 0 0-16,9 1 0 0,4-1 0 0,4-7 0 15,4-3 12-15,0-5-2 0,0 1 0 16,9-8 0-16,0-4-10 0,-1 1 0 15,-12-9 0-15,0 1 8 0,0-15-8 0,0 0 0 0,9 12 0 0,-9-12 0 0,-17 0 56 0,8 3 13 16,-3-3 3-16,-1 0 0 0,-16-3-20 0,0-9-3 16,-5 5-1-16,-4 3 0 0,-4-3-33 0,-8-1-7 15,-9 1-8-15,5 3 11 16,-5-7-36-16,-4 7-7 0,-4-3-2 0,0-1 0 16,4 5-35-16,0-1-7 0,9 4-2 0,7-4 0 15,10 0-50-15,-1 1-9 0,13 3-3 0,4-4-844 0</inkml:trace>
  <inkml:trace contextRef="#ctx0" brushRef="#br0" timeOffset="325.53">10571 5054 2037 0,'0'0'90'0,"-9"8"19"0,5-1-87 0,-9 4-22 0,1-3 0 0,-1-1 0 16,-3 4 96-16,3 0 16 0,-4 4 2 0,-4 4 1 15,4 0-75-15,1-1-16 0,-5 1-2 0,-4-4-1 16,4 3-21-16,-9 1 0 0,9 0 0 0,-8-1 8 16,4 5-48-1,0-5-8-15,4 1-3 0,0-8 0 0,4 0-3 0,4 0-1 16,1 1 0-16,3-1 0 0,9-11-2 15,0 11-1-15,0-11 0 0,9 7 0 0,-9 1 35 0,4 3 7 0,4 0 2 0,1 4 0 0,-1-15 29 16,5 8 5-16,-1 3 2 0,5-4 0 0,-9 1 2 0,9 7 0 16,0-4 0-16,4 0 0 0,0 4-24 15,4 0-8-15,-4 3 0 0</inkml:trace>
  <inkml:trace contextRef="#ctx0" brushRef="#br0" timeOffset="760.68">10986 3988 1843 0,'0'0'164'0,"0"0"-132"0,0 0-32 0,0 0 0 15,0 0 75-15,0 0 8 0,-9 0 1 0,5 0 1 16,-4 0-54-16,8 0-11 0,-4 8-3 0,-5-8 0 16,1 3-17-16,0 1 0 0,-1 7 0 0,1-11 0 15,-5 4 0-15,-4 7-9 0,1-3 9 0,-1 3 0 16,-4 0 0-16,-8-4-10 0,-1 5 10 0,-8 6 0 15,1 1 0-15,-5 0-8 0,0-1 8 0,-4 5 0 16,4 3 0-16,0-4 0 0,0 0 0 0,0 4 0 16,4-11 0-16,5 8 0 0,-1 3 0 0,9-8 0 0,4-6 12 15,8 3 8-15,1 3 3 0,8-7 0 0,-1 4-14 16,5 4-9-16,5-4 12 0,3 0-12 0,0 3 20 16,9 1-4-16,8 0 0 0,-8-1 0 0,4 5-8 0,13-5-8 15,-5 5 9-15,9-5-9 16,8 1-16-16,8-1-8 0,9 1-3 0</inkml:trace>
  <inkml:trace contextRef="#ctx0" brushRef="#br0" timeOffset="1622.47">12101 9854 403 0,'13'0'36'0,"-13"0"-36"15,0 0 0-15,0 0 0 0,0 0 453 0,0 0 84 16,0 0 17-16,0 0 3 0,0 0-417 0,0 0-84 15,0 0-17-15,-8-4-3 0,-5 1-12 0,-4-5-3 16,5 1 0-16,-5-1 0 0,-8 1-21 0,-5-4 0 16,-11 3-12-16,-6-3 4 15,5 0-16-15,-4 3-4 0,-4-3 0 0,0 4 0 0,-1-1 11 0,-7 1 1 16,-10-1 1-16,1 8 0 16,-4 0-13-16,4 0-4 0,4 4 0 0,9 0 0 15,7-4-22-15,5 3-5 0,9-3-1 0,8 0-591 0,4 0-118 0</inkml:trace>
  <inkml:trace contextRef="#ctx0" brushRef="#br0" timeOffset="1959.25">11514 9310 2253 0,'0'-8'49'0,"0"-3"11"0,9 0 1 0,-1 0 3 0,0 3-51 0,-3 1-13 0,-5 7 0 0,8-7 0 0,5 3 54 0,-13 4 8 15,0 0 2-15,0 0 0 0,0 0-56 0,0 0-8 16,-13 11-8-16,-4 0 8 0,-12 8 0 0,-5 7 0 16,-8 4 8-16,-12 3-8 0,-13 4 0 0,-4 8 0 15,-5 4 0-15,5-1 0 0,-1-3-12 0,5 3-4 16,0-10-2-16,13-1 0 0,12-4 18 0,12-3 0 15,5 0 0-15,21-4 0 0,8 4 12 16,9 0 7-16,12 3 1 0,13 1 0 16,12-4-20-16,5 3 0 0,16 1 0 0,4-5 0 15,13 1 0-15,13 4-17 0,8 3 3 0,-21-15-1079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2:00:31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9254 8960 2181 0,'0'0'48'0,"0"0"9"0,0 0 3 0,0 0 2 0,0 0-50 0,0 0-12 15,8 3 0-15,5-3 0 0,-5 4 26 0,5 0 2 16,-5-4 1-16,5 3 0 0,-5-3-20 0,-8 0-9 16,0 0 8-16,0 0-8 0,0 0 12 0,0 0-4 0,0 0 0 0,0 0 0 15,0 0 0-15,0 0 0 0,0-3 0 0,-17-1 0 16,5 0 4-16,-5-3 1 0,-4-1 0 0,-4-3 0 16,0 0-13-16,-9 0 0 0,0 0 0 0,-3-1 0 15,-1 1 0-15,-4-4 8 0,0 1-8 0,0-5 0 16,-17 0 21-16,9 1-1 0,-4-8-1 0,3 7 0 15,1-7-19-15,-5 3 0 0,9 1 0 0,-8-4 0 16,-1-4 0-16,1 4 0 0,-9-4 0 0,4 0 0 16,-4-3 0-16,-4 3 0 0,-4 0 0 0,4 0 0 15,0-3-8-15,-5-1 8 0,-3 5 0 0,-5 3-9 16,0-1 9-16,1 5 9 0,-5 3-1 0,-8 1-8 16,3 3 0-16,-11 4 0 0,-5 3 0 0,-8 5 0 15,-5-1 0-15,5 8-22 0,0-1 3 0,-13 5 1 0,0 3 18 0,-4 0 0 16,4 4-8-16,-4 7 8 0,-8 1-24 0,8-1 0 15,0 4-1-15,0-4 0 0,-4 1 13 0,8-1 4 16,-4 1 0-16,4-1 0 0,0 0 8 0,9 1 0 16,-5-1 0-16,13 0 0 0,-4 1 0 0,12 3 0 15,0-4 0-15,18 1 8 0,-10 3 0 0,5-4 1 16,13 4 0-16,3 0 0 0,1 0 3 0,17 4 0 16,7-4 0-16,6 11 0 0,11 1-12 0,1-1 0 15,-1 0 0-15,18 0 0 0,-5-3 0 0,17 0 0 16,-8 3 0-16,8 0 0 0,8 0 0 0,-4-3 0 15,9 3 0-15,4-3 0 0,-1 3 8 0,14 0-8 0,8 1 8 16,16-5-8-16,-4 4 15 0,18 1-3 0,-6 3 0 16,22-4 0-16,9-4 8 0,16-3 0 0,16 0 1 0,14-4 0 15,-5-4-7-15,21 1-2 0,13-1 0 0,17-3 0 16,-1-4-12-16,1 0 8 0,16-4-8 0,0 0 0 16,5-4 8-16,3 1-8 0,1-4 0 15,-4-4 0-15,3-4 0 0,5 0 8 0,-8-3-8 16,8-4 0-16,-5-1 0 0,-11-3 11 0,-1 1-11 15,-9-5 10-15,-3-7-10 0,-17 3 8 0,-13-3-8 16,-21-7 8-16,-8-8 2 0,-21 0 0 0,-17 0 0 16,-4 0 0-16,-26 4 24 0,-7-4 5 0,-9-4 1 0,-17-4 0 15,-17-3-4-15,-4-4 0 0,-8-11 0 0,-8 0 0 16,-9-4-27-16,-9 1-9 0,-7-5 0 0,-5 4 0 16,-13 0-44-16,-4 1-16 0,-12-1-4 15,-13 11 0-15,-4 4-22 0,-13 12-5 0,1 6-1 0,-13 12 0 16,-13 15-56-16,-17 15-11 0,-16 14-2 0,-22 12-731 15</inkml:trace>
  <inkml:trace contextRef="#ctx0" brushRef="#br0" timeOffset="6291.46">13595 9817 1494 0,'0'0'66'0,"0"0"14"0,-9 0-64 0,9 0-16 0,0 0 0 0,0 0 0 15,0 0 104-15,0 0 17 0,0 0 4 0,0 0 1 16,0 0-47-16,4-8-10 0,5 5-1 0,3-5-1 0,1 1-27 0,4-1-6 15,4-3-1-15,8 4 0 0,9-5-20 0,0 1-4 16,8-4-1-16,4 4 0 0,0 4-8 0,9-1 0 16,0 1 0-16,4-1 8 0,0 1-8 0,0 3 8 15,8-3-8-15,0 3 8 0,0 0 7 0,5 4 1 16,-5 8 0-16,1-5 0 0,-1 5 3 0,-4 3 1 16,4-7 0-16,1 3 0 0,3 1-20 0,0 3 0 15,-3 0-11-15,-1-4 11 0,-8 1 0 0,-8-1 0 16,-9 1 0-16,-9-4 0 0,-7 3 0 0,-9-7 11 15,0 4-11-15,-9-4 10 0,-3 3-1 0,-1-3 0 16,-8 0 0-16,0 0 0 0,0 0-9 0,0 0 0 16,-8-7 0-16,-5 3-1125 0</inkml:trace>
  <inkml:trace contextRef="#ctx0" brushRef="#br0" timeOffset="8919.32">20909 10018 2073 0,'17'0'92'0,"-9"0"19"0,5 0-89 0,4-4-22 0,8 0 0 0,13 1 0 16,8-1 69-16,21-3 10 0,12 3 1 0,18 0 1 0,20 0-53 0,5-7-12 16,8 4-1-16,8-1-1 0,9 5-14 15,0 3 9-15,0 0-9 0,0 0 8 0,-1 3-8 0,-7 1 0 16,-18 3-10-16,-7 1 10 0,-14-1-21 15,-12 5 1-15,-8-5 1 0,-13 4 0 0,-8 0 11 0,-9 1 8 16,-8-1-12-16,-4 0 12 0,-13 0 0 0,-4-3 0 16,-4 3 0-16,0-4-695 15,-9 1-132-15</inkml:trace>
  <inkml:trace contextRef="#ctx0" brushRef="#br0" timeOffset="15112.93">3936 12142 2257 0,'0'0'49'0,"0"0"11"0,0 0 1 0,0 0 3 0,0 0-51 0,0 0-13 0,0 0 0 0,12 0 0 0,1-4 24 16,4-3 3-16,-1-1 0 0,5-3 0 0,0-4 8 0,0 4 1 15,9 0 1-15,-1 4 0 0,0-1-37 0,-4 1 0 16,9-1 0-16,-5 5 0 0,9 3 0 0,4-4 0 15,4 4 0-15,0 0 8 0,5 4-8 0,12-1-8 16,8 5 8-16,9-1-12 0,8 1 12 0,12 3 0 16,-7-8 0-16,7 1 0 0,5 0 0 0,4 0 0 15,4-1 12-15,1-3-4 0,-5 4-8 0,-17-4 0 16,0 4 0-16,-16-4 0 0,-5 0 0 0,-12 0-10 16,-9 4 10-16,-12-1-13 0,-13 1 13 0,0-4 8 15,-12 4 0-15,-5-1-8 0,-8-3 13 0,4 8-4 16,-4-8-1-16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2:01:45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13146 4547 975 0,'-21'-18'43'0,"12"10"9"0,-3 1-41 0,-1 3-11 0,1-7 0 0,-1 7 0 0,5 0 77 0,-5-7 14 16,5 4 2-16,4-1 1 0,-1 1-19 0,5-4-4 15,0-4-1-15,9 4 0 0,-1-8-36 0,5 0-7 16,4 1-2-16,8-1 0 0,0 0 2 0,13 1 0 16,4-5 0-16,4 8 0 0,8 1-8 0,1-1-2 0,3 0 0 15,1 4 0-15,-4-1-9 0,8 5-8 16,4-8 12-16,0 8-12 0,0-1 9 0,-4 1-9 0,0 3 0 15,-5 0 9-15,-3 4-9 0,-5 0 0 0,-8 4 0 16,-4-4 8-16,0 0-8 0,-9 0 0 0,-4 4 0 0,0-1-551 16,-4 1-107-16</inkml:trace>
  <inkml:trace contextRef="#ctx0" brushRef="#br0" timeOffset="308.53">14094 3690 806 0,'0'0'36'0,"8"-7"7"0,-4 7-35 0,-4 0-8 16,0 0 0-16,0 0 0 0,0 0 252 0,13 0 49 16,-5 3 10-16,1 5 1 0,-1-1-248 0,0 12-49 15,1-12-15-15,-1 12 0 16,-4 0 0-16,5 3 0 0,-1 0 0 0,1 8 0 0,-1 7 0 15,0-3 0-15,5-4 0 0,-5 7 0 0,5-11 0 16,-1 4-16-16,1-4 1 0,0 0 1 0,-1 4-9 0,-3-8-1 16,3 1-1-16,-8-1 0 0,1-3 13 0,-5-1 2 15,4-3 1-15,-8 4 0 0,-5-1 9 16,-3-3 0-16,-1 0 0 0,-8 4 0 16,-4 3 25-16,0-3 7 0,-9 3 2 0,1 4 0 0,-5-3 3 0,0 7 1 15,0-1 0-15,-4 9-621 0,0-5-124 16</inkml:trace>
  <inkml:trace contextRef="#ctx0" brushRef="#br0" timeOffset="933.85">13075 5576 1440 0,'0'0'128'0,"0"0"-103"0,0 0-25 0,0 0 0 16,12-4 73-16,5 0 10 0,-5 1 1 0,9-5 1 16,0 4-58-16,9-3-12 0,-5 3-3 0,8 1 0 15,1-1-4-15,0 0 0 0,-1 4-8 0,5-4 12 16,0 4-12-16,-1-3 0 0,1 3 8 0,0 0-8 15,4-4 0-15,4 0 9 0,4 4-9 0,5-4 8 16,4 1-8-16,-1 3 0 0,-3 0 9 0,3-4-9 16,-3 4 0-16,-5-4-20 0,-4 1 4 0,-8 3 1 31,0 0-74-31,-4-4-15 0,-5 4-4 16</inkml:trace>
  <inkml:trace contextRef="#ctx0" brushRef="#br0" timeOffset="1170.61">14048 5095 1670 0,'-13'-7'74'0,"9"3"15"0,-5 0-71 0,5 4-18 16,0 0 0-16,4 0 0 0,0 0 160 0,0 0 29 15,0 0 6-15,0 0 1 0,0 0-155 0,0 0-30 16,0 0-11-16,8 4 0 0,5 3 0 0,0 4-19 0,8 1 3 0,-1 6 0 31,1 1-32-31,0 11-5 0,5-12-2 0,-1 1 0 16,0 7-2-16,0 0-1 0,-4 0 0 0,0 0 0 15,0 0 9-15,-8 1 1 0,-1 2 1 0,-3-3 0 0,-5 1 29 0,-8-1 6 0,-9 0 0 16,-8 4 1-16,0-1 11 16,-13 5 0-16,-7-1 0 0,-14 5 8 0,-8 10-8 0,-4 4 8 0,-17 4-8 0</inkml:trace>
  <inkml:trace contextRef="#ctx0" brushRef="#br0" timeOffset="4361.83">16719 5106 172 0,'0'0'8'0,"0"0"1"0,0-11-9 0,0 4 0 0,0-1 0 0,0-7 0 0</inkml:trace>
  <inkml:trace contextRef="#ctx0" brushRef="#br0" timeOffset="4854.59">16648 5218 864 0,'0'0'76'0,"0"0"-60"0,0 0-16 0,0 0 0 0,0 0 15 0,0 0 0 0,0 0 0 0,12 4 0 16,-3-1-6-16,-1 1-1 0,-8-4 0 0,13 8 0 16,-5-5-8-16,-8-3 0 0,0 0 0 0,0 0 0 15,9 4 0-15,-9-4 0 0,0 0 0 0,0 0-11 16,0 0 54-16,0 0 10 0,0 0 3 0,0 0 0 16,0 0 51-16,0 0 10 0,0 0 3 0,0-4 0 15,-5-7-55-15,5 0-10 0,0-8-3 0,5-7 0 16,-1 8-19-16,0-5-4 0,0-3-1 15,5 4 0-15,-1 0-20 16,0 3-8-16,5-11 0 0,-5 8 0 16,5-4 0-16,-5 3-12 0,1-3 1 0,-1 4 0 0,-8-1 3 15,4 5 0-15,0-1 0 0,-4 1 0 16,0 6 8-16,-8-6 0 0,4 3 0 0,0 0 0 16,-5 7 0-16,1-3 11 0,0 0-3 0,-5 4 0 0,5-1-8 0,-1 4 12 0,1 1-12 0,-5-1 12 0,9 8-12 0,-4-1 0 15,-1 5 0-15,1 3 0 0,-5 11 0 0,5-3-9 16,-5 7 9-16,1 4-13 0,-1 0 13 0,1 3-9 15,-1-3 9-15,5 4-8 16,-1-4-24-16,5 3-5 0,0-3-1 0,4-11-726 0</inkml:trace>
  <inkml:trace contextRef="#ctx0" brushRef="#br0" timeOffset="5065.85">16619 4778 1512 0,'0'0'67'0,"0"0"13"0,0 0-64 0,0 0-16 0,0 0 0 0,0 0 0 15,0 0 44-15,0 0 4 0,12 0 2 0,5-3 0 16,0-1-40-16,4 0-10 0,0 4 0 0,8 0 0 16,0-7 0-16,5 7 0 0,-5 7 0 0,5-7-11 31,4 4-109-31,-1 3-23 0,-3 1-4 0</inkml:trace>
  <inkml:trace contextRef="#ctx0" brushRef="#br0" timeOffset="5440.67">16346 5218 1728 0,'0'0'153'0,"0"0"-122"15,0 0-31-15,0 0 0 0,0 0 72 0,0 0 9 16,0 0 2-16,0 0 0 0,0 0-63 0,8 7-12 0,1 5-8 16,-1 3 10-16,0-4-10 0,1 4 0 0,-5 3 0 0,4 5-11 15,-3-5 11-15,3 1 8 0,-8 0-8 0,4-1 11 16,0-3-11-16,5 0-11 0,-5-4 3 15,4-3 0 1,1-5-40-16,3 1-8 0,1-4-2 0,8-4 0 16,0-7 24-16,4-7 5 0,9-1 1 0,-1-3 0 0,1-5 14 15,3-2 3-15,1-9 1 0,0 5 0 0,4-4 10 16,-9-1 0-16,5 5 0 0,-4 3 0 16,3 4 0-16,-3 4 0 0,-5 3 0 15,-3 0-498-15,-1 8-99 16</inkml:trace>
  <inkml:trace contextRef="#ctx0" brushRef="#br0" timeOffset="6207.41">17562 5389 1512 0,'0'0'67'0,"0"0"13"0,0 0-64 0,0 0-16 0,0 0 0 0,-8 0 0 16,8 0 77-16,0 0 12 0,0 0 3 0,0 0 0 15,0-7-56-15,0 7-12 0,0 0-1 0,0-7-1 16,4-5 5-16,-4 5 1 0,4-4 0 0,0 3 0 15,-4-7-28-15,5 0 0 0,-1 4 8 0,-4-4-8 16,0 4 14-16,0-7 1 0,0-1 0 0,-4-3 0 16,4-1 2-16,-9-3 1 0,5 0 0 0,0 0 0 15,0 0-4-15,-1 4-1 0,1-8 0 0,-4 7 0 16,4 1 4-16,-5 3 1 0,5 1 0 0,-4 3 0 0,-1 4-33 16,5-1-6-16,-4 5-2 0,4-4 0 0,-5 3 1 0,5 8 0 15,4 0 0-15,0 0 0 0,-4-7 6 0,4 7 2 16,0 0 0-16,0 0 0 0,0 0 2 0,0 0 1 15,-9-4 0-15,9 4 0 0,0 0 11 0,-8 4 0 16,4 3-9-16,-5-7 9 0,1 8 0 0,0 3 0 16,-1-7-9-16,1 3 9 0,4 1 0 0,-5-5 0 15,5 5-8-15,4-8 8 16,-8 7-46-16,8-7-6 0,0 0 0 0,0 0-1 16,0 0-69-16,0 11-14 0,0-3-2 0,0-8-1 15,0 0-28-15,0 0-5 0,12-4-2 0,1 0 0 16,4-3 91-16,-5 3 19 0,5-11 3 0,-4 4 1 0,3 0 96 0,-3 0 19 0,-1 3 4 0,1-10 1 15,0 7 52-15,-1-1 10 0,5-3 2 0,-4 8 1 16,-9-4-24-16,8 3-5 0,1-3 0 0,0 7-1 16,-5 1-17-16,0-8-3 0,-3 11-1 0,-5 0 0 15,12 0-37-15,-12 0-7 0,0 0-2 0,8 3 0 16,5 5-28-16,0-5 0 0,-5 1 0 0,0 0 0 16,-8-4 0-16,9 7 0 0,3-3 0 0,1 4 0 15,-5-1 0-15,1 0 0 0,3 1-11 0,1-1 11 16,-1 5-60-1,5-5-4-15,-4 0 0 0,8-3-429 0,-4 7-86 0</inkml:trace>
  <inkml:trace contextRef="#ctx0" brushRef="#br0" timeOffset="6530.52">17520 5125 2235 0,'0'0'49'0,"0"0"11"0,0 0 1 0,0 0 2 0,0 0-51 0,0 0-12 15,0 0 0-15,0 0 0 0,0 0 12 0,0 0 0 16,0 0 0-16,4 15 0 0,1 7-12 0,-1-3 0 16,-4-1 0-16,0 1 0 0,0 0 0 0,0-1 0 15,0-3 0-15,0 4 0 0,-4-8 0 0,4-11 0 16,4 11 0-16,-4-11 0 15,0 0-36-15,8 8-8 0,5-5 0 0,4-6-1 0,-1 3 23 0,10-15 5 0,-5 4 1 0,8-4 0 16,9-8 7-16,-5 1 9 0,5-4-13 16,-5 0 5-16,-3 7 8 0,3-7 8 0,-3 4-8 0,-5 3 11 15,0-3-11-15,-4 3 0 0,4 0 0 0,-4 8-604 16,4-11-126-16</inkml:trace>
  <inkml:trace contextRef="#ctx0" brushRef="#br0" timeOffset="9091.9">16732 7297 576 0,'0'0'51'0,"0"0"-41"0,-4-7-10 0,-1 0 0 16,1 3 159-16,4 4 29 0,0 0 7 0,0 0 1 15,-4-8-104-15,4 8-21 0,0 0-4 0,0 0-1 16,0 0-44-16,0 0-9 0,0 0-1 15,13-3-1-15,-1 3-11 0,5 0-12 0,4 0 2 0,4 0 1 16,0 3 9-16,9-3 0 0,8 4 8 0,0-4-8 16,4 4 30-16,4-4 2 0,0 4 0 0,5-1 0 15,-5 1 2-15,5 0 1 0,-1-4 0 0,1 3 0 16,-1 1-3-16,5 0-1 16,4-4 0-16,4 4 0 15,0-1 4-15,5 1 1 0,-5 0 0 0,0 0 0 0,4 3-16 0,-4 0-4 0,4 1 0 0,5 3 0 16,8-7-2-16,-4 3-1 0,8 4 0 0,-5-3 0 0,-3-1-13 0,8 1 11 15,5-4-11-15,-1-1 10 0,4 5-10 0,-3-5 0 16,-5-3 9-16,-5 0-9 0,-3 0 10 0,-4-3-2 16,-1-1-8-16,-4 0 12 0,-3 4 14 15,-6-3 2-15,-7-1 1 0,-5 4 0 16,-8-4-13-16,-8 0-4 0,-5 8 0 16,-8-4 0-16,-4 0 0 0,0 0 0 15,-9 0 0-15,0 0 0 0,-8 0 6 16,0 0 1-16,0 0 0 0,0 0 0 0,0 0-19 0,0 0 10 0,0 0-10 0,0 0 8 15,0 0-86-15,0 0-18 0,-12 0-3 0</inkml:trace>
  <inkml:trace contextRef="#ctx0" brushRef="#br0" timeOffset="10351.74">22851 5293 230 0,'0'0'20'0,"0"0"-20"16,0 0 0-16,0 0 0 0,-4 0 244 0,-5-4 44 15,5 4 8-15,4 0 3 0,-8-4-175 0,8 4-34 0,0 0-7 0,-9 0-2 16,1-4-27-16,8 4-6 0,0 0 0 0,-4-3-1 16,-5-1-21-16,9 4-4 0,-4-4-1 0,4 4 0 15,-4-7-13-15,0 3-8 0,0-3 10 0,4-5-10 16,0 12 8-16,0-7-8 0,0-1 0 0,4 1 0 15,-4-4 8-15,4 3-8 0,0-10 0 0,0 7 0 16,1-8 9-16,3 4-9 0,-4-4 8 0,9 4-8 16,-5-3 0-16,1-1 0 0,3 1 0 0,5-1 0 15,-4-3-11-15,3-1-7 0,-3 1-2 0,-1 3 0 16,1 1-5 0,-5-1-2-16,-3-7 0 0,-1 7 0 0,4 4 27 0,-8-3 0 0,0 3 0 0,-4 0 0 15,0-4 0-15,0 8 9 0,-1-4 0 0,1 4 0 16,-8 0 1-16,3 3 0 0,5 1 0 0,-4-1 0 15,-5 1-10-15,5 0 12 0,-1 3-12 0,1 0 12 0,4 4-12 16,-9 0 0-16,5 0 0 0,-5 0 0 0,1 0 0 16,-1 0 8-16,0 4-8 0,1 3 0 0,-5-3 0 0,0 7 0 15,-4 0 0-15,5 1 0 0,-5 2 0 0,0-2 0 16,4-1 0-16,0 4 0 0,0-4 0 0,5 4 0 16,-1-4 0-16,5-7 0 0,4 3 0 0,4-7 0 15,0 0 0-15,0 0 0 16,0 0-49-16,0 0-9 15,0 0-2-15,12-4 0 0,-3 1-28 0,11-8-7 16,-3-1-1-16,8-6 0 0,5 3 30 16,-1-4 6-16,0-3 0 0,1-1 1 0,-1 1 44 15,1 3 15-15,3-7-9 16,-4 4 9-16,-3 3 0 0,-5 4 12 16,-5-3 0-16,1 3-1 15,0 11 48-15,-9-7 9 16,-8 11 3-16,13 0 0 0,-5 11-8 0,1-7-2 15,-1 3 0-15,0 1 0 0,5 3-31 0,0 4-6 0,-1 4-2 0,-3-1 0 0,7 1-8 16,-3-1-2-16,4 1 0 0,0-4 0 0,-1 4-4 0,5-1-8 0,4 1 11 0,5-4-507 0,-1 0-100 0</inkml:trace>
  <inkml:trace contextRef="#ctx0" brushRef="#br0" timeOffset="10696.61">22553 5024 921 0,'0'0'82'0,"0"0"-66"15,0 0-16-15,0 0 0 0,0 0 263 0,0 0 49 16,0 0 9-16,0 8 3 0,0 3-258 0,4-4-51 16,-4 5-15-16,5 6 0 0,-1-10 0 0,-4 6 0 15,4-2 0-15,4 6 0 0,1 1 0 16,3 0 0-16,-3-5 0 0,3 1 0 15,-3-11 0-15,3 4 0 0,1 3 0 0,-1 0 9 0,-3-4-9 0,3 1 0 16,-12-8 0-16,9 4 0 0,-9-4-10 0,0 0 10 16,8 7 0-16,-8-7-9 0,0 0 9 0,0 0 0 15,9 0 0-15,3 4 0 0,-12-4 0 0,13 0 0 16,-1 3 0-16,5-3 0 0,0 0 0 0,0-3 0 16,8-1 0-16,0 0 0 0,-4 1 0 0,8-5-15 0,1-3 3 15,-1 0 0 1,5 7-31-16,-1-15-5 0,1-7-2 0,3 0-525 0,5 0-105 0</inkml:trace>
  <inkml:trace contextRef="#ctx0" brushRef="#br0" timeOffset="17972.12">16816 9247 1425 0,'0'0'63'0,"0"-8"13"0,0 1-60 0,0-5-16 15,0 5 0-15,0 0 0 0,0-5 79 0,0 5 13 16,0-1 2-16,0 5 1 0,0-5-15 0,0 8-2 15,0-11-1-15,0 11 0 0,0 0-21 0,0 0-4 16,0-4 0-16,0 4-1 0,0 0-22 0,0 0-4 16,0-7-1-16,0 7 0 0,0 0-6 0,0-4-2 15,0 0 0-15,0 4 0 0,-5-7-6 0,1 3-2 16,4 4 0-16,-4-7 0 0,0 3-8 0,0 0 0 16,-1-3 9-16,5 3-9 0,-8 0 0 0,4 1 0 15,0-8 0-15,0 7 8 0,-1 0-16 0,-3 0-4 16,4 1 0-16,0-5 0 0,-1 4 12 0,5 4 16 15,-8-7-4-15,4 3-1 0,-5 1-11 0,1-1 0 16,0 4 0-16,-1-4 0 0,-3 4 0 0,3 0-9 0,-3 4 9 0,-1-4 0 16,1 4-12-16,-1 3 12 0,-4 4-12 0,0 0 12 15,5 1-12-15,-5 2 4 0,4 1 8 0,1 0-13 16,-1 4 13-16,5 3-11 0,-5 4 11 0,1 0-10 16,3 4 10-16,1 4 0 0,0 3-9 0,-1 0 9 15,5 1 0-15,-4 6 0 0,3 1 0 0,-3 0 0 16,-5-1 0-16,9 1 0 0,-4 0 0 0,4-4 0 15,-5 0-9-15,5-4 9 0,0-3 0 0,0-4 0 16,8-4 0-16,-4-4 0 0,0 0 0 0,4-3 0 16,9 0 0-16,-1-1 0 0,1-3 0 0,8 0 0 15,0-8 0-15,4 5 0 0,4-1 0 0,5-4 0 16,-1-3 9-16,5 0-9 0,0-4 8 0,0-4-8 0,4 4 8 16,-5-4-8-16,-3 1 0 0,4-5 8 0,-1 1 0 15,-3-5 0-15,4-2 0 0,-5-5 0 0,5 0 12 16,0-3 3-16,-1-4 0 0,-3 0 0 0,4-4-6 0,-5-7-1 15,1-8 0-15,-9 0 0 0,0-11-16 0,-4 4 0 16,0-4 0-16,-4 0 0 0,0 0-11 0,-5-3 1 16,1 3 0-16,-5 4 0 0,-8 0-5 0,-4 3-1 15,-4-3 0-15,-1 4 0 0,-8 3 28 16,1 4 6-16,-5 7 1 0,-4 1 0 0,-5 7-3 16,-3 3 0-16,-5 8 0 0,0 4 0 0,-4 8-16 15,-4 10 0-15,-8 4-13 0,-1 11 5 16,-8 8-52-16,-4 11-11 15,-4 11-1-15,-13 12-1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2:02:17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5022 5852 1612 0,'0'-8'144'0,"0"1"-116"16,0-5-28-16,0 1 0 0,8 0 17 0,-8 4-2 15,13 3-1-15,-5-4 0 0,5-3-6 0,-1 4-8 16,1-1 11-16,12 5-11 0,-4-1 0 0,8 4 0 0,-3 0 0 0,11 0-12 16,-3 0 12-16,4 4 0 0,-1-1 0 0,5 5-9 15,13-1 9-15,-1 1-8 0,5 3 8 0,0-4-8 16,-9 1 8-16,9-1 0 0,-5 1 0 0,5-5 0 15,-9-6 0-15,5 3 0 16,4-4 0-16,-1-3 0 0,5-1 0 0,-4 1 0 16,-4 3 8-16,3-4-8 0,-12-3 0 0,9 0 9 0,-13 4-9 15,0 3 0-15,4 4 0 0,-4 0 0 0,0 0 0 16,0 0-492-16,0 0-97 0</inkml:trace>
  <inkml:trace contextRef="#ctx0" brushRef="#br0" timeOffset="617.65">9010 5855 1576 0,'-29'-11'35'0,"17"4"7"0,3-5 2 0,-3-2 0 0,3-1-36 0,-3 0-8 0,3 4 0 0,5-1 0 15,8 5 60-15,-4-1 9 0,4 1 3 0,5 3 0 16,3-7-52-16,14 7-11 0,-14-3-1 0,17 3-8 15,1 0 0-15,8 8 0 0,3 0 0 0,10 3-9 16,-1-3 9-16,17 7 0 0,5-3 0 0,-1 3 0 16,0-7 0-16,0 11 16 0,1 11-4 0,12 0-1 15,16-8-11-15,5-3 0 0,0 0 9 0,4-4-9 0,4 1 37 0,17-9 3 16,17 5 1-16,4-8 0 16,0 0-11-16,13-4-2 0,8 0-1 0,12 1 0 15,9-1 3-15,-13-15 1 0,-12-3 0 16,8 7 0-16,13 4-23 0,-17 0-8 15,-8 3 0-15,-5 4 9 0,5 1 6 0,-9 10 1 0,-13 12 0 16,-3-4 0-16,-13-4-7 0,-1 0-1 0,5 0 0 16,-12 8 0-16,-13-8-8 0,-9 0 10 15,-12 4-10-15,-8-4 10 0,-5-3-10 16,-4-5 0-16,-4-3 0 0,-9 8-1047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2:02:58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11477 3727 403 0,'0'0'36'0,"0"0"-36"16,8-3 0-16,-4-1 0 0,-4 4 124 0,4-11 17 15,1 3 4-15,3 8 1 0,-8-11-94 0,0 4-18 16,8-5-4-16,1 5-1 0,-5 0-4 0,-4 7-1 16,4-4 0-16,4-4 0 0,1 1 4 0,-9 7 0 15,0-4 0-15,0 4 0 0,4-11 12 0,-4 11 4 16,-4-7 0-16,0 3 0 0,-1 0-1 0,5 4 0 15,0-7 0-15,-8-1 0 0,-4 4 1 0,-1-3 0 16,5 7 0-16,-1-11 0 0,1 11-12 0,-1-8-3 0,-3 8 0 0,8-7 0 16,-1 3-9-16,-3-3-1 0,-9 7-1 0,5-8 0 15,7 5 5-15,-7-5 1 0,-13 1 0 16,4 3 0-16,4-4 4 0,0 1 0 0,-8 3 1 0,-4-3 0 16,-1-1-9-16,1 1-3 0,4 3 0 0,-5-3 0 15,-3-4-6-15,4 3-2 0,-5-3 0 0,0 4 0 16,-3-1-9-16,-5-3 0 0,0 3 0 0,-4 1 0 15,0 3 0-15,-1-7 0 0,1 7 0 0,0 1 0 16,4-5 0-16,-4 4 0 0,8 1 0 0,1-5 0 16,-1 5 0-16,0-9 0 0,0 9 0 0,1-1 0 15,3-11 0-15,-4 11 0 0,1-11 0 0,-5 4 0 16,4 0 0-16,-4 4 8 0,0-5-8 0,0 5 0 16,0-4 0-16,0 3 0 0,4 1 0 0,1-1 0 0,-1 5 0 15,0-9 0-15,0 5 0 0,1-4 0 0,-1 3 8 16,-4 8-8-16,-4-7 8 0,-5 3-8 0,5-3 0 0,-4-1 8 15,4 5-8-15,0-1 0 0,0 0 0 0,-1 4 0 16,1 0 0-16,9 0 0 0,-5 0 0 0,8 0 0 16,-12 0 0-16,8 0 0 0,-4 0 0 0,0 0 0 15,5 4 8-15,-1 0-8 16,-4-4 0-16,0 11 0 0,4-11 0 0,5 3 0 16,-5 1 0-16,4 7 0 0,1-11 0 0,8 8 0 15,-9-4-9-15,5 3 9 0,-1 0 0 0,1 5 0 16,8-5 0-16,-12 4 0 0,7 0 0 0,1 4 0 0,0 4-8 0,0-8 8 15,4 4 0-15,-4 0 0 0,0 0 0 0,-1 4 0 0,14-8 0 0,-9 4 0 16,4 3-8-16,-4-10 8 0,8 7 0 0,-3 0 0 16,3 3 0-16,1-7 0 0,-5 4 0 0,8 0 0 15,-3-4 0-15,-1 4 0 0,1 0 0 0,3 4 0 16,1-8 0-16,-5 4 0 0,5 0 0 0,-5 0-10 16,1 0 10-16,3-1 0 0,1 5 0 0,-5-4-8 15,1 4 8-15,-1-1 0 0,5 1 0 0,-5 0 0 16,5-8 0-16,4 7 0 0,-13 1 0 0,8-4 8 15,5 4-8-15,-8-1 0 0,3 5 0 0,1-5 0 16,0 1 0-16,3 3 0 0,-3-3 0 0,0-1 0 16,3-6 0-16,1 3 0 0,0 3 0 0,4-3-8 15,-8 4 8-15,8 3 0 0,0-3-9 0,0-1 9 16,-5 1 0-16,5-8 0 0,0 8 0 0,0-4 0 0,0 3 0 16,0 1 0-16,5 0-9 0,-5-1 9 0,8 1 0 15,-8-8 0-15,0 4-8 0,0 0 8 0,0 3 0 0,4 5 0 16,0-5 0-16,1-6 0 0,-1 6 0 0,0-3 0 15,4 4 0-15,-8-4 0 0,5 3 0 0,3 5 0 16,0-5 0-16,1 5 0 0,3-1 0 0,-8-3 0 16,5-1 0-16,-1 1 0 0,5 0 0 0,-5-1 0 15,5 1 0-15,-5-1 0 0,5 1 0 0,-1-4 0 16,1 4 0-16,0-1 0 0,-1 1 0 0,5-8 0 16,-5 8 0-16,9-1 0 0,-4-6 0 0,4 2 0 15,-4 1 0-15,4 0 0 0,-4 0 0 0,-1-4 0 0,5 8 0 16,-4-12 0-16,8 8 0 0,-8 0 0 0,4-7 0 0,-4 3 0 15,8 0 0-15,-12 0 0 0,8 0 0 0,-5 1 0 16,5-1 0-16,0-4 0 0,-4 4 8 0,4 1-8 16,0-5 0-16,0 4 0 0,4-3 0 0,5-1 0 15,-1 1 0-15,0-5 8 0,13 5-8 0,-4-1 0 16,4-7 10-16,8 4-10 0,-8-4 10 0,4 4-10 16,9-4 9-16,-13 0-9 0,0 3 8 0,0-3-8 15,4 0 0-15,-8 4 0 0,-1 0 8 0,5 0-8 16,-4-4 0-16,4 3 0 0,0 1 0 0,4 0 0 15,-8-4 0-15,0 3 0 0,3 1 0 0,-3-4 0 16,0 0 0-16,0 0 0 0,-1 0 0 0,1-4 8 16,4 1 4-16,0-1 0 0,0 0 0 0,4-7 0 15,0 4-3-15,5-1 0 0,-1 1 0 0,4-1 0 16,9-3-9-16,-12-7 12 0,3 6-12 0,-3-3 12 16,-1 4-12-16,0-7 0 0,1 6 9 0,-1 1-9 0,4-4 13 15,1 0-1-15,4 4-1 0,-1-7 0 0,-3-1-3 16,-1 4-8-16,-3 0 12 0,-9-3-4 0,0 3 0 0,-5-4 0 15,5 0 0-15,-8 1 0 0,-5-1-8 0,9 0 12 16,0-3-12-16,-1 0 12 0,-7-4-12 0,8 3 0 16,8 1 9-16,-4 0-9 0,4-5 0 0,-8 5 8 15,-1-4-8-15,1 7 0 0,4 1 19 0,-9-1-1 16,1 1 0-16,-9-1 0 0,0 4-29 0,1 0-5 16,-1 0-2-16,-4 0 0 0,-9 4 18 0,5 0 0 15,4-4 0-15,-4 4 0 0,-13 0 22 0,9-1-2 16,-1-2 0-16,1 2 0 0,-5-3 4 0,-4 4 1 15,5-7 0-15,-1 3 0 0,5 4-8 0,-5-8-1 16,-12-3-1-16,8 3 0 0,4 0-15 16,-8 1 9-16,-4-5-9 0,0 5 8 15,0-8-8-15,0 3 0 0,-1 1 0 0,-3 0 0 0,0-5 16 0,-1 1-1 16,5 4-1-16,-4-4 0 0,-5 4-14 0,5-1 0 0,4-3 0 0,-5 0 0 16,-3 4 0-16,-1-1 0 0,0 1 0 0,5-4 0 15,0 3 0-15,-5-3 9 0,-8 4-9 0,0 0 8 16,4-12 0-16,-4 12-8 0,-4-8 12 0,-8 0-4 15,-1 0 0-15,5 8 0 0,-5-4 0 0,-8 7 0 16,-8-7-8-16,4 8 12 0,0 3-12 0,-5 11 12 16,-3-7-12-16,-5 11 0 0,-8-4-12 0,0 4 12 15,-13 4-20-15,-4 7 3 0,-4 8 1 0,-4-5 0 16,-5 16-76 0,-3-4-16-16,-13 12-2 0,-9 10-992 0</inkml:trace>
  <inkml:trace contextRef="#ctx0" brushRef="#br0" timeOffset="3539.55">16820 3664 788 0,'0'0'35'0,"0"0"7"0,-4 0-34 0,-5 0-8 0,1-7 0 0,-1 3 0 0,-3 4 58 0,4 0 10 16,-5-4 1-16,5 0 1 0,-5 4-6 0,5 0 0 15,-5 0-1-15,0-7 0 0,5 3-17 0,0 4-3 16,-5 0-1-16,9-4 0 0,-5 4-17 0,1-3-3 16,0 3-1-16,-5-4 0 0,5 4 6 0,-1 0 1 15,-3-4 0-15,-1 1 0 0,1 3-13 0,-1-4-3 0,0 0 0 0,-8 0 0 16,0 1 4-16,1 3 1 16,-1-8 0-16,0 4 0 0,-5 1-8 0,1-1-1 15,0-3-8-15,0 3 12 16,0-4 5-16,4 1 1 0,-4-1 0 0,-5 5 0 15,5-5-18-15,0 1 0 0,-4-4 0 0,3-1-9 16,-7 5 9-16,3 0 0 0,-3-1 8 16,4 4-8-16,-5-7 0 0,5 4 9 0,-9-4-9 15,0 3 0-15,0-3 12 0,1 7-12 0,-5 1 12 16,4-9-12-16,0 9 12 0,-4-1-12 0,0-7 12 16,0 7-12-16,0 0 8 0,-4-7-8 0,-4 7 0 15,4 1 0-15,-4-9 0 0,-1 9 10 0,-7 3-10 0,3 0 8 0,-4 3 1 0,5-3 0 0,-1 0 0 0,5 0 0 16,-9 4-9-16,5 4 0 0,-5-8 0 0,4 3 8 15,-3 5-8-15,-1-1 0 0,4 1 0 0,5 3 0 16,4-11 0-16,4 7 0 0,0 5 0 0,4-12 0 0,1 7 0 16,-1 4 0-16,0-11 0 0,5 4 0 0,-5 0 0 15,4-1 0-15,-8 5 0 0,5-8 0 0,-1 0 0 0,0 7 0 16,0-7 0-16,1 11 8 0,-1-11-8 0,4 4 8 16,1 0-8-16,-1 0 8 15,5-1-8-15,-1-3 10 0,1 11-10 0,4-11 10 16,0 4-10-16,0 0 0 0,-1 0 0 0,5 3 8 15,1-7 12-15,-1 8 1 0,0-5 1 0,0 5 0 16,4-8-22-16,-4 7 0 0,4 4 0 0,0-7 0 16,1 4 0-16,-1-1 0 0,0 0 0 15,0 5 0-15,5-9 0 0,-5 5 0 0,0 3 0 16,0-4 0-16,-4 8-12 0,5-7-3 0,-1 3-1 0,0 0 0 0,-4 0 26 0,8 4 5 16,-3-7 1-16,3 3 0 0,-4 8-26 0,5-5-5 0,-1 1-1 0,5 0 0 15,-1 4 16-15,1 3 0 0,0 1 0 0,3 6 0 16,-3-10 0-16,4 7-9 0,0-3 9 0,-1-1 0 15,1 0 0-15,4 4 0 0,0-3 0 16,0-1 0-16,4 4 0 0,-4-4 0 16,5-3 0-16,-1 7 0 0,0-7 0 0,0 7 0 15,5-7 0-15,-5 3 0 0,4 4 0 16,5-4 0-16,-5 4 12 0,5 1-4 0,3-1-8 16,-3 0 8-16,4 0-8 0,0 0 8 15,4 4 0-15,-5-4 1 0,1 4 0 16,0-4 0-16,0 0-9 0,4 4 0 0,0-4 0 0,0 3 0 0,0-10 0 0,-5 3 0 0,5 1 0 15,0 3 0-15,0-7 0 0,0 3 0 0,0 4 0 0,4-11 0 16,-4 7 0-16,5 4 0 0,3-7-12 0,0 0 12 16,5-1 0-16,4-3 0 0,3 8 9 0,6-1-1 0,3 0 4 0,0-3 2 15,5 0 0-15,-1-8 0 0,1 7-4 0,-5 1-1 16,0 3 0-16,1-3 0 0,-5-4-9 0,4 0 10 16,-4-4-10-16,1 4 10 0,3-4-1 0,4 0 0 15,-3 0 0-15,-1 4 0 0,0 0 14 0,5-7 2 16,-5 7 1-16,1-4 0 0,-1-4-26 0,9 1-12 15,-1-1 0-15,9 4 1 0,1-11 22 16,3 8 4-16,0-8 1 0,0 11 0 16,1-11-6-16,-9 0-1 0,4 0 0 0,-4 0 0 15,4 0 4-15,0 0 1 0,-4 0 0 0,-4-8 0 0,3 5-3 16,-3 3-1-16,0 0 0 0,-9 0 0 0,1-8-2 16,3 8 0-16,-4-11 0 0,1 4 0 15,-1-5-8-15,5 1 12 0,-1 0-12 0,-4-4 12 0,5 4 0 16,-1-4 0-16,1-4 0 0,-5-3 0 15,1 0-12-15,-5-12 0 0,0 8 0 0,4 0-11 16,1-4 11-16,-5 8 14 0,4-12-3 0,-4 8-1 0,-4 0-10 0,0 0 0 0,0 4 0 0,-4-1 0 16,-5 1 0-16,1 3 0 0,-5-3 0 0,-8 3 0 15,4 1 11-15,-8-1 3 0,-4 0 1 0,-1-3 0 16,-3 3 20-16,-1 1 4 0,-4-5 1 0,0 5 0 16,-8-12-7-16,4 0-1 0,-4-3 0 0,-4-1 0 15,-1 4-32-15,-3-7 0 0,-5 4 0 0,4 3 0 16,-3-8 0-16,-5-3 0 0,0 4 8 0,0-4-8 15,-5 4 8-15,1-8-8 0,0 8 9 0,-4-8-9 16,-1 4 0-16,-3 8 0 0,-5-12-13 16,0 8 4-16,5 3 9 0,-9 4-10 15,4 1 10-15,-8 2-10 0,-4 5-2 16,-5 7 0-16,-12 4 0 0,-8 4 0 0,-9 7-20 16,-9 3-4-16,-3 8 0 0,-13 4-1 0,-13 11-137 15,-12 12-27-15,-9 10-6 0,-12 12-1 0</inkml:trace>
  <inkml:trace contextRef="#ctx0" brushRef="#br0" timeOffset="6409.02">14941 7547 1555 0,'0'0'138'0,"-8"-11"-110"16,3 4-28-16,-3-1 0 0,4-3 94 0,0 0 14 15,4 3 2-15,0 1 1 0,0 7-67 0,4-8-12 16,0-3-4-16,4 7 0 0,-3 1-20 0,7-5-8 15,-4 5 0-15,5-5 0 0,8 8 0 0,0-4 0 16,4 1 0-16,9 3 0 0,3-4 0 0,10 8 0 16,7 3 0-16,5 1 0 0,0-5 0 0,3 5-10 15,6-1 10-15,7 1-8 0,1 3 8 0,7 0 0 16,6-4 10-16,-10 5-10 0,1-5 0 16,0 4-13-16,-5 0 1 15,-4 1 0-15,1-5-1 0,-1 4 0 0,-12-3 0 16,-1 3 0-16,1 0-19 0,-4 0-3 0,-5-3-1 0,-8 10-801 0</inkml:trace>
  <inkml:trace contextRef="#ctx0" brushRef="#br0" timeOffset="6917.5">18158 7860 2300 0,'-9'-11'102'0,"5"7"21"0,4 1-99 0,0 3-24 0,-4-8 0 0,4 8 0 16,0 0 36-16,0 0 3 0,13-4 0 0,3 4 0 15,14 0-39-15,7 0 0 0,10 4-9 0,11 0 9 16,5 3 0-16,9 1 0 0,7-1 0 0,1 1 0 16,4-5-11-16,12 5 11 0,9-1-8 15,0 1 8-15,-9-1 0 0,1 1-8 0,4-5 8 16,3 1 0-16,-3 4 0 0,0-1 0 16,-5-3 0-16,-4-1 0 0,-3 1 0 0,-1 0-8 15,-5 0 8-15,6 3 0 16,-1 1-60-16,-9 3-6 0,-3 0-2 0,-9 4-924 15</inkml:trace>
  <inkml:trace contextRef="#ctx0" brushRef="#br0" timeOffset="19028.81">17541 12880 345 0,'0'0'31'0,"0"0"-31"0,0 0 0 0,-8-4 0 16,-5 4 288-16,13 0 51 0,0 0 10 0,0 0 3 16,-8-3-202-16,8 3-40 0,0 0-8 0,0 0-2 0,0 0-39 0,0 0-8 15,0 0-1-15,0 0-1 0,0 0-22 0,0 0-4 16,0 0-1-16,0 0 0 0,0 0-10 0,0 0-2 16,0 0-1-16,0 0 0 0,-9 3-11 0,5 1 10 15,4-4-10-15,-8 7 10 0,4 5-10 16,0 3 0-16,-5-1 0 0,5 9 0 0,-4-1 0 0,3 4 0 15,1 0 0-15,-4 8 0 0,4 7 0 16,-5 0 0-16,5 4 0 16,-4 3 0-16,3 8 0 0,1-4 0 15,0 4 0-15,0-8 0 16,4 1 0-16,0-8 0 0,0 0 0 16,0-4 0-16,4-3 0 0,0-1 0 0,0 1 0 0,5-8 0 15,-5 0 0-15,0 4 0 0,5-8-10 0,-5 0 10 0,0-3-20 0,4 0 1 0,-8-4 1 0,5 0 0 16,3 3-74-16,-4-3-14 0,5-4-3 0</inkml:trace>
  <inkml:trace contextRef="#ctx0" brushRef="#br0" timeOffset="19565.75">18674 12839 1785 0,'0'0'159'0,"0"0"-127"16,0 0-32-16,0 0 0 0,0 0 87 0,0 0 11 0,0 0 2 0,0 0 1 15,0 0-56-15,0 0-11 0,-9 4-2 0,5 3-1 16,0 8-31-16,0 0 0 0,-5 4 0 16,5 7 0-16,-4 4-11 0,-1 3 11 0,1 4-10 0,0 1 10 15,-5 6 0-15,0 5 0 0,1 3 0 16,3 4 0-16,5-4 0 0,-4-4 0 0,4 1 0 0,4-4 0 16,-5-1 0-16,5 1 0 0,0-8 0 15,5 1 0 1,-1-1-32-16,4-4 0 0,-4-3 0 15,5 0 0-15,-1 0-133 16,1-8-27-16,3-3-6 0</inkml:trace>
  <inkml:trace contextRef="#ctx0" brushRef="#br0" timeOffset="20081.5">20053 12742 1555 0,'0'0'138'0,"0"0"-110"0,0 0-28 0,0 0 0 15,0 0 68-15,0 0 8 0,0 0 1 0,0 0 1 16,0 0-50-16,0 0-9 0,-4 11-3 0,4-3 0 0,0 3-16 16,0 4 0-16,0-4 8 0,0 8-8 0,0-1 0 0,0 8 0 15,-4 4 0-15,4 7 0 0,-8 4 0 0,-1 0 0 16,1 8 0-16,0-1 0 0,-5 4 0 0,0 4 0 16,1 8 0-16,-1-5 0 0,1-3 0 15,-1-7 0-15,5-5 0 0,-1 1 10 16,5-4-10-16,0-4 0 15,0-3 0-15,4-4 0 0,4 0-23 16,0-1-6-16,4-3-2 16</inkml:trace>
  <inkml:trace contextRef="#ctx0" brushRef="#br0" timeOffset="20614.62">20779 12850 1958 0,'0'0'87'0,"-4"0"17"0,4 0-83 0,0 0-21 16,0 0 0-16,0 0 0 0,0 0 52 0,0 0 7 15,-4 8 1-15,-1-1 0 0,1 4-48 0,4 0-12 0,0 1 0 0,0 6 0 16,-4 1 0-16,4 7 0 0,-4 0 0 0,0 8 0 15,0 3 0-15,-1 4 0 0,-7 7 0 0,3 4 0 16,1 4-9-16,-5-3 9 0,1 2 0 0,-1-2 0 16,5-5-9-16,-1-3 9 0,5-8 0 0,0 0-9 31,4-7-39-31,4 4-7 0,0-8-1 0,5 0-546 0,8-4-109 0</inkml:trace>
  <inkml:trace contextRef="#ctx0" brushRef="#br0" timeOffset="21191.25">22973 12768 2030 0,'0'0'90'0,"0"0"18"0,-9 4-86 0,1 0-22 0,8-4 0 0,-4 7 0 15,-5 1 40-15,1-1 3 0,-1 4 1 0,5-3 0 16,-4 3-14-16,4 0-2 0,-9 4-1 0,1 4 0 0,3-1-15 0,-3 8-4 16,-1 8 0-16,5 3 0 0,-1 12-8 0,1 6 0 15,-5 9 0-15,1 7 0 0,3 7 0 0,-3 0 0 16,-1-3-9-16,5 3 9 15,-1 0 0-15,1 0 0 0,4-3 0 0,4-4-685 16,0 0-134-16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2:04:02.1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14442 4935 1519 0,'0'0'67'0,"0"0"14"0,0 0-65 0,0 0-16 16,0 0 0-16,4-11 0 0,-4-1 65 0,4 5 10 16,0 7 1-16,1-11 1 0,-5 3-33 0,4 8-6 0,-4 0-2 0,0 0 0 15,4-7-22-15,-4 7-5 0,4-8-1 0,-4 8 0 16,9 0-8-16,3 0-9 0,1 0 9 0,8 4-13 15,0 0 13-15,4 3-12 0,8-3 12 16,9 0-12-16,9 7 12 0,3-11 0 0,5 0-10 0,12 0 10 16,5 0 0-16,12 0 0 0,4 0-9 0,0 0 9 15,-4 0 0-15,9-11-10 0,-1 11 10 0,1-4-8 16,3 0 16-16,-3-3 4 0,-1 3 1 0,-8 0 0 16,-4-3 36-16,0 3 7 0,0-3 2 15,-4-1 0-15,-5 1-10 0,-8 7-1 16,-4-4-1-16,-12 0 0 0,-5 4-32 0,-9 0-6 15,-3 0-8-15,-5 4 11 16,-8-4-11-16,-4 0 0 16,-4 0-10-16,-5 4 10 0,-8-4-175 0,0 0-29 0,0 0-5 15</inkml:trace>
  <inkml:trace contextRef="#ctx0" brushRef="#br0" timeOffset="2178.62">18833 4980 403 0,'0'0'36'0,"-8"-4"-36"0,-1 0 0 0,1-3 0 0,-1-1 111 0,-3 4 15 15,3-3 3-15,1 3 1 0,0-3-14 0,4 3-4 16,-5-3 0-16,1-1 0 0,8 8-49 0,0 0-11 16,-4-4-1-16,4 4-1 0,0 0-11 0,0-3-3 15,0 3 0-15,0 0 0 0,12-4-12 0,1 4-4 16,12 0 0-16,4-7 0 0,5 7 12 0,12 0 3 16,13 0 0-16,4 7 0 0,4-7 25 0,0 0 6 15,4 0 1-15,9 0 0 16,-1 0-43-1,10 0-9-15,3 0-2 0,0-7 0 16,0 7-2-16,5-4-1 16,-1 4 0-16,5-4 0 15,8 0 3-15,0 4 1 0,-8 0 0 0,-1-7 0 0,1 3-2 16,0 4 0-16,3-4 0 0,-3 1 0 0,-9-1 12 0,1 0 1 0,-14 1 1 0,1 3 0 0,-9-8-9 0,-8 4-1 16,0 4-1-16,-12 0 0 0,-1 0-6 0,-12 0-1 0,-5 0 0 0,-3 0 0 0,-10 0-8 0,-3 4 0 0,-4-4 0 0,-5 4-702 15,-4-4-142-15</inkml:trace>
  <inkml:trace contextRef="#ctx0" brushRef="#br0" timeOffset="21871.42">16770 3944 446 0,'0'0'20'0,"0"0"4"0,0 0-24 0,0 0 0 0,0 0 0 0,0 0 0 16,-9-12 28-16,5 5 0 0,0 3 1 0,4 4 0 16,-4-11-29-16,4 7 0 0,-5-3 0 0,1-1 0 15,4 8 0-15,0 0 0 0,0-7-10 0,-4 3 10 16,4 4 9-16,0 0 7 0,-4-4 2 0,4 4 0 16,0-11 49-16,0 11 9 0,0 0 3 0,0 0 0 15,0 0 13-15,0-7 2 0,-4-1 1 0,4 8 0 16,0 0-26-16,4-7-5 0,-4 3 0 0,0-7-1 15,4 4-23-15,0-1-5 0,-4 4-1 0,4-3 0 16,1-1-13-16,-1 1-2 0,0 3-1 0,0-7 0 16,0 0 2-16,5 3 0 0,-5 1 0 0,4 0 0 0,-4-5 3 0,5 5 1 15,3-12 0-15,-3 8 0 0,3-8 3 16,1 5 1-16,4 2 0 0,-5-10 0 0,9 0-4 0,-4 3 0 16,4 0 0-16,0-7 0 0,0 0 1 0,4 0 0 15,-4 4 0-15,0 3 0 0,4-11-25 0,0 4 8 16,1-4-8-16,-1 4 0 0,4 0 8 0,1-4-8 15,-1 4 0-15,4-7 8 0,1 7-8 0,-5 3 0 16,5-6 0-16,-1 2 0 0,5 1 0 0,4 0 0 16,-4-4 0-16,8 4 0 0,4 0 0 0,1 4 12 15,-1-4-12-15,0-4 12 0,1 4-12 0,-1 7 0 16,-4-10 9-16,4 6-9 0,-8 1 0 0,5-1 9 16,-1 5-9-16,4-5 0 0,-4 5 10 0,0-1-10 0,5 1 8 15,-1-1-8-15,4 0 0 0,-3 12 0 0,-1-12 8 16,0 8-8-16,-3 4 0 0,-1-5 0 0,4 5 0 15,-4-4 8-15,0 7-8 0,0 0 0 0,5-3 0 0,-5 7 0 16,0-8 0-16,0 5 0 0,-4 3 0 0,0 0 8 16,-4 0-8-16,0 0 0 0,-5 0 0 0,1 3 8 15,-5-3 11-15,0 0 1 0,1 0 1 0,-1 8 0 16,0-8-21-16,1 0 8 0,-1 0-8 0,1 7 0 16,3-7 9-16,1 4-9 0,-5 3 12 0,5 1-12 15,7-8 9-15,-3 7-9 0,0 5 0 0,0-9 9 16,-9 1-9-16,0 7 8 0,1-11-8 0,-5 8 8 15,0 3-8-15,-4-7 10 0,4 3-10 0,-4 0 10 16,0 12-2-16,4-11 0 0,-4 3 0 0,4-4 0 16,1 1-8-16,3 3 0 0,-4-7 0 0,5 3 8 15,-5 0-8-15,4 1 0 0,-4 3 0 0,5-7 0 16,-1 11 0-16,-4-12 0 0,4 12 0 0,-3-11-11 0,-5 4 11 16,4 6 0-16,4 5 10 0,0 0-10 0,-3-8 9 15,-10 4-9-15,5-4 8 0,-4 0-8 16,4 0 12-16,-8 4-4 0,4-11 0 0,-5 11 0 0,1-8-8 15,3-3 0-15,-3 11 9 0,0-8-9 0,-1-3 0 16,1 4 0-16,-1 3 0 0,1-4 8 0,0 1 8 0,-1 3 3 16,-4-4 0-16,1 4 0 0,3-7-19 0,1 4-16 15,0-1 4-15,-1 1 0 0,1 3 12 0,-1-4 0 16,1 1 0-16,0 3 0 0,-5-7 10 0,9 3 2 16,4 0 0-16,0 5 0 0,0-5-12 0,-5 1-11 15,-3 3 3-15,4-4 0 0,-9 4 8 0,5-3 11 0,3 3-3 16,-3-7 0-16,-5 11-8 0,5-12 0 0,-5 9 0 15,5-1 0-15,0-8 0 0,-5 12 0 0,0-11 0 0,5 15 0 16,-5 3 0-16,5 8 0 0,-5-11 0 0,5-5 0 16,-5 5-11-16,1-4-4 0,-1 0-1 0,5-4 0 15,-5 4 16-15,0 0 13 0,1 0-2 0,-1-4-1 16,-4 0-10-16,5 0 0 0,-5 0 0 0,4-3 0 16,-3 3 0-16,-1-3 0 0,-4-8 0 0,4 11 8 15,0-4-8-15,-4 4 0 0,0-11 0 0,4 8 0 16,1 3 0-16,-5-4 0 0,4 5 0 0,-4-12 0 15,0 0 0-15,0 0 8 0,0 0-8 0,0 0 0 16,4 11 0-16,-4 4 0 0,4 3-9 0,4 1 9 16,-3 0-202-16,7 3-34 0</inkml:trace>
  <inkml:trace contextRef="#ctx0" brushRef="#br0" timeOffset="32139.88">11049 6310 1663 0,'0'0'73'0,"0"0"16"0,-9-4-71 16,1-3-18-16,0-1 0 0,3 1 0 0,1-4 17 0,-4 3 0 15,4 1 0-15,4-4 0 0,-5-1 10 0,1 1 1 16,0 0 1-16,4 0 0 0,0-4-11 0,0 4-2 16,0 0-1-16,0-4 0 0,-4 4-15 0,0-1 8 15,-1 1-8-15,-3 0 0 0,0 0 36 0,-5 0 0 16,1-4 1-16,-1 4 0 0,-4-1-20 0,-4-3-4 15,0 4-1-15,-4 0 0 0,0-4 14 0,-4 0 2 16,-1 4 1-16,-3-4 0 0,-1 4-15 0,1 0-3 16,-5 3-1-16,4-3 0 0,1 0-10 0,-1 4 0 15,-4 3 0-15,5-4 8 0,-1 5 3 0,1-1 0 16,-9 0 0-16,4 8 0 0,-8-4-11 0,4 4 0 16,-8-1 0-16,-1 9 0 0,1-1-14 0,0 4-5 0,-1 0-1 0,1 3 0 15,8-3 20-15,-4 0-8 0,4 0 8 0,4 4 0 16,0-8 0-16,5 4 0 0,-5 0 0 0,9-1 0 15,-5 1 0-15,5-3-8 0,4 6 8 0,0-3 0 16,4 0 0-16,-9 4 0 0,5-5-8 0,8 5 8 16,-4 0 0-16,5-1 0 0,-1 5-8 0,4 3 8 15,9 4 0-15,-13 7 0 0,9 4-8 0,-1 4 8 16,1-4 0-16,4-4 0 0,0 0 0 0,4 0 0 16,-5 1 0-16,5-1 0 0,5 0 0 0,-5-3 0 15,0-1 0-15,4 1 0 0,4-1 0 0,1 1 0 16,-5-4 0-16,4 0 0 0,1-4 0 0,-1 3 0 15,5 9 0-15,-1-8 0 0,-3-4 0 0,7-4 0 16,10-3 8-16,-6-4 0 0,6 3-8 0,-5 1 12 16,4-4 7-16,4 3 1 0,-4-3 0 0,0 4 0 15,5 3-20-15,-1-3 0 0,1-1 0 0,-1-3 0 0,4 4 0 16,1-4 0-16,0 4 11 0,3-5-3 0,5 1-8 16,4 0-8-16,9-4 8 0,-5 1-12 0,1-5 12 15,-1 1 11-15,-4-1-3 0,0-3 0 0,0-8-8 16,-4 0 0-16,0 1-10 0,4-5 10 0,-4 1 0 0,0-5 12 15,4-2-1-15,5-1 0 0,7 0 0 0,-3 0 0 16,-5 0 0-16,1-4 0 0,-5 4 5 0,-9-3 2 16,1-1 0-16,0 0 0 0,0 1-10 0,-5-1-8 15,1-3 12-15,-1-8-12 0,5-7 19 0,-4 3-3 16,3 1-1-16,1-5 0 0,0-3-15 0,-5 4 8 0,1 4-8 16,-5-5 0-16,1 9 0 0,-5-5-10 0,0-3 0 0,-4-1 0 15,-8 1 10-15,-5-4 9 0,9 0-1 0,-9-3-8 16,-8-1 25-16,-4-7-1 0,-4-1-1 0,-1 5 0 15,-3 0 17-15,-9 7 3 0,-13 0 1 0,5 3 0 16,-1 8-34-16,-3-3-10 0,-18 7 0 0,-7 4 0 16,-1 7 0-16,-8 0 0 0,-4 4-10 0,-13 3 10 31,-13 12-117-31,-8 7-16 0,1 4-3 0</inkml:trace>
  <inkml:trace contextRef="#ctx0" brushRef="#br0" timeOffset="36276.94">13058 5509 518 0,'0'0'23'0,"0"0"5"16,0 0-28-16,0 0 0 0,0 0 0 0,0 0 0 0,4 0 325 0,-4 0 60 15,0 0 12-15,0 0 3 0,0 0-167 0,0 7-33 16,-4 4-6-16,4-3-2 0,-9 10-99 0,9-3-20 15,-4 11-4-15,0-7-1 0,0 3-57 0,4 1-11 16,4 3 0-16,0 4 0 0,0-4 14 0,1 0 10 16,3 0 3-16,0 0 0 15,1-4-43-15,-1-3-9 0,-4-4-2 0,5 0 0 16,-1-11-200-16,0 3-40 0</inkml:trace>
  <inkml:trace contextRef="#ctx0" brushRef="#br0" timeOffset="36420.24">13041 5222 1152 0,'0'0'102'0,"0"0"-82"0,0 0-20 16,-4 3 0-16,4-3 269 0,0 0 50 0,0 0 9 0,-9 4 3 15,1 0-197-15,0 3-39 0,-1 5-8 0,-3-1-2 16,7 0-85-16,-7 4-8 0,-5-8-7 0,9 4-1 16,4 1-149-16,4-12-31 0,0 0-5 0</inkml:trace>
  <inkml:trace contextRef="#ctx0" brushRef="#br0" timeOffset="36694.48">13519 5073 1152 0,'13'7'102'0,"-13"-7"-82"0,0 0-20 0,0 0 0 0,0 0 266 0,0 11 49 16,-5 0 9-16,-3 1 3 0,-4 3-191 0,-1-1-37 15,0 5-8-15,1 3-2 0,-1 1-71 0,-4-1-18 16,1 4 0-16,3-3 0 0,5 3 0 0,-1-8 0 15,5 1 0-15,0 0 0 16,4-8-48-16,0 4-12 0,-9-8-4 0,9 4 0 0,9 1 52 0,-1-1 12 16,1 4 0-16,7 0 0 15,1 3-26-15,0 5-2 0,0-9-1 0,0 9 0 0,-5-1 29 0,1 1 0 16,-1-1 13-16,-3 0-4 0,-9 4-9 0,0-3 8 16,4 6-8-16,-4 1 8 15,0-11-86-15,4 3-18 0,-4 4-3 0,0-7-1 16,-4 0-122-16,4-8-25 0,-13 11-5 0,1-3 0 0</inkml:trace>
  <inkml:trace contextRef="#ctx0" brushRef="#br0" timeOffset="36831.62">13360 5781 576 0,'-17'-30'25'0,"4"19"6"0,1 3-31 0,-1-10 0 0,9 6 0 0,0-2 0 15,4 6 357-15,-4 1 66 0,4-1 13 0,0 8 2 16,8-7-241-16,5 3-48 0,3 0-9 0,1 1-3 16,0 3-73-16,4-8-14 0,0 4-3 0,0-3-1 15,4 3-32-15,4 1-6 0,5-5-8 0,12-7 11 16,0 4-58-16,9-4-11 0,8-4-2 0,4-7-1140 15</inkml:trace>
  <inkml:trace contextRef="#ctx0" brushRef="#br0" timeOffset="37158.92">14735 5520 576 0,'0'0'51'0,"0"0"-41"0,0 0-10 0,0 0 0 31,0 0 301-31,0 0 59 0,0 0 11 0,0 0 2 0,0 0-188 0,9 7-37 0,-1-3-8 0,1 4-2 16,-5-1-78-16,4 0-16 0,1 5-4 0,3 3 0 16,1-1-22-16,3 5-5 0,1 0-1 0,0 3 0 15,0-3 0-15,-5 3 0 0,1 0 0 0,0 1 0 32,-1-5-99-32,-3 1-20 0,3 0-4 0</inkml:trace>
  <inkml:trace contextRef="#ctx0" brushRef="#br0" timeOffset="37319.68">15016 5311 1036 0,'-12'15'46'0,"8"-4"10"15,4-11-45-15,-9 8-11 0,5 3 0 0,0-7 0 0,-5 7 412 0,-3 7 80 16,-5 5 16-16,-8 10 3 0,8-3-358 0,-8 4-71 16,8 3-14-16,-8 0-4 0,8 1-51 0,-4 6-13 15,0-3 0-15,9 4 0 16,-1-12-213-16,5 5-46 0</inkml:trace>
  <inkml:trace contextRef="#ctx0" brushRef="#br0" timeOffset="37529.17">15314 5766 2649 0,'0'0'58'0,"0"0"12"0,0 7 2 0,0 4 4 0,0 1-61 0,0 3-15 0,-8-1 0 15,8 1 0-15,-4 4 105 0,4 0 19 0,-5 3 3 0,5 0 1 16,0-3-109-16,0 3-19 0,5-3-9 0,-10 0 1 31,-3-4-56-31,4-1-12 0,4-2-1 0,4-1-789 0,-4 0-158 0</inkml:trace>
  <inkml:trace contextRef="#ctx0" brushRef="#br0" timeOffset="37659.93">15323 5598 2649 0,'-17'4'117'0,"13"0"25"0,-1-4-114 0,1 7-28 0,0-7 0 0,0 0 0 15,-5 0 57-15,-3 0 6 0,8 0 1 0,-9 0 0 0,5 0-52 0,3 0-12 16,-3 0 0-16,8 0-851 16,0 0-173-16</inkml:trace>
  <inkml:trace contextRef="#ctx0" brushRef="#br0" timeOffset="38001.43">15595 5542 2188 0,'0'0'48'0,"0"0"11"0,0 0 1 0,0 0 1 0,0 0-49 0,0 0-12 0,0 0 0 0,0 0 0 15,9-3 80-15,3-1 14 0,1 4 2 0,4 0 1 16,-1-4-53-16,9 0-10 0,-4 4-2 0,0-7-1 16,0 3-103-16,0-3-20 0,9-4-4 0,-9 7-984 15</inkml:trace>
  <inkml:trace contextRef="#ctx0" brushRef="#br0" timeOffset="38185.69">15633 5762 2419 0,'0'0'107'0,"0"0"22"16,0 0-103-16,0 0-26 0,0 0 0 0,0 0 0 0,0 0 108 0,0 0 16 16,0 0 3-16,0 0 1 0,4 4-52 0,5-4-9 15,3 0-3-15,5 0 0 0,8-8-51 0,-4 5-13 16,4-1 0-16,5-11 0 16,11 4-48-16,1-4-13 0,0 0-3 0,-4-4-1254 0</inkml:trace>
  <inkml:trace contextRef="#ctx0" brushRef="#br0" timeOffset="38518.35">16304 5300 1324 0,'0'0'59'0,"0"0"12"0,0 0-57 16,-4 4-14-16,4-4 0 0,-9 3 0 0,5-3 297 0,-4 4 57 15,8-4 11-15,0 8 3 0,0-5-192 0,4 12-39 16,-4-7-7-16,0 3-2 0,0 0-115 0,0 0-23 15,0 8-5-15,4 0-1 0,0-1 16 0,5 5 0 16,-5-12 0-16,9 4 0 16,3 0-32-16,-3-4-12 0,4 4-4 0,4-4-831 15,-5-4-166-15</inkml:trace>
  <inkml:trace contextRef="#ctx0" brushRef="#br0" timeOffset="38710.1">16690 5207 2419 0,'0'0'107'0,"0"0"22"0,0 0-103 0,0 0-26 16,0 0 0-16,-4 15 0 0,-5-4 152 0,5 0 24 0,-9 4 6 0,-3 0 1 15,-1 11-88-15,-4 4-18 0,-4 7-3 0,-5 0-1 16,-3 4-73-16,-5 12 0 0,0 2-12 0,1 5 1 16,7-4 11-16,5 0-8 0,4 0 8 0,0 0-8 15,9-4-136-15,-1-15-26 16,9 4-6-16,0 0 0 0,4-15-64 15,0 0-13-15,4-3-3 0,0-5 0 0</inkml:trace>
  <inkml:trace contextRef="#ctx0" brushRef="#br0" timeOffset="38948.29">16983 5568 864 0,'-16'30'38'0,"7"-15"8"0,5 0-37 0,-4 4-9 0,3-1 0 0,-3 1 0 0,0 3 450 0,-1 4 88 16,1-3 18-16,0-1 3 0,3 4-397 0,1 0-79 16,0 4-16-16,4-8-3 0,0 1-51 0,4-5-13 15,0 1 0-15,1-4 0 0,-5-4 0 0,0 0 0 16,0-11 0-16,0 0 0 0,0 0 0 0,0 0 0 16,0 0 0-16,0 0 0 15,-5 4-130-15,-3-4-31 0,-5 0-7 0,-3-4 0 0</inkml:trace>
  <inkml:trace contextRef="#ctx0" brushRef="#br0" timeOffset="39089.67">16979 5319 748 0,'0'0'67'0,"0"0"-54"16,0 0-13-16,0 0 0 0,0 0 425 0,-4 7 83 0,0 4 16 0,0-7 3 15,-9 0-315-15,5 7-64 0,-5-11-12 0,5 4-2 16,-5 7-102-16,5-4-20 0,-1-3-4 0,5 3-939 15,-4 1-188-15</inkml:trace>
  <inkml:trace contextRef="#ctx0" brushRef="#br0" timeOffset="39890.99">17818 5773 864 0,'-13'8'38'0,"13"-5"8"0,0-3-37 0,0 0-9 0,0 0 0 0,0 0 0 16,0 0 303-16,0 0 58 0,0 0 12 0,9 8 3 16,-9-8-205-16,12 4-41 0,-3 7-8 0,-1-4-2 15,1 1-44-15,-1-1-10 0,-4 4-2 0,0 1 0 16,-4-5-51-16,0 8-13 0,-8 0 0 0,0 0 0 15,-5 3 0-15,0 1 0 0,-8 0 0 0,5-1 0 16,-1 1 0-16,0-4 0 0,0 0 0 0,5 0 0 31,-9-4-128-31,8-4-29 0,1 1-6 0</inkml:trace>
  <inkml:trace contextRef="#ctx0" brushRef="#br0" timeOffset="40296.86">18506 5375 691 0,'-9'3'61'0,"9"-3"-49"16,-8 0-12-16,0 0 0 0,-1 0 366 0,-3 0 70 16,12 0 15-16,0 0 2 0,-4 0-286 0,-5-3-58 15,-3 3-11-15,7 0-2 0,5 0-36 0,-8 3-6 16,-9-3-2-16,5 8 0 0,3 3-36 0,-3 0-7 15,-5 4-1-15,4 4-8 0,1 3 0 0,-1 8 0 16,1 3 0-16,3-3 0 0,5 7 0 0,4-7 0 16,4 4 0-16,5-1 0 0,7-3 0 0,-3 0 0 15,-5-8 0-15,9 1 0 0,0-5 12 0,8-3-4 16,0 4 0-16,0-8-8 0,9 0 0 0,-9-11 0 0,4 0 0 16,-3-7 0-16,-1-1 0 0,-4-3 0 0,0-8 0 15,-5-3 0-15,1-4 0 0,0 0 0 0,-9-11 0 0,1-1 0 16,-5-3-12-16,0 0-4 0,0-7 0 0,-4 0 0 31,0-5-15-31,0 9-3 0,-8 3-1 0,0 3 0 0,-1 5 23 0,-8 10 12 0,1 9-12 0,-5 6 12 16,-4 4 0-16,-1 8 19 0,5 7-3 0,-4 4 0 15,4 0-16-15,9 0 0 0,-5 4 8 0,9-1-8 16,8 1-55-16,4-8-14 16,8 4-3-16,5 0-1 0,0-4-141 0,8 0-28 15</inkml:trace>
  <inkml:trace contextRef="#ctx0" brushRef="#br0" timeOffset="40525.59">18921 5438 1152 0,'0'0'51'0,"-8"0"10"0,8 0-49 0,0 0-12 16,-4-4 0-16,4 4 0 0,0 0 370 0,0 0 71 16,0 0 15-16,0 0 2 15,-5 8-298-15,1 7-60 0,0-4-12 0,4 4-3 0,-4 7-60 0,0 0-12 16,-1 8-2-16,1 7-1 0,0 4-10 0,0 8 0 15,4-1 0-15,-4-7 0 16,4-3-82-16,4-1-15 0,-4-7-3 0,4-1-1 16,-4-6-156-16,4-5-31 0,0-6-7 0,1-5-1 15,-5-7-29-15,0 0-7 0,0-4 0 0</inkml:trace>
  <inkml:trace contextRef="#ctx0" brushRef="#br0" timeOffset="40775.3">18862 5580 115 0,'-4'-53'10'0,"0"31"-10"0,0-8 0 0,0-3 0 15,-5-1 208-15,1 4 39 16,-1 0 8-16,1 8 1 0,4 7 8 0,0 0 2 0,-5 4 0 0,5 0 0 15,0 3-62-15,4 8-12 0,0 0-2 0,0 0-1 16,0 0-106-16,8-3-22 0,9 3-4 0,-4-4-1 16,3 4-28-16,5 0-5 0,0 4-2 0,13-4 0 15,-5 0-33-15,5 0-8 0,4 3 0 0,3 1-1 16,-3 4 21-16,-4-5 0 0,4 5 0 0,-5-1 0 16,-8 1-56-16,-4 7-6 0,-4-8-2 0,-4 8 0 15,-9 0 52-15,-4 0 12 0,-13 7 0 0,-4 1 0 0,-8 6 0 16,-4 1 0-16,-9-4 0 0,-4 4 0 0,-4-4 0 0,4 0 0 15,4 4 0-15,1-11 0 16,7-1 0-16,1-3 0 0,8 0 0 0,0-4 0 31,8-3-138-31,1-1-25 0,12-7-5 16</inkml:trace>
  <inkml:trace contextRef="#ctx0" brushRef="#br0" timeOffset="40933.7">19345 5386 2880 0,'0'0'64'0,"0"0"12"0,0 0 4 0,0 0 0 0,0 0-64 0,0 0-16 16,0 0 0-16,0 0 0 0,0 0 52 0,0 0 8 15,12 7 2-15,1-3 0 0,-1-4-38 0,5 0-8 16,0 0-2-16,4-4 0 0,4 0-14 0,0 1-16 0,5-5 3 0,-1 5 1 31,-4-1-93-31,0 4-19 0,-4 0-3 0,0-4-717 0,-4 0-144 0</inkml:trace>
  <inkml:trace contextRef="#ctx0" brushRef="#br0" timeOffset="41067.66">19517 5408 2188 0,'-17'8'97'0,"8"-5"20"0,1 5-93 0,-4-1-24 0,-1 4 0 0,5 1 0 15,-5-5 176-15,0 8 32 0,5 0 5 0,-5 0 2 16,5 3-139-16,0 5-28 0,-1-1-6 0,5 4-1 16,-9 4-1-16,9 0-1 0,-4 3 0 0,4-3 0 15,-1 4-39-15,5-5-16 0,0-2 0 0,9 2-938 16,-1-6-188-16</inkml:trace>
  <inkml:trace contextRef="#ctx0" brushRef="#br0" timeOffset="41369.5">19991 5304 1324 0,'0'0'59'0,"0"0"12"0,0 0-57 0,0 0-14 16,0 0 0-16,0 0 0 0,0 0 280 0,0 0 52 16,0 0 12-16,0 0 1 0,-5 3-189 0,-7 1-37 15,-1 4-8-15,5-8-2 0,-5 7-59 0,-8 8-12 16,5 0-2-16,-5 7-1 0,-9 1-23 0,5 10-12 16,-4 1 12-16,-1 3-12 0,-3 0 0 0,12 4 0 0,4 4 0 15,4 0 0-15,1-4 0 0,3 0 0 0,5-4 0 16,0 4 0-16,0-4 0 0,4-3 0 0,4-4 0 15,0-4 0 1,-4 0-44-16,0-4-16 0,0-3-4 0,9-4 0 16,-1 0-102-16,5-4-21 0,3 0-4 0,1-11-1 0</inkml:trace>
  <inkml:trace contextRef="#ctx0" brushRef="#br0" timeOffset="41533.05">20049 5699 2880 0,'0'0'64'0,"-8"3"12"0,4 5 4 0,0-1 0 0,-1 8-64 0,1-7-16 16,0 3 0-16,0 4 0 0,0-4 52 0,-1 4 8 16,1 4 2-16,0-5 0 0,4 5-48 0,-8 0-14 15,8-4 0-15,0 0 8 16,0 3-58-16,0-7-11 0,4 4-3 0,-4-4-1254 16</inkml:trace>
  <inkml:trace contextRef="#ctx0" brushRef="#br0" timeOffset="41685.42">20028 5404 2880 0,'0'0'64'0,"0"0"12"0,0 0 4 0,0 0 0 0,-4 8-64 0,0-1-16 0,4-7 0 0,-4 8 0 0,0 3 0 0,-1 0 0 15,5 0 0-15,0 4-851 0,5-7-173 16</inkml:trace>
  <inkml:trace contextRef="#ctx0" brushRef="#br0" timeOffset="41946.54">20242 5982 2376 0,'0'0'52'16,"0"7"12"-16,4 1 1 0,5 3 1 0,-5-11-53 0,0 8-13 0,-4-8 0 0,4 11 0 15,5-8 84-15,-1 5 15 0,1-4 2 0,-1 3 1 16,0 1-45-16,-3-5-9 0,7 5-1 0,-8 3-1 0,0-4-12 0,-8 1-2 16,4-1-1-16,-8 8 0 0,0-7-5 0,-1 7-1 15,1-1 0-15,-5-2 0 0,-8 2-25 16,4-2 0-16,-4-5 0 0,0 4 0 16,-4-3-148-16,4-5-36 0,0-3-6 0,5-3-2 15</inkml:trace>
  <inkml:trace contextRef="#ctx0" brushRef="#br0" timeOffset="42168.82">20574 5755 172 0,'-5'0'16'0,"-3"3"-16"15,4 1 0-15,4-4 0 0,0 0 564 0,0 0 111 16,0 8 21-16,0-8 5 0,0 11-497 0,0 0-99 15,4 0-20-15,4 8-4 0,1 7-31 0,-1 0-6 0,1 0-2 0,-5 0 0 16,4 11-1-16,-4-3 0 0,1-1 0 0,-5-10 0 16,0 3-32-16,0 0-9 0,0 0 0 0,-5-4 0 15,-3 1 16-15,-5-5-2 0,1 1 0 0,-5 0 0 16,-4-1-67 0,0-7-14-16,0 1-2 0,-4-1-879 0,0-11-175 0</inkml:trace>
  <inkml:trace contextRef="#ctx0" brushRef="#br0" timeOffset="42328.6">20553 5408 2188 0,'0'0'195'0,"-13"4"-156"0,5 0-31 0,-5-4-8 0,0 3 196 0,1-3 37 16,3 4 8-16,1 0 2 0,0-1-151 0,-5 1-29 15,5-4-7-15,-1 8 0 0,9-8-56 0,0 0 0 16,-8 3 0-16,8-3-967 15,0 12-187-15</inkml:trace>
  <inkml:trace contextRef="#ctx0" brushRef="#br0" timeOffset="42863.83">20855 5296 2088 0,'0'0'92'0,"0"0"20"0,-5 0-90 0,5 0-22 16,-4-7 0-16,4 7 0 0,0 0 78 0,0 0 11 15,0 0 3-15,0 0 0 0,0 0 28 0,9 0 7 16,-9 0 1-16,4 4 0 16,4 7-103-16,1 4-25 0,-1 3 0 0,-4 1 0 0,9 7 37 0,-5 4 3 15,5 3 0-15,3 16 0 0,-3-8-24 0,-5 4-5 16,1 3-1-16,-5 4 0 0,-4 0-10 0,-4-11 12 15,4 8-12-15,-9-1 12 0,5-11-4 0,-8 1 0 0,-1-5 0 16,0 1 0 0,-3-4-202-16,-5-4-41 0</inkml:trace>
  <inkml:trace contextRef="#ctx0" brushRef="#br0" timeOffset="43170.81">21224 5580 748 0,'0'0'67'0,"0"0"-54"16,0 0-13-16,0 0 0 0,0 0 360 0,12 3 70 15,-12-3 14-15,9 0 2 0,-9 0-230 0,12 11-47 16,1-11-9-16,-5 0-1 0,9 0-87 0,-4 4-16 16,7-4-4-16,-3 0-1 0,8 0-41 0,-4-4-10 15,9 4 0-15,-5 0 0 16,4-11-152-16,-4 4-32 0,1-1-6 0</inkml:trace>
  <inkml:trace contextRef="#ctx0" brushRef="#br0" timeOffset="43299.47">21165 5878 3006 0,'0'0'66'0,"0"0"14"0,0 0 2 0,0 0 2 0,0 0-67 0,0 0-17 15,0 0 0-15,0 0 0 0,8 11 27 0,5-4 1 0,4-3 1 16,4 0 0-16,8-4-29 0,5-4 0 0,3-7 0 0,9 0 0 16,1 3-148-16,7-14-35 15</inkml:trace>
  <inkml:trace contextRef="#ctx0" brushRef="#br0" timeOffset="43874.9">22218 5468 1213 0,'37'0'53'0,"-37"0"12"0,0 0-52 0,0 0-13 0,0 0 0 0,0 0 0 16,-8-4 212-16,0 4 40 0,-1 0 8 0,5 0 2 16,-9-4-100-16,5 1-20 0,-5 3-4 0,1 0-1 15,4-8-58-15,-5 8-12 0,0-4-3 0,-3 4 0 16,3-3-7-16,0 3-1 0,-3 3-1 0,-1 1 0 16,0 4-38-16,0 3-7 0,5 7-2 0,-9 5 0 15,0 7-8-15,-4 3-11 0,-1 8 3 0,5-7 0 16,5 10 8-16,-1-3 0 0,0-3 0 0,9 3 0 15,4-8 0-15,4 1 12 0,4-8-2 0,4 0-1 16,1 0-9-16,7-7-12 0,1-5 2 0,4-2 1 16,0-5 9-16,0-3 12 0,8-8-2 0,-3 4-1 15,3-11-9-15,0-4 0 0,1-4 0 0,-1-3 0 16,-12 3 21-16,0-7 3 0,-1 0 0 0,-3-7 0 16,4-1-37-16,-5-7-7 0,-8 0-2 0,5-4 0 15,-9-3-34-15,0 7-8 16,-4 4 0-16,-5 3-1 0,-3 12 36 0,-1-8 7 15,-8 15 2-15,0 8 0 0,-4-1 31 0,-4 8 6 0,3 8 2 16,1-1 0-16,4 1-19 0,0 3 0 0,5 4 0 0,3-4 0 16,9 0-99-16,0 0-23 0,8 4-5 0,4-4-649 15,5 0-131-15</inkml:trace>
  <inkml:trace contextRef="#ctx0" brushRef="#br0" timeOffset="44110.36">22490 5483 1843 0,'0'0'81'0,"0"0"18"0,-8 0-79 0,8 0-20 0,0 0 0 0,0 0 0 15,0 0 276-15,0 0 52 16,0 0 11-16,0 0 1 0,0 11-224 0,-4 0-46 0,-1 4-9 16,1 7-1-16,4 1-48 0,-8 6-12 0,0-2 0 0,-1 2 0 15,9 1 0-15,0 4 0 0,-4 3 0 0,4-11 8 16,-4 4-26-16,0-4-6 0,4-4 0 0,4 4-1 15,0-7-122-15,0-8-24 16,9 0-5-16,-5-3 0 0,5-12-43 0,-5-7-8 0,5-4-1 0</inkml:trace>
  <inkml:trace contextRef="#ctx0" brushRef="#br0" timeOffset="44356.68">22448 5207 1789 0,'-16'-8'79'15,"7"8"17"-15,1 0-77 0,4-7-19 0,-1 3 0 0,1 4 0 0,4 0 165 0,0 0 30 16,0 0 5-16,0 0 2 0,0-4-93 0,0 4-18 15,0 0-4-15,13 8-1 0,-1-1-60 0,5-7-12 16,4 8-2-16,0 3-1 0,-4-7-11 0,8 7 0 16,0-4 0-16,0 1 0 0,1-1 0 0,-1 1 0 15,0-1 0-15,4 1 0 0,-8 3 0 0,0-4 0 16,-4 4 0-16,-5 1 0 0,1 6 0 0,-13-7 8 16,-4 4-8-16,-5 4 0 0,-3 3 8 0,-5 1-8 15,-8-1 8-15,0 4-8 0,-5-7 0 16,5-1 0-16,0 1 0 0,0-4 0 15,0-4-28-15,4 0-4 0,4-3 0 16,4-1-1-16,1 4-175 0,-1-11-34 0,5 0-7 0</inkml:trace>
  <inkml:trace contextRef="#ctx0" brushRef="#br0" timeOffset="44557.1">22696 5225 691 0,'0'0'61'0,"0"0"-49"0,-4-3-12 0,4 3 0 16,-9 0 356-16,9 0 68 0,0 0 13 0,9-4 3 15,-1-7-317-15,9 3-64 0,4 1-13 0,8 3-2 16,5 0-28-16,3 1-6 0,-3 3-1 0,8-8 0 0,-4 5-9 16,4-1 0-16,-9 4 0 0,-4-4-735 15,1 4-139-15</inkml:trace>
  <inkml:trace contextRef="#ctx0" brushRef="#br0" timeOffset="44929.63">22952 5319 1598 0,'-9'0'71'0,"9"0"14"0,-8-8-68 0,8 8-17 0,0 0 0 0,0 0 0 15,0 0 159-15,0 0 28 0,0 0 5 0,0 0 2 16,4 11-56-16,4 4-11 0,-3 4-3 0,-1 3 0 16,-4 4-54-16,0 4-11 0,-9 4-3 0,-7-1 0 15,-5 5-20-15,0-1-5 0,4 0-1 0,0 0 0 16,9 1-30-16,-1-1-18 0,5-4 2 0,0 8 1 16,8-11-152-1,5-4-30-15,-1-7-7 0</inkml:trace>
  <inkml:trace contextRef="#ctx0" brushRef="#br0" timeOffset="45332.94">23467 5218 1692 0,'0'0'75'0,"9"-7"15"0,-9-5-72 0,0 5-18 0,0 7 0 0,0 0 0 16,-4-4 155-16,-1 0 27 0,-3 4 6 0,0-3 0 15,-9-5-65-15,0 5-14 0,0 3-2 0,1 11-1 16,-1-4-50-16,-4 12-9 0,4 7-3 0,-4-4 0 16,-4 1-18-16,-4 3-4 0,3 7-1 0,-7 8 0 15,4 4-21-15,3-4 9 0,5 4-9 0,5-4 0 16,3 3 0-16,5-10 0 0,8 3 0 0,0 0-9 16,4-7-6-16,4-4-1 0,1 4 0 0,3-4 0 15,1-3-17-15,-1-5-4 0,1-3-1 16,4-4 0-16,-5-3-18 0,1-1-3 0,4 1-1 0,-1-8-729 15,1 0-147-15</inkml:trace>
  <inkml:trace contextRef="#ctx0" brushRef="#br0" timeOffset="45500.54">23560 5572 1036 0,'-13'8'46'0,"5"-5"10"0,-1 8-45 0,1-11-11 15,8 8 0-15,-4 3 0 16,0-7 460-16,-5 7 89 0,-3 0 19 0,-1 0 3 0,5 0-415 0,-5-3-82 15,5 3-17-15,-1 0-3 0,-3 4-35 0,8 0-7 16,-5 0-2-16,5 4 0 16,4-1-109-16,0-3-21 0,4-4-5 0,0 1-1226 0</inkml:trace>
  <inkml:trace contextRef="#ctx0" brushRef="#br0" timeOffset="45666.54">23602 5337 1785 0,'0'0'159'0,"-9"0"-127"0,1 4-32 0,-5-4 0 16,5 0 216-16,0 0 36 0,8 0 8 0,0 0 2 16,0 0-169-16,0 0-33 0,0 0-8 0,0 0 0 15,0 0-52-15,0 7-9 0,0 1-3 0,4-1-844 16,4 5-168-16</inkml:trace>
  <inkml:trace contextRef="#ctx0" brushRef="#br0" timeOffset="45839.97">23711 5717 748 0,'-13'23'67'0,"13"-23"-54"0,-4 11-13 0,-4-7 0 0,3 3 381 0,5-7 74 16,0 0 14-16,0 0 3 0,0 0-338 0,5 8-68 16,3-1-14-16,0-3-2 0,9-4-23 0,0 3-5 15,0-3-1-15,-1 0 0 0,5-3-21 0,0-5 0 16,-4 8 0-16,4-7-803 15,0-1-155-15</inkml:trace>
  <inkml:trace contextRef="#ctx0" brushRef="#br0" timeOffset="46028.88">24097 5505 230 0,'-17'7'20'0,"17"-7"-20"0,0 0 0 0,-9 8 0 16,5-1 568-16,4-7 110 0,0 0 22 0,0 8 4 15,-4-1-488-15,0 4-96 16,0 1-20-16,-5 3-4 0,5-1-77 0,-4 5-19 0,-1 3 0 0,1 8 0 16,0-4 18-16,-5 4 0 0,5 4 0 0,3-1 0 15,5 1-125 1,-4-1-25-16,8 1-4 0,-4-8-1137 0</inkml:trace>
  <inkml:trace contextRef="#ctx0" brushRef="#br0" timeOffset="46368.62">24248 6038 2559 0,'0'0'113'0,"0"0"24"0,-5 4-109 0,5-4-28 16,-4 7 0-16,4-7 0 0,0 0 89 0,0 0 13 16,0 0 2-16,0 0 1 0,0 0-61 0,0 0-13 0,9 8-3 0,-1-1 0 15,0 0-20-15,1 1-8 0,3-1 0 0,-3 1 0 16,-9-1 0-16,4 1 0 0,-4 3 0 0,0-4 0 15,-8 5-13-15,-1-1-3 0,-8 4 0 0,5-8 0 16,-9 4-34-16,0 0-7 0,-4-3-2 16,0-4-789-16,4 3-157 0</inkml:trace>
  <inkml:trace contextRef="#ctx0" brushRef="#br0" timeOffset="46663.38">24411 5714 806 0,'0'0'72'0,"-4"7"-58"0,4-7-14 0,-8 11 0 0,8-11 360 0,0 0 70 16,0 0 14-16,0 0 2 0,0 8-296 0,0 3-59 16,8-7-12-16,-4 7-3 0,0 0-19 0,5 4-4 15,-1 4-1-15,1-1 0 16,-5 5 12-16,4 3 3 0,-4 3 0 0,5 1 0 0,-5 0-55 0,-4 4-12 15,4-5 0-15,-4 5 0 0,-4 0 0 0,4-8 0 16,4 3 0-16,-8 1 0 0,0-7 0 0,-5-5 0 16,5 1 0-16,0-4 0 0,0-4 0 0,0-4 0 15,4-7 0-15,0 0 0 16,-5 8-113-16,-7-8-20 0,-1-11-4 0</inkml:trace>
  <inkml:trace contextRef="#ctx0" brushRef="#br0" timeOffset="46827.83">24466 5371 921 0,'0'0'82'0,"-13"4"-66"0,1-1-16 0,-1-3 0 15,0 4 456-15,1 0 88 0,-5-4 18 0,4 3 3 16,5 1-419-16,-5 0-84 0,5-4-17 0,8 0-3 16,0 0-85-16,0 0-17 0,0 0-3 0,0 0-819 15,0 11-164-15</inkml:trace>
  <inkml:trace contextRef="#ctx0" brushRef="#br0" timeOffset="47013.8">24621 5848 1440 0,'0'0'128'0,"0"0"-103"15,0 0-25-15,0 0 0 0,0 0 257 0,0 0 47 16,0 0 8-16,12 7 3 0,5 1-179 0,0-1-36 15,-4-7-8-15,3 4 0 0,5 0-60 0,-4-4-12 16,0 0-3-16,0 0 0 0,-1 0-17 0,10 0 8 16,3 3-8-16,-4-3 0 15,-4 0-57-15,0-3-19 0,4 3-3 0,-4-4-753 16,-4 4-152-16</inkml:trace>
  <inkml:trace contextRef="#ctx0" brushRef="#br0" timeOffset="47233.45">25116 5632 1324 0,'0'0'118'0,"0"0"-94"0,0 0-24 0,-9 3 0 15,5 1 374-15,0 4 70 0,4-8 15 0,-4 7 2 16,-5 0-303-16,1 1-61 0,4 7-12 0,-5 3-2 16,1 1-67-16,0 11-16 0,3-8 0 0,5 4 0 15,-8 4 0-15,8-4 0 0,0 8 0 0,4-12 0 16,9 4-97-16,-5-3-17 0,1-5-3 15,-1-3-1-15,9 0-103 0,-5 4-21 16,-3-12-4-16,-1 1-1 0</inkml:trace>
  <inkml:trace contextRef="#ctx0" brushRef="#br0" timeOffset="47468.39">25158 5285 2304 0,'0'0'102'0,"0"0"21"0,-4-4-99 0,4 4-24 16,0 0 0-16,0 0 0 0,0 8 184 0,0-8 32 16,0 0 7-16,0 0 1 0,0 15-141 0,4 3-28 15,0-3-6-15,0 8-1 0,0-1-25 0,5 8-6 16,-5 0-1-16,4 3 0 0,-4-3-16 0,5 15 0 16,-1 3 0-16,1 8 0 0,-5 0 0 0,-4 4 0 15,0-1 0-15,0 5 0 0,-4-9 8 0,-1 5-8 16,1-11 12-16,-4 3-12 0,-1 4-8 0,-7-12-9 0,-5 5-2 15,-4 3 0 1,-5 0-111-16,-12-3-22 0,-8-1-5 0</inkml:trace>
  <inkml:trace contextRef="#ctx0" brushRef="#br0" timeOffset="53400.5">14081 7018 1036 0,'-8'11'92'0,"4"-3"-73"16,4-8-19-16,0 0 0 0,0 3 303 0,0-3 57 15,0 4 11-15,4-4 2 0,4 0-188 0,-4 4-37 0,5-4-8 0,-1 4-2 16,0-4-85-16,5 0-17 16,4 3-3-16,4-3-1 0,0 4-16 0,0-4-3 15,8-4-1-15,-4-3 0 0,5-1-12 0,3-3 8 16,1-4-8-16,-1 0 0 0,-3-3 8 0,-1-1-8 0,-4-3 0 0,-4-1 0 15,-12 1 0-15,-5 0-13 16,0-1 1-16,-4 1 0 16,0 0-32-16,-4-5-5 0,-5 5-2 0,-3 3 0 15,-5 1 1-15,-4-1 0 0,-4 4 0 0,0 0 0 16,-1 4 40-16,-3 4 10 0,0 3 0 0,4 0 0 0,-5 8 49 0,1 4 12 0,4 3 3 0,0 4 0 16,4 3-52-16,-5 1-12 0,1 11 0 0,0-1 0 15,4 1 25-15,4 4 3 0,-4 3 0 0,5 12 0 16,3-8-6-16,9-4-1 0,8-4 0 0,4 1 0 15,1-1-5-15,8-3 0 0,4 0-1 0,0 0 0 16,-1-8-63 0,10-3-13-16,-1-1-3 0,1 1 0 0,-5-4-21 15,4-4-5-15,5-3-1 0,-1-8-708 0,-3 0-141 0</inkml:trace>
  <inkml:trace contextRef="#ctx0" brushRef="#br0" timeOffset="53593.11">14677 6243 2516 0,'-17'0'112'0,"17"0"22"0,0 0-107 0,0 0-27 15,0 0 0-15,-4 11 0 0,-5-4 119 0,5 5 18 16,0 3 4-16,0 7 1 0,0 4-67 0,-5 11-14 16,1 12-2-16,-1 3-1 0,5 4-45 0,-4 7-13 15,-1 4 0-15,9 4 8 0,0-8-8 0,0-3-13 16,5-8 3-16,-5 4 1 15,8-11-123-15,0 0-25 0,9-8-5 0,-4-11-691 16,4 0-139-16</inkml:trace>
  <inkml:trace contextRef="#ctx0" brushRef="#br0" timeOffset="53900.58">15075 6537 2649 0,'-17'23'117'0,"9"-20"25"0,4 5-114 0,-9-1-28 0,1 4 0 0,-5 1 0 16,-4 3 91-16,0 3 12 0,0 1 2 0,-4 3 1 0,0 1-76 16,4-5-15-16,0 4-3 0,0 1-1 0,4-5-11 0,4 1 0 15,5-4 0-15,4 7 0 0,4-14-10 0,4 7 10 16,4-4-13-16,5 4 5 0,-5-4 8 0,5 0 0 16,-1 0-9-16,1 1 9 0,4-1 0 0,-9-4 0 15,5 4 10 1,-1 1-10-16,1-5 12 0,0 4-12 0,-1 0 12 0,1 4-12 0,-5 0 16 0,5 4-4 15,-5-4-1-15,-4 3 0 0,-4 1-11 16,0-4 0-16,-8 4 0 0,-1-1 0 16,1 1 20-16,0-1 3 0,-5-3 0 0,5 0 0 15,-1-7-75-15,1-5-16 16,0 1-2-16,8-4-834 0,0 0-166 0</inkml:trace>
  <inkml:trace contextRef="#ctx0" brushRef="#br0" timeOffset="54257.91">15234 6828 2419 0,'-12'15'107'0,"12"-8"22"0,-4 4-103 0,4-3-26 15,0-1 0-15,4 5 0 0,-4-5 108 0,8 0 16 0,9 1 3 0,4-1 1 16,-4 1-59-16,0-1-11 16,-1-7-2-16,-3 8-1 0,4-8-55 0,4 3 0 0,0-6 0 0,4 3 0 15,0-4 0-15,4-3 17 0,1-1-2 0,-9 1-1 16,0-5-29-16,-9 1-5 0,1-4-2 0,-1 4 0 15,-3 0-16-15,-5 0-3 0,0-4-1 0,-4 0 0 16,0-4-18-16,-4 4-3 0,0-3-1 0,-9 3 0 16,5 0 103-16,-5 8 20 0,1-1 4 0,-9 4 1 15,4 1-52-15,-4 6-12 0,0 5 0 0,-4 3 0 0,0 0 53 0,-1 4 8 16,1 4 2-16,-8 7 0 0,-1 0-19 0,9 4-4 16,8 3-1-16,9-10 0 15,8 6-21-15,0-6-4 0,8 3-1 0,5-4 0 0,4 4-13 0,-1-3 0 16,1-1-12-16,4 0 12 15,4-3-42-15,0-4-2 0,5-8 0 0,3-3 0 16,1-4-126-16,-1-7-26 16,5-4-4-16,-8-1-2 0</inkml:trace>
  <inkml:trace contextRef="#ctx0" brushRef="#br0" timeOffset="54504.73">16430 7044 2880 0,'0'0'64'0,"0"0"12"0,4 8 4 0,-4 3 0 0,0-4-64 0,0 4-16 0,0 4 0 0,-4-4 0 15,0 4 54-15,-1 4 8 0,1-4 2 0,-4 4 0 16,-5-1 0-16,5 5 0 0,-9 3 0 0,4-4 0 16,-3 4-75-16,-5-4-14 0,4-3-3 0,0 3-1428 15</inkml:trace>
  <inkml:trace contextRef="#ctx0" brushRef="#br0" timeOffset="55316.31">17944 6619 460 0,'0'0'41'0,"0"0"-33"15,0 0-8-15,-9-7 0 0,1 3 316 0,-4-3 62 16,3-1 12-16,-3 4 2 0,-9 1-192 0,4-1-40 15,-4-3-7-15,4 7-1 0,-8 0-39 0,8 0-7 16,0 3-2-16,1 5 0 0,-1 7-64 0,-8 3-12 0,4 5-4 0,0 10 0 16,-4 4-24-16,4 8 0 0,0 0 0 15,4 7 0-15,0-4 0 0,4-3 0 0,5 0 0 16,0 0 0-16,8-4 0 0,0-12 0 0,4 1 0 16,4-11 0-16,9 0 0 0,0-5 0 0,8 5 0 15,4-8 0-15,1-3 0 0,-1-5 0 0,9-3 0 0,8-11 0 16,0-4 0-16,-8-7 0 0,0-4 0 0,-5-4 0 15,-4-3 27-15,-3-1 0 0,-14-3 0 0,1-1 0 16,-1-3-43-16,-3 0-9 16,-5-7-2-16,-4-4 0 0,0 3 0 0,-4 5 0 15,-9-1 0-15,5 4 0 0,-9 7-8 0,0 8-1 16,-8 4-1-16,4 11 0 0,-8 3 57 0,-1 8 11 0,-3 8 2 0,3 3 1 0,5 8-42 16,9-4-9-16,-1-1-2 0,4 1 0 15,5 4-99-15,4-4-20 0,4 0-4 16,8 0-573-16,5-4-114 0</inkml:trace>
  <inkml:trace contextRef="#ctx0" brushRef="#br0" timeOffset="55557.11">18401 6575 2016 0,'-17'3'89'0,"17"-3"19"0,0 4-87 0,0-4-21 16,-8 7 0-16,4-3 0 0,-5 4 258 0,1 3 47 15,-1 7 10-15,-3 1 1 0,8 3-208 0,-5 5-41 16,1 2-9-16,4 5-2 0,-5 3-36 0,5 0-7 0,0 4-1 0,0 0-1 16,4-3-11-16,0-5 0 15,4 4 0-15,4-7 0 16,1 0-70-16,-1-8-13 0,1 1-2 0,-1-5-1 16,0 1-116-16,-4-11-23 0,-4-8-5 0</inkml:trace>
  <inkml:trace contextRef="#ctx0" brushRef="#br0" timeOffset="55801.87">18258 6440 1382 0,'-8'0'123'0,"-9"-3"-99"0,5 3-24 0,-5 3 0 15,9 1 314-15,-1-4 58 0,-3 4 11 0,7 0 2 16,1-1-228-16,4 5-45 0,0-1-10 0,4 1-2 0,1-1-84 0,7 1-16 16,1-5 0-16,12 5-12 0,8-1 27 0,-3 1 5 15,8-8 0-15,3 3 1 0,1 1-33 0,5 4-8 16,-1-1 0-16,-4 0-1 0,-9 5 21 0,9-1 0 15,-17 0 0-15,0 4 0 0,-12-4 0 0,-9 0 0 16,-4 8 0-16,-4 0 0 0,-17 3 0 0,-4 0-9 16,-9 4 9-16,1-3-10 0,-5-5 10 15,0 1-10-15,1 0 10 0,3-1-10 16,-4-3-26-16,9-4-4 0,0 4-2 0,-1-4 0 16,9 1-149-16,9-9-29 0,3 1-7 0,9-4-845 15</inkml:trace>
  <inkml:trace contextRef="#ctx0" brushRef="#br0" timeOffset="55990.66">18829 6463 2718 0,'-17'7'120'0,"17"-7"25"0,0 0-116 0,-4 8-29 0,0-1 0 0,4 4 0 16,8 4 92-16,-4-7 13 0,0 3 3 0,5-4 0 15,3 4-70-15,-3-11-14 0,3 0-2 0,1 0-1 16,8-3-21-16,4-1 0 0,9 4 0 0,3-4 0 31,-3 1-63-31,-1-5-17 0,1 4-3 0,0-3-809 0,-5-4-163 0</inkml:trace>
  <inkml:trace contextRef="#ctx0" brushRef="#br0" timeOffset="56150.6">19034 6616 1094 0,'-21'11'48'0,"13"-8"11"0,0 1-47 0,-5 0-12 0,5 3 0 0,-1 1 0 0,5-1 461 0,-4 4 91 16,-5 1 17-16,5 6 4 0,-1 5-405 0,1 3-80 15,-5 0-17-15,5 11-3 0,-5 0-47 0,5 1-9 16,0-5-1-16,3 4-1 16,5 1-66-16,5-9-12 0,3 5-4 0,5-8-903 15,3 0-181-15</inkml:trace>
  <inkml:trace contextRef="#ctx0" brushRef="#br0" timeOffset="56563.94">19785 6589 2188 0,'0'0'48'0,"0"0"11"0,0 0 1 0,0 0 1 0,0 0-49 0,4-7-12 0,0-4 0 0,1 3 0 16,-10 5 105-16,5-9 19 0,-4 5 3 0,4 0 1 16,-4 3-52-16,0 0-9 0,-5 0-3 0,1 4 0 15,-4-3 0-15,-1 6 0 0,0-3 0 0,1 8 0 0,-5 7 0 0,0 0 0 16,-4 7 0-16,-4 4 0 0,-4 4-51 0,-1 3-13 15,5 8 0-15,0 4 0 0,4 0 0 0,0 0 0 16,9 3 0-16,-1 0 0 0,0-3 0 0,9 0-13 16,4-4 2-16,0-4 1 15,4-3-35-15,5-4-7 16,-1-1-2-16,5-6 0 0,3-5-8 0,5 1-2 0,0-8 0 16,5 0 0-16,-1-3-160 0,4-8-33 0,26-8-7 15,-13-7 0-15</inkml:trace>
  <inkml:trace contextRef="#ctx0" brushRef="#br0" timeOffset="56733.99">19911 6932 2880 0,'0'11'64'0,"-4"-3"12"0,4-8 4 0,-4 11 0 0,4-11-64 0,-5 15-16 0,5 0 0 0,-4 4 0 15,0-1 54-15,0 5 8 0,4-5 2 0,-4 8 0 16,-1-3-52-16,5-1-12 15,0 0 0-15,5-3 0 0,-5 0-56 16,4-1-13-16,-4-3-3 0,8-4-1238 0</inkml:trace>
  <inkml:trace contextRef="#ctx0" brushRef="#br0" timeOffset="56892.99">19944 6660 2880 0,'0'0'64'0,"-8"8"12"0,8-8 4 0,0 0 0 0,-8 7-64 0,8-7-16 16,0 0 0-16,0 0 0 0,-9 8 54 0,9-8 8 16,0 0 2-16,0 0 0 15,0 0-110-15,0 0-22 0,0 0-4 0,0 15-805 16,9-12-162-16</inkml:trace>
  <inkml:trace contextRef="#ctx0" brushRef="#br0" timeOffset="57140.63">20167 7126 2649 0,'0'0'58'0,"0"0"12"0,0 0 2 0,0 11 4 0,0 0-61 0,0-11-15 16,4 15 0-16,4-3 0 0,-3-5 105 0,3 4 19 0,4-3 3 0,1-1 1 15,0 4-103-15,-1 0-25 0,1-3 0 0,-5 3 0 16,1 0 0-16,-5 0 0 0,0 1 0 0,0-5 0 15,-4-7 19-15,0 11-2 0,0 0 0 0,0 4 0 16,-8-7-27-16,-5 3-6 0,-4 0 0 0,-4-3-1 16,-4-5-38-1,0 1-7-15,0-4-2 0,0 0-819 0,4-4-164 16</inkml:trace>
  <inkml:trace contextRef="#ctx0" brushRef="#br0" timeOffset="57414.59">20582 6835 748 0,'0'0'33'0,"0"0"7"0,0 0-32 0,4 4-8 16,0 4 0-16,5-1 0 0,-5 0 460 0,4 5 89 15,-3-5 19-15,3 4 3 0,0 4-388 0,-4 4-78 16,5-1-15-16,-1 5-3 0,-4-1-36 0,-4 8-7 15,5 4-2-15,-1-5 0 0,-4 5-15 0,4-4-3 16,-4-4-1-16,0 4 0 0,-4-1-13 0,0-3-2 16,-1 1-8-16,-3-5 12 0,0 0-12 0,-5-3 0 15,1 0 0-15,-5-5 0 16,-4 1-52-16,0 0-17 0,0-4-3 0,-4-7-1 16,-1-4-205-16,6-4-41 0</inkml:trace>
  <inkml:trace contextRef="#ctx0" brushRef="#br0" timeOffset="57608.02">20687 6444 2840 0,'0'0'126'0,"0"0"26"0,0 0-122 0,0 0-30 0,0 0 0 0,-4 11 0 16,-1-3 85-16,1 3 11 0,0 0 3 0,-4-3 0 15,3-1-57-15,-7-3-11 0,-1 7-3 0,5 4 0 16,-5-4-28-16,5 0-20 0,-5-3 4 0,13-8-952 15,-4 3-189-15</inkml:trace>
  <inkml:trace contextRef="#ctx0" brushRef="#br0" timeOffset="58032.65">21039 6537 633 0,'-8'-3'56'0,"-5"-1"-44"0,5 0-12 0,-5 4 0 16,5 0 348-16,4 0 67 0,-1-4 13 0,5 4 4 16,0 0-192-16,0 0-39 0,0 0-7 0,0 0-2 15,5 8-102-15,7 3-21 0,9 8-4 0,0-4-1 16,-4-1-51-16,4 5-13 0,-4 0 0 0,4 3 0 15,0 0 0-15,0 8 0 0,0 0 0 0,-5 7 0 0,-7 1 0 0,-1-1 0 16,-8 8 0-16,-4-1 0 0,-5 5 0 0,-3-1 0 16,-5 4 0-16,-4-3 0 0,-4-4 0 0,0-4 0 15,-5-4 0-15,1-4 0 16,4-3-70-16,4-4-17 0,4-7-3 0,5-8-777 16,-1-4-155-16</inkml:trace>
  <inkml:trace contextRef="#ctx0" brushRef="#br0" timeOffset="58228.23">21375 6858 2419 0,'0'0'107'0,"0"0"22"0,-5 3-103 0,5-3-26 0,0 0 0 16,0 0 0-16,0 0 108 0,9 8 16 15,-1-4 3-15,-4-1 1 0,5 1-103 0,-1-4-25 0,5 4 0 16,-1-8 0-16,5 0 56 0,4 4 7 15,0-7 1-15,8-1 0 16,1 1-164-16,-1 0-33 0,-4-1-7 0,0 4-1101 0</inkml:trace>
  <inkml:trace contextRef="#ctx0" brushRef="#br0" timeOffset="58393.05">21358 7219 2880 0,'-21'0'64'0,"12"4"12"0,-3 3 4 0,8 1 0 0,0-4-64 0,4 3-16 0,4 0 0 0,0 1 0 15,4-4 54-15,5-1 8 0,4-6 2 0,-5 3 0 16,9-4 0-16,0-7 0 0,4 0 0 0,9-4 0 0,4 4-64 0,4-8-13 16,4-7-3-16,17-11 0 15,0 7-76-15,-5 0-16 0,-3-4-4 0,-9 8 0 0</inkml:trace>
  <inkml:trace contextRef="#ctx0" brushRef="#br0" timeOffset="58928.84">22352 6772 1137 0,'0'0'50'0,"0"0"11"0,-9-4-49 0,5-3-12 0,4 3 0 0,-8-3 0 16,-1-1 200-16,1 4 38 0,-4-3 7 0,-1 3 2 16,-4 1-76-16,0-1-15 0,1 8-4 0,-1-1 0 15,-4 1-53-15,-4 3-11 0,-5 1-3 0,5 7 0 16,0-4-17-16,0 8-3 0,0 3-1 0,4 8 0 15,0 3-56-15,4 5-8 0,0 3-10 0,0 3 10 16,5 1 0-16,3 0 0 0,5-4 9 0,0 0-1 16,4-4-8-16,4 0-10 0,0-7 10 0,5-8-13 15,3 1 13-15,9-5 0 0,0 1 0 0,0-8 0 16,-4-3 0-16,4-1 10 0,0-11-10 0,4-3 12 0,5 0 6 0,-5-12 2 16,4-3 0-16,5-12 0 0,-5-3-32 0,-4-4-7 15,-8-8-1-15,4 1 0 0,-4-4 20 0,-5 3 16 16,1 1-4-16,-5-1 0 15,1 5-33-15,-5-1-7 0,-4 4-2 0,0 7 0 0,-9 8 13 0,1 8 2 16,-9 7 1-16,5-1 0 0,-9 12 14 0,0 0-12 16,-4 12 12-16,-1-9-12 15,-3 8-12-15,4 8-1 0,0-4-1 16,4 0 0-16,0-4 26 0,4 8 0 0,9-4 0 0,8-1 0 16,0 1-211-16,12 0-37 0,5-4-7 0,8-3-768 15</inkml:trace>
  <inkml:trace contextRef="#ctx0" brushRef="#br0" timeOffset="59140.1">22553 6839 2872 0,'0'0'64'0,"0"0"12"0,-8 0 4 0,8 0 0 0,0 0-64 0,0 0-16 0,-4 4 0 0,4-4 0 16,0 0 83-16,-9 7 13 0,5 1 4 0,0 7 0 15,0 3-51-15,-1 8-9 0,1 8-3 0,-4 7 0 16,4 0-37-16,-5 7 0 0,5-3-9 0,0 4 9 15,-5-5 0-15,5-3 0 0,0 0 0 0,4-7 0 16,0-8-59-16,0 0-4 0,0-4-1 0,4-3 0 16,0-4-102-16,-4-8-21 0,0-7-4 0,0 0-999 15</inkml:trace>
  <inkml:trace contextRef="#ctx0" brushRef="#br0" timeOffset="59393">22453 6638 921 0,'0'0'82'0,"0"0"-66"15,0 0-16-15,0 0 0 0,0 0 322 0,0 0 61 16,0 0 12-16,0 0 2 0,0 0-220 0,0 0-44 16,8 0-9-16,4 4-1 0,1-1-79 0,4 1-15 15,4 4-3-15,0-5-1 0,8 5-25 0,-4-1 8 16,5-3-8-16,-1 3 0 0,0 5 0 0,5-9 0 16,-9 8 8-16,0-3-8 0,-4 3 0 0,-4 0 0 15,-9 0 0-15,1 4 8 0,-9 4-8 0,-9 3 10 16,-3 4-10-16,-9-7 10 0,-4 7-2 0,-9 4 0 0,1-4 0 0,-1 4 0 15,-4 0-8-15,1-4 0 0,-1-4 0 0,4 4 8 16,5-3-20-16,4-5-5 0,0-3-1 0,4-4 0 31,4-3-105-31,8-5-21 0,9-3-4 0,0 0-988 16</inkml:trace>
  <inkml:trace contextRef="#ctx0" brushRef="#br0" timeOffset="59601.52">22851 6716 2642 0,'0'0'117'0,"0"0"24"0,-4 4-113 0,4-4-28 0,0 0 0 0,0 0 0 15,0 0 107-15,0 0 15 0,0 0 3 0,8 4 1 16,5-4-73-16,4 0-14 0,-1 0-3 0,9 0-1 0,5 0-24 0,3 0-11 16,-3 0 10-16,3 0-10 0,1 0 0 0,-5-4 0 15,1 4 0-15,-1 0 0 16,-4 0-71-16,0 0-17 0,-8-4-3 0,4 4-813 15,-8 0-162-15</inkml:trace>
  <inkml:trace contextRef="#ctx0" brushRef="#br0" timeOffset="59741.96">22998 6765 2685 0,'0'0'119'0,"0"0"25"0,-4 3-116 0,-5 8-28 15,1-3 0-15,4 7 0 0,-5 3 110 0,1 5 16 16,-5 3 3-16,1 7 1 0,7 1-64 0,1 3-13 15,-4-3-2-15,-1 7-1 0,5-8-39 0,4 1-11 16,0-1 0-16,0 1 0 16,0-8-120-16,13 0-28 0,4 0-5 0</inkml:trace>
  <inkml:trace contextRef="#ctx0" brushRef="#br0" timeOffset="60656.55">23547 6645 1843 0,'0'0'81'0,"0"0"18"0,0 0-79 0,0 0-20 0,0 0 0 0,0 0 0 15,0 0 136-15,-8-3 24 0,8 3 5 0,-9-4 1 16,9 4-46-16,-8-4-10 0,0 0-2 0,-5 1 0 16,-4-1-53-16,0 8-11 0,1-1-3 0,-5 1 0 15,0 7-17-15,-4 1-3 0,-1 2-1 0,-3 13 0 16,4-5-6-16,-4 8-2 0,3 3 0 0,1 8 0 15,4-4-4-15,0 8-8 0,5-4 11 0,3 4-11 16,5-4 0-16,3 0 0 0,1-4 0 16,4 0 0-16,0-10 0 0,4-1 0 15,1 0 0-15,3-4-9 0,0-3 9 16,1-1 0-16,3-3 8 0,5-4-8 0,4-3-142 0,0-8-33 16,0-4-6-16</inkml:trace>
  <inkml:trace contextRef="#ctx0" brushRef="#br0" timeOffset="60830.61">23509 6947 1900 0,'0'0'169'0,"0"8"-135"15,5 3-34-15,-5 0 0 0,-5-4 242 0,1 5 42 16,0 6 8-16,0-3 1 0,-5 4-180 0,1 3-36 16,4-3-7-16,-5 7-2 0,1-4-52 0,4 1-16 15,0-1 0-15,0-3 8 16,4 3-102-16,4-3-20 0,0-8-4 0,0 4-762 15,4-4-152-15</inkml:trace>
  <inkml:trace contextRef="#ctx0" brushRef="#br0" timeOffset="61008.14">23602 6765 748 0,'4'-15'67'0,"-4"15"-54"15,-9-4-13-15,9 4 0 0,0 0 345 0,0 0 67 0,-8-4 12 0,8 4 4 16,-12-4-294-16,12 4-58 0,0 0-12 0,-9 8-3 15,-8-1-61-15,9 1-8 0,8-1-4 0,0 4-724 16,4 1-144-16</inkml:trace>
  <inkml:trace contextRef="#ctx0" brushRef="#br0" timeOffset="61184.7">23669 7137 2440 0,'0'0'108'0,"0"0"23"0,-4 8-105 0,4-8-26 15,0 0 0-15,0 0 0 16,0 7 95-16,0-7 13 0,0 0 4 0,4 8 0 0,8-5-65 0,1 1-13 16,0-4-2-16,3 0-1 0,1 0-22 0,0 0-9 15,0-4 8-15,4-3-8 16,-5 3-218-16,1 0-49 0</inkml:trace>
  <inkml:trace contextRef="#ctx0" brushRef="#br0" timeOffset="61337.2">23983 6932 1440 0,'-21'4'128'0,"21"-4"-103"15,-8 7-25-15,4 1 0 0,-5-1 306 0,-3 5 56 16,3-1 11-16,1 7 3 0,0 1-236 0,-1 0-48 0,-3 3-8 0,-1 4-3 16,9 0-53-16,-4 0-12 0,-1 0-1 0,5 0-1 31,4-3-95-31,0-1-19 0,0 0-4 0,8-3-762 0,-3-4-152 0</inkml:trace>
  <inkml:trace contextRef="#ctx0" brushRef="#br0" timeOffset="61554.57">24109 6698 2674 0,'-17'3'119'0,"17"-3"24"0,-8 4-115 0,8-4-28 0,-4 7 0 0,-5 5 0 0,9 2 88 16,-4-2 12-16,0 6 3 0,0 5 0 0,8-1-53 0,0 4-10 16,0 4-3-16,9 0 0 0,-9 3-27 0,5 1-10 15,3-4 0-15,1 7 9 0,-5-7-9 0,-4 7 0 16,5-7 0-16,-5 3 0 16,0-3-37-16,-8-4-3 0,0 0-1 0,-9 0 0 15,1 0-127-15,-5-3-24 0,-4-5-6 0</inkml:trace>
  <inkml:trace contextRef="#ctx0" brushRef="#br0" timeOffset="61803.7">24239 7439 288 0,'0'0'12'0,"0"0"4"0,0 0-16 0,0 0 0 0,0 0 0 0,17 0 0 16,-17 0 284-16,8-4 55 0,-8 4 10 0,0 0 3 15,17-3-247-15,-17 3-49 0,0 0-9 0,0 0-3 16,0 0-32-16,0 0-12 0,0 0 0 0,0 0 9 16,0 0-9-16,0 0-9 0,0 0 9 0,0 0-513 15,0 0-95-15</inkml:trace>
  <inkml:trace contextRef="#ctx0" brushRef="#br0" timeOffset="62111.55">23937 7320 633 0,'0'0'56'0,"0"0"-44"16,0 0-12-16,0 0 0 0,0 0 240 0,0 0 47 16,0 0 9-16,0 0 1 0,0 0-80 0,0 0-16 15,0 0-3-15,0 0-1 0,4 7-61 0,1 1-12 16,7 3-2-16,1 0-1 0,-5 4-51 0,1 0-10 0,3 0-3 0,-3 3 0 16,-5-3-20-16,0 0-4 15,0 4-1-15,0 0 0 0,-4-1-19 0,4 1-4 0,-4-1-1 0,-4 5 0 16,0-5-8-16,-4 1 8 0,4 0-8 0,-9-4 8 15,5-4-20-15,-5-4-4 0,0 1 0 0,1-5-1 16,-1-3-126 0,1 0-25-16,-1-7-4 0</inkml:trace>
  <inkml:trace contextRef="#ctx0" brushRef="#br0" timeOffset="62382.24">24130 6947 1267 0,'-29'15'112'0,"16"-11"-89"0,1 0-23 0,3 3 0 0,9-7 292 0,0 11 53 16,-8-3 11-16,8 3 3 0,4-4-198 0,4 4-39 15,-3 1-8-15,3 3-2 0,0-1-56 0,1 9-12 16,8 3-3-16,-5 0 0 0,9 0 19 0,0 4 3 16,0-4 1-16,0 4 0 0,-4-4-64 0,4 4-13 15,-4-4-3-15,-9-4 0 0,0 0 16 0,-3 5 15 16,-5-5-3-16,-5 8-1 0,-3-8-11 0,-5 4 0 15,-8 4-12-15,0-4 12 16,-4 0-33-16,-4 0 1 0,4-7 0 0,-5-4 0 16,5 0-131-16,-4-8-25 0,8-7-6 15</inkml:trace>
  <inkml:trace contextRef="#ctx0" brushRef="#br0" timeOffset="62662.78">24231 6824 806 0,'-13'11'36'0,"9"-11"7"0,4 0-35 0,-4 0-8 15,0 4 0-15,4-4 0 0,-5 0 317 0,5 0 62 16,-4 0 12-16,0-4 2 0,-4 4-241 0,3 0-49 16,1 0-10-16,0 0-1 0,0-7-67 0,0 3-13 15,0 4-2-15,-1-4-1 16,1-3-32-16,4 7-6 0,0 0-2 0,0 0 0 16,0 0-197-16,0 0-39 0</inkml:trace>
  <inkml:trace contextRef="#ctx0" brushRef="#br0" timeOffset="63008.71">24357 7182 633 0,'0'0'56'0,"0"0"-44"0,-5 7-12 0,5-7 0 15,0 0 398-15,0 0 78 0,0 0 15 0,0 0 3 16,0 0-334-16,0 0-66 0,0 0-14 0,5 8-2 0,7-1-52 15,1-3-10-15,4-4-3 0,-5 4 0 16,9 0-13-16,0-8 0 0,0 0 0 0,4 0 0 16,-8 1-188-16,8-5-38 0</inkml:trace>
  <inkml:trace contextRef="#ctx0" brushRef="#br0" timeOffset="63204.75">24600 7048 2595 0,'0'0'115'0,"0"0"24"0,0 0-111 0,0 0-28 16,0 0 0-16,0 0 0 0,0 0 106 0,0 0 16 15,0 0 3-15,0 0 1 0,0 0-57 0,0 11-11 16,0 0-2-16,4 8-1 0,-4-1-43 0,4 5-12 0,0 3 0 16,-4 4 8-16,0-4-8 0,0 4 0 0,5-1 0 15,-1-3 0 1,-4 1-65-16,0-1-8 0,0 0-2 0,0-4 0 15,4-3-119-15,0-4-24 0,-8 0-5 0</inkml:trace>
  <inkml:trace contextRef="#ctx0" brushRef="#br0" timeOffset="63447.06">24772 6820 864 0,'-42'15'76'0,"29"-15"-60"0,13 0-16 0,-8 0 0 15,-5 4 423-15,13-4 81 0,0 0 17 0,0 0 3 16,0 0-337-16,0 8-68 0,5-1-14 0,-1 0-2 0,4 8-34 0,1-3-6 16,3 6-2-16,5 1 0 0,4 7-49 0,4 7-12 15,-4 5 0-15,0-1 0 0,0 4 0 0,-9-4 0 16,1 1 0-16,0-1 0 0,-9 4-12 0,-4-4-4 16,-4-3-2-16,-5 3 0 15,-8-4-20-15,-3 5-4 0,-6-5-1 0,-7 8 0 16,-5 0-160-16,5-11-32 0</inkml:trace>
  <inkml:trace contextRef="#ctx0" brushRef="#br0" timeOffset="63770.7">22910 8043 748 0,'0'0'67'0,"0"0"-54"0,0 0-13 0,0 0 0 16,12 4 449-1,5-4 87-15,4 3 18 0,4 1 3 0,0 0-367 0,5-1-74 0,-1-3-14 0,5 4-3 16,8 4-28-16,-1-8-6 0,1 3-1 0,0 1 0 15,0-4-51-15,4 4-13 0,1-4 0 0,-5 0 0 16,-1 0 0-16,-3 0 0 0,0-4 0 0,-5 0 0 16,1 1-60-16,-5 3-16 0,-3-8-2 15,3 4-864-15,-4-3-173 0</inkml:trace>
  <inkml:trace contextRef="#ctx0" brushRef="#br0" timeOffset="63968.06">23354 7741 2754 0,'0'0'122'0,"0"0"25"0,0 0-118 0,0 0-29 16,0 0 0-16,0 0 0 0,-4 7 139 0,4 1 21 15,-4 3 5-15,4 4 1 0,-4 4-94 0,-1 3-20 16,1 0-3-16,0 8-1 0,0 0-28 0,0 3-5 16,-1 1-2-16,1-4 0 0,0 0-13 0,-4 11 0 15,8-4 0-15,0-4 0 16,4 1-48-16,4-4-13 0,-4 0-3 0,9-1 0 15,0-6-102-15,3-5-21 0,1 1-4 0,4-8-1101 0</inkml:trace>
  <inkml:trace contextRef="#ctx0" brushRef="#br0" timeOffset="64189.87">24071 7808 1497 0,'0'0'133'0,"0"0"-106"0,0 0-27 0,0 0 0 15,0 0 365-15,0 11 68 0,0 0 14 0,5 1 2 16,-5 2-256-16,0 1-51 0,-5 4-10 0,1 7-3 0,4 4-105 0,-4 0-24 16,0 3 0-16,-5 12 0 0,5 0 0 0,0 3 0 15,0-3 0-15,0 3 0 0,-1 1 0 0,5-5 0 16,0-3 0-16,5 4 0 16,-1-11-100-16,-4-1-24 0,4 1-5 0</inkml:trace>
  <inkml:trace contextRef="#ctx0" brushRef="#br0" timeOffset="79106.56">5060 12377 288 0,'12'-11'25'0,"-8"0"-25"0,5-1 0 0,-9 1 0 16,8 0 218-16,1 0 38 0,-9 0 8 0,0-1 2 15,0 1-85-15,0 0-17 0,0 11-3 0,0 0-1 16,0-7-41-16,0 7-9 0,0 0-2 0,0 0 0 16,0 0-30-16,0 0-6 0,0 0-2 0,4 7 0 15,4 1-32-15,5 6-6 0,-5-2-2 0,5 6 0 0,-5 1-11 0,0 3-3 16,1 1 0-16,3 3 0 0,-3 0 8 0,-5 0 0 15,4 0 1-15,1 4 0 0,-5-4-35 0,4 4-7 16,1 0-2-16,3-1 0 0,-3-3 19 0,3 0 0 16,5 1 0-16,-4-5 0 0,3 0 0 0,5-3 0 15,5-4 0-15,11-4 0 0,5 0 0 0,4-7 0 16,13 0 0-16,0-8 0 0,8 4 0 0,-13-8 0 16,14-3-8-16,7 0 8 0,1 0 0 0,12-4 0 15,8 0 0-15,5 0 0 0,-5 0-9 0,5-3 9 16,16 3 0-16,9 0-9 0,-13 4 9 0,9-4 0 15,0 7-9-15,20-7 9 0,-16 4 0 0,8 4 10 16,-8 3-1-16,21-3 0 0,-9-5-9 0,5 9 0 16,-17-5 0-16,25 1 0 0,-9-1 53 0,-3 1 9 15,-5 3 2-15,17 0 0 0,-21 1-52 0,4-1-12 16,0 4 0-16,9 0 0 0,-21 4 0 0,-1-1 0 16,1 5 8-16,4-1-8 0,-17 5 0 0,-9-1 0 0,-7 0 8 15,-1 0-8-15,-8-3 8 0,-5 3 0 16,-7-4-8-16,-1 1 12 0,-8-5-12 0,4 1-15 15,-8-4 3-15,0 0 1 0,-9 0 27 0,-4-4 4 0,-4 1 2 0,4-5 0 16,4 1 16-16,-12-4 3 0,-13-1 1 0,5 1 0 16,3-4-34-16,-3 4-8 0,3 0 0 0,-16 0 0 15,-13 0 0-15,0-1-14 0,9 5 3 0,-13-4 1 16,-4 3 10-16,4 1 11 0,8-1-3 0,-4 1 0 16,-8-1 1-16,0 1 0 0,8-4 0 0,0 0 0 15,0-1-1-15,-8-2-8 0,-4-1 12 0,4 0-4 16,4-4-8-16,4-3 0 0,-8-1 0 0,4-6 0 15,0-1-70-15,4 0-10 16,4-4-1-16,-8 5-804 0,-4-5-161 0</inkml:trace>
  <inkml:trace contextRef="#ctx0" brushRef="#br0" timeOffset="79489.61">10034 12932 2422 0,'0'0'108'0,"0"0"21"0,-9 11-103 0,9-11-26 16,0 0 0-16,9 4 0 0,3 4 107 0,1-1 16 0,-5-3 3 0,1 3 1 15,-5 4-55-15,4 4-10 0,-3 8-2 0,-1 10-1 16,0 8-40-16,-12 8-8 0,-9 10-2 0,0 8 0 15,13-3-9-15,4-1 0 0,0-3 0 0,-4-4-11 16,4-4-91-16,0-8-18 0,0-3-4 0,8 0-1134 16</inkml:trace>
  <inkml:trace contextRef="#ctx0" brushRef="#br0" timeOffset="86810.79">13880 12027 464 0,'0'0'20'0,"-4"-4"5"0,-5-4-25 0,5 1 0 0,0 0 0 0,0 3 0 0,-5-4 42 0,9 1 3 16,0 7 1-16,-4-8 0 0,0 1 21 0,4 7 4 16,0 0 1-16,0 0 0 0,0 0-7 0,0 0-1 15,0 0 0-15,0 0 0 0,0 0-35 0,0 0-7 16,0 0-2-16,0 0 0 0,0 0 16 0,0 0 4 15,0 0 0-15,-4 7 0 0,4 1-4 0,0-8-1 16,4 7 0-16,0 1 0 0,4-4 1 0,-8-4 1 16,0 0 0-16,9 3 0 0,-1 1 14 15,1 0 2-15,3-1 1 0,5 1 0 0,0-4-20 0,4 4-4 16,-5 0-1-16,10-1 0 0,-5 1-1 0,4-4 0 16,4 0 0-16,-4 4 0 0,0 0-12 0,1-4-4 15,3 3 0-15,0 1 0 0,1-4-12 0,-1 4 11 16,5-4-11-16,-1 0 10 0,5 0-10 0,-5 0 8 0,5 0-8 15,0-4 8-15,0 4-8 0,-1-4 0 0,1 4 0 0,0-3 0 16,-4 3 21-16,-1-4 3 0,1-4 0 0,-5 5 0 16,5-1 3-16,-9 4 1 15,0-4 0-15,0 4 0 0,-4-4-13 0,0 4-3 16,-4 0 0-16,0 0 0 0,-5 0 0 0,1 0 0 0,-5 0 0 16,-8 0 0-16,0 0-3 0,8 0-1 0,1 4 0 15,-9-4 0-15,0 0-8 0,0 0 0 0,8 4 0 0,1 0 0 16,-9-4 28-16,12 3 3 0,-3-3 1 15,3 4 0-15,-3 0-32 0,7 0 0 0,-3-4 0 16,-1 3 0-16,5-3 0 0,0 4 0 0,-4-8 0 16,-5 4 0-16,0 0-9 0,5 0-2 0,-5 0 0 0,1 0 0 0,-5 0 19 0,4 0 4 15,-8 0 1-15,0 0 0 0,0 0-13 0,0 0 0 16,0 0 0-16,0 0 0 0,0 0-13 0,0 0-6 16,0 0-1-16,0 0 0 15,0 0-121-15,0 0-25 0,0 0-5 0,0 0-730 16</inkml:trace>
  <inkml:trace contextRef="#ctx0" brushRef="#br0" timeOffset="106766.01">1616 6049 1324 0,'0'-4'118'0,"-12"1"-94"16,3 3-24-16,1 0 0 0,-5 0 74 0,1 0 10 0,8-4 3 0,-5 4 0 16,5 0-29-16,4 0-6 0,0 0 0 0,0 0-1 15,0 0-15-15,0 0-2 0,0 0-1 0,0 0 0 16,0 0-20-16,0 0-4 0,-13 0-1 0,13 0 0 16,0 0-8-16,0 0 0 0,0 0 0 0,0 0 0 15,-8 0 13-15,4 4 1 0,4-4 0 0,-13 3 0 16,9-3 2-16,-9 0 0 0,1 0 0 0,-1 0 0 15,-3 0-16-15,-1 0 11 0,4 0-11 0,-4-3 10 16,-8-1-10-16,8 0 10 0,-12 0-10 0,4 1 10 16,0 3-10-16,-5-8 0 0,1 5 0 0,0 3 0 15,-1-4 0-15,5 4 0 0,-4 4 0 0,8-4 0 16,-4 11 0-16,-1-11 0 0,10 7 0 0,-1 1 0 16,4-1 0-16,-3 4-12 0,3 4 2 0,0-4 1 15,1 4 9-15,8 4-13 0,-5 0 5 16,9 7 8-16,0 7 0 0,0 4 0 0,-4 1 0 0,-9 6 0 15,13 12-22-15,0 8 3 0,0 3 1 0,9 7 0 16,-5 5 8-16,0 10 2 0,5 8 0 0,3 3 0 0,-8 5 8 16,9 3 0-16,4 7 0 0,-5 8-8 15,-7 8 8-15,3 10 0 0,9 8 0 0,-13 8 0 0,4 3 0 16,5 12 0-16,-13-5 0 0,0 5 8 0,-9 3-8 0,5 4 0 16,-4 0 0-16,4-8 8 0,0 1-8 0,-9-1 8 15,0-3-8-15,9-12 8 0,-4-7-8 0,-5 0 0 16,9-7 0-16,-9 0 8 0,13-5 0 0,0-6 0 15,-4-8 0-15,4 0 0 0,0 0-8 0,4-4 0 16,5-7 0-16,-5 0 0 0,9-4 0 0,-1 0 0 16,-3 0 0-16,-1-4 0 0,-4 4 0 0,9-3-15 15,-9-1 4-15,4 4 1 0,-4 0 10 0,-4 4 14 16,-4-4-3-16,4 8-1 0,-12 3-1 16,-5 8 0-16,0-1 0 0,-8 1 0 0,-4 0-9 0,3-1 0 15,-3 1 0-15,0-8 0 0,-1-7 8 16,1-4-8-16,0-11 12 0,4-4-4 15,-1-3 6-15,5-5 1 0,5-10 0 0,3-8 0 0,-8-7-15 0,13-4 9 16,-5-4-9-16,5-8 8 0,3 1-8 0,1-4 0 0,-4 0 0 0,4-4 8 16,4 1-8-16,-9-1 0 0,9 4 0 0,0-4 0 15,-4-3 0-15,4 7 0 0,0-4 0 0,-8 0 8 16,4-3-8-16,4 3 0 0,-5-3 0 0,5-1 8 16,-12 4 11-16,12-7 1 0,-9 4 1 0,9-4 0 15,0-4 3-15,-4-4 1 0,4 0 0 0,4-7 0 16,-4 0-9-16,9-4-3 0,-5-3 0 0,9-1 0 15,-1-3-5-15,5-4-8 0,8-4 11 0,4-3-11 16,1-4 9-16,3-8-9 0,18 0 0 0,3 1 9 16,5-8-21-16,16 3-4 0,13 1 0 0,9 0-690 15,4 3-138-15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2:07:07.6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19320 9653 576 0,'-9'3'51'0,"-3"-3"-41"16,-1 4-10-16,0-4 0 0,5 0 377 0,0 0 74 15,-1 0 14-15,9 0 3 0,0 0-318 0,-4-4-64 16,0-3-13-16,0-4-2 16,8 0-80-16,0-8-16 0,-4 0-3 0,4-3-1 15,0 0-224-15,-4-1-45 0</inkml:trace>
  <inkml:trace contextRef="#ctx0" brushRef="#br0" timeOffset="78347.57">7769 11278 975 0,'0'0'43'0,"0"0"9"0,0 0-41 0,0 11-11 0,0-11 0 0,0 0 0 16,0 0 108-16,0 0 19 0,0 0 4 0,0 0 1 15,0 0-68-15,0 0-14 0,0 0-2 0,0 0-1 16,0 0-13-16,0-8-2 0,4 1-1 0,-4 7 0 16,4-4-15-16,-4 4-4 0,0 0 0 0,0 0 0 15,9-7-12-15,-9 7 0 0,0 0 0 0,0 0 0 16,0 0 0-16,0 0 0 0,0 0 0 0,0 0 9 15,0 0 9-15,0 0 2 0,0 0 0 0,0 0 0 16,0 0 28-16,0 0 5 0,0 0 2 0,0 0 0 16,0 0 13-16,0 0 2 0,0 0 1 0,-9-4 0 15,1 4-27-15,0-4-4 0,-5 0-2 0,-4 1 0 16,-4 3-19-16,9-4-4 0,-13 0-1 0,-1 4 0 16,5-3-3-16,-8 3-1 0,-9-4 0 15,5 4 0-15,-9 0-10 0,0 0 0 16,-4 0-12-16,4 0 12 0,0 0 0 15,0 0 0-15,-4 4 0 0,0 3 8 0,-1-3-8 0,-7-1 0 0,-5 5 0 0,1-1-11 16,-10-3 11-16,6 0 0 0,3 0 0 0,-8 3 0 0,8-3-10 0,0-4-3 16,5 0-1-16,-5-4 0 0,0-3-6 0,-8 3-2 15,13-4 0-15,3 1 0 0,-7-1 6 0,16 1 2 16,0 0 0-16,4-1 0 0,4 4 14 0,-3-3 0 16,7-1 0-16,5 5 0 0,4 3 13 0,4-4-1 15,-8 4 0-15,8-4 0 0,-3 4-4 0,11 0 0 16,-12 0-8-16,4 4 12 0,5 0-12 0,-1-4 8 0,5 3-8 0,-13 1 0 15,8 4 12-15,-3-5-3 0,-5-3-1 0,8 4 0 16,-12 0 6-16,4 0 1 0,8 3 0 0,1-3 0 16,-1-1-15-16,9 1 0 15,-9 0 0-15,5-4 0 0,0 4 8 0,3-1 0 16,5-3-8 0,0 0 12-16,0 0-12 0,0 0 0 0,-4 0 8 15,4 0-8-15,0 0 0 0,0 0 0 0,-4 0 8 0,-9 4-8 16,5-4 0-16,0 4 0 0,-1-4 8 0,5 4-8 0,-13-4 0 15,9 0 11-15,-5 0-11 0,9-4 10 16,-13 0-10-16,-4 4 8 0,9-4-8 0,-5 1 8 16,4-1-8-16,5-4 0 0,-5 5 0 0,5-1 8 0,8 4-8 0,0 0 0 0,-8 0 0 0,8 0 0 15,-5-4 0-15,5 4 0 0,0 0 0 0,-4 0 0 16,4 0-9-16,0 0 9 0,0 0 0 0,0 0 0 16,-4 4-9-16,4-4 9 0,0 0 0 0,0 0-9 0,-13 4 9 0,13-1 0 15,0-3 0-15,-8 8 0 0,8-8 0 0,-4 7-8 16,0 5 8-16,4-1 0 0,-9 4 0 0,5 3 0 15,4 5 0-15,0-1 0 16,-8 4 0-16,4 0 0 16,-1 8 0-16,5-1-8 0,-4 1 8 15,0-1 0-15,0 5-9 16,-5-1 9-16,5 0 0 0,4 0 0 0,-12 1-9 0,7-5 9 16,5 1 0-16,-8-1 0 0,8-3 0 0,-4 0 0 0,4 0-8 0,-9 0 8 0,9-4 0 0,-8 0 0 0,4-4 0 15,4-3 0-15,-4-4 0 0,4-1 0 0,-5 5 0 0,5-4 0 16,0-4 0-16,0 0 0 0,0 1 0 0,0-1 0 0,0 0 0 15,0 0 0-15,5-3 0 0,-5-8 0 16,4 11 0-16,0-4 0 0,4 1 0 0,5-1-8 0,-5 1 8 16,9-1 0-16,-4-3 0 0,4-1-8 0,-1-3 8 0,9 0 0 15,-8-3-8-15,13 3 8 0,-1-8 0 0,9 5 0 16,-9-1 0-16,13 0 0 0,0-3 0 0,0 3 0 16,4 0 0-16,0 4 0 0,4-4-12 0,9 4 12 15,-13 4 0-15,9-4-8 0,4 0 8 0,3 4 0 16,6 0 0-16,-1 3 9 0,-9 1-1 0,14-1 0 15,-14 0-8-15,5 1-9 0,0-4 9 0,0 3-13 16,0 1 13-16,4-5 0 0,-4 1 0 0,0 0 0 16,4 3 0-16,-4-3 10 0,0 0-2 0,-4-1 0 15,-5 1-8-15,1 0 0 0,-1 0 0 0,1-1 0 16,-5-3 0-16,0 0 0 0,-3 4 0 0,-6-4 0 0,10 0 0 0,-9 0 0 16,-9 0 9-16,-3 0-9 0,7 0 9 15,-16 0-9-15,0 0 12 0,-8 0-12 0,4 0 44 0,-9-4 3 16,-8 4 0-16,8 0 0 0,-8 0-12 0,5-7-3 15,-5-4 0-15,0-4 0 0,-5-4 17 0,1-7 3 16,-4-8 1-16,4 1 0 0,4-4-34 0,-9-8-7 16,1 0-2-16,4 1 0 0,4-1-10 15,-4 0 0 1,-1-3 0-16,5 3 0 16,0 0 0-16,0 0 0 15,0 1 0-15,0-8 0 0,0-1 0 16,0 1-11-16,9 4 3 0,-5-1 0 15,4-3-147-15,1-4-29 16</inkml:trace>
  <inkml:trace contextRef="#ctx0" brushRef="#br0" timeOffset="132967.1">22826 3940 1206 0,'0'-19'53'0,"0"8"11"0,0-4-51 0,0 4-13 15,4 3 0-15,-4-10 0 0,-4 7 60 0,4-4 8 16,0 4 3-16,-4-8 0 0,4 4-23 0,-5 0-5 15,5 4-1-15,0 0 0 0,-4 0-10 0,4-4-1 16,0 11-1-16,-4-11 0 0,0 4-7 0,0 0-2 16,-1 3 0-16,5 1 0 0,-4-4-11 0,0 3-2 15,-4 4-8-15,3-11 12 0,-3 4 3 0,0 0 0 16,-5 4 0-16,1-12 0 0,-5 4 7 0,4 0 2 16,-4 8 0-16,1-12 0 0,-5 4 4 0,4-3 2 15,-4 6 0-15,0-6 0 0,-4-1-6 0,0 1-2 16,-1-1 0-16,1 0 0 0,-4-7-6 0,0 8-2 0,-1-1 0 0,-3 0 0 15,7 1 0-15,-7-1 0 0,-1 0 0 16,-3 4 0-16,-1-7-14 0,0 3-12 0,-4 5 3 0,0 2 0 16,4-6 9-16,-3-1 0 0,-1 0 0 15,0 1 0-15,-4 7 0 0,-1-1 16 0,-3-10-4 0,-9 3-1 16,1 1-11-16,-5-1 10 0,0 8-10 16,0-4 10-16,0 4-2 15,-4-8-8-15,-4 12 12 0,-1-8-4 0,1 11-8 16,0-7 12-16,-1 4-12 15,1 7 12-15,0 0-12 0,4 0 0 16,-5 0 0-16,5 0 0 0,0 3 0 0,0 5 0 16,4-1-9-16,-4 4 9 0,8-3 0 0,-4 7 0 0,9-4 0 0,-1 8 0 0,5-8 0 0,0 4 0 0,-1 0-8 0,1-1 8 15,0 5 0-15,4 0 0 0,-5-1 0 0,5 8 0 16,0-7 0-16,-4 0 0 0,4-1 0 0,-1 8 0 0,1 12 0 16,0-12 0-16,4 4 0 0,0-4 0 0,-4 7 0 0,4-3 0 15,-4 4 0-15,-4-1 0 0,-1 4-8 0,5 1 8 16,-4 6 0-16,0-6 0 0,-1-1 0 0,9 8 0 15,-4-1 0-15,4 1 0 0,0 4-8 16,0-1 8-16,-4 4 0 0,4-7 0 0,-4 3 0 16,4 1 0-16,4-5 0 0,-8 5 0 0,0-1 0 0,4 1 0 15,0 3 0-15,0 0 0 0,0 4 0 0,5 4-8 16,3-4 8-16,-4-4 0 0,5 4 0 0,-5 3 0 16,0-3 0-16,1 4 0 0,-1-4 0 0,0 7 0 15,0 4 11-15,5 0-11 0,-5-7 0 0,4-1 0 0,5 1 0 0,0 3-12 16,-1-7 12-16,1 4 0 0,4-4 0 15,0 0 0-15,4-4 0 0,0 4 0 0,4 0 0 16,0-4 0-16,0 0 0 0,5 0 0 0,-1-3 0 0,5-1 0 16,0-3 0-16,-1 0 0 0,1-4 0 0,-1 0 0 15,1 0 0-15,4 3 0 0,0 5 0 0,-5-5 0 16,9-3 0-16,-4 4 0 0,4 0 0 0,0-4 0 16,0 4 0-16,0-4 0 0,0 0 0 0,4 3 0 15,5-3 0-15,-5 4 0 0,4 0 0 0,1-4 0 16,3 3 8-16,1 1-8 0,-1 0 0 0,1 0 0 15,4-4 0-15,-1 3 0 0,5 1 0 0,0-4 0 16,0 0 8-16,5-4-8 0,3 1 0 0,4 3 0 16,-7-8 13-16,3 8-1 0,4-4 0 0,1 4 0 15,4-3 0-15,4-1 0 0,0 4 0 0,0-4 0 16,4 0-1-16,0-3-1 0,4 0 0 0,5-5 0 16,-1 1-1-16,5 0 0 0,4 0 0 0,0-4 0 15,4 0 0-15,-4 4 0 0,4 0 0 0,4-4 0 0,5-4 0 0,3 0 0 16,9 4 0-16,5 1 0 15,-5-1-9-15,8 3 12 0,1-2-12 16,8-1 12-16,-1 0-12 0,1-4 0 0,-4 0 9 16,4 1-9-16,-5-5 0 15,1 1 8-15,4-4-8 0,-4 0 0 16,3 3 8-16,-3-6-8 0,0-1 8 0,-1-4-8 16,1-3 16-16,0 0-2 0,4-4 0 0,-9 0 0 0,-4 0 11 0,5-8 3 0,-1-3 0 0,-3 4 0 0,3-5-4 0,-8 1-1 15,0-4 0-15,0-3 0 0,0-1-3 0,5-3-1 16,-5-4 0-16,8-4 0 0,1 0 1 0,-5 0 0 0,-4-3 0 15,4-1 0-15,1 1-20 0,-1-5 0 0,-4-3 0 16,0 0 0-16,-4 0 0 0,-9 0 0 0,5-7 12 0,-9 3-12 16,5 1 15-16,-5-1-4 0,-4-4-1 0,0 1 0 15,-4-1 3-15,-4 1 1 0,-5 0 0 0,1-1 0 16,-9-3-2-16,0 0 0 0,-4-8 0 0,0 4 0 16,0-7 8-16,-4 3 2 0,0 1 0 0,-5-1 0 15,1 0-22-15,-5-3 0 0,-4-4 0 0,0 4-12 16,1-1 12-16,-6-3 0 0,-7 0 10 0,4 4-10 15,-5-8 9-15,-7 8-9 0,3-1 8 0,-4 5-8 16,0-1 8-16,-4-3-8 0,0-1 0 0,0 5 8 16,-8-1-8-16,4 0 0 0,0 4 0 0,-9 4 8 15,0 0-8-15,5 7 0 0,-9-10 0 0,1 10 8 16,-1-7-8-16,-4 3 0 0,0 1 9 0,0-1-9 16,0 1 0-16,-4-1 9 0,0 1-9 0,-1-1 0 15,1 9 10-15,4-5-10 0,-4 4 8 0,0 0-8 0,0 0 0 0,0 0 0 16,-1-4 0-16,1 4 0 0,4 0 0 15,-4 4 0-15,0-4 0 0,4 4 0 0,-4-1 0 0,4 1 0 16,0 4 0-16,0 3 0 0,0-4 0 0,4 4 0 16,5 1 0-16,-1 2 0 0,0-2 0 0,5 6 0 15,-9 1 0-15,5-4 0 0,3 7 0 0,-3-11 0 16,-1 8 0-16,1-4 0 0,-1 4 0 0,0-5 0 16,1 1 0-16,-1 4 0 0,-4-8 0 0,1 8 0 15,-1-8 0-15,4 11 0 0,-4-7 0 0,-3 4 0 16,3-4 0-16,-4 4 0 0,4-1 0 15,-4 5 0-15,0-1 0 0,-4-7 0 16,0 7 0 0,0 1 0-16,-5-1 0 15,1 0 0-15,-1 4 0 16,-3-3-11 0,-1 3 3-16,-3 0 0 15,-1 0 8-15,0 0-12 16,0 0 12-16,1 4-12 15,-5-4-14-15,4 0-3 0,0 8-1 0,-4-8 0 16,-4 11-150-16,-13-11-31 0,-3 11-5 0</inkml:trace>
  <inkml:trace contextRef="#ctx0" brushRef="#br0" timeOffset="134499.38">18187 7025 345 0,'0'0'15'0,"0"0"4"0,-4-7-19 0,-4 3 0 0,-1-3 0 0,1-1 0 16,8 8 271-16,0 0 50 0,0 0 11 0,-4-3 1 15,-5-5-250-15,9 8-51 0,0 0-9 0,0 0-3 16,-4-4-20-16,4 4-8 0,0 0 0 0,0 0 0 31,0 0-21-31,0 0-4 0,-8 4-1 0,3 4 0 0,1-1 21 0,0 1 4 0,-4 3 1 0,-1 0 0 16,5 0 8-16,-4 0 0 0,-1 0 8 0,1 1-8 16,-1-1 16-16,1 0-2 0,0-4 0 0,8-7 0 15,0 0-5-15,0 0-1 0,0 0 0 0,0 0 0 16,0 0-8-16,0 0 12 0,0 0-12 0,8-7 12 15,0-8-12-15,5 0-14 0,0 0 3 0,3 4 1 16,5-8 10-16,-4 5-12 0,4-5 12 0,0 4-12 0,-4 4 12 16,4 0 0-16,-9-1 0 0,1 9 0 0,-5-1 22 15,-8 4 0-15,13 0 0 0,-13 0 0 0,0 0 28 0,0 0 6 16,0 0 0-16,0 0 1 0,0 7-33 0,0 8-8 16,-4-3 0-16,-5 2-1 0,5 1 9 0,-8 0 3 15,-1 4 0-15,0 0 0 0,1-5-27 0,-5 1 8 16,5 0-8-16,-1-4 0 0,0 1 0 0,1-1-20 15,3-4 3-15,1 1 1 0,8-8 4 0,0 0 2 16,0 0 0-16,0 0 0 0,-8 0 10 0,8 0 8 16,0 0-8-16,-5-4 11 0,1-3 0 0,4-1 0 15,0-3 0-15,0 3 0 0,0-3 15 0,0-4 3 0,4 4 1 16,1 0 0-16,-1 4-21 0,0 3-9 0,4 0 8 0,1-3-8 16,-5 3 0-16,-4 4 0 0,13 0 0 0,-13 0-11 15,0 0 11-15,8 7-12 0,5 1 12 0,-9 3-12 16,-4 0 12-16,0 0 0 0,-4 4 0 0,-1 0 0 15,-3 0 13-15,0-4-1 0,-9 4-1 0,4-4 0 16,-4-3-11-16,1 3 0 0,-1-4 0 0,4 1 0 31,1-8-39-31,-1 0-9 0,5-4-3 0,4-3-807 0</inkml:trace>
  <inkml:trace contextRef="#ctx0" brushRef="#br0" timeOffset="135190.27">17952 7063 806 0,'0'0'72'0,"-8"0"-58"16,4-8-14-16,-5 5 0 0,9 3 300 0,0 0 58 15,0 0 11-15,0 0 3 0,0-8-275 0,4-3-54 16,5-4-11-16,-1 4-3 0,1-4-29 0,7 0 0 16,-3-7-8-16,8 3 8 0,0-7 0 0,4 0 0 15,0-4 8-15,5 0-8 0,-1-7 0 0,5 0 0 16,3-8 0-16,1 0 0 0,0 1 0 0,4-9 0 15,4 5 0-15,0-1 0 0,0 5 0 0,0-8 0 16,-4 3 0-16,0 12 0 16,-8-4-28-16,-1 7 0 15,1 4 1-15,-9 4 0 0,0 8-37 16,-4 7-7-16,-4 3-1 0,-9 1-1 16,-8 7-59-16,0 0-11 0,0 11-2 15,-4 4-323-15,-9 7-65 16</inkml:trace>
  <inkml:trace contextRef="#ctx0" brushRef="#br0" timeOffset="135504.1">18208 5516 1497 0,'4'-7'133'15,"5"-1"-106"-15,-1 1-27 0,5-4 0 16,-1 3 76-16,9-3 9 0,9 4 3 0,7-5 0 0,5 5-72 0,4-1-16 16,9 5 0-16,-5-5 0 0,1 5 0 0,-5-5 0 15,4 8 0-15,0-7-8 16,1 7 8-16,-5 0 0 0,0 0 0 0,0 3-8 0,-4 5 8 16,-8-1 0-1,-13 1 0-15,-5 7 0 16,-3 0 11-16,-5 3-3 15,-8 1 0-15,-8 7 0 16,0 7 13-16,-13 8 3 0,-9 0 0 16,1 12 0-16,-1 2-24 0,1 5 0 0,4 0 0 15,4-1-563-15,4-3-117 0</inkml:trace>
  <inkml:trace contextRef="#ctx0" brushRef="#br0" timeOffset="135865.62">18384 7145 1324 0,'0'0'59'0,"4"-8"12"0,5 1-57 0,-5 3-14 0,-4 4 0 0,0 0 0 16,0 0 209-16,0 0 39 0,0 0 8 0,0 0 2 0,0 0-206 0,8 0-42 15,9-4-10-15,4 8 0 0,9-4-14 0,3 0-5 16,5 4-1-16,8-8 0 0,0 0 20 0,13-3 0 16,12-4-8-16,5-4 8 0,12-4 0 0,4 1-12 15,-4-9 12-15,8 5-10 0,1-4 10 0,-5 0 0 16,-4 4 0-16,0-1 0 0,0 5-15 0,-8 3-1 15,-13 3 0-15,-8 1 0 16,-9 0-13-16,-8 7-3 0,-4-7-1 0,-9 7 0 16,-8 1-94-16,-8-1-18 0,-1 0-4 0</inkml:trace>
  <inkml:trace contextRef="#ctx0" brushRef="#br0" timeOffset="136167.81">19630 6507 2149 0,'0'0'95'0,"0"0"20"0,0 0-92 0,0 0-23 0,8-3 0 0,5 3 0 15,4 0 18-15,16 3-1 0,9 1 0 0,8 0 0 16,5 0-31-16,8-4-6 0,4 0-2 0,8-4 0 31,1 4-34-31,4 4-8 0,4-1 0 0,-5 5-1 16,-7 7-22-16,-10 0-4 0,-11 0-1 0,-5-4 0 15,-8 4 23-15,-13 3 4 16,-8-3 1-16,-5 0 0 16,-12 4 109-16,0-1 23 15,-8-3 4-15,-5 4 0 0,-4-1 28 16,1 5 4-16,-9-1 2 0,4-3 0 16,-5-4-65-16,1 3-13 0,4 5-2 0,0-5-931 15</inkml:trace>
  <inkml:trace contextRef="#ctx0" brushRef="#br0" timeOffset="136684.84">18619 7402 1796 0,'0'0'80'0,"9"-8"16"0,-5 1-77 0,8-1-19 0,-3 1 0 0,3 0 0 0,9-1 64 0,0 1 10 16,9-1 2-16,7 4 0 0,5 1-20 0,13-5-3 16,8 8-1-16,8 0 0 0,9 8-28 0,4-5-5 15,8 9-2-15,4-1 0 0,9 0 1 0,8 0 0 16,5 4 0-16,3 0 0 0,5-4-10 15,4 4-8-15,0-4 12 0,0 0-12 16,0-3 8-16,0-1-8 16,-4-3 0-16,-4 0 0 15,-9-4 8-15,-8 0-8 16,-9-4 0-16,-3 4 0 16,-5-4-11-16,-9 4-5 0,-7-3-2 0,-5-1 0 15,-4 0-46-15,-5 0-10 0,-3 1-2 16,-5 3-892-16</inkml:trace>
  <inkml:trace contextRef="#ctx0" brushRef="#br0" timeOffset="136899.51">21245 7208 2127 0,'0'0'47'0,"0"0"9"0,0 0 3 0,0 0 1 0,0 0-48 0,0 0-12 0,8-4 0 0,-8 4 0 16,0 0 56-16,8 0 10 0,1 0 2 0,3 0 0 16,-3 0-29-16,3 0-6 0,5 4-1 0,4 0 0 15,4 3-32-15,5 1 0 0,7-1 0 0,5 4 0 16,13 0 0-16,-1 4 0 0,9 0 0 0,0 0 0 15,0 0 0-15,0 4 0 0,0-1 0 0,-9-3 0 32,-3 4-35-32,-9-4-13 0,-5 0-4 0,-7-4 0 0,-13 0 36 0,-1 0 6 0,-7 0 2 15,-9-3 0-15,0 3 54 0,-9 0 11 0,-7 0 3 0,-10 1 0 0,-7 3-32 16,-9 3-7-16,-4 1-1 0,-13 3-1145 16</inkml:trace>
  <inkml:trace contextRef="#ctx0" brushRef="#br0" timeOffset="137906.25">18388 7245 806 0,'0'0'72'0,"0"0"-58"0,0 0-14 0,-4 0 0 16,4 0 158-16,0 0 29 0,0 0 5 0,0 0 2 15,-8-3-78-15,8 3-16 0,0 0-4 0,0 0 0 16,-4 0-53-16,4 0-11 0,0 0-3 0,0 0 0 0,0 0 31 16,0 0 5-16,0 0 2 0,0 0 0 15,-5-8-118-15,-3-3-23 0,0 4-5 0,-5-1-1 16,5-3 5-16,-5-4 1 0,1 0 0 0,-1-7 0 15,0-1-9-15,1-6-1 0,3-1-1 0,1-4 0 16,-5-3 42-16,5-4 9 0,8 0 2 0,-4-4 0 16,0 0 77-16,4-7 16 0,4 0 3 0,0 0 1 0,4-8 8 0,1 4 2 15,3 1 0-15,-3-1 0 0,3 0-14 0,-3 7-2 16,3 1-1-16,-3 3 0 0,-1 0-21 0,5 8-4 16,-1 0-1-16,-3 3 0 0,-5 5-20 0,0-1-12 15,4 4 12-15,-3 0-12 0,-1 3 0 0,0 5 0 16,0-1 0-16,0 4 0 0,-4-4 10 0,-4 8-10 0,4-7 8 0,-4 3-8 15,4 0 0-15,0 0 0 0,4 4 0 16,0-1 0-16,1 1 0 0,3 0-11 0,-4 0 11 0,9 0-12 31,-1 3-14-31,1 1-3 0,8-1-1 0,0 1 0 16,4 3-42-16,4 4-9 0,-8 0-2 0,5 4 0 16,-1 7-35-16,-4 0-7 0,0 8-2 0,-5 0 0 0</inkml:trace>
  <inkml:trace contextRef="#ctx0" brushRef="#br0" timeOffset="143118.18">20943 5024 1648 0,'-9'19'73'0,"9"-19"15"0,0 0-70 0,0 0-18 15,-8 0 0-15,4 7 0 0,4-7 132 0,-9 4 24 16,5 7 4-16,-8 4 0 0,-1-7-59 0,-4 6-12 16,-4 5-2-16,4 0-1 0,1 3-38 0,-1-3-8 15,-4-1-2-15,8 1 0 0,1-8-6 0,-1 0 0 16,5-3-1-16,-5-1 0 0,9 1-9 0,0-5-2 16,4-3 0-16,0 0 0 0,0 0-9 0,0 0-3 15,0 0 0-15,4-14 0 0,0-1-8 0,0-4 0 16,5 0-10-16,3 1 10 0,1-1-23 0,-1-11 2 15,5 0 0-15,0 8 0 0,-4-8 36 0,3 4 7 16,1-4 2-16,0 8 0 16,-4 3-71-16,-1 1-13 0,-3 7-4 0,-1-1 0 0,0 5 80 0,-4 0 16 0,-4 7 4 0,0 0 0 15,0 0-7-15,5 11-1 0,-5 4 0 0,-5 3 0 16,5-3 24-16,-4 4 4 0,0 7 0 0,0 0 1 16,-4 0-36-16,-1 0-7 0,-3 0-2 0,-5 0 0 15,0-7-4-15,4 0 0 0,-3-5-8 0,-1 1 12 16,4-3-12-16,-4-1 0 0,1 0 8 15,-1-4-8-15,4 1 0 0,1-4 0 0,-1-4 0 16,1-4 0-16,3 0-10 0,1 0 10 16,4 1-8-16,-1-5 8 0,1-3-10 0,4-4 10 15,4-4-12-15,1-3 12 16,-1 0-13-16,4-4 4 16,5 0 1-16,4 0 0 0,-5-1 8 15,9 5 0-15,0 0 0 0,4-1-8 0,-4 8 8 0,0 4 0 16,0 0 0-16,-4 11-8 0,0 0 8 0,0 0 0 0,-5 11 0 0,-4-3 0 0,1 7 11 0,-5 3 1 0,-4 5 0 0,0-1 0 15,-8 0 1-15,3 8 1 0,1-8 0 0,0 5 0 0,-4-9-5 0,-5 1-1 16,5 3 0-16,-1-7 0 0,1 0-8 0,0-11-16 16,-1 7 4-16,5-7-928 15,4-4-187-15</inkml:trace>
  <inkml:trace contextRef="#ctx0" brushRef="#br0" timeOffset="147796.99">18099 4417 1036 0,'0'0'46'0,"0"0"10"0,0 0-45 0,0 0-11 16,-4-8 0-16,4 8 0 0,4-7 88 0,0 3 16 15,-4 4 4-15,9-7 0 0,-1-1-34 0,5 5-6 16,-1-5-2-16,1 8 0 0,-1-7 3 0,5 7 1 16,4-4 0-16,4 4 0 0,0 0 5 0,-4 0 1 15,-4 4 0-15,4 3 0 0,8 1-45 0,9-5-9 16,0 5-2-16,4-1 0 0,0 4 3 0,0 4 0 16,4 0 0-16,0 4 0 0,4-4 0 0,5 3 0 15,4 1 0-15,12 3 0 0,-8 4 1 0,4 4 1 16,4 4 0-16,1-1 0 0,-10 1 10 0,6-1 1 15,-1 12 1-15,4-8 0 0,0-3-3 0,1 14-1 0,-1-7 0 16,4 8 0-16,-3-1 1 0,-5 1 0 0,0 3 0 16,-13-4 0-16,5 1-12 0,4 3-2 0,4 4-1 15,4 0 0-15,-3 3-5 0,-1 1-1 0,0 7 0 0,29 26 0 16,-16-7 0-16,4-4 0 0,-9-4 0 0,9 0 0 16,-8-3-1-16,-5 0-1 0,0 6 0 0,1 5 0 15,-10 0 0-15,-3-4 0 0,4-8 0 0,0 8 0 16,-13-11 1-16,5 0 0 0,-5 7 0 0,5 4 0 15,-5-7-3-15,-8 3 0 0,0-7 0 0,0 0 0 16,-4-4 1-16,-5-4 0 16,1 0 0-16,-5 5 0 15,0-5 1-15,1 0 0 0,-1-3 0 16,1 0 0-16,-5-12-1 0,0 0 0 16,0-3 0-16,-4 0 0 15,-4-12-10-15,-5 1 12 16,5-4-12-16,0-4 12 0,-5 0-12 15,5-4 8-15,-8-3-8 0,3-4 8 0,1 3-8 16,-1-3 10-16,-3 0-10 0,-1-4 10 0,1 4-10 0,-1-3 8 0,0-1-8 0,-3 0 8 0,3 0-8 0,0 0 0 0,1 0 0 0,-1 1 0 0,0-1 0 16,1 0 0-16,-1-4 8 0,1 5-8 0,-5-1 0 0,4-4 0 0,1 4 0 0,-1-3 0 0,-4-1 0 0,5 1 0 15,-5-1 0-15,0 1 0 0,0-1 0 0,0-3 0 16,-4 3 0-16,5-3 0 0,-5 0-14 0,0-4-2 16,0 0 0-16,0 0 0 15,-13-4-170-15,-4 0-34 0</inkml:trace>
  <inkml:trace contextRef="#ctx0" brushRef="#br0" timeOffset="148421.19">19248 4290 576 0,'-12'22'25'0,"7"-14"6"0,-3-4-31 0,4 7 0 0,4-11 0 0,0 0 0 16,0 7 175-16,0-7 29 0,0 0 5 0,0 0 2 15,12 0-95-15,1-7-18 0,4 7-4 0,4-15-1 16,-4 4 5-16,4-4 1 0,-1 0 0 0,14-4 0 15,-5-3-21-15,9 0-4 0,12-12-1 0,1 4 0 16,3 0-30-16,9-7-7 0,4-11 0 0,13-4-1 16,4-12-23-16,8 1-4 0,17-4 0 0,13-12-8 15,-5 12 8-15,9-11-8 0,8 7 0 0,17-11 0 16,-16 12-12-16,3-5-7 0,-8 12-1 0,0 7 0 16,-13 7-43-16,-16 8-9 0,-21 4-1 15,-5 7-907-15</inkml:trace>
  <inkml:trace contextRef="#ctx0" brushRef="#br0" timeOffset="148675.93">19911 4909 2264 0,'0'0'100'0,"0"0"21"0,8 0-97 0,5-4-24 16,-1 4 0-16,9-7 0 0,5-1 103 0,-1-7 15 15,12 0 3-15,10-3 1 0,24-12-58 0,4-4-12 16,13 4-3-16,9-14 0 0,-1 6 1 0,5-10 0 16,8 0 0-16,13-5 0 0,-9 9-37 0,0-5-13 15,5 1 9-15,12-4-9 0,-9 7 0 0,1 0 0 0,-5-3 8 0,9-4-8 16,-8 7 0-16,-5 4 0 0,-4 7 0 16,-4-3 0-1,-21 0-34-15,-9 11-12 0,-12 3-2 0,-8 8-836 0,-9 1-166 0</inkml:trace>
  <inkml:trace contextRef="#ctx0" brushRef="#br0" timeOffset="148959.2">21010 5173 2347 0,'-30'8'104'0,"22"-8"21"0,4 0-100 0,0 3-25 0,4 1 0 0,4 7 0 0,-4-11 46 0,8 0 4 15,5 0 1-15,8 0 0 0,8 0 24 0,0 0 5 16,13-11 0-16,5 4 1 0,7-12-23 15,9-3-5-15,8-1-1 0,22 1 0 0,3-11-31 0,0-1-6 16,1 0-2-16,16-3 0 0,-4 4-13 0,4-12 9 16,-3 0-9-16,11-3 8 0,-16 3-8 0,0 0 0 15,4 1 0-15,-4 3 0 0,-13 0 0 0,-12 7 0 16,-13 1-14-16,-4 3 5 16,-17-4-197-16,-8 12-39 15,-13-1-8-15</inkml:trace>
  <inkml:trace contextRef="#ctx0" brushRef="#br0" timeOffset="149136.05">21253 5893 748 0,'0'0'67'0,"0"0"-54"0,0 0-13 0,0 0 0 0,0 0 364 0,17-4 71 0,4-4 13 0,4-3 4 0,13-4-320 0,8-7-64 0,4 0-13 0,17-5-3 16,5-6 29-16,7-4 6 15,5-1 1-15,17-6 0 0,-5-1-44 0,9 0-8 16,8-3-1-16,9-8-1 0,-9 7-14 0,0 1-4 0,1 0 0 0,11-1 0 15,-20 8-1-15,-8 4-1 0,-1 3 0 16,-3 1 0-16,-14 3-14 0,-7 4-10 0,-14 7 2 0,-3 4 0 16,-22 4-90-16,-3 7-18 0,-5-3-3 15,-17 7-1-15,-8 0-108 0,-17 19-23 0</inkml:trace>
  <inkml:trace contextRef="#ctx0" brushRef="#br0" timeOffset="149363.41">21928 6411 1440 0,'-12'-12'128'0,"12"12"-103"0,0 0-25 0,0 0 0 0,0 0 262 0,12 0 47 16,5 0 10-16,4-7 1 0,8-4-198 0,5-4-40 15,8 0-8-15,12-11-2 0,9 0-12 0,4-8-4 16,9 4 0-16,8-7 0 0,-5-4-23 0,14 0-5 16,7 0 0-16,14-7-1 0,-18 3-17 15,9 0-10-15,4 4 12 16,4 0-12-16,-12 4 8 0,-5 3-8 15,1 5 0-15,-1-1 0 0,-12 4 0 16,-4 3 0-16,-9 8 0 0,-4 1 0 0,-8-1-116 0,-17 4-24 16,-9 3-5-16,-16 8-708 0,-8 0-142 0</inkml:trace>
  <inkml:trace contextRef="#ctx0" brushRef="#br0" timeOffset="149571.02">22373 6962 2664 0,'-25'8'118'0,"20"-5"24"0,5-3-114 0,0 0-28 0,0 0 0 0,0 0 0 15,13 0 54-15,4-7 5 0,4-4 1 0,8-1 0 16,5-6 3-16,3-1 1 0,14-7 0 0,8-4 0 16,8 0-52-16,8-3-12 0,5-1 0 0,12-7 0 15,-8 4 0-15,8-4 0 0,0-4 0 0,5 1 0 16,-9 6 0-16,0-3 0 0,-8 4 0 0,-5 4 0 16,-8 7-100-1,-12 3-22-15,-9 1-5 0,-8 7-717 16,-9 4-144-16</inkml:trace>
  <inkml:trace contextRef="#ctx0" brushRef="#br0" timeOffset="149738.43">22461 7581 2246 0,'0'0'200'0,"0"0"-160"16,0 0-32-16,0 0-8 0,8-4 168 0,9-7 33 16,0 0 7-16,12-8 0 0,9-3-98 0,8-4-20 15,9-8-4-15,20-11-1 0,5-3-50 0,4-4-11 16,0-4-1-16,12-8-1 0,-8 12-22 0,4 0 8 15,-4 4-8-15,5-1 0 16,-14 4-58-16,1 4-16 0,-4 4-3 0,3 7-881 16,-3 1-176-16</inkml:trace>
  <inkml:trace contextRef="#ctx0" brushRef="#br0" timeOffset="154763.62">18904 5143 172 0,'0'0'16'0,"0"0"-16"16,0 0 0-16,0 0 0 0,0-7 151 0,0 7 27 15,5-7 6-15,-5 7 0 0,0-12 51 0,4 5 9 16,-4 7 3-16,4-8 0 0,0 1-59 0,0 0-11 15,0-1-2-15,-4 8-1 0,5-7-74 0,3 3-14 16,0-3-3-16,-8 7-1 0,0 0-14 0,5 0-4 16,-5 0 0-16,12-8 0 0,-3 4-51 0,3 4-13 15,1 4 0-15,-1 4 0 0,-3-5 0 0,-1 12 0 16,1-7 0-16,-5 3 0 0,-4 4 0 0,0 0 8 0,-4 7-8 16,-5-3 0-16,1 3 0 0,-5-3 0 15,1 3 0-15,-1-3 0 0,-4-5-21 0,-4 5 2 16,4-4 1-16,-3 4 0 15,7-12-10-15,-4 4-3 0,0-11 0 0,9 4 0 0,-5-8 16 0,5 4 3 0,-5 0 1 0,9-7 0 16,4-4-5-16,0-1-2 0,0-6 0 0,0-5 0 16,-4-3 6-16,4 4 2 0,0-4 0 0,0 0 0 15,0 0 10-15,8 0-10 0,1 3 10 0,-1 1-10 16,1 3 10-16,-1 4 0 0,-4 4-9 0,5 4 9 16,-1 3 22-16,-8 4 9 0,17-4 1 0,-17 4 1 15,17 8-33-15,-1 3-14 0,1 4 1 0,-9-8 0 16,-3 16 26-16,-1-5 6 0,-4 5 1 0,0-5 0 15,-4 5-11-15,-1-5-1 0,-3 1-8 0,-5 7 12 16,-3-11-12-16,3 4 11 0,-4-12-11 0,1 8 10 16,3-4-10-16,-4-7 0 0,0 0 9 0,1-1-9 15,3-3 0-15,5-3-8 0,-5-1 0 0,5-7 0 0,-1 3-10 0,5-3-2 16,4-4 0-16,0-4 0 0,0 1 8 16,4-1 2-16,-4 1 0 0,5-5 0 0,7 5 2 0,-4 3 0 15,-3 3 0-15,7 1 0 0,1 0 8 16,-1 11-12-16,1-7 12 0,0 7-12 0,3 7 12 0,1-7-8 15,-4 8 8-15,-1 3-8 0,1-4 33 0,-1 4 7 16,-3-3 2-16,-1-1 0 16,-8-7-78-16,4 11-16 0,1 1-4 0,-1-1 0 15,-4 4-12-15,-4-8-4 0,-1 4 0 0,-3-11 0 16,-5 8-91-16,5-4-18 0,-9 3-4 0</inkml:trace>
  <inkml:trace contextRef="#ctx0" brushRef="#br0" timeOffset="155120.32">18778 5266 1267 0,'0'0'56'0,"0"0"12"0,0 0-55 0,0 0-13 0,0 0 0 0,0 0 0 0,0 0 216 0,0 0 41 15,0 0 8-15,-4-7 2 0,8 0-124 0,1-8-25 16,7 0-5-16,1-8-1 0,4 5-49 0,4-16-11 16,8 1-1-16,9-1-1 0,-1-11-25 0,10 1-5 15,-5-5 0-15,8-7-1 0,-4 0-7 0,0-3 0 16,0-5-1-16,5 5 0 0,-14-8-11 0,5 15 0 15,0-4 0-15,0 4 8 0,-8 11-8 0,-5 14 0 16,-8-2 0-16,0 6-11 16,-4 1-69-16,0 3-13 0,-5 12-3 0,-3-8-709 15,-9 11-142-15</inkml:trace>
  <inkml:trace contextRef="#ctx0" brushRef="#br0" timeOffset="155440.91">19152 4152 1843 0,'-17'0'164'0,"17"0"-132"0,0 0-32 0,0 0 0 16,0 0 186-16,0 0 30 0,0 0 7 0,0 0 1 16,0 0-128-16,8 4-26 0,9-4-5 0,0 0-1 15,8 0-14-15,0-4-3 0,9 4-1 0,-1-7 0 16,5 3-34-16,4-3-12 0,4-1 9 0,5 1-9 0,-10 3 0 0,1-4 0 15,0 1 8-15,0 3-8 0,-4 4 0 0,-4 0 0 16,-5 0 0-16,-4 8 0 0,-8 3 0 16,-5-7 0-16,-3 11 0 15,-1 3 0-15,-8 5 0 0,0 3 0 0,-8 7-9 0,-9-3 9 16,0 4 0-16,-8 10 0 0,-4 5 0 0,-1-1 0 16,5-7-95-16,4 0-12 15,0-4-2-15,9 1-1135 0</inkml:trace>
  <inkml:trace contextRef="#ctx0" brushRef="#br0" timeOffset="156310.91">19802 5401 2005 0,'0'0'88'0,"-9"3"20"0,-3 1-87 0,-1 0-21 0,5 0 0 0,4-1 0 0,-9 1 148 0,1 0 24 16,7-1 6-16,5-3 1 0,0 0-92 0,0 0-19 15,0 0-3-15,0 0-1 0,0 0-51 0,0 0-13 16,0 0 0-16,0 0 0 0,0 0 0 0,0 0 0 16,5 0 0-16,7-3 0 0,1 3-8 0,3 0-5 15,-3-4-1-15,4 4 0 16,-17 0-54-16,12-7-10 0,1 3-2 0,-13 4-1 15,0 0 31-15,0 0 6 0,0 0 2 0,0 0 0 0,0 0 33 0,0 0 9 16,0 0 0-16,0 0 0 0,0 0 14 0,-8 4 7 16,-1 7 2-16,-3-4 0 0,-5 4-23 0,4 1-16 15,-8-1 2-15,5 0 1 0,-1 4 28 0,4-11 5 16,5 7 2-16,4-8 0 0,4-3-22 0,-5 8 0 16,-3-1 0-16,8-7 0 0,0 0-14 0,0 0-4 0,0 0-1 15,0 0 0 1,0-7-25-16,-4-1-4 0,4-3-2 0,0 4 0 0,8-1 31 0,1-3 7 15,-5 0 0-15,4 4 1 0,1-8 21 0,-5 3 4 0,4 1 1 16,-4 0 0-16,-4 4 19 0,0 7 4 0,5-4 1 0,-5 4 0 16,0 0-3-16,0 0-1 0,0 0 0 0,0 0 0 15,0 0 5-15,8 7 2 0,0 5 0 0,-3 2 0 16,-1 1-26-16,-4 0-6 0,4 0-1 0,-8 4 0 16,0-15-9-16,-1 7 0 0,5-4 0 0,0-7 0 15,-4 8 0-15,4-8-11 0,0 0 1 0,-4 7 0 16,-4 1-15-16,-5-1-3 0,5-3-1 15,-1-4 0-15,-3 0-15 0,7 0-4 0,5 0 0 0,0 0 0 16,-12-4-8-16,8-3-3 0,-1 3 0 0,1-4 0 0,-4 1 42 0,4-1 8 16,-1 1 9-16,5 0-13 0,0 3 13 0,0 4 10 15,0 0-2-15,0 0 0 16,0 0 17-16,0 0 3 0,0 0 1 0,0 0 0 16,9 0 16-16,-9 0 3 0,0 0 1 0,0 0 0 0,0 0-12 15,0 0-2-15,0 0-1 0,12-8 0 0,1 5-6 16,0-5 0-16,-1 8-1 0,1-7 0 15,8-1 4-15,-4 5 1 0,3 3 0 0,1-12 0 0,0 1-22 0,5 0-10 16,-5-4 10-16,0-4-10 0,4 1 0 0,-4 3 8 16,8-11-8-16,0 0 0 15,-3-4-24-15,7-4-7 0,5 1-1 0,4-4-1 16,0 3-39-16,-5-3-7 0,1 0-1 0,4 3-1 16,0 0-110-16,-4 5-21 0,-5 6-5 15</inkml:trace>
  <inkml:trace contextRef="#ctx0" brushRef="#br0" timeOffset="156619.23">20129 4748 1094 0,'0'0'97'0,"-4"0"-77"0,-5 4-20 0,9-4 0 16,0 0 267-16,0 0 49 0,0 0 11 0,0 0 1 0,0 0-231 16,0 0-46-16,0 0-10 0,13-4-1 0,4 4 19 0,0 0 4 15,8-7 1-15,0 7 0 0,0-4-52 0,4 4-12 16,1 0 0-16,3 0 0 0,1 0 0 0,-1 4 0 16,1 3 0-16,-5-3 0 0,1 0 0 0,-9 7 0 15,0-11 0-15,0 8 0 0,-5 3-10 0,-3-4 10 16,-5 4-8-16,-3-3 8 0,-5 7 0 0,0 3 0 15,-5 1 0-15,-3 3 0 0,0-3 0 0,-5 7 9 16,0 0-9-16,-3 4 10 16,-1-4-32-16,-4 4-6 0,0-4-2 0,-4 4-1118 15</inkml:trace>
  <inkml:trace contextRef="#ctx0" brushRef="#br0" timeOffset="157516.36">20364 6198 633 0,'-9'0'56'0,"5"0"-44"16,0-4-12-16,0 4 0 0,-5-3 296 0,5 3 58 15,4 0 11-15,0 0 3 0,0 0-217 0,0 0-43 16,9-8-9-16,-9 8-2 0,8-7-69 0,5 3-13 16,-13 4-3-16,12-4-1 0,5 1-11 0,-4 3 0 15,-1 0 0-15,1 0 0 0,4 0 0 0,-5 0 0 16,-12 0 0-16,0 0 0 0,13 3-16 0,-13-3 4 15,0 0 0-15,0 0 1 16,0 11-19-16,0-3-4 0,0 3-1 0,-9 4 0 16,-3-4-19-16,-1 4-4 0,1 0-1 0,-5 0 0 0,0 0 27 0,0-4 6 15,5-4 1-15,-1 1 0 16,5-1-63-16,-5-3-12 0,1-4-2 0,7 0-1 0,5 0 65 0,-4-7 13 0,4-5 2 0,0 1 1 16,-4 4 35-16,8-8 7 0,0 0 2 0,1 0 0 15,-5 0 18-15,4 4 4 0,8-4 1 0,-3 0 0 16,-1 4 37-16,0 4 7 0,-3-5 2 0,3 5 0 15,-4 0-31-15,-4 7-7 0,0 0-1 0,0 0 0 16,0 0-24-16,0 0-4 0,0 0-2 0,0 0 0 0,9 7 3 16,-5 4 1-16,-4-3 0 0,4 6 0 0,-8-2-26 0,4-1 0 15,0-4 0-15,0-7 0 16,0 8-24-16,-4 3-9 16,4-4-3-16,0-7 0 0,0 0-11 0,-5 8-2 0,1-4-1 15,-4 3 0-15,8-7 22 0,-9 4 5 0,-3-4 1 0,3 0 0 16,9 0-85-16,0 0-17 0,-8-4-3 0,0 4-1 15,-1-4 103-15,9 4 25 0,0 0 0 0,-12 0 0 0,3 4 46 16,9-4 14-16,0 0 4 0,0 0 0 0,0 0 8 0,0 0 1 16,0 0 1-16,0 0 0 0,0 0-16 0,9 0-3 15,3-4-1-15,5 1 0 0,0-1 15 0,4 0 3 16,4-3 1-16,0-5 0 0,5 1-34 0,-1-4-7 16,0 0-2-16,5 1 0 0,-1-5-21 0,1-3-9 15,8 3 8-15,8-3-8 0,-4-1 0 0,0 1 0 16,9 0 0-16,0-1 0 0,-1 1 0 0,5-1 0 0,-5 1 0 15,1 0 0-15,-5-1 0 0,-4 12 0 0,-4-7 0 16,0 3 0 0,-8 0-29-16,-1 4-11 0,-3-1-3 0,-5 5 0 15,-8 3-26-15,-5 0-6 0,-3-3-1 0,-1 3 0 16,-8 4-32-16,0 0-8 0,0 0 0 0,0 0-721 0</inkml:trace>
  <inkml:trace contextRef="#ctx0" brushRef="#br0" timeOffset="157777.87">21068 5594 691 0,'0'0'61'0,"0"0"-49"15,0 0-12-15,0 0 0 0,0 0 356 0,0 0 69 16,0 0 14-16,13 4 2 0,-5-8-276 0,5 4-55 16,4 4-11-16,4-4-3 0,0 4-40 15,4-4-8-15,0 0-1 0,4 0-1 0,1 0-30 0,3 4-7 16,1 3-1-16,4-7 0 0,-1 4-8 15,-3 0 0-15,-9-1 0 0,4 1 0 0,-3 0 0 0,-1-1 8 16,-8 9-8-16,-1-5 0 0,1-3 8 0,-4 3-8 16,-13-7 0-16,0 11 8 0,-4 4-8 0,-5 8 0 15,-3-1 0-15,-1 4 0 16,0 4-16-16,-8-4-9 0,0 4-2 0,-4 11 0 16,-4-11-157-16,4-1-31 0</inkml:trace>
  <inkml:trace contextRef="#ctx0" brushRef="#br0" timeOffset="158160.19">20947 6612 864 0,'-4'0'76'0,"-1"4"-60"0,-7-4-16 0,8 3 0 0,-1 1 284 0,5-4 55 15,0 0 10-15,0 0 3 0,0 0-179 0,0 0-35 16,0 0-7-16,0 0-2 0,0 0-91 0,21-4-18 15,0 4-4-15,5-7-1 0,7 3 30 0,1-7 7 16,3 0 0-16,1 0 1 0,0-4-37 0,4 3-7 16,0-2-1-16,4-1-8 0,-4 3 0 0,4-2 0 15,-4-1 0-15,0 0 0 0,0 0 10 0,-4 4-10 16,-5-4 8-16,1 4-8 16,-1-1-160-16,-3 1-36 0,-5 0-8 0</inkml:trace>
  <inkml:trace contextRef="#ctx0" brushRef="#br0" timeOffset="158503.09">21643 6098 2419 0,'0'0'53'0,"0"0"11"0,0 0 3 0,0 0 1 0,0 0-55 0,0 0-13 0,0 0 0 0,0 0 0 15,13 3 105-15,-1 1 19 0,1 0 3 0,-1 3 1 16,5-7-103-16,0 4-25 0,4-4 0 0,4 4 0 15,-4-4 24-15,4 0 0 0,0 0 0 0,1-4 0 16,-1 4-16-16,0 0-8 0,0-4 0 0,9 4 8 16,-5 0-8-16,0-4 0 0,1 4 0 0,-9-3 0 15,4 6 0-15,-8-3 0 0,-1 0 0 0,-3 4 0 0,-5-4 0 16,-8 0 8-16,5 8-8 0,-5-1 0 16,-9 1 12-16,1 3-2 0,-5 4-1 0,1-1 0 0,-1 1-1 15,-4-3-8-15,5 2 12 0,3 1-4 0,1 0-8 0,-1-4 0 16,1 1 0-16,0-1 0 0,3-4 0 15,5-7 0-15,0 0 0 0,0 0 0 0,0 8-11 0,0-8-4 16,-4 7-1-16,4-7 0 16,0 0-76-16,0 0-16 0,0 0-4 0,0 0 0 15,-4 4-80-15,0 3-16 0,-4 1-3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2:10:06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8625 15381 2012 0,'0'0'89'0,"0"0"19"16,0 0-87-16,0 0-21 0,0 0 0 0,12-4 0 0,5-4 21 0,-4 1 0 16,12-1 0-16,8 1 0 0,1-4-9 0,8 0-3 15,4-1 0-15,4-2 0 0,1-1-9 0,3 0 0 16,5 4 0-16,8-1 0 16,8 1 0-16,-3 4 0 0,7-1 0 0,1 8 0 15,0 0 0-15,-1 0-9 0,10 8 9 0,-1-1 0 0,4 4 0 16,9 1 0-16,3-1 0 0,5 0 9 0,-4 0-9 15,9 0 12-15,7 0-12 0,1 1 12 0,-1-1-12 16,1-4 12-16,12-3-12 0,-4 0 12 0,4-1 24 0,-4 1 6 16,0-4 1-16,5 0 0 0,3 0 9 0,-4-4 3 15,-4 4 0-15,9-3 0 0,8 3-9 0,-1 3-2 16,-3 1 0-16,0-4 0 0,8 4-16 0,-1 0-4 0,1-1-1 16,9 1 0-16,8 0-13 0,-5 0-2 0,1-1-8 15,-1 1 12-15,9 0-12 0,-8-1 0 0,-5 5 0 0,-4-4 0 16,5-1 8-16,-9 1-8 0,-4 4 0 0,-5-8 0 15,-8 0 9-15,1 3-9 0,-5-3 8 0,-9 4-8 16,-8 0 24-16,1-1 0 0,-5 1 0 16,-9-4 0-16,1 4 5 0,-4 0 1 0,-9-1 0 15,-9 1 0-15,1-4-14 0,-9 4-4 0,5 0 0 16,-9-1 0-16,-13 1-12 0,-3 0 9 0,-9-4-9 0,-5 3 8 16,-3-3-8-16,-9 0 8 0,0 4-8 0,-12-4 8 15,4 0-8-15,-13 0 0 0,-4 0 0 0,0 0-11 16,8-4-40-16,-8 4-8 0,0 0-1 0,-4-7-810 15,4-8-162-15</inkml:trace>
  <inkml:trace contextRef="#ctx0" brushRef="#br0" timeOffset="358.46">17130 14814 2649 0,'0'0'236'0,"0"0"-189"16,0 0-38-16,0 0-9 0,0 0 112 0,0 0 20 15,0-4 4-15,0 1 0 0,9-1-116 0,3 4-20 16,1 0-12-16,8 4 1 0,4 3-5 0,0 4 0 0,0 0-1 0,5 8 0 31,-1 0-8-31,0-1-2 0,1 8 0 0,3 1 0 16,-3 6-2-16,3 1-1 0,5-5 0 0,4 9 0 0,-4-1 10 0,-1 0 3 0,-3-3 0 0,-1 3 0 15,-12-3 7-15,5 3 2 0,-10 0 0 16,-3 0 0-16,-5-7 8 0,-4 4 0 0,-12 3 0 16,-4-3-8-16,-5 3 29 0,-8 0 7 0,-9 8 0 15,-4-4 1-15,-8-4-1 0,0 4 0 0,0 8 0 0,-13-16 0 16,-4-11-28-16,0-3 0 0,-4 3 0 0,4-7 0 31,-8 4-152-31,4-4-24 0,0-4-5 0</inkml:trace>
  <inkml:trace contextRef="#ctx0" brushRef="#br0" timeOffset="1076.54">8868 13014 1789 0,'-17'-4'39'0,"0"1"8"0,9-1 1 0,-9 0 4 0,9 1-42 0,8 3-10 0,0 0 0 0,8-8 0 0,9 1 24 0,4-5 4 15,12-2 0-15,14-1 0 0,-1 0-28 0,8-4 8 16,1-3-8-16,16 3 0 0,5 4 44 0,3-3 3 16,9 6 1-16,-8 5 0 0,8 3 27 0,0 0 5 15,9 4 2-15,3 8 0 0,9 3-22 0,0 4-5 16,5 4-1-16,7-1 0 0,18 5-27 0,-1-1-6 15,0 4-1-15,18 0 0 0,7 4-12 0,5 0-8 16,0 0 8-16,4-1-8 0,-5 1 20 0,10 0 0 16,7 0 0-16,-4-8 0 0,5 1-20 0,4 3 0 15,-1-8 0-15,1 1 0 0,0 7 11 0,8-7-3 16,4-1 0-16,1-3 0 0,-5 4 16 0,0-1 4 16,0 1 0-16,0 3 0 0,0-3-17 15,0 3-3-15,-8-3-8 0,0 3 12 0,0 1 8 16,-13-5 0-16,-4 1 1 0,-13 0 0 0,-4-4-21 15,-12 0-15-15,-17-1 3 0,-9-2 0 16,-12 3 12-16,-9-8 15 0,-3 4-3 0,-14 0-1 16,1-3-11-16,-9-1 0 0,-3 1 0 0,-10-5 0 15,-3-3 0-15,-9 0 0 0,0 0 0 0,-12-3 0 16,3-1-46-16,-11 0-14 0,3-3-4 0,-8-4 0 16,-4 3-147-16,-5-7-29 0,1 4-7 0,-5-8-1 0</inkml:trace>
  <inkml:trace contextRef="#ctx0" brushRef="#br0" timeOffset="1405.01">17277 13227 2718 0,'0'0'120'0,"0"0"25"15,0 0-116-15,0 0-29 0,0 0 0 0,13 3 0 0,-1 1 12 0,13 0-3 16,0 3-1-16,5 1 0 0,8-1-8 0,4 4-11 15,4-7 3-15,8 7 0 0,9 0 8 0,4 4 0 16,5 0 0-16,3 0 0 0,1 4-15 0,-5 3-1 16,-4-3 0-16,-4 3 0 0,-4 0 26 15,-5 5 5-15,-8-5 1 16,-8-3 0-16,-13 3-7 0,-8 0-1 16,-5-3 0-16,-7 0 0 0,-14-1 13 15,-8 1 3-15,-16-1 0 0,-9 5 0 0,-8-1 6 16,-22 4 2-16,-16 4 0 0,-17-4 0 0,-4 8-170 15,-12-1-34-15,-5 4-6 16</inkml:trace>
  <inkml:trace contextRef="#ctx0" brushRef="#br0" timeOffset="1965.16">9119 11516 2718 0,'-8'-11'120'0,"0"7"25"0,4-7-116 0,4 11-29 15,0 0 0-15,0 0 0 0,0 0 0 0,4-7-16 0,4-5 1 0,9 9 1 31,4-1-10-31,12 0-1 0,9 0-1 0,9 1 0 0,12 3 7 0,8 0 2 16,0 0 0-16,13 0 0 0,4 3-2 0,9 1 0 0,12-8 0 0,8 8 0 16,5 4 19-16,8-5 0 0,8 5 0 0,13-4 0 15,0 7 0-15,13 0 19 0,3-4-3 0,10 1 0 16,-1 3 21-16,12 0 4 0,10 0 1 0,11 0 0 16,5-3-18-16,17-1-4 0,21 1-1 0,-5-4 0 15,5-1-7-15,-1 1 0 0,1-8-1 0,4 1 0 16,-5-1 17-16,-12-4 4 0,-8-3 1 0,-4 0 0 15,-13 4 7-15,-9-1 0 0,1 1 1 0,-14-1 0 16,-11 5-13-16,-13-5-4 0,-9 1 0 0,-12 7 0 16,-13 0-15-16,-21 0-9 0,-12-4 10 0,-9 4-10 15,-12 0 17-15,-9-4-2 0,-16 4-1 0,-9 0 0 16,-17 4-89-16,-4 0-17 0,-4-8-4 0,-4 4-1 16,-9 0-77-16,-8 0-15 0,0 0-3 15,0 0-531-15,0 0-105 0</inkml:trace>
  <inkml:trace contextRef="#ctx0" brushRef="#br0" timeOffset="2308.64">17139 10897 2188 0,'0'0'195'0,"0"0"-156"0,0 0-31 0,12 4-8 16,9 0 146-16,0 0 28 0,8-1 6 0,-3 5 0 16,3 3-141-16,0-7-29 0,-3 3-10 0,-1 4 0 15,4 1 0-15,0-1 0 0,1 4 0 0,8-4 0 16,3 0 0-16,6 4-9 0,3-4 9 16,4 8-12-16,14-8-7 0,-6 4-1 0,1-4-1 0,0 0 0 62,-4 4-18-62,-4-4-3 0,3 8-1 0,-7-4 0 0,-9 0 21 0,-5 0 4 0,-7 3 1 0,-5-3 0 0,-4 0 17 0,-13 0-10 0,-8-4 10 16,-4 4-8-16,-9 4 18 0,-8-4 4 0,-12-1 1 0,-13 5 0 0,-5 0 1 0,-7 3 0 0,-18-3 0 0,-4-1 0 15,-8 5-25-15,9-1-5 0,-1 4-1 0,9-3-754 16,-1-1-151-16</inkml:trace>
  <inkml:trace contextRef="#ctx0" brushRef="#br0" timeOffset="3012.4">9174 9090 1555 0,'0'0'68'0,"0"0"16"0,0 0-68 15,8 11-16-15,5 0 0 0,8 1 0 0,4-1 63 0,4 0 9 16,9 0 1-16,4 0 1 0,9 0-40 0,3 1-8 16,1-1-2-16,7-7 0 0,-3-1 8 0,12 1 0 15,5-8 1-15,4 4 0 0,8-7 22 0,4 3 4 16,9 0 1-16,4 4 0 0,4-7 6 0,16 3 2 16,10 0 0-16,3 1 0 0,9 3-34 0,8 0-6 15,17 3-2-15,-4 1 0 0,-5 0-16 16,18 3-10-16,16-3 12 0,0 4-12 15,8 3 0-15,-3 0 0 0,3 0 0 16,-3 0 0-16,-5 0 17 0,0 1-3 16,8-1-1-16,-3 0 0 0,-5 4 9 15,0 0 2-15,4 0 0 0,-4 3 0 0,-4-3-8 16,0 4 0-16,-4-1-1 0,0-3 0 16,-5 4-15-16,-8-4 9 0,-12-4-9 15,-9 0 8-15,-4-3-8 0,-13-1 0 0,-12-3 0 0,-13 0 0 0,-12-1 0 0,-9 1 13 16,-8-4-3-16,-12 0-1 0,-14 0-9 0,-3-4 0 0,-13 4 0 0,-9 0 0 0,-12-3 28 0,-8-1 3 0,-1 0 1 0,-12 4 0 15,0 0-135 1,-12-7-26-16,-13-4-6 0,0 3-1 0</inkml:trace>
  <inkml:trace contextRef="#ctx0" brushRef="#br0" timeOffset="3310.46">16405 8766 2908 0,'0'0'64'0,"0"0"14"0,0 0 2 0,0 0 1 0,8 4-65 0,9 3-16 0,12 4 0 0,5 0 0 0,3 1 0 0,14 2-17 16,-1 5 3-16,9 0 1 0,0-1-6 0,8 1-1 16,4 0 0-16,4 3 0 0,-3 0 0 0,7 1 0 15,-3 3 0-15,-5 0 0 16,-4 0-9-16,-8-4-3 0,0 4 0 0,-9 0 0 0,-8-3 32 15,-4-5 0-15,-5 5 0 0,-12-5 0 0,-8 1 0 0,-9 0 0 16,-8-1 0-16,-9 8 0 0,-12 1 0 0,-8-1 0 0,-18 0 0 16,-7 3 0-1,-14 1-56-15,-7 0-6 0,-5 4-1 0,0-1-1031 16</inkml:trace>
  <inkml:trace contextRef="#ctx0" brushRef="#br0" timeOffset="4019.43">19546 6612 2329 0,'0'0'103'0,"0"0"21"0,-8 0-99 0,-1-4-25 0,-3-3 0 0,-1 7 0 15,-4-4 18-15,-4 0-2 0,-4 4 0 0,-8 0 0 16,-1-4-8-16,-12 4-8 0,-4 4 9 0,-13-4-9 0,0 8 8 0,-9-1-8 15,1 4 0-15,0 8 9 16,4 0-9-16,4-1-12 0,0 5 2 0,0 3 1 16,0 3 9-16,9 5 0 15,7-4 0-15,6 7 0 0,-1 4-10 16,12 4 10-16,9-1-12 16,4 5 12-16,5-4-16 0,12 3 4 0,4 4 1 15,9 0 0-15,-1-3 11 16,9-1 0-16,4-3 0 0,9 3 0 15,-1-3 8-15,1 0-8 0,-5-4 8 0,5-4-8 0,-5-7 0 0,-4-8-10 16,-4 1 1-16,-4-8 0 0,-4-4-36 0,-5-4-7 0,-8-7-2 0,0 0-598 0,0 0-119 0</inkml:trace>
  <inkml:trace contextRef="#ctx0" brushRef="#br0" timeOffset="4171.76">17642 7346 1900 0,'0'0'169'0,"0"0"-135"0,0 0-34 0,0 0 0 16,0 0 137-16,8 0 21 0,5 0 4 0,4 0 1 15,4 7-97-15,12-3-19 0,5-4-4 0,8 0-1 16,9 0-29-16,3 0-5 0,9 0-8 0,5-4 11 31,12 1-38-31,8-1-7 0,0-4-2 0,0 5-1110 0</inkml:trace>
  <inkml:trace contextRef="#ctx0" brushRef="#br0" timeOffset="4804.76">18942 7558 748 0,'0'0'67'16,"0"0"-54"-16,-8-3-13 0,-5 3 0 0,5-4 319 0,-5 4 61 16,5 0 12-16,-1 0 2 0,1 0-245 0,-5 0-49 15,9 0-9-15,4 0-3 0,-12-4-63 0,12 4-13 16,0 0-2-16,-9 8-1 0,1-1-9 0,-1 4 0 16,5 8-10-16,0 0 10 0,4 3-9 0,4-3 9 15,5 7-8-15,7-4 8 16,5 0-32-16,5-3-2 0,7-8 0 0,5 4 0 15,4-7-22-15,0-5-5 0,4-3-1 32,0-7 0-32,-4-4 41 0,-4-4 8 0,-1 0 1 0,-3-4 1 0,-9 1 11 0,0-9 9 15,-4 1-1-15,0 0-8 0,-8-4 0 0,-1 4 0 0,1-7 0 0,0 3 0 16,-5-4-67-16,-4 5-20 0,0-1-4 0,-4 4-1 16,0-4-8-16,-4 4-3 0,-4 3 0 0,-1 1 0 0,-3 3 76 0,-1 5 15 0,-4-1 4 0,1 4 0 15,-5-1 38-15,4 9 8 0,-8-5 2 0,4 4 0 16,0-3 25-16,0 7 6 0,0-4 1 0,4 4 0 15,0-3-22-15,5 3-4 0,8 3-1 0,4-3 0 16,0 0-23-16,0 0-5 0,0 0-1 0,0 0 0 16,8 0-5-16,9 0-2 0,4 4 0 0,8 0 0 15,0 7-9-15,9 0 0 0,4 4 0 0,0 0 0 16,4 0 0-16,4 3 0 0,1 5-14 16,-5-1 5-16,-8 0 28 0,-5 1 5 15,-3-1 2-15,-1 4 0 16,-8-3 22-16,-4 3 5 0,-5 0 1 15,-3 0 0-15,-5-4 1 0,-4 4 0 16,-4-3 0-16,-5-1 0 0,1 0-33 16,-5-3-6-16,5-4-2 0,-5 0 0 15,-3 0-38-15,3-4-7 0,0-7-1 0,5 3-1 0,0-7-35 0,8 0-6 16,0 0-2-16,0-7 0 0,4-4-8 0,8-12-1 0,14 1-1 0,7-1 0 0,1-6 54 0,3-1 12 0,1 0 1 0,-4 0 1 0,3 4 18 0,-3 0 0 16,-5 0 0-16,1 0 0 0,-5 0 47 0,0 3 13 15,-4 1 2-15,-4 3 1 0,-5 4-14 0,1 4-2 16,0 4-1-16,-1-1 0 0,-3 5-22 0,-9 3-5 15,8 0-1-15,-8 0 0 0,0 0-18 0,8 7 0 16,1 1-13-16,-1-1 5 0,5 4 8 0,-5-3 0 16,5 3 0-16,3-4 0 15,1 4-143-15,0-3-23 0,25 7-5 0,-4-11-1 0</inkml:trace>
  <inkml:trace contextRef="#ctx0" brushRef="#br0" timeOffset="5055.27">20955 7663 2948 0,'0'0'65'0,"0"0"14"0,0 0 2 0,0 0 1 0,0 0-66 0,0 0-16 0,0 0 0 0,0 0 0 15,0 0 0-15,0 11 0 0,0 4 0 0,4 0 0 16,1 3-13-16,3 1 3 0,-4 0 1 0,5 3 0 31,-5 0-93-31,4 4-18 0,5-7-4 0,-5 3-1 0,1-3-63 0,-1-4-13 16,4 0-3-16,9 0-400 0,-4-8-81 0</inkml:trace>
  <inkml:trace contextRef="#ctx0" brushRef="#br0" timeOffset="5185.82">21165 7167 1440 0,'-8'-19'128'0,"-5"1"-103"0,0-5-25 0,-3 1 0 0,-1 0 244 0,4 3 43 16,-4 0 9-16,-4 1 1 0,1 7-216 0,3 3-43 15,0-3-9-15,4 7-1 16,-3 4-106-16,-1 4-21 0,4-4-4 0</inkml:trace>
  <inkml:trace contextRef="#ctx0" brushRef="#br0" timeOffset="5687.97">21182 8919 1324 0,'0'0'118'0,"4"-12"-94"16,0 1-24-16,-4 11 0 0,0-7 282 0,0-4 52 15,0 3 10-15,0 8 3 0,0-7-246 0,-4-4-49 16,-4 3-9-16,-5 1-3 0,-4-8-40 0,-12 7-11 16,-5 1-1-16,1-1 0 15,-13 5-30-15,-5-1-6 0,-3 8-2 0,3-1 0 0,1 9 22 0,8-1 5 16,0 4 1-16,9 3 0 0,3 1 6 0,9-1 2 16,9 1 0-16,3 3 0 0,1 8 14 0,8 0 0 15,4 0 0-15,5 3-9 0,3 5 20 0,1-1 4 16,8 4 1-16,0-4 0 0,0 1 0 0,4-1 0 0,4 0 0 15,-4 0 0-15,-4-7-5 0,0 4-1 0,-4-5 0 16,0 1 0-16,-5-7-10 0,-3-1 12 0,-5-3-12 16,0-1 12-1,-4-3-93-15,0 4-19 0,-8-4-3 0,-5 0-917 16</inkml:trace>
  <inkml:trace contextRef="#ctx0" brushRef="#br0" timeOffset="5850.18">19940 9258 1958 0,'0'0'174'0,"0"0"-139"16,0 0-35-16,17 0 0 0,0 0 101 0,8 3 14 15,9 1 2-15,12-4 1 0,4 4-88 0,9-4-18 16,12-4-3-16,0 4-1 0,13 0-8 0,0-4-11 16,8 1 3-16,5-1 0 15,-1 0-120-15,1 1-24 0,3-1-5 0,-7 4-744 0</inkml:trace>
  <inkml:trace contextRef="#ctx0" brushRef="#br0" timeOffset="6235.12">21454 9403 172 0,'0'0'16'0,"0"0"-16"16,0 0 0-16,0 0 0 0,-8 0 406 0,8 0 78 0,0 0 16 0,-8 0 4 16,8 0-292-16,0 0-59 0,0 0-11 0,0 0-2 15,0 0-101-15,0 0-20 0,-13 0-4 0,13 0-1 16,-8 7-14-16,-1 5 0 0,1-1 0 0,-5 7 0 15,5 1 0-15,-1 3-12 0,1 5 12 0,4-1-10 16,-5 0 10-16,9 0-13 16,5 0 5-16,-1-4 8 15,8-7-41-15,5 4-1 0,8-8 0 0,5-4 0 16,3-7-19-16,5-3-4 16,0-5-1-16,8-3 0 0,4 0 43 0,1-4 9 0,-9-4 2 15,4-3 0-15,-9-8 12 0,1 4-11 0,-8-4 11 16,-1 4-10-1,-8 0 10-15,0-4 0 0,-9 4 8 16,1 0-8-16,-9-4-15 0,0 4-7 16,-8-4-2-16,0 1 0 0,-9 3-2 0,1-1-1 0,-5 5 0 0,-4 0 0 0,-4-1 27 0,-9 5 8 0,-3-5 0 15,-5 12 0-15,0 0-8 0,0 4 0 0,0 3 0 0,4 0 0 0,0 4 0 0,5 0 11 0,8 0-3 0,8 0 0 0,0 0 7 0,4 0 1 16,9 0 0-16,4 0 0 0,0 0 0 0,0 0 0 16,9-7 0-16,7 3 0 0,10 0-30 0,7 0-6 15,5-3 0-15,8 0-572 16,9-1-113-16</inkml:trace>
  <inkml:trace contextRef="#ctx0" brushRef="#br0" timeOffset="6709.98">21865 9015 979 0,'0'0'87'0,"0"0"-70"16,0 0-17-16,0 0 0 0,0 0 301 0,0 0 57 15,0 0 11-15,9 4 3 0,-9-4-265 0,12 8-53 16,1-5-10-16,-1 5-3 0,1-4-21 0,0-1-5 15,3 1-1-15,5 0 0 0,9-1-14 0,3-3 8 16,9 0-8-16,4 0 0 0,1 0 0 0,3-3 0 16,0-1 0-16,0 0 0 15,1 4-161-15,-1-3-29 0,-8-1-6 0,0 4-725 0</inkml:trace>
  <inkml:trace contextRef="#ctx0" brushRef="#br0" timeOffset="7132.49">23132 9317 1094 0,'0'0'97'0,"0"0"-77"0,0 0-20 0,0 0 0 16,0 0 160-16,0 0 28 0,0 0 5 0,0 0 2 15,0 0-121-15,0 0-24 0,0 0-5 0,0 0-1 0,0 0 8 0,0 0 2 16,0 0 0-16,0 0 0 0,0 0-20 0,0 0-4 16,4 12-1-16,0 2 0 0,1 13-16 15,-5 2-3-15,4 9-1 0,0 6 0 0,4 5 15 0,-3 3 2 16,3 8 1-16,0-5 0 0,1 5-3 0,-5-4-1 15,0 0 0-15,-4-4 0 16,-4 0-2-16,0 0 0 16,-5-3 0-1,-3-4 0-15,-1-4 0 16,-8-8 0-16,0 4 0 0,0 1 0 16,-8-9-5-16,-5-6-2 0,9-1 0 15,0-7 0 1,0-4-14-16,8 0-15 15,-4-7 3-15,4-4 1 0,1-4-138 0,-1-7-28 0,0-7-6 16</inkml:trace>
  <inkml:trace contextRef="#ctx0" brushRef="#br0" timeOffset="7263.96">22998 8743 3196 0,'0'0'71'0,"0"0"14"0,0 0 3 0,0 0 1 0,0 0-71 0,0 0-18 0,0 0 0 0,8 8 0 15,1 3-46 1,-1 8-13-16,4-4-2 0,5 3-1298 0</inkml:trace>
  <inkml:trace contextRef="#ctx0" brushRef="#br0" timeOffset="7739.46">22260 9064 1900 0,'0'0'84'0,"0"0"18"0,0 0-82 0,0 0-20 0,0 0 0 0,-5 7 0 15,1 5 137-15,0 6 23 0,0 5 5 0,0 3 1 16,-5 7-135-16,9 1-31 0,-4 3 0 0,4 4 0 16,-8 0 0-16,8 0 8 0,4 4-8 0,-4-8 12 15,0-7-22-15,4-4-4 0,0 0-1 0,5-7 0 31,-5-5-14-31,-4-6-3 0,0-8-1 0,0 0 0 0,0 0 33 0,0 0 14 0,8-4-1 16,1-14 0-16,-1-9 19 0,5-2 4 0,-1-5 1 0,1-3 0 16,-1 0-19-16,1-1-4 0,-5 5-1 15,-4-4 0-15,9-1 23 16,0 5 4-16,-5 3 0 16,5 0 1-16,-1 8-22 15,1-1-5-15,-1 5-1 0,5 7 0 0,4-1-13 0,8 9 8 0,1-1-8 16,3 4 0-16,5 7 0 0,12 1-8 0,5 7-1 0,4 0 0 0,8 3-99 0,0 1-20 0</inkml:trace>
  <inkml:trace contextRef="#ctx0" brushRef="#br0" timeOffset="13414.33">15021 11214 576 0,'0'0'51'0,"0"0"-41"0,0-4-10 0,0 1 0 0,0-5 152 0,0 1 29 16,8-4 6-16,-4 3 1 0,9-3-117 0,-5 0-23 16,5-4-5-16,-5 4-1 0,5-8-21 0,3 8-4 15,1-4-1-15,-4 4 0 0,-1 0 12 0,-3-1 1 16,3 1 1-16,1 4 0 0,0-1 12 0,-1 8 2 15,1-3 1-15,-5 6 0 0,0-3 1 0,5 0 0 16,-5 4 0-16,-3 4 0 0,3 3-18 0,0 4-3 16,-3 0-1-16,-5 3 0 0,0 5 0 0,-5 6 0 15,-7 1 0-15,3 7 0 0,-3 1-13 16,-5 3-3-16,0 3-8 0,-8-3 12 0,-8 0-12 16,3-3 11-16,-3-1-11 0,3-3 10 0,-7-5-10 0,3-3 8 15,5-3-8-15,-5-1 8 0,5-7-8 0,4-4 0 0,-1-3 9 16,1-8-9-16,4 0 14 0,5-4-2 0,-1-7 0 0,4 0 0 15,5-8-4-15,-1-3 0 0,9-8-8 0,9-4 12 16,-5-3-12-16,9-4 0 0,3 4-12 0,5-4 12 16,-4-4 0-16,4 8 11 0,4-1 0 0,0 5 0 15,1-1 16-15,-1 5 3 0,-4-1 1 0,4 7 0 16,-4 5 1-16,0 3 0 0,-4 4 0 16,-1 3 0-16,-3 1-11 0,-5 7-1 0,5 3-1 15,-5 9 0-15,-4 3-9 0,5 7-2 0,-9 8 0 16,0 0 0-16,-4 7-8 0,-5 4 8 0,1 7-8 0,-5-3 8 15,5 3-8-15,-9-3 0 0,5-4-12 0,-5-4 12 16,4-3-24-16,1-8 2 0,3-7 1 16,-3-1 0-16,3-7 21 0,-3-3 0 0,-1-1 0 0,1-7 0 15,-1-3 8-15,0-5 8 0,-3 1 3 0,-1-8 0 16,0 0-19-16,-4 0 0 0,4-4 8 0,0-3-8 0,1-8 0 16,3 0 10-16,5 8-10 0,-1-4 8 0,9 0-8 0,0-4 0 15,0-3-12-15,9 3 12 0,3 0-11 0,1 4 11 16,4-4-8-16,-1 4 8 0,5 0-16 0,0 7 1 15,0-3 1-15,-4 7 0 0,4 0 14 16,0 4-9-16,0 0 9 0,0 7-8 16,-4 4 8-16,4 4 0 0,0 3 0 0,-4 4 8 15,-1 4-8-15,1 4 12 0,0 3-4 0,-9 8 0 16,5 4 3-16,-9 3 1 0,-4 8 0 0,0-4 0 16,-4 3-12-16,-5 1 0 0,-3 0 0 0,-5-4 0 15,0-4 0-15,5-4 0 0,-5-6 0 0,0-1 8 0,0-8-8 0,5-7 0 16,3 1-12-16,1-5 12 0,0-7-12 0,-1 0 12 0,5-7-10 0,-4-1 10 15,3 1 0-15,-3-8 0 0,4 0 0 0,0-4 10 16,0 4-10-16,-1-7 8 0,1-4-8 0,0 0 8 16,0 0 0-16,0 0 0 0,4 0 0 0,-5-4 0 15,5 4 0-15,0 0-8 0,5 0 12 16,-1-1-4-16,0 5-8 0,4-4 0 0,5 4 0 16,4-1 8-16,-1 1-8 0,5 3 0 0,5 4-12 15,-1 4 12-15,0 0-16 0,-4 4 4 16,4-1 0-16,-4 8 1 0,0 0 11 0,-4 8-8 0,0 3 8 15,-1 4-8-15,-3 0 8 0,-5 3 0 0,-4 5 0 16,1-5 0-16,-5 5 0 0,-5-1 0 0,1 0 0 0,-4 1 0 16,-5-1 0-16,5-7 0 0,0 0 0 0,-1 0 0 15,-8-4 10-15,5-4 1 0,-1-3 0 0,-4 0 0 0,5 0-2 16,-5-4 0-16,0 0 0 0,1 0 0 0,-1 0-9 16,0-4 0-16,0 4-12 0,-4-4 12 0,4 0-21 0,1-3 3 15,-1-1 1-15,4 1 0 0,1 3 17 0,3-3-10 16,1-4 10-16,8-1-8 0,-4-2 8 15,8-5 0-15,4-3 8 0,5-5-8 0,4 1 8 16,4-3-8-16,4 2 8 0,4-2-8 0,1-1 20 16,-1 4 0-16,-8 7 0 0,4 0 0 0,0 8 0 15,-8 0-1-15,0 7 0 0,0 4 0 0,-5 12-19 16,1-1 8-16,-9 7-8 0,4 8 0 0,-8 8 16 16,-4 3-3-16,-8 8-1 0,-1 3 0 0,-4 8-12 0,-4-3 0 15,-4-1 0-15,0 0 0 16,0 0-32-16,4-7-10 0,0-4-2 0,0-11 0 0,4-1 24 0,0-10 4 15,0-4 0-15,5-4 1 0,3-3 15 0,-3-1 12 0,-1-7-3 0,-3-4 0 16,3-3 13-16,-4-1 2 0,0-3 1 0,1-7 0 16,-1 3-6-16,0-4-2 0,0-3 0 0,-4-4 0 15,9 3-7-15,-5 1-2 0,4 0 0 0,5-5 0 16,0-2-8-16,3-1 0 0,5 0 0 0,5 4 0 16,3-4 0-16,0 0 0 0,5 0 0 0,4 8 0 15,0 0-18-15,3 7-6 0,-3-4 0 0,4 12-1 16,-4-4 12-16,4 11 2 0,0 3 1 0,-4 5 0 15,0 3 2-15,-1 4 0 0,5 11 0 16,-8 7 0-16,-5 5-104 16,1 6-20-16</inkml:trace>
  <inkml:trace contextRef="#ctx0" brushRef="#br0" timeOffset="17682.04">15440 12928 1148 0,'0'0'51'0,"0"0"10"0,8-3-49 0,5-1-12 0,-5-3 0 0,-8 7 0 16,9-4 59-16,-9 4 9 0,0 0 1 0,0 0 1 16,0 0-9-16,0 0-1 0,0 0-1 0,0 0 0 15,0 0-3-15,0 0 0 0,0 0 0 0,0 0 0 16,0 0 11-16,0 0 1 0,0 0 1 0,0 0 0 16,-4-4-10-16,-1-3-3 0,-3-1 0 0,4 1 0 15,-5-1-26-15,5-3-6 0,-4-4 0 0,4 4-1 16,-1-4-8-16,1-4-2 0,0 1 0 0,0-1 0 15,0 1-13-15,-1-1 11 0,-3 0-11 0,4 4 10 16,-5-3-10-16,1 3 0 0,-5-4 0 0,1 4 0 0,-1-3 12 16,-3 3-4-16,-1-4 0 0,-4 4 0 15,0 0 4-15,0 0 0 0,-4 1 0 0,0-5 0 16,-5 0 1-16,5 1 1 0,-4-1 0 0,-1-3 0 0,9-1-2 16,-4 1 0-16,0 0 0 0,4-8 0 0,-4 4-12 15,8-4 9-15,-4-4-9 0,0-3 8 0,0 0-8 16,0-1 0-16,0-3 0 0,0 1 8 0,0-1 5 15,0 0 1-15,-4 3 0 0,-4-3 0 0,-5 0-14 16,5 4 9-16,-5 0-9 0,-3-4 8 0,-1 3 4 0,0-3 1 16,-4 4 0-16,0 0 0 0,0 0-1 0,5-1-1 15,-5 1 0-15,4 0 0 0,-4 3-11 0,0-3 0 0,4-4 0 16,0 4 0-16,1 0 0 0,-1-1 0 0,4 1 0 0,1-4 0 16,-1 0 0-16,1 0 0 0,8-4 0 0,4 4 0 15,-5 0 0-15,1-3 0 0,4-1 0 0,0 4 0 16,5 0 0-16,-5 4 0 0,0-4 0 0,4 7 0 15,0-3 0-15,-4 3 0 0,0 1 0 0,0-5 8 16,4 9-8-16,-4-5 0 0,0 4 0 0,0 1 0 16,-4-1 0-16,4 4 0 0,0 3 0 0,0 1 0 15,-4 0 0-15,0-1 0 0,0 8 0 16,4-3-11-16,0-1 11 0,4 0 0 16,0 4 0-16,-4 1 0 15,0 2 0-15,-4 1 0 0,4 0 0 16,-4 4-8-16,0-1 8 0,-4 4-13 0,3 1 5 15,-3-1 8-15,0 8-21 0,-5-1 3 0,1 1 1 16,-1 4 0-16,1 3 7 0,-5 4 2 0,-4 0 0 16,-4 3 0-16,4 5 0 0,0-5 0 15,4 5 0-15,0-1 0 0,-4 4 8 0,5 0-12 0,7 0 12 16,1 4-12-16,0 0 12 0,3 0-13 0,5 3 5 0,0-3 8 0,1 3-10 0,-1 1 10 0,0 0 0 0,4 3-9 16,4-4 9-16,1 5 0 0,-9-1-9 0,4 4 9 0,0-4 0 0,5 0 0 15,-9 1-9-15,4-5 9 0,4 1 0 0,-4-4 0 16,5-1 0-16,-5 1 0 0,-4-4 0 0,4 0 0 15,13 0 0-15,-4 1 0 0,-5-1 0 0,1 0 0 16,7-4 0-16,5 0 0 0,0 5 0 0,-4-1 0 16,-4 0 0-16,8 4 0 15,12 3 0-15,-3 1 0 0,-9-1 0 16,0 4 0-16,4 4 0 0,9-3 0 16,-9 3 0-16,4 0 0 0,-4 0 0 15,1-4 0 1,7 0 0-16,-4 0 0 0,-8 4 0 0,0-3 0 15,9 6 0-15,-1-3 0 0,-8 4 0 0,0-4 0 0,4 0 0 0,-4-4 0 0,9 4 0 0,-9-3 0 0,-4-5 0 0,4 1 0 0,4-1 0 16,-4 1 0-16,-9-8 0 0,5 4 0 0,0-4 0 0,0 0 0 0,0 4 0 0,4 0 0 16,-9-4 0-16,9 0 0 0,4 4 0 0,-4-4 0 15,0 0 0-15,0 0 0 0,9 4 0 0,-1-4 0 16,1 0 0-16,-1 0 0 0,0 0 0 0,1 0 0 16,8 0 0-16,-5-4 0 0,-8 1 0 15,5-1 0-15,3 1 0 0,1-5 0 16,-5 1 0-16,1-1 0 0,-1-3 8 15,5 0-8-15,-1 0 0 0,1-4 0 16,-9 4 8-16,9-4-8 0,3 4 0 0,-3-3 9 16,-5-1-9-16,5 4 0 15,0-4 0-15,-1 0 0 0,9 4 0 16,-4-4 0-16,-5 0 0 0,5 4 0 0,8-4 0 0,-4 4 0 0,-4 0 0 0,-4-4 0 16,8 4 0-16,-5 0 0 0,5 0 0 0,-4-4 0 0,-4 4 0 0,4-7 0 0,8 3 0 0,-4 0 0 0,-9 0 0 0,5 0 0 15,4 0 0-15,-4-3 0 0,0 3 0 0,-1 0 0 16,-3-3 0-16,0 3 0 0,7 4 0 0,-11-4 0 15,3 0 0-15,1 4 0 0,0-4 0 16,-1 0 0-16,1 4 0 0,-5-3 0 0,5-1 0 0,-5 4 0 16,9-8 0-16,-4 4 0 15,-1 0 0-15,5 1 0 16,-5-1 0-16,1 0 0 0,4-4 0 0,0 5 0 0,-1-5 0 16,1 1 0-16,4-5 0 0,0 5 8 0,4-5-8 0,-4 5 0 0,4-4 0 0,1-1 0 0,-1 1 8 15,-4 0-8-15,8 0 9 0,0-4 0 0,5 3 0 0,-1-3 0 16,5 4-1-16,-4-4 0 0,-1 4 0 15,1-1 0-15,8-3-8 0,0 0 0 0,-4 4 0 0,3-4 0 16,6 4 0-16,-5 0 0 0,-1-1 0 0,1 1 0 16,-4 0 0-16,0-1 0 0,0 1 8 0,-5 0-8 15,-3 3 0-15,-1-3 0 0,0 0 0 0,1 0 0 16,-5-1 0-16,0 1 0 0,0 0 0 0,0-1 0 16,0 1 0-16,5 0 0 0,3 0 0 0,5-1 8 15,4 1 2-15,4 4 0 0,0-5 0 0,0 5 0 16,5-1-10-16,-1-3 10 0,0 3-10 0,1 1 10 15,-1-4-10-15,5 3 0 16,-5 4 0-16,5 0 0 0,-1-3 0 16,1-1 0-16,-5 1 0 15,-4-5 0-15,0 1 12 0,-8 0 1 0,0 0 0 16,-5-1 0-16,1-3-13 16,-13-3 0-16,4-1 0 0,-8 4 0 0,-1-4 23 0,1 0 1 15,-4 1 1-15,-1-1 0 0,1-3-5 0,0-1-2 0,-1 1 0 0,-3-1 0 0,3 1-5 0,1-4-1 0,-5-1 0 0,5 1 0 0,-1-4-3 16,1 4-1-16,-1-8 0 0,1 5 0 0,4-1-8 0,-5 0 8 15,5-4-8-15,-4 1 8 0,-1-1-8 0,1 0 8 16,-1 1-8-16,-3-1 8 0,-1 0-8 0,1 1 8 16,-5-1-8-16,0 0 8 0,0 1 5 0,0-5 1 15,-4 5 0-15,0-5 0 0,-8 5 1 0,4-1 0 16,0 1 0-16,4-5 0 0,-9 1-15 0,5-1 11 16,0 5-11-16,-5-1 10 0,5-3-10 0,0-1 0 15,0 1 0-15,4 0 0 0,-4-1 0 0,4 5 0 0,0-1 0 16,0 1 0-16,-5 3 0 0,5 0 0 0,5 0-9 15,-5 0 9-15,0 0 0 0,0 4 0 0,0 0-8 0,0-1 8 16,0 5 0-16,0 0 0 0,-5-1 0 0,5 1 0 16,-4-1 0-16,0 4 0 0,0-3 0 0,0-4 0 15,0 7 8-15,-1-3-8 0,1-1 0 0,-4 1 9 16,4 3-1-16,-1-3 0 0,1-1 0 0,-4-3 0 16,-1 7-8-16,5 0 0 0,0-3 0 0,0 3 8 15,-5 1-8-15,5-1 0 0,4 4 0 0,-4-8 0 16,4 8-8-16,0 0 8 0,0 0-10 0,0 0 10 15,0 0-20-15,0 0 3 0,0 0 0 0,0 0 0 16,0 0-3-16,0 0 0 0,0 0 0 0,0 0 0 16,0 0-7-16,0 0-1 0,0 0-1 15,0 0 0-15,0 0-97 0,4 12-19 0,-4-12-4 16,0 0-992-16</inkml:trace>
  <inkml:trace contextRef="#ctx0" brushRef="#br0" timeOffset="20267.1">15071 11378 345 0,'0'0'31'0,"0"0"-31"16,-8-7 0-16,8 7 0 0,-5-8 184 0,5 8 30 0,0 0 6 0,0 0 2 16,0 0-90-16,0 0-17 0,0 0-4 0,0 0-1 15,5-7-34-15,-1-1-8 0,0 1 0 0,4-4-1 16,1 0-20-16,3-1-4 0,1 1-1 0,-1 4 0 16,1-4-16-16,8 3-3 0,0-3-1 0,-4 3 0 15,4-3-22-15,-5 4 8 0,1-1-8 0,0 8 0 16,0-3 0-16,0 6 8 0,-17-3-8 0,12 15 0 15,-3 4-8-15,-5 0-7 0,-8 10-1 0,-5 5 0 16,-3 3 16-16,-1 0 16 0,-4 1-3 16,0-5-1-16,-8 5 0 0,4-9 0 15,-4-3 0-15,0-3 0 0,4-1-12 0,0-7 9 16,8-4-9-16,-3-3 8 0,-1-8 4 0,-4-4 0 0,4-4 0 0,0-3 0 16,1-4-34-16,3-3-6 0,0-12-2 15,1 4 0-15,-1-8 2 0,5 1 1 0,-5-4 0 0,5 3 0 0,0 4 47 16,3 0 8-16,1 1 3 0,0-1 0 0,0 4 4 0,8 0 1 15,-4-4 0-15,8 4 0 0,-8 7-8 0,9-3-2 16,-1 7 0-16,5 0 0 0,-5 0-12 0,5 4-2 16,-1 0-1-16,5 7 0 0,0 0-11 15,0 0 8-15,-5 4-8 0,5 0 8 16,4 8-8-16,-4-1 10 16,-1 4-10-16,-3-3 10 0,0 3-10 0,-1 4 8 15,-8 0-8-15,5 0 8 0,-5 3-8 16,0 1 12-16,0 3-12 0,-8 1 12 15,0 3-2-15,-4-4 0 0,-5 1 0 0,-4 3 0 0,-8 0-2 0,0 0-8 16,-9 0 12-16,5-4-4 0,-5-7-8 0,5-4 0 0,-4-3 0 0,3-1 0 0,1-7 11 0,8-3-3 0,0-5-8 0,4-7 12 16,0 0-12-16,5 0 0 0,3 1 0 0,1-1 0 15,8-8 0-15,0 5 0 0,8-1-9 0,1-7 9 16,-1 4 0-16,9-1-9 0,0-3 9 0,4 4 0 16,-5-1 0-16,5 1 0 0,0 3 12 0,0 1-4 15,5 7 0-15,-1-1 1 0,-4 1 0 16,0 4 0-16,-5-1 0 0,1 5 0 0,0 3 0 15,-4 0 0 1,-5 7-9-16,0 4 8 0,5 4-8 0,-5 0 8 16,-8 4-8-16,0 7 0 0,-8 4 0 15,4-1 8-15,-9 9-8 0,-4-5 0 16,1 1 0-16,-5-1 0 0,4-3 0 16,0-4 0-16,4-3 0 15,1-9 0-15,-1 1-16 0,5-3 4 0,-5-9 0 16,5 1 1-16,0 0 11 0,-1-8 11 0,5 0-3 0,-4-3 0 0,-1 3 0 0,1-7-8 0,4 0 12 15,-5 0-4-15,5-4-8 0,4 3 0 0,-4 1 9 0,4 0-9 0,0-4 0 0,4 4 0 0,0-4 0 0,5-4 0 0,3 5-12 0,5-1 2 16,0-4 1-16,0 0 0 0,8-3 9 0,-4 3-13 16,8 1 5-16,0 3 8 0,-3 0 0 0,-1 4 0 15,0 0 0-15,-4 7 0 0,-4-4 0 0,-1 8 0 16,-3 8 0-16,-5-4 0 0,-8-4 0 0,5 11 0 16,-5 4 0-16,-5 7 0 0,1 0 16 0,-8 8 5 15,-9-4 1-15,0 8 0 0,-5-4-14 0,-3 3-8 16,4-3 8-16,-4-4-8 0,8 0 0 0,-5-7 0 15,10-1 0-15,3-6 0 0,1-1-13 0,3-7-7 16,9-4-2-16,0 0 0 16,0 0-7-16,4-8-2 0,1-3 0 0,3-4 0 0,4-4 15 0,5-3 2 0,0 0 1 15,8-1 0-15,-4-3 33 0,4 0 8 0,-8 4 0 16,0-1 1-16,4 1 6 0,-4 3 1 0,-5 1 0 0,1 3 0 16,-5 4-12-16,1 3-3 0,-5 1 0 0,-4 7 0 15,0 0-21-15,0 0 0 0,0 0 0 0,-4 15 0 16,-5 0 0-16,-3 7-8 0,-5 8 0 0,0 7 0 31,-8 0-75-31,4 1-14 0,-4 3-3 0,0-4-963 0</inkml:trace>
  <inkml:trace contextRef="#ctx0" brushRef="#br0" timeOffset="21266.4">9019 14434 460 0,'-9'4'41'0,"9"3"-33"0,-16 1-8 0,-1 3 0 0,-4 0 59 0,4 4 9 16</inkml:trace>
  <inkml:trace contextRef="#ctx0" brushRef="#br0" timeOffset="22558.2">8511 14784 403 0,'0'0'36'0,"9"-7"-36"0,-5-1 0 0,4 1 0 15,-3-4 288-15,-1 7 52 0,-4 4 9 0,4-7 3 16,-4 7-200-16,0 0-40 0,8 7-8 0,1 8-2 16,-5 4-23-16,4 10-5 0,-8 12-1 0,0 12 0 15,0 10-29-15,-8 15-5 0,-5 12-2 0,1 3 0 16,-5 0-25-16,-4 4-4 0,0-4-8 0,4-4 11 15,-4 1-11-15,9-16 12 0,-1-3-12 16,5-19 12-16,4-11-24 16,4-11-4-16,4-7 0 0,12-20-1 15,10-6-51-15,7-20-9 0,18-22-3 16,11-14 0-16,14-16 42 0,4-7 8 0,-1-3 2 0,1-5 0 16,4-3 28-16,0-4 0 0,0 0 0 0,4 4 10 0,-13 4 36 0,5-1 7 0,-5 8 2 0,-8 8 0 0,-4 7-23 0,-4 7-5 15,-9 23-1-15,-8 7 0 0,-8 11 8 0,-1 12 2 16,-7 18 0-16,-5 11 0 0,-9 16-8 0,-3 10-2 15,-5 15 0-15,-8 12 0 0,-9 18-5 0,-8 11-1 16,-4 5 0-16,-9-1 0 0,5-4-20 0,-5-7 8 16,5-8-8-16,4-10 0 0,8-9 0 0,5-14-20 15,12-15 4-15,4-11 1 16,13-8-69-16,-9-10-15 16,17-16-2-16,4-7-1 0,9-12 68 15,12-10 14-15,9-12 2 0,4-3 1 16,0-8 57-16,0 0 12 15,4 0 3-15,4-11 0 0,1 0-3 16,-1-4 0-16,0 0 0 16,5-3 0-16,-1 3-30 0,1 7-6 0,-5 1-2 15,-8 11 0-15,-4 7-14 0,-5 12 0 16,-8 10 0-16,0 8 0 0,-8 8 16 16,-4 11-4-16,-9 14 0 0,0 12 0 0,0 7-3 0,-12 16-1 0,-5 14 0 0,-12 7 0 0,-4 16 0 0,-5-1-8 15,-8 4 12-15,4 0-4 0,-8-3-8 0,8-4 0 0,1-12 9 0,7-7-9 0,1-11 0 0,12-11-15 0,4-12 3 0,9-10 0 0,13-8-58 0,7-15-11 16,1-12-3-16,25-14 0 0,12-7 44 0,1-16 8 0,-9-3 1 0,9-7 1 15,3-1 21-15,5-3 9 0,-4-5-8 0,-5-2 8 0,1-1 30 16,3 0 11-16,-3 0 3 0,-5 4 0 16,-8 0 4-16,0 7 0 0,4 8 1 0,-4 8 0 0,-8 6-6 15,-1 12-2-15,-12 11 0 0,0 8 0 0,0 7-6 0,-8 7-2 16,-14 8 0-16,1 15 0 0,-4 4-21 0,-4 14-12 16,-13 12 12-16,-4 7-12 0,-5 7 0 0,-3 1 0 15,-1-4-10-15,-4 3 10 0,-4-11-12 0,9-3 12 16,12-8-12-16,4-14 12 15,0-1-73-15,9-15-7 16,12-7-2-16,4-7 0 0,9-8 23 16,0-12 5-1,8-6 1 1,8-8 0-16,9-8 78 16,4-7 16-1,5 0 3-15,-1-7 1 0,9-5-17 0,-1-2-4 0,-7-5-1 0,3 0 0 16,-4 1-8-16,1 3-2 0,-1 0 0 0,0 4 0 0,1 7-13 0,-5 8 8 0,-9 7-8 0,-3 8 0 0,-5 7 16 0,-8 7-2 0,-4 12-1 0,-4 11 0 15,-5 3 4-15,-4 16 1 0,0 7 0 0,-8 15 0 0,-9 7-1 0,-3 8 0 0,-1 7 0 0,-4 1 0 0,-4 3-7 0,-5-8-2 0,5-3 0 0,0 0 0 16,4-8-8-16,4-11 0 0,0-3 0 0,13-19 8 31,8-4-35-31,5-12-7 0,11-14-2 0,14-11 0 16,8-11-20-16,8-15-5 0,9-8-1 0,4-11 0 0,4-7 28 16,8-4 6-16,5-8 0 0,-5 1 1 0,1-8 27 0,-1 7 0 0,-3 1 0 0,-5 3 0 15,-9 4 21-15,9 7 3 0,-4 4 1 0,-4 8 0 16,-4 10 13-16,-14 12 2 0,-3 4 1 0,-9 14 0 15,-3 8 2-15,-5 12 0 0,-9 6 0 0,-4 8 0 16,1 8-19-16,-9 11-3 0,-9 7-1 0,1 11 0 0,-5 8-8 16,-8 4-3-16,0-1 0 0,0-3 0 0,-4-8 6 15,4-3 1-15,4-8 0 0,1-11 0 16,7-4-60-16,5-14-11 0,4-5-2 16,8-10-1-16,13-8-10 0,4-11-3 0,9-12 0 15,8-7 0-15,0-7 37 0,8-8 7 0,4-7 2 0,-3-4 0 0,3-7 25 0,1 0 0 16,-1-1 0-16,-3 1 11 0,-5 0 17 0,-9 7 4 15,5 0 1-15,-8 7 0 0,-1 5-1 0,-3 14-1 16,-1 11 0-16,-4 8 0 0,-4 11 7 0,-4 15 2 16,0 7 0-16,-5 12 0 0,-4 10-23 0,-3 12-4 15,-10 11-1-15,-3 4 0 0,0 4 17 0,-9 7 3 16,0-4 1-16,0-3 0 0,-4-1-33 0,4-11 0 16,-4-3 0-16,9-11 0 15,3-12-19-15,5-7-10 16,4-12-3-16,8-3 0 0,9-11-41 0,4-12-9 15,4-10-2-15,13-12 0 16,8-4-96-16,4-3-20 0,5-4-4 16,-5-7-1-16</inkml:trace>
  <inkml:trace contextRef="#ctx0" brushRef="#br0" timeOffset="27445.13">19668 10588 1954 0,'0'0'87'0,"0"0"17"0,0 0-83 16,0 0-21-16,0 0 0 0,0 0 0 0,0 0 40 0,0 0 3 16,0 0 1-16,0 0 0 0,4 8-26 0,-4 3-5 15,0 0-1-15,0-4 0 0,0-7 12 0,0 0 1 16,0 0 1-16,0 0 0 0,0 0-2 0,0 0-1 15,0 0 0-15,0 0 0 0,0 0 34 0,0 0 7 16,0 0 2-16,0 0 0 0,0 0-11 0,0 0-3 0,0 0 0 0,0 0 0 16,-13-3-23-16,5-1-5 0,-5-4 0 0,1 5-1 15,-1-5-23-15,-4 8 0 0,-4-3 0 0,0-1 0 16,-4 0 0-16,0 0 0 16,-4 1 0-16,-5 3 0 0,5 0-8 0,-9 0 0 15,4-4 0-15,-7 4 0 0,-1-4 8 0,-5 4 0 0,-3-4 0 16,0-3 0-16,-5 3 0 0,5-3 9 0,0-1-9 15,4-3 0-15,-1 0 9 0,1 0-9 0,4 0 0 0,0-1 9 16,0 1-9-16,0 0 0 0,-4 0 0 0,0 0 0 16,4 3 0-16,-8 1 0 0,-5-1 8 0,1 5-8 15,4-1 0-15,-5 0 0 0,5 1 0 0,-5-1 0 16,-4 4-8-16,5-4 8 0,-9 4 0 0,0-4 0 16,4 1 0-16,-4-1 0 0,5 4 0 0,3 0 8 15,1-4 0-15,-1 0 0 0,5-3 0 0,0 0 0 16,-1-1 11-16,1-3 1 0,-5 3 1 0,9-3 0 0,0 0-13 0,0 4-8 15,0 3 10-15,0-4-10 16,0 1 9-16,4 0-9 0,4-1 8 0,0 1-8 0,0-1 0 16,5 1 0-16,-5 3 8 0,5 0-8 15,-5-3 0-15,0 3 0 0,-4 0 9 0,0 1-9 16,-4 3 0-16,4-4 0 0,-8 4 0 0,-1 0-12 0,5 0 12 0,-4 0 0 16,0-4 0-16,3 4 0 0,-7-4 0 0,4 1 8 15,-5 3-8-15,1 0 8 0,-5-8 0 0,4-3 0 16,1 7 0-16,-1-3 0 0,1 3-8 0,-1-3 0 15,5 3 0-15,-5-3 8 0,5-1-8 0,-9 4 11 16,-4 1-11-16,5-1 12 0,-1 0-12 0,-4 0-9 16,-4 1 9-16,0 3-13 0,4-4 13 0,-8 4 0 15,4-4 0-15,-9 4 0 0,1 0 0 0,-5 0 0 0,-4 0 0 16,4 0 0-16,1-3 0 0,3 3-9 0,-8 3 9 0,0-3 0 16,-8-3 0-16,0 3 0 0,4-4 0 0,4 0 0 15,0 4 0-15,-4-7 0 0,-4 7 0 0,-1-4 0 16,1-4 0-16,0 8 0 0,4 0 0 15,-9 0 0-15,-3 0 0 0,-5 0 0 16,4 0 0-16,-4 4 0 0,9 0 0 0,-5 3 0 0,-4 1 0 16,0-1 0-16,5 1 0 0,-9-1 0 15,-4 1 0-15,-1-5 0 0,1 5 0 16,4-1 0-16,-8 4-9 0,-1-7 9 0,1 4 0 0,3-5 0 16,-3 1 0-16,4 0 0 0,-5-4 0 15,9-4 0-15,4 4 0 0,1 0 0 0,-5-4 0 0,8-7 0 0,-4 0 0 0,4 0 8 16,5-4-8-16,4 4 0 0,-1-4 0 0,5 4 8 15,0-4-8-15,-8 0 0 0,3 0 0 0,10 4 0 0,-1 0 0 0,-4-1 0 16,0 1 0-16,4 4 0 0,-4-4 0 0,8 7 0 16,0-4 0-16,5 8 0 0,-1-3 0 0,5 3 0 15,0-4 0-15,4 0 0 0,-1 4 0 16,1 4 0-16,-4-4 0 0,4 0 0 0,8 0 0 16,0 0-9-16,9 0 9 0,0 0 0 15,4 0 0-15,4 0 0 0,4 4 0 0,4-1 0 16,5-3 0-16,0 0 0 0,8 0 0 0,-4 0 0 0,4 4 0 15,8 0 0-15,-8 0 0 16,8-1 0-16,5 1 0 0,0 3 0 0,-1-3 0 0,1 7 0 16,4 4 0-16,-5 0-10 0,5 8 10 0,4 3-8 0,-8-4 8 0,8 8-10 15,8 0 10-15,-8-1-10 0,4 1 10 0,5 4 0 0,-5 3 0 16,4 0-8-16,9 1 8 0,-13 3 0 0,9-4-9 0,-1 8 9 16,1-4 0-16,0 3 0 0,3 1 0 0,-11 3 0 15,3-3 0-15,9 7 0 0,-13 1 0 0,4-1 8 16,-8 4-8-16,0-4 0 0,0-4-12 0,-8 4 12 15,4-3 0-15,-5-1 0 0,1 1 0 0,0-5 0 16,3-6 0-16,-3-1 0 0,-5 0 0 0,5-3 8 16,8-8-8-16,-13 0 10 0,13-4-10 0,-8-3 10 15,4-4-2-15,0 0 0 0,-1-4 0 0,1 0 0 16,4 0-8-16,-4-3 0 0,4-1 0 0,0-7-11 16,0 11 11-16,0-11 0 0,0 8 0 0,0-1-8 15,0-7 8-15,0 11 0 0,0-3 0 0,0-1 0 16,4 1 0-16,-4-1 0 0,0-7-8 0,4 11 8 15,1-3 0-15,-1 3 0 0,0-3 0 0,4-1-8 16,5 0 8-16,-13 5 0 0,13-5-9 0,3 4 9 0,-7-3-11 16,12-1 3-16,-4 1 0 0,8 3 0 0,-4 0 8 0,8 0-12 15,0 0 12-15,1 4-12 0,7-7 12 16,1 7 0-16,8 0-9 0,9 3 9 0,-5-3 0 0,5 4 0 16,-1-4-9-16,5 3 9 0,0 5 0 0,-1-5-8 15,5 5 8-15,4-1 0 0,17-3 0 0,0-5 17 16,8 1-1-16,5 0-1 0,-1 0-29 0,13-7-6 15,9-5 0-15,8 1-1 0,8-4 21 0,9-4 0 16,8-3 0-16,-1-1 0 0,14-3 0 0,0 0 0 16,8 4 0-16,0-5 0 0,0 1-11 0,8 0-1 15,13 0 0-15,-9 4 0 0,-8-1 12 0,5 4 0 16,3 4 0-16,5 0 0 0,0 4 0 0,4 4 8 0,-13-1 0 0,9 4 0 16,0 8-8-16,-5-4 0 0,1 3 0 0,3-3 0 15,5 0 0-15,0 4 0 0,-4-8 0 0,0 4 0 16,-5-4 23-16,-3 0 0 0,-5-7 0 0,0 0 0 15,-4 3-23-15,-4-3 0 0,-1 0 0 0,-3-1 8 16,-5 1 2-16,1 0 1 0,-5-4 0 0,-4 7 0 16,-4-3-11-16,-5 3 8 0,-3-7-8 0,-5 4 8 15,-4 0-8-15,-4 0 0 0,-5-8 0 0,1 0 8 16,0-3-8-16,-1-1 10 0,1-3-10 0,-9-4 10 16,-8 0-10-16,-4-3 10 0,-1-1-10 0,-3 0 10 15,-9 1-10-15,-4 3 8 0,-9 0-8 0,-8 0 8 16,0 4-8-16,-8 0 0 0,-4 3 9 0,-1 4-9 15,1 1 0-15,-5 3 0 0,0 0 0 0,1 3 8 16,-9 1-8-16,4 4 0 0,-4-5 0 0,-5 5 0 0,-3-5 0 16,-9 5 0-16,0-4 0 0,-8-1 0 0,0 1 0 0,0 0 9 15,-9-4-9-15,5 4 0 0,-13-4 25 0,0 0-1 16,0 0-1-16,0 0 0 0,0 0-10 0,0 0-1 16,4 0-1-16,-4 0 0 0,0 0 13 0,8-8 2 15,-4-3 1-15,5 3 0 0,-5-3-15 0,0 0-4 16,5-7 0-16,3-1 0 0,1-7-8 0,3-8 0 15,5-3 0-15,9-8-11 0,-5-7-1 0,9-8-1 16,3-7 0-16,1 0 0 0,0-7 0 0,-5-4 0 16,-3-1 0-16,-9 1 0 0,0 3 13 0,0 1 0 15,-5-1-10-15,1 8 10 0,0 0-16 0,-4 11 2 16,-9 8 0-16,4 3-931 0,-4 12-187 16</inkml:trace>
  <inkml:trace contextRef="#ctx0" brushRef="#br0" timeOffset="28934.53">19601 12649 1555 0,'0'0'68'0,"0"0"16"0,0 0-68 0,0 0-16 0,4-8 0 0,-4 8 0 15,-4-7 177-15,4 7 32 0,0 0 7 0,0 0 0 16,0 0-134-16,-5-4-27 0,-7 4-6 0,-1-3-1 15,1 3-21-15,-1 3-5 0,-4-3-1 0,-4 0 0 16,0 0-9-16,0 0-3 0,-4-3 0 0,0 3 0 16,-4 0 6-16,-1-4 1 0,-3 0 0 0,-9 0 0 15,0-3-4-15,-4 0 0 0,0-1 0 0,-1 1 0 16,-7-8 0-16,-1 4-1 0,1-4 0 0,-1 3 0 16,1-2-2-16,-9 2 0 0,-4-3 0 0,-4 4 0 15,-9 0-9-15,0 4 0 0,-8-1 0 16,-4 1 8-16,-5-4-8 0,1 7 0 0,-13 0 0 15,-4 0 8-15,-5 4-8 0,-8 0 0 16,0 0 0-16,-8 0 0 0,-4 0 0 16,-1 4 0-16,-3-4 0 0,-9 4 0 15,-4-4 0-15,0 4 0 16,-5-4 0-16,5 0 0 0,-4-4 0 0,-1 4 8 16,5-4-8-16,4-3 12 0,-8-1-12 0,3 4 0 15,5-7 0-15,1 4 0 0,-10-4 32 0,5-4 0 0,8 4 1 0,-8-4 0 0,-4 3-33 0,3-2 0 0,5-1 0 0,-4 3 0 0,-4 1 0 16,-5-4 0-16,5 4 0 0,-5 0 0 0,-8 4 0 0,5-5 0 15,7 5 0-15,-8-1 0 0,-8 1 0 0,13 0 0 16,3-5 0-16,1 5 0 0,-9-1 0 0,5 1 0 16,8-4 8-16,4 0-8 0,-5-1 0 0,5 5 0 15,9-8 0-15,3 0 0 0,1 0 0 0,8 0 0 16,0-3 0-16,8 3 0 0,5 0 0 0,-1 0 0 0,-3 4 0 16,8 0 0-16,4 0 0 0,-1 3 0 0,6 4 0 15,-1 1 0-15,0 3 0 0,8 0 10 16,1 3 0-16,4 5 0 0,8-1-10 15,0 4 0-15,0 1 0 16,4 6 0-16,5 1 0 0,4 0-9 16,3-1 0-16,10 1 0 0,7-1 9 15,5-3-12-15,4-4 12 0,5 1-12 16,7-1 12-16,9 0 9 16,0-4-1-16,0 1-8 15,5-1 0-15,-1-7 0 0,4 4 0 16,9 4 0-16,-9-5 0 0,9 1 0 15,0 0 0-15,4-4 0 0,-4 7 0 0,4 8 0 0,0-4 0 0,0 4 0 16,4 4 0-16,0 3 0 0,0 4 0 0,9 4 0 0,-5 0-9 0,1 7-9 0,3 4-2 0,-3 8 0 0,8-1 20 0,-1 1 0 0,-7 6-8 16,3 1 8-16,1 0 0 0,-5 0 0 0,1 0 0 0,-1 0 0 0,5 0 0 0,-13 0 0 0,0 3 0 0,0 5 0 15,-9-5 0-15,1 5 0 0,-1 6 0 0,1-6 0 0,0-5-13 16,-9 1 1-16,4-4 0 0,5 0 0 0,0-4 12 0,-5-4 15 16,9 1-3-16,-5-12-1 0,9 0-11 0,0-3-12 15,5-4 2-15,-1-8 1 0,0-3-10 0,9-4-1 16,3 0-1-16,-3-4 0 0,8-4 7 0,8-7 2 15,1 0 0-15,7 0 0 0,5 0 12 16,0-3 0-16,9-1 0 0,-1 0 0 0,4 0 0 16,9 1 0-16,4-1 0 0,-4 4 0 0,13 0 0 15,3 4 0-15,5 3 0 0,4 4 0 0,9 4-16 16,-5 0-4-16,0 4-1 0,9-1 0 16,8 5 8-16,0-1 1 0,4 0 1 15,5 1 0-15,4 3 11 0,-1-4 11 0,5 1-3 0,4-1 0 0,4 0-8 16,9 1 0-16,12-5 0 0,0 5 0 0,9-1 0 0,3-3 0 0,10 3 0 15,-1 0 0-15,-4-3 0 0,16 3 0 0,10 1 0 0,7-1 0 16,9 0-9-16,0-3 9 0,8 0-12 0,0-1 12 16,9-3 19-16,0 0 10 0,8 0 3 0,4-4 0 15,0-7-20-15,1 3-3 0,-5-7-1 0,0 4 0 16,-4 0-8-16,4 0 10 0,0-1-10 0,-4 1 10 16,8 0-1-16,-8 0 0 0,-9-1 0 0,-3 5 0 15,-10 3 8-15,-3-4 2 0,4 4 0 0,-13 1 0 16,-4-1-3-16,-4 0-1 0,-8 4 0 15,-13 0 0-15,-4-8-3 0,-5 4-1 0,-3-3 0 0,-14-1 0 16,-16 5-3-16,-4-9 0 0,-4 1 0 16,-13 0 0-16,-8-4-8 0,-13 3 12 15,-9 1-12-15,-7-4 12 0,-14 0-4 0,-11 0-8 0,-6-4 12 16,-7 1-4-16,-5-1 0 16,-8 0 0-16,-4 1 0 0,-9-1 0 15,1 0 6-15,-9-11 1 0,0-7 0 0,-9-4 0 0,1-4-1 16,-4-7 0-16,-5-12 0 0,-4-3 0 0,0-4-14 0,0-7 0 0,0-4 8 15,4-4-8-15,-4-7 0 0,4-8 0 0,1-11 0 0,7 4-10 0,1-4 2 0,4 4 0 16,-5 3 0-16,9 1 0 0,4 0-3 0,1 10 0 16,3 1 0-16,0 7 0 15,5 8-20-15,0 7-4 0,-1 0-1 0,5 4 0 16,0 3-102-16,-1 1-21 0,5 7-4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1:35:04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21303 7890 403 0,'9'0'36'0,"-1"0"-36"16</inkml:trace>
  <inkml:trace contextRef="#ctx0" brushRef="#br0" timeOffset="636.24">20741 8184 864 0,'0'-18'76'0,"0"10"-60"0,0-3-16 0,-4 0 0 0,4 4 126 0,0-5 22 15,0 5 5-15,0-4 1 0,4 3-72 0,-4-3-14 16,5 4-4-16,-5 7 0 0,0 0-46 0,12 0-10 15,-4-4-8-15,5 4 12 0,-5 0-29 0,5 4-6 16,-5-1-1-16,1 5 0 16,-1-1-4-16,1 1-2 0,-9-8 0 0,4 11 0 0,0-4 11 0,0 5 3 15,0-5 0-15,1 4 0 0,-5-11 16 0,4 8 0 0,4-1 0 16,5 1 0-16,-1 3 0 0,5-8 0 0,12-3 9 0,5 0-9 16,8-3 0-16,8-1 0 0,1-3 0 0,7-1-11 15,5-3 19-15,0-4 3 0,4 8 1 0,0-5 0 16,5 5 20-16,-1-1 5 0,-4 5 1 0,0 3 0 15,-4-4 14-15,4 4 2 0,4 4 1 0,-8-4 0 16,4 0-39-16,-4 3-7 0,5 1-1 0,-1 0-8 16,-9 0 24-16,1-4-1 0,-4 3-1 0,-5-6 0 15,0-1-9-15,5 4-1 0,-5-8-1 0,5-3 0 16,3 4-11-16,1-8 0 0,0 0 0 0,-5-4 0 16,1-3-51-1,-5 0-5-15,-4-1-2 0,-4-3-480 0,-8 0-96 0</inkml:trace>
  <inkml:trace contextRef="#ctx0" brushRef="#br0" timeOffset="3029.1">23556 7450 2070 0,'-21'-15'92'0,"16"8"18"0,10-1-88 0,-5 1-22 0,4 0 0 0,-4-1 0 16,-4 1 27-16,8-1 1 0,-4-3 0 0,0 4 0 0,0-1 9 15,-4 1 3-15,4-1 0 0,0 8 0 16,0 0-20-16,0-4-3 0,-5 1-1 0,5-1 0 0,-4 0 12 0,0-3 3 16,-4 3 0-16,-5 0 0 0,5 1-15 0,-5-5-4 15,-4 8 0-15,-4-4 0 0,-4-3 0 0,-4 3 0 16,-1 1 0-16,1-5 0 0,-4 1-12 0,-1-1 0 15,-4-3 0-15,0 0 0 0,-3 0 0 16,-1-4 0-16,-5 0 0 0,6 0 0 0,-1 0 0 16,-5 0-10-16,6 0 10 0,-6 0-8 0,1 0 8 0,0 8 0 15,4-4-9-15,-4 3 9 0,4 1 0 0,0 3-11 16,-4-3 11-16,0 7-8 0,-4 0 8 0,3 3-8 16,5 1 8-16,-8 7-8 0,-4 1 8 0,3 2-8 15,1 1 8-15,4 4-8 0,4 0 8 0,0 3-10 16,4 4 10-16,5 0-10 0,-1 4 10 0,5 3-12 15,-1 5 12-15,5-1-12 0,4 11 12 0,4 1 0 0,5 7-9 0,3 0 9 16,1 0-12-16,8 0 3 0,0 3 0 0,4 1 0 16,0-8-2-16,9 4 0 0,-5-4 0 0,5 0 0 15,4 0 11-15,0-3 16 0,4-4-4 0,4-4-1 16,0-4-3-16,0-4 0 0,9-7 0 0,8-3 0 16,8-5 7-16,13-6 1 0,4-5 0 0,17-11 0 15,8-3-1-15,13-16 0 16,12-3 0-16,9-15 0 0,13-3-15 15,-1-5 0-15,0-3 8 0,-3-4-8 0,-5 0-9 0,-13-3-5 16,-4-1-1-16,-12 0 0 0,-5 1 15 0,-12-1 0 0,-8-3-10 0,-18 7 10 16,-7 0 0-16,-9 4 12 0,-13 0-2 0,-16 3 0 15,-9 1 24-15,-8-4 5 0,-9-1 1 0,-12 5 0 16,-13 0-8-16,-8 3-2 0,-8 0 0 0,-18 0 0 16,-7 4-22-16,-18 8-8 0,-8-1 0 15,-8 8 0-15,-9 11-10 0,-12 8-8 16,-8 11-2-16,-9 14-794 0,-9 12-159 0</inkml:trace>
  <inkml:trace contextRef="#ctx0" brushRef="#br0" timeOffset="10036.91">17290 5360 1954 0,'0'0'87'0,"-13"-4"17"0,0 4-83 0,-3-11-21 0,3 3 0 0,5 8 0 16,-1-11 60-16,1 4 8 0,0-5 2 0,3 5 0 15,1-4-35-15,4 3-7 0,-4-3-2 0,4 0 0 16,4-8-13-16,0 8-2 0,-4 0-1 0,9-8 0 16,-9 4-10-16,4 1 0 0,0 6 0 0,-4-11 0 15,0 8 0-15,0 0 0 0,-8 4 0 0,4-5 0 16,-5 1 0-16,-8 4 0 0,-4 3 0 0,-8-7 0 15,4 4 0-15,-9-1-11 0,-8 4 11 0,0-3-8 16,-4-1-5-16,-4 5-1 0,0-5 0 0,-1 1 0 16,-3-4 2-16,-5-1 1 0,5 1 0 0,-5-7 0 15,0 3 11-15,5-4 0 0,-5 0 0 0,9 5 8 16,-1-5-8-16,5 0 9 0,-4 1-9 0,-1-1 10 16,5 0 2-16,-4 1 1 0,4-1 0 0,-5-7 0 0,5 4 3 15,4 3 0-15,-4 4 0 0,0-4 0 0,0 8-16 0,8 4 0 16,1-4 0-16,3 3 0 0,0-3-12 0,1 4-3 15,3-1 0-15,5 1 0 0,-4-5 15 16,4 9 0-16,0-5 0 0,4 5 0 16,0-1 12-16,4 0-2 0,-4 0 0 15,8 4 0-15,1 4-10 0,-1 0 8 16,5 0-8-16,-1 3 8 0,1 0-8 0,0 5-11 0,-1 3 3 0,5-4 0 16,0 15-4-16,0-8-1 0,-1 5 0 0,-3-1 0 0,12 8 13 0,-4 4-11 15,0-5 11-15,4 12-10 0,5 4 10 0,3 7 0 0,-3-3 10 16,-1 10-10-16,5 5 0 0,-1 3-15 0,-3 0 2 15,-1 4 0-15,1-1 13 0,-5 9 0 0,0-1 0 0,0 8-9 16,0 3 9-16,1 1 0 0,-5 3 0 0,-5 4 0 16,1 7 0-16,-4 0 0 0,-1 4 0 0,-3 0 0 15,3 1 0-15,-3 2 0 0,-1 1 0 0,-4 4 0 16,5-5 0-16,-9-2 9 0,4-5 0 0,0 0 0 16,-4 8-9-16,5-4 0 0,-5 0 0 0,0-3 0 15,0-5 0-15,4 1 0 0,-4-4-12 0,4 0 12 16,0-8 0-16,5-3 0 0,-5-8 0 0,9-7 0 15,-5-4 0-15,5-8 10 0,-1-3 1 0,1-3 0 16,0-9-11-16,-1 1 0 0,1-4 0 0,-1-7 0 16,5-1 13-16,0-7 4 0,0 0 1 0,0-7 0 15,-1-1-3-15,1-3-1 0,0 0 0 0,4-4 0 16,0 1-5-16,0-5-1 0,0-7 0 0,0 11 0 16,0-11 9-16,0 0 2 0,0 0 0 0,0 8 0 0,0-8-29 0,4 7-6 15,5 4 0-15,-5-3-1 0,-4-8 7 0,8 7 2 16,1 1 0-16,3-1 0 0,-3 1-7 0,3-1-1 15,5 4 0-15,-5-3 0 0,5-5 3 0,4 5 0 16,4-4 0-16,1 3 0 0,-6-3 4 16,10 0 1-16,-5 3 0 15,9-3 0 1,-1-1 8-16,5 1 0 16,0 0 0-16,-1 0 0 15,9-1 0 1,-4 1 0-16,5-4 0 15,3 8 8-15,0-1-8 0,9-3 0 0,-5 3 0 16,9 1-8-16,4 3 8 0,5-4 0 0,-5 4 0 0,4 4 0 0,0-7 0 0,9 3 0 0,0-4 0 16,0 5 0-16,-1-1 0 0,1 0 9 0,4-4-1 0,-9 1-8 0,1 3 8 0,-1 0-8 0,9-3 0 0,-8-1 0 0,-5 1 0 0,-4-1 8 15,-4-3-8-15,-4 3 0 0,4 1 8 0,-13-1-8 0,-4 4 0 0,-4-3 0 0,0 3 8 0,0 0-8 0,-13 0 0 0,5 0 0 16,-9 1 16-16,-4-1-3 0,4-4-1 0,-12-3 0 16,-1 0 24-16,-3-1 5 0,-5 1 1 0,-4-4 0 15,0 0 10-15,0 0 3 0,8-7 0 0,-4-1 0 16,1 1-19-16,-1-8-4 0,-8-4-1 0,4-3 0 15,4-4-9-15,-4 0-2 0,0-8 0 0,0 1 0 16,0-5-11-16,4-3-9 0,-4-3 12 0,0-1-12 16,0-7 12-16,0-4-12 0,0 0 12 0,0-7-12 15,-4-1 0-15,0-6 0 0,4-5 0 0,-5-7 0 16,5-4 0-16,0-14 0 0,0-8 0 0,5 0 0 16,-1-8 0-16,8-3 0 0,-3-8 0 0,-1-3 0 0,-4-1 9 15,5-7-9-15,-1-7 0 0,5 3 9 16,-5 1-9-16,5-1 10 0,-1-3-10 0,1 3 10 15,4 1-10-15,-1 3 8 0,-3 3-8 16,0 5 8-16,-5 7-8 0,0 8 0 16,-3 6 0-16,-1 5 0 0,-4 4 13 15,0 6 4-15,-4 5 1 0,-1 7 0 0,1 7 2 0,-4 5 1 0,-9 3 0 16,9 11 0-16,-5 0-12 0,5 11-9 0,-1-3 12 0,1 3-12 0,4 4 14 0,-1 0-4 16,1 4-1-16,0 10 0 15,4-2-49-15,4 6-11 0,0 5-1 0,1 6-1 16,3 5-102-16,0 0-20 0,9 10-4 0,4 8-595 15,4 16-119-15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2:10:56.2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19588 10279 345 0,'0'0'31'0,"0"0"-31"15,0 0 0-15,0 0 0 0,0 0 181 0,0 0 31 16,0 0 5-16,0 0 2 0,0 0-131 0,0 0-25 16,0 0-6-16,0 0-1 0,0 0-27 0,0 0-5 15,0 0-2-15,-4 0 0 0,-9 0-11 0,5 4-3 16,-5-8 0-16,1 4 0 0,-1 0-8 0,-4 0 0 16,0 0-12-16,1-4 12 0,-1 0-17 0,0 4 4 15,0-3 1-15,1 3 0 0,-5-4 12 0,0 4 0 16,-5-4 0-16,1 4 0 0,4-4 0 0,-8-3 16 15,-5 0-3-15,-3-5-1 0,-5 1 28 16,-4-4 4-16,4 4 2 0,-4 4 0 0,-1-5-12 16,-3-2-2-16,4 2-1 0,-9 1 0 0,-3-4-19 0,-5 4-4 0,-8-4-8 0,-5 4 12 15,-4-4-12-15,-4 0 0 0,5 4 0 0,-5-4 0 16,0 0 0-16,-8 4 0 0,-9-4 0 0,5 4 0 16,-1 0 0-16,5 0 0 0,-5-1 0 0,5 1 0 15,-4 4 0-15,-1-1 0 0,-3 5 0 0,7-5 0 16,5 4 13-16,0-3 3 0,4 0 1 0,-4 3 0 15,0-4 4-15,4 1 1 0,5 3 0 0,7 4 0 16,5 0-11-16,4 0-3 0,4 4 0 0,1 0 0 0,3 3-8 0,1 1 0 16,-5-1 0-16,9 4 0 15,4 4 0-15,4 0-11 0,0 4 11 16,0 7-8-16,0-4 8 0,4 8-8 0,4 3 8 16,5 1-8-16,-4 3 8 15,3 0 0-15,5 1 0 0,4-1 0 16,-4-3 0-1,12-1 0-15,1 1 0 16,8-5 0-16,8 1 0 0,0 0 0 16,9 0 8-16,7 0-8 0,6-4 16 0,7 7 0 0,5-3-1 0,4 0 0 0,8 3 10 0,5-3 3 0,8-4 0 15,8 4 0-15,0 7-28 0,1 1-11 0,7-5 1 0,5 1 0 0,4-1 10 0,0-3 0 0,9 4 10 0,3-1-10 0,-7 1 20 0,7-4-1 16,5-4-1-16,4 0 0 0,4 0 5 0,5-8 1 16,-5 1 0-16,9-11 0 0,8-5 9 0,0-3 3 0,-4-3 0 15,8-1 0-15,0-7-24 0,0-4-12 0,0-4 12 16,-4-3-12-16,-8-4 11 15,0 0-11-15,-1-8 10 0,-12 0-10 16,-8 1 19-16,-9-4-3 0,-12-1 0 16,-9 1 0-16,-8-4 29 0,-8 0 6 0,-5 0 1 0,-8 4 0 0,-13 0-1 0,-3-1 0 0,-10 1 0 0,-7 0 0 15,-9-4-28-15,-9 0-6 0,-12-4-1 0,-4 0 0 16,-13-7-25-16,-3 0-6 0,-14 4-1 0,-12-1 0 16,-17 1 0-16,-12 10-1 0,-9 1 0 0,-13 11 0 15,-3 4-7-15,-18 14 0 0,-20 8-1 16,-13 11 0-16,-21 12 17 0,-13 14 8 0,-7 19-8 15,-14 11 8 1,-4 11-109-16,-20 16-17 0,-9 10-3 16,-9 15-1-16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2:11:37.9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14714 15164 633 0,'0'0'28'0,"-8"4"6"0,4 0-34 0,-5-4 0 16,5 4 0-16,0-4 0 0,-4 3 179 0,-1 1 29 0,9-4 5 16,-8 8 2-16,4-5-128 0,-5-3-26 0,5 0-5 15,-4 0 0-15,-5 0 15 0,5 4 3 0,-5 0 1 0,-4 3 0 16,-8 1 1-16,0 3 0 0,0 0 0 0,-4 0 0 16,-9 4-11-16,4 4-1 0,-4-1-1 0,1 8 0 15,3 4-34-15,-4 0-6 0,5 0-2 0,-5 3 0 16,5 5-21-16,-1-5 0 0,5 4 0 0,-1 4 0 15,5 4 0-15,4-4 0 0,4-4 0 0,9 4 0 16,4-3-24-16,8-1 1 0,9-4 0 0,-1 1 0 31,9-4-159-31,4-4-32 0,30 19-6 0,-5-16-2 0</inkml:trace>
  <inkml:trace contextRef="#ctx0" brushRef="#br0" timeOffset="411.72">15058 15451 2206 0,'0'0'98'0,"0"0"20"0,0 0-94 0,0 0-24 15,0 0 0-15,0 0 0 0,-4 4 17 0,4-4-1 16,-8 8 0-16,4-1 0 0,-5-3-8 0,1 3-8 15,-1 4 9-15,-3 4-9 0,-1 0 0 0,1 4 0 16,3 3 0-16,-8 4 0 0,5 4 0 0,-1 4-8 16,1-1 8-16,-1 8 0 0,5-4-8 0,-1 4 8 0,5-3 0 0,0-9 0 15,0 1-8-15,4-7 8 0,4-1 0 16,4 0 0-16,1 1 0 0,-1-5-8 0,5-6 8 16,4-1 0-16,-5-4 0 15,5-7 12-15,0-4-1 0,4-3-1 0,4-4-10 16,0-4 12-16,4-4-12 0,1-11 12 0,12-3-12 15,0-8 8-15,-5 0-8 0,1 4 8 0,-13-4-8 16,5 0-12-16,-9 3 2 0,-1 1 1 16,-7 0-23-16,-5 3-4 0,-3 5 0 0,-5-1-1 15,0 0 37-15,-9 4 0 0,-3 0 0 0,-5 7 0 0,-4 4 16 0,-4 4-3 0,-5 0 0 0,-3 3 0 16,-1 8-13-16,1 0 0 0,3 8 0 0,1 3 0 16,4-4-84-16,4 8-17 15,8 4-3-15</inkml:trace>
  <inkml:trace contextRef="#ctx0" brushRef="#br0" timeOffset="722.56">15637 15783 2386 0,'0'0'106'0,"0"0"22"0,0 0-103 0,0 0-25 16,0 0 0-16,0 0 0 0,0 0 9 0,0 0-9 15,0 0 10-15,4 8-10 0,5 3 0 0,-1 4-8 0,0 3-1 0,5-3 0 32,0 4-14-32,-5-1-2 0,0 1-1 0,1 0 0 15,-5-1-6-15,0 5-2 0,-4-5 0 0,0 5 0 0,-8-1 19 0,-1 0 4 0,-3 1 1 0,-1-1 0 16,1 0 10-16,-5 1 0 0,0 3 0 0,-4-4 0 31,4 1-33-31,-8-1-5 0,4 0-1 0,-4 1-565 0,0-5-114 0</inkml:trace>
  <inkml:trace contextRef="#ctx0" brushRef="#br0" timeOffset="1151.51">16174 15649 2188 0,'0'0'48'0,"0"0"11"0,0 0 1 0,0 0 1 0,0 0-49 0,0 0-12 15,0 0 0-15,0 0 0 0,0 0 15 0,0 0 0 16,0 0 0-16,-8 0 0 0,-5 0-15 0,0 4-8 15,1-1 8-15,-5 5-13 0,0-1 13 0,-4 4 13 16,0 1-2-16,-4 3-1 0,4 3-26 0,0 1-6 16,0 3-1-16,4 1 0 0,5 3 14 0,8-8 9 15,0 1-12-15,4-1 12 0,4 1 0 0,4 0-8 16,9-1 8-16,4 1 0 0,0-12 0 0,4 5 0 16,0-9 0-16,4-3 0 0,1-3 12 0,-1-5 4 15,5-3 0-15,-5-11 0 0,0-4 3 16,1-1 1-16,-9 1 0 0,0 4 0 0,0 0-2 0,-9 3 0 0,-3 0 0 0,-1 1 0 15,-4-5 19-15,-4 5 4 0,-4-5 1 0,-4 5 0 16,-1-1-23-16,-3 1-5 0,-1 3-1 0,-4 0 0 16,1 0-25-16,-5 4-4 0,-5-1-2 0,6 9 0 31,-6-1-30-31,1 4-5 0,0 4-2 0,0-1 0 0,4 9-85 16,4-5-16-16,5 4-4 0,-1-3-1 0</inkml:trace>
  <inkml:trace contextRef="#ctx0" brushRef="#br0" timeOffset="1425.28">16384 15202 1324 0,'0'0'59'0,"0"0"12"0,0 0-57 0,0 11-14 0,4 8 0 0,0-5 0 0,0-2 216 0,5-1 41 15,3 0 8-15,5 0 2 0,12 0-202 0,1 4-40 16,-5 4-8-16,4-4-1 0,1 3-8 0,3 5 0 15,-3-1-8-15,-1 0 12 0,-4 1 0 0,0-1-1 16,0 1 0-16,-8 3 0 0,-4 0-11 0,-1 0 0 16,-3 7 0-16,-5 1 8 0,-4 3 3 0,-13 8 0 15,1 3 0-15,-13 1 0 0,-1 3 1 0,-7 0 1 16,-13 0 0-16,0 0 0 16,-13-3-117-16,0-1-23 0</inkml:trace>
  <inkml:trace contextRef="#ctx0" brushRef="#br0" timeOffset="2357.85">22931 8460 1324 0,'-5'-4'118'0,"1"1"-94"0,-4-1-24 0,8 4 0 15,-4-4 92-15,-5 1 15 0,-3 3 2 0,3-4 1 16,-3-4-26-16,-1 8-6 0,-4-3-1 0,1 3 0 16,-5 3-40-16,0 1-8 0,-5 4-1 0,-3-1-1 15,0 4-5-15,-1 4-1 0,1 4 0 0,-9-1 0 16,5 5 3-16,-9 3 0 0,0 4 0 0,0 3 0 16,-4 4-16-16,8 4-8 0,0 4 10 0,9 4-10 15,0-1 0-15,3-3 0 0,5 7-13 0,9-4 4 16,-1 1 9-16,9-4 0 0,4-4-9 0,4 0 9 15,9-4-24-15,-1-4-1 0,1 5 0 0,8-9 0 16,0 1-45 0,4-4-9-16,4 0-1 0,-3-3-508 0,-1-5-100 0</inkml:trace>
  <inkml:trace contextRef="#ctx0" brushRef="#br0" timeOffset="2924.94">22637 8807 2703 0,'0'0'60'15,"0"0"12"-15,-8-8 2 0,8 8 2 0,0 0-61 0,0 0-15 0,0 0 0 0,0 0 0 0,0 0 16 0,0 0 0 16,-5 12 0-16,5 6 0 0,-4 5-16 0,4 3 0 16,0 3-9-16,4 1 9 0,-4 7-12 0,5-3 12 15,-5-4-13-15,4 0 5 16,0-1-136-16,0 1-28 0,0-7-4 0,1-5-2 15,-1-3-18-15,4-4-3 0,1-7-1 0,3-4 0 16,5-4 104-16,0-3 21 0,0-4 4 0,3 0 1 0,-3-8 70 0,0-3 16 16,-4-1 3-16,-1 1 0 0,1-1 81 0,-9-3 16 15,4 4 3-15,1 0 1 0,-1-1-19 16,-4 1-3-16,-4 0-1 0,9-1 0 16,-1 1-10-16,1 3-3 0,-9 1 0 15,8-1 0-15,9 4-35 0,-9 4-7 0,0 3-2 0,-3 1 0 0,3 3-6 0,-8 4-2 0,0 0 0 0,0 0 0 16,0 0-32-16,4 4 0 0,5 3 0 0,-5 8-12 15,-4 4 12-15,0 3 8 0,0 1 0 0,-4 3-8 16,4-4 0-16,-5 4 0 0,1-3 0 0,0-5 0 16,4 5 0-16,0-9 0 0,-4-2 0 0,4-5 0 15,0-7-17 1,0 0-7-16,0 0-2 0,0 0 0 0,0 0 26 0,12 0-10 0,1-4 10 16,4 1 0-16,4 3 10 0,-4-8 9 15,-1-14 1-15,9-1 1 0,1 5-21 0,3-5 0 16,-4 5 0-16,5-5 0 0,-5 1 0 0,0 0 0 15,0-1 0-15,0 1 0 0,0 3 12 0,0 1-3 16,1 3 0-16,-1 0 0 0,-8 4 7 0,-1 3 0 16,1 5 1-16,-4-1 0 0,4 4-5 0,-5 4-2 0,-4 7 0 0,-3 0 0 0,3 8 14 0,-4 3 4 15,-4 4 0-15,0 4 0 0,0 0-28 0,-4-4 0 16,0 0 0-16,4-4 0 0,-4 4-20 0,4-3 3 16,0-1 1-16,8-3 0 15,-4-4-100-15,0-1-20 0,5 1-4 0,8-3-560 0,-1-5-111 0</inkml:trace>
  <inkml:trace contextRef="#ctx0" brushRef="#br0" timeOffset="3215.75">23799 9291 1267 0,'0'0'112'0,"0"0"-89"0,0 0-23 0,0 0 0 16,0 0 141-16,0 0 24 0,4 11 5 0,0 1 1 16,0-5-55-16,1 4-10 0,3 0-2 0,-4 1-1 15,5-1-64-15,-5 0-13 0,0-4-2 0,4 5-1 16,-3 2-14-16,-1-6-9 0,0-1 12 0,-4 1-12 0,4-1 0 0,-4-7 0 16,0 11 0-16,0-3 0 0,-4 3 0 0,0-3-14 15,-5 3 2-15,1-4 1 16,-5 1 11-16,-3-1-8 0,-1 1 8 0,-4-1-8 0,0 0-4 0,0 1 0 15,0-8 0-15,0 0-662 16,0-4-133-16</inkml:trace>
  <inkml:trace contextRef="#ctx0" brushRef="#br0" timeOffset="3680.88">24197 8714 2746 0,'0'0'60'0,"0"0"13"0,0 0 3 16,0 0 1-16,0 0-61 0,0 0-16 0,0 0 0 0,0 0 0 0,4 11 11 0,5 0-1 0,-5 4 0 0,4 0 0 15,1 0-10-15,-1 3 0 0,9 1-12 0,0 7 12 16,0-4-17-16,-1 4 4 0,1 1 1 0,0-5 0 31,-5 0-36-31,5 1-6 0,-4-1-2 0,-1-3 0 16,-3 3-6-16,-1-3-2 0,-4-4 0 0,5-1 0 0,-5-2 38 0,-4-12 7 0,0 0 2 0,0 0 0 15,0 0 27-15,0 0 6 0,0 0 0 0,0-8 1 16,4 1 3-16,0-8 0 0,1 0 0 0,-1-4 0 16,0-3-20-16,4 0 10 0,1-5-10 0,-1 1 8 15,5 0 16-15,-5 0 4 0,5 0 0 0,3 8 0 16,-3-1-13-16,0 4-3 0,-1 0 0 0,1 4 0 16,-1 3-12-16,1 5 9 0,-1 3-9 0,1 0 8 0,0 0 4 15,-1 7 0-15,-3 4 0 0,3 1 0 0,-3 2 22 0,-1 1 5 16,0 8 1-16,-3 6 0 0,-5 5-26 0,-5 0-5 15,10-8-1-15,-1 0 0 0,-8 0-8 0,-1 4 8 16,5-4-8-16,5 0 8 0,-5 0-8 0,0-7-17 16,0-1 4-16,4 1 1 15,8-4-122-15,-7 0-24 16,-5-15-5-16,4 7-544 0,0 1-109 0</inkml:trace>
  <inkml:trace contextRef="#ctx0" brushRef="#br0" timeOffset="3864.32">24956 8393 2829 0,'0'0'125'0,"0"0"27"0,9 8-122 0,-5 3-30 0,0 4 0 0,5 0 0 16,-5-1 32-16,4 9 1 0,-8-1 0 0,4 4 0 15,5 0-33-15,-9 8 0 0,4 3 0 0,0 0 0 16,-8 8 0-16,4 4 0 0,4 7-12 0,-4 3 3 15,-8 4-12-15,-1 1-3 0,5 3 0 0,-8 0 0 16,-1 4-38 0,-4 0-8-16,-4 3-2 0,-8 1 0 0,-5-1-13 0,-12 4-3 0,-13 1-1 0</inkml:trace>
  <inkml:trace contextRef="#ctx0" brushRef="#br0" timeOffset="-213088.22">21643 9727 1389 0,'0'0'61'0,"0"0"14"0,-4 15-60 0,-5-4-15 0,1 1 0 0,0 2 0 16,-1-2 150-16,1-5 27 16,-5 4 6-16,1 0 1 15,12-11-46-15,-9 8-9 0,-7-4-1 0,16-4-1 0,0 0-43 0,0 0-9 0,0 0-2 0,0 0 0 16,0 0-34-16,0 0-7 0,-9 0-2 0,-3-4 0 15,-1-7-30-15,0 3 0 0,1 1 0 0,-1-4 0 16,-3-1 0-16,3-2 0 0,-4 2 0 0,-4 1 0 16,0 0 17-16,0 0-2 0,-4 3-1 0,-4 1 0 15,-5-1-14-15,-4 5 0 0,-4-1 8 0,-4 4-8 16,-4 0 0-16,0 0 0 16,-1 7 0-16,-3 1 0 0,4-1 0 15,-1 1-21-15,5 3 3 0,0 0 1 0,4 4 50 0,4 0 11 0,5 0 1 0,3 0 1 0,1 0-28 16,4 0-6-16,4 0 0 0,4 3-1 0,4 5-11 0,5-1 0 15,0 0 0-15,8 4 0 0,4 8 0 0,4-4 0 16,9 7 0-16,4 0 0 0,8-3 0 0,1-4 0 16,7-4 0-16,10-8 0 0,-5-3 0 0,12-4 0 15,5-7 0-15,12 0 0 0,-8-12 0 0,8 1 0 16,-4-4 0-16,1-8 0 0,-1 0 11 0,-4 1-3 16,-9-5-8-16,9 1 12 0,-4-4-12 0,-5 0 11 15,-8 0-11-15,-4 3 10 0,-4 1-2 0,-9 0-8 16,-8-1 12-16,-4-3-4 0,-4 0-8 0,-5 0 0 15,-4-7 0-15,-4-1 0 0,-4 1 0 0,-8-5 0 16,3 1-12-16,-8 0 12 0,-8 3 0 0,0 4 0 16,-4-3 0-16,-5 7 0 0,5 3 0 0,-5 8 0 0,-4 4 0 15,1 0 0-15,3 4 0 0,1 7 0 0,3 3 0 0,5 5 0 32,0-1-59-32,8 8-4 0,9 4-1 0,4-1-826 0,4 5-166 0</inkml:trace>
  <inkml:trace contextRef="#ctx0" brushRef="#br0" timeOffset="-187829.8">15121 9284 1648 0,'0'0'73'0,"0"0"15"0,0 0-70 0,4-8-18 0,1-3 0 0,7 4 0 15,-3-4 111-15,3 3 18 0,5 1 4 0,0-5 1 16,4 1-38-16,0 0-8 0,0 0-2 0,4 0 0 16,0-4-34-16,4 7-8 0,1 1 0 0,-1-4-1 15,5 0-22-15,3-4-4 0,9 0-1 0,5 4 0 16,-5-4-16-16,8 3 0 0,14-2 0 0,3-1 0 15,0 3 0-15,0-2 12 0,5-1-4 0,4 0-8 0,4 0 0 0,-1-4 0 16,10 1-10-16,7-1 10 0,-7 4 0 0,-1 0 0 16,9-3 0-16,12 3 0 0,-17 3 16 0,1 1 10 15,-1 0 2-15,9 4 1 0,0 3 5 0,-4 0 1 16,8-3 0-16,4 7 0 0,-13 0-35 0,5 0-12 16,4 3 0-16,0 1 0 0,-8 4 12 0,-4-5 0 15,-5 5 9-15,0-1-9 0,-8 1 0 0,4-1 8 16,-4 4-8-16,8-3 0 0,-4-1 0 0,-4 4 0 15,0 1 0-15,4-5 0 0,-4-3 0 0,0-1 11 16,-4 1-11-16,8-4 10 0,-4 0-10 0,-5 0 0 16,-3-4 0-16,3 1 0 0,-7-5 0 0,-1 5 0 15,-8-1 0-15,8 0 0 0,1-3 0 0,-5-1 0 16,-4-3 8-16,-1 7-8 0,-7-3 0 0,-5 3 0 16,-4 0 0-16,1 1 8 0,-5-1-8 0,-5 0 0 0,1 1 9 0,0 3-9 15,-9-4 0-15,0 4 0 0,-8 0-10 0,0 4 10 16,-8-1 0-16,0 1 0 0,-1-4 0 0,5 4 0 15,-9-1 0-15,1 5 14 0,3-4-1 0,-3-1 0 16,3 5-13-16,-3-1 0 0,-1-3 0 0,5 0 0 16,-5 3 8-16,5-3-8 0,-5 0 0 0,5 3 0 15,-1-3 0-15,1 3 0 0,-1-3 0 0,1-4 0 16,-5 0 0-16,5 4 0 0,-13-4 0 0,8 3 0 16,1-3 0-16,-9 0 0 0,0 0 0 0,0 0 0 15,0 0 0-15,0 0 8 0,0 0-8 0,8 8 0 16,-8-8 0-16,0 0 0 0,0 0 0 0,0 0 0 15,0 0 11-15,0 0-11 0,0 0 12 0,0 0-12 0,0 0 26 0,0 0-2 16,0 0 0-16,0 0 0 0,0 0-12 0,0 0-4 16,0 0 0-16,0 0 0 0,0 0-8 15,0 0 0-15,0 0 0 0,0 0 8 0,0 0-8 0,0 0 10 16,0 0-10-16,8 11 10 0,-8 0-10 0,5 4 0 16,-5 4 0-16,0-1 0 0,0 1 0 15,0 3 0-15,0 4 0 0,-5 1 0 0,5 2 9 0,-4 1-9 16,0 0 10-16,0 4-10 0,0-1 0 15,-1 4 0-15,-3 1 0 0,0 10-10 0,3-3 24 0,-3 7 5 16,0 0 1-16,-1 4 0 0,5-4-20 0,-4 4 8 16,4 4-8-16,-1-1 0 0,-3 1 8 0,8 3-8 15,-4 1 0-15,-5 3 0 0,9-8 0 0,0 8 0 16,-4 1 0-16,4 6 0 0,0-7 0 0,-4 4 0 16,0-4 0-16,4 11 0 0,-4-3 0 0,4-4 0 15,0 7 0-15,0 4 0 0,-5-4 0 0,5 4 0 16,0 4 0-16,0 7 0 0,0-4 0 0,0-3 0 0,0-4 0 0,5 4 0 15,-1-8 8-15,-4-15-8 0,4 12 0 0,-4 0 0 16,4 3 0-16,0-4 0 0,1 1 0 0,-1-4 0 16,-4 3 8-16,4 23-8 0,-4 4 0 0,0-1 0 15,0-10 0-15,0-5 0 0,-4-10 8 0,0 3-8 16,-1-3 0-16,1-1 8 0,-8 8-8 0,-1 0 0 16,9-3-20-16,-9-9-10 0,5 1-2 15,-5-7-1-15,1-9 56 0,-1-2 11 0,1 3 2 0,3 7 1 16,1-4-25-16,-1 5-12 0,1 3 10 0,0-4-10 15,-5-7 11-15,5-7-11 0,-1-1 12 0,1 1-12 0,-1-5 12 0,1-3-4 16,4 0 0-16,0 0-8 0,-1-4 14 16,1 4-4-16,-4 0-1 0,8 4 0 0,-4 0-9 0,4 0 0 15,-5-1 0-15,5-3 0 0,-4-3 0 0,4-1 0 16,-4-11 0 0,4 7 0-16,4-3 0 0,-4 4 0 0,0-4 0 0,0-1 0 0,0-2 0 0,4 2 0 15,-4-6 0-15,5 3 0 0,-5-4 0 0,0-3 0 16,0 3 0-16,0 1 0 0,0-5 0 0,4 1 0 15,-8-1 8-15,4-3-8 0,0 0 0 0,0 4 8 16,0-4-8-16,0 0 0 0,0 0 0 0,0 0 0 16,0-1 8-16,0 1-8 0,-5 0 0 0,5 4 0 15,0-4-12-15,0 3 12 0,-4-3 0 16,0 0 0-16,4 4 12 0,-4-4-4 0,0 3-8 0,0-3 0 16,-5 4 0-16,5 0 0 0,0-1 0 0,0 1 8 15,-5-1-8-15,5 5 0 0,0-5 0 0,-5-3 0 0,5 4 0 16,0 0 0-16,0-1 9 0,0 1-9 0,-1 0 10 0,1-1-10 15,0 1 9-15,0-4-9 0,0 3 8 0,-1 1-8 16,5-4 0-16,-4 0 0 0,0 3 8 16,0-3-8-16,4-4 0 0,-4 4 0 0,-1 0 0 15,1-4 0-15,0 1 0 16,-4-1 8-16,-1-4-8 0,1 4 0 0,0 1 9 0,-1-5-9 0,-3 1 10 16,3-5-10-16,-3 5 12 0,-1-5-3 0,-8 5-1 0,4-4 0 15,-4-1-8-15,-4 5 8 0,-4-4-8 16,-1-1 8-16,1 1-8 0,-5-4 0 0,1 0 0 0,-5 4 8 15,0 3-8-15,1-7 0 0,-5 4 0 0,0 0 0 16,-4 3 0-16,4-3 0 0,-4 7 0 0,-5-4 0 0,-3 5 0 0,-5-9 0 16,0 5 0-16,-8-4 0 0,0-1 0 0,-4 5 0 15,4 3 0-15,-9 4 0 0,5-4 0 0,-9-4 0 16,1-10 0-16,-14 3 0 0,9 7 0 0,5 1 0 16,-5-5 0-16,0 5 0 0,4 3 0 0,-4-7 0 15,0-8 0-15,-8 4 0 0,13 0 19 0,-5 4 1 16,8 3 1-16,-4-3 0 0,-3-4-33 0,3 0-8 15,0 0 0-15,-4 0-1 0,5-4 33 0,3 4 8 16,9 0 0-16,-4 4 1 0,-1-8-21 0,1 0 0 16,-9-7 0-16,1 4 0 0,7 7-15 0,5 0-7 15,-4-8-2-15,0 5 0 0,4-1 24 0,0 4 0 16,-5-8 0-16,-3-3 0 0,8 0 0 0,-5 0 0 16,9 3 0-16,-4 1 0 0,4-8 0 0,5 8 0 15,3-1 0-15,1 1 0 0,3-1 15 0,-3 5 7 0,-1-5 2 16,9 4 0-16,4 1-40 0,0-1-7 0,0 0-1 15,0-3-1-15,9 3 25 0,3 0 0 0,-3-3 0 0,4-1-8 16,3 5 8-16,5-1 0 0,-4 0 0 0,0 0 0 16,4 1 0-16,4-1 0 0,-4 0 0 0,5 1 0 15,-1-1 0-15,0-4 0 0,4 5 0 0,-3-5 0 16,3 1 0-16,1-4-8 0,-1-1 8 0,-4 5 0 16,5-8 0-16,-1 0-10 0,5-4 10 0,-5-3 0 15,0 0 19-15,1-4 10 0,3 0 3 0,-3-4 0 16,4-7-57-1,-1-1-11-15,-3 1-3 0,-5-4 0 0,0-4 29 0,0-7 10 0,9-8 0 0,-1-7-9 16,-3-3 9-16,-5-1 0 0,0 0 0 0,-4-4-8 0,0 1 8 16,0-12 0-16,-4-11 0 0,4-11-8 0,4 8 8 15,1-8 0-15,-1-15 0 0,0-19 0 0,5 15 0 16,-1-11-8-16,0-11 8 0,5-22 0 0,4 14 0 16,4-7 0-16,0-11 0 0,4-22-8 0,0 25 8 0,5-3 0 15,3-7 0-15,5-20 0 0,0 31 0 0,0-1-8 16,8-3 8-16,4-22 0 0,0 29-12 0,-3 8 4 15,-5 3 0-15,-1-7 0 0,1 23 8 0,-4 7-12 16,8-4 12-16,-8 4-12 0,-4 22 12 0,-1 11 0 16,-7 4-9-16,3-3 9 0,-4 6-12 0,-4 9 3 15,0 3 0-15,4 0 0 16,-4 18-23-16,0 8-4 0,0 1 0 0,9 10-1 16,3 8-13-16,1 3-2 0,-5 4-1 0,1 12 0 15,-5 3-147-15,0 11-28 0</inkml:trace>
  <inkml:trace contextRef="#ctx0" brushRef="#br0" timeOffset="-186742.59">15985 14740 1162 0,'0'0'52'0,"-8"-4"10"0,-9 0-50 0,4-3-12 16,1-1 0-16,8 1 0 0,4-4 43 0,0-1 5 0,0 5 2 0,4-8 0 16,4 0-6-16,1 0 0 0,-1 0-1 0,0 0 0 15,5 4 36-15,-5-4 7 0,5 4 2 0,-5 0 0 16,5-4-24-16,-9 4-4 0,0 3 0 0,5 1-1 16,-9 7-19-16,0 0-3 15,8-7-1-15,-8 7 0 0,17 7-21 0,-5 4-5 0,5 8-1 0,-4 14 0 16,-1 8 6-16,-3 4 1 0,-5 7 0 0,4-3 0 15,-8 10-16-15,0-7 9 0,0-7-9 0,-8-8 8 16,4-7-22-16,-5-7-5 0,1-5-1 0,0-3 0 16,-9-4 83-16,-4-3 16 0,-8-1 3 0,-5-3 1 15,9-4 11-15,4-4 2 0,0-3 1 0,0-4 0 0,4-1-57 16,5-2-12-16,-5-9-3 0,8 1 0 0,1-8-25 16,0 0 0-16,-1-3 0 0,5-8 0 0,-4 0 0 0,3 0 0 15,5 0 0-15,5-4-11 0,3 8 3 0,0-8 0 16,1 8 0-16,3 7 0 0,-3 8 8 0,-1 10 0 15,9 9 8-15,-4 3-8 16,8 3 0-16,-1 16 0 0,-3 15 0 0,-4 7-8 0,4 7 8 0,-1 12 0 16,1-5 0-16,-4-2 0 15,4-5-115-15,-1-14-21 0</inkml:trace>
  <inkml:trace contextRef="#ctx0" brushRef="#br0" timeOffset="-186007.22">20431 9899 1533 0,'0'0'68'0,"0"0"14"0,-8 0-66 0,8 0-16 16,0 0 0-16,0 0 0 0,0 0 103 16,0 0 17-16,0 7 3 0,-5 1 1 0,1 3-60 0,0 4-12 15,-4 7-3-15,3-7 0 0,1 0-33 0,0 3-8 16,4 1 0-16,-8 3-8 0,-5-3 9 0,0-4-9 15,5 4 0-15,4-4 9 0,0-1-9 0,8-6 0 16,-4-8 0-16,0 0 0 0,12 4 0 0,5-8 0 16,0-7 0-16,4-8 0 0,0 0 13 0,4 1 4 0,-8-8 1 0,4 0 0 31,-4 0-44-31,-5-4-9 0,5 0-1 0,-4 11-1 16,-5-3-7-16,-4 7 0 0,0 0-1 0,1 4 0 0,-1 4 74 0,-4 7 15 0,0 0 4 0,-4 14 0 15,-9 1 25-15,-4 11 6 16,0 8 1-16,-4 3 0 0,-4 4-13 0,0 8-3 0,-4-1 0 0,-1 1 0 15,1-5-51-15,4 1-13 0,0-8 0 0,4-7 0 16,8-4 35-16,1-7 4 0,-1-4 1 0,0-4 0 16,5-4-23-16,4-7-4 0,4 0-1 0,0 0 0 15,0-11 0-15,0-4 0 0,0-7 0 0,4-4 0 16,4-8-12-16,1-7 0 0,3 0 0 0,5-7 0 16,4-1 0-16,0 5 0 0,0-5 0 0,0 1 0 0,-4 7-16 15,4 7-5-15,-9 4-2 0,1 4 0 0,0 8 23 16,-5 3-9-16,-4 7 9 0,-4 8 0 0,0 0-10 0,17 12 10 15,-9 10-8-15,5 8 8 0,-5 7 0 0,1 0 0 16,-9 4 0-16,-5 11 0 0,-3 4-10 0,0 0 10 16,-1-4-12-16,-3 1-1215 15</inkml:trace>
  <inkml:trace contextRef="#ctx0" brushRef="#br0" timeOffset="-123231.59">20309 9932 1447 0,'13'11'32'0,"-13"-11"6"0,4 12 2 0,4-1 0 0,9 7-32 0,0-3-8 0,-4-4 0 0,-1 1 0 15,-3-1 99-15,-1-4 17 0,0 1 4 0,1-1 1 16,-5-3-62-16,4 3-13 0,-3-7-2 0,-5 0-1 15,0 0-11-15,0 0-1 0,0 0-1 0,0 0 0 0,0 0-14 0,0 0-4 16,4 4 0-16,-4-4 0 16,0 0 38-16,0 0 7 0,8 4 2 0,-8-4 0 0,0 0-2 0,0 0 0 15,-4 7 0-15,0 4 0 0,-5 8 15 0,-3 3 4 16,-9 12 0-16,-4 3 0 0,-1 4-61 16,-7 8-15-16,-17 10 0 0,-5 5 0 0,1-8 40 15,-1-4 6-15,-8-4 1 0,-8 8 0 0,0 4-31 0,-9 7-7 16,-4 4-1-16,-8 7 0 0,8 0-8 15,-4-7 0-15,-9-8 0 0,-12 16 0 0,9 3 9 0,-5 11 0 16,4 7 0-16,-12 5 0 16,-5-8-58-16,1 7-12 0,8 4-3 0,-17 15 0 0,0-4 54 0,0 4 10 0,1 0 0 15,-1 0 0 1,8 8-20-16,1-8-8 0,-1 0-3 0,5 0 0 0,0 3 31 0,4-3 0 0,4-4 0 0,4-7 0 16,9-4 0-16,-4 0 18 0,-9 4-2 0,8-7-1 15,1-5 20-15,8-10 4 0,4-1 1 0,4-7 0 16,-4-4-17-16,9 1-3 0,-5-5-1 15,9-7 0-15,8-3-9 0,8-9-2 0,1 5 0 16,4-12 0-16,3-21 2 0,6-5 0 0,7 4 0 16,9-7 0-1,4-4-101-15,8-4-20 0,1-4-4 0</inkml:trace>
  <inkml:trace contextRef="#ctx0" brushRef="#br0" timeOffset="-101356.76">20041 9507 2206 0,'0'0'98'0,"0"0"20"0,0 0-94 0,-8 0-24 15,3 0 0-15,5 0 0 0,-8 0 103 0,0 4 16 16,3-4 3-16,-3 4 1 0,0 0-56 0,-5 10-11 16,0 1-3-16,1 11 0 0,-5 4-33 0,0 11-8 0,1 8 0 0,-5 10-1 15,0-3 2-15,0 8 1 16,0-1 0-16,-5 8 0 0,10-4-22 0,-5-4-5 15,4 4-1-15,0 0 0 0,0-7 14 0,1-4 0 16,3-4 0-16,5-4 0 0,8-7 14 0,0 0 6 16,-5-3 0-16,1-1 1 0,0 0-21 0,0-7 0 0,-5-8 0 15,5 1 0 1,0-1-84-16,4 1-20 0,0-9-5 0</inkml:trace>
  <inkml:trace contextRef="#ctx0" brushRef="#br0" timeOffset="-101086.22">19538 10398 2487 0,'0'0'55'0,"0"0"11"0,-9 8 2 0,-3-1 2 0,7-3-56 0,-3 3-14 16,4 1 0 0,4-8 0-16,-4 7 83 0,-1 4 13 0,1-3 4 0,0 3 0 0,4 4-46 0,0 3-9 15,4 1-1-15,5 3-1 0,-1 1-35 0,5-1-8 16,-1 4 0-16,1-3 0 15,4-5 0-15,-1 1 0 0,5-1 0 0,-4-6 0 0,-4-5 0 0,3-7 0 16,1 4 0-16,0-4 0 0,8-8 0 0,0-3-9 16,-4 0 9-16,4 0 0 0,1-8 0 0,-5 1-8 15,4-5 8-15,0-3 0 16,-4 0-26-16,0 0-2 0,4-4 0 0,0-3 0 16,0-8-5-16,1 3-2 0,-1 1 0 0,0-8-797 0,4 1-160 15</inkml:trace>
  <inkml:trace contextRef="#ctx0" brushRef="#br0" timeOffset="-85130.54">20725 7681 576 0,'-17'-3'25'0,"17"3"6"0,0 0-31 0,-9-4 0 16,9 4 0-16,-8-8 0 0,-5 1 268 0,5 0 47 15,0-5 9-15,3 5 3 0,1-1-183 0,-4-3-37 16,8 0-7-16,-4 0-2 0,-1 0-27 0,1 0-6 16,0-4-1-16,4 3 0 0,-4-2 4 0,0-1 0 15,0 3 0-15,-1-2 0 0,5 2-7 0,0 5-1 16,0 7 0-16,0-8 0 0,-4 1-29 0,-4-4-7 16,-1 3 0-16,1 1-1 0,-5-1 33 0,1-3 6 15,-5 4 2-15,4-1 0 0,-3 1-52 0,-5-1-12 0,0 1 0 0,-4-4 0 31,-1 0 0-31,1 3 0 0,0-7 0 0,-13 4 0 0,1 0 11 0,-1-4-1 0,4 4 0 0,1 0 0 16,3-4-10-16,1 0 8 0,0 0-8 0,3 0 8 16,-3 0-8-16,4 0 10 0,0 0-10 0,0 0 10 15,-5 4-10-15,9 8 0 0,0 3 0 0,0 0 0 16,-4 0 0-16,0 0 0 0,4 3 0 0,-8 1 0 16,-1 0 0-16,-12 3 0 0,5 1 0 0,-1 3 0 15,0 0-18-15,5 0 1 0,-1 8 0 0,9-4 0 16,4 3 17-16,-4 1 16 15,4 0-4-15,0 3 0 0,0 0-12 0,0 4-16 16,4-3 3-16,-8 7 1 0,0-4 20 0,0 0 5 0,-9 0 1 16,0 0 0-16,9 4-14 0,0 0 0 0,8 3 0 15,-4 4 0-15,5 1 0 0,7 3 0 0,13 0 0 0,-8 0 0 0,-17 0 0 16,9-12 0-16,-5 5 0 0,4-1 0 0,1 5-11 0,-1-5-1 16,1 5-1-16,3-1 0 0,1 0 21 0,-1 8 5 15,5 0 1-15,0-4 0 0,0 0-14 0,4-4 0 16,4 0 0-16,4 0 0 0,-3 1 8 0,7-5-8 15,1 4 0-15,4 1 0 0,8-5 8 0,0 1-8 16,0-1 0-16,4 1 0 0,5 3 8 16,-5-7-8-16,9 3 0 0,0 1 9 0,4-4-9 0,4 3 12 15,4-3-12-15,13-4 12 0,-8 0 0 0,12-7 0 16,0 0 0-16,8-1 0 0,-3 1 5 0,-1-8 2 16,4-4 0-16,9-3 0 0,-4-4-4 0,4-4-1 15,4 4 0-15,4-3 0 0,-16-5-6 0,8 1 0 16,0-4-8-16,12-4 12 0,-12 0-12 0,-4 0 8 0,3-11-8 0,-3 0 0 15,-4 3 8-15,-13-6-8 0,-1-1 0 0,1 0 9 16,-8-4-9-16,-9 1 8 0,-12-8-8 0,-1-4 8 16,-4 0-8-16,1-7 12 0,-13-7-12 0,-1-8 12 15,-11-8-12-15,-1 4 0 0,-8-3-10 0,-5-5 10 16,1 1-11-16,-9 4 11 0,-4-1-12 0,-8-7 12 16,-1 0-10-16,-7 4 10 0,3 0-8 0,-8-1 8 15,0 5-11-15,0 3 11 0,-4 4-13 0,-8 4 5 16,-5 7-5-16,4 7-1 0,-3 12 0 0,-5 3 0 0,0 12 2 15,-4 7 1-15,0 11 0 0,-13 4 0 0,0 12 0 16,5 3 0-16,3 7 0 0,1 4 0 16,8 8-67-16,4-5-14 0,5 1-2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1:35:59.8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7803 5035 1407 0,'-13'-18'62'0,"5"10"14"0,3-3-61 0,-3 0-15 16,0 0 0-16,3 0 0 0,1-4 9 0,0 0-1 15,-4 4 0-15,8-8 0 0,-5 4-8 0,5 0 0 0,-4-3 0 0,0 6-11 16,4-3 11-16,0 1-13 0,-8 2 5 16,-1 1 8-16,5 4 0 0,0-8 0 15,0 11 0-15,-9-7 0 0,9 3 48 0,0 1 5 0,-5 0 1 0,1 3 0 16,4-4 15-16,-13 5 3 0,9-1 1 0,-5-4 0 15,0 5-2-15,-3-5-1 0,3 1 0 0,-4 3 0 16,-4-11-17-16,9 11-3 0,-1-10-1 0,-8 2 0 16,4 1-13-16,1 0-2 0,3 4-1 0,-4-12 0 15,5 4-8-15,-1 0-1 0,1 0-1 0,3 4 0 16,-8-8-11-16,5 5-3 0,-1-5 0 0,1 8 0 16,3-8-9-16,1 4 0 0,-9 0 9 0,4 0-9 15,1-3 0-15,-9 7 9 0,4-4-9 0,-4 3 0 0,0-2 0 16,0-1 0-16,0 0 0 0,0 0 0 15,-8 4 0-15,4-1 0 0,-5-2 0 0,1-1 0 0,0 7 0 0,-1-7 0 16,1 4-8-16,0 0 8 0,-1 3-13 0,5-3 3 16,-13 4 1-16,9-1 0 0,-5-3 9 0,5 4 0 15,-4 3 0-15,3-3 0 0,1-1 0 0,-5 4-10 16,5-3 10-16,0-4 0 0,-9 7 0 0,4 0 0 16,-8 4 0-16,5 0 9 0,-5 0-9 0,4 0-16 15,0 8 4-15,0-5 1 0,1 9 11 0,-5 3-10 16,0-4 10-16,4 7-10 0,4 1 18 0,-7 0 3 15,3 3 1-15,4 0 0 0,5 4-26 0,-9-3-5 16,5 3-1-16,3 0 0 0,-8 0 20 0,5 4 0 0,4 0 0 0,-1 0 0 16,1 3 0-16,4 1-8 0,8-5 8 15,-8 1 0-15,8 0 0 0,-12 4 0 0,16-1-8 0,-8-7 8 16,4 4 0-16,5 4 0 0,3-5-8 0,-3 1 8 16,-1-4 0-16,9 4 0 0,4-4 0 0,0 4 0 15,0 0 0-15,4 3 0 0,9 1 0 0,-9-8 0 16,8 7 0-16,1 1 0 0,4-8-8 0,0 4 8 15,4 0 0-15,-5-4 0 0,1 0 0 0,8 4 0 16,-8-4 0-16,8 4 0 0,-12-4 0 0,4 0 0 16,-5-4 0-16,5 1 0 0,-4 3 0 0,-5-8 0 15,0 1 0-15,5 0 0 0,-9-1 0 0,4-3 0 16,1 7 0-16,-1-10 0 0,5-1 0 0,-5 4 0 16,5 0 0-16,-1 3 0 0,5 1 0 0,4-4 0 15,8 0 0-15,-12 3 11 0,8-10-11 0,9 3 10 16,4 0-10-16,-1 0 12 0,5-3-12 0,0-1 12 0,-4 1 0 15,4-1 1-15,4 8 0 0,0-4 0 0,5-3-13 16,-9-1 0-16,-5-3 0 0,1 3-10 0,0-3 10 16,0 0 8-16,-5-4-8 0,1 0 11 0,-1-4 1 0,5 0 0 15,-4-3 0-15,7-1 0 0,-3-3 6 0,0 4 2 16,8-4 0-16,-4-1 0 0,0-3-11 0,8-3-1 16,1 3-8-16,3-4 12 0,9-3-12 0,0 0 11 15,4-1-11-15,0-3 10 0,-8 4-10 0,8-1 0 16,-4 1 0-16,-4 0 0 0,-5 3 0 15,-8 0 0 1,-4 1 0 0,-4-1 0-1,-9 1 11-15,-8 6-3 16,0-3-8 0,-8 1 12-16,4-1 18 0,-13-4 3 0,0-3 1 0,-4-1 0 0,-4-7 2 15,4-3 0-15,-4-8 0 0,-9 0 0 0,0-4-18 0,1-3-3 0,-1 3-1 0,1-3 0 0,3-1-14 16,-3-3 8-16,-1 0-8 0,1 3 0 0,3-7 0 0,1 8 0 0,-1-4 0 0,5 7 0 0,4 4 0 0,-4 8 0 0,-4-5 0 0,3 5 9 0,1 3-9 0,-4 4 0 0,4 4 0 0,-17 3 0 15,12-3 0-15,-20 3 0 0,4 4 0 0,-5 0-11 32,-11 4-76-32,-6 3-15 0,-7 8-3 0,-5 0-714 0,-12 4-142 0</inkml:trace>
  <inkml:trace contextRef="#ctx0" brushRef="#br0" timeOffset="1231.86">6813 6086 403 0,'0'0'36'0,"0"0"-36"0,-9-3 0 0,5-5 0 0,4 8 325 0,0 0 59 16,-8-7 11-16,8 7 2 0,-4-4-265 0,4 4-54 16,0 0-10-16,-5-7-3 0,5 7-33 0,0 0-6 15,0 0-2-15,0 0 0 0,0 0-14 0,0 0-10 16,0 0 12-16,0 0-12 0,0 0 0 0,0 0 0 16,0 0 0-16,0 0-12 0,5 7 3 0,3 0 1 15,-4 5 0-15,0-1 0 0,5 0 8 0,-5 4 0 16,0 0 8-16,0 3-8 0,-4-3 8 0,0 8-8 15,5-1 8-15,-1 0-8 0,4 1 0 16,-8 3 0-16,-8-11 0 16,4 3 0-16,4 1 8 0,-5 3-8 15,5-7 8-15,0-4-8 0,-4 1 0 16,4-12 9-16,0 0-9 0,-4 7 0 0,4 1 9 0,0-8-9 16,0 0 0-16,0 0 9 0,0 0 1 0,0 0 0 0,0 0 0 0,0 0 0 0,0 0 0 0,0 0 0 15,4-8 0-15,5-3 0 0,3-8-10 0,-8 4 0 0,9-3 0 16,4-5 8-16,-1-3-8 0,5-4 0 0,5 4 0 15,-1-3 8-15,0 2-8 0,4-2 0 0,1 3 0 0,-5 7 0 16,4 0 0-16,-4 4-12 0,-4 1 4 0,4 2 8 16,1 9 0-16,-10 3 13 0,10 0 0 0,-10 0 0 15,5 7 7-15,-4 4 0 0,0 4 1 0,-5 4 0 16,5-1-7-16,-13 5-2 0,1-1 0 0,-5 8 0 16,-5 0-1-16,1 3-1 0,4 1 0 0,-8-1 0 15,-1 1-2-15,1-4-8 0,4-8 12 0,-5 0-4 16,1 1-8-16,4-8 0 0,4-4 0 0,0-11-11 15,4 7-104-15,13-3-21 0,-9 0-4 0,13-12-504 16,4-3-102-16</inkml:trace>
  <inkml:trace contextRef="#ctx0" brushRef="#br0" timeOffset="1634.61">7815 5483 748 0,'4'-8'67'0,"-4"1"-54"0,0 3-13 0,0-3 0 16,0-5 250-16,5-3 47 0,-5 4 10 0,4 4 1 16,-4 7-182-16,0 0-37 0,4-8-7 0,-4 8-2 15,0 0-32-15,0 0-8 0,-4-7 0 0,4 7-1 16,0 0-21-16,-9 0-4 0,1 4-1 0,0 3 0 16,3 1-13-16,-11 10-10 0,3 5 2 0,-8-1 0 15,4 4 8-15,0 4 0 0,1 3 0 0,-5 1-8 16,4 7 8-16,0-8-10 0,5-3 10 0,-1 4-10 15,5-1-24-15,3-3-5 0,-3-4-1 0,8 0 0 16,0-3-12 0,-8 3-2-16,16-8-1 0,-8 1 0 0,0-4-43 0,0 0-9 0,4-4-1 0,0 0-1 0</inkml:trace>
  <inkml:trace contextRef="#ctx0" brushRef="#br0" timeOffset="2025.13">7995 5855 1209 0,'0'0'108'0,"0"0"-87"16,0 0-21-16,0 0 0 0,0 0 172 0,0 0 29 16,0 0 7-16,0 0 0 0,0 0-151 0,0 0-30 15,-4 4-7-15,-4-4 0 0,8 4-20 0,0-4 0 16,0 0 8-16,0 0-8 0,0 0 0 0,0 0 0 16,0 0 0-16,-8 15 0 0,8-15 0 0,0 0 0 15,8 11-13-15,-8-11 5 0,0 15 8 0,0-15-10 0,12 7 10 0,5 1-10 16,-8-1 10-16,3-3 0 0,1 0-9 0,-1-1 9 15,5-3 0-15,0 0 0 0,0 0 0 0,-1-3 0 16,-7 3 0-16,3-4 0 0,1-4 0 16,4 5 0-16,-5-5 0 0,1 1 0 0,4-1 0 0,-5 1 0 15,5-12-11-15,-4 1 3 0,-1 3 0 0,5-4 0 16,-4 0 8-16,-5 1-8 0,0 3 8 0,-3 0-8 16,3-4 22-16,-8 1 5 0,0 6 1 0,-4-2 0 15,-5 2 19-15,1 5 4 0,-5-4 1 0,-3 3 0 16,-5 5-7-16,-9-1-1 0,5 4 0 0,0 0 0 15,-13 4-28-15,5 3-8 0,-5-3 0 0,4 3 0 16,9 1 0-16,-4-1 0 0,8 1 0 0,4 3-8 16,5 0-33-16,3 0-7 0,1 0 0 15,4-3-1-15,4-8-163 0,8 11-32 0,13 0-6 0,4-11-2 0</inkml:trace>
  <inkml:trace contextRef="#ctx0" brushRef="#br0" timeOffset="2581.05">8566 5628 576 0,'0'0'25'0,"0"0"6"0,0 0-31 0,17 4 0 16,-17-1 0-16,12 1 0 0,-3-4 181 0,3 4 31 16,-8-4 5-16,9 0 2 0,-9 0-127 0,-4 0-24 0,0 0-6 15,0 0-1-15,0 0-5 0,0 0 0 0,0 0-1 0,0 0 0 16,0 0 10-16,0 0 3 0,0 0 0 0,-8 0 0 15,-5 0-19-15,-4 4-3 0,1-4-1 0,-5 7 0 16,4-3-21-16,-4 3-5 0,-4 1-1 0,0 3 0 16,4 4-18-16,0 0 0 0,0 3 0 0,0-7 0 15,4 4-8-15,4 0-6 0,1 0-1 0,3 4 0 16,9 3 15-16,0-3-11 0,0 3 11 0,0-14-10 16,5 7 10-16,3-4 0 0,0-4 0 0,5 4-8 15,0-7 8-15,-1 0 0 0,1 0 0 0,3-4 0 16,1 3 8-16,4-3-8 0,-4 0 10 0,0-3-10 15,0-1 8-15,-1 0-8 0,1-7 0 0,-4 0 0 16,-1 7-12-16,-3-3-8 0,3-8-1 0,-3 7-1 16,-5-10-21-16,4 6-4 0,-4-3-1 0,-4 1 0 15,0-5-3-15,0 4-1 0,0 0 0 16,0 4 0-16,0 0 42 0,0 3 10 0,0 8 0 0,0 0 0 0,0 0 45 0,0 0 11 16,0 0 3-16,0 0 0 0,0 0-23 0,0 0-4 15,13 4 0-15,-13-4-1 0,0 0-23 0,4 7-8 16,13 5 0-16,-17-1 0 0,4 0 0 15,0 4 8-15,1 0-8 0,-5 0 0 0,4 7 0 16,-4 4 11-16,-4 0-11 0,-1 4 10 0,-3 4-10 16,0-1 10-16,-1 1-10 0,-3-4 10 0,3-1-10 15,1 1 0-15,-1 0 9 0,1-8-9 16,0 4 8-16,-1-7-8 0,1 0 8 0,4-4-8 0,-5-1 0 16,5-2-15-16,4-12 3 0,0 0 0 0,-4 3-4 0,4-3 0 15,-8 0 0-15,-1-7 0 16,-3-1-84-16,-1-3-16 0,-16-15-4 0,-1 0-1 0</inkml:trace>
  <inkml:trace contextRef="#ctx0" brushRef="#br0" timeOffset="2996.7">9040 5829 2412 0,'0'-22'53'0,"0"14"11"0,0-3 3 0,0 0 0 0,4 4-54 0,0-1-13 0,0-3 0 0,5 3 0 16,-5 1 20-16,0 3 0 0,-4 4 1 0,0 0 0 16,0 0-36-16,0 0-7 0,0 0-2 0,-4 8 0 15,-9 7-11 1,5 3-2-16,-9 8-1 0,0 0 0 0,1 4 22 0,3 4 5 0,1-8 1 0,-5 7 0 16,4-3 10-16,5 0-12 0,-1-4 12 0,5-3-12 15,-4-1-14-15,8 0-3 0,-4-7-1 16,8-4 0-16,-4-11 14 0,4 8 4 0,-4-8 0 0,8 11 0 0,1-11 12 0,3-11 12 15,1 3-3-15,4-3 0 0,-1 0 14 0,5-8 2 16,-8-3 1-16,8 0 0 0,-4-4 2 0,4-4 0 16,0 0 0-16,-5 0 0 0,5 4-3 0,0 4 0 15,0 3 0-15,0 4 0 0,0 0 1 0,0 4 0 16,0 4 0-16,0-1 0 0,4 8-14 0,-4 8-4 16,5 3 0-16,-5 7 0 0,4 1-8 0,0 11 0 0,-4-8 0 15,-4 8 0-15,4 4 0 0,-9-1 0 16,1-3 0-16,-5 3 0 0,-4 1 0 0,-4 0 0 15,5-5 0-15,-10 9 0 16,-3-5-34-16,-5 1-2 0,1-1-1 16,-9 1-678-16,0 3-135 0</inkml:trace>
  <inkml:trace contextRef="#ctx0" brushRef="#br0" timeOffset="9231.63">9707 5419 518 0,'0'0'46'0,"0"0"-37"0,0 0-9 0,0 0 0 0,0 0 269 0,4-3 52 16,-4-9 11-16,0 1 1 0,0 0-251 0,4-4-50 15,-4 4-11-15,0-8-1 0,4-11-12 0,-4 1-8 16,0-1 9-16,0 0-9 0,0-7 9 0,0 7-9 15,0 0 8-15,-4 4-8 0,4 0 21 0,-4 4-1 16,4 3 0-16,-4 0 0 0,-1 4 35 0,1 1 6 16,0 2 2-16,0 1 0 0,-4 4-15 0,8 3-4 15,-9 0 0-15,1-3 0 0,4 3-32 0,-5-3-12 16,1 7 0-16,-1-8 9 0,1 4-9 0,0 4 0 16,-9 0 0-16,0-3 0 0,9-1 0 0,-9 4 0 15,-4 0 0-15,-8-11 0 0,3 7 0 0,-3 0 0 0,0-3 0 16,-1 3 0-16,-12-3 0 0,5 3 0 15,-1 0 0-15,4 1 0 0,-8-5 8 0,0 4 0 16,-4-3 0-16,0 3 0 0,-4-3-8 0,0 7 0 0,-5-4 0 16,-4 4 0-16,1 0-8 0,-1 4-4 0,0-4-1 0,0 3 0 31,5 1-19-31,-1 0-4 0,-3-4-1 0,3 0 0 0,5 0 14 0,-1 4 3 0,1-4 1 0,4 3 0 16,4-3 19-16,8 0-10 0,-7 0 10 0,11 4-8 15,-3 0 8-15,3 0 0 0,1-1 0 0,8 1 0 16,-4-4 0-16,4 0 0 0,0 7 0 0,0-3 0 15,0 7 0-15,0-11 0 0,0 8 0 0,0 3 0 16,-4-4 0-16,0 5 0 0,4-1 0 0,-4 4 0 16,-1 0 0-16,5 3 0 0,0 1 8 0,5 3-8 15,3 1 0-15,0-1-15 0,5 4 3 0,0 4 0 16,8 0 12-16,0-1-9 0,0 5 9 0,0-8-8 16,8 8 8-16,-4-1-8 0,0 1 8 0,9 3-8 15,-5-3 8-15,5-1 9 0,0 4-1 0,3 1-8 0,-3-1 0 0,4 4-9 16,-5-4-1-16,1 4 0 0,8 0 10 0,4 0 0 15,-4 0 0-15,0-4-8 0,8 1 8 0,1-5 0 16,3 4 0-16,5-7 0 0,8 4 0 0,0-4 0 16,5-4 0-16,-1 0 0 0,13 0 15 15,-13 0 5-15,5-7 0 0,-5-1 1 0,9 1-13 16,-13-1-8 0,4-6 8-1,5-1-8-15,-1 4 17 0,5-8-1 16,-4 1 0-16,3-5 0 0,1 5-4 15,4-8-2-15,0 0 0 16,-5-8 0-16,5 5-2 0,4-5-8 0,9-3 12 16,-1 0-4-16,1-4 9 0,-1 0 2 0,-3 0 0 0,-1-4 0 0,-8 5-19 0,0-5-16 0,-4-7 4 0,-1 4 0 0,-7-5 12 15,-5 5 16-15,-8 0-3 0,-1-4-1 0,-12 0 4 0,-4-1 1 0,0 5 0 0,-12 0 0 0,-5 7 35 0,-4-11 8 0,-4 0 0 0,-5 0 1 16,-12-1-9-16,-8-6-1 0,-4 3-1 0,-5-3 0 16,-4-1-42-16,-4 4-8 0,-9 0 0 0,1-7 0 31,-9 4-44-31,-4 3-2 0,-9-7-1 0,1 7 0 0,-1 0-11 15,1 8-2-15,8 3-1 0,-1 0 0 0,-3 4-84 16,4 12-17-16,-4 3-3 0,8 0-699 0</inkml:trace>
  <inkml:trace contextRef="#ctx0" brushRef="#br0" timeOffset="10693.58">5227 3604 705 0,'34'-29'31'0,"-21"17"7"0,3-6-30 0,-3-1-8 16,-1 0 0-16,1 1 0 0,-5-1 150 0,-3 1 29 15,-1 10 5-15,-4-7 2 0,-4 4-36 0,-1 0-7 16,-3 3-2-16,-5 1 0 0,-3 3-81 0,3-7-16 15,-16 4-3-15,-1-1-1 0,-12 1-28 0,1-1-12 16,-10 5 11-16,1-5-11 0,-5 4 8 0,-3-3-8 16,-1 7 0-16,-8 0 9 0,4-11-9 0,0 3 0 15,0-3 0-15,-4-4 0 0,4 4 0 0,-4 0 12 16,-4-4-12-16,4 4 12 0,4 0 11 0,4-1 2 0,4 9 1 0,1-9 0 16,-5 5-1-16,5 0 0 0,-5 3 0 0,4 4 0 15,5 0-9-15,-4 11-3 0,-1-4 0 0,0 5 0 16,5 3-13-16,-4 7 0 0,-1 4 0 0,1 11 0 15,3-7 0-15,-7 11 0 0,-10 0-9 0,10 4 9 16,-1 3 0-16,-8 4 0 0,8 4-8 0,0 8 8 16,5-1-8-16,-1 0 8 0,9 4-13 0,0 1 5 15,8 2 8-15,5-3-10 0,3 4 10 0,5-7-10 16,0 3 10-16,8 3 0 0,13-10 0 0,8 3-8 16,9 1 8-16,4-5 0 0,12 1 0 0,9-4 0 15,8-4 10-15,13-3 4 0,8-1 1 0,4-3 0 16,13-1 7-16,4-3 2 0,-4-3 0 0,4-8 0 0,4-4 5 0,13-4 2 15,-4-7 0-15,-1-8 0 0,5-7-31 16,4-3 0-16,-4-5 0 0,8-7 0 0,1-3 15 16,-1-8-3-16,4-12-1 0,1-3 0 0,16-11-11 0,-12-4 12 15,3-3-12-15,1-9 12 0,0-6-12 0,-4-1 0 16,-1-3 0-16,-7 4 0 0,-14-1 0 0,1 1 0 16,-13-1 0-16,0 4 0 0,-8-3 8 0,-9 3-8 15,-12 4 12-15,-9 3-4 0,-8 9 42 0,-8-1 8 16,-5 3 2-16,-12 5 0 0,-17 0-13 0,-9 3-3 15,1-11 0-15,-17 8 0 0,-5-5-19 0,-7 1-4 16,-14 0-1-16,-7 0 0 0,-5 7-20 0,-13 0 0 16,-3 1 0-16,-22 6-8 0,-8 9 8 15,-4 2-13-15,-9 9 5 0,-12 10 8 16,-9 16-28-16,-20 10 3 0,-1 20 0 16,-8 14 0-16,-21 34-121 0,0 14-24 15,-21 20-5-15</inkml:trace>
  <inkml:trace contextRef="#ctx0" brushRef="#br0" timeOffset="18851.1">8725 6679 1267 0,'-8'-11'112'0,"-1"-4"-89"0,1 4-23 0,0-1 0 16,-1-2 70-16,1-1 10 0,4 7 1 0,0-3 1 16,-5 4-14-16,5-1-2 0,4 4-1 0,0 4 0 0,-8-3 6 0,8 3 1 15,0 0 0-15,0 0 0 16,-5-8-28-16,5 8-4 0,0 0-2 0,0 0 0 16,-8-7-10-16,0-1-3 0,-1 1 0 0,-3-1 0 15,3 1-3-15,-3 3-1 0,3-3 0 0,1-1 0 16,-5 1-11-16,-3-1-2 0,3-3-8 0,0-4 12 0,1 4-4 0,-1 0-8 15,-4 0 11-15,1-12-11 16,3 12 18-16,-8-4-3 0,4 0-1 0,1 4 0 0,-1 0-6 0,-4 0-8 16,-4 0 11-16,-1-1-11 0,-3 5 16 0,0 0-4 15,4 3-1-15,-5 4 0 0,1-8-20 0,-1 16-4 16,-11-8-1-16,3 0 0 0,-4 4 14 0,4-1 0 16,-8 1 0-16,4 0 0 0,4-1 0 0,-4 5 0 0,-12-1 0 15,8 1 0-15,-9-4 0 0,1 3 0 0,-1-3 0 16,5-1 0-16,-1 1 0 0,1 0 0 0,0-4 0 0,4 4 0 15,0-4 0-15,4 0 0 0,-5 3 0 0,10-3 0 16,-5 0 0-16,4 4 0 0,0 0 0 0,1 0 0 16,3-1 0-16,9 1 0 0,0 3 0 0,4 1 0 15,-9-1 0-15,5 8-9 0,0 0 9 0,-4 8 0 16,3-5 0-16,6 5-10 0,-10 3 10 0,1 0 0 16,4 4-11-16,-1-1 11 0,-3 5-10 0,4-1 10 15,-4 1-8-15,-1-1 8 0,9 5 0 0,-8-1-9 16,0 4 9-16,3 0 0 0,1 0 0 0,-4 0 0 15,4-4 0-15,8 1 0 0,-4 3 0 0,13-4 0 16,3 0 0-16,-7 4 0 0,8-4 0 0,-1-3-8 16,5-1 8-16,5 1-8 0,-1-1 8 0,8 5-8 0,1-1 8 15,-5 4 0-15,13 0 0 0,-4 0-8 0,8-4 8 16,-8 1 0-16,0 3 0 0,8 0 0 0,-4-4 0 0,0 0 0 16,8 0 0-16,-8 1 0 0,9-1 0 0,-1-4 0 15,4 1 0-15,-3-4 0 0,3 0 0 0,5-4 0 16,4 0 0-16,-4-4 0 0,4 0 0 0,8-3-8 15,-4 0 8-15,5-12 0 0,-1-3 0 0,4-4 0 16,1-4 0-16,4-3 0 0,4-4 0 16,-1-4 0-16,6-11 0 15,-1-1 0-15,0-2 8 0,-4-5-8 16,4-7 8-16,-4 4-8 0,0-8 0 16,4 0 9-1,-4-3-9-15,-5 0 0 16,1-1 8-16,0 4-8 0,-9-3 0 15,0 7 0-15,1 0 20 0,-13 4 0 16,-1 3 0-16,-3 4 0 0,-9 0-20 0,0 1 0 16,-4 3 0-16,0-1 0 0,-4 1 13 0,0 0-1 0,-1-4 0 0,1 1 0 0,0-9-12 0,4 1 8 15,4-8-8-15,0-3 0 0,5-4-9 0,-1 0-8 0,13-1-2 0,-8-2 0 0,3-5-5 0,5 4 0 0,0-4-1 0,4 5 0 0,0-1 14 0,-8 7 11 0,-4-3-13 0,3 7 5 16,-7 4 8-16,-9 4 0 0,-4 3 0 0,-5 5 0 16,1 10 21-16,-5 0 7 0,-8 1 0 0,-8 3 1 15,-1 4-8-15,1-1-1 0,-9 5-1 0,-8 0 0 16,-4 7-19-16,-9-8 0 0,-8 4-8 0,-5 4 8 15,-3 12-88-15,-13-9-12 16,-4 5-3-16</inkml:trace>
  <inkml:trace contextRef="#ctx0" brushRef="#br0" timeOffset="50113.94">3546 10324 1670 0,'0'0'148'0,"0"0"-118"0,0 0-30 0,0 0 0 15,12-4 14-15,-8 0-3 0,9 4-1 0,-1 0 0 16,-12 0-1-16,17-4 0 0,0 4 0 0,8 0 0 16,-8 0-1-16,8 4 0 0,5 0 0 0,-5 3 0 15,-4 1-8-15,4-1 0 0,0 4 0 0,9 4 0 16,-9-4 0-16,4 4 0 0,0 4 0 0,5 0 0 15,4-1 0-15,8-3 0 0,4 4-9 0,9-4 9 16,0 0 0-16,12-1 16 0,0-2-4 0,5-1 0 16,8 0-12-16,4-7-13 0,4-4 2 0,9-4 1 0,-9-3 23 15,9-1 5-15,-5-3 1 0,0 0 0 0,5-4 9 0,4 0 1 16,-4 0 1-16,-5 0 0 0,1 0 7 0,-14 0 2 16,10 0 0-16,-14 4 0 0,1 0-7 0,0 4-2 15,-9 3 0-15,0-4 0 0,-8 8-22 0,-4 0-8 16,-4 0 0-16,-1 0 0 0,1 0 0 0,-5-3 0 15,4-1-8-15,1 0 8 16,-1 1-76-16,-12-1-8 0,9 4-1 0,-9-8-794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1:38:18.9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4988 3329 1897 0,'0'0'41'0,"0"0"9"0,0 0 2 0,0 0 2 0,0 0-43 0,0 0-11 0,0 0 0 0,0 0 0 16,-4-4 8-16,4 4 0 0,0-8 0 0,0 8 0 0,0 0-8 15,0 0 0-15,-8-3 0 0,8 3 0 0,-4-4-12 0,4 4 1 16,0 0 1-16,0 0 0 16,-13 0 2-16,13 0 0 0,-8 0 0 0,3 0 0 0,1 0 8 0,4 0 0 15,-12 4 0-15,3-4-8 0,1 11 8 0,-5-11 0 16,1 4 0-16,-1-1 0 0,0 9 11 0,-3-12-3 15,-1 7 0-15,-4 0 0 0,4 5-8 0,-4-1 0 16,-4 0 9-16,8 4-9 0,-12 4 0 0,8-1 0 16,0 1 0-16,-4 3 0 0,0 4 0 0,4 8 0 15,-9-12-8-15,1 12 8 0,4-5 0 0,-13 5 0 16,5 7 0-16,3 4 0 0,1 7 0 0,-1 4-8 16,5-4 8-16,0 4 0 0,-4 0 0 0,8 3 0 15,-4 1 0-15,-5 3 0 0,5 4 0 0,0-3 0 0,4 3 0 16,4 4 0-16,5-8 0 0,-1 0 0 0,5-3 0 15,3-8 0-15,10-3 0 0,3-5 0 16,5-3 0-16,-1 0 0 0,18-3 0 0,-1-9 9 0,13 1-9 0,0-7 10 16,4-5-10-16,8 1 12 0,-3-12-12 15,3-3 12-15,1-4 4 0,-1-4 2 0,-12-3 0 0,9-12 0 16,-1 1 23-16,-8-5 5 0,4-7 1 0,-4-7 0 16,4-4-8-16,-4-7-2 0,0-12 0 0,4-7 0 15,-8-11-15-15,4 3-3 0,-4-14-1 0,-1 3 0 16,1-15-27-16,-9 1-6 0,5-5-1 0,-9 1 0 31,4 4-20-31,-12 6-4 0,8 1 0 16,-12 7-1-16,-13 12 13 0,4 3 2 15,-4 15 1-15,-4 0 0 0,-9 12 25 16,-8 10 0-16,0 12 0 16,-8-1 0-16,0 20 9 0,-22-5 4 15,1 16 1-15,-4 3 0 0,-5 11-2 0,-8 8-1 0,-5 7 0 0,1 4 0 16,8 8-11-16,0 7 0 0,0-1 0 0,9 1-637 0,-5 4-125 0</inkml:trace>
  <inkml:trace contextRef="#ctx0" brushRef="#br0" timeOffset="787.96">6104 3507 2127 0,'-17'-11'94'0,"9"8"20"0,-1-5-91 0,1 4-23 15,0-7 0-15,-5 4 0 0,5-4 33 0,3 3 3 16,-11-3 0-16,7 4 0 0,-3-8-36 0,-5 11 0 16,4-11 0-16,-8 4-12 0,9 3 12 0,-9 5 0 15,0-5 9-15,0 4-9 16,0 4-16-16,-4-3-8 0,-5 3-3 0,-3 3 0 0,3 9 3 0,-7-5 0 16,3 4 0-16,-8 8 0 0,4 0 15 0,5-1 9 15,-9 5-10-15,13-1 10 0,-13 4 0 0,12 4 0 16,-7-4 0-16,3 4 0 0,5 7-11 0,-5 8 11 0,5-1-12 15,-5 12 12-15,5 0 0 0,0 0 0 0,-13 7 0 16,12 5 0-16,1-5 0 0,-1 4 0 0,5 0 10 0,9 0-2 16,-10 0-8-16,14 0 0 0,8 4 0 0,-9-8 8 15,9-3-8-15,4-4 0 0,0-4 0 0,0-3 0 16,17-8 10-16,-1 0 1 0,10-8 0 0,3 1 0 16,13-1 5-16,0-7 0 0,-4-3 1 0,3-5 0 15,-3-10 11-15,8 3 3 0,9-11 0 0,12-11 0 16,-4 3-15-16,4-10-4 0,8-5 0 0,-3-3 0 15,-1-4 0-15,5-7-1 0,-1-8 0 0,1-3 0 16,-1-8-3-16,-4 0 0 0,-4-11 0 0,-4 0 0 16,-8 7 0-16,-1-7-8 0,-7 4 12 0,-10-4-4 15,-3-4 3-15,-9 0 0 0,0-3 0 0,-12-5 0 16,4 1 10-16,-5 0 3 0,-3 3 0 0,-1 8 0 0,-16-7-9 16,3 10-2-16,-3-6 0 0,-9 10 0 0,-4 4-1 15,-8 8 0-15,-13 7 0 0,-8 7 0 0,-13 12-1 0,-9-1-1 16,-20 20 0-16,-4 3 0 0,-18 18-10 0,-11 16 0 15,-14 14 9-15,-8 8-9 16,5 15-148-16,-18 11-35 0</inkml:trace>
  <inkml:trace contextRef="#ctx0" brushRef="#br0" timeOffset="18620.83">11741 5483 1227 0,'25'-8'54'0,"-25"8"12"0,-4-7-53 0,4 3-13 0,4-3 0 15,4-1 0-15,-3 1 15 0,-5-5 0 0,0 1 0 0,4 0 0 16,4 0 9-16,-4 3 1 0,-4-3 1 0,-4 4 0 16,8 3 10-16,-8-3 1 0,0 3 1 0,0-4 0 15,-5 5 17-15,1-5 3 0,4 8 1 0,0-11 0 16,-9 4 8-16,5-1 1 0,3 1 1 0,-3-1 0 16,4 1-14-16,-5-4-3 0,1 3-1 0,0-7 0 15,3 0-19-15,1 0-4 0,-8-3-1 0,-1-1 0 16,1 1-15-16,-1-1-4 0,-4 0 0 0,-4 1 0 15,-4 3-8-15,-4 4 8 0,4-4-8 0,-5 4 8 16,-16 3-8-16,0 4 0 0,4-3 0 0,-4 7 0 16,-5-8-10-16,1 8 10 0,0 0 0 15,-5 0-9-15,1 8 9 16,-1-8 0-16,-8 7 0 0,5-3 8 0,-5 4-8 16,0-8-13-16,-4 3 3 15,8 1 1-15,0 0 9 0,5 3 0 0,8-7 8 16,-1 0-8-16,6 4 0 0,3-4 0 0,0 4 0 0,4-1 0 0,9 1 0 15,-4 3 8-15,4-3-8 0,0 4 11 0,4-1 0 0,-9 1 0 0,14-1 0 0,-1 0 0 0,0 12-11 0,-4 0 0 16,0-8-12-16,0 8 12 0,-4-5-8 0,0 5 8 16,0 3 0-16,4 1 0 0,0-5 0 0,4 5 0 15,-8 3 0-15,8-7 0 0,0 3 0 0,-4 4 0 16,4-4-9-16,5 1 9 0,-5 3 0 0,4-4 0 16,1 1-8-16,8 3 8 0,-5 3 0 0,5-10 0 15,4 7 0-15,0 0 0 0,0 0 0 0,8 4 0 16,1 0 0-16,3-8 0 0,1 8 0 0,0-4 14 15,3 0-1-15,5 8 0 0,0-12 1 0,4 1 0 16,5-1 0-16,-5 0 0 0,4-3-14 0,1 3 11 0,-1-7-11 16,0 8 10-16,1-9-10 0,3 5 12 0,-12-4-12 0,4 0 12 15,1 0-12-15,-1 0 0 0,0 0 0 16,0-1 0-16,-4 1 0 0,4 0 0 0,-4 4 0 0,4-4 0 16,1 0 0-16,-1 0-17 0,0 0 4 0,0-1 1 15,4 1 20-15,1 0 5 0,-1-4 1 0,5 1 0 16,-1-1 2-16,5-4 1 0,-4 1 0 0,3-1 0 15,1 1-17-15,0-5-19 0,0 1 4 0,-5 4 1 16,1-8 14-16,3 0 0 0,-3-4 0 0,0 0 0 16,-1 4 13-16,5-4-4 0,0 1-1 0,3-1 0 15,1-4-8-15,5 1 12 0,3 0-12 0,-4-1 12 16,-4-3-12-16,0 3 8 0,8-3-8 0,-8 4 8 16,-4-1-8-16,0-3 0 0,-1 0 0 0,1 0 0 15,-4-8 0-15,-1 8 0 0,-8-8 0 0,5 8 8 0,8-4-8 16,-5-3 8-16,-8 3-8 0,0-4 8 0,1 8-8 0,-1-11 0 15,-4 3 9-15,0 0-9 0,-5 1 8 0,10-1-8 16,3 0 10-16,-4-3-10 0,-4 0 0 0,0-1 8 16,4-3-8-16,0 4 0 15,-4 0 0-15,0-1 8 0,0-7-8 16,0 4 0-16,0 0 12 16,-4 4-3-16,-4 7-1 0,-1-11 0 0,5 3 14 15,-9 1 2-15,-3 0 1 16,3-1 0-16,-8 5-1 0,4-1 0 0,-4-3 0 15,0-1 0-15,-8 5-6 0,4 3-2 16,-1-4 0-16,-3 4 0 0,0-7-8 0,-1 3-8 0,-3 1 9 0,3-1-9 0,-3 0 0 0,-5 1 0 0,0 3-8 16,9-4 8-16,-1 1 0 0,5-1 0 0,-13 4 10 0,5 4-2 0,3-4-8 0,5 8-10 0,-4-5 10 0,-1 5-13 15,-3-4 13-15,8 7 0 0,-1-7 0 0,1 3 0 16,-4 8 0-16,4-11 0 0,4 11 0 0,0 0 0 16,0 0 0-16,0 0 0 0,-5-4 0 0,5 4 0 15,5-3 0-15,-5 3 15 0,0 0-3 0,0 0-1 16,0 0-11-16,0 0 0 0,0 0 0 0,0 0 0 15,0 0 0-15,0 0 0 0,0 0 0 0,0-11 0 16,-9 7 0-16,9 4 0 0,0 0 0 0,0 0 0 16,-8-4 0-16,0 4 0 0,8 0 0 0,-5-11 0 15,1 7 0-15,0-3 0 0,-4-1 0 0,3 5 0 16,10-5 21-16,-5 1-1 0,-13-1 0 0,5 4 0 16,8 4-28-16,0 0-7 0,-5-7-1 0,1 0 0 15,4 7 16-15,0-4 0 0,-4 0 0 0,-4-3 0 0,-5 3 16 0,5 0-3 16,8 4-1-16,0 0 0 15,-9-3-12-15,5 3-15 0,4 0 3 0,0 0 1 16,0 0 19-16,0 0 3 0,-8 0 1 0,8 0 0 16,8-8-12-16,-8 8 0 0,-4 0 0 0,-5 0 0 15,9 0-24-15,0 0-6 0,-4-4-2 16,-4 4 0-16,-5 0 32 0,5-3 20 0,8 3-4 0,-4 0 0 0,-9-4-16 0,1-4 0 16,12 8 0-16,0 0 0 0,-9-3 0 0,1-5 0 15,-1 8 0-15,1-7 0 0,4-1 0 0,-5 1 10 16,-3 3-10-16,-1-3 8 0,9-1-8 0,-9-3-11 15,-3 0 3-15,-5 3 0 0,0-3-4 0,0 4 0 16,0-1 0-16,0 5 0 0,-13-9 12 16,5 5 9-1,-5-8-1-15,-3 11-8 16,-14-11 0-16,1 12-19 16,-5-1 3-16,-3 8 0 0,-5 3-32 15,-4 4-5-15,-5 12-2 16,-11 3-741-16,-10 11-149 0</inkml:trace>
  <inkml:trace contextRef="#ctx0" brushRef="#br0" timeOffset="22721.99">11548 6690 403 0,'21'-4'17'0,"-21"4"5"0,0 0-22 0,8-3 0 0,-8 3 0 0,0 0 0 16,0 0 60-16,0 0 8 0,0 0 2 0,9 0 0 0,-1 0 8 0,-8 0 2 16,0 0 0-16,0 0 0 0,0 0-1 0,0 0 0 15,0 0 0-15,0 0 0 0,0 0 2 0,0 0 1 16,0 0 0-16,0 0 0 0,0 0-21 0,0 0-4 15,-4-8-1-15,4 8 0 0,0 0-18 0,0-7-4 16,-9-4-1-16,9 3 0 0,5 1-7 0,-5 3-2 16,-9-4 0-16,5 1 0 0,8 0-8 0,-4-1-1 15,0-3-1-15,-4 3 0 0,-9 1-2 0,9 0-1 16,4 7 0-16,-8-8 0 0,-1 1 2 0,1-5 1 16,0 5 0-16,4-4 0 0,-13 3 4 0,0 1 1 15,-4-1 0-15,8 1 0 0,1-4-8 0,-9 3-2 16,-4-3 0-16,-5 0 0 0,5 0-9 0,-4 3 8 0,-1-3-8 15,1 4 8-15,0-4-8 0,4-1 0 0,-5 1 0 0,1 0 0 16,-1 4 0-16,5-1 0 0,4-3 0 0,0 3 0 16,0 5 0-16,0-1 0 0,5 0 0 0,-1-3 0 15,0 7-8-15,5 0 8 0,-5 0 0 0,0 4 0 16,4-1 0-16,1 5-11 0,-5-5 11 0,4 1-8 16,-3 4 8-16,3 3 0 0,-4 4 0 0,-4-4 0 15,0-4 0-15,5 5 0 0,-1-1-9 0,0 4 9 16,0 0 0-16,1-1 0 0,3 1-9 0,0 0 9 15,1 4 0-15,-1-4 0 0,5 7-8 0,-1-3 8 16,5 3 0-16,0-3-8 0,0-1 8 0,4 1 0 16,0 0 0-16,0-1 0 0,0 5 0 0,4-5 0 15,-4 1 0-15,4 3 0 0,0-3 0 0,1 0 0 16,-1 10 0-16,0-10 0 0,0 3-10 0,0 1 10 16,1 3 0-16,-1-4 0 0,-4 1 0 0,0-1 8 0,4 0-8 15,-4 1 0-15,4-1-11 0,-4 0 11 0,4-3 0 16,5 3 0-16,-9-3 0 0,4 0 0 0,0-1 0 0,0 1 0 15,1 0 0-15,-5-5 0 0,4 5 0 0,4 0 0 16,-4-4 0-16,0-1 0 0,-4 1 0 0,5 0 0 16,-1 0 0-16,-4 0 0 0,0-4 0 0,4 4 0 15,4-4 0-15,1 4 0 0,-1 0 0 0,5 0 0 16,-1-4 0-16,-3 4 0 0,3-4 0 0,1 4 0 16,0 0 0-16,-1 0 0 0,1-4 0 0,-1 4 0 15,1-4 0-15,-1 4 0 0,-3 4 0 0,3 0 0 16,-3-1 0-16,3 1 0 0,-3-4 0 0,-5 3 0 0,9-3 0 0,-9 4-9 15,4 0 9-15,-4-1 0 0,9 1 0 0,-5-1 0 16,5-3 0-16,-5 0 0 0,5 0 0 0,-1 0 0 16,9-4 0-16,0 4 0 0,-4 4 0 0,12-8 0 15,5 0 8-15,0 0-8 0,-5-3 8 0,5-1-8 16,-1 1 8-16,1-5-8 0,3 5 8 0,-3-4-8 16,-5-1 11-16,1 1-3 0,-1 0 0 0,5-1 0 15,-13-3 2-15,4 0 0 0,4-3 0 16,-4 3 0-16,5 0 0 0,-9-4 0 15,-5-3 0 1,5-1 0-16,9 1-10 16,-9-5 12-1,4-2-12-15,-8-5 12 16,-1 0-3-16,9-7 0 16,1 0 0-16,7 0 0 0,-8-4 0 15,5-3 0-15,-5-5 0 0,4 5 0 0,5-4-9 0,-9 3 0 16,-4 1 0-16,0 3 0 0,0-4 0 0,-4 4 10 0,-9 4-10 0,0-4 10 0,-8 1 6 0,0-1 2 0,0 0 0 15,-8-4 0-15,-9 5-2 0,5-1-1 0,7 0 0 0,-7-3 0 0,-9 3-6 0,0-4-1 0,4 1 0 0,-4-1 0 0,0 4 1 0,-4 0 0 0,-4 4 0 0,-1-3 0 0,5 2-9 0,-4 1 0 16,-1 4 0-16,-3 3 0 0,8 1 0 0,0 3-9 16,-1 4 9-16,1-1 0 0,0 5-12 0,0 3 12 15,4-3-12-15,-8 7 12 0,-5 7-17 0,1 1 3 16,-1 10 1-16,0 5 0 16,-8 7-31-16,-8 7-5 0,0 11-2 0,-1 8-983 0</inkml:trace>
  <inkml:trace contextRef="#ctx0" brushRef="#br0" timeOffset="24657.48">18040 6679 633 0,'0'0'28'0,"0"0"6"0,0 0-34 0,0-8 0 0,0-3 0 0,-4 4 0 16,4-1 219-16,-4 1 37 0,4-1 7 0,-4-3 1 16,4 4-164-16,-4-4-34 0,-1-1-6 0,-3-2-2 15,4-1-14-15,-5 0-4 0,1 0 0 0,0-4 0 16,-1 4-7-16,-3 0-1 0,-5 0-1 0,0 1 0 15,0-1-18-15,1 3-3 0,-1-2-1 0,-4 2 0 16,0-3-9-16,0 1 0 0,-4 2 0 0,0 1 0 16,-5 0 0-16,1 0 0 0,-5 0 9 0,-3-1-9 15,3 1 0-15,-4 4 0 0,0-8 0 16,1 4-12-16,-5 3 12 0,0-3 0 0,-4 0 0 16,-5 3 0-16,1-3 10 15,-4 0 1-15,-1 0 0 0,0 0 0 16,-3 3-11-16,-1-3 0 15,5 7 0-15,-5-3 0 0,0-4 0 0,0 0 0 16,-8 3 0-16,0 1 8 0,0 3-8 16,0-3 0-16,0-1 0 15,0 4 0-15,0 1 0 0,4-5 0 16,-9 1 0-16,1-1 0 0,4 5 0 0,-4-1 0 16,-1 0 0-16,5 0 0 0,-4 1 0 0,8-1 0 0,-4-7 0 0,4 3 0 0,-8 1 8 15,4 3-8-15,4-7 8 0,-4 3-8 0,0 5 8 0,4-5-8 0,-4 1 0 0,8 3 8 0,-4-3-8 0,0 3 0 0,4-4 0 0,-4 5 8 0,5-5-8 16,-5 1 0-16,0 3 0 0,0-3 0 0,0 3 0 0,8 0 0 15,-3 0 0-15,3 1 0 0,-3-5 0 0,3 5 0 16,0 3 0-16,-3-4 0 0,-1 4 0 0,0 0 0 16,1 0 0-16,3 4 8 0,5-4-8 0,-1 0-11 0,5 0 3 15,-4 0 0-15,4-4 8 0,-5 4 12 0,1 0-2 0,4 0-1 16,4 0-9-16,-4 0 0 0,4 4 9 0,-4-1-9 16,4 1 0-16,4 0 0 0,-4-1 0 0,9 1 0 15,-1 0 0-15,1 0 0 0,-1-1 0 0,5 1 0 16,-5 0 0-16,5-4 0 0,-1 4 0 0,-3 3 0 15,-9-3 0-15,8-1 0 0,1 5 0 0,3-1 0 16,1 5-9-16,0-1-3 0,-9 0-1 0,9 4 0 16,3 0 13-16,-3 0 13 0,-4 0-2 0,3-1-1 15,9 5-10-15,0 0 0 0,-4-1 0 0,0 1 0 16,4 0 0-16,0-5 0 0,8 5-9 0,-3 0 9 16,-1 7 0-16,0-8 0 0,4 9-8 0,1-9 8 15,-1 5 0-15,5-5 0 0,0 1 0 0,-1 3 0 16,5 1 0-16,-4-1 0 0,-5-3 0 0,9 3 0 0,0-3 0 15,-5 7 0-15,-3-8 0 0,-1 5 0 0,5-1 0 0,-5 4 0 16,-4-4 0-16,1 1 0 0,3-1 0 0,-4 4 0 16,5-7 8-16,-5 7-8 0,0 4 0 0,4-4 0 15,13-4 0-15,-4 4 0 0,-4 4 0 0,-1 0 0 16,9-4 0-16,0 4 0 0,9-4 0 0,-9-4 0 16,0 4 0-16,0 0 0 0,12 1 0 0,-3-1 0 15,-5 0-8-15,0-4 8 0,9 0 0 0,4 5 0 16,-5-5 0-16,1 4 0 0,-5-4 0 0,9 1 0 15,8-5 0-15,-8 5 0 0,-5-1 0 0,9 0 9 16,0 1-9-16,5-1 8 0,-5-3-8 16,4 3 0-16,0 0 9 15,8 5-9-15,5-5 0 0,0 4 8 16,-5 0-8-16,14-4 0 0,3 1 0 16,4-1 0-16,-3 1 0 0,3-5 0 15,5 1 0-15,4-4 9 16,0 0-9-16,4-4 0 15,4 0 0-15,5 0 0 16,-1-3 0-16,1-1 0 0,3 4 0 0,-3 0 0 16,-5 1 0-16,0-9 0 0,9 1 8 0,0 0-8 0,0-1 0 0,3 1 0 0,6 7 8 0,3-3-8 0,-4-4 0 15,8 3 0-15,1 0 8 0,3 1-8 0,1-1 0 0,0 5 0 0,-5-5 11 0,1 0-2 0,12-3 0 0,-4 0 0 0,8 3-9 0,-4-3-9 0,0-4 9 0,-4-4-13 16,4 4 13-16,0-3 0 0,4-5 0 0,-8 4 0 16,4 1 9-16,-4-5-9 0,4 1 0 0,-4-1 9 15,4 1-9-15,-4-4 8 0,0 0-8 0,-1-1 8 16,1-3-8-16,4 4 0 0,0 0 0 0,-8 0 0 0,-5-4 8 15,-3 0-8-15,-1 0 8 0,0-3-8 0,-8-1 8 0,-4 0-8 16,-1 1 0-16,-11-5 8 0,-5 1 15 0,-5-8 2 16,-3 0 1-16,-5 1 0 0,-8-1 12 0,4-8 2 15,-4 5 1-15,-4-8 0 16,-9 4-13-16,1-8-4 16,-1-4 0-16,-4-3 0 0,0 4-9 15,-8-4-3-15,-4-4 0 0,-1 4 0 0,-12-4-3 0,0 0-1 16,-8 0 0-16,-5 4 0 0,-12-4-8 0,-9 7 0 0,-12 5 9 0,-8 3-9 0,-5 0-12 0,-21 7-8 15,-12 4 0-15,-17 15-1 16,-8 15-98-16,-13 8-19 0,-13 11-4 0,30 7-1 0</inkml:trace>
  <inkml:trace contextRef="#ctx0" brushRef="#br0" timeOffset="33885.74">17684 6373 403 0,'0'0'36'0,"0"0"-36"0,0 0 0 0,0 0 0 16,0 0 172-16,0 0 28 0,0 0 6 0,0 0 1 15,0 0-111-15,0 0-23 0,0 0-4 0,0 0-1 0,0 0-18 0,0 0-4 16,0 0-1-16,0 0 0 0,-9-3-15 0,5-1-3 16,-4-4-1-16,8 8 0 0,0 0 10 0,-9-3 3 15,-3-1 0-15,-1-4 0 0,5 5-31 0,-5-1-8 16,1-3 0-16,-5 3 0 15,0 0 0-15,0 0 0 0,1-3 0 0,-1-1 0 0,-4 5 0 16,0-5-12-16,0 1 4 0,0 7 0 16,-4-11 8-16,-5 3-8 0,1 1 8 15,0-1-8-15,-1 1 17 16,-3-1 4 0,-5-3 1-16,5 0 0 15,7 4-6-15,-11-5 0 0,-1 1-8 16,0 4 12-16,0-4 1 0,1 3 0 0,-1-3 0 15,4 0 0-15,-3 3-3 0,3-3-1 0,-4 0 0 0,5 4 0 0,-5-1-9 0,0-3 8 0,-4 3-8 0,9 1 8 0,-5 0-8 16,0-1 0-16,1 4 0 0,-1 1 0 0,0-1 0 0,4 0 0 0,1 4 0 0,-1 0 0 0,5 0 0 0,-5 0 0 0,5 4 0 0,0-4 0 16,-1 0 0-16,5 0 0 0,0 4 10 15,0-4-10-15,-4 3 9 0,3 1-9 0,1 0 0 0,-4 3 9 16,8-3-9-16,-4 0 0 0,4 3 0 0,0 1 0 16,0-1 0-16,0 4 0 0,4 0 0 0,4 1 0 15,1-1 0-15,-1 0 0 0,-3 8 0 0,-1-8 0 16,4 4-9-16,1 3 9 0,-1-3 0 0,-4 4 0 15,5-1 0-15,3 5 0 0,1-8 0 0,-5 3 0 16,1 1 0-16,3 0 0 0,5-1 0 0,-4 1 0 16,4 3 0-16,-1-3 0 0,1 0 0 15,4 3 9-15,0 0-9 0,0 1 0 16,-4 3 0-16,8-4 8 16,0 4-8-16,-4 0 0 15,5 0 0-15,-1 0 0 0,0 1 0 16,0-1 0-16,5 0 0 0,-5-4 0 15,0 4 0-15,0 0 0 0,4-3 0 0,-3-1 0 0,-1 0 0 0,4 1 0 0,-8-1 0 0,4 0 0 0,1-3 0 16,3 3 0-16,-4-7 0 0,5 0 8 0,-5-4-8 0,4 4 0 0,-4 0 9 0,9-4-9 0,-5 4 17 0,5-4-1 16,0-3 0-16,-5 7 0 0,0-4-16 0,1 0 0 15,3 0-13-15,5 4 5 0,-4-4 8 0,-1 1 11 16,5-1-3-16,-4 0 0 0,-1 0-8 0,5 0 0 16,0-3 0-16,-5 3 0 0,5-4 11 0,0 5-3 15,-5-5-8-15,5 0 12 0,4 5-2 0,-4-5-1 16,0 1 0-16,4-1 0 0,-5 0-1 0,5 1-8 15,0-1 12-15,0 1-4 0,0-1 0 0,5 1-8 16,-1-1 12-16,4 1-4 0,-4 3-8 16,9-4 0-16,-1 1 0 0,5-1 0 15,0 1 0-15,-5-1 10 0,5 1-10 0,0 3 10 16,0-4-10-16,-1 4 0 0,-3-3 0 0,4-1 0 0,-5-3 0 0,5 3 0 16,-5-3 0-16,5 0 0 0,-4-4 0 0,4 0 18 0,-1 0-3 0,-3 0-1 15,-5-4 9-15,1 0 1 0,3 1 1 0,5-1 0 16,4-3-1-16,-4-1-1 0,-1-3 0 0,5 3 0 15,-4-3-11-15,0 4-3 0,-1-4 0 0,1-1 0 16,0-2-9-16,4-1 0 0,-4 0 0 16,4-4 8-16,4 4-8 0,-9 0 0 15,-3-3 0-15,-5-1 0 0,5 0 8 16,-5 1-8-16,1-8 0 16,-5 7 8-16,0-3-8 15,0 3 10-15,-4-3-10 0,0-4 10 0,-4 3-1 16,0-3 0-16,-1 0 0 0,1 0 0 0,0 0-1 0,-9 4 0 0,5-5 0 0,-5 1 0 15,-3 4 9-15,-1 3 2 0,-4-7 0 0,-4 4 0 0,-1 0 23 0,-7 3 5 0,-1-7 1 0,-8 3 0 0,-4-3-37 0,-9 0-11 16,-7-3 0-16,-6 2 0 0,1-2 0 0,0 3 0 16,-4-1 0-16,4-2 0 0,-5 6 0 0,5-3 0 15,4-4 0-15,0 12 0 0,5-8-9 0,-5 3 9 16,4 5-8-16,0-1 8 0,0 8-19 0,1-4 2 16,3 4 0-16,-4 3 0 0,9 5-7 0,0 6 0 15,-9 1-1-15,0 7 0 16,-8 8-45-16,-4 11-9 0,-5 7-1 0,-8 15-1 15,-12 8-123-15,-9 11-24 0</inkml:trace>
  <inkml:trace contextRef="#ctx0" brushRef="#br0" timeOffset="38785.97">7513 10476 1267 0,'-17'-11'112'0,"5"0"-89"0,-1 0-23 0,5 3 0 0,-1 1 147 0,9-1 25 16,-12 1 4-16,-1 0 2 0,5-1-123 0,0 1-25 16,-1 3-5-16,5 4-1 0,4 0-24 0,-8 0 0 15,3 0 8-15,5 0-8 0,0 0 0 0,0 11-14 16,5 0 3-16,-1 0 1 0,0-3 2 0,-4-8 0 16,13 7 0-16,-1-3 0 0,17 4 8 0,1-8 0 15,-1-4-9-15,5 0 9 0,8 0 0 0,4-7 0 16,0 4 0-16,8-4 0 0,9-4 12 15,0 3 6-15,9 1 2 16,7 4 0-16,-7-12 0 0,-1 4 1 0,4 4 0 0,5 4 0 16,4-5-4-16,4 1-1 0,13 4 0 0,-5-1 0 0,13 5-16 0,9-5 0 0,3 4 0 0,13-3 0 15,-4 7 0-15,9 0 0 0,3 0 0 0,1 0 0 16,8-7 0-16,-4 3 0 0,0 0 0 16,-1-3 0-16,10 3 12 0,-1-4-2 0,-8 1 0 0,-1 3 0 15,-7-7 29-15,3 4 5 0,1-1 2 0,0 1 0 16,3 3 5-16,-11-7 1 0,-10 0 0 0,5-1 0 15,5 1-30-15,-1 4-6 0,-4 3 0 0,4 0-1 16,-8 1-15-16,4 6 8 0,-4 1-8 0,0 4 0 16,-1-1 8-16,-11 4-8 0,-1 0 0 0,-8 1 9 15,0-1-9-15,-5 0 0 0,-3 0 0 0,-9 0 0 16,-4 0 0-16,-13 1 0 0,0-5 9 0,-8 1-9 0,-4-1 8 0,-5-3-8 16,-3-1 8-16,-5-3-8 15,-13-3 10-15,5 3-2 0,-8 3-8 16,-5 1 12-16,4 0 7 0,-4 0 1 15,-4-1 0-15,0-3 0 0,-8-7-20 0,-1 3 0 0,1 12 0 0,-1-5-9 16,1 1-11-16,-5 0-3 0,-8-4 0 0,0 0-1154 16</inkml:trace>
  <inkml:trace contextRef="#ctx0" brushRef="#br0" timeOffset="46473.92">23325 13022 2304 0,'0'0'204'0,"0"0"-163"0,0 0-33 0,-4-8-8 15,-5-3 31-15,5 4 4 0,0-5 1 0,0 1 0 16,0 0-20-16,-5 0-3 0,5-4-1 0,-4 0 0 31,-1-4-42-31,-3 1-9 0,-1-1-1 0,0 0-1 16,-3 1-4-16,-5-1-1 0,0-3 0 0,0 3 0 0,-4-3 20 0,-5 3 4 0,1-3 1 0,-5 3 0 15,-3 1 21-15,-5 3 0 0,0-4 0 0,0 4 0 16,-9-3 0-16,5-1 8 0,-8 4-8 16,3 0 12-16,-3 0-12 15,-5-3 0 1,-8 6 0-16,-4-3 8 15,-5 4-8-15,-3-4 0 16,7 4 0-16,-3 0 0 0,8 4 0 16,-5-1 0-16,5 1-9 15,-4 3 9-15,-5 0 0 16,5 8 0-16,0-4 0 0,0 11 0 16,-1-3 0-16,9 6 0 0,-4 1 0 0,0 4 0 0,0 7 9 0,0 0 6 0,-4 8 1 0,4 7 0 15,-1 0-8-15,6 0 0 0,3 3-8 0,8 1 12 0,1 0-12 0,8 3 0 0,0-3 0 0,9 0 0 0,-5 3 0 0,9 4 0 0,3 1 0 0,5 2 0 0,1 1 0 0,3 4 0 16,13 3 0-16,-1-3 0 0,5 3 0 0,0 1 0 0,9-1 0 0,3 0 0 0,5 4 11 0,0 0 9 15,4 4 1-15,4 0 1 0,-4-8-22 0,8 1-10 16,5-5 1-16,4-3 0 0,4 4 17 0,4-4 4 16,8 0 1-16,5 3 0 0,4 5 6 0,4-5 1 15,8-3 0-15,-3-4 0 0,3 1-5 0,5-1-1 0,4-4 0 0,4 1 0 16,4-8-6-16,0 3-8 0,-8-3 11 0,4-3-11 16,0-5 11-16,5 4-11 0,-1-3 10 0,4-4-10 15,-3-4 11-15,3-7-11 0,-4-1 12 0,1-10-12 16,7-12 20-16,1-4-2 0,0-3-1 0,4-7 0 15,-9-12 4-15,9-4 1 0,4-3 0 0,4-8 0 16,-4-3-4-16,0-4-1 0,0-4 0 0,-8-11 0 16,4-4-7-16,0-4-2 0,-9-3 0 0,-4 7 0 15,-16 0 16-15,-5-3 4 0,-8 3 0 16,-8 0 0-16,-5-3-8 0,-12 3-2 16,-13-4 0-16,0 5 0 0,-8 3-4 15,-9 3-1-15,-12-3 0 0,-4 4 0 0,-13-4 1 0,0 0 0 0,-9 0 0 0,-7-4 0 16,-5 0-37-16,-4 4-7 0,-9 3-2 15,-8 1 0-15,-4 4 8 0,-4-5 0 0,-1 8 1 0,1-3 0 0,0-1 7 0,-1 8 2 16,-3 0 0-16,-9 3 0 0,0 8 14 16,-4 0 0-16,0 4 0 0,0 7 10 0,-4 8-10 0,-5 7 0 15,-3 4 0-15,-5 3 0 0,-4 8-14 0,4 11-8 16,-4 4-2-16,-9 8 0 16,1 10-4-16,-5 8 0 0,1 11-1 0,3 8-734 15,-3 7-146-15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1:39:35.6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8117 4909 806 0,'0'0'72'0,"0"0"-58"0,0 0-14 0,0 0 0 16,0 0 44-16,0 0 7 0,0 0 1 0,0 0 0 15,0 0-36-15,0 0-8 0,0 0 0 0,0 0-8 16,-4-4 0-16,-4-3-12 0,3 3 0 0,-3 4 0 15,0 0-3-15,-1 0 0 0,-8 0 0 0,5 0 0 16,-1 4 15-16,-4-4 0 0,5 0 0 0,-1 0 0 16,5 0 28-16,-9 7 3 0,9-7 0 0,-1 0 0 15,5 0 17-15,4 0 3 0,0 0 1 0,0 0 0 16,0 0 8-16,-4 0 3 0,-4 0 0 0,8 0 0 16,0 0-3-16,0 0 0 0,0 0 0 0,0 0 0 15,0 0-9-15,0 0-3 0,0 0 0 0,0 0 0 0,8 0-12 0,5 0-2 16,-1 0-1-16,5 0 0 0,0 0-2 0,4 4-1 15,-5-4 0-15,10 0 0 0,-1 0-18 0,12 0-3 16,-7 0-1-16,12-4 0 0,-9 4-8 0,9 0 12 16,4-7-12-16,5 3 12 0,-9-4-12 0,12 8 0 15,1-11 9-15,8 7-9 0,0-3 10 0,4 0-2 16,4 3-8-16,0 0 12 0,1 4 0 0,3-4 0 16,-4 4 0-16,9 0 0 0,-4 0 6 0,3 4 1 15,9 4 0-15,-12-5 0 0,-1 1-5 0,-3 3-1 16,-5-3 0-16,4 0 0 0,4 3 1 0,-3-7 0 0,-1 8 0 0,0-4 0 15,1-4-3-15,-1 0-1 0,0 0 0 0,-4-4 0 16,9-4 9-16,-5 8 1 0,5-11 1 0,-5 4 0 16,4-4-21-16,-3 3 9 0,-5 4-9 0,-4-3 0 15,0-1 0-15,-5 1 0 0,-3 0 0 0,-5-1 0 16,1 4 0-16,-9-3 0 0,-1 3 0 0,-7 4 0 16,-5 0 12-16,-3 0-4 0,3-4 0 0,-4 4-8 15,-8 0 0-15,0 4 0 0,-1-4 0 0,1 0 0 16,0 4 0-16,-4 3 0 0,-1-7 8 0,1 0-8 15,3 0 0-15,-3 0 0 0,-13 0-8 16,13 0 8 0,-1-7-125-16,1 3-19 0,-1-3-4 15</inkml:trace>
  <inkml:trace contextRef="#ctx0" brushRef="#br0" timeOffset="12500.31">16686 14315 115 0,'0'0'10'0,"0"0"-10"0,0 0 0 0,0 0 0 16,0 0 256-16,0 0 50 0,0 0 10 0,0 0 1 16,0 0-243-16,0 0-49 0,0 0-9 0,0 0-3 0,0 0-13 0,0 0 0 15,0 0 0-15,0 0 0 16,0 0 20-16,0 0 7 0,0 0 1 0,0 0 1 15,0 0 6-15,-9 0 1 0,1-4 0 0,-1 0 0 0,1 1-18 16,0-5-3-16,-5 1-1 0,5 3 0 0,-1 0-2 16,1-3 0-16,0 3 0 0,3 0 0 0,5 4 19 0,0 0 3 15,-8-3 1-15,8 3 0 0,0 0 10 0,0 0 3 16,0 0 0-16,0 0 0 0,-4-4-13 0,4 4-3 16,0 0 0-16,0 0 0 0,0 0-6 0,0 0-2 15,0 0 0-15,0 0 0 0,-9-4-24 0,9 4 0 16,0 0 0-16,0 0 0 0,0 0 0 0,0 0 0 15,0 0 0-15,-4 0 0 0,4 0 0 0,-8 0 0 16,-5 0 0-16,5 0 0 0,-1 4 0 0,1-4 0 0,0 4 0 0,-5-1 0 16,1 5 0-16,-5-1 0 0,0 4 0 0,-4 1 0 15,4-1 0-15,-4 4 0 0,0 3 0 16,0-3 0-16,0 4 0 0,0 3 0 0,0-3 0 16,0 3 0-16,0-3-9 0,5 7 9 0,-5 4 0 15,4 0 0-15,0-1 0 0,0 1-8 0,9 0 8 16,-5 0 0-16,1 0 0 0,-1-1 0 0,1 1 0 0,3 0 0 15,1 0 0-15,-1-4 0 0,5 4 0 0,0 0 0 16,4-1 0-16,0 1 14 0,-4-4-4 0,4 0-1 16,4 0 1-16,0-3 0 0,5-1 0 0,-1 1 0 15,0-1 8-15,5-3 2 0,4 7 0 0,-5-4 0 16,9-3-8-16,0-1-2 0,9-3 0 0,3 0 0 16,1-4-10-16,8-3 10 0,8-5-10 0,0 1 10 0,5 0-10 15,-1 0 12-15,-3-8-12 0,-5 0 12 0,0-3-12 0,-4-1 8 16,-8 1-8-16,-1-8 8 0,-4 0 0 0,-3 0 0 15,-1-7 0-15,-4-1 0 0,0 1 11 0,-4-4 1 16,3 0 1-16,-3-4 0 0,-4 0-1 0,-1-3-1 16,5-1 0-16,-4 1 0 0,-9-5-11 0,4 5-8 15,-3-5 12-15,-5 1-12 0,0 0 14 0,-5 0-4 16,-3 3-1-16,-5-3 0 0,1 0 0 0,-5 3 0 16,-4 1 0-16,0-1 0 0,0 8 17 0,-4 0 3 15,-4 0 1-15,3 3 0 0,-3 1-30 0,0 3 0 16,-5 1 0-16,5 3 0 0,-1 4 0 0,1-1 0 15,4 1 0-15,0 4-10 16,0 3-17-16,-1 0-3 0,1 1-1 0,4 3 0 16,5 3-114-16,3-3-23 15,-4 8-5-15</inkml:trace>
  <inkml:trace contextRef="#ctx0" brushRef="#br0" timeOffset="13503.24">17973 14430 1378 0,'0'0'61'0,"0"0"13"0,0 0-59 0,0 0-15 0,0 0 0 0,0 0 0 15,0 0 65-15,0 0 11 0,0 0 1 0,0 0 1 16,0 0-26-16,0 0-6 0,0 0-1 0,0 0 0 0,0 0-9 15,0 0-3-15,0 0 0 0,0 0 0 0,0 0 3 0,0 0 0 16,0 0 0-16,-8-7 0 16,-1 3-12-16,1-3-1 0,-5-1-1 0,5 4 0 15,-4-3-13-15,-1 3-9 0,0-3 12 0,1-1-12 16,-5 1 0-16,4-1 0 0,1 1-12 0,-5 0 3 0,0 3 30 0,0-4 7 16,5 5 0-16,-1-5 1 15,-3 4-29-15,-1-3 8 0,-4 3-8 16,4 1 0-16,-4 3 0 15,0-4 0-15,0 4 0 16,0 4 0-16,0-4-15 0,0 0-2 0,4 3-1 0,1 1 0 16,-5 3 18-16,4 1 0 0,-4-1-8 0,0 5 8 0,4-5 0 0,0 8 0 0,-4-4 0 0,5 8 0 0,-1 3-8 0,0 4 8 15,0 0 0-15,1 0 0 0,-1 4 0 0,0 0 0 0,4 0 0 0,1 3 0 16,3 1 0-16,1-1 0 0,4 1 0 16,0-4 9-16,4 3-9 0,4-3 10 0,4-4-10 0,1 0 10 15,7 0 6-15,1 0 2 0,4-3 0 0,0-1 0 16,0 1 2-16,8-1 0 0,1-7 0 0,3 0 0 15,5 0-8-15,0-4-2 0,4 0 0 0,4-4 0 16,0-3 6-16,4 0 2 0,1-4 0 0,3-4 0 16,-3 0 3-16,-1-3 1 0,0-4 0 0,1 3 0 15,-9-7-22-15,4-3 9 0,0-1-9 0,-4-3 0 16,-5-1 14-16,1-3-4 0,-8-3-1 0,-1-1 0 16,-8-8 3-16,-4-3 0 0,-1-3 0 0,-7-1 0 15,-5 0 12-15,0-3 4 0,5-4 0 0,-14 0 0 16,-7 3-9-16,-5 1-2 0,0 3 0 0,-8 4 0 15,-8 4-17-15,3 3 0 0,-8 4 0 0,1 8 0 0,-5 3 0 16,-9 4 0-16,-7 12-15 0,-9 3 5 16,-5 7-17-16,-3 12-3 0,-13 7-1 15,4 7 0-15,-4 8-35 0,0 8-7 0,0 3-2 0,4 4-1017 16</inkml:trace>
  <inkml:trace contextRef="#ctx0" brushRef="#br0" timeOffset="15038.06">18435 14326 633 0,'0'0'28'0,"0"0"6"0,0 0-34 0,0 0 0 16,0 0 0-16,0 0 0 0,0 0 264 0,0 0 45 15,0 0 10-15,0 0 1 0,0 0-184 0,0 0-36 16,0 0-8-16,0 0-2 0,0 0-26 0,0 0-4 16,0 0-2-16,0 0 0 0,0 0-26 0,0 0-4 15,0 0-2-15,0 0 0 0,0 0-5 0,0 0-1 16,-9 4 0-16,5-1 0 0,-4 1-20 0,-1 0 0 16,1-4-12-16,-1 4 4 0,-3-1 8 0,-1-3 0 15,-4 0 8-15,1 0-8 0,-1 4 11 0,-4-8-3 16,0 4 0-16,0-3 0 0,0-1-8 0,-8 0 0 15,-1-3 0-15,1-1 0 0,-9 1 12 16,0-1-4-16,-8-3 0 16,-4 0 0-16,-4-4-8 0,-9 0 0 15,0 4 0-15,-4-4 0 0,-5 0-26 0,1 0 2 0,0 0 1 0,-5 4 0 0,-8-7-1 0,5 10 0 16,-1-7 0-16,0 8 0 0,5-1 8 0,3 1 2 0,1-1 0 0,4 1 0 16,-4 3 14-16,4 0 0 0,4 4-10 0,0 0 10 15,0 4 0-15,8 0 0 0,5 0-9 0,4-1 9 16,4 5 0-16,8-4 0 0,5-1 0 0,0 1 0 15,8 3 18-15,4-3 1 0,4 0 0 0,1 3 0 16,3-3 0-16,1 4 0 0,4 3 0 0,0-4 0 16,-1 4-7-16,5 1 0 0,0 2-1 0,5 5 0 0,-1 0 1 15,0-1 1-15,4 1 0 0,-3 3 0 0,-1 1-4 0,4-1-1 16,5 8 0-16,-5-4 0 0,1 4-8 0,-1 3 0 16,-4 5 0-16,5-1 0 0,-5 0 0 0,4 0 0 15,-8 1 0-15,0 3 0 0,4-4 0 0,-4-4 0 16,-4 1 0-16,4-1 0 0,-4-3 0 0,0 4 0 15,-5-8 0-15,5 4 0 0,0-8 8 0,0 0-8 16,0-3 0-16,-1 0 8 0,1-4-8 0,4 0 0 16,0-1 0-16,0-2 8 0,0-5-8 0,0 4 0 15,4-7 0-15,1 3 0 0,-5-7 0 0,8 8 8 16,-8-8-8-16,8 7 0 0,5-3 0 0,-1 4 0 0,1-5 0 16,0 1 0-16,3-4 0 0,1 7 0 0,4-7 0 0,0 4 0 15,0 0 0-15,4 0 0 0,5-4 0 0,-1 3 0 16,5-3 0-16,3 0 0 0,1 4 0 0,4-4 0 15,0 0 0-15,0 0 0 0,0 0 8 16,4 4-8-16,8 3 0 0,1-3 0 16,4 0 0-16,4-1 0 15,4 1 0-15,4 0 0 16,5 3 0 0,-1-3 0-16,5 0 0 15,4 0 0-15,4-4 0 0,4 0 0 16,0-4 0-16,-4-4 0 0,0 1 0 15,-8-1 0-15,-4 1 0 0,-5 0 0 0,4-1 0 0,-12 1 8 0,-12-5 5 16,-1 5 1-16,-12 0 0 0,-1-5 0 0,-3 5 20 0,-5-1 4 0,-8-3 1 0,-4 4 0 0,4-4-7 0,-8 3 0 0,-5-3-1 16,0 0 0-16,1-8-14 0,-5 4-2 0,0-3-1 0,0-5 0 0,-4 1-14 0,0-4 8 0,9-4-8 0,-9 0 0 0,4-3-9 15,-4-1-8-15,4-3-2 0,5-4 0 16,-5 0-7-16,4-8-2 0,-4 1 0 0,5 0 0 16,-1 3-34-16,0 0-7 0,-3-3-2 0,3 7 0 15,-4 0-121-15,0 3-24 0</inkml:trace>
  <inkml:trace contextRef="#ctx0" brushRef="#br0" timeOffset="17425.55">11917 13238 1357 0,'0'0'60'0,"0"0"12"0,0 0-57 0,0 0-15 0,0 0 0 0,0 0 0 15,-8-4 48-15,8 4 8 0,0 0 0 0,0 0 1 16,0 0-47-16,0 0-10 0,0 0 0 0,0 0 0 16,0 0 0-16,0 0 13 0,-9 4-2 0,-3-1-1 15,7 1-10-15,-7 4 0 0,-9-5 0 0,4-3 8 16,0 4 13-16,1-4 3 0,-5 0 0 0,4 0 0 16,-4 0 16-16,4 0 4 0,4-4 1 0,-3 4 0 15,-5 0-6-15,4 0-2 0,9 0 0 0,-9 0 0 0,0 0-16 0,-4-3-3 16,4 3-1-16,5 0 0 0,-5-4-17 15,-4 4 8-15,-8-4-8 0,3 4 0 0,5 0 11 0,-4 0-11 16,-12-4 10-16,-1 4-10 0,-4-3 0 0,4 3 0 16,0-4 0-16,-4 0-10 0,0 1 10 0,9-1 0 15,-1 0 0-15,1-3 0 0,3 3 0 0,1 0 0 16,0 0 0-16,8-3 0 0,0 3 0 0,-4 1 0 16,8-1 0-16,0-4 0 0,0 5 0 0,5 3 0 15,-1-4 0-15,1 0 8 0,-1 0 4 0,9 1 2 0,-5 3 0 0,1-4 0 16,0 4-2-16,-1-4 0 0,9 4 0 15,-8 0 0-15,-1-3 13 0,9 3 3 0,-8 0 0 0,8 0 0 16,0 0-28-16,-8 0-12 0,-1 0 0 0,9 0 1 16,-8 0 11-16,8 0 16 0,-9 0-4 0,1 3-1 15,8-3-11-15,-8 4 0 0,-1 0 0 0,1 3-11 16,4-7 11-16,-5 8 12 0,9-8-2 0,0 0-1 16,-4 7-9-16,-4 1-11 0,4 3 3 0,-1 0 0 15,1 0 8-15,0-3 0 0,4 3 0 0,0 4 0 16,0 0 0-16,0-1 0 0,0 1 0 0,0 4 0 15,0 0 0-15,4 3 0 0,0 4 0 0,1 4 0 16,-1 3 0-16,4 5-8 0,-4-1 8 0,1 4 0 16,-1 4 0-16,0-1 0 0,4 9 9 0,-3-1-9 15,-5 4 0-15,0 3 0 0,0 1 0 0,0 3 0 16,-5-3 0-16,1 0 0 0,0-1-15 0,4-7 5 16,-4 0 10-16,0-3 0 0,-1-1 10 0,5-7-10 15,-4-3 0-15,0-1 0 0,0-4 0 0,4-3 0 0,-4 0 0 16,4-8 0-16,0 1 0 0,0-1 0 0,0-3 0 0,0-4 0 15,0 0 0-15,0 3 0 0,4-10 0 0,0 3 8 16,0 0-8-16,-4-11 0 0,4 7 8 0,-4-7-8 16,5 8 11-16,-5-8-11 0,0 0 0 0,4 11 0 15,-4-11 0-15,0 0 0 0,0 0 8 0,0 0 2 16,0 0 0-16,0 0 0 0,0 0-2 0,0 0 0 16,4 8 0-16,-4-8 0 0,0 0 7 0,0 0 1 15,0 0 0-15,0 0 0 0,0 0-16 0,0 0 8 16,0 0-8-16,0 0 0 0,0 0 8 0,0 0-8 15,0 0 0-15,0 0 0 0,0 0 0 0,0 0 0 16,0 0 0-16,13 0 0 0,-1 3 0 0,1-3 0 16,-5 0 0-16,5-3 0 0,-1 3 0 0,1-8 0 15,4 4 0-15,4-3 0 16,-5 7 0-16,1-4 0 16,4-3 0-16,0 7 0 0,0-4 0 15,0 0 0-15,0 4 0 0,4 4 0 0,0 0 0 0,-4 3 0 16,4 1 0-16,1 3 0 0,7-4-9 0,1 4 9 0,-5 1 0 0,5-1-9 0,3 0 9 0,1 4 0 0,-4-4 0 0,-1-3 0 15,-8 3 0-15,5 0 0 0,-1 0 0 0,-4-3 0 16,-12-1 0-16,4 0 0 0,4 1 0 0,-9-4 8 16,1-1 13-16,-9 1 3 0,9-4 1 0,-5 4 0 15,0-4-1-15,-8 0-1 0,0 0 0 0,0 0 0 16,13 0-11-16,-9 0-1 0,-4 0-1 0,0 0 0 16,0 0-10-16,0 0 12 0,0 0-12 0,0 0 12 15,0 0-2-15,0-8 0 0,8-7 0 0,-3 4 0 0,-10-7 8 0,10 3 2 16,3-4 0-16,0-3 0 0,1-1 0 0,-5-3 1 15,0-4 0-15,5 1 0 16,3-9-1-16,1 5 0 16,-9-8 0-16,9 4 0 0,-1-1 1 15,1 1 0-15,-5-4 0 0,0 4 0 16,-3-4-21-16,3 4-8 16,5-4 0-16,-5-4 0 0,-8 0 8 15,8 0-10-15,1-3 10 0,-1-4-10 0,-4 0-17 0,1-4-3 0,-1 4-1 0,0-1 0 16,9 5-29-16,-9-1-5 0,-4 8-2 0,8 8-719 0,9-1-144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1:40:05.5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16216 3467 1519 0,'0'0'67'0,"0"0"14"0,0 0-65 0,0 0-16 16,0 0 0-16,0 0 0 0,0 0 43 0,0 0 5 15,0 0 0-15,0 0 1 0,0 0-7 0,0 0-2 16,0 0 0-16,0 0 0 0,0 0-30 0,0 0-10 16,0-4 0-16,0 4 0 0,0-11 8 0,0 11-8 15,0 0 0-15,0 0 0 0,0 0 8 0,0 0-8 16,0 0 0-16,-8 0 0 0,3-4 12 0,-3 4-12 15,-5 4 12-15,5-4-12 0,0 0 12 0,-1 3-4 16,-8-3 0-16,5 8-8 0,-1-8 27 0,1 0-2 0,-5-8 0 0,4 5 0 16,-3 3-10-16,-1-4-3 0,0 0 0 0,0-7 0 15,-4 7-12-15,0 1 0 0,-8-9 0 0,0 5 0 16,-5-1 0-16,-4 5-8 0,-4-1 8 0,0 0 0 16,-4-3-8-16,0 3 8 0,-8-3-12 0,-1 7 12 15,-8 0-8-15,-4-8 8 0,-4 4 0 0,-5 8 0 16,1 4 0-16,-5-8 0 0,5 3 0 0,-1-3 0 15,1-3-18-15,-1 3 3 0,1 3 1 0,-1-3 0 16,1 4-3-16,7 0-1 0,10 3 0 0,7-7 0 16,5 8 18-16,9-5 0 0,-1 5-8 0,8-4 8 15,5 3 0-15,4 1 0 0,5-1 0 0,3 4 0 16,-4-3 0-16,5 10 11 0,3-3-2 0,1 7 0 16,-1-3-9-16,5 7 8 0,4 4-8 0,-4-8 8 15,0 8 4-15,0 0 0 0,4 0 0 0,4 3 0 16,-4 8-4-16,4 0 0 0,0 8 0 0,5-8 0 15,-1 7-8-15,0 1 0 0,5-5 9 0,0 5-9 0,8-4 0 0,-9-1 0 16,5 1 0-16,4 3 0 0,0-10 0 0,0 10 0 16,4-3 0-16,0 0 0 0,-4 3 0 0,0-3 8 15,0-4-8-15,-4 0 11 0,-5 3-11 0,1-6 0 16,0-1 0-16,-5 0 8 0,0-3-8 0,-3-1 0 16,-5 1 0-16,0-1 0 0,0 5 8 0,0-8-8 15,-5 3 12-15,1-3-4 0,4-4-8 0,-4-4 0 16,4 4 0-16,-4-7 0 0,4-4 0 0,0-4 0 15,4 8 0-15,0-12 0 0,-4-7 8 0,0 0-8 16,9 11 8-16,-1-7-8 0,-8-4 8 0,13 8-8 16,-1-1 0-16,5-7 8 0,0 0-8 0,4 0 0 15,0 0 0-15,0-7 8 0,4 3-8 0,0-4 10 0,8 8-10 0,1-11 10 16,4 4-10-16,8-1 8 0,4 1-8 0,13 3 8 16,8-7-8-16,13 0 0 0,9 3 0 0,-1-7-11 15,8 4 11-15,5 0 0 0,4 4 0 0,5-1 0 16,-5-7 0-16,0 12 0 0,-4-12 0 0,-9 11 0 15,-4-4 0-15,-4 5 0 0,-8-5 0 0,-9 8 0 16,-12-7 8-16,-4 3-8 0,-9 0 8 0,-13 1-8 16,1-1 36-16,-9-4 4 0,-8 5 0 0,0-5 0 15,-9 1 11-15,0-4 2 0,1-4 1 0,-9-8 0 16,-4 1-24-16,-1-12-5 0,1-3-1 0,-4-4 0 16,4 0-24-16,-5-11 0 0,1 0 0 0,4-8 0 15,-1 1-15-15,5-5 2 0,-4 1 0 0,0 3 0 16,0-3 4-16,0 0 1 0,4-1 0 0,0-7 0 0,-5 4 8 15,1-3-13-15,4 6 5 0,0 5 8 16,0-1-33-16,0 4 1 0,0 4 0 0,-4 3-672 16,4 1-135-16</inkml:trace>
  <inkml:trace contextRef="#ctx0" brushRef="#br0" timeOffset="5998.7">17545 3444 691 0,'0'0'61'0,"0"0"-49"15,0 0-12-15,0 0 0 0,0 0 144 0,0 0 27 16,0 0 5-16,0 0 0 0,0 0-140 0,0 0-36 16,0 0 0-16,13 0 0 0,-5 0 0 0,1 4 0 15,-1 0 0-15,1-4 0 0,3 0 0 0,-3 0 0 16,-1 0 0-16,0 0 0 0,-8 0 22 0,13 0 4 0,-1-4 1 16,1 0 0-16,-5 4 40 0,5 0 8 0,0-11 1 15,-1 4 1-15,5 7-4 0,-4-12-1 0,-1 9 0 16,5-1 0-16,4-7-22 0,0 7-5 0,4 0-1 15,0 4 0-15,0 0-21 0,5 0-5 0,3-7-1 0,1 3 0 16,-1 4-9-16,9-4-8 0,0 1 9 0,9 3-9 16,3-12 8-16,9 9-8 0,0-1 0 0,8 0 0 15,1 1 0-15,-1-5 0 0,0 4 0 0,13-3 0 16,4-4 0-16,0 7 0 0,4 0 0 0,1-3 0 16,-1-4 0-16,0 11 0 0,5-12 0 0,3 12 0 15,5-3 8-15,-4-1-8 0,-5 4 0 0,9 0 9 16,0 4-1-16,4-1-8 0,0-3 12 0,4 12-4 15,-4-9-8-15,9 12 0 0,-1-15 0 0,5 8 8 0,-5 3-8 16,1 0 0-16,-5 0 0 0,-4-3 0 0,4-1 0 0,-8 1 8 16,0 3-8-16,-9 0 8 0,-7 4 4 0,-6-8 0 15,6 5 0-15,-6-5 0 0,1 4 8 0,0-11 3 16,-8 8 0-16,3-5 0 0,-3-3-9 0,-1 0-2 16,1-3 0-16,4-1 0 0,-1 4-12 0,5-4 11 15,-4-3-11-15,-1 3 10 0,-7-3-10 0,-1-1 0 16,0 4 9-16,-8-3-9 0,4-1 0 0,-8 1 8 15,0 3-8-15,-9-7 0 0,-4 4 8 0,0 7-8 16,-8-8 8-16,-4 4-8 0,-5 4 24 0,5 0 0 16,-13-3 0-16,-5 3 0 0,1-4-5 0,0 0-1 15,-5 4 0-15,1 0 0 0,0 0 6 0,-5-3 0 0,0 3 1 0,1 0 0 16,-1 0-25-16,1 0 0 0,-1 0 0 16,5 0 0-16,-9-8 0 0,-4 8 0 0,0 0 0 0,12 0 0 15,-7 0 0-15,-5 0 0 0,0 0 0 0,0 0 0 16,0 0 0-16,0 0 0 0,0 0 0 0,0 0 0 15,0 0 0-15,0 0-20 0,0 0 3 0,0 0 1 32,0 0-120-32,0 0-24 0,-9-4-5 0</inkml:trace>
  <inkml:trace contextRef="#ctx0" brushRef="#br0" timeOffset="7725.2">19718 2561 514 0,'0'0'23'0,"0"0"5"0,0 0-28 0,0 0 0 0,0 0 0 0,0 0 0 15,-4 0 12-15,4 0-4 0,0 0 0 0,0 0 0 16,-4 0 7-16,-5-8 1 0,9 8 0 0,-4-3 0 16,0-1 24-16,4 4 6 0,-4-4 1 0,-1-3 0 15,-3 7 27-15,0 0 6 0,3-11 0 0,-3 11 1 16,0-8-12-16,3 8-2 0,1-7-1 0,0 7 0 16,0-4-12-16,4 4-2 0,0 0-1 0,0 0 0 15,0 0-1-15,0 0 0 0,-4 0 0 0,4 0 0 16,0 0-14-16,0 0-2 0,-9 4-1 0,9 3 0 15,-4 4-13-15,4 4-4 0,-4-7 0 0,0 10 0 16,0 1 7-16,-5 0 1 0,1 10 0 0,-1-2 0 16,-3-1-4-16,-1 3 0 0,-4 1 0 0,1 4 0 15,-5 3-8-15,4 0-3 0,-4-7 0 0,0 4 0 0,0 3-9 0,0 0 8 16,0-7-8-16,4 7 8 0,0 1-8 0,5-5 0 16,-1 4 0-16,1-11 0 0,8 1-8 0,-5 2-4 15,5-10-1-15,4-8 0 16,-4 0-29-16,4 4-6 0,0-15 0 0,0 0-1 15,12-11-35-15,1 4-6 0,0-12-2 0</inkml:trace>
  <inkml:trace contextRef="#ctx0" brushRef="#br0" timeOffset="7995.96">19873 2322 1972 0,'0'0'88'0,"0"0"17"0,0 0-84 15,0 0-21-15,0 0 0 0,-8 4 0 0,8-4 76 0,-4 15 10 0,-1-11 2 0,1 11 1 16,4-8-57-16,0 12-12 0,0-1-3 0,0 8 0 16,4-3-6-16,-4 3-2 0,5 11 0 0,-5-3 0 15,4 7-9-15,0 3 0 0,0 5-12 0,5 3 12 16,-5-3 0-16,0 3 0 0,4-4 0 0,-3 4 0 16,-5-7-16-16,4 3 5 0,0 1 1 0,-4 3 0 15,4-11-9-15,-4 4-1 0,0-4-1 0,0-4 0 16,4 0 6-16,-4 1 2 0,-4-12 0 0,4 4 0 31,0-12-30-31,-4 8-5 0,4-7-2 0,0-1 0 0,-4 1-134 0,4-11-26 16</inkml:trace>
  <inkml:trace contextRef="#ctx0" brushRef="#br0" timeOffset="8182.9">19374 3075 1900 0,'0'0'169'0,"-13"-4"-135"0,5 4-34 0,0-3 0 0,8 3 92 0,0 0 11 16,0 0 2-16,0 0 1 0,0 0-51 0,0 0-11 16,0 0-1-16,12 0-1 0,5 0-31 0,4 0-11 15,8 0 0-15,1-8 9 0,12 8-20 0,0-3-4 16,4 3-1-16,4-4 0 16,5 4-109-16,-1 0-23 0,1 0-4 0,-1 0-756 0</inkml:trace>
  <inkml:trace contextRef="#ctx0" brushRef="#br0" timeOffset="8806.94">21295 2945 864 0,'0'0'76'0,"0"0"-60"16,0 0-16-16,8-4 0 0,-8 4 152 0,0 0 27 15,0 0 5-15,0 0 2 0,0 0-64 0,0 0-13 16,0 0-2-16,0 0-1 0,0 0-33 0,0 0-6 16,0 0-2-16,0 0 0 0,0 0-21 0,0 0-4 15,-8 4 0-15,0 0-1 0,-5 7-27 0,5 4-12 16,-1-8 10-16,1 8-10 0,-1 4 0 0,1 3 0 0,0 8 0 0,-1-4 0 15,1 11 0-15,4 0 0 0,-5 4 0 16,5 0 0-16,4 4 0 0,-4 4 0 0,4-5 0 16,4-6 0-16,-4 3 0 0,8-1 0 0,-8-2 0 0,9-12 0 15,-5 4 0-15,4-1 0 0,1-6 0 0,3-5 0 16,1-3 0-16,0 0 0 0,3-7 8 0,10-5-8 16,-1-3 13-16,4-3-3 0,9-5-1 0,0-7 0 15,8-3 2-15,-4-5 0 0,4-3 0 0,0 0 0 16,0 0-3-16,-8-4 0 0,0 0 0 0,-9-3 0 15,0 3 3-15,-4-7 0 0,-4 0 0 0,-4 3 0 16,-4-3 15-16,-1 7 3 0,-3-15 1 0,-5 8 0 16,0 0-2-16,-4-1-1 0,0-6 0 0,0 6 0 15,-4-6-27-15,4 7 8 0,-4-1-8 0,-5 8 0 16,9 4 0-16,-4 8-11 0,4-1 1 0,0 12 0 16,0-5-111-16,0 12-23 0,0 0-4 0</inkml:trace>
  <inkml:trace contextRef="#ctx0" brushRef="#br0" timeOffset="10089.11">23547 2956 172 0,'0'0'16'0,"0"0"-16"16,0 0 0-16,-4-11 0 0,4 3 283 0,0 1 53 16,0-4 12-16,0 3 1 0,-4-3-173 0,4 4-36 0,4-8-6 0,-4 4-2 15,0 3-50-15,0-3-10 0,4 0-3 0,0 0 0 16,-4 3-37-16,5 1-8 0,-5-5-2 0,4-2 0 16,0 6-22-16,0-3 8 0,-4 3-8 0,0-3 0 15,0 4 8-15,0 3-8 0,-4-7 10 0,0 3-10 16,4-3 0-16,-4 4 0 0,-5-1 0 0,5 1 0 15,0 3 0-15,-5-11 11 0,-3 4-3 0,-1 0-8 16,-4 3 8-16,5-6-8 0,-9 2 0 0,4 1 0 16,-8 0 0-16,0-4 0 0,4 4 8 0,-4 0-8 15,-1 3 8-15,6 1-8 0,-6-1 9 0,-3 8-9 16,4-3 8-16,4 3-8 0,-4 11 0 0,0-4 0 16,-1 1 0-16,1 7 0 0,0 0 0 0,0 7 0 15,-4 4 0-15,3 8 0 0,1 3 0 0,0 4-10 16,4 0 10-16,0 7 0 0,-4-3 0 0,4 0 8 0,0 3 8 15,4 1 3-15,0 3 0 0,5-8 0 0,3 1 8 0,1-4 1 16,4-4 1-16,4 1 0 0,4-5-21 0,0-3-8 16,13-4 0-16,0 0 0 0,0 0 18 0,8-7-2 15,8 3-1-15,9-3 0 0,0 0 1 0,4-1 1 16,-4-3 0-16,4 4 0 0,1-12-17 0,-1 4 8 16,0-3-8-16,4 3 0 0,0-4 0 0,1-3 0 15,-5 4 0-15,4-5 0 0,-4 1-12 0,5-4-8 16,-9 4-3-16,0-4-737 15,-5 0-148-15</inkml:trace>
  <inkml:trace contextRef="#ctx0" brushRef="#br0" timeOffset="13180.97">19961 2442 115 0,'0'0'10'0,"0"0"-10"0,0 0 0 0,0 0 0 15,0 0 131-15,0 0 24 0,0 0 5 0,0 0 0 16,0 0-84-16,0 0-18 0,0 0-3 0,0 0-1 15,0 0-18-15,0 0-4 0,0 0-1 0,0 0 0 16,0 0-12-16,0 0-3 0,0 0 0 0,0 0 0 16,0 0-6-16,0 0-2 0,0 0 0 0,0 0 0 15,0 0 27-15,0 0 5 0,0 0 0 0,0 0 1 0,-4 0-4 0,4 0-1 16,-8 0 0-16,-1-8 0 0,1 8-12 0,4 0-4 16,-5 0 0-16,5 0 0 0,-4-4 19 0,8 4 3 15,-4 0 1-15,4 0 0 0,0 0 10 0,0 0 3 16,-5-3 0-16,5 3 0 0,0 0 0 0,0 0 0 15,-8-4 0-15,8 4 0 0,0 0-5 0,0 0-1 16,0-11 0-16,0 11 0 0,0-8-13 0,4 1-2 16,0 7-1-16,-4-11 0 0,0 3-14 0,5 8-4 15,-5-11 0-15,4 4 0 0,0-1-5 0,-4 5-2 16,4-5 0-16,0-3 0 0,-4 3-9 0,4 1 0 16,1 0 0-16,-5 3 8 0,4-4-8 0,-4 1 0 0,4-4 9 15,0 3-9-15,-4 5 0 0,4-5 0 16,1-3 0-16,-5 3 0 0,4-6 0 0,0 2 9 0,0 1-9 0,0-4 0 15,5 4 12-15,-5 0-4 0,4-8 0 0,-3 4-8 16,7 4 14-16,-3-7-4 0,-1-1-1 0,0 0 0 16,5 1 6-16,-5-1 1 0,1 0 0 0,-1 4 0 15,0-3-16-15,5-1 0 0,-5-3 8 0,5 3-8 16,-5 1 0-16,5-1 8 0,0 4-8 0,-1-4 0 16,5 1 0-16,-4-1 8 0,3 1-8 0,-3-1 0 15,4 0 0-15,-1 4 0 0,10-3 0 0,-1 7 0 16,0-8 0-16,0 0 0 0,4 1 0 0,-3-1 0 15,3 4 0-15,0 0 0 0,-4 0 0 0,1 4 0 16,-5-8 0-16,4 12 0 0,0-12 0 0,-4 8 0 16,4 4 0-16,0-4 0 0,0 3 0 0,-4-7 0 0,5 11 0 15,-5-3 0-15,-1 0 0 0,1 3 0 0,-4 4 0 0,8-8 0 16,-4 8 0-16,0-11 0 0,-4 11 0 0,4 0 0 16,-4 0 0-16,4 0 0 0,0 4 0 0,0 3 0 15,-4-7 0-15,4 8 0 0,-1-4 0 0,1 3 0 16,-4 0-8-16,4 1 8 0,-4 3 0 0,4-3 0 15,-8 3 0-15,3-8 0 0,1 12 0 0,0-7 0 16,0 3 0-16,-5-4 0 0,5 12 0 0,0-8 0 16,-5-3 0-16,1-1 0 0,4 4 0 0,-5 8 0 15,1-12 0-15,4 8 0 0,-5 0 0 0,-3-4 0 16,3 4 0-16,1-3 0 0,-1 6 0 0,1-7 8 16,0 4-8-16,-5 4 0 0,5 0 0 0,-5-8 0 0,0 4 8 15,1 3-8-15,3 1 0 0,-3 0 0 0,-5-8 0 0,4 4 0 16,-4-1 16-16,1 1-4 0,-1 4 0 0,4 0 0 15,-4-8-2-15,5 4-1 0,-1 3 0 0,-4-6 0 16,5 2-9-16,-1 1 0 0,-4 0 0 0,1 4 0 16,3-12 0-16,5 12 0 0,-1 0 0 0,1-8 0 15,-13-11 0-15,8 11 8 0,9 11-8 0,-5-7 0 16,1 0 0-16,0-4 0 0,-5 1 0 0,0 2 0 16,1-6 11-16,-5-4-3 0,0 3-8 0,5 1 12 15,-9-8 10-15,4 3 2 0,-4-3 0 0,0 0 0 16,4 8-10-16,-4-8-2 0,0 0 0 0,0 0 0 15,0 0-12-15,0 0 8 0,0 0-8 0,0 0 0 16,0 0 9-16,0 0-9 0,0 7 8 0,0-7-8 16,0 0 8-16,0 0-8 0,0 0 8 0,0 0-8 15,4 8 0-15,-4-8 0 0,0 0 0 0,0 0 0 16,0 0 0-16,0 0 0 0,0 0 0 0,0 0 0 0,0 0 10 0,0 0-10 16,0 0 12-16,0 0-12 0,0 0 20 0,0 0-4 15,0 0 0-15,0 0 0 0,0 0-4 0,0 0 0 16,0 0-1-16,0 0 0 0,0 0-11 0,0 0 0 15,0 0 0-15,0 0 0 0,0 0 0 0,0 0 0 16,0 0 0-16,0 0 0 0,0 0-14 0,0 0 2 16,0 0 0-16,0 0 0 15,0 0-23-15,0 0-4 0,0 0-1 0,0 0 0 16,0 0-6-16,0 0-2 0,-4-8 0 0,4 8 0 16,0 0-29-16,-4 0-7 0,4-11 0 0,0 11-634 15,0 0-126-15</inkml:trace>
  <inkml:trace contextRef="#ctx0" brushRef="#br0" timeOffset="15202.39">19986 2580 961 0,'0'0'42'0,"0"0"10"0,0 0-42 0,0 0-10 16,0 0 0-16,0 0 0 0,0 0 67 0,0 0 11 16,0 0 2-16,0 0 1 0,0 0-48 0,0 0-9 15,9-8-3-15,-1 4 0 0,-8 4-21 0,0 0 0 16,9-7 0-16,-9 7 0 0,0 0 0 0,0 0 0 15,0 0 0-15,12 0 0 0,-12 0 0 0,0 0 0 0,0 0 0 16,0 0 0-16,0 0 36 0,0 0 2 0,0 0 1 0,0 0 0 16,0 0 50-16,0 0 11 0,0 0 1 0,0 0 1 15,0 0-9-15,0 0-1 0,0 0-1 0,0 0 0 16,0 0-30-16,0 0-5 0,0 0-2 0,0 0 0 16,0 0-25-16,0 0-5 0,0 0 0 0,0 0-1 15,0 0-14-15,-4 0-9 0,0-11 12 0,4 11-12 16,-4-4 0-16,-1 0 0 0,1-3 0 0,-4 7 0 15,-1-11 8-15,5 11-8 0,-4-8 0 0,-5 1 0 16,5-1 0-16,-5 5 0 0,1-9 0 0,-5 5 0 16,-4-8 0-16,0 11 0 0,-4-11 0 0,-5 4 0 15,1 0 0-15,4 0 8 0,-4 3 1 0,-1-6 0 16,-3 2-9-16,-1 1 0 0,1 4 0 0,3-4 0 0,1 3 0 16,-1 1 0-16,1 3 0 0,4 0 0 0,4 0-19 15,0-3 4-15,0 7 1 0,4-4 0 0,0 4 14 16,9 0 0-16,-9 4 0 0,9 3 0 0,0-7 0 0,-1 0-9 15,1 4 9-15,8-4 0 0,0 0 0 0,0 8 0 16,-9-1 0-16,5 1 0 0,4 3 0 0,-4-4 0 16,0 4 0-16,0 8 0 0,-1-12 0 0,1 12 0 15,-4 0 8-15,-1-1-8 0,1 1 0 0,0 0 8 16,-1 7-8-16,1-4 0 0,4 0 0 0,-1 1 0 16,-3 3 0-16,4 0 0 0,4 4 0 0,-4-4 0 15,4 0 0-15,4 4 0 0,0-4 0 0,0 4 0 16,0-4 0-16,1 0 0 0,-1 4 0 0,4-4 0 15,-4 0 0-15,5 4 0 0,-5-1 8 0,0 5 3 0,0-4 1 16,1 3 0-16,-5 5-12 0,0 3-17 0,0-4 4 16,0 0 1-16,-5 0 12 0,1-3 0 0,-4-1 0 0,4-3 0 15,-5 0 0-15,1-4 0 0,-1-3 0 0,-3-1 0 16,4-4 0-16,-1 1 0 0,1 0 0 0,-1-8 0 16,1 0 16-16,4 4-3 0,0-8-1 0,4-7 0 15,-5 4-12-15,5-4-8 0,0 0 8 0,0 0-13 16,0 0 13-16,0 0 8 0,5 8 0 0,-5-8-8 15,0 0 0-15,0 0 0 0,8 3 0 0,0 1 0 16,1-4 12-16,3 4-12 0,1-4 12 0,-1 0-12 16,-3 4 14-16,8-4-4 0,-5 0-1 0,1-4 0 15,4 8-9-15,-1-4 0 0,1 0 0 0,4 3 8 16,0-3-8-16,0-3 0 0,4 3 0 0,0 0 0 16,5-4 0-16,-1 4 0 0,0-4 0 0,5 4 0 15,-5-4 0-15,5 1 0 0,-9 3 0 0,4-8 0 0,1 4 0 16,-5 4 0-16,0-3 0 0,0-1 0 0,-4 4 0 0,4 0 0 15,-8 0 0-15,4 0 0 0,-4 0 0 0,0 0 0 16,0-7 0-16,-1 7 0 0,-3-4 0 0,4 4 0 16,-5 0 0-16,1-4 0 0,-1 4 0 0,1-4 8 15,-5 4-8-15,1 0 0 0,-1-7 8 0,1 3-8 16,-9 4 0-16,8-4 8 0,-8 4 4 0,8-3 0 16,-4-5 0-16,1 1 0 0,-1-4 21 0,0-1 5 15,-4 1 1-15,0-4 0 0,0-3-11 0,0-12-3 16,4 8 0-16,-4-8 0 0,4-7-13 0,-4-1-2 15,9 1-1-15,-5-8 0 0,0-3-9 0,5 3 0 0,-5-3 9 0,8-1-9 16,-3-3 0-16,-1 0 0 0,1-4 0 16,-1 0 8-16,0 4-8 0,1 3 0 0,-5 12 8 0,4-4-8 15,-3 4 0-15,-1 3 0 0,0 8 0 0,-4 0-12 16,0 8-7-16,-4 3-1 16,4 0-1-16,0 7 0 15,0 1-130-15,0 7-25 0,0-8-6 0,0 8-1 16</inkml:trace>
  <inkml:trace contextRef="#ctx0" brushRef="#br0" timeOffset="30926.54">9111 6895 460 0,'0'0'41'0,"0"0"-33"0,0 0-8 0,0 0 0 16,0 0 194-16,0 0 37 0,0 0 7 0,0 0 2 16,0 0-151-16,0 0-29 0,0 0-7 0,0 0-1 15,0 0-12-15,0 0-4 0,0 0 0 0,0 0 0 16,0 0-14-16,0 0-3 0,0 0-1 0,0 0 0 0,0 0-6 0,0 0 0 16,0 0-1-16,0 0 0 0,8 4 2 15,5-1 1-15,0 1 0 0,-1-4 0 0,5-4-2 0,4 4-1 16,4 0 0-16,0 0 0 0,5 0 3 0,3 0 1 15,5 0 0-15,0 0 0 0,4-3 1 0,0 3 0 16,-5-4 0-16,9 4 0 0,-4-4-16 0,5 4 11 16,-5-3-11-16,-1 3 10 0,10-8-10 0,-5 4 0 15,8 1 0-15,-7-1 8 0,3 0 5 0,0-3 1 16,5 3 0-16,-5 0 0 0,-4 4-14 0,0 0 9 16,-4 0-9-16,-4 0 8 0,0 0 4 0,-5 0 0 15,1 0 0-15,-5 0 0 0,5 4-3 0,-5 0 0 16,-4-4 0-16,5 7 0 0,-5-3-9 0,0 0 10 15,-4-1-10-15,-4 1 10 0,0-4-2 0,-5 4-8 0,1 0 12 16,-1-4-4-16,-12 0 0 0,0 0-8 0,0 0 12 0,9 3-4 16,3 1 8-16,-12-4 2 0,0 0 0 0,0 0 0 15,0 0-18-15,0 0 8 0,0 0-8 0,0 0 0 32,0 0-28-32,0 0-13 0,0 0-3 0,4 11-915 0</inkml:trace>
  <inkml:trace contextRef="#ctx0" brushRef="#br0" timeOffset="31913.44">11372 6876 1584 0,'-9'-7'70'0,"1"7"14"0,-9-4-67 0,9 4-17 0,8 0 0 0,0 0 0 15,-9-4 80-15,5 4 12 0,4 0 2 0,0 0 1 16,0 0-49-16,0 0-10 0,0 0-1 0,0 0-1 15,30-3-34-15,-9 3-12 0,-9-4 0 0,9 0 0 16,4-3 12-16,5 3 0 0,-1 0 12 0,0-7-12 16,1 7 0-16,-1-3 0 0,5 0 0 0,-1 3 0 15,-3-4 0-15,3 5 0 0,1-1-12 0,-1-4 3 16,5 5 9-16,-5 3 0 0,5 0 0 0,0-4 0 16,8 4 0-16,-4-4 0 0,-13 4 0 0,9 0 0 15,0 0 0-15,-5 0 0 0,-3-3 0 0,-1 3 0 16,-4 0 0-16,0 0 0 0,1-4 0 0,-10 4 0 0,1 0 9 15,0 0-9-15,0-4 12 0,0 4-12 0,-9 0 0 0,4 0 0 16,5 0 0-16,-4 0 0 0,-1 0 0 0,-3 0 0 16,-9 0 0-16,17 4 0 0,-1 0 0 0,-3-4 0 15,-5 0 0-15,9 3 0 16,8 1-132-16,0 0-32 0</inkml:trace>
  <inkml:trace contextRef="#ctx0" brushRef="#br0" timeOffset="32592.85">13439 6936 1782 0,'-12'-11'79'0,"12"11"16"0,-9-4-76 0,5-3-19 16,-8-1 0-16,7 4 0 0,5 4 64 0,0 0 10 16,0-7 2-16,0 3 0 0,5-3-58 0,-5 7-18 15,4-8 10-15,4 1-10 0,1 3 0 0,3-3 0 0,5 3 0 0,-4 0-11 16,-1 4 11-16,5-3-12 0,0-1 12 0,-1 4-12 16,5 0 12-16,-4 0 9 0,4 0-1 0,0 0-8 15,4 0 0-15,5 4-9 0,-1-4-1 0,5 3 0 16,-1-3 10-16,9 0 0 0,4 4 0 0,-4 0 0 15,4-4 0-15,5 0 0 0,-5 0 0 0,-4 0-8 16,4 3 8-16,-4-3 0 0,0 0 0 0,0 0 0 16,0 4 18-16,0-4-1 0,-1 4 0 0,-3 0 0 15,0-4 8-15,-4 3 2 0,-1-3 0 0,1 0 0 16,-5 4-15-16,-4 0-4 0,-4-4 0 0,4 4 0 16,-4-4 1-16,-4 0 0 0,4 0 0 0,-4 0 0 15,-5 3-9-15,1 1 0 0,0-4 0 0,-1 0-11 16,1 0-37-16,-5 0-7 0,0 0-1 0,1 4-876 15</inkml:trace>
  <inkml:trace contextRef="#ctx0" brushRef="#br0" timeOffset="33188.48">16107 6888 633 0,'0'-12'28'0,"0"12"6"0,0-3-34 16,4-1 0-16,0-7 0 0,5 3 0 0,-1 5 228 0,0-1 38 16,9 0 8-16,0 0 2 0,8 4-213 0,0-7-43 15,5-1-8-15,3 5-1 0,1 3-11 0,8 0 0 16,0 0 0-16,8 3 0 0,-4 1 0 0,0-4 0 16,0 4 0-16,-4 3 0 0,4-7 0 0,-4 4 0 15,0 4 0-15,4-5 0 0,-4 5 0 0,9-5 0 16,7 5 10-16,1-1-10 0,-4-3 10 0,3 4-10 15,1-1 8-15,0 4-8 0,0-7 16 0,3 3-3 16,-3 1 0-16,4-1 0 0,4-3 29 0,-4 0 6 16,-4-1 0-16,4 5 1 0,-9-1-1 0,1-3 0 15,-9 4 0-15,0-5 0 0,-4 1-16 0,-4 3-3 0,-9-3-1 0,0 4 0 16,-3-5-18-16,-5 5-10 0,-5-1 10 16,-3 1-10-1,-5-5-92-15,-3 5-24 0,3 3-4 0</inkml:trace>
  <inkml:trace contextRef="#ctx0" brushRef="#br0" timeOffset="48610.94">18816 5613 1598 0,'-25'-11'71'0,"17"7"14"0,-1 0-68 0,-3 4-17 0,3 0 0 0,1 0 0 16,0-7 78-16,8 7 12 0,-9 0 2 0,9 0 1 15,0 0-37-15,0 0-7 0,0 0-1 0,0 0-1 16,0 0-31-16,0 0-7 0,0 0-1 0,13 7 0 0,-1-7 1 15,9 0 0-15,0 0 0 0,9 4 0 0,3 0 3 0,13 0 0 16,5 3 0-16,7 1 0 0,5-5 0 0,9 5 1 16,3 3 0-16,9-4 0 0,8 1 3 0,13 3 1 15,0-4 0-15,8 1 0 0,0-4-5 0,9-1 0 16,8 8-1-16,0-7 0 0,4-4-3 0,5 4 0 16,-1 0 0-16,5-4 0 0,-1 0 17 0,-3 0 3 15,3 3 1-15,-3-3 0 0,-1-3 28 0,-4 3 6 16,-4 3 1-16,5-3 0 0,-1-3-32 0,0-1-7 15,-8-4-1-15,0 5 0 0,-1-5 0 0,1 1 0 16,-4 3 0-16,-5-3 0 0,-12-5-7 0,0 1-1 16,-4 4-1-16,-5-4 0 0,-8 0-15 0,-8 3 0 0,-9-3 0 15,-4 3-10-15,-16-3 18 0,-9 4 3 16,-5 3 1-16,-12-3 0 0,-4 3-12 16,-8 0-11-16,0 4 3 0,-5-4 0 15,-4 4 8-15,-4 0 11 16,0 0-3-16,0 0 0 0,0 0-8 0,0 0 0 0,0 0 0 0,0 0 0 15,0 0-75-15,0 0-17 0,0-7-3 0,0 0-728 0,-4-1-145 16</inkml:trace>
  <inkml:trace contextRef="#ctx0" brushRef="#br0" timeOffset="50251.17">21010 5207 1436 0,'8'-4'64'0,"-8"4"12"0,0 0-60 0,0-4-16 0,9-3 0 0,-5 3 0 16,0 4 88-16,4-4 16 0,-8 4 2 0,0 0 1 15,9-3-58-15,-9 3-11 0,0 0-2 0,0 0-1 16,0 0-20-16,0 0-4 0,0 0-1 0,0 0 0 16,0 18 6-16,0-6 0 0,4 10 1 15,-8 0 0-15,-1 12 7 0,1-1 2 0,-4 1 0 0,0 3 0 16,-5 4-17-16,0 4-9 0,-3-4 10 0,-1 7-10 16,0 1 8-16,0-1-8 0,0-3 0 15,1 0 0-15,-1-4 11 16,4 0-11-16,1-8 12 0,-1 1-12 0,1-4 0 0,3-1 0 0,1-6 0 0,4-1 0 15,-5-3-11-15,5-4-2 0,0 0-1 0,0-4 0 16,-1 4-55-16,1 0-11 0,-4-8-3 0,8 4-497 16,-4-3-100-16</inkml:trace>
  <inkml:trace contextRef="#ctx0" brushRef="#br0" timeOffset="50560.19">21253 5114 1965 0,'0'0'87'0,"0"0"18"0,0 0-84 0,0 0-21 15,0 0 0-15,0 0 0 0,0 0 66 0,0 0 9 16,0 0 1-16,4 15 1 0,-4 3-49 0,4 5-9 0,1 6-3 0,3-3 0 16,0 12 0-16,-3-1-1 0,3 4 0 0,0 0 0 15,1 4-7-15,-5 3-8 16,4-3 11-16,-4 7-11 0,1 4 8 0,3-4-8 0,0 0 0 15,1-3 0-15,-1-1 0 0,-4-3 0 16,1-4 0-16,3 0-9 0,-4-8-12 0,0 5-3 16,1-20 0-16,-1 5 0 15,4 3-2-15,-4-8-1 0,-4-3 0 16,5-3 0-16,-1-5-93 0,-4-7-20 0,0 0-3 0,0 0-682 16</inkml:trace>
  <inkml:trace contextRef="#ctx0" brushRef="#br0" timeOffset="50764.35">20917 5684 1382 0,'-20'-4'123'0,"11"0"-99"0,-3 4-24 0,-1-3 0 16,-4 3 257-16,9 0 47 0,-1 0 8 0,9 0 3 0,0 0-207 0,0 0-42 16,0 0-8-16,0 0-2 15,0 0-71-15,13 0-14 0,8 0-3 0,4 0-1 0,9-4 19 0,3 0 4 16,14-3 1-16,3-1 0 0,1-3-11 0,4 0-1 15,3-4-1-15,-3 4 0 16,4 3-78-16,-4-3-16 0,-5 0-4 0,1 7 0 16,-13-3-14-16,-4-1-3 0,-1 8-1 15,-12 0 0-15</inkml:trace>
  <inkml:trace contextRef="#ctx0" brushRef="#br0" timeOffset="51723.09">21979 5155 518 0,'0'0'23'0,"0"0"5"16,-5-4-28-16,5 4 0 0,-4-4 0 0,0-3 0 16,4-1 334-16,-4 5 62 0,0-5 12 0,4 8 2 15,0-7-283-15,0 7-57 0,0 0-11 0,0 0-3 0,-5-4-38 0,5 4-8 16,0 0-2-16,0 0 0 16,0 0-8-16,0 0 0 0,0 0 0 0,0 0 0 0,0 0-13 0,-4 11 5 15,0 8 8-15,4 3-13 0,-4-3 13 0,0-1-12 16,-5 1 12-16,5 7-12 0,-4 4 12 0,3 3 0 15,-3 1 0-15,4 3-9 0,0 1 9 0,0 3 0 16,-5-4 0-16,5-4 0 0,0 12 0 0,0 0 0 16,4 3 0-16,0-3 0 0,4 0 0 0,4-4 0 15,-4-4 0-15,9 0 8 0,-1-7-8 0,1 0 12 16,0-4-4-16,3-4 0 0,-3 1 19 0,4-8 4 16,4-1 1-16,-4-2 0 0,-1-5-7 0,1-3-1 15,4 0 0-15,0-4 0 0,0-4 4 0,0-4 1 16,0 1 0-16,4-4 0 0,0-4-6 0,0-8-2 15,5 1 0-15,-1-4 0 0,-4-4-9 16,0 0-1-16,1-11-1 0,-5 0 0 0,0-3-2 16,-5-1-8-16,1 0 12 0,-4 1-4 0,-1-9 11 15,-3 1 1-15,-1 0 1 0,0-4 0 0,-3 4-21 16,-5 3 0-16,4-3 0 0,-4 4 0 0,-4 11 0 0,-1-1 0 0,1 8 0 0,0 8 0 16,-4-4 14-16,-1 15-2 0,5-4 0 0,0 4 0 15,0 3-3-15,4 8-1 0,0 0 0 0,0 0 0 16,0 0-92-1,0 0-18-15,0 15-4 0,8-7-656 0,0 3-131 0</inkml:trace>
  <inkml:trace contextRef="#ctx0" brushRef="#br0" timeOffset="52952.42">23736 4950 1555 0,'0'0'68'0,"0"0"16"0,0-8-68 0,0 1-16 16,0 7 0-16,0-8 0 0,0 5 108 0,0 3 19 15,0-12 3-15,0 12 1 0,0-7-61 0,0 7-12 16,0 0-2-16,0-7-1 0,0 7-23 0,0 0-5 15,0 0-1-15,0-8 0 0,0 4-13 0,-4-7-2 16,0 7-1-16,-5-3 0 0,1 3-10 0,-5 1-14 16,-4-5 3-16,-4 4 1 0,0 4-1 0,-4-3 0 15,-4-1 0-15,0 4 0 0,-5 0 11 0,0 4 0 16,1-1 0-16,-1 1 0 0,1 4-12 0,3-1 4 16,1 4 0-16,0 0 0 0,-1 8 8 0,1 0 0 0,-5 3 0 15,1 8 0-15,-1 7 0 0,1 12 0 16,-9-1 0-16,0 12 8 0,4-1-8 0,-4 5-8 0,0-1 8 15,0 0-12-15,9 4 12 0,-1-3 0 0,1 3 0 0,12-4 0 16,0-7 0-16,4-4 9 0,13-7-9 0,0-8 0 16,4-3 15-16,4-4-4 0,8-4-1 0,5-4 0 15,4-3 22-15,8-4 5 0,1-1 1 0,8-2 0 16,8-5-10-16,0-3-3 0,0 3 0 0,0-7 0 16,0 4-25-16,5-8 0 0,-5 4 0 0,0-3 0 15,0-5-32-15,0 4-1 0,0-7-1 0,-8 4-688 16,-4-4-138-16</inkml:trace>
  <inkml:trace contextRef="#ctx0" brushRef="#br0" timeOffset="53547.58">24508 5300 2026 0,'0'0'90'0,"0"0"18"0,-9-4-86 0,1-3-22 0,4-1 0 0,-5 5 0 16,1-5 71-16,-5-3 9 0,9 4 3 0,-8-5 0 16,3-3-50-16,-3-3-9 0,-1-1-3 0,0 1 0 15,1-1-21-15,-1-3-8 0,-4 3 0 0,5 0 0 16,3 1 8-16,1-1-10 0,-5-3 10 0,5 3-10 15,0 0 0-15,-1 1 0 0,5-1 0 0,0 4 0 16,-4 0 10-16,3 0 0 0,-3 8 0 0,4-8 0 16,-5 4 0-16,5 0 0 0,-4 3 0 0,-1 5 0 15,1-5 8-15,-5 8-8 0,1-4 10 0,-5 12-10 16,0-1 0-16,1 8 0 0,-10 4 0 0,1 11 0 16,-4-1 0-16,-1 12-8 0,1 12 8 0,4 2-10 15,-4 5 10-15,8-4 0 0,4 4 0 0,4-1 0 16,5-10 0-16,4 3 11 0,4 4-3 0,8-11 0 0,0 3-8 15,9 0 10-15,-4 1-10 0,8-1 10 0,0-14-10 0,4-1 0 16,-4-3 9-16,4 0-9 0,0-8 0 0,5 1 8 16,-5-8-8-16,0 0 0 0,4-4 12 0,-4-8-3 15,5 1 0-15,-1-4 0 0,1-4 11 0,3-3 3 16,-4-8 0-16,1-4 0 0,3 1-4 0,-3-8-1 16,3-4 0-16,1 0 0 0,-9 4-7 0,0 0-2 15,-4 7 0-15,0-3 0 0,-4 11-9 0,-5 0 0 16,-3 7 0-16,-5 0 0 0,4 0 0 0,-8 4-9 15,9 8 9-15,-5 3-13 0,-4 8 13 0,0 3-11 0,4 4 11 16,-8 4-10-16,-4 3 10 0,3 1 0 0,5 0 0 16,-4-1 0-16,-8-3 0 0,7 0 0 0,1-4 0 0,0-4 8 15,0 1-17-15,0-9-3 0,4 1-1 0,8-3 0 32,-4-5-129-32,5-3-26 0,-9-4-4 0</inkml:trace>
  <inkml:trace contextRef="#ctx0" brushRef="#br0" timeOffset="53712.27">24482 5650 3013 0,'0'0'66'0,"0"0"14"0,9 4 2 0,-1 0 3 0,5-1-68 0,4 1-17 0,8-4 0 0,4 0 0 15,0-4 15-15,9 1-1 0,0-5 0 0,12-3 0 16,5 0-165-16,-5-4-33 0</inkml:trace>
  <inkml:trace contextRef="#ctx0" brushRef="#br0" timeOffset="55263.59">20997 5095 1364 0,'0'0'60'0,"0"0"13"0,0 0-58 0,0 0-15 0,0 0 0 0,0 0 0 16,0 0 99-16,0 0 17 0,-8-4 3 0,-1 1 1 0,9 3-66 0,0 0-13 16,-8-8-2-16,8 8-1 0,-4-11 3 0,4 11 1 15,-9-7 0-15,5-5 0 0,0 5 5 0,4-4 1 16,4-4 0-16,0 0 0 0,5 0-39 0,-1 0-9 16,5-7 0-16,4 3 0 0,-1-3 11 0,1-1 0 15,4 1 0-15,4-4 0 0,5 0 5 0,-5 0 0 16,0-4 1-16,0 0 0 0,4 4-1 0,-3 0-1 15,-1-8 0-15,0 5 0 0,-4-5-3 0,4 4-1 16,-4 0 0-16,4 4 0 0,-4 0-3 0,4 4-8 16,-4-4 12-16,4 3-4 0,5 5-8 0,-9-1 0 15,4 4 0-15,0 0 0 0,-4 4 0 0,0 0-9 0,0 0 9 0,-4 3-13 16,8 5 13-16,-8-1 13 0,4 4-2 16,-4-4-1-16,3 4-10 0,-3 4-17 0,4 0 4 0,-4-1 1 15,0 5 12-15,4 3 0 0,-4 0 0 0,4 8 0 16,-5-8 0-16,5 8 0 0,0-1 0 0,0 8 0 15,0-7 0-15,4 7 0 0,0 0 0 0,1 4 0 16,-5 0 12-16,4 0-12 0,0-1 12 0,-4 1-12 16,0 0 18-16,-4 0-3 0,-1 0-1 0,1-1 0 15,0 1 6-15,-4-4 0 0,-1-3 1 0,-3-1 0 16,-1-3 9-16,-4-1 2 0,5 1 0 0,-9-12 0 16,0 5-18-16,4-5-3 0,0-3-1 0,-4-4 0 15,0 0-2-15,0 0-8 0,0 0 12 0,0 0-4 16,0 0-8-16,0 0 0 0,0 0 9 0,0 0-9 15,0 0 8-15,0 0-8 0,0 0 8 0,0 0-8 16,0 0 8-16,0 0-8 0,0 0 8 0,0 0-8 16,0-8-30-16,0-3-10 0,8 4-3 0,1-4-1167 15</inkml:trace>
  <inkml:trace contextRef="#ctx0" brushRef="#br0" timeOffset="58264.64">16547 8054 1324 0,'0'0'59'0,"-4"0"12"0,0 0-57 0,-5 0-14 16,9 0 0-16,0 0 0 0,0 0 54 0,-4 0 8 15,0-7 2-15,0 3 0 0,4 4-34 0,0-8-6 16,0 1-2-16,0-4 0 0,0 0 6 0,0-4 0 16,0 0 1-16,0 0 0 0,0-4 4 0,-4 4 1 15,4 0 0-15,0 0 0 0,-5-3 14 0,1 3 2 0,0 4 1 16,-4-4 0-16,-1 4 5 0,1-1 0 0,-5-6 1 0,1 7 0 15,-5 3-30-15,0-7-7 0,0 4 0 0,-4 0-1 16,-4 4-3-16,0-1 0 0,0-3 0 0,-9 3 0 16,5 1-8-16,-4 0-8 0,-5-1 9 0,-4 1-9 15,-4-1 8-15,-5-3-8 0,1 0 0 0,-4 3 0 16,-5 1 0-16,0-4 8 0,-4 7-8 0,0-3 0 16,0-1 0-16,-4 1 0 0,-8 3 0 0,3-4 0 15,-3 5 0-15,-5 3 0 0,1 0 0 0,-1 0 0 16,4 0-8-16,-7 3 8 0,-1-3 0 0,0 8 0 15,0-1 0-15,0 1 0 0,0-1 0 0,0 1 0 16,5-1 0-16,-1 4-8 0,0 1 8 0,5 2 0 16,-5-6 0-16,9-1 0 0,4 5-8 0,4-1 8 15,4 4 0-15,4-4 0 0,9-4 0 0,0 4 0 16,8 1 0-16,1-1 0 0,3-4-8 0,5 4 8 0,-5-3 0 16,9 3 0-16,0-4 0 0,8 1 0 0,-4 3-8 15,4-3 8-15,5-1 0 0,-1 4 0 0,1 0-10 0,3 8 10 16,-3-4-8-16,7 4 8 0,-3-1 0 0,4 5-8 15,0 3 8-15,-1 3 0 0,1 5 0 0,4 3-8 16,4 1 8-16,1-1 0 0,3 0 0 0,5 4 0 16,3 0 0-16,5 0-8 0,9-4 8 0,3 1 0 15,5-1 0-15,4-4-8 0,4 5 8 0,9-5 0 16,3-7 0-16,5 4 0 0,9-4 0 0,7 0 0 16,-3 0 0-16,8-3 0 0,-1-1 8 0,6 0 4 15,7-3 1-15,9 0 0 0,8-4 17 0,0 0 3 16,9-4 1-16,4-4 0 0,12-3-34 0,1-4 0 15,-1 0 0-15,5-8 0 0,3-3 0 0,-3-4 10 0,0-3 0 16,-9 3 0-16,4 0-10 0,-12-4-14 0,-9 1 3 0,-7-1 1 16,-14-3 10-16,-4-1 0 0,-8 5 0 0,-8-5 0 15,-13 1 0-15,-5-4 8 0,-12 0-8 0,1 0 11 16,-10 3 9-16,-3-7 1 0,-17 1 1 0,-5-9 0 16,1-3 7-16,-17-3 2 0,-5-5 0 0,-8 1 0 15,-12-4-18-15,-13-1-3 0,-4 1-1 0,-13 0 0 16,-4-4-9-16,-16 8-9 0,-9-4 9 0,-13 7-13 15,-12 4 1-15,-9 7 0 0,-4 5 0 0,-4 10 0 16,-4 8-1-16,-4 11 0 0,-9 15 0 0,0 3 0 16,0 12-89-1,5 7-18-15,-1 4-3 0</inkml:trace>
  <inkml:trace contextRef="#ctx0" brushRef="#br0" timeOffset="66000.94">14828 11762 403 0,'0'0'36'0,"-9"4"-36"0,9-4 0 0,-8 0 0 16,-1 0 118-16,1 0 17 0,8 0 3 0,0 0 1 16,-8 0-67-16,8 0-12 0,-9 0-4 0,9 0 0 15,0 0-28-15,0 0-7 0,-8 0-1 0,8 0 0 16,-4 0 20-16,4 0 3 0,0 0 1 0,0 0 0 15,0 0-3-15,0 0 0 0,0 0 0 0,-9-4 0 16,9 4 37-16,0 0 7 0,0 0 2 0,0 0 0 0,-4-4-28 0,4 4-6 16,0 0-1-16,0 0 0 0,0 0-8 0,0 0-3 15,0 0 0-15,0 0 0 0,0 0-19 0,0 0-4 16,0 0-1-16,9-7 0 0,3 3-17 0,5 0 10 16,0 4-10-16,4-3 8 15,0 3 2-15,4 0 0 0,8-4 0 0,5 0 0 0,0 0 9 0,12 4 1 16,5-3 1-16,3 3 0 0,10 0-1 0,3 0-1 15,0 0 0-15,0 0 0 0,9-4-3 0,0 4 0 16,8-4 0-16,0 4 0 0,4 4 0 0,5-4-1 16,-1 4 0-16,13-1 0 0,4 1-6 0,5 0-1 0,3 3 0 15,10 1 0-15,3-1 0 0,8 1-8 0,5 3 12 16,4-4-4-16,13 5-8 0,-1-5 0 0,9 0 9 0,4 5-9 16,13-1 0-16,-4-4 8 0,-1 1-8 0,9-1 0 15,8-3 0-15,1 3 0 0,-1-3 0 0,0 0 8 16,-4-4 3-16,5 0 1 0,-5 0 0 0,0-4 0 15,-8 0 27-15,0 4 5 0,3-3 2 0,1-1 0 16,-4 4-5-16,-4-4-1 0,-9 0 0 0,-4 1 0 16,0 3-9-16,-9 0-3 0,-16-4 0 0,-9 4 0 15,1 4-16-15,-17-4-3 0,-1 0-1 0,-12 7 0 16,-12-3-8-16,-9 0 0 0,-13-1 0 0,-3 5 0 16,-14-4 8-16,1-1-8 0,-5-3 0 0,-7 0 8 15,-10 0-8-15,-3 0 8 0,-5 0-8 0,-4-3 8 16,-8 3-8-16,0 0 12 0,-4-4-12 0,-1 0 12 15,-8 0-12-15,-4 4 0 0,0 0 0 0,5-3 0 16,-5-5-18-16,-5 1-9 0,-3-4-1 16,-5 3-876-16,-12-3-176 0</inkml:trace>
  <inkml:trace contextRef="#ctx0" brushRef="#br0" timeOffset="69752">17944 11702 493 0,'-21'8'21'0,"13"-4"6"0,-5-1-27 0,0 5 0 0,-3-1 0 0,3-3 0 16,-4 0 23-16,5 3-1 0,-1 1 0 0,0-5 0 16,13-3-14-16,0 0-8 0,-8 0 8 0,8 0-8 15,0 0 33-15,0 0 3 0,0 0 0 0,0 0 0 16,0 0 66-16,0-7 14 0,0-4 2 0,4-1 1 16,5 1-18-16,3-4-3 0,1 0-1 0,8 1 0 15,-4-1-10-15,8-4-3 0,-4 4 0 0,0 0 0 16,0 0-46-16,4 4-10 0,-8 0-1 0,8 0-1 15,-8 3-14-15,3 8-2 0,1 0-1 0,-4 0 0 16,0 8-9-16,0 3 0 0,-5 0-12 0,1 0 12 16,-5 8-18-16,1 3 4 0,-5 1 1 0,-4-1 0 15,-4 0-4-15,-5 4-1 0,1-3 0 0,-5 3 0 16,1-4 5-16,-5-3 1 0,0 0 0 0,-4-1 0 0,4-7 21 0,-3 1 5 16,3-1 1-16,-4-8 0 0,0 1 13 0,4-8 4 15,-4 1 0-15,0-5 0 0,0-3-16 0,4-4-2 16,1 0-1-16,3-3 0 0,5-5-13 0,-1 1 9 15,1-4-9-15,8 0 8 0,0 3-8 0,0-6 0 16,4-5-12-16,4 8 12 0,1 0 0 0,3 0 0 16,-3 0 9-16,3 3-1 0,1 1 9 0,0 7 3 15,3 0 0-15,-3 0 0 0,4 4 5 0,-5 4 2 16,1 3 0-16,-1 0 0 0,1 8-1 0,-5 3 0 16,5 5 0-16,-5 2 0 0,1 1-16 0,-5 8-10 15,0-1 12-15,-4 0-12 0,0 8 8 0,0 0-8 16,-8 0 0-16,-1-4 0 0,-3 0 0 0,-5 4 0 0,4-8 0 15,-3 1 0-15,3-5 0 0,0-7-9 0,-3 1 9 0,7-1-12 16,1-8 12-16,0 1-8 0,-1-4 8 0,1-4-8 16,-1-3 8-16,1 0 14 0,0-5-3 0,3 5-1 15,1-8 0-15,0 0 0 0,4-4 0 0,0 1 0 16,4-1-10-16,5 1 0 0,-5-5 0 0,8 1 0 16,1-1-12-16,4 1 12 0,4-4-10 0,0 4 10 15,0-4-12-15,0 3 3 0,0 1 1 0,-5 7 0 16,1 0 8-16,0 8-8 0,-5 3 8 0,1 0-8 15,-13 4 8-15,8 8-12 0,1 7 12 0,-5-1-12 16,0 5 24-16,-4 0 5 0,0 7 1 0,-4-4 0 16,-4 8 15-16,-1-4 3 0,-3 4 1 0,3-4 0 15,-3-4-25-15,-1 1-4 0,1-5-8 0,-1-3 11 16,5 0-11-16,-1-4 0 0,5-3 0 0,4-8 0 16,0 0-24-16,0 0 4 0,0 0 0 0,0 0 0 0,-8-4 9 0,8 4 3 15,-5-11 0-15,5 0 0 0,0-4 8 0,0 0-13 16,5-4 5-16,-5 4 8 0,4 0 0 0,-4 0 0 15,4-3 0-15,-4 7 0 0,4-4-9 0,0 4 9 16,-4 3 0-16,0 8 0 0,0 0 0 0,0-7-8 16,5-1 8-16,-5 8 0 0,0 0 0 0,0 0-12 15,0 0 12-15,0 0-10 0,0 0 0 0,0 0 0 16,0 0 0-16,0 0 0 0,0 0 10 0,0 0-8 16,0 0 8-16,-5 8-8 0,5-8 8 0,0 7 0 15,0-7 0-15,0 0 0 0,0 0 0 0,0 0 0 16,0 0 8-16,0 0-8 0,0 0 12 0,0 0-1 0,0 0-1 0,0 0 0 15,0 0 17-15,0 0 3 0,0 0 1 0,0 0 0 16,0 0-14-16,0 0-2 0,0-7-1 0,9-5 0 16,-5-2-14-16,0-1 8 0,5 4-8 0,-5-4 0 15,4-4 8-15,-4 0-8 0,5 1 0 0,-1 3 9 16,-4-8 7-16,5 5 2 0,-1-5 0 0,-4 1 0 16,5-4 2-16,-1-4 0 0,5 4 0 0,-1-4 0 15,1-3-7-15,4-1-1 0,-1-3 0 0,1-4 0 16,4-4-4-16,4 4 0 0,0 0-8 0,5-3 12 15,-5-9 4-15,8 1 1 0,5 4 0 0,4 3 0 16,4-7-17-16,0 3 0 0,1 5 8 0,3-5-8 16,4 1 0-16,9 3-16 0,4-3 4 0,9-1 0 15,-1 8 12-15,5 0 16 0,-4-4-3 0,-1 8-1 16,1 4-12-16,3 3 0 0,9 4 0 0,-4 3 0 0,4 1-22 16,5 3 2-16,-10 4 1 0,6 1 0 0,-6 2 19 0,5 5 0 15,5 3-8-15,-1 0 8 0,0 4 0 16,-4 4 0-16,-4-4 0 0,4 8 0 0,0-1 0 0,5 4-8 15,-5 4 8-15,4 0 0 0,-4 7 0 0,-4 1 0 16,0 7-8-16,0 3 8 0,0 1 0 0,0 7 0 16,-5 0 0-16,-3 3 0 0,-5 1 0 0,-4 4 8 15,-12-1-8-15,-1 0 12 0,-4-3-2 0,-3 4-1 16,-5 3 0-16,-1 4 0 0,-7-4 1 0,4 0 0 16,-9 0 0-16,1-3 0 0,-1-1-2 0,0-3-8 15,-4 0 12-15,-4-8-4 0,0 4-8 0,0-4 10 16,-4-3-10-16,-4-1 10 0,-1-3-10 0,1 4 0 15,-1-8 0-15,-3 0 8 0,-1-4 0 0,1 0 0 16,-5-7 0-16,4 4 0 0,-4-4-8 0,-4-4 0 0,5-3 0 0,-5-1 0 16,0-7 0-16,0 0 12 0,0 0-4 0,0 0 0 15,0 0 4-15,0 0 0 0,0 0 0 0,0 0 0 16,0 0-12-16,0 0 0 0,0 0 9 0,0 0-9 16,0 0-11-16,0 0-6 0,0 0-2 0,0 0 0 15,0 0-5-15,0 0 0 0,0 0-1 0,0 0 0 31,0 0-8-31,0 0-2 0,0 0 0 0,0 0 0 0,0 0 21 0,0 0 4 0,0 0 1 0,0 0 0 16,0 0 9-16,-5-4-8 0,-3 1 8 0,0-1-8 16,-1 0-5-16,5 4-1 0,-4-4 0 0,-1 1 0 15,1-1-14-15,-1 0-4 0,5 0 0 16,-4 1 0-16,4 3 20 0,-1-4 3 0,5 4 1 0,-4-7 0 16,4 7 8-16,0 0 0 0,0 0 0 0,0 0 0 15,0 0 0-15,0 0-12 0,0 0 2 0,0 0 0 0,0 0 2 0,0 0 0 16,0 0 0-16,13 7 0 0,-1 0 8 0,5 5-12 15,-4-1 12-15,-1 0-12 0,1 4 12 0,0-4 0 16,-1-3 0-16,1 3 0 0,-5 0 0 0,0 4 8 16,1-8-8-16,-1 4 11 0,-4 1-11 0,-4 2 0 15,0-2 0-15,0 3 0 0,-8 3 9 0,0-3 3 16,-9 0 1-16,0 0 0 0,-4-4-5 0,-4 4 0 16,0-4-8-16,0-3 12 0,-1-5-4 0,1 1-8 15,4-4 11-15,5-4-11 0,-1-3 0 0,4-4 0 16,1-4 0-16,3 0 0 0,5 0-11 0,0-4-5 0,8 1-2 15,0-5 0-15,0 1 18 0,1 0 0 0,3-4-8 16,0 7 8-16,9-3 9 0,0-1 6 0,0 5 1 16,0 3 0-16,3-4 14 0,-3 8 3 0,4 0 1 0,0 7 0 15,-8 0-34-15,4 1 0 0,-1 3 0 0,1 3 0 16,0 5 15-16,-5-1-4 0,1 8-1 0,0 0 0 16,-5 7-10-16,-4 1 0 0,0-5-12 0,1 8 12 15,-10 1 0-15,1-1 0 0,-4 0 0 0,-5 0 12 16,-4 0-12-16,1-8 0 0,-5 1 9 0,-4 0-9 15,-1-4 0-15,5-4 0 0,0 0 0 0,0-4 8 16,1-3-8-16,3 0 0 0,4-4-11 0,5 0 11 16,4-4-14-16,4 4 3 0,-5-7 1 0,5-4 0 15,0 3-18-15,5-3-4 0,3-4-1 16,9 0 0-16,-5 0 11 0,9 0 2 0,0-7 1 0,0 3 0 0,4 1 19 16,5-5 0-16,-5 5 0 0,0-5 0 0,4-6 18 15,-3 2 1-15,-1 5 0 0,0 3 0 0,0-3 16 16,-4 7 3-16,0 0 1 0,0 4 0 0,-8 7-21 0,-1 1-4 15,1-1-1-15,-13 4 0 0,0 0-13 0,0 11 0 16,0 8 8-16,-9 7-8 0,-3 7 0 0,-9 5 8 16,-4-5-8-16,-5 8 0 0,-3 0 0 0,-5-4 0 15,0-3 0-15,-4-1 0 0,-4-6-13 0,4-1-9 16,13-8-2-16,0 1 0 16,-1-12-32-16,5 1-6 0,4-4-2 0,4-4 0 0,0-8 52 0,5-3 12 15,-1 0 0-15,5-4 0 0,4-8 10 0,4 5 2 16,4-8 0-16,0 0 0 0,5 0 18 0,-1-1 4 15,9-2 1-15,-1 6 0 0,1-3-15 0,4 0-2 16,4-4-1-16,5 8 0 0,-5-4-17 0,4 4 0 0,5 3 0 0,-5 0 0 16,-8 4 0-16,4 8 0 0,-8 3 0 0,-4 4 0 15,-1 0-8-15,1 8-6 0,-9-1-1 0,0 4 0 16,-4 8 15-16,-4 7 16 0,-4 0-3 0,-5 4-1 16,-4 3 8-16,0-3 0 0,-3-4 1 0,-6 0 0 15,1-3-21-15,4-5 0 0,4 1 0 0,5-8-8 31,-5 0-21-31,4-3-4 0,5-4-1 0,8-4 0 16,0 0-8-16,0 0-2 0,0 0 0 0,0 0 0 16,-4-8-140-16,4-3-29 0,4-19-6 0,9 0-1 0</inkml:trace>
  <inkml:trace contextRef="#ctx0" brushRef="#br0" timeOffset="72960.76">16061 11740 345 0,'0'0'31'0,"0"0"-31"0,0 0 0 0,0 0 0 0,0 0 86 0,0 0 11 16,-9 0 3-16,9 0 0 0,0 0-2 0,0 0 0 15,0 0 0-15,0 0 0 0,0 0-53 0,0 0-10 16,5-8-3-16,-1 1 0 0,0-1-21 0,4 1-11 15,-4-1 10-15,5-3-10 0,-1 4 43 0,-4-1 2 16,5 1 1-16,-1-4 0 0,-4-1 10 0,5 1 3 16,-5 0 0-16,4-4 0 0,5 4-10 0,-5-4-1 15,5 4-1-15,4-8 0 0,4 4-23 0,0 1-4 16,4-1 0-16,0 0-1 0,9 4-7 0,-5-1-2 0,9 1 0 0,-5 0 0 16,1 0-10-16,-1 7 0 0,1 4 9 0,-1 4-9 15,-3 0 0-15,-5 3 0 0,-4 8 0 0,0 0 0 16,-9 0 0-16,1 3 0 0,-5 1 0 0,-3 3 0 15,-1-3 0-15,-8 0 0 0,-1-5 0 0,-3 1 0 16,-5 0 24-16,1-4 0 0,-1 1 0 0,-3-9 0 16,-1 1-4-16,0 0 0 0,-4-8 0 0,4 4 0 15,-4-4-10-15,4 1-2 0,1-9-8 0,-1 1 12 32,0-4-32-32,0 0-8 0,5-3 0 0,3-1-1 0,1 1 4 0,0 3 1 0,3-4 0 0,1 0 0 15,8-3 13-15,-4 3 11 0,-4-3-13 0,4 3 5 16,4 5 22-16,1-1 5 0,3 0 1 0,-4 4 0 15,0-1 6-15,1 1 2 0,3 0 0 0,5 4 0 16,-5 3-3-16,-8 4 0 0,8 0 0 0,1 0 0 0,3 4-25 16,-3 7 0-16,3 0 0 0,-3 8 0 0,-1 3 0 0,-4 4 0 15,0 0 0-15,1 4 0 0,-5 7 0 0,0-7 0 16,0 3 0-16,-5-3 0 0,-3-4 0 0,0 0 0 16,-1-3 0-16,-3-1 0 0,-5-7 0 0,4 0 8 15,5-4-8-15,-9-3 12 0,0-1 0 0,1-3 0 16,-1-4 0-16,4 0 0 0,-4-4 4 0,-3-3 2 15,3-1 0-15,0-3 0 0,0 0-18 0,0-4 0 16,5-4 0-16,-5 4-9 16,4-3-26-16,5 3-5 0,0-4 0 0,-1 1-1 15,5-1 5-15,0 0 2 0,4 1 0 0,4 3 0 0,-4-4 18 0,4 8 4 16,5 4 1-16,-5-5 0 0,0 5 3 0,-4 7 0 16,13 0 0-16,-1 0 0 0,1 7 8 0,-1 1 14 0,-3 3-3 0,3 0-1 15,1 4 3-15,0 0 1 0,-9 4 0 0,4-5 0 16,-4 5-6-16,-4 0 0 0,0-4-8 0,0 0 12 15,-4-1-3-15,0-2-1 0,0-1 0 0,0-4 0 16,-1 1 0-16,5-8-8 0,0 0 12 0,-8 7-4 16,8-7-8-16,-4 8 10 0,-5-5-10 0,9-3 10 15,-8-7-10-15,8 7 0 0,-8-4-10 0,3 0 10 16,5 4-11-16,0 0 11 0,-4-3-12 0,4 3 12 16,-4-8-9-16,4 8 9 0,0 0 0 0,0 0-9 15,-4-3 9-15,4 3 0 0,0 0 0 0,0 0 0 16,-4-8 0-16,4 8 16 0,0 0-4 0,0 0-1 15,0 0 3-15,0 0 1 0,-9 0 0 0,9 0 0 16,0 0-7-16,0 0-8 0,-4-4 11 0,4 4-11 16,0 0 8-16,0 0-8 0,0 0 0 0,0 0 0 15,0 0 0-15,0 0 0 0,0 0 8 0,0 0-8 0,0 0 16 0,0 0 0 16,0 0 0-16,0-7 0 0,-4 3 22 0,0-3 4 16,4-4 1-16,0-1 0 0,0 1-12 0,0-4-3 15,0-3 0-15,0-5 0 0,0-3-9 0,4 0-3 16,0-4 0-16,4-7 0 0,1 4-7 0,3-5-1 15,1 1-8-15,4 0 12 0,0-1-12 0,8-3 0 16,4-3 8-16,0-1-8 0,1 0 0 0,3 1 0 16,1 3 8-16,4 0-8 0,-1-8 0 0,5 4 0 15,-4 8 8-15,4-4-8 0,4 4 0 0,-4 0-8 16,8-1 8-16,1 9-13 0,7-5 13 0,5 8 0 16,-4 0 0-16,4 0-9 0,-4 0 9 0,4 3 0 0,0 1-9 15,4 0 9-15,0 3 0 0,8 0 0 0,5 4 0 16,4 1 0-16,-4-1-9 0,3 3 9 0,-3 1-12 0,4 4 12 15,4 3 0-15,0 0 0 0,0 8 0 0,4 0 0 16,-3 7 0-16,-6 0 0 0,-7 4-12 0,8 4 12 16,0-1 0-16,0 8 0 0,4-3 8 0,-4 7-8 15,-5 3 18-15,-3 4-2 0,-1 1-1 0,-4 3 0 16,5 0-15-16,-1 7 0 0,1 4 0 0,-5-3 0 16,-8 3 0-16,0 0 8 0,-8 0-8 0,-1-3 0 15,-4-1 8-15,-3-3-8 0,-1 3 0 0,-4 1 0 16,0 3 0-16,0-4 8 0,0 1-8 0,-5-1 0 15,1 1 12-15,0-8 0 0,-9 0 0 0,5-4 0 16,-5 0 18-16,-4-7 3 0,0-4 1 0,-4 0 0 16,0-7-34-16,-8-1 0 0,4-3 0 0,-9-3 0 0,0-5 13 15,1 0-4-15,-9-7-1 0,0 0 0 0,0 0-8 0,0 0 8 16,0 0-8-16,0 0 8 0,0 0 4 0,0-11 0 16,-4-4 0-16,-1 0 0 15,-3-3-80-15,4 3-16 0,-9-4-4 0,5 1 0 16,-1 3-140-16,5 0-28 0</inkml:trace>
  <inkml:trace contextRef="#ctx0" brushRef="#br0" timeOffset="73597.21">20511 11758 1900 0,'0'0'169'0,"0"0"-135"0,0 0-34 0,0 0 0 15,0 0 112-15,0 0 16 0,0 0 4 0,0 0 0 16,0 0-106-16,0 0-26 0,8 8 0 0,-8-8 0 16,4 11 0-16,5-7 0 0,-9-4 0 0,0 0 0 15,0 0-8-15,0 0-4 0,0 0-1 0,0 0 0 32,4 11-37-32,-4-11-7 0,0 0-2 0,0 0 0 0,0 0 27 0,-4 7 6 0,-9-3 1 0,5 3 0 15,-1-3 3-15,9-4 1 0,-8 4 0 0,-1-4 0 16,-3 0 21-16,8 4 0 0,-5-4 0 0,1 3 0 15,0-6 13-15,8 3 7 0,0 0 2 0,0 0 0 16,0 0-22-16,-5-4 0 0,1-4 0 0,4 1 0 16,4 0 18-16,5-5-1 0,-1-6 0 0,5 3 0 15,3 0-8-15,5-4-1 0,0 1-8 0,0 3 12 0,0-4 8 16,0 0 2-16,-4 5 0 0,0 2 0 0,0 1 0 0,-5 4 0 16,-3-1 0-16,-9 8 0 0,0 0-12 0,0 0-2 15,0 0-8-15,4 15 12 0,-4 4-12 16,-4 3 0-16,-1 4 0 0,-3 4 0 0,-5 4 0 0,1-1 0 15,-9 1 0-15,4-1 0 0,0-3 0 0,1 0-8 16,-5-4 8-16,4-4-13 0,4-3-2 0,1-8 0 16,-1 0 0-16,1-3 0 0,-1-4 25 0,5-4 5 15,-5-4 1-15,0-4 0 0,-3 1-1 0,3-4 0 16,-4 0 0-16,5-4 0 0,-5-4-3 0,4 0 0 16,-3-3 0-16,3 3 0 0,-4 1-3 0,9-1-1 15,-1 0 0-15,5-3 0 0,4 0-8 0,4-1-11 16,5 1 3-16,3 0 0 0,9-4 0 0,0 7 0 0,9-3 0 0,-5 3 0 15,4 4 8-15,1 8 0 0,-1-1 0 0,-4 8-8 16,4 4 19-16,-3 3 4 0,-1 4 1 0,-4 4 0 16,0 4 2-16,-5 0 1 0,1-1 0 0,0 5 0 15,-9-1-6-15,1 4-1 0,-9 4 0 0,0-4 0 16,0 0-4-16,-4 0 0 0,-5-3-8 0,1 3 12 16,-5-4-12-16,1 0 0 0,-5-7 8 0,-4 0-8 15,0 0 0-15,0-7 0 0,0-1-12 0,-4-7 12 31,0 0-47-31,4-4-2 0,4-7-1 0,4 0-666 0,1-8-132 0</inkml:trace>
  <inkml:trace contextRef="#ctx0" brushRef="#br0" timeOffset="77185.03">16258 12589 403 0,'0'0'36'0,"0"0"-36"0,0 0 0 0,0 0 0 15,0 0 107-15,0 0 14 0,0 0 3 0,0 0 1 16,0 0 3-16,0 0 0 0,0-3 0 0,0 3 0 16,0 0-39-16,0 0-7 0,-9-4-2 0,9 4 0 15,0 0-4-15,0 0-2 0,0 0 0 0,0 0 0 16,0 0-24-16,0 0-5 0,0 0-1 0,0 11 0 15,-4 0-32-15,4 12-12 0,4 6 0 0,1 9 9 16,-1-5 0-16,4 4 0 0,-4 1 0 0,5-1 0 0,-1 0-9 0,-4 1 8 16,5-9-8-16,-5 5 8 0,0-8-8 0,0 0 0 15,1-4 9-15,-1-3-9 0,0 0 0 0,4-8 8 16,-8 4-8-16,5-8 0 16,-5-7-23-16,0 0-9 0,0 0-1 0,0 0-570 15,0 0-113-15</inkml:trace>
  <inkml:trace contextRef="#ctx0" brushRef="#br0" timeOffset="77381.87">15956 12258 172 0,'0'0'8'0,"-9"0"1"0,-3-4-9 0,-1 4 0 0,1 4 0 0,-1-4 0 16,1 3 474-16,3-3 93 0,9 0 18 0,0 0 4 15,0 0-469-15,-8 4-93 0,-1-4-19 0,9 0-8 32,0 0-135-32,0 0-30 0,-4 11-7 0,4-11 0 0</inkml:trace>
  <inkml:trace contextRef="#ctx0" brushRef="#br0" timeOffset="78342.08">20599 12645 403 0,'0'0'36'0,"0"0"-36"0,0 0 0 0,0 0 0 16,0 0 249-16,4 8 43 0,-4-8 9 0,4 7 2 16,0 1-218-16,1 3-43 0,-5 0-9 0,4 0-1 15,-4 0-32-15,4 4 0 0,0 0 0 0,-4 4 0 16,4-1 16-16,-4 5-4 0,4-1 0 0,1 4 0 15,-5 0 22-15,4 4 4 0,-4-4 1 0,0 4 0 16,4-4-2-16,-4 0 0 0,4 4 0 0,-4-4 0 0,0 0-22 16,-4 0-5-16,0-3-1 0,4-5 0 0,-4 1-1 0,-5-4-8 15,1 3 12-15,-5-3-4 0,-3 0 8 0,-1-4 2 16,-4 1 0-16,0-1 0 0,-4 0 8 0,-5-4 2 16,1-3 0-16,0 0 0 0,-1-4-15 0,5-4-2 15,0-3-1-15,4-5 0 16,0 1-94-16,4-7-18 0,-4-8-4 15,4-1-757-15</inkml:trace>
  <inkml:trace contextRef="#ctx0" brushRef="#br0" timeOffset="78500.87">20389 12284 403 0,'-17'-4'17'0,"17"4"5"0,-8-4-22 0,-1 1 0 15,-3-1 0-15,3 0 0 0,9 4 356 0,0 0 68 0,-4-7 12 0,4 7 4 32,-4-8-386-32,4 8-77 0,0-7-15 0</inkml:trace>
  <inkml:trace contextRef="#ctx0" brushRef="#br0" timeOffset="78959.29">18074 12269 1843 0,'0'0'164'0,"0"0"-132"0,0 0-32 0,0 0 0 16,0 0 63-16,0 0 5 0,0 0 2 0,0 0 0 15,12 7-41-15,-7 4-8 0,3 1-1 0,-4 6-1 16,5 1-19-16,-5 0 0 0,-4 7 8 0,0 0-8 16,0 7 0-16,0 1 0 0,-4 3 0 0,-5 4 0 15,1 8 8-15,-1-1-8 0,1-3 0 0,0-1 0 16,-1 1 0-16,1-8-16 0,4-3 2 0,0-1 0 31,4-3-54-31,0-4-12 0,0 0-1 0,4-7-1 0,0-4-22 16,4 0-4-16,-4-4 0 0,5-3-371 0,-1-1-73 0</inkml:trace>
  <inkml:trace contextRef="#ctx0" brushRef="#br0" timeOffset="82162.4">18493 12314 172 0,'0'0'16'0,"0"0"-16"0,0 0 0 0,-8 3 0 16,0-3 331-16,8 0 63 0,0 0 13 0,0 0 2 15,0 0-249-15,0 0-51 0,0 0-9 0,12-3-3 16,-4-5-50-16,9 1-11 0,0-1-1 0,0 1-1 16,4-1 0-16,4-3 0 0,-4 0 0 0,8-4 0 15,1 0-14-15,-1 0-4 0,9-3 0 0,4-1 0 16,0 0-16-16,8 1 10 0,4-1-10 0,1 0 8 15,0 4-8-15,-5 4 0 0,4 0-10 0,-7 4 10 16,-6 3-85-16,1 4-11 0,0 0-3 0,-8 7 0 16,-5 5-109-1,-4 2-21-15,13 13-5 0,-21-1-1 16</inkml:trace>
  <inkml:trace contextRef="#ctx0" brushRef="#br0" timeOffset="82841.76">22293 13119 691 0,'-8'-4'61'0,"4"0"-49"16,-1 0-12-16,1 4 0 0,0-7 319 0,0 7 61 15,4 0 12-15,0 0 2 0,0 0-301 0,4-11-60 16,-4 3-12-16,4 1-2 0,9-1-19 0,-5 1-12 15,5-4 1-15,-1 3 1 16,1-7-14-16,8 4-2 0,0-4-1 0,0-3 0 0,8-1 35 0,-4 0 6 16,9-3 2-16,-1-4 0 0,5 0 20 0,4-8 5 15,0 4 1-15,4-7 0 0,0 4-13 0,0-5-2 16,-4 5-1-16,0-1 0 0,-4 1-12 0,-9-1-2 16,-3 1-1-16,-10 3 0 0,-3 0 1 0,-5-3 1 0,-8 3 0 15,-8-4 0-15,0 4 7 0,-9-3 0 0,-4 3 1 0,0 4 0 16,-8-4-1-16,-1 8 0 0,-3 3 0 0,-5 0 0 15,-4 8-20-15,4 8 0 16,0 6 0-16,1 5-12 0,-5 10 3 0,-4 8 0 16,-5 4 0-16,1 11 0 0,4 4 0 0,0 7 0 0,0 4 0 15,4-4 0-15,8 4 9 0,0 0 0 16,14-4 0-16,3-3 0 0,8-5 10 0,5 1-2 0,13-4-8 0,3-4 12 16,5-3-3-16,12-1-1 0,13-3 0 0,4-4 0 15,5-3-8-15,7-5 12 0,5-3-12 0,13-4 12 16,3 1-106-16,5-5-21 15,13 1-4-15</inkml:trace>
  <inkml:trace contextRef="#ctx0" brushRef="#br0" timeOffset="84993.37">18556 12634 288 0,'-42'7'25'0,"21"-7"-25"0,0 4 0 0,0-4 0 0,-4-4 151 0,4 1 25 0,4 3 4 0,5-4 2 15,-1 0-63-15,1 1-13 0,3-5-2 0,-3 4-1 16,8 1-23-16,-5-5-4 16,5 1 0-16,0-1-1 0,4 8-11 0,-4-7-1 15,4-1-1-15,0 8 0 0,-5-7 5 0,5 7 1 0,0 0 0 0,0 0 0 16,0 0-28-16,0 0-6 0,0 0-1 16,-4-7 0-16,-4 3-2 0,4 0-1 0,-5 4 0 0,-3 0 0 15,3 0-14-15,-8 4-2 0,5-4-1 0,-9 4 0 16,4-1-13-16,0 1 0 0,1 0 0 0,-5-1 0 31,4 5 0-31,0-4 0 0,0 3 0 0,0 1 0 0,1-5 0 16,3 8-18-16,1-3 4 0,3-1 1 0,-3 1 3 0,3-1 1 0,5 4 0 0,-4-3 0 15,3-1 9-15,1 4 0 0,0 1-9 0,4-1 9 16,0 4 0-16,0-4 0 0,0-11 0 0,4 11 0 0,0-3 33 16,1 3 2-16,-1-4 0 0,4 4 0 0,1-3 12 0,3 3 2 15,-3-4 1-15,7 1 0 0,1 3-6 0,8-3-2 16,0-1 0-16,9 0 0 0,-5-3-12 0,9 4-2 15,4-1-1-15,-4 1 0 16,4-1-5-16,-5 0-1 0,-3 5 0 0,8 3 0 16,-8-4-21-16,-5 4 0 0,0-4 0 15,-4 7 0-15,5-6 0 16,-9 3 0-16,0-1 0 0,-5 1 0 0,5 0 0 16,-4 0 0-16,0-4 0 0,-4 4 0 0,-1-4 0 0,1 4 0 0,-5-7 0 0,1-1 0 0,-1 1 0 15,-8-8 0-15,0 0 8 0,0 0-8 0,0 0 12 0,0 0-1 16,0 0-1-16,0 0 0 0,0 0-10 0,0 0 12 0,0 0-12 0,0 0 12 31,-8-8-36-31,3 1-6 0,-3-1-2 0,4 1-820 0,4-4-164 0</inkml:trace>
  <inkml:trace contextRef="#ctx0" brushRef="#br0" timeOffset="87393.29">7098 10029 864 0,'-17'-4'76'0,"13"4"-60"0,-4-3-16 0,8 3 0 0,0 0 165 15,0 0 31-15,0 0 5 0,0 0 2 0,-5 0-118 0,5 0-23 16,0 0-5-16,0 0-1 0,0 0-45 0,0 0-11 16,0 0 0-16,0 0 0 0,13-4 13 0,0 0 3 15,-5 4 1-15,9-4 0 0,-1 1 11 0,1-1 1 16,4 0 1-16,-4 1 0 0,8-1-9 0,5 4-1 16,-1-8-1-16,13 8 0 0,-4-7-7 0,12 3 0 15,4-3-1-15,5 7 0 0,-9-4-11 0,13 4 0 16,0 0 0-16,-4 0 0 0,8-4 0 0,0 1 0 15,5 3 0-15,3 0 0 0,1 0 0 0,-5 0 0 16,-8 0 0-16,0 3 0 0,-9-3 12 0,1 0 0 16,-5 0 0-16,0 0 0 0,-4 0 36 0,-4 0 7 15,-4 0 1-15,-4 0 1 0,-1 0-5 0,-3-3-2 0,-1 3 0 16,-4-4 0-16,-4 0-23 0,0 4-5 0,0-4-1 0,-4 1 0 16,-5-1-13-16,5 0-8 0,-13 0 10 0,-4 4-10 15,9 0 9-15,-9 0-9 0,0 0 8 16,0 0-8-16,0 0 0 0,0 0 0 0,0 0 0 0,0 0 0 15,-9-7 13-15,5 3 4 0,-4-3 1 0,-5 3 0 16,-4 0-18-16,5 1-19 0,3-1 4 0,1 0 1 31,4 4-126-31,-9-3-24 0,13 3-6 0,0 0-1 0</inkml:trace>
  <inkml:trace contextRef="#ctx0" brushRef="#br0" timeOffset="88406.15">11011 10066 1094 0,'0'0'97'0,"0"0"-77"0,-8 0-20 0,8 0 0 16,-5 0 104-16,-3 0 16 0,0-3 4 0,-1 3 1 15,1 0-87-15,4 3-18 0,-9 1-3 0,1 0-1 16,-1 3-16-16,0-3 0 0,-3 3 8 0,3-3-8 16,5 0 0-16,-5 0 0 0,9 3 0 0,0-3 0 15,-1 0 0-15,5-4 0 0,0 0-8 0,0 0 8 16,9 7 8-16,3-3 8 0,1 3 2 0,4-3 0 15,0-4 33-15,4 4 6 0,-5-1 2 0,9-3 0 16,-4 0 5-16,0 0 0 0,5 0 1 0,-1 0 0 16,4 0-24-1,5 8-5-15,8-4 0 0,0 3-1 16,-1-7-20-16,10 4-4 0,12 7-1 16,-5 0 0-16,1 0-10 0,8 0 8 15,9-3-8-15,-1-1 8 0,9 1-8 0,0-1 0 0,0 1 0 0,-4 3 0 0,-1-4 0 0,-3 1 0 16,-5-4 0-16,9-1 0 0,-5-3 16 0,-3 8 2 0,-14-5 0 0,-3 1 0 0,-9 0 13 0,0-4 2 15,-12 7 1-15,-5 1 0 0,-4-4-2 0,-8-4 0 16,0 0 0-16,-5 0 0 0,-12 0-15 0,0 0-3 16,9 0-1-16,-5 0 0 15,-4 0-55-15,0 0-11 0,0 0-3 16</inkml:trace>
  <inkml:trace contextRef="#ctx0" brushRef="#br0" timeOffset="94401.17">16342 13543 864 0,'-13'4'76'0,"5"-4"-60"0,4 0-16 0,-1 0 0 0,5 0 120 0,0 0 20 16,0 0 5-16,0 0 1 0,0 0-50 0,0 0-9 16,0 0-3-16,0 0 0 0,0 0-53 0,0 0-11 15,13 0-3-15,4 0 0 0,4-4-17 0,4 1 0 16,4 3 0-16,13 0 0 0,0-4 0 0,4 4 0 16,9-4 0-16,-1 4-9 0,1 0 9 0,12-4 0 15,0 1 0-15,17-1 0 16,4 4 14-16,8-4-2 0,5 1 0 0,8-5 0 15,13-3-12-15,8 3 0 0,0 1 0 0,12-4 0 16,1-4 19-16,12 7 7 0,9-3 2 16,8 0 0-16,4 0 16 0,13 0 4 0,4 3 1 15,8-3 0-15,4 7 1 0,9 1 0 16,0-5 0-16,4 4 0 0,0 1-26 0,5-1-6 0,3 4-1 0,1-4 0 16,3-3 11-16,-3 3 1 0,-13 4 1 0,-5 0 0 0,-3 0 0 0,-9 0 0 0,-4 0 0 0,-17 4 0 15,-8 0-16-15,-17-1-3 0,-13-3-1 0,-8 0 0 16,-17 4-2-16,-8 3 0 0,-8-3 0 0,-22 0 0 15,-8 3-8-15,-16-3 0 0,-5 0 0 0,-13 0 0 16,-7-1-83 0,-10 1-21-16,-11-4-5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1:42:22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12546 4104 1846 0,'0'0'82'0,"0"0"17"0,0 0-79 0,0 0-20 0,17 0 0 0,0 3 0 15,-1 5 13-15,5-4-1 0,5 11 0 0,3 3 0 16,9 5-12-16,-5 6 0 0,1 5 0 0,3 7 0 16,1 15 0-16,4 0 0 0,0 18 0 0,8 8 0 15,5-7 0-15,8 7 0 0,4 0 0 0,4 7 0 16,5 12 0-16,3-8 0 0,-3 0 0 0,8-15 0 15,8 4 12-15,9-7-3 0,-1 3-1 0,-3-7 0 16,-5 0 4-16,0-12 0 0,-3-3 0 0,3-7 0 0,-4-5 36 0,-8-6 7 16,-9-5 1-16,-4 1 1 0,-13-8-25 0,-3 0-4 15,-5 0-2-15,-8-7 0 0,-1-1-15 0,-7 1-3 16,-5-4-8-16,-4 0 12 0,0-4-23 0,-4-4-5 16,-1 1 0-16,-7-4-652 15,-1-4-131-15</inkml:trace>
  <inkml:trace contextRef="#ctx0" brushRef="#br0" timeOffset="397.17">15528 3958 2246 0,'-8'-18'100'0,"3"7"20"0,-3 3-96 0,4 1-24 0,-9 3 0 0,5 0 0 16,0 8 48-16,-9 7 4 0,-4 8 2 0,-9-1 0 16,-12 9-54-16,-12 6 0 0,-13 12-13 0,-9 7 2 15,-12 4 11-15,-12 7-10 0,-14 8 10 0,-7 7-10 16,-9 4 10-16,-9 4 0 0,-3 0 0 16,-1-4 0-16,-8-4 0 0,4 4-8 0,5 4 8 15,8-8-8-15,-5 0 16 0,13-7 3 16,9-8 1-16,12 1 0 0,4-16 12 0,5-3 4 15,8 0 0-15,12-8 0 0,13-11-8 0,5 4-2 0,-1-4 0 16,9-4 0-16,8 1-4 0,4-1-1 16,9-7 0-16,3 3 0 0,-3-6-5 0,12-1-8 15,5 0 11-15,-1-4-11 0,-4 1 9 0,9-1-9 16,4 1 0-16,0 3 9 0,-1-11-9 0,5 0 0 0,-4 4-12 16,4-4 12-16,0 0-20 0,0 0 3 0,0 0 1 0,0 0 0 15,13 3-16-15,-1 1-4 0,-12-4 0 0,17 0 0 16,0 0-126-16,4 0-26 0</inkml:trace>
  <inkml:trace contextRef="#ctx0" brushRef="#br0" timeOffset="3730.35">14501 4156 403 0,'0'0'36'0,"0"0"-36"0,0 0 0 0,0 0 0 15,0 0 59-15,0 0 5 0,0 0 0 0,0 0 1 16,-9-4 59-16,5 4 11 0,4 0 2 0,-8-7 1 16,-1 3-42-16,1-3-9 0,4 7-2 0,-1-12 0 15,1 5-12-15,0 7-2 0,-4-11-1 0,3 3 0 16,1-3-10-16,4 4-1 0,-8-5-1 0,4 5 0 16,-5-4-23-16,1 0-5 0,-1 3-1 0,1-3 0 15,-5 7-17-15,1-7-4 0,-5-4-8 0,0 4 12 16,-4-4-4-16,0 0-8 0,0-3 11 0,-4 3-11 15,-4-4 13-15,0 4-4 0,-1 0-1 0,-3-3 0 16,-5 3 0-16,0 4-8 0,-4-4 12 0,4 0-4 16,1 7-8-16,-5-10 12 0,0 6-12 0,0 5 12 15,4 0-12-15,0-5 0 0,5 5 0 0,-5-4 8 16,5 7-8-16,-5 0 0 0,0 4 0 0,0 0 0 16,-4 0 0-16,-4 4 0 0,4 0 0 0,-8 7 0 15,-5 0 0-15,-3 4 0 0,-1 7-8 0,0 1 8 0,1 7-8 16,-5-4 8-16,4 3-10 0,-4 1 10 0,-8 4 0 0,8-4-9 15,4 3 9-15,5 1 0 0,3-1 0 0,5-3-8 16,-4 4 8-16,12-5 0 0,4 5 0 16,1-8 0-16,-1 4 0 0,5 0 0 0,4 3 0 15,0 4 0-15,0 1-10 0,4-1 10 16,-5 8-8-16,10-8 8 0,3 4 0 0,-4 4 0 16,-8-1-10-16,13 1 10 0,7-4-8 15,1 0 8-15,-8 0 0 0,3-4 0 0,5 4 0 16,4-3 0-16,4-5 0 0,-4 4 0 0,-4 1 0 0,0-8 0 0,12 3 0 0,-8-7 0 15,-4 4 0-15,0 0 0 0,8-4 0 0,4-4 0 16,-3 1 9-16,-5-1-9 0,0-3 9 0,4-1-9 16,4 1 0-16,1-4 9 0,-9 3-9 0,4-3 8 0,4 0-8 0,5 0 8 15,-5 4-8-15,5-1 0 0,-5-3 0 0,5 0 0 16,3 4 0-16,-3-8 0 0,0 0 0 16,-1 4 0-16,5 0 0 0,0 4 0 15,-5-4 0-15,5 3 0 0,-4-3 0 0,8 0 0 16,0 0 0-16,0 0 0 0,-5-4 0 0,9 4 8 15,9 0-8-15,0 0 0 0,-5 3 8 0,9 1-8 0,4-8 8 0,0 4-8 16,4-4 8-16,0 4-8 0,-4 0 8 0,8 4-8 16,-4-4 14-16,0 3-2 0,5-7-1 0,-1 1 0 15,9-1 6-15,-5 0 2 0,9 0 0 0,0 0 0 16,0 0-19-16,0 4-14 0,-4-3 2 0,-1-1 1 16,5 0 19-16,4 0 3 0,1 0 1 0,3-3 0 0,8 3-12 15,-3-4 0-15,-1 1 0 0,-3-4 0 0,-5-1 0 16,4-3 0-16,-4 0 8 0,5-3-8 0,-1-5 11 0,-8 4 0 15,0-3 0-15,0-1 0 0,-9 5 5 0,-4-8 2 16,1 3 0-16,-9-3 0 16,0-4 3-16,0 4 1 0,-9 3 0 0,1-3 0 15,-1 0-9-15,-3-4-1 0,-5 0-1 0,4 0 0 16,-8 8-3-16,0-4-8 0,-4 3 12 0,-5-3-4 16,1-8 12-16,-9 4 3 0,5 1 0 0,-9-13 0 15,0 1 11-15,-5 0 2 0,1-7 1 16,-4-5 0-16,-1 1-21 0,-7-4-5 15,3-3-1-15,-8-1 0 0,0-4-2 0,0-3-8 0,0 0 12 0,-4-4-4 0,0 0 9 16,-4-3 2-16,-1 3 0 0,1 4 0 0,-1-8 5 0,1 8 2 16,0-4 0-16,-5 0 0 0,1 4-18 0,-1-8-8 0,1 8 8 0,3-4-8 15,-3 0 0-15,3 8 8 0,1 7-8 0,-5-8 0 16,5 8 0-16,0 0 0 0,-5 4-9 0,1-4 9 16,-1 4-8-16,0 7 8 0,-3-11 0 0,-1 7 0 15,-4 1 0-15,0 3 0 0,4-3 0 0,-4 3 0 16,0 11-19-16,5-7-3 0,3 7-1 0,-4 1 0 15,5-1 7-15,-1 4 0 0,5 0 1 16,8 8 0-16,0-4 0 0,4 11 0 0,5 0 0 16,3 0 0-1,1 3-127-15,-1 9-26 0,1 6-4 0,0 5-880 16</inkml:trace>
  <inkml:trace contextRef="#ctx0" brushRef="#br0" timeOffset="11092.24">20364 6396 1670 0,'0'0'148'0,"0"0"-118"0,-9-4-30 0,9 4 0 16,0 0 95-16,0 0 13 0,0 0 2 0,0 0 1 16,0 0-58-16,13 7-11 0,8 8-2 0,8 8-1 15,5 3-30-15,4 4-9 0,4 3 0 0,0 4 0 16,8 4 8-16,4 0-8 0,1 4 0 0,12 0 0 16,4 7 14-16,-4 0-4 0,5 4-1 0,-1 4 0 15,0-4-9-15,5 3-12 0,-1-3 2 16,9-7 1-16,-4-5 9 0,0-3 0 0,-1 0 0 0,-7-7 0 15,-5-4 14-15,-4-4 2 0,-5 0 0 0,-3-4 0 16,-5-3-16-16,-4-1 0 0,-12-3-12 0,-1-4 12 16,-7 1-33-1,-1-1 0-15,-13-4 0 0,5 1-619 0,-4-1-123 16</inkml:trace>
  <inkml:trace contextRef="#ctx0" brushRef="#br0" timeOffset="11334.39">22423 6295 230 0,'0'0'10'0,"4"-7"2"0,-4 3-12 0,0-7 0 15,0 11 0-15,0 0 0 0,0 0 575 0,0 0 112 16,0 0 22-16,0 0 5 0,0 0-570 0,-12 11-113 0,-1 7-23 0,-12 9-8 16,-13 6 0-16,-8 16-10 0,-21 3 2 0,-4 4 0 15,-17 7-1-15,-9 8 0 0,-16 3 0 0,-13 5 0 16,-4 10-4-16,-8-7-1 0,-1-4 0 0,-3 4 0 15,3 0 3-15,9-7 1 0,9-4 0 0,7 3 0 16,10-7-12-16,7 0-2 0,5 0-1 0,16-3 0 31,9-1-96-31,9-7-19 0,11 4-4 0,10-1-856 0</inkml:trace>
  <inkml:trace contextRef="#ctx0" brushRef="#br0" timeOffset="12902.42">22515 13461 1447 0,'0'0'32'0,"0"0"6"0,-4-3 2 0,-4-1 0 0,-5-4-32 0,5 5-8 0,-5-5 0 0,5 1 0 16,-5 3 86-16,1-3 15 0,-1-1 3 0,1-3 1 15,-1 0-39-15,0 0-8 0,-3-4-2 0,-1 0 0 16,4 7-28-16,1-3-5 0,-5 0-2 0,4 0 0 16,5 0-21-16,0-1 9 0,-5 1-9 0,5 0 0 15,-1 4 0-15,1-1 0 0,-5 1 0 0,5-4 0 16,-1 7 0-16,-3-4 0 0,-1 5 0 0,1-1 0 15,-5 0-8-15,4 0 8 0,5 4 0 0,-9 0-9 16,5 0 9-16,-1 0 0 0,0 0 0 0,1 4-8 16,-1 0 8-16,1 0 0 0,3 3 0 15,-3 1 0-15,-5-1 0 0,4 8 0 0,1 0 0 16,-5 7 0-16,-4 4 0 0,4 4 0 0,5 4 0 0,-5-1 0 16,0 4 0-16,0 1 0 0,5 3 0 15,-1 0 0-15,1-4 0 0,3 0 0 0,1 4 8 0,-1 0-8 16,5-4 10-16,4 1-2 0,4-1-8 0,5 0 12 0,-5 1 8 0,9-5 2 15,-1-3 0-15,5 0 0 0,0-4-6 0,8 0 0 16,4-7-1-16,5-1 0 0,8-3 3 0,4-7 1 16,4-1 0-16,9 0 0 0,4-7-7 0,0-3-2 15,0-5 0-15,0 1 0 0,-1-4 2 0,-3-8 0 16,-4-3 0-16,3-1 0 0,-3 1 9 0,-5 0 3 16,-4-8 0-16,-4 0 0 0,-8-4-13 0,-5 1-3 0,-4-4 0 0,-4-1 0 15,-8-6-8-15,-5 3 0 0,5-8 0 16,-13 4 0-16,0-3 0 0,-8 0 8 0,-1-1-8 0,-3 1 0 15,-1-5 0-15,-8 9 0 0,-4 3 0 0,-4 0 0 16,-5 7-11-16,-8 4 3 0,0 8 0 0,0 7 0 16,-4 0-4-16,-8 8 0 0,-5 3 0 0,-4 8 0 15,-4 7 12-15,0 8 14 0,-5 3-3 16,1 8-1-16,4 11-26 0,8 3-4 0,5 1-2 16,3 4 0-1,1 3-6-15,8 0 0 0,4 0-1 16,5 8-1010-16</inkml:trace>
  <inkml:trace contextRef="#ctx0" brushRef="#br0" timeOffset="17059.31">6171 15399 1382 0,'-8'-4'61'0,"8"4"13"0,0 0-59 0,0 0-15 0,0 0 0 0,0 0 0 16,0-7 121-16,8 3 22 0,-8-3 4 0,4-1 1 15,-4 8-91-15,0 0-17 0,9-3-4 0,-1-1-1 16,5 4-25-16,-1 4-10 0,1-1 8 0,4-3-8 15,8 8 8-15,-9 3-8 0,10-4 8 0,-10 8-8 16,14 4 21-16,-5 3-1 0,4-3 0 0,-8 0 0 16,0 7 10-16,0 0 2 0,0 4 0 0,-4-4 0 15,0 4-17-15,-5-1-3 0,1 5-1 0,-1-8 0 16,1 4 1-16,-5-4 1 0,5 11 0 0,-5-14 0 16,1-9-13-16,-1-2 0 0,-4-5 0 0,5-3 0 0,3-1 12 15,5-6-1-15,-8-1 0 0,12-7 0 0,4-8 21 16,4-7 4-16,5 0 0 0,8-11 1 0,12-4-21 0,1-8-5 15,7-3-1-15,10-7 0 0,12-9 3 0,8-6 1 16,13-12 0-16,8-3 0 0,4-8-1 0,5-4 0 16,4-3 0-16,8-8 0 0,5 0-13 0,3 8 11 15,5 0-11-15,-4 3 10 0,8 0-10 0,-9 5 0 16,5-1 0-16,-5 11 8 0,-3 0-22 0,-9 15-5 0,-8 8-1 0,-5 11 0 31,-8 3-189-31,-8 16-39 16,71-12-7-1,-63 23-1-15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1:43:35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12693 5673 1263 0,'0'0'56'0,"-9"-8"12"0,-3 4-55 0,4 1-13 0,8 3 0 0,-5-4 0 15,-3-3 80-15,4 3 12 0,4 4 4 0,0 0 0 16,0-8-36-16,0 8-6 0,12 0-2 0,-12 0 0 16,5-7-30-16,-10 0-6 0,-3-1-2 0,8 8 0 15,13 0 2-15,-1 0 1 0,5 0 0 0,-5 0 0 16,1 0-17-16,4 4 0 0,4 0 0 0,0-1 0 15,-4 1 0-15,8 3 0 0,0-3 0 0,0 4-9 16,4-1 9-16,1 4 0 0,7 0 0 0,1 1 0 16,4-1 12-16,8 0-3 0,5 0 0 0,4 0 0 15,-5-3 13-15,5 3 2 0,-5-4 1 0,1 1 0 0,0-1-25 16,-5 1 0-16,4-5 8 0,5 12-8 0,4 0 8 0,13 0-8 16,-1 0 12-16,1-4-4 0,3-3 0 0,-3-1-8 15,3-3 12-15,5 0-4 0,17-1 0 0,-9 5-8 16,0-4 12-16,-3-1-4 0,-14 5-8 0,9-5 0 15,-4-3 9-15,-1 4-9 0,9-4 17 0,-8 8-1 16,-4-5 0-16,-9 5 0 0,0-1 8 0,-13 1 0 16,-3-1 1-16,-5 1 0 0,0-1-1 0,-8-3 0 15,-1 3 0-15,1-7 0 0,0 8-11 0,0-5-2 16,-1 1-1-16,-3-4 0 0,-9-4-18 0,0 1-4 16,5-1-1-16,3 0-686 15,1 4-137-15</inkml:trace>
  <inkml:trace contextRef="#ctx0" brushRef="#br0" timeOffset="15057.62">19521 10804 507 0,'0'0'22'0,"0"0"6"0,0 0-28 0,4-3 0 0,-4 3 0 0,4-8 0 16,0 1 10-16</inkml:trace>
  <inkml:trace contextRef="#ctx0" brushRef="#br0" timeOffset="18071.9">19831 10733 403 0,'0'0'36'0,"0"0"-36"16,0 0 0-16,0 0 0 0,0 0 88 0,0 0 12 0,0 0 1 0,0 0 1 15,0 0-4-15,0 0-1 0,0 0 0 16,0 0 0-16,0 0-55 0,0 0-11 0,0 0-3 0,0 0 0 15,0 0 4-15,0 0 0 0,9-7 0 0,-9 7 0 16,0 0-32-16,4-7 0 0,0-1 0 16,4 4 0-16,-8 4 22 0,9-7-2 15,-9 7 0-15,12 0 0 0,-12 0 18 0,9-4 3 0,-9 4 1 16,12-4 0-16,-3 1-22 0,-9 3-4 0,0 0 0 0,0 0-1 16,0 0 14-16,0 0 3 0,0 0 1 0,0 0 0 15,0 0 9-15,8 3 2 0,-8-3 0 0,0 0 0 16,0 0-10-16,0 0-2 0,0 0 0 0,0 0 0 15,0 0-15-15,0 0-3 0,0 0-1 0,0 0 0 16,0 0-13-16,0 0 0 0,0 0 0 0,0 0 0 16,0 0 0-16,0 0 0 0,0 0 0 0,8-3 0 15,-8 3 0-15,0 0 0 0,0 0 0 0,0 0 0 0,0 0 0 0,0 0 0 16,0 0 0-16,0 0 0 0,0 0 12 0,0 0-4 16,0 0-8-16,0 0 12 0,0 0 5 0,0 0 1 15,0 0 0-15,0 0 0 0,0 0-1 0,0 0 0 16,0 0 0-16,0 0 0 0,0 0-17 0,0 0 0 15,0 0-8-15,0 0 8 0,0 0 0 0,0 0-9 16,0 0 9-16,0 0 0 0,0 0 0 0,0 0-10 16,0 0 10-16,0 0 0 0,0 0 0 0,0 0 0 15,0 0 0-15,0 0 0 0,0 0 0 0,0 0 0 16,0 0 0-16,0 0 0 0,0 0 12 0,0 0 0 16,0 0 0-16,0 0 0 0,0 0-3 0,0 0-1 15,0 0 0-15,0 0 0 0,0 0-8 0,0 0 0 16,0 0 9-16,0 0-9 0,0 0 0 0,0 0 0 15,0 0 0-15,0 0 0 0,0 0 0 0,0 0 0 16,0 0 0-16,0 0 0 0,0 0 0 0,0 0 0 0,0 0 0 16,0 0 0-16,0 0 0 0,0 0 0 0,0 0 0 0,0 0 0 15,0 0 18-15,0 0-1 0,0 0 0 0,0 0 0 16,0 0-3-16,0 0-1 0,0 0 0 0,0 0 0 16,0 0-13-16,0 0 8 0,0 0-8 0,0 0 0 15,0 0 0-15,0 0 0 0,0 0 0 0,0 0 0 16,0 0 0-16,0 0 0 0,0 0 0 0,0 0 0 15,0 0 0-15,0 0 0 0,0 0 0 0,0 0 0 16,0 0 0-16,0 0 0 0,0 0 0 0,0 0 0 16,0 0 0-16,0 0 0 0,0 0 0 0,0 0 0 15,0 0 8-15,0 0-8 0,0 0 0 0,0 0 9 16,0 0-9-16,0 0 0 0,0 0 0 0,0 0 0 0,0 0 0 16,0 0 0-16,0 0-10 0,0 0 10 0,0 0-8 0,0 0 8 15,0 0 0-15,0 0-9 0,0 0 9 0,0 0 0 16,0 0 0-16,0 0-8 0,0 0 8 0,0 0 0 15,0 0 0-15,0 0 0 0,0 0 0 0,0 0 0 16,0 0 8-16,0 0-8 0,0 0 0 0,0 0 9 16,0 0-9-16,0 0 0 0,0 0 11 0,0 0-11 15,0 0 10-15,0 0-10 0,0 0 0 0,0 0 8 16,0 0-8-16,0 0 0 0,0 0 0 0,0 0 0 16,0 0 0-16,0 0 0 0,0 0 0 0,0 0 0 15,0 0 0-15,0 0 0 0,0 0 0 0,0 0 0 16,0 0 0-16,0 0 0 0,0 0 0 0,0 0 0 15,-4 7 0-15,4-7 0 0,0 0 20 0,0 0 0 16,0 0 1-16,0 0 0 0,0 0-21 0,0 0 0 16,0 0 0-16,0 0 0 0,0 0 8 0,0 0 4 15,0 0 1-15,0 0 0 0,0 0-13 0,0 0 8 0,0 0-8 16,0 0 0-16,0 0 12 0,0 0-3 0,0 0-1 16,0 0 0-16,0 0-8 0,0 0 0 0,-8-4-10 0,8 4 10 15,0 0 0-15,0 0 0 0,0 0 0 0,0 0 0 16,0 0 0-16,0 0 0 0,0 0 8 0,0 0-8 15,-4 0 0-15,4 0 0 0,0 0 0 0,0 0 0 16,0 0 0-16,0 0 0 0,0 0 0 0,0 0 0 16,0 0 0-16,0 0 0 0,0 0 0 0,0 0 0 15,0 0 0-15,0 0 0 0,0 0 0 0,0 0 0 16,0 0 0-16,0 0 0 0,0 0 0 0,0 0 0 16,0 0 0-16,0 0 0 0,0 0 0 0,0 0 0 15,0 0 0-15,0 0 0 0,0 0 0 0,0 0 0 16,0 0 0-16,0 0 0 0,0 0 0 0,0 0 0 15,0 0 0-15,0 0 0 0,0 0-10 0,0 0 10 16,0 0 0-16,0 0-9 0,0 0 9 0,0 0 0 0,0 0-12 0,0 0 4 16,0 0 8-16,0 0-13 0,0 0 1 0,0 0 0 15,0 0 0-15,0 0 0 0,0 0 12 0,0 0-11 16,0 0 11-16,0 0-10 0,0 0 10 0,0 0 0 16,0 0-9-16,0 0 9 0,0 0-8 0,0 0 8 15,0 0-10-15,0 0 10 0,0 0-8 0,0 0 8 16,0 0 0-16,0 0-9 0,0 0 9 0,0 0-10 15,0 0 10-15,0 0-10 0,0 0 10 0,0 0-12 0,0 0 12 16,0 0-12-16,0 0 12 0,0 0 0 0,0 0 0 0,0 0-8 16,0 0 8-16,0 0 0 0,0 0 0 0,0 0 0 15,0 0 0-15,0 0 0 0,0 0 0 0,0 0 0 16,0 0 8-16,0 0-8 0,0 0 10 0,0 0-10 16,0 0 11-16,0 0-11 0,0 0 12 0,0 0-12 15,0 0 11-15,0 0-11 0,0 0 10 0,0 0-10 16,0 0 8-16,0 0-8 0,0 0 0 0,0 0 9 15,0 0-9-15,0 0 0 0,0 0 0 0,0 0 0 16,0 0 0-16,0 0 0 0,0 0 0 0,0 0 0 16,0 0 0-16,0 0 0 0,0 0 0 0,0 0 12 15,0 0 0-15,0 0 0 0,0 0 0 0,0 0 0 16,0 0-1-16,0 0 0 0,0 0 0 0,0 0 0 16,0 0-11-16,0 0 0 0,0 0 0 0,0 0 0 15,0 0 0-15,0 0 0 0,0 0 0 0,0 0 0 0,0 0 0 0,0 0 0 16,0 0 0-16,0 0 0 0,0 0-9 0,0 0 9 15,0 0 0-15,0 0 0 0,0 0 0 0,0 0 0 16,0 0 0-16,0 0 0 0,0 0 0 0,0 0 0 16,0 0 0-16,0 0 9 0,0 0-9 0,0 0 12 15,0 0-12-15,0 0 12 0,0 0 0 0,0 0 0 16,0 0 0-16,0 0 0 0,0 0-12 0,0 0 0 16,0 0 9-16,0 0-9 0,-4-3 0 0,4 3 0 15,-9-4 0-15,5 0 8 0,-4-3-8 0,-1 7 0 16,1-4 0-16,-1 4 8 0,-3-4-8 0,-1 1 0 15,1-5 0-15,3 8 0 16,-3-4 0-16,-1 4 0 0,0-3 0 16,-3 3 0-16,-1-4 0 0,0 4 0 15,0 0 0-15,-4 0-8 0,-8 0 8 0,4 0 0 16,-4 0 0-16,-5 0 8 0,-4 4-8 0,5-1 0 0,-5 1 0 0,0 0-8 0,0 0 8 0,1 3 0 0,-1-3-9 16,-4 0 9-16,0-4 0 0,0 0 0 0,0 3 0 0,-4 1 0 15,4-4 0-15,0 4 0 0,4-4 0 0,1 0 0 16,3 0 0-16,1 0 0 0,-1-4 0 0,5 4 0 15,3-4 0-15,1 4 0 0,4 0 0 0,0 0 0 16,-4-3 0-16,8-1 0 0,-4 4 0 0,5-4 0 16,-1 0 0-16,4 1 0 0,1 3 0 15,-1 0 0-15,1-8 0 0,-1 8 0 16,5-4 0-16,-1 4 0 0,9 0 0 16,0 0 0-16,0 0 11 0,0 0-11 0,0 0 18 15,0 0-2-15,0 0-1 0,0 0 0 0,0 0-1 0,0 0 0 16,0 0 0-16,0 0 0 0,0 0-22 0,0 0-5 0,0 0-1 0,0 0 0 15,0 0 22-15,0 0 5 0,0 0 1 0,0 0 0 16,0 0-14-16,0 0-16 0,0 0 3 0,0 0 1 0,0 0 12 0,0 0 16 16,0 0-3-16,-4 8-1 0,0 3-12 0,4 0 0 15,0 4 0-15,0-4 0 0,0 4 0 0,0 0 0 16,0 4 0-16,0-1 0 0,0-3 0 0,4 4 0 16,0 0 0-16,0-1 0 0,1-3-12 15,-1 4-1-15,-4-1-1 0,8 5 0 16,-8-5 14-16,4 1 0 0,5 0 0 15,-5-1 0-15,-4 1 0 0,4 3 0 0,-4 1 0 16,4-5 0-16,1 1 0 0,-1 3-9 0,0 1 9 0,0-1 0 0,0-3 0 0,-4 7 0 0,9 0 0 0,-9 0 0 16,4 0 0-16,0 0 0 0,-4 0 0 0,4 4 0 15,1-4 0-15,-1 0 0 0,-4 0 0 0,4 0 0 16,-4 4 0-16,4-4 0 0,-4-3 0 0,0-1 0 16,4 0 0-16,-4-3 0 0,0 0 0 0,0-1 0 15,0 1 0-15,0-4 0 0,0 0 0 0,-4 0 0 16,4-1 0-16,-4 1 0 0,0 0 0 0,0-4 0 15,4 4 0-15,-5-3 0 0,1-5 0 0,4 4 8 16,-4-3-8-16,4 3 0 0,-4 0 0 0,4-4 8 16,0-7-8-16,0 12 0 0,0-12 0 0,0 7 0 15,0-7 0-15,0 8 0 0,0-8 0 0,0 0 0 16,0 0 0-16,0 0 0 0,0 0 0 0,0 0 0 16,0 0 0-16,0 0 8 0,0 0-8 0,0 0 8 15,0 0-8-15,0 0 12 0,0 0-4 0,0 0 0 0,0 0 4 16,0 0 2-16,0 0 0 0,8 3 0 0,5-3-14 15,3-3 9-15,-3 3-9 0,8-8 8 0,-4 4-8 16,4-3 0-16,4-4 0 0,0 3 0 0,0-3 0 0,5 4 0 16,3-5 0-16,5 5 0 0,0 0 0 0,-1-1 0 15,1 1 0-15,4 3 8 0,0-4-8 0,0 1 0 16,-4 3 0-16,-1-3 0 0,-3-1 0 0,0 5 0 16,-1-5-9-16,-4 4 9 0,1 1 0 0,-1-1 0 15,1 0 0-15,-5-3 0 0,4 3 0 0,-4 0 0 16,0 1 0-16,5-1 9 0,-1 0-1 0,-4 0 0 15,-4 1 0-15,0 3 0 0,4-4-8 0,-4 4 0 16,0-4 9-16,0 4-9 0,0-3 0 0,0 3 0 0,0 0 0 16,-4 0 0-16,0 0 0 0,-5 0 0 0,5 0 0 15,-4 0 0-15,-1 0 0 0,-3 0 0 0,-1 0 0 16,0 0 8-16,-8 0-8 0,0 0 0 0,9 0 8 0,-9 0-8 16,0 0 16-16,0 0 0 0,0 0-1 0,0 0 0 15,0 0 4-15,0 0 1 0,0 0 0 0,0 0 0 16,0 0-4-16,0 0 0 0,0 0 0 15,0 0 0-15,0 0-8 0,0 0-8 0,0 0 12 16,0 0-12-16,0 0 8 0,0 0-8 0,8-8 0 0,-8 8 0 16,0 0 8-16,0 0-8 0,0 0 0 0,0 0 0 15,0 0 0-15,0-7 0 0,0 7 0 16,4-8 0-16,-4-3 11 0,0 0-11 0,0 0 10 0,0-1-10 16,0-2 15-16,0-1-3 0,0-4-1 0,0-3 0 15,0-1-11-15,0 1 10 0,0-4-10 0,0 0 10 0,0-4-10 16,0 4 0-16,5-4 0 0,-5 0 8 0,4-3-8 0,0-5 0 15,-4 1 0-15,4 4 0 16,5-5-8-16,-5 1 8 0,0 0-10 0,4-8 10 16,-3 4-14-16,3-4 3 0,0-3 1 15,-3 3 0-15,3 1 10 0,0-1-12 0,-3 4 12 0,3 4-12 0,-4 3 12 16,4 8 0-16,-3 0 0 0,-5 7 0 0,0 1-9 0,4 6 9 16,-4-3-10-16,0 12 10 0,0 3-9 0,0 0 9 15,0 0-8-15,0 0 8 0,0 0-16 0,0 0 1 16,0 0 1-16,0 0 0 15,0 0-34-15,0 0-6 0,0 11-2 0,4 8 0 16,-4-5-127-16,4 1-25 0,5 4-6 16</inkml:trace>
  <inkml:trace contextRef="#ctx0" brushRef="#br0" timeOffset="20394.52">19273 11162 345 0,'0'0'31'0,"0"0"-31"0,0 0 0 0,0 0 0 0,0 0 130 0,0 0 20 0,0 0 4 0,0 0 1 15,0 0-40-15,0 0-8 0,0 0-2 0,0 0 0 16,0 0-44-16,0 0-9 0,0 0-1 0,0 0-1 16,0 0-24-16,0 0-5 0,0 0-1 0,0 0 0 15,0 0-20-15,0 0 0 0,0 0 0 0,0 0-8 16,9-4-2-16,-9 4 0 0,8 0 0 0,5-3 0 16,-13 3 10-16,12 0 0 0,-3 0 0 0,3 0 0 15,-3 0 0-15,-9 0 0 0,8-4 8 0,-8 4-8 16,0 0 19-16,0 0-1 0,0 0 0 0,0 0 0 15,8 11 3-15,-3 0 1 0,-5 0 0 0,0 1 0 16,-5-1 10-16,-3 4 3 0,0 0 0 0,-1-1 0 0,-3 5-15 0,-1 0-4 16,1-8 0-16,3 4 0 0,1-8-16 15,-5 1-9-15,5-5 1 0,-1 1 0 0,9-4 8 0,-12 0 0 16,3 0 0-16,1 0 0 0,8 0 0 0,-8-7 0 16,-5-1 0-16,5-3 0 0,-1 4 0 0,5-5 8 15,0 5-8-15,0-4 8 0,-5 0 5 0,5-1 2 16,4 5 0-16,0-4 0 0,0 0 1 0,0 3 1 15,0-3 0-15,0 4 0 0,9-5-9 16,-1 1-8-16,-4 0 9 0,5 0-9 0,3 0 0 16,1-1 0-16,3 1 0 0,1 4 0 15,0-4 0-15,-4 3 11 0,-1 1-3 16,-3-1-8-16,3 5 16 0,-3-1-4 16,-9 4-1-16,0 0 0 0,12 7-11 0,-12-7 8 0,8 11-8 0,-3 1 8 15,-5 3 0-15,0 3-8 0,0 5 12 0,-5-1-4 0,-3 0 7 0,4 4 1 0,-9 0 0 16,5-3 0-16,0-5-16 0,-5 1 8 0,9-4-8 0,-5 0 0 15,5-8 0-15,0 1-8 0,4-8-1 0,0 0 0 16,0 0 1-16,0 0 0 0,-4-8 0 0,4-3 0 31,0 0-23-31,4-4-4 0,0-4-1 0,0-3 0 0,5 3 23 0,-5-3 4 0,4 0 1 0,-3-1 0 16,3 1 18-16,-4 0 4 0,5-4 1 0,-5-1 0 16,0 9 13-16,0-5 4 0,0 1 0 0,0 7 0 15,1 0-15-15,-1 4-2 0,-4 0-1 0,0 11 0 16,0 0-14-16,0 0 9 0,0 0-9 0,0 0 8 15,0 0-8-15,-9 4 0 0,1 3 0 0,-4 4 0 16,-1-3 0-16,0 7-11 0,1 0 11 0,3-4-8 0,-3 4-2 16,3-4 0-16,1-4 0 0,4-3 0 15,4-4-26-15,0 0-6 0,0 0-1 0,0 0 0 16,0 0 15-16,0 0 4 0,0 0 0 0,0 0 0 0,-4-4 24 0,4-3 0 16,0-1 0-16,4 1 8 0,0-4 6 0,-4 0 2 15,4 3 0-15,5-3 0 0,-5 3-1 0,4 1 0 16,-4 0 0-16,5-1 0 0,-1 1-15 0,1-1 8 15,-5-3-8-15,4 7 0 0,-8 4 9 0,0 0-9 16,0 0 8-16,0 0-8 0,9 0 12 0,-9 0-2 16,0 0-1-16,0 0 0 0,0 0 0 0,0 0 0 15,0 12 0-15,0-1 0 0,-5 4 10 0,-3-1 1 16,0 5 1-16,-1 0 0 0,-3-4-11 0,-1 0-2 16,0-1-8-16,5-2 12 15,-5-1-36-15,9 0-7 0,-4-7-1 0,8-4-1 16,0 0-127-16,0 0-26 0,0 0-5 0</inkml:trace>
  <inkml:trace contextRef="#ctx0" brushRef="#br0" timeOffset="30510.65">18422 7607 518 0,'0'0'23'0,"0"0"5"0,0 0-28 0,0 0 0 0,-4-8 0 0,4-3 0 16,-4 4 244-16,4 7 44 0,0-8 9 0,0 8 2 16,0-11-165-16,-5 0-33 0,1 0-6 0,4 0-2 15,-4-1-33-15,0 1-8 0,-9 0 0 0,5 0-1 16,-1 0-33-16,-3-4-6 0,-1 4-2 0,-3-4 0 15,-1 3-10-15,4 1 8 0,-4 4-8 0,1-4 8 16,-5 3-8-16,4 1 0 0,0-1 0 0,0 1 0 16,1 3 0-16,-5 0 0 0,4 1-9 0,-4-1 9 0,0 4 0 0,0 0 0 15,-4 0 0-15,8 4 0 0,-4 7-10 0,0 0 10 16,0 0-8-16,0 4 8 0,0 0-9 0,0 4 9 16,4 3-10-16,-4 4 10 0,0 4-12 0,5 7 12 15,-5 4-13-15,4 4 5 0,-4 3 8 0,4 1 0 16,5-4-9-16,-1-5 9 0,5 5 0 0,-1-8 0 15,1 1 0-15,8-5 0 0,4-3 0 0,0 0 0 16,5 0 0-16,3-8 0 0,13 4 0 0,0-3 0 16,5-5 0-16,3-3 0 0,5 0 0 0,8-4 10 15,0 0-2-15,9-3-8 0,-1-4 20 0,14-1-4 0,7 1 0 16,5-4 0-16,-1 0-8 0,1 0-8 0,-4-4 9 16,-1-3-9-16,-8-1 10 0,0-3-10 15,0 0 10-15,1-4-10 0,-1 0 19 16,-9-3-3-16,-3-1 0 15,-13-7 0-15,-4 0-8 0,-5-8-8 0,-8-11 12 0,0 4-12 0,-4-3 15 16,-4-12-4-16,-4-7-1 0,-5-5 0 0,1 5-10 0,-5 0-9 0,0-1 9 0,-8 5-13 16,4 3 13-16,-9 0 0 0,-3 0-10 0,-5 0 10 15,-4 0 0-15,-8 8 0 0,-9 7 0 0,-8 7 0 16,-5 4 0-16,-3 12 0 0,-9 3 0 0,0 11-11 16,-4 12-18-16,-13 10-4 0,-4 5-1 15,-8 10 0-15,0 4-86 0,0 4-16 0,4 4-4 0</inkml:trace>
  <inkml:trace contextRef="#ctx0" brushRef="#br0" timeOffset="31378.66">16442 7469 288 0,'0'0'25'0,"0"0"-25"0,0 0 0 0,0 0 0 0,0 0 196 0,0 0 35 16,0 0 6-16,0 0 2 0,0 0-127 0,0 0-24 15,0 0-6-15,0 0-1 0,0 0 13 0,0 0 2 16,0 0 1-16,0 0 0 0,0 0-42 0,-4-4-9 16,4 4-2-16,-8-7 0 0,-1 3-12 15,5 0-2-15,-4 1-1 0,-5 3 0 0,1-8-29 0,-1 8 8 16,0-4-8-16,1 1 0 0,-1 3 0 0,-3 3 0 15,3-3 8-15,0 0-8 0,-3 4 0 0,3-4 0 16,-4 4 0-16,5 3 0 0,-1 1 0 0,-4 3-8 16,5 0 8-16,-5 0 0 0,4 0-10 15,-3 8 10-15,3-4-8 16,-4 7 8-16,-4-3 0 0,4 7 0 16,1 11 0-16,-1 4-8 0,-4-7 8 0,4 3-8 0,-4-3 8 0,0 7-8 0,4-4 8 0,1 8 0 0,-1-1 0 15,-4 5 0-15,4-1 0 0,9 4 0 0,12 8 0 0,0-4 0 16,9 7 0-16,-1-7 0 0,5 0 0 0,4-7 0 15,8-1 0-15,1-7 0 0,-1-4 8 0,1-3-8 16,3-4 10-16,-4-8-2 0,9 0-8 0,-4-3 12 16,-5-8 1-16,9-3 0 0,4-1 0 0,4-7 0 15,4-7 25-15,1-1 5 16,-1-3 1-16,-4-8 0 0,4-7 14 16,-8 0 3-16,0-11 1 0,4 0 0 0,-4-8-46 0,0-7-8 15,-4-12-8-15,0 1 9 0,-9 0-1 0,5-4 0 0,-9 3 0 0,-4-3 0 16,-9 0 2-16,-3 0 0 0,-1 0 0 0,-12 0 0 15,-4-4 3-15,-9 8 1 0,-8-1 0 0,-5 8 0 16,1 12-1-16,-9 3 0 0,-8 0 0 16,-4 7 0-16,-9 4-13 0,-12 8 11 15,-13 7-11-15,-4 8 10 16,0 7-10-16,0 11 0 16,0 0 0-16,-9 11-11 0,-12 4-14 0,4 12-3 0,4 10-1 15,9 12-1127-15</inkml:trace>
  <inkml:trace contextRef="#ctx0" brushRef="#br0" timeOffset="39896.8">7685 11058 403 0,'0'0'17'0,"0"0"5"0,4-4-22 0,-4 4 0 0,0-4 0 0,0 4 0 0,0 0 298 0,0 0 55 15,0-7 11-15,0 7 3 0,0 0-227 0,0 0-44 16,-4-4-10-16,4 4-2 0,0-7-41 0,0 7-9 16,0 0-2-16,0 0 0 0,-8-4 5 0,4 0 1 15,-1-3 0-15,-3 3 0 0,4-4-10 0,-5 1-1 16,5 0-1-16,0-5 0 0,0 1-10 0,4-4-1 16,0 0-1-16,0-7 0 0,4-4-14 0,4-8 0 15,1 1 0-15,3-4 0 16,-3-1-19-16,-1-3-6 0,5-3-2 0,-1-1 0 15,5 0-37-15,-13-3-7 0,5-4-1 0,-5 3-1 16,0-3 22-16,0 0 5 0,-8-4 1 0,4 0 0 0,0 4 45 0,-4 3 0 0,0 5 0 16,4 3 0-16,-5 3 0 0,5 1 0 0,0 4 12 15,0 3-12-15,5 0 16 0,-1 8-3 0,0-1-1 0,9 5 0 16,-5-5-12-16,5 5 0 0,3 3 8 0,1 0-8 16,8 4 0-16,-8-1 0 0,12 5-9 0,5 3 9 15,4 4 0-15,8 0-9 0,8-7 9 16,5 7 0-16,-4-4 0 0,8-3-8 15,-1-1 8-15,10-7 0 0,-1-18 0 16,17-1-8-16,13 4 8 0,4 1 0 16,-1-1 0-16,10 0-8 0,3 4 8 15,9 0 0-15,4 3 0 0,-8 5 0 0,-5 3 0 0,1 4-8 0,3 3 8 0,-12 8 0 16,-4 4 0-16,-17 7 0 0,-8 0 0 0,-9 4 0 0,-4 4 0 0,-8 3 0 16,0 4 8-16,-1 0 1 0,1 4 0 0,-4 0 0 0,-5 11 7 15,-8-4 2-15,-4-3 0 0,-9-1 0 0,0-3-3 0,-8 4-1 16,0-4 0-16,-4-1 0 0,-9 1 11 15,5 0 3-15,-5 0 0 0,1 3 0 0,-5-3 1 0,-4 0 1 16,4 3 0-16,-4 5 0 0,0 3-7 0,-4 7-2 16,0 8 0-16,4 0 0 0,-4 0-3 0,4 0-1 15,-9 3 0-15,5 1 0 0,8 3-25 0,-4 4-6 16,0 12-1-16,4-5 0 0,1-7 15 0,3 4 0 16,0-7 0-16,1-9 0 15,3 1-60-15,1-4-12 0,0-3-2 0,-1-1-907 16</inkml:trace>
  <inkml:trace contextRef="#ctx0" brushRef="#br0" timeOffset="41083.52">6486 11266 748 0,'0'0'67'0,"0"0"-54"16,0 0-13-16,0 0 0 0,0 0 149 0,0 0 27 15,0 0 6-15,0 0 1 0,0 0-130 0,0 0-25 16,0 0-6-16,0 0-1 0,0 0 20 0,0 0 4 15,0 0 1-15,-13-3 0 0,5-1 17 0,-1 0 3 16,1-3 1-16,-1-1 0 0,5 1-7 0,-4-4 0 16,8-1-1-16,-13 1 0 0,5-4-22 0,-5 0-4 0,5-3-1 0,-9-1 0 15,9-3-20-15,4-8-4 0,-9-7 0 16,13-4-8 0,0-8-22-16,4-7-11 0,5-11-3 0,3 0 0 15,9-11-61-15,4 3-13 0,0-3-2 0,1-4-1 16,-1-3 5-16,-4 6 2 0,0 16 0 0,-9 7 0 15,5 8 75-15,-9 7 15 0,1 11 4 0,-1 4 0 0,-4 11 100 0,5 0 21 16,-5 7 4-16,-4 8 1 0,0-7-49 0,0 7-9 0,0 0-3 0,0 0 0 16,0 0-41-16,8 0-12 0,9 4 0 0,-4-1 8 15,-9 1-8-15,13 0 0 0,0 0 0 0,8-1 0 16,-4-3 8-16,12 0-8 0,9-3 8 0,4-1-8 16,9-4 13-16,4 1-1 0,-1-4-1 0,5 0 0 15,8-1 8-15,5-3 1 0,8 4 1 0,-4-4 0 16,12 4-13-16,-8 4-8 0,4-4 8 0,-9 3-8 15,5 1 8-15,-4 3-8 0,4 4 8 0,-9 0-8 0,1 4 0 16,-9 7 0-16,0 0 0 0,-8 0 8 0,-13-3-8 16,-4-1 0-16,0 1 0 0,-4 3 8 15,-9 0-8-15,-4 0 9 0,0 0-9 16,-4 0 10-16,-4-3-1 0,-4 3 0 16,3 0 0-16,-3 0 0 15,-13 1-1-15,8-5 0 16,-3 8 0-16,-1 0 0 0,-4 0 18 15,0 7 3-15,-4 1 1 0,4 6 0 0,-9 12-30 0,5 8 0 0,4-4 0 16,-8 7 0-16,3 4 0 0,1 0 0 0,4 3 0 0,0 1 9 0,0 3-1 0,9 4 0 0,-1 4 0 0,5-4 0 0,3-7-8 16,5-4 0-16,0-15-12 0,9 0 12 15,3-8-154-15,5-3-23 0</inkml:trace>
  <inkml:trace contextRef="#ctx0" brushRef="#br0" timeOffset="41972.3">8969 11121 2977 0,'0'0'65'0,"0"0"14"0,0 0 2 0,0 0 3 0,0 0-67 0,0-7-17 15,-9-1 0-15,1 1 0 0,8-5 21 0,-9-2 1 0,5-9 0 0,-4 1 0 16,8-1-33-16,0-3-6 0,8-7-2 0,-4-4 0 31,13-8-45-31,0-4-8 0,4-6-3 0,8-5 0 16,5-3-41-16,-1-8-9 0,9-8-2 0,4-2 0 15,5-1 7-15,-5 0 2 0,0 0 0 0,-8 7 0 0,-5 12 90 0,-3 3 17 0,-5 8 11 0,0 11-12 16,-8 7 84-16,0 1 16 0,-9 10 3 0,5 5 1 16,-5 3-5-16,4 7-1 0,1 8 0 0,0 4 0 15,-13-4-50-15,4 4-11 0,-4-4-1 0,12 4-1 16,-12-4-23-16,9 7 0 0,-1 1 0 0,5-1 0 16,4 4-14-16,-5-3 2 0,1-1 1 0,4 4 0 15,-5-3 11-15,5-5 16 0,0 5-4 0,4-8-1 16,4 0-11-16,4-4 0 0,0-3 0 0,13-1 0 15,0-3 0-15,9 0 0 0,7 0 0 0,1 0 0 16,4 3-10-16,0 4 10 0,0-3 0 0,4 3-9 0,4 0 9 16,9 4 0-16,8 4 0 0,-4 0 0 0,0 11 0 15,-9-4 0-15,-8 8-12 0,-4-4 4 0,-4-4 8 16,0 7 0-16,-5-6 0 0,1 6 0 0,-9-3 0 0,0-4 0 16,0 4 0-16,-12-4 0 0,-9-3 0 0,-4-1 8 15,4 1-8-15,0-1 11 0,-4-3-11 0,-4 0 12 16,-4-4-12-16,3-4 12 0,1-4-12 15,-4 1 0-15,-5-1 0 0,5 1 0 0,8 3 0 0,-5-3 0 16,-3-1 0-16,-5 1 0 0,1 3-10 0,3 4 10 16,1 0 0-16,-5 4-9 0,-8-4 9 0,9 11-12 15,-1 0 12-15,0 4-12 0,-8 0 12 0,-4 4 0 16,4-1-9-16,0 1 9 0,-8 7 0 0,0 0 0 0,-5 8 0 0,0 7 0 16,5 11 22-16,-5 0 6 0,-3-7 0 0,-1 3 1 15,0 1 11-15,-4-1 1 16,8 4 1-16,-3-3 0 0,-1 7-23 0,-4-4-5 15,8 4-1-15,1 0 0 16,-1 0-95-16,13-4-19 16,17-4-4-16,4-3-1026 0</inkml:trace>
  <inkml:trace contextRef="#ctx0" brushRef="#br0" timeOffset="45799.86">17000 5594 115 0,'9'-18'0'0,"-5"10"10"0,0-3-10 0,0 0 0 0,5 0 0 0,-5 0 0 15,0-4 374-15,0 4 73 0,5-1 14 0,-5 1 3 16,0 0-312-16,-4 4-64 0,-4-5-12 0,0 5-2 16,-1 3-26-16,1-3-6 0,-8 7-1 0,-1-4 0 15,-4 0-21-15,-4 4-5 0,0 4-1 0,-4 0 0 16,4-4-14-16,-4 7 8 0,0-3-8 0,4 3 0 15,-4 5 0-15,-1-9 8 0,1 12-8 0,0-7 0 16,0 3 0-16,4-4 11 0,-4 4-11 0,4 4 10 16,4 8 0-16,-4-1 0 0,-8 0 0 15,-1-3 0-15,9 15-10 0,0 3 0 0,1-4 0 16,-1 5 8-16,8-1-8 0,0 0 0 0,9 4 0 16,4-11 0-16,4 0 0 15,5 0 0-15,3-4 0 0,9-4 0 0,4 0 0 0,9-3 8 0,0-8-8 0,8 0 0 0,-1-3 9 0,6-1-9 16,3-10 10-16,0-5-10 0,9-3 0 0,-4-4 8 15,-1-4-8-15,1-3 0 0,-5-4 9 0,-4 0-1 16,-8-4 0-16,0 0 0 0,-9-7 9 0,-4 0 2 0,-4-1 0 16,0-6 0-16,-4-1 15 0,-5 4 3 0,1 0 1 0,-5-11 0 15,1 0-19-15,-5 0-4 0,-4-1-1 0,-4 9 0 16,-1 3-4-16,-3 0-1 0,-4 7 0 0,-5 8 0 16,-8 0-1-16,-1 15-8 15,-11-4 12-15,-1 11-4 0,-4 12-25 16,-4 6-6-16,-9 9-1 0,1 3 0 15,3 4-176-15,5 3-36 0</inkml:trace>
  <inkml:trace contextRef="#ctx0" brushRef="#br0" timeOffset="46081.07">17273 5408 1670 0,'0'0'148'0,"0"0"-118"0,0 0-30 0,0 0 0 0,0 0 168 0,0 0 28 16,0 0 6-16,0 0 1 0,12 8-151 0,-3 3-29 15,3 4-7-15,1 3 0 0,0 1-16 0,-1 7 0 16,1 8 0-16,-1 3 0 0,1 4 0 0,-1 7 0 16,-3 8 0-16,-1 0 0 0,-4-4 0 0,5 0 0 15,-5-3 0-15,0-8 0 16,0 0-38-16,1-4-7 0,-1-3-2 0,4-8 0 15,1 0-51-15,-1-11-10 0,0 0-3 0,1-15 0 16,3 3 21-16,1-6 4 0,-5-5 1 0,9-3 0 16,0-11-60-16,-5-1-12 0</inkml:trace>
  <inkml:trace contextRef="#ctx0" brushRef="#br0" timeOffset="46344.34">17545 5184 1965 0,'-12'-14'43'0,"8"14"9"0,-5-4 1 0,1 0 3 0,-1 4-44 0,5-7-12 0,4 7 0 0,0 0 0 16,-4-4 50-16,0 0 8 0,4 4 2 0,0 0 0 16,0 0-43-16,0 0-8 0,12-7-1 0,5 3-8 15,4 4 0-15,4 4 0 0,1-4 0 0,7 7-9 16,1-3 9-16,-1 7-8 0,5 8 8 0,4-1-8 16,-4 1-1-16,4-4 0 0,-5 7 0 0,-7 1 0 15,-5-5 9-15,-4 5 0 0,-9-5 8 0,1-7-8 16,-5 4 0-16,-8 4 0 0,-8 0 0 0,-5 3 0 0,-3 0 8 15,-14 8-8-15,-3-4 10 0,-9 4-10 0,-4 4 12 0,-5 3-3 16,1 0-1-16,0 0 0 16,-1 1-129-16,9-1-27 0,9-15-4 15,3-3-2-15,10 0-51 0,7-12-11 0</inkml:trace>
  <inkml:trace contextRef="#ctx0" brushRef="#br0" timeOffset="46630.89">18120 5188 2498 0,'-8'-7'111'0,"8"7"22"0,-9-8-106 0,9 8-27 0,0 0 0 0,0 0 0 15,0 0 54-15,0 0 6 0,0 0 0 0,0 0 1 16,0 0-49-16,13-7-12 0,4 3 0 0,12-3 0 15,9-1 0-15,4-3 0 0,0 0 0 0,16-4 0 32,1 0-48-32,4 0-13 0,0 0-3 0,-4 0 0 0,-1 0-155 0,-3 4-31 0,-1-7-6 15,-8 6-2-15,-8 1 109 0,-4 4 21 0,-5-1 5 16,-4 5 1 0,-12-1 58-16,-5 4 12 0,-8 0 3 0,0 0 0 0,0 0 39 0,-8 4 10 0</inkml:trace>
  <inkml:trace contextRef="#ctx0" brushRef="#br0" timeOffset="46795.05">18632 5207 1753 0,'0'0'77'0,"0"0"17"0,0 0-75 0,0 0-19 0,-4 11 0 0,4 0 0 0,-5 0 113 0,5 4 19 15,-4 0 4-15,4 4 1 0,-4-1-70 0,0 1-15 16,0 11-2-16,-1-8-1 0,1 8-32 0,0 4-6 16,0-1-2-16,-5 8 0 0,1-4-9 0,-5 4 0 15,1 0 0-15,3-3 8 16,-3 3-93-16,-1-4-19 0,1 4-4 0,3-4-1 15,1-3-127-15,4-8-26 0,0 15-5 0,12-19-1 0</inkml:trace>
  <inkml:trace contextRef="#ctx0" brushRef="#br0" timeOffset="47174.52">19458 4894 1389 0,'0'0'61'0,"0"0"14"0,0 0-60 0,13-4-15 0,-5 0 0 0,0 4 0 16,-8 0 57-16,13 0 9 0,-13 0 2 0,0 0 0 15,0 0-32-15,0 0-5 0,0 0-2 0,0 0 0 16,0 0-8-16,0 0-1 0,0 0-1 0,-4 4 0 15,-5 11 7-15,-3-8 2 0,-5 12 0 0,-4 3 0 16,-4 8 2-16,-5 11 1 0,1-3 0 0,-9 6 0 16,5 12 0-16,-9-11 0 0,-4 3 0 0,0 4 0 15,-1 1 1-15,5 3 1 0,5-4 0 0,-1 4 0 16,9-8-33-16,3 4 0 0,6-3 0 0,7-8 0 0,0 0 0 16,5-4 0-16,4-4 0 0,4 1 0 15,4 0 10-15,4-8-2 0,1-4 0 0,3 0 0 0,9 1-8 16,0-1 0-16,0-3 9 0,4-8-9 15,9 0-152-15,-1 0-34 0,39-3-7 16,-22-12-2-16</inkml:trace>
  <inkml:trace contextRef="#ctx0" brushRef="#br0" timeOffset="47575.67">19454 5427 748 0,'0'0'33'0,"0"0"7"0,0 0-32 0,0 0-8 0,0 0 0 0,0 0 0 16,0 0 465-16,0 0 91 0,0 0 19 0,0 0 3 16,4 15-460-16,0 3-92 0,0 5-18 0,1 3-8 15,-1 0 0-15,-4 11 0 0,0-3 0 0,0 7 0 16,-9 0 0-16,5 3-9 0,-4-3 9 0,-1-3-8 31,1-1-34-31,0-4-6 0,3-3-2 0,1-11 0 0,0-4-13 16,4-4-2-16,-4-4-1 0,4-7 0 0,0 0 50 0,0 0 16 0,12-7 0 0,1-12-10 15,4-3 19-15,0-4 4 0,-1-4 1 0,5-4 0 16,0-3 5-16,0 0 1 0,0-4 0 0,-4 0 0 16,-4 4-8-16,3-1-2 0,14 5 0 0,-5 3 0 15,4 0-10-15,1 8 0 0,-5 3 0 0,4 4 0 0,0 0 0 16,-3 8 0-16,-5 3 0 0,4 8 0 0,0 0-8 16,-4 3 8-16,4 4 0 0,-4 4 0 0,0 0 0 15,-4 4 0-15,0-4 0 0,3 11 0 0,-3 4 0 0,-4-1 0 16,-1 9 0-16,1-1 8 0,-5 0-8 0,-3 0 0 15,-1-3 9-15,0 0-9 0,-4-1 9 0,0 1-9 16,0-5 12-16,-4-2-12 0,4-5 0 0,0-3 0 16,-4-5-10-16,4-2-752 15,0-12-150-15</inkml:trace>
  <inkml:trace contextRef="#ctx0" brushRef="#br0" timeOffset="47952.34">20465 5192 1785 0,'-13'-11'79'0,"9"3"17"0,0 1-77 0,-1-4-19 0,1 3 0 0,0-3 0 16,4 0 84-16,0 3 14 0,0 5 2 0,0 3 1 15,0 0-58-15,0 0-12 0,0 0-3 0,8-4 0 16,-8 4-14-16,9-4-3 0,3 0-1 0,1 8 0 0,-1 0-10 16,1 3 0-16,4 1-12 0,0 7 12 0,-1-4 0 0,5 8 8 15,0-1 2-15,5 12 0 0,-1-11-2 16,-4 7 0-16,4 4 0 0,0 3 0 0,-4-3-8 16,0 3 10-16,-4 1-10 0,-1 3 10 0,-7 1-10 15,-5 3 0-15,-4 3 9 0,0 1-9 0,-13 0 10 16,-3-1-2-16,-1 1-8 0,-4 4 12 0,-4-5 14 15,0-3 2-15,-5 4 1 0,5-4 0 0,-4-4-29 0,8-3 0 16,-4-4 0-16,4-4 0 16,4-4-160-16,4-3-39 0,1-4-7 0,3-12-2 0</inkml:trace>
  <inkml:trace contextRef="#ctx0" brushRef="#br0" timeOffset="50923.57">21668 5457 1728 0,'-12'3'153'0,"-1"1"-122"0,-8 7-31 0,0-7 0 16,0 11 10-16,0-11-10 0,-8 7 10 0,4 0-10 15,-1-4 23-15,6 5-2 0,3-5 0 0,0-3 0 16,4-1 8-16,1 1 2 0,3-4 0 0,9 0 0 15,0 0 21-15,0 0 5 0,0 0 1 0,0 0 0 16,0 0-35-16,0 0-7 0,9 8-2 0,3-1 0 16,5-3 14-16,-4 0 4 0,4-1 0 0,3 8 0 15,1-11-12-15,5 4-3 0,-5 0 0 0,4 0 0 16,8 3 3-16,1-7 1 0,-1 0 0 0,9 0 0 16,-4-11-21-16,8 3 8 0,-4-6-8 0,4 6 0 0,0-7 0 15,5 4 0-15,-1-4-12 0,-4 0 4 16,-8 0-32-16,0 0-5 0,-9 4-2 0,-8 0 0 15,-4 4-133-15,-9-1-28 0,-8 8-4 16,0 0-577-16</inkml:trace>
  <inkml:trace contextRef="#ctx0" brushRef="#br0" timeOffset="51117.45">21484 5960 2372 0,'0'0'105'16,"0"0"22"-16,0 0-102 0,0 0-25 0,0 0 0 0,0 0 0 0,0 0 64 0,0 0 8 15,0 0 2-15,0 0 0 0,0 0-48 0,12 3-10 0,5-6-1 16,8 3-1-16,5-8-14 0,3 1 11 0,13-8-11 0,5 4 10 16,-1-4-10-16,9 0-17 0,-1-4 4 0,9-11 1 31,1 1-44-31,-1-1-8 0,-4 0-1 0,4-4-1 16,-4 1-155-16,-9 3-31 0,-4 0-7 0</inkml:trace>
  <inkml:trace contextRef="#ctx0" brushRef="#br0" timeOffset="51326.47">23254 4711 2746 0,'0'0'122'0,"0"0"25"0,0 15-118 0,4 7-29 0,0 5 0 0,0 2 0 16,-4 9 22-16,4 6-2 0,-4 1 0 0,0 15 0 0,5-1-20 15,-5 8 8-15,0 0-8 0,-5 1 0 16,5-1-48-16,0-4-13 0,-4 4-3 0,4-4-1 16,-4 1-119-16,0-1-23 0,8 56-5 0,0-37 0 0</inkml:trace>
  <inkml:trace contextRef="#ctx0" brushRef="#br0" timeOffset="53874.57">19701 8770 1490 0,'0'0'32'0,"0"0"8"0,0 0 0 0,0 0 3 0,-4-12-35 0,-4 5-8 0,3-1 0 0,-3 1 0 16,4 0 83-16,0-1 14 0,-5 1 3 0,5-1 1 15,0 4-22-15,-5 1-5 0,1 3-1 0,0 0 0 16,-1-4-19-16,1 4-4 0,-5-4-1 0,1 1 0 16,-1 3-12-16,-4 0-2 0,-4 0-1 0,0 0 0 15,-4-4-11-15,0 0-3 0,-4-3 0 0,-1-1 0 16,1 1-9-16,-5-4-3 0,-7-4 0 0,-1 3 0 16,0-6-8-16,-13-1 0 0,1-3 9 0,-9 3-9 15,0-7 0-15,0 4 0 0,-8-4 0 0,-5 0 8 16,-12-1-8-16,-8 5 0 0,-13 0-8 0,-5-1 8 15,-7-3-48 1,-9 4-4-16,-13 0 0 0,0 3-1 0,-8 0 24 0,-4 1 5 0,-8-5 0 0,-1 5 1 0,-4 3 11 16,1 0 3-16,-14-4 0 0,1 4 0 0,0-3 9 0,3 7 16 15,5-1-4-15,-4 9-1 0,4-1-23 0,5 8-4 16,3-1 0-16,5 9-1 0,-9 2 2 0,8 5 1 16,5 7 0-16,0 0 0 0,8 8 14 0,1-1-11 15,3 1 11-15,13-4-10 0,12-4 10 0,14 0 0 16,-5-8 0-16,12 1 0 0,13-4 0 0,5 0 8 15,3-4-8-15,9 0 11 0,0-3 13 0,8 3 4 16,0-4 0-16,9-3 0 0,4 0 7 0,0 3 1 16,-5-3 1-16,10 0 0 0,7 3-7 0,5-3-2 15,-1 3 0-15,1 5 0 0,0-5-28 0,8 8 0 16,8 0 0-16,0 7 0 0,-3 1 0 0,3 10 0 16,9 4-11-16,0 12 11 0,-1 7 0 0,5 11 0 0,0 7 12 0,9 12-4 15,8 7-24-15,-5 8-4 0,-12 11-2 0,9-1 0 16,3 9 11-16,-3 3 3 0,-14 3 0 0,5 1 0 15,0 3 8-15,0-3 0 0,0 0 8 0,0-8-8 16,-8-3 0-16,8-1 8 0,8-7-8 0,-3-7 0 16,-5-4 0-16,4-8 8 0,4-3-8 0,1-4 0 15,-1-4 0-15,-4-3-10 0,5-4 1 0,-5-8 0 16,8-4 17-16,-7-6 4 0,-10-5 1 0,10-11 0 16,3-7-13-16,-4-7 8 0,-4-5-8 0,0-7 0 15,4 1 0-15,5-5 0 0,-9-7-11 0,12-4 11 16,1 1-11-16,8-1 11 0,8-4-8 0,5 8 8 15,-1 4 0-15,5 4-10 0,8 3 10 0,4 4 0 16,13 7 0-16,4 4 0 0,1 0 0 0,3 4 0 0,0-4 0 16,0 0-10-16,1-3 10 0,-9-9-8 0,0-6 8 15,-5-8 0-15,-3 0 10 0,-5-11-10 0,-8-8 8 16,-4-7-8-16,-5-11 0 0,-3-12 9 0,-5-10 2 0,-8-12 0 16,4-15 0-16,-13-7 0 0,5-4-11 0,-5-7 12 15,-4-4-12-15,-4-4 12 0,-4-7-12 0,4-1 0 16,0 1 0-16,0 0 8 0,4-8-8 0,9 4 0 15,-1 4-10-15,5 3 10 0,0 12-8 0,4 3 8 16,4 12 0-16,0 7-9 0,0 7 9 0,1 16-10 16,-1 7 10-16,8 3-10 0,1 12 10 0,8 0 11 15,0 7-3-15,4 0 0 0,4 8 10 0,5 3 2 16,3 0 0-16,1 5 0 0,0 2-20 0,0 5 0 0,-1 3 0 16,1 4 0-16,0 4 0 0,-1 3 0 0,5 5 0 0,0 2 0 15,9 5 0-15,-5 3 0 0,4 4 0 16,0 8 0-16,5-4 0 0,3 3-9 0,5-7 1 0,9 1 0 15,7-1-10-15,1 0-2 0,4-4 0 0,0 0 0 16,8-3 20-16,0 3 0 0,-4 1 0 0,0-5 0 16,-8-3-8-16,0 4 8 0,-1 3 0 0,-3 4 0 15,-1-3 0-15,-8 3 0 0,-12 7 0 0,-9 5 0 16,-8-1 19-16,-9 4 1 0,-4 11 0 0,-8 4 0 16,-1 0-20-16,-7 0 0 0,-5 7 0 0,-8 1 0 15,0-1 0-15,-9 4 0 0,0 4 0 0,-3 0 0 16,-5-1-20-16,0 5-7 15,-5-4-1-15,1 0-1 0,0-8 10 0,-4 0 3 0,3-3 0 0,1-1 0 16,0 1 16-16,4-8 0 0,0 0 0 0,4-3 0 16,5-1 0-16,3-7 0 0,1-3-8 0,8-5 8 0,0-7 0 15,8-7 0-15,5 3 0 0,8-7 0 0,4-7 0 0,4-1 11 16,9-7-11-16,-1-4 10 0,10-3-10 16,7-4 12-16,13-1-12 0,4-6 12 0,5 3-12 0,3 0 12 15,1-4-12-15,12 1 12 0,5-1-12 0,3 1-9 16,1-1 9-16,-4 4-13 0,7-4 22 0,-7 1 5 15,3-1 1-15,-12 4 0 0,-8 4 10 0,-4 0 3 16,-5 0 0-16,-4 3 0 0,-8 1 20 0,-1-1 5 16,-7-3 1-16,-5 4 0 0,-4-5-22 0,-9 5-5 15,1-8-1-15,-9 0 0 0,0-3-14 0,-4-1-2 16,0-7-1-16,0 0 0 0,4-4-9 0,-8-7 0 16,-1-1 0-16,1-6 0 0,4-1-17 0,0-11 4 15,0-7 1-15,-4 3 0 0,-1-3 1 0,1 3 1 0,0-7 0 16,-5 4 0-16,-3-8 10 0,-1 0 0 0,1-11 0 0,-9 4 0 15,-1-4 0-15,-3 4 9 0,-4-4-1 0,-5-4-8 16,-8 0 20-16,-4-3-4 0,-4-4 0 0,-5 3 0 16,-8 8 0-16,-8 0 0 0,-9 4 0 0,-12 7 0 15,-5 4-8-15,-16 11-8 0,-13 4 9 0,-4 11-9 16,-4 15-14-16,-1 0-9 0,-3 7-1 0,-1 8-1 16,9 7-143-1,9 0-29-15</inkml:trace>
  <inkml:trace contextRef="#ctx0" brushRef="#br0" timeOffset="54865.98">20905 7290 1612 0,'-8'4'144'16,"-5"-4"-116"-16,0 3-28 0,5-3 0 0,8 0 148 0,0 0 24 16,-8 0 5-16,8 0 1 0,0 0-94 0,0 0-18 15,0 0-4-15,8 4-1 0,5-4-40 0,-1 0-8 16,5 0-1-16,8 0-1 0,0-4-11 0,9 4 10 15,-1-3-10-15,5 3 10 0,0-4-10 0,4 0 0 16,0-3 9-16,0-1-9 0,0 1 0 0,0-1 8 16,4 1-8-16,-4-4 0 0,-5 0 0 0,-3 3 0 15,-1-7 0-15,-3 4 0 16,-1 0-52-16,-8-4-4 0,-4 0-2 0,0 4-659 16,-5-8-132-16</inkml:trace>
  <inkml:trace contextRef="#ctx0" brushRef="#br0" timeOffset="55044.6">21517 6589 2246 0,'0'0'200'0,"-8"8"-160"0,-1-1-32 0,1 5-8 16,0 2 84-16,-1 5 15 0,5 3 3 0,-4 8 1 16,4 4-81-16,-1 3-22 0,-3 4 8 0,4 11-8 15,0 4 0-15,4 0 0 0,-5 0 0 0,5 0 0 31,0 0-70-31,5-4-10 0,-5-4-3 0,4-3 0 0,0-4-135 0,4 0-27 0,5-4-6 16</inkml:trace>
  <inkml:trace contextRef="#ctx0" brushRef="#br0" timeOffset="55472.53">22050 7085 1555 0,'0'0'68'0,"-9"0"16"0,-3 4-68 0,4-4-16 16,-1 0 0-16,9 0 0 0,-8 0 100 0,8 0 16 16,0 0 3-16,0 0 1 0,-4 4-82 0,-5-1-16 15,9-3-3-15,-4 4-1 0,-4 3-18 0,3-3 0 16,-3 4 0-16,0 7 0 0,3-1 0 0,-7 9 0 0,3 7 0 0,-3 3 0 15,3 4 0-15,-3 8 0 0,-5 4 0 0,5-5-9 16,3 8 9-16,1 4 0 0,4-3 0 0,-1-1 0 16,1-8 0-16,8-3 0 0,5-7 0 0,3 0 0 15,5-8 0-15,0-8 8 0,4-3-8 0,8-7 0 16,5-8 16-16,8-8-2 0,4-11 0 0,0-3 0 16,4-4 13-16,-4-4 2 0,1-7 1 0,-1-4 0 15,0 0-14-15,-8 0-4 0,-5-4 0 0,-3 8 0 16,-5-4-3-16,-9 4-1 0,1-4 0 0,-4 3 0 15,-9 1 0-15,-4 0-8 0,-4-4 12 0,-5 7-4 16,-7-3-8-16,-10 11 0 0,-7 7 0 0,-5 1 0 16,-4 3 0-16,-8 11 12 0,-5 4-12 0,1 4 12 15,-1 3-12-15,9 5 0 0,0 2-12 0,4 1-676 16,9-3-136-16</inkml:trace>
  <inkml:trace contextRef="#ctx0" brushRef="#br0" timeOffset="55743.66">22528 6992 2602 0,'0'0'57'0,"0"0"12"0,0 0 3 0,0 15 1 0,0-4-58 0,4 8-15 16,0 3 0-16,1 4 0 0,-1 4 0 0,4 3 0 15,-4 1-9-15,5 7 9 0,-5 0 0 0,0 0 0 0,0 0-8 16,1 4 8 0,-5-1-38-16,0 1-5 0,0-4-1 0,0 0 0 15,0-7-125-15,0-5-26 0,4-6-5 0,0-1 0 16,0-3 96-16,-4-8 20 0,0-11 4 0,0 0 1 16,0 0-13-16,0 0-2 0,0 0-1 0,-12-37 0 0</inkml:trace>
  <inkml:trace contextRef="#ctx0" brushRef="#br0" timeOffset="56009.22">22578 6779 1670 0,'0'0'148'0,"0"0"-118"0,0 0-30 0,0 0 0 16,0 0 99-16,0 0 13 0,0 0 4 0,0 0 0 16,13 0-95-16,0 0-21 0,3 0 0 0,1 4 0 15,8 0 0-15,0 3-12 0,5 1 12 0,3-1-13 16,5 1-43-16,-4 3-9 0,3 0-2 0,-7 0 0 15,3 4 28-15,-3 4 6 0,-1-1 1 0,-8 1 0 0,-4 3 14 0,-5 1 3 16,-3 7 1-16,-5-1 0 0,-8 1 14 0,-13 4 0 16,-4 3 0-16,-8 0 10 0,-1 1 21 15,-12-1 4-15,0 4 1 0,-8 0 0 16,0-4-16-16,4 4-2 0,-5-4-1 0,5 1 0 16,-4-5-48-16,4-3-9 0,-1 0-3 15,1-8-481-15,4 4-96 0</inkml:trace>
  <inkml:trace contextRef="#ctx0" brushRef="#br0" timeOffset="56234.72">22885 7081 921 0,'-5'0'82'0,"1"0"-66"0,-4 0-16 0,4 4 0 15,-1 0 209-15,5-4 39 0,0 0 7 0,0 0 1 16,0 0-208-16,13 7-48 0,4 1 0 0,8-5 0 15,0 5-23-15,4-4-1 0,5 3-1 0,4-7 0 32,-1 4-47-32,1-8-10 0,0 0-2 0,0 1 0 0,-1-1-6 0,-3-4-2 0,0 1 0 0,-5 0 0 15,-4 3-2-15,-4 0-1 0,-4 0 0 0,0 1-301 16</inkml:trace>
  <inkml:trace contextRef="#ctx0" brushRef="#br0" timeOffset="56361.43">23145 7242 633 0,'0'0'56'0,"0"0"-44"0,0 0-12 0,0 0 0 0,0 0 266 0,0 11 51 16,0 4 11-16,0 0 1 0,0 7-185 16,0 0-36-16,-5 4-8 0,5 4-2 0,-4 7-51 0,0 4-11 15,4 4-1-15,-4 4-1 0,-5 3-34 0,5 0 0 16,0-4 0-16,-4 5-682 16,3-9-131-16</inkml:trace>
  <inkml:trace contextRef="#ctx0" brushRef="#br0" timeOffset="57993.63">24298 6690 633 0,'-17'8'28'0,"9"-5"6"0,-5 1-34 0,-4 3 0 16,5 1 0-16,-9-1 0 0,0 4 265 0,-4 1 47 15,0 6 8-15,-5-3 3 0,1 4-255 0,-5 3-50 16,-3 4-10-16,-1 4-8 0,-4 4 17 0,0 3-1 16,0 4-1-16,-8 4 0 0,-9 3 11 0,4 4 2 15,5 0 1-15,0 4 0 0,-5 8 38 0,5-5 7 16,4 5 2-16,8 3 0 0,4 0-22 0,5 0-4 15,4-4-1-15,4 1 0 0,8-12-25 0,5 0-6 16,4-7-1-16,4-1 0 0,4-6-17 0,4-1 8 16,5-4-8-16,4-3 0 15,4-7-20-15,8-5-10 16,5-3-2-16,-1-11-1 0,5 0-199 0,4-12-39 16</inkml:trace>
  <inkml:trace contextRef="#ctx0" brushRef="#br0" timeOffset="58206.73">23568 7424 864 0,'9'4'76'0,"-9"-4"-60"0,0 0-16 0,8 4 0 16,4-1 341-16,9 1 66 0,0-4 13 0,9 4 2 15,-5 0-338-15,9-1-67 0,-1-3-17 0,1 0 0 16,3 0 0-16,1-3 0 0,4-5 0 0,0 4 0 15,0-3-33-15,0-1-1 0,0 1 0 0,-4 0 0 16,-9-5-64-16,0 1-13 0,-4 0-2 0,-4 4-1 16,-8-1-108-16,-5-3-22 0,1-11-4 0,-9 22 0 0</inkml:trace>
  <inkml:trace contextRef="#ctx0" brushRef="#br0" timeOffset="58463.5">23975 7022 2077 0,'0'0'92'0,"0"0"19"0,0 0-89 0,0 0-22 16,0 0 0-16,0 0 0 0,0 0 64 0,0 0 8 15,0 11 1-15,-4 0 1 0,0 8-54 0,-5 3-12 16,-3 4-8-16,-5 8 12 0,0 3-12 0,-8 4 0 16,4 0 0-16,-8 7 0 0,-5 5-12 0,0 2 12 0,1 5-12 0,-5-8 12 15,9 0-17-15,-1-3 4 0,14-1 1 0,-1-3 0 31,8-8-52-31,9-3-11 0,0-1-1 0,9-7-1 16,8-7-3-16,4 0-1 0,0-8 0 0,4-4 0 16,8 1-19-16,1-8-4 0,-1-4-1 0</inkml:trace>
  <inkml:trace contextRef="#ctx0" brushRef="#br0" timeOffset="58603.62">24206 7592 2055 0,'-21'7'91'0,"8"-3"19"0,5 0-88 0,-1 3-22 0,1-3 0 0,8-4 0 16,0 0 58-16,0 0 7 0,0 0 2 0,0 0 0 16,0 0-51-16,0 0-16 0,13 4 8 0,7-1-8 15,1 1 0-15,5-11 0 0,7-1-13 0,5-3 5 16,0 4-145-16,4-12-29 0,4 0-6 0</inkml:trace>
  <inkml:trace contextRef="#ctx0" brushRef="#br0" timeOffset="58799.45">24868 7029 2487 0,'17'-7'55'0,"-17"7"11"0,0 0 2 0,0 0 2 0,0 0-56 0,0 0-14 0,8 3 0 0,-8-3 0 15,-4 12 12-15,8 3 0 0,1 3 0 0,-1 12 0 16,-8 4-12-16,-1 3-8 0,-3 4 8 0,4 3-13 31,-5 1-166-31,-3 0-33 0,-1 0-6 0</inkml:trace>
  <inkml:trace contextRef="#ctx0" brushRef="#br0" timeOffset="59057.89">25170 6772 1497 0,'0'0'133'0,"0"0"-106"0,0 0-27 0,0 0 0 0,0 0 216 0,4 15 37 16,-4-4 8-16,5 4 2 0,-1 7-201 0,4 1-40 16,1 10-8-16,-5 5-2 0,0 6-12 0,4 8 0 15,1 1 0-15,-1 6-10 0,-8 5 2 0,-4 6 0 16,8 1 0-16,-4 4 0 0,-8 3-1 0,-1 8 0 15,-7-4 0-15,-1-4 0 16,-4 0-86-16,-4 0-17 0,-13 4-3 0,-4-3-841 0</inkml:trace>
  <inkml:trace contextRef="#ctx0" brushRef="#br0" timeOffset="61881.63">12399 9996 633 0,'0'0'28'0,"0"0"6"0,0 0-34 0,0 0 0 16,0 0 0-16,9-4 0 0,3 0 210 0,-12 4 35 0,0 0 7 0,9-4 2 15,-1-3-182-15,0 3-37 0,-8 4-7 0,0 0-2 16,9-4-10-16,-1 1-1 0,5-1-1 0,-13 4 0 16,0 0-14-16,0 0 0 0,12 0 8 0,-12 0-8 15,0 0 0-15,0 0 0 0,0 0 8 0,0 0-8 16,0 0 40-16,0 0 6 0,-8-4 1 0,8 4 0 16,0 0 22-16,-8-3 5 0,-9 3 1 0,0 0 0 15,9-4-14-15,-5 0-2 0,-4 0-1 0,0 1 0 16,1-5-24-16,-1 4-5 0,4 1-1 0,1-5 0 15,-5 5-13-15,0-1-3 0,9-4-1 0,-1 5 0 16,-3-5-11-16,3 1 8 0,-3 3-8 0,4-3 8 16,3-5-8-16,-3 5 0 0,-9-4 9 0,5 3-9 15,-1-3 9-15,0 0-9 0,-12-4 12 0,4 4-12 16,0 0 20-16,0-4-2 0,0-4-1 0,-12 4 0 0,-5-3 10 16,0 3 1-16,13 0 1 0,-8 0 0 0,-9 4-29 0,4-4 0 15,9 0-13-15,-1 0 4 0,-3 0 9 0,-1 4 8 16,-4 0-8-16,5 0 11 0,3-1 3 0,-7 5 1 15,-9-4 0-15,4 0 0 0,8 7-7 0,-8-4 0 16,0 1-8-16,-8-1 12 0,0 1 0 0,3 0 0 16,1 3 0-16,0 0 0 0,0-7-12 0,0 3 8 15,0 1-8-15,-5 3 0 0,-3-3 22 0,4-1-2 16,-5 1 0-16,0-1 0 0,5 1-8 0,-4 0-1 16,-1-5-1-16,9 5 0 0,-9 0-1 0,9-1 0 15,-8 1 0-15,3-1 0 0,-3 1-9 16,-1-1 0-16,1-3 0 0,-1 7 0 15,-3-3 0-15,3-1 0 0,-4 5 8 0,5-5-8 16,-5 1 0-16,0-1 0 0,-3 1 0 0,-10-4 0 0,1 3 0 0,0-3 0 0,-1 4 0 0,5-1 0 16,-4 1 0-16,0-4 0 0,-5-1 0 0,-4 1 0 15,-3 4 0-15,-1-4 0 0,-4 3 0 0,4 1 0 16,4-1 0-16,0-3 0 0,-16-4 0 0,4 8 0 16,4-1 0-16,-9 1 0 0,5-1 8 0,0 5-8 15,-1-5 0-15,1 1 0 0,-9-1 0 0,5 4 0 16,-1-3 0-16,5 3 0 0,-4-3 0 15,-1-1 0-15,-3 1-12 0,7-1 3 16,1 1 0-16,4 0 0 0,0-1 1 0,0 1 0 0,4-8 0 16,-4 4 0-16,8-1 8 0,-8 1-8 0,4 0 8 0,-4-4-8 15,8 0 16-15,1 0 3 0,-1-3 1 16,5 3 0-16,-9 4-12 0,8-4 0 0,-8 0 0 0,13 4 0 16,0-4 0-16,-1 0 0 0,14 0 0 0,-14 4 0 15,5-4 0-15,9 4 10 0,-1-1-10 0,0 1 10 0,5 0-10 16,3 4 0-16,5-5 0 0,0 5 0 0,8-4 0 0,5 0 0 15,-5 7 0-15,9-4 0 0,-5 1 0 0,9 0 0 16,-9 3 0-16,9-4 0 0,0 1-9 0,4-1 9 16,-4 5 0-16,0-1 0 0,4 0-8 0,-4 4 8 15,8 0 0-15,-4 4 0 0,4-4 0 0,-4 4 0 16,8-1 0-16,-7 5 0 0,11-1 0 0,-3 1 0 16,-5-1 0-16,8 4 0 0,5 1 0 0,-8 3-10 15,3-1 10-15,1 5-8 0,-1 3 8 0,5 1 0 16,-4-1 0-16,8 8 0 15,-4 4 0-15,-1-1-13 0,5 1 5 0,0 3 8 16,0 4-8-16,0 4 8 16,0-1 0-16,0 1 0 0,0 0 0 15,5-1-11-15,-1 5 11 0,-4 3-8 16,8 4 8-16,-8 4 0 0,-8-1 0 16,8 5 0-16,0-1 14 0,-9 4 2 15,9-4 0-15,-12 1 0 0,4-1-27 0,3 4-5 0,-7-4 0 0,8 5-1 16,-9-1 17-16,0-4 0 0,9 0 0 0,-4 1 0 0,4-8 0 0,-5-4 0 0,5 0 0 0,4-4 0 0,-8-3 0 0,8 4 0 0,-5-1 0 15,1 0 0-15,4-3 0 0,0-4 0 0,0 0 0 0,-8-4 0 16,8 4 0-16,-4 0 0 0,4-7 0 0,0-1 0 16,0 1 0-16,-9 0 0 0,1-1 0 0,8-3 0 15,-9 3 0-15,5-6 0 0,-4 2 8 0,4 1-8 16,4-4 0-16,-9 4 0 0,5 0 0 0,4 0 0 0,-4-4 0 16,4 4 0-16,-8-4 0 0,8 0 0 0,0-4 11 15,0 4-1-15,0-7 0 0,0 3 0 0,0 1-22 0,0-1-5 16,0 0-1-16,8 1 0 0,-8-5 18 0,0 1 0 15,0 0 0-15,4 3 0 0,-4-3 0 0,0-1 0 16,0 1 0-16,0-4 0 0,0 0 0 0,4 3 0 16,-4-3 0-16,9-4 0 0,-9 4 0 0,0 0 0 15,4-4 0-15,-4 1 0 0,8-1-13 0,-4 0 4 16,5-4 1-16,-9 1 0 0,8-1 8 0,5 1 0 16,-1-1-9-16,1 1 9 0,0-5 0 0,-1 5 0 15,9-8 0-15,-4 7 0 0,4-7 0 16,-4 4 0-16,8 0 0 0,-4-1 0 0,4 5 0 15,4-4 0-15,-4-1 0 0,5 1 0 0,-1 4-8 16,-4-5 8-16,5 5 0 0,-1-1 0 16,0 4 0-16,1 0 0 0,-9 1 0 0,12-1 0 15,-3 0-10-15,-1-4 10 0,0 1-13 16,5-1 5-16,4 5 8 0,4-5 0 16,0 0 0-16,4 1 8 0,8-1-8 0,-3 5 0 0,3-5 0 0,1 4 0 0,-1 0 0 0,5 1 0 15,4-5 0-15,0 0 0 0,12 1 0 0,9-1 0 0,-13 1 0 0,13-4 0 16,-12-1 0-16,11 1 0 0,-3-4 0 0,4 0-12 15,4 0 12-15,4 0 0 0,-4 0 0 0,-4 0-8 16,0 0 8-16,4 0 0 0,0 0 0 0,9 0 0 16,-9 0 0-16,8 0 0 0,-8 4 0 0,5-1 0 15,-1 1 0-15,0-4 0 0,5 4 0 0,-1 0-8 16,5-1 8-16,-9 1 0 0,0 0 0 0,9 3 0 16,0-7 0-16,-5 4 0 0,1 3 0 0,-1-3 0 15,-8 0 0-15,4 3 0 0,9-3 0 0,-9 0 0 0,1 0 0 16,7 3 0-16,-12 0 0 0,5-3 0 0,-5 4 0 0,4-5 0 15,4 1 0-15,-8 0 0 0,9 3 0 0,-9-7 0 16,-4 8 0-16,0-5 0 0,0-3 0 0,0 8 0 16,-5-8 0-16,5 7 0 0,0-3 0 0,0-4 0 15,-9 4 0-15,1 0 0 0,4-1 0 0,-5 1 0 16,5 0 0-16,-1-4 0 0,-3 3 0 0,-5 1 0 16,-4 4 0-16,-4-5 0 0,-4-3 0 0,0 4 0 15,-5-4 0-15,1 0 0 0,-13 0 8 0,8-4-8 16,5 4 8-16,-5-3-8 0,-8-1 0 0,0 0 0 15,-5 0 0-15,5 1 0 0,0-5 0 0,-4 5 8 0,4-5-8 16,-4 1 0-16,8 3 0 0,-4-4 0 0,-4 1 0 0,8 0 0 16,4-1 0-16,-4 1 0 0,-8-1 0 0,-4-3 8 15,-1 4-8-15,1 3 0 0,-5-4 0 0,0 5 0 16,-12-1 0-16,4 0 0 0,-4 0 8 0,-5 1-8 16,-12 3 8-16,0 0-8 0,13 0 8 0,-5-4-8 15,5 4 12-15,-13 0-1 0,0 0-1 0,0 0 0 16,8 0-2-16,-8 0 0 0,0 0 0 0,0 0 0 15,0 0-8-15,0 0 0 0,0 0 0 0,0 0 0 16,0 0 0-16,0 0 0 0,9 0 0 0,3-4 0 16,-12 4-9-16,9 0 9 0,3 0 0 15,5-3 0-15,-9 3 0 0,1-4 0 16,3 0 0-16,1 4 0 0,-5-4 0 16,-8 4 0-16,0 0 0 0,9-3 0 0,3 3 0 15,-3-4 0-15,-9 4 0 0,0 0 0 0,0 0 0 16,0 0 12-16,0 0-1 0,0 0-1 0,0 0 6 0,0 0 0 0,0 0 1 15,0 0 0-15,0 0-9 0,0 0-8 0,0 0 9 0,0-4-9 16,0 4 0-16,0 0 0 0,0-11 0 0,4 4 0 16,4-1 0-16,1 1 0 0,-9-1 0 0,4 1 0 0,9-1 0 0,-5-3 0 15,-4 0 0-15,0 0 0 0,0-4 0 0,1-8 0 16,3-3 0-16,0-3 0 0,-12-1 12 0,8-7-4 16,5-1-8-16,-5-3 12 0,0-3-12 0,-4-5 11 15,4-3-11-15,1-4 10 0,-1-4-10 0,-4-7 0 16,-4 0 0-16,4 0 8 0,4-4-8 0,-8-3 10 15,-5-1-10-15,1 1 10 0,-1-5-10 0,1-3 0 16,0 1 0-16,-9 2 8 0,-4 5-8 16,4 3 0-16,5 4 9 0,-9 7-9 15,-5 1 8-15,1 3-8 16,9 7 8-16,-5 5-8 0,-5 3 0 0,5 3 8 0,5 5-8 16,7 3 0-16,1 8 0 0,-1 3 0 0,1 4 0 0,8 4-12 15,8 0-120-15,1-4-25 0,3 0-5 0,5-4-1050 0</inkml:trace>
  <inkml:trace contextRef="#ctx0" brushRef="#br0" timeOffset="77849.75">5034 5732 1994 0,'0'0'44'0,"0"0"8"0,0-11 3 0,9 0 1 0,3 0-44 0,18-4-12 0,-1 0 0 0,5-7 0 16,16-1 0-16,9-3-16 0,12 0 4 0,5 0 1 15,20-4 11-15,9 0-12 0,4-7 12 0,13-8-12 16,12-3 12-16,13-19 0 0,12 0-9 0,13-4 9 16,21-15 0-16,0-3 0 0,21-8 0 0,8-7 0 15,4-5 0-15,5-2 8 0,0 6-8 0,-1 1 0 0,1 0 8 16,-13 7-8-16,-17 0 8 0,1 7-8 0,-22 8 42 0,-12 8 3 15,-9 3 1-15,-16 11 0 0,-5 8 24 0,-16 8 5 16,-17 3 1-16,-21 3 0 0,-9 5-43 0,-8 3-8 16,-25 8-1-16,0 3-1 0,-12 4-9 0,-10 0-2 15,-3 0 0-15,-8 12 0 16,-9-9-79-16,-13 9-16 0,-8-1-3 0</inkml:trace>
  <inkml:trace contextRef="#ctx0" brushRef="#br0" timeOffset="78278.87">6028 2885 1267 0,'-8'-4'112'0,"8"4"-89"0,0 0-23 0,0 0 0 15,0 0 285-15,0 0 53 0,0 0 10 0,8 12 3 16,9 6-287-16,8 8-56 0,5 4-8 0,12 15-10 16,8 11 10-16,13 7-10 0,0 12 10 0,12 7-10 15,1 0 1-15,16 11 0 0,5 7 0 0,7 5 0 16,5 10 9-16,5-3 0 0,-1-4-9 0,4 4 9 0,1 7 0 15,3 0 15-15,-12-10-3 0,9-1 0 0,-1-4-12 16,-3-7-16-16,-10-4 3 0,-3-4 1 0,-9 1 12 0,1-16 0 16,-14-3 0-16,5-7 0 0,-4-9 39 0,-9-2 1 15,-8-9 0-15,0-6 0 0,-8-1-12 0,-5-7-3 16,-8-4 0-16,-4-4 0 0,-5 1-13 0,-8-5-4 16,0-3 0-16,-8-4 0 15,-4 0-67-15,-5-3-13 0,-4-1-4 16,-8 1-1056-16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1:45:23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9065 5952 806 0,'0'0'36'0,"0"0"7"0,-4-4-35 0,4 4-8 15,0 0 0-15,0 0 0 0,0-7 199 0,0 7 37 16,8-4 8-16,5-3 2 0,4 3-195 0,-1 0-39 15,1-3-12-15,8 3 0 0,0-3 10 0,5 3-10 16,3 0 12-16,13 1-12 0,5 10 8 0,3-3-8 16,-16-8 0-16,8 8 0 0,13 11 10 0,-13 0-2 15,4-8 0-15,1 0 0 0,-1 1 6 0,5-8 1 16,3-8 0-16,5 5 0 0,0 3-7 0,8 0-8 0,5 0 11 16,4-4-11-16,-1 4 12 0,9 0-4 0,5-4 0 15,3 1-8-15,1 3 13 0,-1-4-4 0,0 0-1 0,-3 0 0 16,-5-3 16-16,8 3 2 0,1 0 1 0,-5 4 0 15,-4 4 11-15,-8-4 2 0,-1 0 1 0,5 0 0 16,0 0 0-16,0 0 0 0,-8 8 0 0,-1-5 0 16,9 1-27-16,-13-4-6 0,-8 0 0 0,4 0-8 15,0-4 17-15,5 1-3 0,-9-5-1 0,4 4 0 16,-9-3-13-16,-3 0 11 0,4 3-11 0,-5-4 10 16,-8 5-10-16,-4-5 10 0,-4 8-10 0,-4 0 10 15,-5 0-10-15,-8 0 0 0,-4 4 0 0,-5 3-708 16,1 5-138-16</inkml:trace>
  <inkml:trace contextRef="#ctx0" brushRef="#br0" timeOffset="30403.26">19395 2326 2286 0,'-8'-11'101'0,"8"11"21"0,0 0-98 0,-5 7-24 0,1 12 0 0,0 0 0 16,0 7 12-16,0 11-2 0,-1 8-1 0,1 11 0 15,0 7-9-15,0 4 0 0,4-4 0 0,0-3 0 16,4 0 0-16,0-4-11 0,0-4 3 0,5 0 0 31,3 0-180-31,-3-15-36 0,12 27-8 0,-9-38 0 0</inkml:trace>
  <inkml:trace contextRef="#ctx0" brushRef="#br0" timeOffset="30566.8">19324 1741 864 0,'-30'4'38'0,"18"-4"8"0,-5-4-37 0,-4 4-9 0,-4 4 0 16,4 3 0-16,-8-7 363 0,-1 8 70 16,-3 7 15-16,3 0 2 0,-3 3-363 0,-1 1-73 0,5 7-14 0,-1 0-734 15,5 4-146-15</inkml:trace>
  <inkml:trace contextRef="#ctx0" brushRef="#br0" timeOffset="31117.63">21127 1909 2300 0,'0'-19'102'0,"0"19"21"0,0 0-99 0,0 0-24 16,0 0 0-16,0 0 0 0,0 0 47 0,0 0 4 15,0 0 1-15,-12 0 0 0,-5 8-52 0,-4 6 0 0,-4 9 0 0,-13 7 0 32,-4 14-65-32,-4-3-11 0,-9 4-1 0,1 7-1 15,-5-3-14-15,0-5-2 0,1 1-1 0,3-4 0 16,1-4 31-16,12-3 7 0,8-15 1 0,9-1 0 0,8-3 76 0,5-4 15 15,3-3 3-15,9-8 1 0,0 0 55 0,13 11 11 0,4-4 3 0,4-7 0 16,0 0-44-16,8 0-8 0,4 12-1 16,5-12-1-16,0 0-8 15,4 3-2-15,4-3 0 0,9 4 0 0,7 0-33 16,6 3-11 0,3-7 0-16,0 0 0 0,-8 0 12 0,-4 0-12 0,4 0 12 0,-5 0-12 0,-3 8-14 15,-5-8-10-15,-8 3-1 0,-4 5-1 0,-5-8-180 0,-12 7-36 0,-4 1-7 16</inkml:trace>
  <inkml:trace contextRef="#ctx0" brushRef="#br0" timeOffset="31301.2">20343 3068 2264 0,'-9'-8'100'0,"5"8"21"0,4 8-97 0,0-8-24 15,0 0 0-15,0 0 0 0,0 0 55 0,21 0 5 16,13 7 2-16,4-3 0 0,8 0-50 0,0-4-12 15,13-4 0-15,8 0 0 0,12-3 0 0,9-4 0 16,13-4 0-16,4-4 0 16,4 0-134-16,4-3-23 0,5-4-5 0,-5 0-1 0</inkml:trace>
  <inkml:trace contextRef="#ctx0" brushRef="#br0" timeOffset="31739.1">22771 1994 2235 0,'-12'-3'99'0,"12"3"21"0,-9 0-96 0,1 0-24 15,8 0 0-15,0 0 0 0,0 0 44 0,-4 3 4 16,4 16 0-16,0 3 1 0,0 8-41 0,4 8-8 15,0 6 0-15,4 1 0 0,1 11 0 0,-1 0 0 16,5 0 0-16,-1 7 0 0,5 0 0 0,-4 1-9 16,-1 3 9-16,-3-11 0 0,-1 7 0 0,-4-7 0 15,1-11 0-15,-5-4 0 0,-5 0 0 0,-3-4 11 16,-5-7-11-16,1-4 12 0,-9 0-4 0,0-7 0 16,-4 3 0-16,-5-7 0 0,5-4-20 0,-4 0-5 0,-1-3-1 15,-3-1-1054-15</inkml:trace>
  <inkml:trace contextRef="#ctx0" brushRef="#br0" timeOffset="31898.56">22826 1119 2700 0,'-17'-15'120'0,"4"11"24"0,-3-3-116 0,-5 3-28 0,0 0 0 0,-4 0 0 15,-1 4-64-15,-3 0-20 0</inkml:trace>
  <inkml:trace contextRef="#ctx0" brushRef="#br0" timeOffset="36263.33">17898 5702 345 0,'0'0'31'0,"0"0"-31"0,0 0 0 0,0 0 0 15,0 0 194-15,0 0 33 0,0 0 6 0,0 0 2 16,0 0-99-16,-9 0-20 0,5 0-4 0,-4 0-1 16,-1-3-39-16,1-1-8 0,0 0-2 0,-1-3 0 15,1 7-2-15,4-4-1 0,-1-3 0 0,-3-1 0 16,4 4-41-16,-5 1-8 0,9 3-2 0,0 0 0 16,0 0 4-16,0 0 0 0,0 0 0 0,0 15 0 15,0 7-12-15,5 8-17 0,-1 7 4 0,0 8 1 16,9 3 12-16,-1 4 0 0,1 1 0 15,4 3 0-15,-1-4 0 16,-3 0 0-16,0-4 0 0,-1 1 10 16,1-5-10-16,-9-6 0 0,0 3 0 15,0-8 0-15,-8-3 8 0,4-4 0 0,-4 0 0 16,-9-7 0-16,1 0 19 0,-5-5 3 0,0 1 1 16,-8-3 0-16,0-5-5 0,-9 0-1 15,5 5 0-15,-9-12 0 16,0 3-52-16,1-6-10 0,-5 3-3 0,8-12-617 0,1-2-124 15</inkml:trace>
  <inkml:trace contextRef="#ctx0" brushRef="#br0" timeOffset="36393.18">17784 4584 1267 0,'0'0'112'0,"-8"0"-89"15,-4-3-23-15,-5 3 0 0,0 0 187 0,-4 0 33 0,0 0 6 0,-4 3 2 16,-4 5-152-16,3 3-31 0,1 4-5 0,0 4-681 15,-4 10-136-15</inkml:trace>
  <inkml:trace contextRef="#ctx0" brushRef="#br0" timeOffset="37126.25">18426 6176 576 0,'-17'0'25'0,"13"0"6"15,-4 0-31-15,4 0 0 0,-5 0 0 0,1-4 0 0,-1 4 209 0,1-4 36 16,4 4 7-16,0 0 2 0,-5-3-125 0,1 3-25 16,4-8-4-16,0 4-2 0,-1 1-18 0,1-1-4 15,4-3-1-15,0 7 0 16,0 0-19-16,0-4-3 0,-4-4-1 0,4 8 0 0,0 0-19 0,13-7-4 15,-5-1-1-15,0 1 0 0,9 0-4 0,0-5 0 16,4 5-1-16,0-1 0 0,8 1-23 0,5 0-8 16,3-1 0-16,1 1 0 0,4-5 8 0,0 9 0 15,0 3 0-15,0-8 0 0,4 5 0 16,0-1 0-16,0 0 0 0,5 4 0 0,-5 0 9 0,-4 0-9 16,-9 0 12-16,1 4-12 15,-5 0-28-15,-8-1-12 0,0 5-2 0,-8-8-1 16,-5 0-180-16,-8 0-36 0,0 0-7 0,0 0-2 0</inkml:trace>
  <inkml:trace contextRef="#ctx0" brushRef="#br0" timeOffset="38141.44">19903 5654 172 0,'0'0'16'0,"0"0"-16"0,0 0 0 0,0 0 0 15,0 0 327-15,0 0 62 0,0 0 13 0,0 0 2 16,0 0-260-16,-9 4-52 0,9-4-10 0,-4 7-2 15,0 1-39-15,4 3-7 0,-4 4-2 0,-1 0 0 16,1 3-11-16,4 1-2 0,-4 11-1 0,0-4 0 16,0 0 7-16,-1 0 2 0,5 8 0 0,0-1 0 15,-4 1-14-15,4-1-2 0,0 1-1 0,4-1 0 16,1 5-10-16,3-9 12 0,-4 1-12 0,5-4 12 16,-1 4-28-16,0-8-4 0,1 4-2 15,-1-11 0 1,-4 0-144-16,5-4-29 0,-5-7-5 0,-4-4-2 15</inkml:trace>
  <inkml:trace contextRef="#ctx0" brushRef="#br0" timeOffset="38286.15">19395 5110 2530 0,'-13'-15'56'0,"5"11"11"0,-5 1 2 0,5-5 3 0,0 8-58 0,8 0-14 0,0 0 0 0,0 0-747 16,0 0-152-16</inkml:trace>
  <inkml:trace contextRef="#ctx0" brushRef="#br0" timeOffset="40162.21">21727 5445 1227 0,'0'0'54'0,"0"0"12"0,0-7-53 0,0-1-13 0,-4 1 0 0,4 0 0 16,0 7 107-16,0 0 18 0,0-8 4 0,0 1 1 16,-4-1-46-16,4 4-10 0,-5-3-2 0,5 7 0 15,0 0-32-15,0 0-6 0,-4-4-2 0,-4 4 0 16,-5 0-19-16,-4 8-4 0,-4 3-1 0,-4 4 0 16,-4 0-8-16,-5 15-17 0,-3-12 4 0,-5 12 1 15,0 0-4-15,0 3 0 0,-4 5 0 0,4-9 0 16,0 5 4-16,0-8 0 0,4 4 0 0,0-4 0 0,9-4 12 15,4-3 0-15,0-4 0 0,8 0 0 0,4-8 0 16,1 4 0-16,8-3 0 0,-5-1 0 0,9 1 34 16,0-8 0-16,0 0 0 0,9 7 0 0,-1-3 2 0,9 3 0 15,-1 5 0-15,10-1 0 0,7 11-5 0,-3-3-1 16,-1-4 0-16,4 0 0 0,1-4-17 0,4 0-3 16,-1 0-1-16,5-11 0 0,5 0-9 0,-1 0 0 15,0 0 0-15,-4 0 8 0,4 4-8 0,-4 0 12 16,-9-4-12-16,-3 3 12 0,-5 5-24 0,-4-8-4 0,-9 0 0 15,-3 3-1 1,-9-3-74-16,0 0-14 0,-13 0-3 0,-16 4-817 0</inkml:trace>
  <inkml:trace contextRef="#ctx0" brushRef="#br0" timeOffset="40356.28">20502 6325 2199 0,'0'0'97'0,"0"0"21"0,0 0-94 0,0 0-24 0,0 0 0 0,0 0 0 15,0 0 68-15,9 4 8 0,7-1 3 0,1-3 0 16,4-3-58-16,9 3-11 0,7 0-2 0,5-4-8 16,9 4 0-16,7-4 0 0,14 0 0 0,-1 1 0 15,9-1 0-15,-1 0 0 0,5 0 9 0,0 1-9 16,4-5-93-16,-8 5-25 0,-1-1-5 0,1-7-1 16,-9 3 13-16,-8 4 3 0,-4-3 0 0,-4 0-441 15,-9 3-88-15</inkml:trace>
  <inkml:trace contextRef="#ctx0" brushRef="#br0" timeOffset="40741.43">22780 5304 2372 0,'0'0'52'0,"0"0"12"0,0 0 1 0,0 0 1 0,0 0-53 0,0 0-13 16,0 0 0-16,0 0 0 0,0 0 0 0,0 15 0 0,0 3 0 0,0 1 0 16,-9 3 0-16,1 8 0 0,-1 0 0 0,-7 7 0 15,-5 0 0-15,-4 4 0 0,-1 4 0 0,-7 4 0 16,-1-1 0-16,1 0 0 0,-1-7-8 0,1 4 8 16,3-4 0-16,1-11 0 0,8 0 0 0,4-8 0 15,5 1 0-15,7-9 0 0,5 5 0 0,9 0 0 16,8-8 22-16,4 0 2 0,8 0 0 15,13 0 0-15,0-3 16 0,12-4 4 16,13-4 1-16,5 3 0 16,3-3-15-16,5 0-3 0,0 0-1 0,-1-3 0 15,1-1-26-15,0 0 0 16,4-3 0-16,-9 7 0 0,5-8 0 0,-13 5 0 16,-4-1 0-16,-9-4 0 0,-8 5-34 0,-4-9-9 15,-8 9-1-15,-9-8-1 0,-8 3-123 0,-5-3-25 0</inkml:trace>
  <inkml:trace contextRef="#ctx0" brushRef="#br0" timeOffset="40913.09">22926 5460 2412 0,'0'0'107'0,"0"0"21"0,0 15-102 15,0 4-26-15,-4 3 0 0,4 15 0 0,0 8 28 0,-4 11 1 16,0 4 0-16,0 3 0 0,-5 8-20 0,1 0-9 15,-5 3 8-15,-3 4-8 0,3 8 0 0,-8 0 0 16,4 7 0-16</inkml:trace>
  <inkml:trace contextRef="#ctx0" brushRef="#br0" timeOffset="91606.92">10160 14311 1465 0,'0'0'64'0,"0"0"15"0,0 0-63 0,0 0-16 16,0 0 0-16,0 0 0 0,0 0 43 0,0 0 5 16,0 0 2-16,0 0 0 0,0 0-30 0,0 11-7 15,-9-3-1-15,9 3 0 0,13-4-2 0,-1 4-1 16,-3-3 0-16,8-1 0 0,4 5 8 0,4-5 2 15,0 0 0-15,4-3 0 0,1 0 16 0,-5-4 3 16,4 0 1-16,0-4 0 0,1 4 8 0,-1-4 1 16,1-3 1-16,-1 3 0 0,0 1-5 0,5-1-2 15,4-4 0-15,-5 8 0 0,-4-7-30 0,-12 3-12 16,-4-7 8-16,-1 4-8 0,1 3 0 0,4-4 8 0,0 5-8 16,4 3-671-16,4 0-137 15</inkml:trace>
  <inkml:trace contextRef="#ctx0" brushRef="#br0" timeOffset="97153.34">13582 14527 1440 0,'0'0'128'16,"0"0"-103"-16,0 0-25 0,0 0 0 15,0 0 112-15,0 0 18 0,0 0 3 0,8-4 1 0,1-3-66 0,-1 0-14 16,5 3-2-16,-1-4-1 0,5 1-16 0,-4-1-3 16,3 5-1-16,5-5 0 0,-4 1-5 0,4 3-1 15,0-7 0-15,0 7 0 0,-4 0-11 0,4 1-2 16,-4-1-1-16,-1 0 0 0,5 4 5 0,-4 0 2 16,-4 0 0-16,4 4 0 0,-5-4 2 0,1 0 1 15,3 4 0-15,-3-1 0 0,4 1-10 0,4 0-3 16,0-4 0-16,4 4 0 0,-4-4 4 15,8 3 0-15,1-3 0 0,-1 0 0 0,9 0 0 16,4 0 0-16,0 0 0 0,8-3 0 0,9 3 14 16,-1 3 3-16,1-3 1 0,4 4 0 0,0-4-22 15,4 4-8-15,-4 0 0 0,4-1 0 0,4-3 0 0,5 4 0 16,8 0 0-16,0 3 0 0,4-7 0 0,0 4 0 16,0 0 0-16,4-1 0 0,9 1 0 0,-5-4 0 0,9-4 0 15,-4 1 0-15,-1-1 0 0,1 0 0 0,4-3 0 0,-4-1 0 16,-1-3 20-16,1 7-3 0,-9-3 0 0,0 3 0 15,5-3-2-15,-5-1-1 0,0 5 0 0,-4-1 0 16,1 0-2-16,-6 0-1 0,-3 4 0 0,0 0 0 16,-5 0 9-16,1 0 1 0,-9 0 1 0,0 4 0 15,-4 0-22-15,-4 0 0 0,-9-1 0 0,-4 1 0 16,-4 0 0-16,-8-1 0 0,-5 1 0 0,-8 0 0 16,0-4 0-16,-4 4 0 0,-5-1 0 0,1-3 0 15,-5 4 8-15,-8-4 1 0,0 0 0 0,0 0 0 16,0 0-9-16,0 0-11 0,0 0 3 0,0 0 0 15,0 0-148 1,0 0-30-16,0 0-6 0,0 0 0 0</inkml:trace>
  <inkml:trace contextRef="#ctx0" brushRef="#br0" timeOffset="112876.3">15323 10238 518 0,'0'0'46'0,"8"0"-37"0,-4 4-9 0,5-8 0 0,3 0 312 0,-4 0 60 0,5 4 12 0,0-3 2 0,3-1-247 0,5 4-50 15,0-4-9-15,5 0-3 0,-1 4-61 0,8-3-16 16,-3 3 0-16,12 0 0 0,0-4 48 0,4 8 8 16,4-4 0-16,9 3 1 0,12-3-40 0,0 4-8 15,5-8-1-15,-13 4-8 0,4 8 61 0,8-8 6 16,9 4 1-16,4 3 0 0,5-3-7 0,7 3-1 15,1-3 0-15,46 7 0 0,-13-7-48 0,0 3-12 16,-4 1 0-16,21-4 0 0,-13-1 13 0,13 1 0 16,5 0 0-16,7-1 0 0,1 5-13 0,-5-4-18 0,5-4 4 15,3 3 1-15,18 1 13 0,-17 0 15 0,25 0-3 0,0-4-1 16,-5 7-3-16,1-7 0 0,0 4 0 0,0-1 0 16,-5 1-8-16,5 0 0 0,4 0 0 0,-9-1 0 15,-8 5 0-15,-4-4 0 0,0-1 0 0,-16 1 0 16,-14 3 21-16,-8-3 3 0,-8 4 0 0,-4-1 0 15,-1-3 0-15,-16 0 1 0,-17 3 0 0,-8 0 0 16,-9 1-9-16,-4-1-1 0,-4-3-1 0,-8 0 0 16,-1 0-14-16,-7-4 11 0,3 0-11 0,0 0 10 15,-4 0-10-15,-4 0 0 0,-8-4 0 0,-1 4 8 16,-3 0-8-16,-9 0 0 0,-4-4 9 0,-1 4-9 16,-7-4 0-16,-1 4-20 0,-4 0 4 0,-4 0 1 15,0 0-140 1,-8-3-28-16</inkml:trace>
  <inkml:trace contextRef="#ctx0" brushRef="#br0" timeOffset="115054.09">22088 10279 518 0,'0'0'46'0,"0"0"-37"0,0 0-9 0,0 0 0 0,0 0 220 0,0 0 41 16,0 0 9-16,0 0 2 0,0 0-64 0,8 7-12 16,-4 1-2-16,-4-8-1 0,0 0-79 0,0 0-16 15,0 0-3-15,0 0-1 0,0 0-43 0,4 7-9 16,-4-7-2-16,0 15 0 0,0 0-15 0,-4 4-3 16,0-1-1-16,0-3 0 0,0 4-10 0,-1-4-3 15,1-4 0-15,0 0 0 0,0 0-8 0,0 0 0 16,4-3 0-16,-9 3 0 0,5-4 11 0,-4-3-3 15,3 0-8-15,5-4 12 0,-8 4-3 0,-4-8-1 16,3 0 0-16,-3 0 0 0,3-3-21 0,1 3-5 0,-1-3-1 16,1-4 0-16,0-4-3 0,-1 0-1 0,5-4 0 15,0-3 0-15,4-4-1 0,0 0-1 0,4-4 0 0,4 4 0 16,-3-8 0-16,7 8 0 0,-3 0 0 0,7 0 0 16,-3 7 16-16,0 1 9 0,3 3-10 0,-3 4 10 15,4 3 0-15,-1 4 0 0,-3 4-8 16,4 4 8-16,-5 4 14 0,1-1 6 0,0 8 0 0,-5 0 1 15,0 0 20-15,-3 3 4 0,-1 1 1 16,-4 3 0-16,-4 5-5 0,-5 2-1 16,-3-3 0-16,-1 4 0 0,0-7-15 0,-3 3-3 15,3-4-1-15,0-3 0 0,1-4-13 0,3-4-8 16,-7-4 8-16,7 1-8 0,1-5 0 0,0 5 0 0,-1-4 0 16,1-4 0-16,-1-4-16 0,5 0-4 15,4 4 0-15,-4-7-1 0,4-1 21 0,0-3-11 0,0-4 11 0,8-3-8 0,-8-5 8 0,5 1 0 16,-1-1 8-16,4 1-8 0,5 0 0 0,-5-1 0 15,0 1 0-15,9 3 0 0,-4 1 0 0,4 3 0 16,-5 4 0-16,1 3 0 0,-1 1 0 0,-3-1 0 16,-1 8 0-16,1 0 0 0,-1 4 0 0,-8-4 0 15,8 11 0-15,-3 0 0 0,-5 4 10 0,0 0-2 16,0 0-8-16,-5 0 12 0,-3 4 4 0,0-1 1 16,-1 1 0-16,-3 0 0 0,7-5-7 0,-7 1-2 15,-1 0 0-15,5-4 0 0,-1-3-8 0,1 3 0 16,0-3-10-16,-1-5 10 0,1-3-21 0,-1 4 1 15,1 0 1-15,0-4 0 16,-5-4-15-16,5 0-3 0,-1 1-1 0,-3-1 0 16,3 0-23-16,1 0-5 0,0-3-1 0,3-1-714 0,-3 1-143 0</inkml:trace>
  <inkml:trace contextRef="#ctx0" brushRef="#br0" timeOffset="115624.11">22247 11177 403 0,'0'0'36'0,"0"0"-36"0,0 0 0 0,0 0 0 16,0 0 352-16,0 0 64 0,0 0 13 0,0 0 3 15,0 0-224-15,0 0-45 0,0 0-9 0,0 0-2 16,0 0-38-16,-4 7-8 0,0-3-2 0,4 4 0 15,0 3-32-15,4 0-6 0,0 4-2 0,0 3 0 16,-4 5-21-16,9 10-5 0,-1 1-1 0,-4 3 0 16,5-3-1-16,-5-1 0 0,0-3 0 0,0 4 0 15,0-1-19-15,-4-3-4 0,0-4-1 0,0 0 0 16,0-4-4-16,-4-3-8 0,-4 0 11 16,-1-1-11-16,1-3 0 15,0-7 0-15,-1 3 0 0,1-7 0 0,-5-1-112 0,-4-3-17 16,-4-3-3-16,1-5-803 0,3-3-160 0</inkml:trace>
  <inkml:trace contextRef="#ctx0" brushRef="#br0" timeOffset="115813.42">22306 10871 1440 0,'-13'8'64'0,"13"-8"12"0,0 0-60 0,-4 7-16 16,-4 1 0-16,-1-5 0 0,9-3 369 0,-4 12 71 15,-4-1 15-15,-1-4 2 0,1 1-330 0,-1-1-67 16,1 1-12-16,4-5-4 16,4-3-97-16,-4 4-20 0,4-4-4 0,0 0-1288 0</inkml:trace>
  <inkml:trace contextRef="#ctx0" brushRef="#br0" timeOffset="116670.61">19034 10119 460 0,'0'0'20'0,"0"0"5"0,0 0-25 0,0 0 0 0,0 0 0 0,5 11 0 0,-5-11 277 0,0 0 51 16,-9 7 9-16,9-7 3 0,4 8-160 0,-4 3-32 16,0 0-7-16,0 0-1 0,0 4-26 0,0 0-6 15,0 0 0-15,0 4-1 0,0-1-18 0,0-3-3 16,-4 4-1-16,0-1 0 0,0-3-68 0,4 0-17 16,-4-4 0-16,4 1 0 0,0-1 24 0,0-4 2 15,0-7 0-15,0 0 0 0,0 8-26 0,0-8 0 16,0 0 0-16,0 0 0 0,0 0 0 0,0 0-14 15,0 0 5-15,0 0 1 0,12-4-7 0,-3-7-1 16,-1 0 0-16,0-4 0 0,-8 0 16 0,4 0 0 16,5 0 0-16,-5 0 0 15,0-4-54-15,5-3-8 0,-5-4-2 0,0 4 0 0,0-1 52 0,-4 1 12 0,-4 3 0 16,0 1 0-16,0 3 48 0,-5 3 13 0,9 12 3 0,0 0 0 16,0 0-52-16,0 0-12 0,0 0 0 0,0 0 0 15,-4 12 0-15,0 3 0 0,0 3 0 0,-5 5 0 16,1-1 28-16,4-3 4 0,4 3 0 0,0 0 0 15,-4 1-52 1,4-5-9-16,0 5-3 0,4-5 0 0,0 1-202 16,0 0-41-16</inkml:trace>
  <inkml:trace contextRef="#ctx0" brushRef="#br0" timeOffset="117063.14">18921 11259 1954 0,'-17'-15'87'0,"17"15"17"0,0 0-83 0,0 0-21 15,-8 4 0-15,8-4 0 0,0 0 178 0,0 7 31 16,-8-3 7-16,8-4 0 0,0 0-104 0,0 0-20 0,0 0-5 0,0 0-1 16,16 4-46-16,-3-1-10 0,8 1-2 0,0 0 0 15,0-4-28-15,0 0-10 0,4 0 0 0,4-4 0 16,1 4 10-16,-5-4 0 0,0 4 0 0,0-3 0 15,0-1 0-15,-4 4 0 0,-4-8 0 0,0 8 0 32,-17 0-68-32,0 0-11 0,17 0-2 0,-17 0-791 0,0 0-159 0</inkml:trace>
  <inkml:trace contextRef="#ctx0" brushRef="#br0" timeOffset="117283.29">19135 10991 172 0,'-17'3'16'0,"17"-3"-16"0,-8 0 0 0,-1 0 0 0,-3-3 570 15,3 3 111-15,1-4 23 0,-5 8 4 16,5-1-446-16,-4 5-89 0,3-1-17 0,-3 8-4 0,-1 4-72 0,0 7-15 16,-3 4-2-16,3 7-1 0,0 4-42 0,1 4-9 15,-1 3-2-15,1 4 0 0,8-3-9 0,-1-5 0 16,5 5 0-16,5-4 0 0,3-8-9 0,0-4-1 16,9-3 0-16,0 0 0 0,0-8-2 0,-1 1 0 15,5-5 0-15,5-3 0 0,-6-4 1 0,6-3 0 16,3-4 0-16,5-4 0 15,3-4-107-15,-3-4-22 0,-5 1-4 0,9-12-776 16,-9 1-156-16</inkml:trace>
  <inkml:trace contextRef="#ctx0" brushRef="#br0" timeOffset="119042.29">19106 10346 460 0,'0'0'41'0,"0"0"-33"0,0 0-8 0,0 0 0 16,0 0 181-16,0 0 35 0,0 0 6 0,0 0 2 16,-9 4-77-16,9-4-15 0,0 0-4 0,0 0 0 15,0 0-51-15,0 0-10 0,0 0-3 0,0 0 0 16,13 0 0-16,-13 0 0 0,0 0 0 0,0 0 0 0,0 0-1 0,0 0-1 15,0 0 0-15,0 0 0 16,4-8 3-16,-4-3 1 0,8 0 0 0,-3 0 0 0,-1-4-53 16,-4 0-13-16,0-8 0 0,0-3 0 0,4-3-12 0,-4-1-6 15,0-4-1-15,4-3 0 16,-4 0-4-16,4-1-1 0,-4-3 0 0,0-3 0 16,0-5-4-16,0 5-2 15,0-9 0-15,5 1 0 0,-1 0 19 0,0-4 11 16,-4 4-12-16,4 3 12 0,0 1 0 0,-4 3 0 0,0 4 0 15,0 0 0-15,-4 0 0 0,0 8 0 16,8-4 0-16,-4 7 0 0,4 0 14 0,-4 4 0 0,0-4 0 0,0 0 0 0,5 4-14 16,-1 0 0-16,-8 4 0 0,8-1 0 0,-4 1 0 0,4 3 0 15,-4 4 0-15,-4-3 0 0,4 7 48 0,0-4 12 16,4 3 4-16,-4 5 0 0,0 0-64 0,0 7-18 0,0 0-1 16,0 0 0-16,0-8 31 0,8 4 5 0,-8 1 2 15,5-5 0-15,-1 5 13 0,0-5 4 0,-4 4 0 0,0 4 0 16,12-3-22-16,-7-5-4 0,3 4-1 15,0-3 0-15,1 3-9 0,-1-3 0 0,5 3 9 16,-5 0-9-16,5 1 0 0,-5-1 0 0,5 4 0 16,-1-4 8-16,5 0-8 0,0 1 12 0,4-5-4 15,0 5 0-15,4-1 2 0,0 0 1 0,0-3 0 16,9 3 0-16,-5 0 3 0,5-3 1 0,-9-1 0 0,13 5 0 16,-1-1-3-16,10-4 0 0,-5 5 0 15,4-5 0-15,-4 1-1 0,0-1-1 0,-1 5 0 16,1-1 0-16,0 0-2 0,0 0-8 0,4 4 12 0,1-3-4 15,-5-1-8-15,4 4 0 0,4-8 0 0,9 8 8 0,-9 0-8 16,5-3 0-16,-1 3 0 0,-4-4 0 0,-3 4 0 0,-1 0 0 16,-4-4 8-16,0 4-8 0,-1 0 0 0,-3 0 0 15,0 0 0-15,-4 0 8 0,-5 0 3 0,-4 0 0 16,4 0 0-16,-3 0 0 0,-1 0-11 0,-4 0 0 16,0 0 0-16,0-3 0 0,0 3 0 15,0 0 0-15,0 0 0 0,0 0 0 16,-5 0 15-16,5-4 1 0,-4 4 0 0,4 0 0 0,0-4-16 15,-4 4 0-15,4 0 8 0,-4 0-8 0,-1-4 0 16,1 4 0-16,0 0 8 0,0 0-8 16,4 0 0-16,-5-3 0 0,-3 3 0 15,4 0 0-15,0 3 8 0,-1 1-8 0,1 0 0 0,4-4 0 0,-4 4 0 16,-5-4 0-16,1 0 0 0,0 0 0 0,8 3-12 0,0-3-9 16,-5-3-2-16,1 6 0 0,0-3 23 0,4 0 0 15,-9 0 0-15,5 0 0 0,-4 0 0 0,-1 0 0 0,1 0 0 0,-5 0 0 16,-8 0 0-16,0 0 0 0,0 0 0 0,0 0 0 15,0 0 47-15,0 0 13 0,0 0 4 0,0 0 0 16,0 0-64-16,0 0-24 0,0 0 0 0,4 0 1 16,9 0 37-16,-5 0 7 0,5 0 2 0,0 0 0 15,3 0-23-15,1 0 0 0,0-3 0 0,0-1 0 16,4 4-47-16,-5 0-13 16,5 0-4-16,0 0 0 0,-4 0 52 0,4-4 12 0,0 4 0 0,0 0 0 15,-4 0 0-15,0 0 0 0,-5-4 0 0,-12 4 0 16,0 0 48-16,0 0 13 0,0 0 3 0,0 0 0 15,0 0-64-15,0 0-28 0,0 0 3 0,0 0 0 16,0 0 25-16,0 0 19 0,0 0-3 0,0 0-1 0,0 0-4 0,0 0-1 16,0 0 0-16,0 0 0 0,0 0 43 0,0 0 9 15,0 0 2-15,0 0 0 16,0 0-76-16,0 0-16 0,0 0-2 16,0 0-1-16,0 0 50 0,0 0 9 0,9 8 3 0,-9-8 0 15,0 0-31-15,8 7 0 0,0 1 0 0,-8-8 0 0,0 0 0 16,5 7 0-16,-1 1 0 0,0 3 0 15,-4-4-21-15,4 4-11 16,-4-3-1-16,0 3-1 0,-4 0 34 0,4 0 0 0,-4 4 0 16,4 4 0-16,-4 0 0 0,4-1 0 0,-5 1 0 15,1 7 0-15,4 0 0 0,-4 4 0 16,4 0 0-16,0-1 0 0,0 5 0 0,0 0 0 0,0 3 0 0,0-4 0 0,-4 1 0 0,4 3 0 16,4 0 0-16,-4 1 0 0,0 3 0 0,0 0 0 0,0 0 0 15,0 0 0-15,0 3 0 0,0 1 0 0,0-4 0 0,-4 4 0 16,4 0 0-16,-4-4 0 0,-1-4 0 0,5 4 0 15,-4-4 10-15,4 0-10 0,-4 1 10 16,4-5-10-16,-4 1 8 0,4-1-8 0,0-3 0 16,-4 0 9-16,4 0-9 0,-5-1 0 0,5-10 0 15,0 3 0-15,-4 1 0 0,0-5 0 0,4 1 8 0,4-8-8 16,-4-11 0-16,0 8 0 0,0 3 0 0,0-4 0 16,0-7 18-16,0 0 2 0,0 0 0 0,0 0 0 15,0 0-36-15,0 0-8 16,0 0 0-16,0 0-1 0,0 0 13 0,0 0 4 15,0 0 0-15,0 0 0 0,0 0-20 0,0 0-3 0,0 0-1 0,0 0 0 16,0 0-127-16,0 0-25 0,4-7-6 0,-4 7-1102 16</inkml:trace>
  <inkml:trace contextRef="#ctx0" brushRef="#br0" timeOffset="123872.94">16258 10160 2188 0,'0'0'48'0,"0"0"11"0,0 0 1 0,0 0 1 0,-4 7-49 0,4-7-12 16,0 0 0-16,0 0 0 0,0 0 54 0,0 0 8 16,-5 4 2-16,5-4 0 0,0 0-22 0,0 0-4 15,0 0-1-15,0 0 0 0,0 0-29 0,0 0-8 16,0 0 0-16,0 0 0 0,0 0 0 0,0 0 0 16,0 0 0-16,0 0 0 0,0 0 8 0,0 0 0 15,0 0 0-15,0 0 0 0,0 0 11 0,0 0 2 16,0 0 1-16,-4-4 0 0,4-3-11 0,-4-1-3 15,4 1 0-15,0-1 0 0,-4 1-8 0,4-4 0 0,-4-1 9 0,4-3-9 16,-5 1 0-16,1-1-18 16,4-4 3-16,-4-3 1 15,4-4-41-15,0-1-8 0,-4-6-1 0,0-1-1 0,-5-7 36 0,1-11 7 0,0 8 2 0,-1-5 0 16,5 4-19-16,0 8-3 0,-5 0-1 16,5 7 0-16,-4 4 61 0,-1 7 12 0,1 1 2 0,0 3 1 15,-1 4 35-15,1 3 6 0,-13-3 2 0,8 3 0 0,5 1-10 16,0 3-2-16,-1-3 0 0,5 7 0 0,0-4-32 0,0 4-8 15,4 4 0-15,-5-4-1 0,1-4-23 16,4 0 0-16,0 4 0 0,0 0 0 0,4-7 0 0,1 3 0 16,-5 4 0-16,0 0-8 15,0 0 8-15,0 0 0 0,8-7 0 0,-8 7 0 0,0 0 0 16,0 0 0-16,0 0 0 0,0 0 0 0,0 0 0 0,0 0 0 16,0 0 0-16,0 0 8 0,0 0-8 0,0 0 8 15,17-4-8-15,-17 4 8 0,16 4-8 0,1-4 0 16,0 3 0-16,0-3 0 0,0 0 0 0,-1 0 0 15,5 0 0-15,0 0 0 0,4 0 0 0,-4 4 0 16,5-4 0-16,3 0 0 0,0-4 0 16,5 4-12-16,-1-3 12 0,5 3-12 0,0 0 12 0,4-4 0 15,-4 4 0-15,-1 0 0 0,1-4 0 0,4 1 0 16,0 3 8-16,0-4-8 0,4 0 0 0,0 0 0 16,5-3 0-16,-1 3-8 0,0 1 8 0,5-5 0 0,-1 4 8 15,5 1-8-15,-9-5 0 0,-4 1 0 0,-4 3 0 0,0-3-8 16,-4-1 8-16,-4 4 0 15,-1-3 0-15,1-1 0 0,-1 5 0 0,-3-1 0 0,-5-3 0 16,0 3 0-16,0-4 0 0,-4 8 0 0,0-7 0 16,-4 3 0-16,-5 4 0 0,-3-4 0 15,-9 4 0-15,0 0 0 0,8-3 0 0,-4-1 0 0,-4 4 0 16,13-4 0-16,0 4 9 0,-5-3 4 0,0 3 1 0,5 0 0 16,4 0-14-16,-5 0 0 0,1 0 0 0,4 0 0 15,-5 0 0-15,1 0 0 0,-1 0 0 0,-3 0 0 16,-9 0 0-16,12 3 0 0,-12-3 0 0,13 0 0 0,-13 0 0 15,0 0 0-15,0 0 0 0,13 4 0 0,-13-4 10 16,0 0-1-16,0 0 0 0,0 0 0 0,12 4 8 0,-12-4 2 16,0 0 0-16,0 0 0 0,0 0 1 0,0 0 1 15,0 0 0-15,0 0 0 0,0 0-6 0,8 3-2 16,-8-3 0-16,0 0 0 0,0 0-5 0,0 0 0 16,5 12-8-16,-1-1 12 0,0 0-4 0,0 4 0 15,0 0-8-15,-4 3 12 16,5 5-30-16,-1 3-6 0,-4 4-2 0,4 3 0 0,0 1 49 0,-4-1 9 15,4 5 3-15,1-1 0 0,-1 4-35 0,0-4 0 16,-4 4 0-16,8 0 0 0,-8 0 8 0,5-4-8 16,-1 1 0-16,0 3 0 0,-4 0 0 0,4-4 0 15,-4 4 0-15,4-4 0 0,-4-3 0 0,5-5 0 16,-1 1 0-16,0 0 0 0,0 0 0 0,0-4 0 16,-4-4 0-16,5-3 0 0,-1 0 0 0,-4-1-17 15,4-3 1-15,0 0 1 16,0-4-189-16,5 0-39 0</inkml:trace>
  <inkml:trace contextRef="#ctx0" brushRef="#br0" timeOffset="128127.22">20045 10242 1396 0,'0'0'62'0,"0"0"13"0,0 0-60 0,0 0-15 0,0 0 0 0,0 0 0 0,0 0 128 0,0 0 22 16,0 0 5-16,0 0 1 0,0 0-12 0,0 0-3 15,0 0 0-15,0 0 0 0,0 0-55 0,0 0-11 16,0 0-3-16,0 0 0 0,0 0-24 0,0 0-6 16,0 0-1-16,0 0 0 0,0 0-9 0,0 0-3 15,-4 0 0-15,4 0 0 0,-4-4-17 0,0-4-3 16,4 1-1-16,-5-1 0 0,5-3-8 0,-4 0 0 16,0-4 0-16,0-3 0 0,0-1 0 0,-1-3-14 15,1-1 5-15,0-3 1 16,-4 0-16-16,8 4-4 0,-5-4 0 0,5-1 0 0,0-2 12 0,-4 3 1 15,4-4 1-15,-4 0 0 0,4 8 3 0,0-4 1 16,0-1 0-16,0 1 0 0,-4 4 10 0,0 0 0 16,4 3 0-16,-5 0 0 0,1 1 0 0,4-1 0 15,0 4 0-15,0 0 0 0,0 0 0 0,0 0 0 16,0 1 0-16,0 2 0 0,0 1 0 0,0 4 0 0,0-1 0 16,0 8 0-16,0 0 0 0,0 0 0 0,4-7 0 15,-4 7 0-15,0 0 0 0,0 0 8 0,0 0 0 16,0 0 0-16,9 4 10 0,3-1 2 0,-3 5 1 0,-1-5 0 15,1 5 0-15,3 3 0 0,-3-7 0 0,7 7 0 16,-3-7-5-16,4-1-2 0,-1 1 0 0,5 0 0 16,5 0-2-16,-1-1 0 0,0-3 0 0,0 0 0 15,0 4-12-15,0-4 11 0,1-4-11 0,3 4 10 16,4-3-10-16,1-1 0 0,0 0 0 0,-1-3 0 16,1 3 0-16,3 0 0 0,-7 1 0 0,3-5 0 15,1 8 0-15,-5-4 0 0,1-3 0 0,3 3 0 0,-3 4 0 16,3-4 0-16,1 1 0 0,-5-1 0 0,0 0 0 15,-3 4 0-15,-6-3 8 0,6-1-8 0,-5 4 0 16,0 0 0-16,-9 0 0 0,1 0 0 0,-1 0 10 0,1 4-10 16,-13-4 12-16,0 0-12 0,0 0 24 0,0 0-1 15,0 0-1-15,0 0 0 0,0 0-5 0,8 3-1 16,-4 8 0-16,5-3 0 0,-9-8-1 0,4 11-1 16,0 0 0-16,0 4 0 0,1 4-5 0,-1-1-1 15,-4 5 0-15,0 7 0 0,4-1 0 0,-4 9-8 16,4-5 12-16,-4 5-4 0,4-1-8 0,-4 0 0 15,0-3 0-15,5 3 8 16,-5 0-8-16,4-3 0 0,0-1 0 16,-4-3 0-16,4-4 0 0,0 4 0 15,-4-4 0-15,5 0 0 0,-5-4 0 16,4 1 0-16,-4-1 0 0,0 1 0 16,0-5 0-16,0 1 0 0,0 3-10 15,-4-3 10-15,4-1 0 0,0-3 0 0,0-3 0 0,0 2 0 16,0-6-54-16,0-1-8 0,0-7-2 0,0 0 0 0,0 0-153 0,0 0-31 0</inkml:trace>
  <inkml:trace contextRef="#ctx0" brushRef="#br0" timeOffset="139597.08">9325 15612 1684 0,'0'0'75'0,"0"0"15"0,0 0-72 0,0 0-18 0,-13 0 0 0,5 3 0 16,8-3 40-16,0 0 5 0,-8 0 1 0,-1 0 0 16,-3 0-18-16,3 0-4 0,1 0-1 0,4-3 0 15,-9-1-4-15,5 0-1 0,4 0 0 0,-5 1 0 16,1-5 2-16,-1 8 0 0,9 0 0 0,0 0 0 16,0 0 1-16,-4-7 1 0,0 3 0 0,4 4 0 15,-4-7-4-15,0-1-1 0,-1 4 0 0,5-3 0 16,0 7 2-16,-8-7 0 0,4 3 0 0,4 4 0 0,-4-8 0 15,-1 1 0-15,-3-1 0 0,4 5 0 0,0-5 2 16,-5 5 1-16,1-5 0 0,-1 4 0 0,1 1-4 0,0-1-1 16,-1-4 0-16,-3 1 0 0,3 3-7 0,1-3-2 15,-5 3 0-15,5 0 0 0,4-3-8 16,-13 3 0-16,9 0 9 0,3 1-9 0,-7-1 0 0,3 0 0 16,-3 1 0-16,4-1 8 0,-5 0-8 0,0 4 0 15,1 0 0-15,3-4 0 0,-7 4 0 0,7-3 0 16,-8 3 0-16,5 0 0 0,-1-4 0 0,-4 4 0 15,-12 0 0-15,4 0 0 0,0 0 0 0,4 0 0 0,0 4 8 16,4-4-8-16,-4 3 0 0,9 1 0 0,-1 4 0 16,-4-5 0-16,5 5 0 0,-5-1 0 0,8 4 0 0,1 1 0 15,0-1 0-15,-5 4 0 0,5-4 0 0,-1 4 0 16,1 0-12-16,4 0 2 0,0-1 1 0,-1 5 0 16,-3-4 9-16,4 4 0 0,4-4 0 15,-4 3 0-15,4 1 0 0,-5 7-8 0,5-4 8 16,0 12 0-16,0 11-8 0,0-4 8 0,0-1-8 15,5 1 8-15,-1-3 0 0,0-1-8 16,0-3 8-16,5 3 0 0,-5-4 0 0,4 1 0 16,5 3 0-16,-5-3-8 0,5-4 8 0,-1-1 0 0,1 1 0 0,-1 0 0 15,5-4 0-15,0 0 0 0,-9-4 0 0,9 5 0 16,-4-1 0-16,-1 0 0 0,1-8 0 0,4-3 0 16,4 0 0-16,-9-7 0 0,5 3 0 0,-4 0 0 15,-1-4 12-15,5 1 0 0,-9-4 1 0,9 3 0 16,0-3-13-16,0 0 0 0,4-4 0 0,0 0 0 15,0 0 14-15,0 0-3 0,-1-4-1 0,1 0 0 16,0-3-1-16,0-5 0 0,0-14 0 16,-4 4 0-16,-4 0-1 0,3-1 0 0,-3 5 0 15,4-5 0-15,-5 1 2 0,-3 0 0 0,3-1 0 0,-12 5 0 0,9-8 9 0,-5-1 1 16,-4 5 1-16,4-4 0 0,-4 0-8 0,0 0-1 16,-4-4-1-16,0 4 0 0,4-4 0 0,-9 0 0 15,9-3 0-15,-8-8 0 0,4-4-11 16,0-3 0-16,-1 7 0 0,-3 3 0 0,4 1 0 0,-5 0 0 15,5 3 0-15,0 4 0 0,-9 1 0 0,5 3 0 16,8-1-10-16,-12 5 10 0,3 3 0 0,1 1 0 16,4 3 11-16,-5 0-3 0,1 4-8 15,-1 0 11-15,-3 3-11 0,3 4 12 0,-3 1-12 0,3 3 0 16,-16 3 0-16,9 5 0 16,-14 3-24-16,-12 8-6 0,-12 7-2 0,-9 11-788 0,-4 15-157 0</inkml:trace>
  <inkml:trace contextRef="#ctx0" brushRef="#br0" timeOffset="142948.9">9887 16387 633 0,'0'0'28'0,"0"0"6"0,-8-4-34 0,3 0 0 0,5 4 0 0,-8-3 0 16,0-1 163-16,8 4 25 0,0 0 6 0,0 0 1 0,-5-8-127 0,5 8-24 15,0 0-6-15,0 0-1 0,-4-3-17 0,4 3-4 16,0 0-1-16,0 0 0 0,0 0-15 0,0 0 0 16,0 0-9-16,0 0 9 0,0 0 0 0,0 0-9 15,0 0 9-15,0 0 0 0,0 0 9 0,0 0 7 16,0 0 2-16,0 0 0 0,0 0 2 0,9 3 0 15,-9-3 0-15,0 0 0 0,0 0 4 0,0 0 0 16,0 0 1-16,8 4 0 0,-8-4-3 0,0 0-1 16,0 0 0-16,13 4 0 0,-13-4-5 0,0 0 0 15,0 0-1-15,12 4 0 0,-12-4-3 0,9 3-1 16,-9-3 0-16,12 0 0 0,-12 0 0 0,13 4 0 16,-1 0 0-16,1-4 0 0,-5 3-1 0,1 1 0 15,3 0 0-15,5-4 0 0,-17 0-2 0,8 4 0 16,13-1 0-16,0 1 0 0,0 0 2 15,-12 0 0-15,8-4 0 0,-5 7 0 0,1 0 0 16,-1-3 0-16,1 0 0 0,-1 0 0 0,-3 3-10 16,3 4 12-16,5 4-12 0,0 0 12 15,-4-4-12-15,3 0 0 0,-3 1 0 0,8-5 8 0,-4 1-8 16,-1-5 0-16,-3 8 0 0,4-3 0 0,0-4 0 0,4 3 0 0,-9 1 0 0,5-5 0 16,0 5 0-16,-1-5 0 0,1 1 0 0,4 0 0 15,0 0 0-15,0-1 0 0,0 1 0 0,4 0 0 16,0 0 11-16,5-1-3 0,3-3-8 0,5 8 12 15,-9-8-4-15,1 3-8 0,-1 5 11 0,1-4-11 16,-5-1 8-16,4 1-8 0,-4 4 0 0,0-5 0 16,-4 1 8-16,5 0-8 0,-1-1 0 0,0 1 0 15,-4 0 8-15,0 0-8 0,4-1 0 0,-4 1 0 16,8-4 10-16,-4 0-10 0,-8 0 8 0,8 4-8 16,5-4 0-16,3 0 0 0,1 0 0 0,-5 4 0 15,-4-4 0-15,1 3 0 16,3-3 0-16,-4 4 8 0,-4-4-8 0,4 4 0 0,9-1 0 15,-9-3 0-15,-4 4 0 0,0-4 0 0,0 4 0 16,4-4 0-16,0 4 16 0,0-4 0 0,-4 0 1 0,9 3 0 16,-1-3-17-16,0-3-12 0,-8 3 1 0,9 0 1 0,3-4 10 0,5 4 16 15,0-4-4-15,-1 0-1 0,-3 1 1 0,0-1 1 16,-1 4 0-16,1-7 0 0,-9 3-4 0,0 0-1 16,4 0 0-16,1-3 0 0,-5 3 2 0,0-3 0 15,0-1 0-15,0 5 0 0,1-1-2 0,-1 0 0 16,-4-3 0-16,0 3 0 0,12 0-8 0,1 0 0 15,-9-3 9-15,4 3-9 0,9 4 0 0,0-3 8 16,-5 3-8-16,1-4 0 0,-5 4 0 0,5 0 0 16,-5 0 0-16,1 0 0 0,-1 0 0 0,0 0 0 15,-4 0 0-15,1 0 0 0,-1 0 0 0,-4 0 0 16,4 0 0-16,0 0 0 0,-4 0 0 0,0 0 0 0,0 0 0 0,0 0 0 16,0 0 0-16,0 0 0 0,0 0 0 0,8 4 0 15,1-4 0-15,-1 3 0 0,-4-3 0 0,4 0 0 16,-3 4 0-16,3-4 0 0,-8 0 0 0,4 4 0 15,0-1 0-15,0-3 0 0,-4 0 0 0,5 4 8 16,-5-8-8-16,-1 4 0 0,1 0 0 0,-4 0 0 16,0 0 17-16,0 0 3 0,4 0 0 0,-4 0 0 15,-5 0-10-15,1 0-2 0,-1 0 0 0,1 0 0 0,-1 0-8 16,1 0 0-16,-5 0 0 0,5 0 0 16,0 0 8-16,-9 0-8 0,-4 0 12 0,12 0-4 15,-3 0-8-15,3 0 12 0,1 0-12 0,-1 0 12 0,-12 0-12 16,17 0 0-16,8 0 0 0,1 0 8 0,-5 0-8 15,0 0 0-15,0 0 0 0,-1 4 0 16,-3-4 0-16,-4 0 0 0,4 4 0 0,-5-4 0 0,1 0 0 16,-1 0 0-16,-3 0 0 0,-1 4 0 15,-8-4 0-15,0 0-17 0,0 0 4 0,0 0-742 16,0 0-148-16</inkml:trace>
  <inkml:trace contextRef="#ctx0" brushRef="#br0" timeOffset="145894.13">15356 16614 633 0,'0'0'56'0,"-8"-4"-44"0,4 1-12 0,-1-5 0 16,1 4 75-16,0 1 13 0,0-5 2 0,-5 5 1 16,5-1-31-16,0 0-7 0,0-3-1 0,4 7 0 15,0 0-25-15,0 0-6 0,-4-8-1 0,4 8 0 16,-5-7 28-16,5 7 6 0,-4-8 1 0,4 8 0 0,-4-7 10 0,4 7 3 15,0 0 0-15,0 0 0 0,0 0-4 0,0 0-1 16,0 0 0-16,0 0 0 0,0 0-15 0,0 0-2 16,0 0-1-16,0 0 0 0,0-11-24 0,0-4-5 15,0 7 0-15,0 8-1 0,0 0-15 0,0 0 9 16,8-3-9-16,1-5 8 0,3 4-8 0,1 1 0 16,0-1 0-16,-1 4 0 0,1 0 0 0,3 0 0 15,-3 4 0-15,4-1 8 0,0 1-8 16,-1-4 0-16,1 0 0 0,0 0 0 0,4 0 12 15,-4-4-2-15,4 4-1 0,0 0 0 0,4 4 9 0,4-4 2 16,-4-4 0-16,5 4 0 0,3 0-6 0,-3 4-1 16,3-8 0-16,1 4 0 0,3 0-3 0,1 4-1 0,0 0 0 15,-5 0 0-15,5-4-9 0,-4 0 12 0,-1 0-12 0,1 0 12 16,-5 0-1-16,1 3 0 0,-1-3 0 0,0 0 0 16,1 4 1-16,3-4 1 0,1 0 0 0,-1 0 0 15,1 0 3-15,-1 0 1 0,1 0 0 16,4 4 0-16,-1 3-17 0,1-3 0 0,-4 0 0 15,-1 3 0-15,1-3 0 0,-1 0 0 0,1-1 0 0,-5-3 0 16,5 4 0-16,-1-4 0 0,5 4 0 16,-4-1 0-16,4-3 0 0,-5 4 0 0,5-4 0 15,0 0 0-15,-1 0 0 0,5 4 0 0,4 7 0 0,1 0 0 16,-10-3 13-16,1-1-4 0,0 1-1 0,-5-5 0 16,1 5-8-16,-1-8 8 0,1 4-8 0,4-4 8 15,-1-4-8-15,5 8 12 0,0-4-12 0,4 0 12 16,5 0-12-16,3 3 0 0,-8-3 9 0,1 4-9 15,-1 0 26-15,-4-4 1 0,-5 0 0 0,1 0 0 16,0 0-39-16,0 0-7 0,-5 0-1 16,5 0-1-16,4-4 21 0,-4 4 10 0,-5-4-1 15,9 4 0-15,-4 0-1 0,0 0-8 16,-1 0 12-16,1 0-4 0,-9 4-8 16,5 0 12-16,-5-4-12 0,5 3 12 0,-5-3-12 0,1 4 0 0,3 0 0 0,-3-4 0 15,3 0 0-15,1 0 0 0,-5-4 0 0,5 4 0 0,-1-4 0 0,5 4 8 16,12 0-8-16,-8-3 0 0,-4 3 8 0,0-4-8 15,-5 4 0-15,-3-4 8 0,-1 4 6 0,0 4 1 16,-4-8 0-16,1 4 0 0,-10 0-3 0,5 0-1 16,-4 0 0-16,4 0 0 0,-4 0-11 15,0 0 8-15,-1 0-8 0,1 0 8 16,0 0-8-16,0 4 0 0,4-4 9 0,-4-4-9 16,3 4 0-16,1 0 0 0,-4 0 0 0,0 0 0 0,4 0 0 0,-4 0 0 0,0-3 0 15,-1 3 0-15,5 0 0 0,0 0 9 0,-8 0-9 0,4 0 0 16,-5 0 0-16,5 0 0 0,-4 0 0 0,-1 0 0 15,-3 0 0-15,-1 0 8 0,0 3-8 0,5-3 10 16,-1 0-10-16,-3 4 0 0,-1 0 9 0,1-1-9 16,-9-3 0-16,12 0 0 0,-3 4 0 0,-1-4 8 15,0 4-8-15,1 0 0 0,-5-4 0 16,-4 0 0-16,8 3 0 0,-8-3 0 0,5-7 0 0,-1-4 0 16,0 3 0-16,-4 5-13 0,8-1 5 0,-8 4 8 31,0 0-43-31,0 0-1 0,0 0 0 0,5-4 0 0,-5 4-13 0,0 0-3 15,12 4-1-15,-12-4-1058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695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445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642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90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977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027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367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057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Given n positive integers a1,...,an, decide whether the integers can be partitioned into 3 sets, such that each set has the same sum.
https://www.polleverywhere.com/multiple_choice_polls/6OtWkUb9w2nxSBbj1YF3T?display_state=chart&amp;activity_state=opened&amp;state=opened&amp;flow=Default&amp;onscreen=persist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4A8C9-DF04-4002-8304-C7ABBB8F9A1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5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357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5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001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665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128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83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022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301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4183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789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5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01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27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84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124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547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69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1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11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1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19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2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411.png"/><Relationship Id="rId4" Type="http://schemas.openxmlformats.org/officeDocument/2006/relationships/image" Target="../media/image17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Jeremy Lin has created a time machine. Now, he knows exactly the price of $GME for the next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 days, which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000" dirty="0"/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>
                    <a:solidFill>
                      <a:schemeClr val="accent2"/>
                    </a:solidFill>
                  </a:rPr>
                  <a:t>Suppose Jeremy can only trade $GME for at most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</a:rPr>
                  <a:t> times.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So, what is the best trading?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000" dirty="0"/>
                  <a:t> be the network at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-</a:t>
                </a:r>
                <a:r>
                  <a:rPr lang="en-US" altLang="en-US" sz="2000" dirty="0" err="1"/>
                  <a:t>th</a:t>
                </a:r>
                <a:r>
                  <a:rPr lang="en-US" altLang="en-US" sz="2000" dirty="0"/>
                  <a:t> day using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000" dirty="0"/>
                  <a:t> trades.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en-US" sz="2000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f>
                                        <m:fPr>
                                          <m:ctrlP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This solution technically is wrong. What is the mistake?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I omitted initial cases.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950000" y="2754720"/>
              <a:ext cx="2713680" cy="609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8120" y="2745360"/>
                <a:ext cx="2732760" cy="63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878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RNA Secondary Structure (Formal)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52548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Secondary structure.  </a:t>
                </a:r>
                <a:r>
                  <a:rPr lang="en-US" altLang="en-US" sz="2000" dirty="0"/>
                  <a:t>A set of pairs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000" dirty="0"/>
                  <a:t> that satisfy:</a:t>
                </a: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chemeClr val="hlink"/>
                    </a:solidFill>
                  </a:rPr>
                  <a:t>[Matching]: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000" dirty="0"/>
                  <a:t> is a matching.</a:t>
                </a: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chemeClr val="hlink"/>
                    </a:solidFill>
                  </a:rPr>
                  <a:t>[Valid]:</a:t>
                </a:r>
                <a:r>
                  <a:rPr lang="en-US" altLang="en-US" sz="2000" dirty="0"/>
                  <a:t> each pair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000" dirty="0"/>
                  <a:t> is: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en-US" sz="20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0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000" dirty="0"/>
                  <a:t>, or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chemeClr val="hlink"/>
                    </a:solidFill>
                  </a:rPr>
                  <a:t>[No sharp turns]:</a:t>
                </a:r>
                <a:r>
                  <a:rPr lang="en-US" altLang="en-US" sz="2000" dirty="0"/>
                  <a:t>  The ends of each pair are separated by at least 4 intervening bases.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−4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chemeClr val="hlink"/>
                    </a:solidFill>
                    <a:sym typeface="Symbol" panose="05050102010706020507" pitchFamily="18" charset="2"/>
                  </a:rPr>
                  <a:t>[Non-crossing]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 If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are two pairs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, then we cannot have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𝑙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Free energy:  </a:t>
                </a:r>
                <a:r>
                  <a:rPr lang="en-US" altLang="en-US" sz="2000" dirty="0"/>
                  <a:t>Usual hypothesis is that an RNA molecule will maximize total free energy.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Goal:</a:t>
                </a:r>
                <a:r>
                  <a:rPr lang="en-US" altLang="en-US" sz="2000" dirty="0"/>
                  <a:t>  Given an RNA molecule B = b</a:t>
                </a:r>
                <a:r>
                  <a:rPr lang="en-US" altLang="en-US" sz="2000" baseline="-25000" dirty="0"/>
                  <a:t>1</a:t>
                </a:r>
                <a:r>
                  <a:rPr lang="en-US" altLang="en-US" sz="2000" dirty="0"/>
                  <a:t>b</a:t>
                </a:r>
                <a:r>
                  <a:rPr lang="en-US" altLang="en-US" sz="2000" baseline="-25000" dirty="0"/>
                  <a:t>2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</a:t>
                </a:r>
                <a:r>
                  <a:rPr lang="en-US" altLang="en-US" sz="2000" dirty="0"/>
                  <a:t>b</a:t>
                </a:r>
                <a:r>
                  <a:rPr lang="en-US" altLang="en-US" sz="2000" baseline="-25000" dirty="0"/>
                  <a:t>n</a:t>
                </a:r>
                <a:r>
                  <a:rPr lang="en-US" altLang="en-US" sz="2000" dirty="0"/>
                  <a:t>, find a secondary structure S that maximizes the number of base pairs.</a:t>
                </a: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5254888"/>
              </a:xfrm>
              <a:blipFill>
                <a:blip r:embed="rId3"/>
                <a:stretch>
                  <a:fillRect l="-741" t="-348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3" name="Line 4">
            <a:extLst>
              <a:ext uri="{FF2B5EF4-FFF2-40B4-BE49-F238E27FC236}">
                <a16:creationId xmlns:a16="http://schemas.microsoft.com/office/drawing/2014/main" id="{98F8B0C8-76E7-44E4-B8C5-264F081EBC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97797" y="4805525"/>
            <a:ext cx="153679" cy="28432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4" name="Rectangle 5">
            <a:extLst>
              <a:ext uri="{FF2B5EF4-FFF2-40B4-BE49-F238E27FC236}">
                <a16:creationId xmlns:a16="http://schemas.microsoft.com/office/drawing/2014/main" id="{94817156-8ABD-44B5-B64C-C8BA71324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149" y="5034986"/>
            <a:ext cx="3644747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+mj-lt"/>
              </a:rPr>
              <a:t>approximate by number of base pairs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543040" y="518040"/>
              <a:ext cx="6400800" cy="435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3680" y="505800"/>
                <a:ext cx="6423120" cy="438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82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Secondary Structure (Examples)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3CBE9A-1198-499B-A08F-BE29BB8D6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5" y="1917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8" name="AutoShape 7">
            <a:extLst>
              <a:ext uri="{FF2B5EF4-FFF2-40B4-BE49-F238E27FC236}">
                <a16:creationId xmlns:a16="http://schemas.microsoft.com/office/drawing/2014/main" id="{71472ED7-5752-48A1-A188-2D5BCE1B993F}"/>
              </a:ext>
            </a:extLst>
          </p:cNvPr>
          <p:cNvCxnSpPr>
            <a:cxnSpLocks noChangeShapeType="1"/>
            <a:stCxn id="13" idx="1"/>
            <a:endCxn id="7" idx="5"/>
          </p:cNvCxnSpPr>
          <p:nvPr/>
        </p:nvCxnSpPr>
        <p:spPr bwMode="auto">
          <a:xfrm flipH="1" flipV="1">
            <a:off x="1858963" y="2135188"/>
            <a:ext cx="130175" cy="146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0FFCCFB-8832-4F85-9FDE-0F54DD9FA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1600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0" name="AutoShape 9">
            <a:extLst>
              <a:ext uri="{FF2B5EF4-FFF2-40B4-BE49-F238E27FC236}">
                <a16:creationId xmlns:a16="http://schemas.microsoft.com/office/drawing/2014/main" id="{778AE183-BF18-4EA4-91A4-7A86FC28295F}"/>
              </a:ext>
            </a:extLst>
          </p:cNvPr>
          <p:cNvCxnSpPr>
            <a:cxnSpLocks noChangeShapeType="1"/>
            <a:stCxn id="7" idx="7"/>
            <a:endCxn id="9" idx="3"/>
          </p:cNvCxnSpPr>
          <p:nvPr/>
        </p:nvCxnSpPr>
        <p:spPr bwMode="auto">
          <a:xfrm flipV="1">
            <a:off x="1858963" y="18176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12B567D-FD32-4C11-95DB-44EE7C7A4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1600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2" name="AutoShape 11">
            <a:extLst>
              <a:ext uri="{FF2B5EF4-FFF2-40B4-BE49-F238E27FC236}">
                <a16:creationId xmlns:a16="http://schemas.microsoft.com/office/drawing/2014/main" id="{5500F747-90E1-4CB6-A9FA-E39EA1B7516D}"/>
              </a:ext>
            </a:extLst>
          </p:cNvPr>
          <p:cNvCxnSpPr>
            <a:cxnSpLocks noChangeShapeType="1"/>
            <a:stCxn id="9" idx="6"/>
            <a:endCxn id="11" idx="2"/>
          </p:cNvCxnSpPr>
          <p:nvPr/>
        </p:nvCxnSpPr>
        <p:spPr bwMode="auto">
          <a:xfrm>
            <a:off x="2212975" y="17272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63BF140-D9C2-42CB-8DB8-9FF11353F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2244725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14" name="AutoShape 13">
            <a:extLst>
              <a:ext uri="{FF2B5EF4-FFF2-40B4-BE49-F238E27FC236}">
                <a16:creationId xmlns:a16="http://schemas.microsoft.com/office/drawing/2014/main" id="{02F5324F-7E1E-4EF4-B6ED-DB3977E8F4E6}"/>
              </a:ext>
            </a:extLst>
          </p:cNvPr>
          <p:cNvCxnSpPr>
            <a:cxnSpLocks noChangeShapeType="1"/>
            <a:stCxn id="22" idx="3"/>
            <a:endCxn id="16" idx="7"/>
          </p:cNvCxnSpPr>
          <p:nvPr/>
        </p:nvCxnSpPr>
        <p:spPr bwMode="auto">
          <a:xfrm flipH="1">
            <a:off x="2673350" y="2135188"/>
            <a:ext cx="147638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D59EE1A-E303-4D8B-B815-EEF135EED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B7CF01-811C-4935-9F85-9171AF371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863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118C3D-539A-4648-AC3C-869369292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5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DAC94AD5-0EC2-4437-838C-758DD5CA4A6C}"/>
              </a:ext>
            </a:extLst>
          </p:cNvPr>
          <p:cNvCxnSpPr>
            <a:cxnSpLocks noChangeShapeType="1"/>
            <a:stCxn id="13" idx="6"/>
            <a:endCxn id="16" idx="2"/>
          </p:cNvCxnSpPr>
          <p:nvPr/>
        </p:nvCxnSpPr>
        <p:spPr bwMode="auto">
          <a:xfrm flipV="1">
            <a:off x="2206625" y="2362200"/>
            <a:ext cx="249238" cy="9525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44FF328-0BF8-4C43-9D88-FDA2BAD7AEF6}"/>
              </a:ext>
            </a:extLst>
          </p:cNvPr>
          <p:cNvCxnSpPr>
            <a:cxnSpLocks noChangeShapeType="1"/>
            <a:stCxn id="17" idx="0"/>
            <a:endCxn id="16" idx="4"/>
          </p:cNvCxnSpPr>
          <p:nvPr/>
        </p:nvCxnSpPr>
        <p:spPr bwMode="auto">
          <a:xfrm flipH="1" flipV="1">
            <a:off x="2582863" y="2489200"/>
            <a:ext cx="4762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4804195D-2F2F-41DC-BBD8-8B4432DD7962}"/>
              </a:ext>
            </a:extLst>
          </p:cNvPr>
          <p:cNvCxnSpPr>
            <a:cxnSpLocks noChangeShapeType="1"/>
            <a:stCxn id="15" idx="0"/>
            <a:endCxn id="13" idx="4"/>
          </p:cNvCxnSpPr>
          <p:nvPr/>
        </p:nvCxnSpPr>
        <p:spPr bwMode="auto">
          <a:xfrm flipV="1">
            <a:off x="2079625" y="2498725"/>
            <a:ext cx="0" cy="1809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0">
            <a:extLst>
              <a:ext uri="{FF2B5EF4-FFF2-40B4-BE49-F238E27FC236}">
                <a16:creationId xmlns:a16="http://schemas.microsoft.com/office/drawing/2014/main" id="{A02A7858-5BF3-41F0-A36A-792E192C2F95}"/>
              </a:ext>
            </a:extLst>
          </p:cNvPr>
          <p:cNvCxnSpPr>
            <a:cxnSpLocks noChangeShapeType="1"/>
            <a:stCxn id="15" idx="6"/>
            <a:endCxn id="17" idx="2"/>
          </p:cNvCxnSpPr>
          <p:nvPr/>
        </p:nvCxnSpPr>
        <p:spPr bwMode="auto">
          <a:xfrm>
            <a:off x="2206625" y="28067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Oval 22">
            <a:extLst>
              <a:ext uri="{FF2B5EF4-FFF2-40B4-BE49-F238E27FC236}">
                <a16:creationId xmlns:a16="http://schemas.microsoft.com/office/drawing/2014/main" id="{BEAAE2CA-9A8A-4AD6-948F-5BFC1DFFF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475" y="1917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23" name="AutoShape 23">
            <a:extLst>
              <a:ext uri="{FF2B5EF4-FFF2-40B4-BE49-F238E27FC236}">
                <a16:creationId xmlns:a16="http://schemas.microsoft.com/office/drawing/2014/main" id="{A00F3C07-5279-4162-A308-D53E02917431}"/>
              </a:ext>
            </a:extLst>
          </p:cNvPr>
          <p:cNvCxnSpPr>
            <a:cxnSpLocks noChangeShapeType="1"/>
            <a:stCxn id="11" idx="5"/>
            <a:endCxn id="22" idx="1"/>
          </p:cNvCxnSpPr>
          <p:nvPr/>
        </p:nvCxnSpPr>
        <p:spPr bwMode="auto">
          <a:xfrm>
            <a:off x="2684463" y="18176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26">
            <a:extLst>
              <a:ext uri="{FF2B5EF4-FFF2-40B4-BE49-F238E27FC236}">
                <a16:creationId xmlns:a16="http://schemas.microsoft.com/office/drawing/2014/main" id="{CA81CAC1-9C07-493E-A6B2-9B416AE5D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25" name="Oval 27">
            <a:extLst>
              <a:ext uri="{FF2B5EF4-FFF2-40B4-BE49-F238E27FC236}">
                <a16:creationId xmlns:a16="http://schemas.microsoft.com/office/drawing/2014/main" id="{EA449A73-DC83-446C-B069-DF5CD007B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5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26" name="AutoShape 28">
            <a:extLst>
              <a:ext uri="{FF2B5EF4-FFF2-40B4-BE49-F238E27FC236}">
                <a16:creationId xmlns:a16="http://schemas.microsoft.com/office/drawing/2014/main" id="{B0C8F297-3052-4EAD-83B1-AFF12B3A3D94}"/>
              </a:ext>
            </a:extLst>
          </p:cNvPr>
          <p:cNvCxnSpPr>
            <a:cxnSpLocks noChangeShapeType="1"/>
            <a:stCxn id="25" idx="0"/>
            <a:endCxn id="17" idx="4"/>
          </p:cNvCxnSpPr>
          <p:nvPr/>
        </p:nvCxnSpPr>
        <p:spPr bwMode="auto">
          <a:xfrm flipV="1">
            <a:off x="2587625" y="2933700"/>
            <a:ext cx="0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9">
            <a:extLst>
              <a:ext uri="{FF2B5EF4-FFF2-40B4-BE49-F238E27FC236}">
                <a16:creationId xmlns:a16="http://schemas.microsoft.com/office/drawing/2014/main" id="{8C04DA56-49A8-452C-8B00-D41DCFC3E6B3}"/>
              </a:ext>
            </a:extLst>
          </p:cNvPr>
          <p:cNvCxnSpPr>
            <a:cxnSpLocks noChangeShapeType="1"/>
            <a:stCxn id="24" idx="0"/>
            <a:endCxn id="15" idx="4"/>
          </p:cNvCxnSpPr>
          <p:nvPr/>
        </p:nvCxnSpPr>
        <p:spPr bwMode="auto">
          <a:xfrm flipV="1">
            <a:off x="2079625" y="2933700"/>
            <a:ext cx="0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30">
            <a:extLst>
              <a:ext uri="{FF2B5EF4-FFF2-40B4-BE49-F238E27FC236}">
                <a16:creationId xmlns:a16="http://schemas.microsoft.com/office/drawing/2014/main" id="{E137257D-B71F-47AB-A9CB-FAC5DA699598}"/>
              </a:ext>
            </a:extLst>
          </p:cNvPr>
          <p:cNvCxnSpPr>
            <a:cxnSpLocks noChangeShapeType="1"/>
            <a:stCxn id="24" idx="6"/>
            <a:endCxn id="25" idx="2"/>
          </p:cNvCxnSpPr>
          <p:nvPr/>
        </p:nvCxnSpPr>
        <p:spPr bwMode="auto">
          <a:xfrm>
            <a:off x="2206625" y="32258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Oval 46">
            <a:extLst>
              <a:ext uri="{FF2B5EF4-FFF2-40B4-BE49-F238E27FC236}">
                <a16:creationId xmlns:a16="http://schemas.microsoft.com/office/drawing/2014/main" id="{6D10F427-49E7-4DEF-B0E3-C1EDC5CA0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" name="Oval 47">
            <a:extLst>
              <a:ext uri="{FF2B5EF4-FFF2-40B4-BE49-F238E27FC236}">
                <a16:creationId xmlns:a16="http://schemas.microsoft.com/office/drawing/2014/main" id="{2325771F-035B-4FC1-AD29-4FB30202B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31" name="AutoShape 48">
            <a:extLst>
              <a:ext uri="{FF2B5EF4-FFF2-40B4-BE49-F238E27FC236}">
                <a16:creationId xmlns:a16="http://schemas.microsoft.com/office/drawing/2014/main" id="{37625766-6DCC-42F6-9620-0642EC87A0F7}"/>
              </a:ext>
            </a:extLst>
          </p:cNvPr>
          <p:cNvCxnSpPr>
            <a:cxnSpLocks noChangeShapeType="1"/>
            <a:stCxn id="29" idx="6"/>
            <a:endCxn id="30" idx="2"/>
          </p:cNvCxnSpPr>
          <p:nvPr/>
        </p:nvCxnSpPr>
        <p:spPr bwMode="auto">
          <a:xfrm>
            <a:off x="12969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49">
            <a:extLst>
              <a:ext uri="{FF2B5EF4-FFF2-40B4-BE49-F238E27FC236}">
                <a16:creationId xmlns:a16="http://schemas.microsoft.com/office/drawing/2014/main" id="{C34B7C5C-0F8A-490E-8C5E-4F86B7882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113338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33" name="Oval 50">
            <a:extLst>
              <a:ext uri="{FF2B5EF4-FFF2-40B4-BE49-F238E27FC236}">
                <a16:creationId xmlns:a16="http://schemas.microsoft.com/office/drawing/2014/main" id="{AB0A595B-B9F4-4BDB-8F63-EF1EB7872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34" name="Oval 51">
            <a:extLst>
              <a:ext uri="{FF2B5EF4-FFF2-40B4-BE49-F238E27FC236}">
                <a16:creationId xmlns:a16="http://schemas.microsoft.com/office/drawing/2014/main" id="{4D27388A-D046-4D6E-811C-787DCDB0E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35" name="AutoShape 52">
            <a:extLst>
              <a:ext uri="{FF2B5EF4-FFF2-40B4-BE49-F238E27FC236}">
                <a16:creationId xmlns:a16="http://schemas.microsoft.com/office/drawing/2014/main" id="{D9FCDD7E-8DEF-4AA9-835C-708D5768E833}"/>
              </a:ext>
            </a:extLst>
          </p:cNvPr>
          <p:cNvCxnSpPr>
            <a:cxnSpLocks noChangeShapeType="1"/>
            <a:stCxn id="30" idx="6"/>
            <a:endCxn id="34" idx="2"/>
          </p:cNvCxnSpPr>
          <p:nvPr/>
        </p:nvCxnSpPr>
        <p:spPr bwMode="auto">
          <a:xfrm>
            <a:off x="15255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53">
            <a:extLst>
              <a:ext uri="{FF2B5EF4-FFF2-40B4-BE49-F238E27FC236}">
                <a16:creationId xmlns:a16="http://schemas.microsoft.com/office/drawing/2014/main" id="{7DB990F6-EB1C-46B8-8A07-67864BF7C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37" name="Oval 54">
            <a:extLst>
              <a:ext uri="{FF2B5EF4-FFF2-40B4-BE49-F238E27FC236}">
                <a16:creationId xmlns:a16="http://schemas.microsoft.com/office/drawing/2014/main" id="{AFE8F8FE-555A-4346-8698-3C09E6568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38" name="AutoShape 55">
            <a:extLst>
              <a:ext uri="{FF2B5EF4-FFF2-40B4-BE49-F238E27FC236}">
                <a16:creationId xmlns:a16="http://schemas.microsoft.com/office/drawing/2014/main" id="{2B6F7B8F-5C69-4BB9-8A05-347A1E97B25C}"/>
              </a:ext>
            </a:extLst>
          </p:cNvPr>
          <p:cNvCxnSpPr>
            <a:cxnSpLocks noChangeShapeType="1"/>
            <a:stCxn id="34" idx="6"/>
            <a:endCxn id="37" idx="2"/>
          </p:cNvCxnSpPr>
          <p:nvPr/>
        </p:nvCxnSpPr>
        <p:spPr bwMode="auto">
          <a:xfrm>
            <a:off x="17541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Oval 56">
            <a:extLst>
              <a:ext uri="{FF2B5EF4-FFF2-40B4-BE49-F238E27FC236}">
                <a16:creationId xmlns:a16="http://schemas.microsoft.com/office/drawing/2014/main" id="{CEC1C0CA-A071-4A84-8902-30F7F2876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40" name="Oval 57">
            <a:extLst>
              <a:ext uri="{FF2B5EF4-FFF2-40B4-BE49-F238E27FC236}">
                <a16:creationId xmlns:a16="http://schemas.microsoft.com/office/drawing/2014/main" id="{CF6C247A-3352-4870-8C75-FF1C969EF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41" name="AutoShape 58">
            <a:extLst>
              <a:ext uri="{FF2B5EF4-FFF2-40B4-BE49-F238E27FC236}">
                <a16:creationId xmlns:a16="http://schemas.microsoft.com/office/drawing/2014/main" id="{C7537E90-39C7-4BB3-9E6A-042E19E9CE97}"/>
              </a:ext>
            </a:extLst>
          </p:cNvPr>
          <p:cNvCxnSpPr>
            <a:cxnSpLocks noChangeShapeType="1"/>
            <a:stCxn id="37" idx="6"/>
            <a:endCxn id="40" idx="2"/>
          </p:cNvCxnSpPr>
          <p:nvPr/>
        </p:nvCxnSpPr>
        <p:spPr bwMode="auto">
          <a:xfrm>
            <a:off x="19827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59">
            <a:extLst>
              <a:ext uri="{FF2B5EF4-FFF2-40B4-BE49-F238E27FC236}">
                <a16:creationId xmlns:a16="http://schemas.microsoft.com/office/drawing/2014/main" id="{53DD0F8F-9578-4C0B-92E8-857696C7B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43" name="Oval 60">
            <a:extLst>
              <a:ext uri="{FF2B5EF4-FFF2-40B4-BE49-F238E27FC236}">
                <a16:creationId xmlns:a16="http://schemas.microsoft.com/office/drawing/2014/main" id="{98ED3A48-564A-411C-8329-C42B43B8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44" name="AutoShape 61">
            <a:extLst>
              <a:ext uri="{FF2B5EF4-FFF2-40B4-BE49-F238E27FC236}">
                <a16:creationId xmlns:a16="http://schemas.microsoft.com/office/drawing/2014/main" id="{FF9E7C1A-0A35-4FC2-87D4-4DAE889188D9}"/>
              </a:ext>
            </a:extLst>
          </p:cNvPr>
          <p:cNvCxnSpPr>
            <a:cxnSpLocks noChangeShapeType="1"/>
            <a:stCxn id="40" idx="6"/>
            <a:endCxn id="43" idx="2"/>
          </p:cNvCxnSpPr>
          <p:nvPr/>
        </p:nvCxnSpPr>
        <p:spPr bwMode="auto">
          <a:xfrm>
            <a:off x="22113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Oval 62">
            <a:extLst>
              <a:ext uri="{FF2B5EF4-FFF2-40B4-BE49-F238E27FC236}">
                <a16:creationId xmlns:a16="http://schemas.microsoft.com/office/drawing/2014/main" id="{DC33F2B9-353A-4AAF-BABF-FC839CAEA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46" name="Oval 63">
            <a:extLst>
              <a:ext uri="{FF2B5EF4-FFF2-40B4-BE49-F238E27FC236}">
                <a16:creationId xmlns:a16="http://schemas.microsoft.com/office/drawing/2014/main" id="{2843265B-3AE7-499D-8646-B909B09F2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47" name="AutoShape 64">
            <a:extLst>
              <a:ext uri="{FF2B5EF4-FFF2-40B4-BE49-F238E27FC236}">
                <a16:creationId xmlns:a16="http://schemas.microsoft.com/office/drawing/2014/main" id="{DC990F7F-B0B5-4289-8BA0-C3604F2B6AEE}"/>
              </a:ext>
            </a:extLst>
          </p:cNvPr>
          <p:cNvCxnSpPr>
            <a:cxnSpLocks noChangeShapeType="1"/>
            <a:stCxn id="43" idx="6"/>
            <a:endCxn id="46" idx="2"/>
          </p:cNvCxnSpPr>
          <p:nvPr/>
        </p:nvCxnSpPr>
        <p:spPr bwMode="auto">
          <a:xfrm>
            <a:off x="24399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Oval 65">
            <a:extLst>
              <a:ext uri="{FF2B5EF4-FFF2-40B4-BE49-F238E27FC236}">
                <a16:creationId xmlns:a16="http://schemas.microsoft.com/office/drawing/2014/main" id="{7C7EED0D-FBBA-4E2C-BA14-F44B89A7E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49" name="Oval 66">
            <a:extLst>
              <a:ext uri="{FF2B5EF4-FFF2-40B4-BE49-F238E27FC236}">
                <a16:creationId xmlns:a16="http://schemas.microsoft.com/office/drawing/2014/main" id="{99A21F44-4BB0-4554-917A-082678293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50" name="AutoShape 67">
            <a:extLst>
              <a:ext uri="{FF2B5EF4-FFF2-40B4-BE49-F238E27FC236}">
                <a16:creationId xmlns:a16="http://schemas.microsoft.com/office/drawing/2014/main" id="{8054F8B4-2D37-4495-925F-BB1FFF3B3DF3}"/>
              </a:ext>
            </a:extLst>
          </p:cNvPr>
          <p:cNvCxnSpPr>
            <a:cxnSpLocks noChangeShapeType="1"/>
            <a:stCxn id="46" idx="6"/>
            <a:endCxn id="49" idx="2"/>
          </p:cNvCxnSpPr>
          <p:nvPr/>
        </p:nvCxnSpPr>
        <p:spPr bwMode="auto">
          <a:xfrm>
            <a:off x="26685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Oval 68">
            <a:extLst>
              <a:ext uri="{FF2B5EF4-FFF2-40B4-BE49-F238E27FC236}">
                <a16:creationId xmlns:a16="http://schemas.microsoft.com/office/drawing/2014/main" id="{D8A0B4E2-1E9F-4E78-BDF7-D2ADEF8EC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52" name="Oval 69">
            <a:extLst>
              <a:ext uri="{FF2B5EF4-FFF2-40B4-BE49-F238E27FC236}">
                <a16:creationId xmlns:a16="http://schemas.microsoft.com/office/drawing/2014/main" id="{FDB75EDC-003D-4088-A1F2-2A6B5AF47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53" name="AutoShape 70">
            <a:extLst>
              <a:ext uri="{FF2B5EF4-FFF2-40B4-BE49-F238E27FC236}">
                <a16:creationId xmlns:a16="http://schemas.microsoft.com/office/drawing/2014/main" id="{657380B0-89B0-4552-B425-648562A6BD11}"/>
              </a:ext>
            </a:extLst>
          </p:cNvPr>
          <p:cNvCxnSpPr>
            <a:cxnSpLocks noChangeShapeType="1"/>
            <a:stCxn id="49" idx="6"/>
            <a:endCxn id="52" idx="2"/>
          </p:cNvCxnSpPr>
          <p:nvPr/>
        </p:nvCxnSpPr>
        <p:spPr bwMode="auto">
          <a:xfrm>
            <a:off x="28971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Oval 71">
            <a:extLst>
              <a:ext uri="{FF2B5EF4-FFF2-40B4-BE49-F238E27FC236}">
                <a16:creationId xmlns:a16="http://schemas.microsoft.com/office/drawing/2014/main" id="{FE1C7356-A85A-47EB-BA91-595F2523B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55" name="Oval 73">
            <a:extLst>
              <a:ext uri="{FF2B5EF4-FFF2-40B4-BE49-F238E27FC236}">
                <a16:creationId xmlns:a16="http://schemas.microsoft.com/office/drawing/2014/main" id="{557479AC-5D2C-4821-B84C-1CB81DBBE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56" name="AutoShape 74">
            <a:extLst>
              <a:ext uri="{FF2B5EF4-FFF2-40B4-BE49-F238E27FC236}">
                <a16:creationId xmlns:a16="http://schemas.microsoft.com/office/drawing/2014/main" id="{80615CB9-AFD5-4AEF-A894-FC831434BC19}"/>
              </a:ext>
            </a:extLst>
          </p:cNvPr>
          <p:cNvCxnSpPr>
            <a:cxnSpLocks noChangeShapeType="1"/>
            <a:stCxn id="52" idx="6"/>
            <a:endCxn id="55" idx="2"/>
          </p:cNvCxnSpPr>
          <p:nvPr/>
        </p:nvCxnSpPr>
        <p:spPr bwMode="auto">
          <a:xfrm>
            <a:off x="31257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Oval 75">
            <a:extLst>
              <a:ext uri="{FF2B5EF4-FFF2-40B4-BE49-F238E27FC236}">
                <a16:creationId xmlns:a16="http://schemas.microsoft.com/office/drawing/2014/main" id="{92FF2AE8-9226-48D5-B6FB-35ADDF23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58" name="AutoShape 80">
            <a:extLst>
              <a:ext uri="{FF2B5EF4-FFF2-40B4-BE49-F238E27FC236}">
                <a16:creationId xmlns:a16="http://schemas.microsoft.com/office/drawing/2014/main" id="{FA882E88-60A1-4BF7-8684-93C294A1CEA7}"/>
              </a:ext>
            </a:extLst>
          </p:cNvPr>
          <p:cNvCxnSpPr>
            <a:cxnSpLocks noChangeShapeType="1"/>
            <a:stCxn id="62" idx="0"/>
            <a:endCxn id="59" idx="4"/>
          </p:cNvCxnSpPr>
          <p:nvPr/>
        </p:nvCxnSpPr>
        <p:spPr bwMode="auto">
          <a:xfrm flipH="1" flipV="1">
            <a:off x="4521200" y="2057400"/>
            <a:ext cx="58738" cy="17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Oval 81">
            <a:extLst>
              <a:ext uri="{FF2B5EF4-FFF2-40B4-BE49-F238E27FC236}">
                <a16:creationId xmlns:a16="http://schemas.microsoft.com/office/drawing/2014/main" id="{E5522A43-6525-47AC-AFE0-F585C4FAD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1803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60" name="Oval 83">
            <a:extLst>
              <a:ext uri="{FF2B5EF4-FFF2-40B4-BE49-F238E27FC236}">
                <a16:creationId xmlns:a16="http://schemas.microsoft.com/office/drawing/2014/main" id="{2CC30DF5-3F16-431B-9EE8-7B54ED830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1803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61" name="AutoShape 84">
            <a:extLst>
              <a:ext uri="{FF2B5EF4-FFF2-40B4-BE49-F238E27FC236}">
                <a16:creationId xmlns:a16="http://schemas.microsoft.com/office/drawing/2014/main" id="{E61162E1-87A7-4983-B0AF-921BBF430132}"/>
              </a:ext>
            </a:extLst>
          </p:cNvPr>
          <p:cNvCxnSpPr>
            <a:cxnSpLocks noChangeShapeType="1"/>
            <a:stCxn id="156" idx="5"/>
            <a:endCxn id="60" idx="1"/>
          </p:cNvCxnSpPr>
          <p:nvPr/>
        </p:nvCxnSpPr>
        <p:spPr bwMode="auto">
          <a:xfrm>
            <a:off x="4967288" y="1665288"/>
            <a:ext cx="149225" cy="174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Oval 85">
            <a:extLst>
              <a:ext uri="{FF2B5EF4-FFF2-40B4-BE49-F238E27FC236}">
                <a16:creationId xmlns:a16="http://schemas.microsoft.com/office/drawing/2014/main" id="{173F599C-0524-4A29-BC8E-8E740A80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63" name="AutoShape 86">
            <a:extLst>
              <a:ext uri="{FF2B5EF4-FFF2-40B4-BE49-F238E27FC236}">
                <a16:creationId xmlns:a16="http://schemas.microsoft.com/office/drawing/2014/main" id="{2D215828-AE6C-4E23-8190-83DAFC281F20}"/>
              </a:ext>
            </a:extLst>
          </p:cNvPr>
          <p:cNvCxnSpPr>
            <a:cxnSpLocks noChangeShapeType="1"/>
            <a:stCxn id="60" idx="4"/>
            <a:endCxn id="65" idx="0"/>
          </p:cNvCxnSpPr>
          <p:nvPr/>
        </p:nvCxnSpPr>
        <p:spPr bwMode="auto">
          <a:xfrm flipH="1">
            <a:off x="5099050" y="2057400"/>
            <a:ext cx="107950" cy="17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Oval 87">
            <a:extLst>
              <a:ext uri="{FF2B5EF4-FFF2-40B4-BE49-F238E27FC236}">
                <a16:creationId xmlns:a16="http://schemas.microsoft.com/office/drawing/2014/main" id="{07FE85AF-168C-4B89-A2AE-5BC96D0E3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65" name="Oval 88">
            <a:extLst>
              <a:ext uri="{FF2B5EF4-FFF2-40B4-BE49-F238E27FC236}">
                <a16:creationId xmlns:a16="http://schemas.microsoft.com/office/drawing/2014/main" id="{CDE45070-D1D8-494F-B837-DA34A1B78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66" name="Oval 89">
            <a:extLst>
              <a:ext uri="{FF2B5EF4-FFF2-40B4-BE49-F238E27FC236}">
                <a16:creationId xmlns:a16="http://schemas.microsoft.com/office/drawing/2014/main" id="{64EB7906-AD42-49A7-BC0C-20C8E6001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67" name="AutoShape 90">
            <a:extLst>
              <a:ext uri="{FF2B5EF4-FFF2-40B4-BE49-F238E27FC236}">
                <a16:creationId xmlns:a16="http://schemas.microsoft.com/office/drawing/2014/main" id="{179DB8A9-00B6-4D94-90B8-DC53100FC5F9}"/>
              </a:ext>
            </a:extLst>
          </p:cNvPr>
          <p:cNvCxnSpPr>
            <a:cxnSpLocks noChangeShapeType="1"/>
            <a:stCxn id="62" idx="6"/>
            <a:endCxn id="65" idx="2"/>
          </p:cNvCxnSpPr>
          <p:nvPr/>
        </p:nvCxnSpPr>
        <p:spPr bwMode="auto">
          <a:xfrm>
            <a:off x="4706938" y="2362200"/>
            <a:ext cx="26511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91">
            <a:extLst>
              <a:ext uri="{FF2B5EF4-FFF2-40B4-BE49-F238E27FC236}">
                <a16:creationId xmlns:a16="http://schemas.microsoft.com/office/drawing/2014/main" id="{AB225B66-33F9-4070-B5B2-DACF421FFDE4}"/>
              </a:ext>
            </a:extLst>
          </p:cNvPr>
          <p:cNvCxnSpPr>
            <a:cxnSpLocks noChangeShapeType="1"/>
            <a:stCxn id="66" idx="0"/>
            <a:endCxn id="65" idx="4"/>
          </p:cNvCxnSpPr>
          <p:nvPr/>
        </p:nvCxnSpPr>
        <p:spPr bwMode="auto">
          <a:xfrm flipV="1">
            <a:off x="5099050" y="24892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AutoShape 92">
            <a:extLst>
              <a:ext uri="{FF2B5EF4-FFF2-40B4-BE49-F238E27FC236}">
                <a16:creationId xmlns:a16="http://schemas.microsoft.com/office/drawing/2014/main" id="{4D1F43F3-2634-44B1-911F-14977CF5C352}"/>
              </a:ext>
            </a:extLst>
          </p:cNvPr>
          <p:cNvCxnSpPr>
            <a:cxnSpLocks noChangeShapeType="1"/>
            <a:stCxn id="64" idx="0"/>
            <a:endCxn id="62" idx="4"/>
          </p:cNvCxnSpPr>
          <p:nvPr/>
        </p:nvCxnSpPr>
        <p:spPr bwMode="auto">
          <a:xfrm flipV="1">
            <a:off x="4579938" y="24892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93">
            <a:extLst>
              <a:ext uri="{FF2B5EF4-FFF2-40B4-BE49-F238E27FC236}">
                <a16:creationId xmlns:a16="http://schemas.microsoft.com/office/drawing/2014/main" id="{DF4DD242-78A1-417A-9455-2B071BA254BE}"/>
              </a:ext>
            </a:extLst>
          </p:cNvPr>
          <p:cNvCxnSpPr>
            <a:cxnSpLocks noChangeShapeType="1"/>
            <a:stCxn id="64" idx="6"/>
            <a:endCxn id="66" idx="2"/>
          </p:cNvCxnSpPr>
          <p:nvPr/>
        </p:nvCxnSpPr>
        <p:spPr bwMode="auto">
          <a:xfrm>
            <a:off x="4706938" y="2806700"/>
            <a:ext cx="26511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Oval 96">
            <a:extLst>
              <a:ext uri="{FF2B5EF4-FFF2-40B4-BE49-F238E27FC236}">
                <a16:creationId xmlns:a16="http://schemas.microsoft.com/office/drawing/2014/main" id="{C8E40DCB-3FE2-4204-9A33-327B91CB6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350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72" name="Oval 97">
            <a:extLst>
              <a:ext uri="{FF2B5EF4-FFF2-40B4-BE49-F238E27FC236}">
                <a16:creationId xmlns:a16="http://schemas.microsoft.com/office/drawing/2014/main" id="{8437803B-86E8-4E3C-B5C1-4A3526A76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73" name="AutoShape 98">
            <a:extLst>
              <a:ext uri="{FF2B5EF4-FFF2-40B4-BE49-F238E27FC236}">
                <a16:creationId xmlns:a16="http://schemas.microsoft.com/office/drawing/2014/main" id="{3F3A36D1-CC04-46E7-8661-22C8FBDC4EF8}"/>
              </a:ext>
            </a:extLst>
          </p:cNvPr>
          <p:cNvCxnSpPr>
            <a:cxnSpLocks noChangeShapeType="1"/>
            <a:stCxn id="72" idx="0"/>
            <a:endCxn id="66" idx="4"/>
          </p:cNvCxnSpPr>
          <p:nvPr/>
        </p:nvCxnSpPr>
        <p:spPr bwMode="auto">
          <a:xfrm flipV="1">
            <a:off x="5097463" y="2933700"/>
            <a:ext cx="1587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99">
            <a:extLst>
              <a:ext uri="{FF2B5EF4-FFF2-40B4-BE49-F238E27FC236}">
                <a16:creationId xmlns:a16="http://schemas.microsoft.com/office/drawing/2014/main" id="{BD3A972A-9C64-40BB-9690-60567335BA6D}"/>
              </a:ext>
            </a:extLst>
          </p:cNvPr>
          <p:cNvCxnSpPr>
            <a:cxnSpLocks noChangeShapeType="1"/>
            <a:stCxn id="71" idx="0"/>
            <a:endCxn id="64" idx="4"/>
          </p:cNvCxnSpPr>
          <p:nvPr/>
        </p:nvCxnSpPr>
        <p:spPr bwMode="auto">
          <a:xfrm flipV="1">
            <a:off x="4578350" y="2933700"/>
            <a:ext cx="1588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F7E10DD9-7727-4544-BEDC-EF1D96F474F5}"/>
              </a:ext>
            </a:extLst>
          </p:cNvPr>
          <p:cNvCxnSpPr>
            <a:cxnSpLocks noChangeShapeType="1"/>
            <a:stCxn id="71" idx="6"/>
            <a:endCxn id="72" idx="2"/>
          </p:cNvCxnSpPr>
          <p:nvPr/>
        </p:nvCxnSpPr>
        <p:spPr bwMode="auto">
          <a:xfrm>
            <a:off x="4705350" y="3225800"/>
            <a:ext cx="265113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Oval 101">
            <a:extLst>
              <a:ext uri="{FF2B5EF4-FFF2-40B4-BE49-F238E27FC236}">
                <a16:creationId xmlns:a16="http://schemas.microsoft.com/office/drawing/2014/main" id="{BE7B6BE4-2E94-496D-98A0-5DF55EDE4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7" name="Oval 102">
            <a:extLst>
              <a:ext uri="{FF2B5EF4-FFF2-40B4-BE49-F238E27FC236}">
                <a16:creationId xmlns:a16="http://schemas.microsoft.com/office/drawing/2014/main" id="{26563CD8-73D1-4541-9DCE-E9353F09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78" name="AutoShape 103">
            <a:extLst>
              <a:ext uri="{FF2B5EF4-FFF2-40B4-BE49-F238E27FC236}">
                <a16:creationId xmlns:a16="http://schemas.microsoft.com/office/drawing/2014/main" id="{5391F44E-1422-4E84-AD41-B0DCD7B5F735}"/>
              </a:ext>
            </a:extLst>
          </p:cNvPr>
          <p:cNvCxnSpPr>
            <a:cxnSpLocks noChangeShapeType="1"/>
            <a:stCxn id="76" idx="6"/>
            <a:endCxn id="77" idx="2"/>
          </p:cNvCxnSpPr>
          <p:nvPr/>
        </p:nvCxnSpPr>
        <p:spPr bwMode="auto">
          <a:xfrm>
            <a:off x="39989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Oval 104">
            <a:extLst>
              <a:ext uri="{FF2B5EF4-FFF2-40B4-BE49-F238E27FC236}">
                <a16:creationId xmlns:a16="http://schemas.microsoft.com/office/drawing/2014/main" id="{75F35E82-2131-4248-A18D-2D02A9348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925" y="5113338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80" name="Oval 105">
            <a:extLst>
              <a:ext uri="{FF2B5EF4-FFF2-40B4-BE49-F238E27FC236}">
                <a16:creationId xmlns:a16="http://schemas.microsoft.com/office/drawing/2014/main" id="{BA79BC17-EA5A-4FD0-883E-CBCD29449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81" name="Oval 106">
            <a:extLst>
              <a:ext uri="{FF2B5EF4-FFF2-40B4-BE49-F238E27FC236}">
                <a16:creationId xmlns:a16="http://schemas.microsoft.com/office/drawing/2014/main" id="{E5238748-85BB-4D42-B0F0-63D7E50C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2" name="AutoShape 107">
            <a:extLst>
              <a:ext uri="{FF2B5EF4-FFF2-40B4-BE49-F238E27FC236}">
                <a16:creationId xmlns:a16="http://schemas.microsoft.com/office/drawing/2014/main" id="{9827C4C8-1090-4AF8-91DF-782AE558E4F2}"/>
              </a:ext>
            </a:extLst>
          </p:cNvPr>
          <p:cNvCxnSpPr>
            <a:cxnSpLocks noChangeShapeType="1"/>
            <a:stCxn id="77" idx="6"/>
            <a:endCxn id="81" idx="2"/>
          </p:cNvCxnSpPr>
          <p:nvPr/>
        </p:nvCxnSpPr>
        <p:spPr bwMode="auto">
          <a:xfrm>
            <a:off x="42275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Oval 108">
            <a:extLst>
              <a:ext uri="{FF2B5EF4-FFF2-40B4-BE49-F238E27FC236}">
                <a16:creationId xmlns:a16="http://schemas.microsoft.com/office/drawing/2014/main" id="{D60633E0-B1FA-45D2-B59C-12C7C6668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84" name="Oval 115">
            <a:extLst>
              <a:ext uri="{FF2B5EF4-FFF2-40B4-BE49-F238E27FC236}">
                <a16:creationId xmlns:a16="http://schemas.microsoft.com/office/drawing/2014/main" id="{9BE718BC-BF87-4100-9B78-6CF952340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5" name="AutoShape 116">
            <a:extLst>
              <a:ext uri="{FF2B5EF4-FFF2-40B4-BE49-F238E27FC236}">
                <a16:creationId xmlns:a16="http://schemas.microsoft.com/office/drawing/2014/main" id="{997DD843-0AC8-40BF-9425-9394A92D37C8}"/>
              </a:ext>
            </a:extLst>
          </p:cNvPr>
          <p:cNvCxnSpPr>
            <a:cxnSpLocks noChangeShapeType="1"/>
            <a:stCxn id="81" idx="6"/>
            <a:endCxn id="84" idx="2"/>
          </p:cNvCxnSpPr>
          <p:nvPr/>
        </p:nvCxnSpPr>
        <p:spPr bwMode="auto">
          <a:xfrm>
            <a:off x="44561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Oval 117">
            <a:extLst>
              <a:ext uri="{FF2B5EF4-FFF2-40B4-BE49-F238E27FC236}">
                <a16:creationId xmlns:a16="http://schemas.microsoft.com/office/drawing/2014/main" id="{41E39169-B6B6-40B3-B5B8-4653B11D7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87" name="Oval 118">
            <a:extLst>
              <a:ext uri="{FF2B5EF4-FFF2-40B4-BE49-F238E27FC236}">
                <a16:creationId xmlns:a16="http://schemas.microsoft.com/office/drawing/2014/main" id="{3E08FDB5-73F9-4EBC-B309-5992376C1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8" name="AutoShape 119">
            <a:extLst>
              <a:ext uri="{FF2B5EF4-FFF2-40B4-BE49-F238E27FC236}">
                <a16:creationId xmlns:a16="http://schemas.microsoft.com/office/drawing/2014/main" id="{FBBA29CB-1888-4D2E-9EEA-E3C29516927E}"/>
              </a:ext>
            </a:extLst>
          </p:cNvPr>
          <p:cNvCxnSpPr>
            <a:cxnSpLocks noChangeShapeType="1"/>
            <a:stCxn id="158" idx="6"/>
            <a:endCxn id="87" idx="2"/>
          </p:cNvCxnSpPr>
          <p:nvPr/>
        </p:nvCxnSpPr>
        <p:spPr bwMode="auto">
          <a:xfrm flipV="1">
            <a:off x="4922838" y="5053013"/>
            <a:ext cx="1825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Oval 120">
            <a:extLst>
              <a:ext uri="{FF2B5EF4-FFF2-40B4-BE49-F238E27FC236}">
                <a16:creationId xmlns:a16="http://schemas.microsoft.com/office/drawing/2014/main" id="{C3B32257-3FC9-44DE-96EC-8AB45EEDD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90" name="Oval 121">
            <a:extLst>
              <a:ext uri="{FF2B5EF4-FFF2-40B4-BE49-F238E27FC236}">
                <a16:creationId xmlns:a16="http://schemas.microsoft.com/office/drawing/2014/main" id="{142996AB-3213-43CF-A12C-DD98510DD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91" name="AutoShape 122">
            <a:extLst>
              <a:ext uri="{FF2B5EF4-FFF2-40B4-BE49-F238E27FC236}">
                <a16:creationId xmlns:a16="http://schemas.microsoft.com/office/drawing/2014/main" id="{AEB01AB7-29EC-495A-AD5A-FAF76C1F83A0}"/>
              </a:ext>
            </a:extLst>
          </p:cNvPr>
          <p:cNvCxnSpPr>
            <a:cxnSpLocks noChangeShapeType="1"/>
            <a:stCxn id="87" idx="6"/>
            <a:endCxn id="90" idx="2"/>
          </p:cNvCxnSpPr>
          <p:nvPr/>
        </p:nvCxnSpPr>
        <p:spPr bwMode="auto">
          <a:xfrm>
            <a:off x="5151438" y="5053013"/>
            <a:ext cx="1984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" name="Oval 123">
            <a:extLst>
              <a:ext uri="{FF2B5EF4-FFF2-40B4-BE49-F238E27FC236}">
                <a16:creationId xmlns:a16="http://schemas.microsoft.com/office/drawing/2014/main" id="{EA87783F-9923-491F-B5C7-2555A8ED2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95" name="Oval 124">
            <a:extLst>
              <a:ext uri="{FF2B5EF4-FFF2-40B4-BE49-F238E27FC236}">
                <a16:creationId xmlns:a16="http://schemas.microsoft.com/office/drawing/2014/main" id="{2C0B8B73-67D3-43C3-B2CB-819EA6ABF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96" name="AutoShape 125">
            <a:extLst>
              <a:ext uri="{FF2B5EF4-FFF2-40B4-BE49-F238E27FC236}">
                <a16:creationId xmlns:a16="http://schemas.microsoft.com/office/drawing/2014/main" id="{E048D6E1-CA2B-4038-8A78-DAF596078B21}"/>
              </a:ext>
            </a:extLst>
          </p:cNvPr>
          <p:cNvCxnSpPr>
            <a:cxnSpLocks noChangeShapeType="1"/>
            <a:stCxn id="90" idx="6"/>
            <a:endCxn id="95" idx="2"/>
          </p:cNvCxnSpPr>
          <p:nvPr/>
        </p:nvCxnSpPr>
        <p:spPr bwMode="auto">
          <a:xfrm>
            <a:off x="53959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Oval 126">
            <a:extLst>
              <a:ext uri="{FF2B5EF4-FFF2-40B4-BE49-F238E27FC236}">
                <a16:creationId xmlns:a16="http://schemas.microsoft.com/office/drawing/2014/main" id="{C94CBFE6-8132-49C2-A186-4E0A118C6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98" name="Oval 127">
            <a:extLst>
              <a:ext uri="{FF2B5EF4-FFF2-40B4-BE49-F238E27FC236}">
                <a16:creationId xmlns:a16="http://schemas.microsoft.com/office/drawing/2014/main" id="{25E1DEEC-795D-4126-8AFC-4310EB12C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99" name="AutoShape 128">
            <a:extLst>
              <a:ext uri="{FF2B5EF4-FFF2-40B4-BE49-F238E27FC236}">
                <a16:creationId xmlns:a16="http://schemas.microsoft.com/office/drawing/2014/main" id="{2D01B7F1-9A55-40C7-ADAE-8B40B99D82A2}"/>
              </a:ext>
            </a:extLst>
          </p:cNvPr>
          <p:cNvCxnSpPr>
            <a:cxnSpLocks noChangeShapeType="1"/>
            <a:stCxn id="95" idx="6"/>
            <a:endCxn id="98" idx="2"/>
          </p:cNvCxnSpPr>
          <p:nvPr/>
        </p:nvCxnSpPr>
        <p:spPr bwMode="auto">
          <a:xfrm>
            <a:off x="56245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" name="Oval 129">
            <a:extLst>
              <a:ext uri="{FF2B5EF4-FFF2-40B4-BE49-F238E27FC236}">
                <a16:creationId xmlns:a16="http://schemas.microsoft.com/office/drawing/2014/main" id="{D3FD836D-746C-4F2D-ABF7-9E767C9CA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01" name="Oval 133">
            <a:extLst>
              <a:ext uri="{FF2B5EF4-FFF2-40B4-BE49-F238E27FC236}">
                <a16:creationId xmlns:a16="http://schemas.microsoft.com/office/drawing/2014/main" id="{A541CF59-430A-4130-84A9-682934C14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175" y="1917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102" name="AutoShape 134">
            <a:extLst>
              <a:ext uri="{FF2B5EF4-FFF2-40B4-BE49-F238E27FC236}">
                <a16:creationId xmlns:a16="http://schemas.microsoft.com/office/drawing/2014/main" id="{92331A55-F332-42D1-A31B-CA9EB12215D7}"/>
              </a:ext>
            </a:extLst>
          </p:cNvPr>
          <p:cNvCxnSpPr>
            <a:cxnSpLocks noChangeShapeType="1"/>
            <a:stCxn id="107" idx="1"/>
            <a:endCxn id="101" idx="5"/>
          </p:cNvCxnSpPr>
          <p:nvPr/>
        </p:nvCxnSpPr>
        <p:spPr bwMode="auto">
          <a:xfrm flipH="1" flipV="1">
            <a:off x="7078663" y="21351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Oval 135">
            <a:extLst>
              <a:ext uri="{FF2B5EF4-FFF2-40B4-BE49-F238E27FC236}">
                <a16:creationId xmlns:a16="http://schemas.microsoft.com/office/drawing/2014/main" id="{317FA638-5DB0-4AF0-8C83-B646CB6F8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1600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04" name="AutoShape 136">
            <a:extLst>
              <a:ext uri="{FF2B5EF4-FFF2-40B4-BE49-F238E27FC236}">
                <a16:creationId xmlns:a16="http://schemas.microsoft.com/office/drawing/2014/main" id="{F8C45267-3A64-4744-9FC2-1EED05A0555B}"/>
              </a:ext>
            </a:extLst>
          </p:cNvPr>
          <p:cNvCxnSpPr>
            <a:cxnSpLocks noChangeShapeType="1"/>
            <a:stCxn id="101" idx="7"/>
            <a:endCxn id="103" idx="3"/>
          </p:cNvCxnSpPr>
          <p:nvPr/>
        </p:nvCxnSpPr>
        <p:spPr bwMode="auto">
          <a:xfrm flipV="1">
            <a:off x="7078663" y="18176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Oval 137">
            <a:extLst>
              <a:ext uri="{FF2B5EF4-FFF2-40B4-BE49-F238E27FC236}">
                <a16:creationId xmlns:a16="http://schemas.microsoft.com/office/drawing/2014/main" id="{75131A3D-778D-4381-B21C-C6EA3F4A5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1600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06" name="AutoShape 138">
            <a:extLst>
              <a:ext uri="{FF2B5EF4-FFF2-40B4-BE49-F238E27FC236}">
                <a16:creationId xmlns:a16="http://schemas.microsoft.com/office/drawing/2014/main" id="{31489188-7C68-434F-9DDF-C1B4887867A6}"/>
              </a:ext>
            </a:extLst>
          </p:cNvPr>
          <p:cNvCxnSpPr>
            <a:cxnSpLocks noChangeShapeType="1"/>
            <a:stCxn id="103" idx="6"/>
            <a:endCxn id="105" idx="2"/>
          </p:cNvCxnSpPr>
          <p:nvPr/>
        </p:nvCxnSpPr>
        <p:spPr bwMode="auto">
          <a:xfrm>
            <a:off x="7432675" y="17272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Oval 139">
            <a:extLst>
              <a:ext uri="{FF2B5EF4-FFF2-40B4-BE49-F238E27FC236}">
                <a16:creationId xmlns:a16="http://schemas.microsoft.com/office/drawing/2014/main" id="{85A80879-270E-4926-A332-CAF3E6A0A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108" name="AutoShape 140">
            <a:extLst>
              <a:ext uri="{FF2B5EF4-FFF2-40B4-BE49-F238E27FC236}">
                <a16:creationId xmlns:a16="http://schemas.microsoft.com/office/drawing/2014/main" id="{9D4A6B2F-AA96-4747-96E5-047DE057F7F9}"/>
              </a:ext>
            </a:extLst>
          </p:cNvPr>
          <p:cNvCxnSpPr>
            <a:cxnSpLocks noChangeShapeType="1"/>
            <a:stCxn id="116" idx="3"/>
            <a:endCxn id="110" idx="7"/>
          </p:cNvCxnSpPr>
          <p:nvPr/>
        </p:nvCxnSpPr>
        <p:spPr bwMode="auto">
          <a:xfrm flipH="1">
            <a:off x="7904163" y="21351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Oval 141">
            <a:extLst>
              <a:ext uri="{FF2B5EF4-FFF2-40B4-BE49-F238E27FC236}">
                <a16:creationId xmlns:a16="http://schemas.microsoft.com/office/drawing/2014/main" id="{3E720C52-9706-456F-B242-95C506656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10" name="Oval 142">
            <a:extLst>
              <a:ext uri="{FF2B5EF4-FFF2-40B4-BE49-F238E27FC236}">
                <a16:creationId xmlns:a16="http://schemas.microsoft.com/office/drawing/2014/main" id="{97561C29-1A1E-46B7-AAFC-FDD5631A8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11" name="Oval 143">
            <a:extLst>
              <a:ext uri="{FF2B5EF4-FFF2-40B4-BE49-F238E27FC236}">
                <a16:creationId xmlns:a16="http://schemas.microsoft.com/office/drawing/2014/main" id="{66FC89B7-B519-469F-B22B-9C3323E8B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12" name="AutoShape 144">
            <a:extLst>
              <a:ext uri="{FF2B5EF4-FFF2-40B4-BE49-F238E27FC236}">
                <a16:creationId xmlns:a16="http://schemas.microsoft.com/office/drawing/2014/main" id="{DA265227-3469-41EF-BB73-E1E10D78DC7A}"/>
              </a:ext>
            </a:extLst>
          </p:cNvPr>
          <p:cNvCxnSpPr>
            <a:cxnSpLocks noChangeShapeType="1"/>
            <a:stCxn id="107" idx="5"/>
            <a:endCxn id="111" idx="1"/>
          </p:cNvCxnSpPr>
          <p:nvPr/>
        </p:nvCxnSpPr>
        <p:spPr bwMode="auto">
          <a:xfrm>
            <a:off x="7396163" y="2452688"/>
            <a:ext cx="327025" cy="263525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AutoShape 145">
            <a:extLst>
              <a:ext uri="{FF2B5EF4-FFF2-40B4-BE49-F238E27FC236}">
                <a16:creationId xmlns:a16="http://schemas.microsoft.com/office/drawing/2014/main" id="{2694112F-A630-4A6D-93A3-94E73CE1E017}"/>
              </a:ext>
            </a:extLst>
          </p:cNvPr>
          <p:cNvCxnSpPr>
            <a:cxnSpLocks noChangeShapeType="1"/>
            <a:stCxn id="111" idx="0"/>
            <a:endCxn id="110" idx="4"/>
          </p:cNvCxnSpPr>
          <p:nvPr/>
        </p:nvCxnSpPr>
        <p:spPr bwMode="auto">
          <a:xfrm flipV="1">
            <a:off x="7813675" y="24892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AutoShape 146">
            <a:extLst>
              <a:ext uri="{FF2B5EF4-FFF2-40B4-BE49-F238E27FC236}">
                <a16:creationId xmlns:a16="http://schemas.microsoft.com/office/drawing/2014/main" id="{6D044322-9529-4938-BD0E-3D5275E8ABC1}"/>
              </a:ext>
            </a:extLst>
          </p:cNvPr>
          <p:cNvCxnSpPr>
            <a:cxnSpLocks noChangeShapeType="1"/>
            <a:stCxn id="109" idx="0"/>
            <a:endCxn id="107" idx="4"/>
          </p:cNvCxnSpPr>
          <p:nvPr/>
        </p:nvCxnSpPr>
        <p:spPr bwMode="auto">
          <a:xfrm flipV="1">
            <a:off x="7305675" y="24892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AutoShape 147">
            <a:extLst>
              <a:ext uri="{FF2B5EF4-FFF2-40B4-BE49-F238E27FC236}">
                <a16:creationId xmlns:a16="http://schemas.microsoft.com/office/drawing/2014/main" id="{1DE63D20-A5C4-4A28-B32B-87776192ECAE}"/>
              </a:ext>
            </a:extLst>
          </p:cNvPr>
          <p:cNvCxnSpPr>
            <a:cxnSpLocks noChangeShapeType="1"/>
            <a:stCxn id="109" idx="7"/>
            <a:endCxn id="110" idx="3"/>
          </p:cNvCxnSpPr>
          <p:nvPr/>
        </p:nvCxnSpPr>
        <p:spPr bwMode="auto">
          <a:xfrm flipV="1">
            <a:off x="7396163" y="2452688"/>
            <a:ext cx="327025" cy="263525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Oval 148">
            <a:extLst>
              <a:ext uri="{FF2B5EF4-FFF2-40B4-BE49-F238E27FC236}">
                <a16:creationId xmlns:a16="http://schemas.microsoft.com/office/drawing/2014/main" id="{5D103D01-1E6E-40FF-91E1-68265FF26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175" y="1917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117" name="AutoShape 149">
            <a:extLst>
              <a:ext uri="{FF2B5EF4-FFF2-40B4-BE49-F238E27FC236}">
                <a16:creationId xmlns:a16="http://schemas.microsoft.com/office/drawing/2014/main" id="{C7103276-494E-40FF-BC03-C01987259A2D}"/>
              </a:ext>
            </a:extLst>
          </p:cNvPr>
          <p:cNvCxnSpPr>
            <a:cxnSpLocks noChangeShapeType="1"/>
            <a:stCxn id="105" idx="5"/>
            <a:endCxn id="116" idx="1"/>
          </p:cNvCxnSpPr>
          <p:nvPr/>
        </p:nvCxnSpPr>
        <p:spPr bwMode="auto">
          <a:xfrm>
            <a:off x="7904163" y="18176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Oval 150">
            <a:extLst>
              <a:ext uri="{FF2B5EF4-FFF2-40B4-BE49-F238E27FC236}">
                <a16:creationId xmlns:a16="http://schemas.microsoft.com/office/drawing/2014/main" id="{BA77B747-3051-4251-90C3-E5E4BAF8B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19" name="Oval 151">
            <a:extLst>
              <a:ext uri="{FF2B5EF4-FFF2-40B4-BE49-F238E27FC236}">
                <a16:creationId xmlns:a16="http://schemas.microsoft.com/office/drawing/2014/main" id="{C95FE2EA-0DC1-4C60-B981-5C0C4E80C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850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120" name="AutoShape 152">
            <a:extLst>
              <a:ext uri="{FF2B5EF4-FFF2-40B4-BE49-F238E27FC236}">
                <a16:creationId xmlns:a16="http://schemas.microsoft.com/office/drawing/2014/main" id="{AD5ED3FA-DC6C-420D-BBBA-014C02A47AC3}"/>
              </a:ext>
            </a:extLst>
          </p:cNvPr>
          <p:cNvCxnSpPr>
            <a:cxnSpLocks noChangeShapeType="1"/>
            <a:stCxn id="119" idx="0"/>
            <a:endCxn id="111" idx="4"/>
          </p:cNvCxnSpPr>
          <p:nvPr/>
        </p:nvCxnSpPr>
        <p:spPr bwMode="auto">
          <a:xfrm flipH="1" flipV="1">
            <a:off x="7813675" y="2933700"/>
            <a:ext cx="3175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AutoShape 153">
            <a:extLst>
              <a:ext uri="{FF2B5EF4-FFF2-40B4-BE49-F238E27FC236}">
                <a16:creationId xmlns:a16="http://schemas.microsoft.com/office/drawing/2014/main" id="{43FBAE1C-C061-48BF-8222-EDCBFB2621C4}"/>
              </a:ext>
            </a:extLst>
          </p:cNvPr>
          <p:cNvCxnSpPr>
            <a:cxnSpLocks noChangeShapeType="1"/>
            <a:stCxn id="118" idx="0"/>
            <a:endCxn id="109" idx="4"/>
          </p:cNvCxnSpPr>
          <p:nvPr/>
        </p:nvCxnSpPr>
        <p:spPr bwMode="auto">
          <a:xfrm flipH="1" flipV="1">
            <a:off x="7305675" y="2933700"/>
            <a:ext cx="3175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AutoShape 154">
            <a:extLst>
              <a:ext uri="{FF2B5EF4-FFF2-40B4-BE49-F238E27FC236}">
                <a16:creationId xmlns:a16="http://schemas.microsoft.com/office/drawing/2014/main" id="{776C5598-FEBF-4B41-AEF7-5D801404C219}"/>
              </a:ext>
            </a:extLst>
          </p:cNvPr>
          <p:cNvCxnSpPr>
            <a:cxnSpLocks noChangeShapeType="1"/>
            <a:stCxn id="118" idx="6"/>
            <a:endCxn id="119" idx="2"/>
          </p:cNvCxnSpPr>
          <p:nvPr/>
        </p:nvCxnSpPr>
        <p:spPr bwMode="auto">
          <a:xfrm>
            <a:off x="7435850" y="32258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" name="Oval 155">
            <a:extLst>
              <a:ext uri="{FF2B5EF4-FFF2-40B4-BE49-F238E27FC236}">
                <a16:creationId xmlns:a16="http://schemas.microsoft.com/office/drawing/2014/main" id="{01CB2A02-115F-4AFE-B4B4-596277283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6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4" name="Oval 156">
            <a:extLst>
              <a:ext uri="{FF2B5EF4-FFF2-40B4-BE49-F238E27FC236}">
                <a16:creationId xmlns:a16="http://schemas.microsoft.com/office/drawing/2014/main" id="{8B16E30F-A847-4C8F-A02E-42D008814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25" name="AutoShape 157">
            <a:extLst>
              <a:ext uri="{FF2B5EF4-FFF2-40B4-BE49-F238E27FC236}">
                <a16:creationId xmlns:a16="http://schemas.microsoft.com/office/drawing/2014/main" id="{12536852-B2B2-4F09-99F9-68BB5F57828F}"/>
              </a:ext>
            </a:extLst>
          </p:cNvPr>
          <p:cNvCxnSpPr>
            <a:cxnSpLocks noChangeShapeType="1"/>
            <a:stCxn id="123" idx="6"/>
            <a:endCxn id="124" idx="2"/>
          </p:cNvCxnSpPr>
          <p:nvPr/>
        </p:nvCxnSpPr>
        <p:spPr bwMode="auto">
          <a:xfrm>
            <a:off x="65166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" name="Oval 158">
            <a:extLst>
              <a:ext uri="{FF2B5EF4-FFF2-40B4-BE49-F238E27FC236}">
                <a16:creationId xmlns:a16="http://schemas.microsoft.com/office/drawing/2014/main" id="{A14087A2-9D7B-499D-9185-09C74F197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5113338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27" name="Oval 159">
            <a:extLst>
              <a:ext uri="{FF2B5EF4-FFF2-40B4-BE49-F238E27FC236}">
                <a16:creationId xmlns:a16="http://schemas.microsoft.com/office/drawing/2014/main" id="{1026EF28-78C4-4A5A-8C1B-D422B1E29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28" name="Oval 160">
            <a:extLst>
              <a:ext uri="{FF2B5EF4-FFF2-40B4-BE49-F238E27FC236}">
                <a16:creationId xmlns:a16="http://schemas.microsoft.com/office/drawing/2014/main" id="{497CDE5A-86D5-4514-BCD8-5B561823D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8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29" name="AutoShape 161">
            <a:extLst>
              <a:ext uri="{FF2B5EF4-FFF2-40B4-BE49-F238E27FC236}">
                <a16:creationId xmlns:a16="http://schemas.microsoft.com/office/drawing/2014/main" id="{61DC9984-5100-4733-9DFA-B505262E6EA3}"/>
              </a:ext>
            </a:extLst>
          </p:cNvPr>
          <p:cNvCxnSpPr>
            <a:cxnSpLocks noChangeShapeType="1"/>
            <a:stCxn id="124" idx="6"/>
            <a:endCxn id="128" idx="2"/>
          </p:cNvCxnSpPr>
          <p:nvPr/>
        </p:nvCxnSpPr>
        <p:spPr bwMode="auto">
          <a:xfrm>
            <a:off x="67452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" name="Oval 162">
            <a:extLst>
              <a:ext uri="{FF2B5EF4-FFF2-40B4-BE49-F238E27FC236}">
                <a16:creationId xmlns:a16="http://schemas.microsoft.com/office/drawing/2014/main" id="{C6228341-329A-4FF4-922E-6137D738D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31" name="Oval 163">
            <a:extLst>
              <a:ext uri="{FF2B5EF4-FFF2-40B4-BE49-F238E27FC236}">
                <a16:creationId xmlns:a16="http://schemas.microsoft.com/office/drawing/2014/main" id="{EEDC7BB7-9C79-426A-8431-1B3EC04B3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32" name="AutoShape 164">
            <a:extLst>
              <a:ext uri="{FF2B5EF4-FFF2-40B4-BE49-F238E27FC236}">
                <a16:creationId xmlns:a16="http://schemas.microsoft.com/office/drawing/2014/main" id="{C8A041C8-E885-4772-B594-7C07B07E0137}"/>
              </a:ext>
            </a:extLst>
          </p:cNvPr>
          <p:cNvCxnSpPr>
            <a:cxnSpLocks noChangeShapeType="1"/>
            <a:stCxn id="128" idx="6"/>
            <a:endCxn id="131" idx="2"/>
          </p:cNvCxnSpPr>
          <p:nvPr/>
        </p:nvCxnSpPr>
        <p:spPr bwMode="auto">
          <a:xfrm>
            <a:off x="69738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Oval 165">
            <a:extLst>
              <a:ext uri="{FF2B5EF4-FFF2-40B4-BE49-F238E27FC236}">
                <a16:creationId xmlns:a16="http://schemas.microsoft.com/office/drawing/2014/main" id="{A44A0D56-3C8F-4ED6-83F8-C4B4B9D3F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34" name="Oval 166">
            <a:extLst>
              <a:ext uri="{FF2B5EF4-FFF2-40B4-BE49-F238E27FC236}">
                <a16:creationId xmlns:a16="http://schemas.microsoft.com/office/drawing/2014/main" id="{757B1A8F-9670-4652-9706-261E03EC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35" name="AutoShape 167">
            <a:extLst>
              <a:ext uri="{FF2B5EF4-FFF2-40B4-BE49-F238E27FC236}">
                <a16:creationId xmlns:a16="http://schemas.microsoft.com/office/drawing/2014/main" id="{A71039BF-73C8-493F-839B-751A2DEF3959}"/>
              </a:ext>
            </a:extLst>
          </p:cNvPr>
          <p:cNvCxnSpPr>
            <a:cxnSpLocks noChangeShapeType="1"/>
            <a:stCxn id="131" idx="6"/>
            <a:endCxn id="134" idx="2"/>
          </p:cNvCxnSpPr>
          <p:nvPr/>
        </p:nvCxnSpPr>
        <p:spPr bwMode="auto">
          <a:xfrm>
            <a:off x="72024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6" name="Oval 168">
            <a:extLst>
              <a:ext uri="{FF2B5EF4-FFF2-40B4-BE49-F238E27FC236}">
                <a16:creationId xmlns:a16="http://schemas.microsoft.com/office/drawing/2014/main" id="{AB936FFA-F7B4-44A2-A9E0-E2854569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9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37" name="Oval 169">
            <a:extLst>
              <a:ext uri="{FF2B5EF4-FFF2-40B4-BE49-F238E27FC236}">
                <a16:creationId xmlns:a16="http://schemas.microsoft.com/office/drawing/2014/main" id="{356284C0-B20A-463A-9721-837A27A11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6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38" name="AutoShape 170">
            <a:extLst>
              <a:ext uri="{FF2B5EF4-FFF2-40B4-BE49-F238E27FC236}">
                <a16:creationId xmlns:a16="http://schemas.microsoft.com/office/drawing/2014/main" id="{7207B320-51A4-49BA-8FEE-807FE3872BBA}"/>
              </a:ext>
            </a:extLst>
          </p:cNvPr>
          <p:cNvCxnSpPr>
            <a:cxnSpLocks noChangeShapeType="1"/>
            <a:stCxn id="134" idx="6"/>
            <a:endCxn id="137" idx="2"/>
          </p:cNvCxnSpPr>
          <p:nvPr/>
        </p:nvCxnSpPr>
        <p:spPr bwMode="auto">
          <a:xfrm>
            <a:off x="74310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9" name="Oval 171">
            <a:extLst>
              <a:ext uri="{FF2B5EF4-FFF2-40B4-BE49-F238E27FC236}">
                <a16:creationId xmlns:a16="http://schemas.microsoft.com/office/drawing/2014/main" id="{F730D1D3-AF66-4A97-8B8C-DCF0CC16B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5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40" name="Oval 172">
            <a:extLst>
              <a:ext uri="{FF2B5EF4-FFF2-40B4-BE49-F238E27FC236}">
                <a16:creationId xmlns:a16="http://schemas.microsoft.com/office/drawing/2014/main" id="{CD534601-C3C7-4D77-BD17-F7D0D4DC3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41" name="AutoShape 173">
            <a:extLst>
              <a:ext uri="{FF2B5EF4-FFF2-40B4-BE49-F238E27FC236}">
                <a16:creationId xmlns:a16="http://schemas.microsoft.com/office/drawing/2014/main" id="{DF76308C-40C4-41E6-B2FA-F8F8B5F256F5}"/>
              </a:ext>
            </a:extLst>
          </p:cNvPr>
          <p:cNvCxnSpPr>
            <a:cxnSpLocks noChangeShapeType="1"/>
            <a:stCxn id="137" idx="6"/>
            <a:endCxn id="140" idx="2"/>
          </p:cNvCxnSpPr>
          <p:nvPr/>
        </p:nvCxnSpPr>
        <p:spPr bwMode="auto">
          <a:xfrm>
            <a:off x="76596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" name="Oval 174">
            <a:extLst>
              <a:ext uri="{FF2B5EF4-FFF2-40B4-BE49-F238E27FC236}">
                <a16:creationId xmlns:a16="http://schemas.microsoft.com/office/drawing/2014/main" id="{2A009A78-962A-4535-9C90-B5E777105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143" name="Oval 175">
            <a:extLst>
              <a:ext uri="{FF2B5EF4-FFF2-40B4-BE49-F238E27FC236}">
                <a16:creationId xmlns:a16="http://schemas.microsoft.com/office/drawing/2014/main" id="{26D0EAE4-8164-4195-B743-801814EC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44" name="AutoShape 176">
            <a:extLst>
              <a:ext uri="{FF2B5EF4-FFF2-40B4-BE49-F238E27FC236}">
                <a16:creationId xmlns:a16="http://schemas.microsoft.com/office/drawing/2014/main" id="{D8611B4E-AE4F-4287-B727-2A974A13C628}"/>
              </a:ext>
            </a:extLst>
          </p:cNvPr>
          <p:cNvCxnSpPr>
            <a:cxnSpLocks noChangeShapeType="1"/>
            <a:stCxn id="140" idx="6"/>
            <a:endCxn id="143" idx="2"/>
          </p:cNvCxnSpPr>
          <p:nvPr/>
        </p:nvCxnSpPr>
        <p:spPr bwMode="auto">
          <a:xfrm>
            <a:off x="78882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5" name="Oval 177">
            <a:extLst>
              <a:ext uri="{FF2B5EF4-FFF2-40B4-BE49-F238E27FC236}">
                <a16:creationId xmlns:a16="http://schemas.microsoft.com/office/drawing/2014/main" id="{4E938170-31FB-4AD2-AC20-27BF94E1F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7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146" name="Oval 178">
            <a:extLst>
              <a:ext uri="{FF2B5EF4-FFF2-40B4-BE49-F238E27FC236}">
                <a16:creationId xmlns:a16="http://schemas.microsoft.com/office/drawing/2014/main" id="{CA1824ED-2EE8-44CC-A53E-DF63A6AA0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4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47" name="AutoShape 179">
            <a:extLst>
              <a:ext uri="{FF2B5EF4-FFF2-40B4-BE49-F238E27FC236}">
                <a16:creationId xmlns:a16="http://schemas.microsoft.com/office/drawing/2014/main" id="{2C2A6781-27A1-4E6E-984A-72D2C8590276}"/>
              </a:ext>
            </a:extLst>
          </p:cNvPr>
          <p:cNvCxnSpPr>
            <a:cxnSpLocks noChangeShapeType="1"/>
            <a:stCxn id="143" idx="6"/>
            <a:endCxn id="146" idx="2"/>
          </p:cNvCxnSpPr>
          <p:nvPr/>
        </p:nvCxnSpPr>
        <p:spPr bwMode="auto">
          <a:xfrm>
            <a:off x="81168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" name="Oval 180">
            <a:extLst>
              <a:ext uri="{FF2B5EF4-FFF2-40B4-BE49-F238E27FC236}">
                <a16:creationId xmlns:a16="http://schemas.microsoft.com/office/drawing/2014/main" id="{C23BD15F-E32D-4EFC-AC9E-E795D1672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49" name="Oval 181">
            <a:extLst>
              <a:ext uri="{FF2B5EF4-FFF2-40B4-BE49-F238E27FC236}">
                <a16:creationId xmlns:a16="http://schemas.microsoft.com/office/drawing/2014/main" id="{4B8ABCE2-69F5-4E9E-A469-E40722F15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80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50" name="AutoShape 182">
            <a:extLst>
              <a:ext uri="{FF2B5EF4-FFF2-40B4-BE49-F238E27FC236}">
                <a16:creationId xmlns:a16="http://schemas.microsoft.com/office/drawing/2014/main" id="{908FF400-9CE0-40F4-9E14-AC0DF2C8D1E8}"/>
              </a:ext>
            </a:extLst>
          </p:cNvPr>
          <p:cNvCxnSpPr>
            <a:cxnSpLocks noChangeShapeType="1"/>
            <a:stCxn id="146" idx="6"/>
            <a:endCxn id="149" idx="2"/>
          </p:cNvCxnSpPr>
          <p:nvPr/>
        </p:nvCxnSpPr>
        <p:spPr bwMode="auto">
          <a:xfrm>
            <a:off x="83454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Oval 183">
            <a:extLst>
              <a:ext uri="{FF2B5EF4-FFF2-40B4-BE49-F238E27FC236}">
                <a16:creationId xmlns:a16="http://schemas.microsoft.com/office/drawing/2014/main" id="{A0D9356F-D3E7-4414-8BF7-8A1CD7E51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59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52" name="Rectangle 190">
            <a:extLst>
              <a:ext uri="{FF2B5EF4-FFF2-40B4-BE49-F238E27FC236}">
                <a16:creationId xmlns:a16="http://schemas.microsoft.com/office/drawing/2014/main" id="{0DAC4C20-2820-481E-B1CB-08D4E13A9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260" y="5789613"/>
            <a:ext cx="1064394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B050"/>
                </a:solidFill>
              </a:rPr>
              <a:t>sharp turn</a:t>
            </a:r>
          </a:p>
        </p:txBody>
      </p:sp>
      <p:sp>
        <p:nvSpPr>
          <p:cNvPr id="153" name="Rectangle 191">
            <a:extLst>
              <a:ext uri="{FF2B5EF4-FFF2-40B4-BE49-F238E27FC236}">
                <a16:creationId xmlns:a16="http://schemas.microsoft.com/office/drawing/2014/main" id="{8E448997-C086-4AF5-9E77-20395911C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061" y="5789613"/>
            <a:ext cx="87524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B050"/>
                </a:solidFill>
              </a:rPr>
              <a:t>crossing</a:t>
            </a:r>
          </a:p>
        </p:txBody>
      </p:sp>
      <p:sp>
        <p:nvSpPr>
          <p:cNvPr id="154" name="Rectangle 192">
            <a:extLst>
              <a:ext uri="{FF2B5EF4-FFF2-40B4-BE49-F238E27FC236}">
                <a16:creationId xmlns:a16="http://schemas.microsoft.com/office/drawing/2014/main" id="{0B6CB191-79A8-4F70-8D06-37DA8B7F8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8" y="5789613"/>
            <a:ext cx="373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6600"/>
                </a:solidFill>
              </a:rPr>
              <a:t>ok</a:t>
            </a:r>
          </a:p>
        </p:txBody>
      </p:sp>
      <p:sp>
        <p:nvSpPr>
          <p:cNvPr id="155" name="Line 193">
            <a:extLst>
              <a:ext uri="{FF2B5EF4-FFF2-40B4-BE49-F238E27FC236}">
                <a16:creationId xmlns:a16="http://schemas.microsoft.com/office/drawing/2014/main" id="{CBDC238C-E9D1-4EC9-8849-CA39A1858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850" y="549116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56" name="Oval 194">
            <a:extLst>
              <a:ext uri="{FF2B5EF4-FFF2-40B4-BE49-F238E27FC236}">
                <a16:creationId xmlns:a16="http://schemas.microsoft.com/office/drawing/2014/main" id="{370AC76D-AFDC-4B05-8107-4E924258A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1447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57" name="AutoShape 195">
            <a:extLst>
              <a:ext uri="{FF2B5EF4-FFF2-40B4-BE49-F238E27FC236}">
                <a16:creationId xmlns:a16="http://schemas.microsoft.com/office/drawing/2014/main" id="{895D0A37-5372-42A1-9D9C-4DADBA6F1EF1}"/>
              </a:ext>
            </a:extLst>
          </p:cNvPr>
          <p:cNvCxnSpPr>
            <a:cxnSpLocks noChangeShapeType="1"/>
            <a:stCxn id="156" idx="3"/>
            <a:endCxn id="59" idx="7"/>
          </p:cNvCxnSpPr>
          <p:nvPr/>
        </p:nvCxnSpPr>
        <p:spPr bwMode="auto">
          <a:xfrm flipH="1">
            <a:off x="4611688" y="1665288"/>
            <a:ext cx="174625" cy="174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" name="Oval 196">
            <a:extLst>
              <a:ext uri="{FF2B5EF4-FFF2-40B4-BE49-F238E27FC236}">
                <a16:creationId xmlns:a16="http://schemas.microsoft.com/office/drawing/2014/main" id="{56BD13AC-E674-4BBB-B433-EC2DE5ED3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030788"/>
            <a:ext cx="46038" cy="460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59" name="AutoShape 197">
            <a:extLst>
              <a:ext uri="{FF2B5EF4-FFF2-40B4-BE49-F238E27FC236}">
                <a16:creationId xmlns:a16="http://schemas.microsoft.com/office/drawing/2014/main" id="{29A284D1-55E6-46B8-9E34-BAD24B6B2EEE}"/>
              </a:ext>
            </a:extLst>
          </p:cNvPr>
          <p:cNvCxnSpPr>
            <a:cxnSpLocks noChangeShapeType="1"/>
            <a:stCxn id="84" idx="6"/>
            <a:endCxn id="158" idx="2"/>
          </p:cNvCxnSpPr>
          <p:nvPr/>
        </p:nvCxnSpPr>
        <p:spPr bwMode="auto">
          <a:xfrm>
            <a:off x="4684713" y="5053013"/>
            <a:ext cx="1920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" name="Oval 198">
            <a:extLst>
              <a:ext uri="{FF2B5EF4-FFF2-40B4-BE49-F238E27FC236}">
                <a16:creationId xmlns:a16="http://schemas.microsoft.com/office/drawing/2014/main" id="{449B54A3-CE5C-439E-BDC1-297B6A3A9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8" y="5106988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61" name="Rectangle 199">
            <a:extLst>
              <a:ext uri="{FF2B5EF4-FFF2-40B4-BE49-F238E27FC236}">
                <a16:creationId xmlns:a16="http://schemas.microsoft.com/office/drawing/2014/main" id="{51DAA944-F918-4C43-8813-0F9402492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5322888"/>
            <a:ext cx="295275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tIns="46038" rIns="73152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ym typeface="Symbol" panose="05050102010706020507" pitchFamily="18" charset="2"/>
              </a:rPr>
              <a:t>4</a:t>
            </a:r>
            <a:endParaRPr lang="en-US" altLang="en-US" sz="1200"/>
          </a:p>
        </p:txBody>
      </p:sp>
      <p:cxnSp>
        <p:nvCxnSpPr>
          <p:cNvPr id="162" name="AutoShape 200">
            <a:extLst>
              <a:ext uri="{FF2B5EF4-FFF2-40B4-BE49-F238E27FC236}">
                <a16:creationId xmlns:a16="http://schemas.microsoft.com/office/drawing/2014/main" id="{E4DACB5E-DB27-48C1-BCAE-A305CA510C86}"/>
              </a:ext>
            </a:extLst>
          </p:cNvPr>
          <p:cNvCxnSpPr>
            <a:cxnSpLocks noChangeShapeType="1"/>
            <a:stCxn id="29" idx="0"/>
            <a:endCxn id="55" idx="0"/>
          </p:cNvCxnSpPr>
          <p:nvPr/>
        </p:nvCxnSpPr>
        <p:spPr bwMode="auto">
          <a:xfrm rot="5400000" flipV="1">
            <a:off x="2302669" y="4001294"/>
            <a:ext cx="1588" cy="2057400"/>
          </a:xfrm>
          <a:prstGeom prst="bentConnector3">
            <a:avLst>
              <a:gd name="adj1" fmla="val -309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AutoShape 201">
            <a:extLst>
              <a:ext uri="{FF2B5EF4-FFF2-40B4-BE49-F238E27FC236}">
                <a16:creationId xmlns:a16="http://schemas.microsoft.com/office/drawing/2014/main" id="{C77BAE24-1ADC-4C88-8A38-6C5DEE1C2FAF}"/>
              </a:ext>
            </a:extLst>
          </p:cNvPr>
          <p:cNvCxnSpPr>
            <a:cxnSpLocks noChangeShapeType="1"/>
            <a:stCxn id="30" idx="0"/>
            <a:endCxn id="52" idx="0"/>
          </p:cNvCxnSpPr>
          <p:nvPr/>
        </p:nvCxnSpPr>
        <p:spPr bwMode="auto">
          <a:xfrm rot="5400000" flipV="1">
            <a:off x="2302669" y="4229894"/>
            <a:ext cx="1588" cy="1600200"/>
          </a:xfrm>
          <a:prstGeom prst="bentConnector3">
            <a:avLst>
              <a:gd name="adj1" fmla="val -22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AutoShape 202">
            <a:extLst>
              <a:ext uri="{FF2B5EF4-FFF2-40B4-BE49-F238E27FC236}">
                <a16:creationId xmlns:a16="http://schemas.microsoft.com/office/drawing/2014/main" id="{697CC867-203F-4967-B193-C968553C93EB}"/>
              </a:ext>
            </a:extLst>
          </p:cNvPr>
          <p:cNvCxnSpPr>
            <a:cxnSpLocks noChangeShapeType="1"/>
            <a:stCxn id="34" idx="0"/>
            <a:endCxn id="49" idx="0"/>
          </p:cNvCxnSpPr>
          <p:nvPr/>
        </p:nvCxnSpPr>
        <p:spPr bwMode="auto">
          <a:xfrm rot="5400000" flipV="1">
            <a:off x="2302669" y="4458494"/>
            <a:ext cx="1588" cy="1143000"/>
          </a:xfrm>
          <a:prstGeom prst="bentConnector3">
            <a:avLst>
              <a:gd name="adj1" fmla="val -12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AutoShape 203">
            <a:extLst>
              <a:ext uri="{FF2B5EF4-FFF2-40B4-BE49-F238E27FC236}">
                <a16:creationId xmlns:a16="http://schemas.microsoft.com/office/drawing/2014/main" id="{285BD127-D875-48D1-8719-3D21BB73732B}"/>
              </a:ext>
            </a:extLst>
          </p:cNvPr>
          <p:cNvCxnSpPr>
            <a:cxnSpLocks noChangeShapeType="1"/>
            <a:stCxn id="76" idx="0"/>
            <a:endCxn id="98" idx="0"/>
          </p:cNvCxnSpPr>
          <p:nvPr/>
        </p:nvCxnSpPr>
        <p:spPr bwMode="auto">
          <a:xfrm rot="5400000" flipV="1">
            <a:off x="4902994" y="4102894"/>
            <a:ext cx="1588" cy="1854200"/>
          </a:xfrm>
          <a:prstGeom prst="bentConnector3">
            <a:avLst>
              <a:gd name="adj1" fmla="val -300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6" name="AutoShape 204">
            <a:extLst>
              <a:ext uri="{FF2B5EF4-FFF2-40B4-BE49-F238E27FC236}">
                <a16:creationId xmlns:a16="http://schemas.microsoft.com/office/drawing/2014/main" id="{CAA50196-A543-4A66-85A6-0692468DE5B1}"/>
              </a:ext>
            </a:extLst>
          </p:cNvPr>
          <p:cNvCxnSpPr>
            <a:cxnSpLocks noChangeShapeType="1"/>
            <a:stCxn id="77" idx="0"/>
            <a:endCxn id="95" idx="0"/>
          </p:cNvCxnSpPr>
          <p:nvPr/>
        </p:nvCxnSpPr>
        <p:spPr bwMode="auto">
          <a:xfrm rot="5400000" flipV="1">
            <a:off x="4902994" y="4331494"/>
            <a:ext cx="1588" cy="1397000"/>
          </a:xfrm>
          <a:prstGeom prst="bentConnector3">
            <a:avLst>
              <a:gd name="adj1" fmla="val -213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AutoShape 205">
            <a:extLst>
              <a:ext uri="{FF2B5EF4-FFF2-40B4-BE49-F238E27FC236}">
                <a16:creationId xmlns:a16="http://schemas.microsoft.com/office/drawing/2014/main" id="{7E876B16-12B0-41E6-86A9-8BC5ACEBEBAE}"/>
              </a:ext>
            </a:extLst>
          </p:cNvPr>
          <p:cNvCxnSpPr>
            <a:cxnSpLocks noChangeShapeType="1"/>
            <a:stCxn id="81" idx="0"/>
            <a:endCxn id="90" idx="0"/>
          </p:cNvCxnSpPr>
          <p:nvPr/>
        </p:nvCxnSpPr>
        <p:spPr bwMode="auto">
          <a:xfrm rot="5400000" flipV="1">
            <a:off x="4902994" y="4560094"/>
            <a:ext cx="1588" cy="939800"/>
          </a:xfrm>
          <a:prstGeom prst="bentConnector3">
            <a:avLst>
              <a:gd name="adj1" fmla="val -12100005"/>
            </a:avLst>
          </a:prstGeom>
          <a:noFill/>
          <a:ln w="25400">
            <a:solidFill>
              <a:srgbClr val="00B050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206">
            <a:extLst>
              <a:ext uri="{FF2B5EF4-FFF2-40B4-BE49-F238E27FC236}">
                <a16:creationId xmlns:a16="http://schemas.microsoft.com/office/drawing/2014/main" id="{7FBAEE64-A71F-410B-AE82-792619133FC1}"/>
              </a:ext>
            </a:extLst>
          </p:cNvPr>
          <p:cNvCxnSpPr>
            <a:cxnSpLocks noChangeShapeType="1"/>
            <a:stCxn id="123" idx="0"/>
            <a:endCxn id="149" idx="0"/>
          </p:cNvCxnSpPr>
          <p:nvPr/>
        </p:nvCxnSpPr>
        <p:spPr bwMode="auto">
          <a:xfrm rot="5400000" flipV="1">
            <a:off x="7522369" y="4001294"/>
            <a:ext cx="1588" cy="2057400"/>
          </a:xfrm>
          <a:prstGeom prst="bentConnector3">
            <a:avLst>
              <a:gd name="adj1" fmla="val -29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AutoShape 207">
            <a:extLst>
              <a:ext uri="{FF2B5EF4-FFF2-40B4-BE49-F238E27FC236}">
                <a16:creationId xmlns:a16="http://schemas.microsoft.com/office/drawing/2014/main" id="{D624B247-DE82-476E-B391-D0B67B0A0A16}"/>
              </a:ext>
            </a:extLst>
          </p:cNvPr>
          <p:cNvCxnSpPr>
            <a:cxnSpLocks noChangeShapeType="1"/>
            <a:stCxn id="124" idx="0"/>
            <a:endCxn id="143" idx="0"/>
          </p:cNvCxnSpPr>
          <p:nvPr/>
        </p:nvCxnSpPr>
        <p:spPr bwMode="auto">
          <a:xfrm rot="5400000" flipV="1">
            <a:off x="7408069" y="4344194"/>
            <a:ext cx="1588" cy="1371600"/>
          </a:xfrm>
          <a:prstGeom prst="bentConnector3">
            <a:avLst>
              <a:gd name="adj1" fmla="val -19500005"/>
            </a:avLst>
          </a:prstGeom>
          <a:noFill/>
          <a:ln w="25400">
            <a:solidFill>
              <a:srgbClr val="00B050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AutoShape 208">
            <a:extLst>
              <a:ext uri="{FF2B5EF4-FFF2-40B4-BE49-F238E27FC236}">
                <a16:creationId xmlns:a16="http://schemas.microsoft.com/office/drawing/2014/main" id="{4064CFB5-B57A-44C8-96C6-863AB588106B}"/>
              </a:ext>
            </a:extLst>
          </p:cNvPr>
          <p:cNvCxnSpPr>
            <a:cxnSpLocks noChangeShapeType="1"/>
            <a:stCxn id="128" idx="1"/>
            <a:endCxn id="146" idx="0"/>
          </p:cNvCxnSpPr>
          <p:nvPr/>
        </p:nvCxnSpPr>
        <p:spPr bwMode="auto">
          <a:xfrm rot="16200000">
            <a:off x="7625557" y="4337843"/>
            <a:ext cx="6350" cy="1389063"/>
          </a:xfrm>
          <a:prstGeom prst="bentConnector3">
            <a:avLst>
              <a:gd name="adj1" fmla="val 2849995"/>
            </a:avLst>
          </a:prstGeom>
          <a:noFill/>
          <a:ln w="25400">
            <a:solidFill>
              <a:srgbClr val="00B050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1" name="Rectangle 209">
            <a:extLst>
              <a:ext uri="{FF2B5EF4-FFF2-40B4-BE49-F238E27FC236}">
                <a16:creationId xmlns:a16="http://schemas.microsoft.com/office/drawing/2014/main" id="{EBE4B9AA-C7A7-4A72-8936-4802D06BA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521075"/>
            <a:ext cx="831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base pair</a:t>
            </a:r>
          </a:p>
        </p:txBody>
      </p:sp>
      <p:sp>
        <p:nvSpPr>
          <p:cNvPr id="172" name="Line 210">
            <a:extLst>
              <a:ext uri="{FF2B5EF4-FFF2-40B4-BE49-F238E27FC236}">
                <a16:creationId xmlns:a16="http://schemas.microsoft.com/office/drawing/2014/main" id="{D1427925-D24C-4BB8-A178-3D057F93C8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59025" y="3368675"/>
            <a:ext cx="13335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1A7F18-84B6-4647-BB46-899E33213264}"/>
              </a:ext>
            </a:extLst>
          </p:cNvPr>
          <p:cNvGrpSpPr/>
          <p:nvPr/>
        </p:nvGrpSpPr>
        <p:grpSpPr>
          <a:xfrm>
            <a:off x="4451350" y="5685503"/>
            <a:ext cx="700088" cy="559722"/>
            <a:chOff x="4451350" y="5685503"/>
            <a:chExt cx="700088" cy="55972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F6D422C-8B32-4BB8-ABAD-139BEDE19000}"/>
                </a:ext>
              </a:extLst>
            </p:cNvPr>
            <p:cNvCxnSpPr/>
            <p:nvPr/>
          </p:nvCxnSpPr>
          <p:spPr bwMode="auto">
            <a:xfrm>
              <a:off x="4451350" y="5685503"/>
              <a:ext cx="700088" cy="4940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C6DD6D7-C367-46EC-8F9A-349E861F439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51350" y="5685503"/>
              <a:ext cx="700088" cy="5597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F1D5F44-D431-4D8F-806B-A2CEAE637296}"/>
              </a:ext>
            </a:extLst>
          </p:cNvPr>
          <p:cNvGrpSpPr/>
          <p:nvPr/>
        </p:nvGrpSpPr>
        <p:grpSpPr>
          <a:xfrm>
            <a:off x="7272337" y="5685503"/>
            <a:ext cx="700088" cy="559722"/>
            <a:chOff x="4451350" y="5685503"/>
            <a:chExt cx="700088" cy="559722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BF3A0716-E487-465E-AB7F-F103D3E72FA0}"/>
                </a:ext>
              </a:extLst>
            </p:cNvPr>
            <p:cNvCxnSpPr/>
            <p:nvPr/>
          </p:nvCxnSpPr>
          <p:spPr bwMode="auto">
            <a:xfrm>
              <a:off x="4451350" y="5685503"/>
              <a:ext cx="700088" cy="4940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77B1B4E-DC4C-4E0E-9EC2-8C1BC078A45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51350" y="5685503"/>
              <a:ext cx="700088" cy="5597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18680" y="1332360"/>
              <a:ext cx="6054840" cy="4381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0400" y="1321560"/>
                <a:ext cx="6075360" cy="440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15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DP: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  <a:latin typeface="Arial (Body)"/>
                  </a:rPr>
                  <a:t>First attempt. </a:t>
                </a:r>
                <a:r>
                  <a:rPr lang="en-US" altLang="en-US" sz="20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latin typeface="+mj-lt"/>
                  </a:rPr>
                  <a:t> = maximum number of base pairs in a secondary structure of the substring  b</a:t>
                </a:r>
                <a:r>
                  <a:rPr lang="en-US" altLang="en-US" sz="2000" baseline="-25000" dirty="0">
                    <a:latin typeface="+mj-lt"/>
                  </a:rPr>
                  <a:t>1</a:t>
                </a:r>
                <a:r>
                  <a:rPr lang="en-US" altLang="en-US" sz="2000" dirty="0">
                    <a:latin typeface="+mj-lt"/>
                  </a:rPr>
                  <a:t>b</a:t>
                </a:r>
                <a:r>
                  <a:rPr lang="en-US" altLang="en-US" sz="2000" baseline="-25000" dirty="0">
                    <a:latin typeface="+mj-lt"/>
                  </a:rPr>
                  <a:t>2</a:t>
                </a: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</a:t>
                </a:r>
                <a:r>
                  <a:rPr lang="en-US" altLang="en-US" sz="2000" dirty="0">
                    <a:latin typeface="+mj-lt"/>
                  </a:rPr>
                  <a:t>b</a:t>
                </a:r>
                <a:r>
                  <a:rPr lang="en-US" altLang="en-US" sz="2000" baseline="-25000" dirty="0">
                    <a:latin typeface="+mj-lt"/>
                  </a:rPr>
                  <a:t>n</a:t>
                </a:r>
                <a:r>
                  <a:rPr lang="en-US" altLang="en-US" sz="20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endParaRPr lang="en-US" altLang="en-US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latin typeface="+mj-lt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+mj-lt"/>
                  </a:rPr>
                  <a:t> is matched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+mj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latin typeface="+mj-lt"/>
                  </a:rPr>
                  <a:t>What IH should we use?</a:t>
                </a: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  <a:latin typeface="Arial (Body)"/>
                  </a:rPr>
                  <a:t>Difficulty: This naturally reduces to two subproblems</a:t>
                </a:r>
              </a:p>
              <a:p>
                <a:r>
                  <a:rPr lang="en-US" altLang="en-US" sz="2000" dirty="0">
                    <a:latin typeface="Arial (Body)"/>
                  </a:rPr>
                  <a:t>Finding secondary structure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Arial (Body)"/>
                  </a:rPr>
                  <a:t>, i.e., OPT(t-1)</a:t>
                </a:r>
              </a:p>
              <a:p>
                <a:r>
                  <a:rPr lang="en-US" altLang="en-US" sz="2000" dirty="0">
                    <a:latin typeface="Arial (Body)"/>
                  </a:rPr>
                  <a:t>Finding secondary structure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Arial (Body)"/>
                  </a:rPr>
                  <a:t>,   ???</a:t>
                </a: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4013EF-3573-4A82-967F-049D5E839393}"/>
              </a:ext>
            </a:extLst>
          </p:cNvPr>
          <p:cNvGrpSpPr/>
          <p:nvPr/>
        </p:nvGrpSpPr>
        <p:grpSpPr>
          <a:xfrm>
            <a:off x="1880727" y="2748935"/>
            <a:ext cx="5353050" cy="1905000"/>
            <a:chOff x="1880727" y="2748935"/>
            <a:chExt cx="5353050" cy="1905000"/>
          </a:xfrm>
        </p:grpSpPr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75942777-CF2E-4C5D-96C5-4E221F004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377" y="3976073"/>
              <a:ext cx="106363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Oval 27">
              <a:extLst>
                <a:ext uri="{FF2B5EF4-FFF2-40B4-BE49-F238E27FC236}">
                  <a16:creationId xmlns:a16="http://schemas.microsoft.com/office/drawing/2014/main" id="{0E452DB9-8953-45E2-A137-4448AE1B9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427" y="3976073"/>
              <a:ext cx="104775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9" name="AutoShape 28">
              <a:extLst>
                <a:ext uri="{FF2B5EF4-FFF2-40B4-BE49-F238E27FC236}">
                  <a16:creationId xmlns:a16="http://schemas.microsoft.com/office/drawing/2014/main" id="{C711D983-247A-432F-B36F-2426D14B4B78}"/>
                </a:ext>
              </a:extLst>
            </p:cNvPr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2234740" y="4031635"/>
              <a:ext cx="4206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Oval 29">
              <a:extLst>
                <a:ext uri="{FF2B5EF4-FFF2-40B4-BE49-F238E27FC236}">
                  <a16:creationId xmlns:a16="http://schemas.microsoft.com/office/drawing/2014/main" id="{AE42AAA3-1BB1-4665-8FBA-BF7B2CA0F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727" y="4069735"/>
              <a:ext cx="584200" cy="584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</a:p>
          </p:txBody>
        </p:sp>
        <p:sp>
          <p:nvSpPr>
            <p:cNvPr id="11" name="Oval 31">
              <a:extLst>
                <a:ext uri="{FF2B5EF4-FFF2-40B4-BE49-F238E27FC236}">
                  <a16:creationId xmlns:a16="http://schemas.microsoft.com/office/drawing/2014/main" id="{4E869E27-BFB0-4862-A0DE-B9B8A364D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890" y="3976073"/>
              <a:ext cx="106362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2" name="AutoShape 32">
              <a:extLst>
                <a:ext uri="{FF2B5EF4-FFF2-40B4-BE49-F238E27FC236}">
                  <a16:creationId xmlns:a16="http://schemas.microsoft.com/office/drawing/2014/main" id="{933C8342-D2C0-48C3-ADA1-F98D340B40A9}"/>
                </a:ext>
              </a:extLst>
            </p:cNvPr>
            <p:cNvCxnSpPr>
              <a:cxnSpLocks noChangeShapeType="1"/>
              <a:stCxn id="8" idx="6"/>
              <a:endCxn id="11" idx="2"/>
            </p:cNvCxnSpPr>
            <p:nvPr/>
          </p:nvCxnSpPr>
          <p:spPr bwMode="auto">
            <a:xfrm>
              <a:off x="2760202" y="4031635"/>
              <a:ext cx="4206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Oval 34">
              <a:extLst>
                <a:ext uri="{FF2B5EF4-FFF2-40B4-BE49-F238E27FC236}">
                  <a16:creationId xmlns:a16="http://schemas.microsoft.com/office/drawing/2014/main" id="{59388401-F4E3-43AA-B0D5-FB9075B79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352" y="3976073"/>
              <a:ext cx="106363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35">
              <a:extLst>
                <a:ext uri="{FF2B5EF4-FFF2-40B4-BE49-F238E27FC236}">
                  <a16:creationId xmlns:a16="http://schemas.microsoft.com/office/drawing/2014/main" id="{E42F3D18-9687-474D-A341-6A565DAD0A45}"/>
                </a:ext>
              </a:extLst>
            </p:cNvPr>
            <p:cNvCxnSpPr>
              <a:cxnSpLocks noChangeShapeType="1"/>
              <a:stCxn id="11" idx="6"/>
              <a:endCxn id="13" idx="2"/>
            </p:cNvCxnSpPr>
            <p:nvPr/>
          </p:nvCxnSpPr>
          <p:spPr bwMode="auto">
            <a:xfrm>
              <a:off x="3287252" y="4031635"/>
              <a:ext cx="4191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37">
              <a:extLst>
                <a:ext uri="{FF2B5EF4-FFF2-40B4-BE49-F238E27FC236}">
                  <a16:creationId xmlns:a16="http://schemas.microsoft.com/office/drawing/2014/main" id="{109CB998-61A0-4FC5-B101-CD66DCC3B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815" y="3976073"/>
              <a:ext cx="106362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6" name="AutoShape 38">
              <a:extLst>
                <a:ext uri="{FF2B5EF4-FFF2-40B4-BE49-F238E27FC236}">
                  <a16:creationId xmlns:a16="http://schemas.microsoft.com/office/drawing/2014/main" id="{45CCB1BE-3345-49A8-95CE-18E472268773}"/>
                </a:ext>
              </a:extLst>
            </p:cNvPr>
            <p:cNvCxnSpPr>
              <a:cxnSpLocks noChangeShapeType="1"/>
              <a:stCxn id="13" idx="6"/>
              <a:endCxn id="15" idx="2"/>
            </p:cNvCxnSpPr>
            <p:nvPr/>
          </p:nvCxnSpPr>
          <p:spPr bwMode="auto">
            <a:xfrm>
              <a:off x="3812715" y="4031635"/>
              <a:ext cx="4191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40">
              <a:extLst>
                <a:ext uri="{FF2B5EF4-FFF2-40B4-BE49-F238E27FC236}">
                  <a16:creationId xmlns:a16="http://schemas.microsoft.com/office/drawing/2014/main" id="{8C8F6445-3E89-41DD-A44E-DA318ED5C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865" y="3976073"/>
              <a:ext cx="104775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41">
              <a:extLst>
                <a:ext uri="{FF2B5EF4-FFF2-40B4-BE49-F238E27FC236}">
                  <a16:creationId xmlns:a16="http://schemas.microsoft.com/office/drawing/2014/main" id="{3A2ADF31-0D46-4C26-8C71-4F95CB62C441}"/>
                </a:ext>
              </a:extLst>
            </p:cNvPr>
            <p:cNvCxnSpPr>
              <a:cxnSpLocks noChangeShapeType="1"/>
              <a:stCxn id="15" idx="6"/>
              <a:endCxn id="17" idx="2"/>
            </p:cNvCxnSpPr>
            <p:nvPr/>
          </p:nvCxnSpPr>
          <p:spPr bwMode="auto">
            <a:xfrm>
              <a:off x="4338177" y="4031635"/>
              <a:ext cx="4206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4E1DF6E7-87D4-4921-9F6A-6F8E9A15B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140" y="4050685"/>
              <a:ext cx="584200" cy="584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t</a:t>
              </a:r>
            </a:p>
          </p:txBody>
        </p:sp>
        <p:sp>
          <p:nvSpPr>
            <p:cNvPr id="20" name="Oval 43">
              <a:extLst>
                <a:ext uri="{FF2B5EF4-FFF2-40B4-BE49-F238E27FC236}">
                  <a16:creationId xmlns:a16="http://schemas.microsoft.com/office/drawing/2014/main" id="{CFBA31D6-0216-4DBE-926C-175C854E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27" y="3976073"/>
              <a:ext cx="104775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1" name="AutoShape 44">
              <a:extLst>
                <a:ext uri="{FF2B5EF4-FFF2-40B4-BE49-F238E27FC236}">
                  <a16:creationId xmlns:a16="http://schemas.microsoft.com/office/drawing/2014/main" id="{1635FAD9-73B4-45C3-94D6-ADB8ACC04FD5}"/>
                </a:ext>
              </a:extLst>
            </p:cNvPr>
            <p:cNvCxnSpPr>
              <a:cxnSpLocks noChangeShapeType="1"/>
              <a:stCxn id="17" idx="6"/>
              <a:endCxn id="20" idx="2"/>
            </p:cNvCxnSpPr>
            <p:nvPr/>
          </p:nvCxnSpPr>
          <p:spPr bwMode="auto">
            <a:xfrm>
              <a:off x="4863640" y="4031635"/>
              <a:ext cx="4206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6">
              <a:extLst>
                <a:ext uri="{FF2B5EF4-FFF2-40B4-BE49-F238E27FC236}">
                  <a16:creationId xmlns:a16="http://schemas.microsoft.com/office/drawing/2014/main" id="{20A4B80F-27EB-40FB-A12E-1547F96AA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9790" y="3976073"/>
              <a:ext cx="106362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3" name="AutoShape 47">
              <a:extLst>
                <a:ext uri="{FF2B5EF4-FFF2-40B4-BE49-F238E27FC236}">
                  <a16:creationId xmlns:a16="http://schemas.microsoft.com/office/drawing/2014/main" id="{16E6390E-13D9-45D1-A54D-5507E1E5F234}"/>
                </a:ext>
              </a:extLst>
            </p:cNvPr>
            <p:cNvCxnSpPr>
              <a:cxnSpLocks noChangeShapeType="1"/>
              <a:stCxn id="20" idx="6"/>
              <a:endCxn id="22" idx="2"/>
            </p:cNvCxnSpPr>
            <p:nvPr/>
          </p:nvCxnSpPr>
          <p:spPr bwMode="auto">
            <a:xfrm>
              <a:off x="5389102" y="4031635"/>
              <a:ext cx="4206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49">
              <a:extLst>
                <a:ext uri="{FF2B5EF4-FFF2-40B4-BE49-F238E27FC236}">
                  <a16:creationId xmlns:a16="http://schemas.microsoft.com/office/drawing/2014/main" id="{DAC9AED1-BDC7-437F-9061-20C01D2A9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252" y="3976073"/>
              <a:ext cx="106363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5" name="AutoShape 50">
              <a:extLst>
                <a:ext uri="{FF2B5EF4-FFF2-40B4-BE49-F238E27FC236}">
                  <a16:creationId xmlns:a16="http://schemas.microsoft.com/office/drawing/2014/main" id="{17759321-8862-40CC-93A3-FCE3A6C7AA4B}"/>
                </a:ext>
              </a:extLst>
            </p:cNvPr>
            <p:cNvCxnSpPr>
              <a:cxnSpLocks noChangeShapeType="1"/>
              <a:stCxn id="22" idx="6"/>
              <a:endCxn id="24" idx="2"/>
            </p:cNvCxnSpPr>
            <p:nvPr/>
          </p:nvCxnSpPr>
          <p:spPr bwMode="auto">
            <a:xfrm>
              <a:off x="5916152" y="4031635"/>
              <a:ext cx="4191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Oval 52">
              <a:extLst>
                <a:ext uri="{FF2B5EF4-FFF2-40B4-BE49-F238E27FC236}">
                  <a16:creationId xmlns:a16="http://schemas.microsoft.com/office/drawing/2014/main" id="{8B009A46-D14B-4E15-BBDD-E600E2B9A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0715" y="3976073"/>
              <a:ext cx="106362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7" name="AutoShape 53">
              <a:extLst>
                <a:ext uri="{FF2B5EF4-FFF2-40B4-BE49-F238E27FC236}">
                  <a16:creationId xmlns:a16="http://schemas.microsoft.com/office/drawing/2014/main" id="{388EDDB9-A53A-4663-981E-3FBDB826BED8}"/>
                </a:ext>
              </a:extLst>
            </p:cNvPr>
            <p:cNvCxnSpPr>
              <a:cxnSpLocks noChangeShapeType="1"/>
              <a:stCxn id="24" idx="6"/>
              <a:endCxn id="26" idx="2"/>
            </p:cNvCxnSpPr>
            <p:nvPr/>
          </p:nvCxnSpPr>
          <p:spPr bwMode="auto">
            <a:xfrm>
              <a:off x="6441615" y="4031635"/>
              <a:ext cx="4191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Oval 54">
              <a:extLst>
                <a:ext uri="{FF2B5EF4-FFF2-40B4-BE49-F238E27FC236}">
                  <a16:creationId xmlns:a16="http://schemas.microsoft.com/office/drawing/2014/main" id="{043E46BC-40A5-4C38-980D-37D9D01A4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9577" y="4050685"/>
              <a:ext cx="584200" cy="584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n</a:t>
              </a:r>
            </a:p>
          </p:txBody>
        </p:sp>
        <p:cxnSp>
          <p:nvCxnSpPr>
            <p:cNvPr id="29" name="AutoShape 157">
              <a:extLst>
                <a:ext uri="{FF2B5EF4-FFF2-40B4-BE49-F238E27FC236}">
                  <a16:creationId xmlns:a16="http://schemas.microsoft.com/office/drawing/2014/main" id="{218CE7C9-2D1E-45A0-ADB2-4B6C747B5372}"/>
                </a:ext>
              </a:extLst>
            </p:cNvPr>
            <p:cNvCxnSpPr>
              <a:cxnSpLocks noChangeShapeType="1"/>
              <a:stCxn id="17" idx="0"/>
              <a:endCxn id="26" idx="0"/>
            </p:cNvCxnSpPr>
            <p:nvPr/>
          </p:nvCxnSpPr>
          <p:spPr bwMode="auto">
            <a:xfrm rot="5400000" flipV="1">
              <a:off x="5862177" y="2925148"/>
              <a:ext cx="1587" cy="2103438"/>
            </a:xfrm>
            <a:prstGeom prst="bentConnector3">
              <a:avLst>
                <a:gd name="adj1" fmla="val -4780000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Rectangle 169">
              <a:extLst>
                <a:ext uri="{FF2B5EF4-FFF2-40B4-BE49-F238E27FC236}">
                  <a16:creationId xmlns:a16="http://schemas.microsoft.com/office/drawing/2014/main" id="{568301BD-4661-40B5-BBF6-4718CBA85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1602" y="2748935"/>
              <a:ext cx="16557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match b</a:t>
              </a:r>
              <a:r>
                <a:rPr lang="en-US" altLang="en-US" baseline="-25000"/>
                <a:t>t</a:t>
              </a:r>
              <a:r>
                <a:rPr lang="en-US" altLang="en-US"/>
                <a:t> and b</a:t>
              </a:r>
              <a:r>
                <a:rPr lang="en-US" altLang="en-US" baseline="-25000"/>
                <a:t>n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432080" y="1037160"/>
              <a:ext cx="7652160" cy="3452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8040" y="1026360"/>
                <a:ext cx="7678080" cy="34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242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DP: Second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Definition: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000" dirty="0"/>
                  <a:t> maximum number of base pairs in a secondary structure of the substring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000" dirty="0"/>
              </a:p>
              <a:p>
                <a:pPr marL="0" indent="0">
                  <a:buNone/>
                </a:pPr>
                <a:endParaRPr lang="en-US" altLang="en-US" sz="800" dirty="0"/>
              </a:p>
              <a:p>
                <a:pPr marL="457200" lvl="1" indent="-457200"/>
                <a:endParaRPr lang="en-US" altLang="en-US" sz="2000" dirty="0">
                  <a:solidFill>
                    <a:srgbClr val="0070C0"/>
                  </a:solidFill>
                </a:endParaRPr>
              </a:p>
              <a:p>
                <a:pPr marL="457200" lvl="1" indent="-457200"/>
                <a:r>
                  <a:rPr lang="en-US" altLang="en-US" sz="2000" dirty="0">
                    <a:solidFill>
                      <a:srgbClr val="0070C0"/>
                    </a:solidFill>
                  </a:rPr>
                  <a:t>Case 1:</a:t>
                </a:r>
                <a:r>
                  <a:rPr lang="en-US" altLang="en-US" sz="2000" dirty="0"/>
                  <a:t>  If 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−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≤4.</m:t>
                    </m:r>
                  </m:oMath>
                </a14:m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marL="398463" lvl="2" indent="-398463"/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000" dirty="0"/>
                  <a:t> by no-sharp turns condition.</a:t>
                </a:r>
              </a:p>
              <a:p>
                <a:pPr marL="0" lvl="2" indent="0">
                  <a:buNone/>
                </a:pPr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2:</a:t>
                </a:r>
                <a:r>
                  <a:rPr lang="en-US" altLang="en-US" sz="2000" dirty="0"/>
                  <a:t> 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is not involved in a pair.</a:t>
                </a:r>
              </a:p>
              <a:p>
                <a:pPr marL="342900" lvl="2" indent="-342900"/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en-US" sz="2000" dirty="0"/>
              </a:p>
              <a:p>
                <a:pPr marL="342900" lvl="2" indent="-342900"/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3:</a:t>
                </a:r>
                <a:r>
                  <a:rPr lang="en-US" altLang="en-US" sz="2000" dirty="0"/>
                  <a:t> 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pairs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000" dirty="0"/>
                  <a:t> for some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altLang="en-US" sz="2000" dirty="0"/>
              </a:p>
              <a:p>
                <a:pPr marL="342900" lvl="2" indent="-342900"/>
                <a:r>
                  <a:rPr lang="en-US" altLang="en-US" sz="2000" dirty="0"/>
                  <a:t>non-crossing constraint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decouples</a:t>
                </a:r>
                <a:r>
                  <a:rPr lang="en-US" altLang="en-US" sz="2000" dirty="0"/>
                  <a:t> resulting sub-problems</a:t>
                </a:r>
              </a:p>
              <a:p>
                <a:pPr marL="342900" lvl="2" indent="-342900"/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0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lim>
                        </m:limLow>
                      </m:fName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{ 1+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−1) +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−1) }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</m:e>
                    </m:func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857260-70EE-4DDE-AEC7-87A074B60DA1}"/>
              </a:ext>
            </a:extLst>
          </p:cNvPr>
          <p:cNvGrpSpPr/>
          <p:nvPr/>
        </p:nvGrpSpPr>
        <p:grpSpPr>
          <a:xfrm>
            <a:off x="1761019" y="1635971"/>
            <a:ext cx="5957080" cy="790942"/>
            <a:chOff x="1674583" y="1622323"/>
            <a:chExt cx="5957080" cy="79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0ED899-1006-4A80-8FAE-D4E6BACF0EF2}"/>
                </a:ext>
              </a:extLst>
            </p:cNvPr>
            <p:cNvSpPr txBox="1"/>
            <p:nvPr/>
          </p:nvSpPr>
          <p:spPr>
            <a:xfrm>
              <a:off x="1674583" y="2013155"/>
              <a:ext cx="5957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 most important part of a correct DP; It fixes IH 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34D1977-2123-4849-9652-EB9B66DEA7B5}"/>
                </a:ext>
              </a:extLst>
            </p:cNvPr>
            <p:cNvCxnSpPr/>
            <p:nvPr/>
          </p:nvCxnSpPr>
          <p:spPr bwMode="auto">
            <a:xfrm flipH="1" flipV="1">
              <a:off x="2138516" y="1622323"/>
              <a:ext cx="95865" cy="42032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63960" y="389160"/>
              <a:ext cx="5508360" cy="5635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2080" y="376200"/>
                <a:ext cx="5531400" cy="56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875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Recursive Code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9E36170A-B9A7-4B52-AFBA-41D5C79B48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1476630"/>
                <a:ext cx="8001000" cy="3408818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Let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]=empty for all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endParaRPr lang="en-US" altLang="en-US" sz="1600" b="1" dirty="0">
                  <a:solidFill>
                    <a:srgbClr val="003399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Compute-OPT(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){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(j-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&lt;= 4)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0;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 is empty)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]=Compute-OPT(i,j-1)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t=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to j-5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do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is in {A-U, U-A, C-G, G-C})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]=max(M[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], 1+Compute-OPT(i,t-1) +          	 		Compute-OPT(t+1,j-1))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M[j]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9E36170A-B9A7-4B52-AFBA-41D5C79B4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1476630"/>
                <a:ext cx="8001000" cy="3408818"/>
              </a:xfrm>
              <a:prstGeom prst="rect">
                <a:avLst/>
              </a:prstGeom>
              <a:blipFill>
                <a:blip r:embed="rId3"/>
                <a:stretch>
                  <a:fillRect b="-179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B02941F-B7D9-4AD2-8828-A7E65ECDC3F4}"/>
              </a:ext>
            </a:extLst>
          </p:cNvPr>
          <p:cNvSpPr txBox="1"/>
          <p:nvPr/>
        </p:nvSpPr>
        <p:spPr>
          <a:xfrm>
            <a:off x="571500" y="5103837"/>
            <a:ext cx="6990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Does this code terminate?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86440" y="2047680"/>
              <a:ext cx="6281280" cy="2376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640" y="2036520"/>
                <a:ext cx="6302880" cy="239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4564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Formal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= maximum number of base pairs in a secondary structure of the substring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000" b="0" dirty="0"/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Base Case: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alt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≤4.</m:t>
                    </m:r>
                  </m:oMath>
                </a14:m>
                <a:endParaRPr lang="en-US" altLang="en-US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IH: 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ℓ≥4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, Suppose we have computed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≤ℓ.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  <a:p>
                <a:pPr marL="0" lvl="2" indent="0">
                  <a:buNone/>
                </a:pPr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IS</a:t>
                </a:r>
                <a:r>
                  <a:rPr lang="en-US" altLang="en-US" sz="2000" dirty="0"/>
                  <a:t>: Goal: We find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=ℓ+1</m:t>
                    </m:r>
                  </m:oMath>
                </a14:m>
                <a:r>
                  <a:rPr lang="en-US" altLang="en-US" sz="2000" dirty="0"/>
                  <a:t>. Fix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=ℓ+1.</m:t>
                    </m:r>
                  </m:oMath>
                </a14:m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1:</a:t>
                </a:r>
                <a:r>
                  <a:rPr lang="en-US" altLang="en-US" sz="2000" dirty="0"/>
                  <a:t> 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is not involved in a pair.</a:t>
                </a:r>
              </a:p>
              <a:p>
                <a:pPr marL="342900" lvl="2" indent="-342900"/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[this we know by IH 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=ℓ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</a:rPr>
                  <a:t>]</a:t>
                </a:r>
              </a:p>
              <a:p>
                <a:pPr marL="0" lvl="2" indent="0">
                  <a:buNone/>
                </a:pPr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2:</a:t>
                </a:r>
                <a:r>
                  <a:rPr lang="en-US" altLang="en-US" sz="2000" dirty="0"/>
                  <a:t> 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pairs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000" dirty="0"/>
                  <a:t> for some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altLang="en-US" sz="2000" dirty="0"/>
              </a:p>
              <a:p>
                <a:pPr marL="342900" lvl="2" indent="-342900"/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0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lim>
                        </m:limLow>
                      </m:fName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{ 1+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−1) +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−1) }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</m:e>
                    </m:func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 r="-1185" b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CF30BF-9680-4F10-B9D3-D7552BE7FD2D}"/>
              </a:ext>
            </a:extLst>
          </p:cNvPr>
          <p:cNvGrpSpPr/>
          <p:nvPr/>
        </p:nvGrpSpPr>
        <p:grpSpPr>
          <a:xfrm>
            <a:off x="3341041" y="5985640"/>
            <a:ext cx="4231736" cy="597722"/>
            <a:chOff x="3341041" y="5985640"/>
            <a:chExt cx="4231736" cy="5977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AE67F0C-F33F-4D72-B546-AFD8BBC71B36}"/>
                    </a:ext>
                  </a:extLst>
                </p:cNvPr>
                <p:cNvSpPr txBox="1"/>
                <p:nvPr/>
              </p:nvSpPr>
              <p:spPr>
                <a:xfrm>
                  <a:off x="3341041" y="6183252"/>
                  <a:ext cx="42317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We know by IH since difference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≤ℓ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AE67F0C-F33F-4D72-B546-AFD8BBC71B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1041" y="6183252"/>
                  <a:ext cx="4231736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1009" t="-606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5B3CDE8-9107-4C1F-8983-F521F262B82E}"/>
                </a:ext>
              </a:extLst>
            </p:cNvPr>
            <p:cNvCxnSpPr/>
            <p:nvPr/>
          </p:nvCxnSpPr>
          <p:spPr bwMode="auto">
            <a:xfrm flipH="1" flipV="1">
              <a:off x="4984955" y="5985640"/>
              <a:ext cx="250722" cy="14052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ABA25D-2A6C-4B00-904C-DF7ECEB179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06729" y="5985640"/>
              <a:ext cx="464574" cy="19761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318680" y="1686600"/>
              <a:ext cx="7253640" cy="5099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7160" y="1672920"/>
                <a:ext cx="7279200" cy="51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478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Bottom-up DP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9E36170A-B9A7-4B52-AFBA-41D5C79B48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1476630"/>
                <a:ext cx="8001000" cy="3408818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= 1, 2, …, n-1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= 1, 2, …, n-1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j =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&lt;= 4)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]=0;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else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]=M[i,j-1]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t=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to j-5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do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is in {A-U, U-A, C-G, G-C})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]=max(M[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], 1+ M[i,t-1] + M[t+1,j-1])</a:t>
                </a: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M[1, n]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9E36170A-B9A7-4B52-AFBA-41D5C79B4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1476630"/>
                <a:ext cx="8001000" cy="3408818"/>
              </a:xfrm>
              <a:prstGeom prst="rect">
                <a:avLst/>
              </a:prstGeom>
              <a:blipFill>
                <a:blip r:embed="rId3"/>
                <a:stretch>
                  <a:fillRect b="-179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02941F-B7D9-4AD2-8828-A7E65ECDC3F4}"/>
                  </a:ext>
                </a:extLst>
              </p:cNvPr>
              <p:cNvSpPr txBox="1"/>
              <p:nvPr/>
            </p:nvSpPr>
            <p:spPr>
              <a:xfrm>
                <a:off x="571500" y="5255764"/>
                <a:ext cx="69907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/>
                  <a:t>Running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algn="l"/>
                <a:endParaRPr lang="en-US" sz="2400" dirty="0"/>
              </a:p>
              <a:p>
                <a:pPr algn="l"/>
                <a:r>
                  <a:rPr lang="en-US" sz="2400" dirty="0"/>
                  <a:t>(It is also okay to loop 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02941F-B7D9-4AD2-8828-A7E65ECDC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5255764"/>
                <a:ext cx="6990735" cy="1200329"/>
              </a:xfrm>
              <a:prstGeom prst="rect">
                <a:avLst/>
              </a:prstGeom>
              <a:blipFill>
                <a:blip r:embed="rId4"/>
                <a:stretch>
                  <a:fillRect l="-1395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94">
            <a:extLst>
              <a:ext uri="{FF2B5EF4-FFF2-40B4-BE49-F238E27FC236}">
                <a16:creationId xmlns:a16="http://schemas.microsoft.com/office/drawing/2014/main" id="{2AE95F16-42C5-4EEE-8CCC-59D46B1D6C69}"/>
              </a:ext>
            </a:extLst>
          </p:cNvPr>
          <p:cNvGrpSpPr>
            <a:grpSpLocks/>
          </p:cNvGrpSpPr>
          <p:nvPr/>
        </p:nvGrpSpPr>
        <p:grpSpPr bwMode="auto">
          <a:xfrm>
            <a:off x="6762490" y="1457066"/>
            <a:ext cx="1789112" cy="1806575"/>
            <a:chOff x="3865" y="1531"/>
            <a:chExt cx="1127" cy="1138"/>
          </a:xfrm>
        </p:grpSpPr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id="{55E87FDF-4180-4F37-9A3C-46A7BEC63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53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0" name="Rectangle 11">
              <a:extLst>
                <a:ext uri="{FF2B5EF4-FFF2-40B4-BE49-F238E27FC236}">
                  <a16:creationId xmlns:a16="http://schemas.microsoft.com/office/drawing/2014/main" id="{DD74A16D-9847-441E-B8F8-3EB050235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53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19E7E72E-C84D-4C88-BFD6-C613404FE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53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2" name="Rectangle 13">
              <a:extLst>
                <a:ext uri="{FF2B5EF4-FFF2-40B4-BE49-F238E27FC236}">
                  <a16:creationId xmlns:a16="http://schemas.microsoft.com/office/drawing/2014/main" id="{C3AADEBD-33FF-4305-883F-FCDD33C88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53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3" name="Rectangle 14">
              <a:extLst>
                <a:ext uri="{FF2B5EF4-FFF2-40B4-BE49-F238E27FC236}">
                  <a16:creationId xmlns:a16="http://schemas.microsoft.com/office/drawing/2014/main" id="{E88725F3-43B7-49C1-B90F-727C2E5AF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72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4" name="Rectangle 15">
              <a:extLst>
                <a:ext uri="{FF2B5EF4-FFF2-40B4-BE49-F238E27FC236}">
                  <a16:creationId xmlns:a16="http://schemas.microsoft.com/office/drawing/2014/main" id="{D36719F3-C9AF-4ECF-8569-75AC48FE5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72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5" name="Rectangle 16">
              <a:extLst>
                <a:ext uri="{FF2B5EF4-FFF2-40B4-BE49-F238E27FC236}">
                  <a16:creationId xmlns:a16="http://schemas.microsoft.com/office/drawing/2014/main" id="{F9D7A7DA-507F-45E1-BA5D-E60E312A6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72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6" name="Rectangle 17">
              <a:extLst>
                <a:ext uri="{FF2B5EF4-FFF2-40B4-BE49-F238E27FC236}">
                  <a16:creationId xmlns:a16="http://schemas.microsoft.com/office/drawing/2014/main" id="{E65FA7A5-1980-4183-9EE5-E64145334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72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7" name="Rectangle 18">
              <a:extLst>
                <a:ext uri="{FF2B5EF4-FFF2-40B4-BE49-F238E27FC236}">
                  <a16:creationId xmlns:a16="http://schemas.microsoft.com/office/drawing/2014/main" id="{6D033813-F406-42F8-BC5C-B98C75D49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92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8" name="Rectangle 19">
              <a:extLst>
                <a:ext uri="{FF2B5EF4-FFF2-40B4-BE49-F238E27FC236}">
                  <a16:creationId xmlns:a16="http://schemas.microsoft.com/office/drawing/2014/main" id="{CABC1F9D-B750-4BC7-9569-819494266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92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9" name="Rectangle 20">
              <a:extLst>
                <a:ext uri="{FF2B5EF4-FFF2-40B4-BE49-F238E27FC236}">
                  <a16:creationId xmlns:a16="http://schemas.microsoft.com/office/drawing/2014/main" id="{99C0EC3F-3216-47CF-9832-FC581DF14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0" name="Rectangle 21">
              <a:extLst>
                <a:ext uri="{FF2B5EF4-FFF2-40B4-BE49-F238E27FC236}">
                  <a16:creationId xmlns:a16="http://schemas.microsoft.com/office/drawing/2014/main" id="{BAF4760A-8D6B-4FBF-9175-77D486640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92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1" name="Rectangle 22">
              <a:extLst>
                <a:ext uri="{FF2B5EF4-FFF2-40B4-BE49-F238E27FC236}">
                  <a16:creationId xmlns:a16="http://schemas.microsoft.com/office/drawing/2014/main" id="{F4B01F62-B0C4-4C59-BAE7-A4C3960C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11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2" name="Rectangle 23">
              <a:extLst>
                <a:ext uri="{FF2B5EF4-FFF2-40B4-BE49-F238E27FC236}">
                  <a16:creationId xmlns:a16="http://schemas.microsoft.com/office/drawing/2014/main" id="{3BA79481-864B-4265-A786-6B21C6298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1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3" name="Rectangle 24">
              <a:extLst>
                <a:ext uri="{FF2B5EF4-FFF2-40B4-BE49-F238E27FC236}">
                  <a16:creationId xmlns:a16="http://schemas.microsoft.com/office/drawing/2014/main" id="{E4944C89-0220-4819-A6E5-6CA1D8692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60A51329-7D02-4B07-B32C-EFDBD5FCD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11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5" name="Line 80">
              <a:extLst>
                <a:ext uri="{FF2B5EF4-FFF2-40B4-BE49-F238E27FC236}">
                  <a16:creationId xmlns:a16="http://schemas.microsoft.com/office/drawing/2014/main" id="{8C651E18-9A78-408A-B960-40567DFD5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1632"/>
              <a:ext cx="624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6" name="Line 81">
              <a:extLst>
                <a:ext uri="{FF2B5EF4-FFF2-40B4-BE49-F238E27FC236}">
                  <a16:creationId xmlns:a16="http://schemas.microsoft.com/office/drawing/2014/main" id="{1CDAAE5C-F338-489E-8FDE-D9ACFF5666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1824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" name="Line 82">
              <a:extLst>
                <a:ext uri="{FF2B5EF4-FFF2-40B4-BE49-F238E27FC236}">
                  <a16:creationId xmlns:a16="http://schemas.microsoft.com/office/drawing/2014/main" id="{7253B04C-54D1-49C6-937D-85ACAE704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2016"/>
              <a:ext cx="24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8" name="Line 83">
              <a:extLst>
                <a:ext uri="{FF2B5EF4-FFF2-40B4-BE49-F238E27FC236}">
                  <a16:creationId xmlns:a16="http://schemas.microsoft.com/office/drawing/2014/main" id="{8148D2AB-B9B4-46C7-9F62-FE301E2AC0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8" y="2160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9" name="Rectangle 84">
              <a:extLst>
                <a:ext uri="{FF2B5EF4-FFF2-40B4-BE49-F238E27FC236}">
                  <a16:creationId xmlns:a16="http://schemas.microsoft.com/office/drawing/2014/main" id="{BA205319-890D-4799-882C-EFAAA2185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0" y="1922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2</a:t>
              </a:r>
            </a:p>
          </p:txBody>
        </p:sp>
        <p:sp>
          <p:nvSpPr>
            <p:cNvPr id="60" name="Rectangle 85">
              <a:extLst>
                <a:ext uri="{FF2B5EF4-FFF2-40B4-BE49-F238E27FC236}">
                  <a16:creationId xmlns:a16="http://schemas.microsoft.com/office/drawing/2014/main" id="{6184F9DE-8BA9-4B06-B1B4-BC1911225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0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3</a:t>
              </a:r>
            </a:p>
          </p:txBody>
        </p:sp>
        <p:sp>
          <p:nvSpPr>
            <p:cNvPr id="61" name="Rectangle 86">
              <a:extLst>
                <a:ext uri="{FF2B5EF4-FFF2-40B4-BE49-F238E27FC236}">
                  <a16:creationId xmlns:a16="http://schemas.microsoft.com/office/drawing/2014/main" id="{F1FA63D4-CBC6-4C8A-A57C-9C3C13B56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31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4</a:t>
              </a:r>
            </a:p>
          </p:txBody>
        </p:sp>
        <p:sp>
          <p:nvSpPr>
            <p:cNvPr id="62" name="Rectangle 87">
              <a:extLst>
                <a:ext uri="{FF2B5EF4-FFF2-40B4-BE49-F238E27FC236}">
                  <a16:creationId xmlns:a16="http://schemas.microsoft.com/office/drawing/2014/main" id="{20760506-A563-4114-A93C-8B718BAF9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2117"/>
              <a:ext cx="1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1</a:t>
              </a:r>
            </a:p>
          </p:txBody>
        </p:sp>
        <p:sp>
          <p:nvSpPr>
            <p:cNvPr id="63" name="Rectangle 88">
              <a:extLst>
                <a:ext uri="{FF2B5EF4-FFF2-40B4-BE49-F238E27FC236}">
                  <a16:creationId xmlns:a16="http://schemas.microsoft.com/office/drawing/2014/main" id="{462190E5-D1B2-45EC-8D53-A3A6B9CE9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5" y="1864"/>
              <a:ext cx="1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i</a:t>
              </a:r>
            </a:p>
          </p:txBody>
        </p:sp>
        <p:sp>
          <p:nvSpPr>
            <p:cNvPr id="64" name="Rectangle 89">
              <a:extLst>
                <a:ext uri="{FF2B5EF4-FFF2-40B4-BE49-F238E27FC236}">
                  <a16:creationId xmlns:a16="http://schemas.microsoft.com/office/drawing/2014/main" id="{6F628EA0-1A3C-4E91-A838-6DD537928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303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6</a:t>
              </a:r>
            </a:p>
          </p:txBody>
        </p:sp>
        <p:sp>
          <p:nvSpPr>
            <p:cNvPr id="65" name="Rectangle 90">
              <a:extLst>
                <a:ext uri="{FF2B5EF4-FFF2-40B4-BE49-F238E27FC236}">
                  <a16:creationId xmlns:a16="http://schemas.microsoft.com/office/drawing/2014/main" id="{73968BAA-09AC-4F91-A58B-2452D0B05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303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7</a:t>
              </a:r>
            </a:p>
          </p:txBody>
        </p:sp>
        <p:sp>
          <p:nvSpPr>
            <p:cNvPr id="66" name="Rectangle 91">
              <a:extLst>
                <a:ext uri="{FF2B5EF4-FFF2-40B4-BE49-F238E27FC236}">
                  <a16:creationId xmlns:a16="http://schemas.microsoft.com/office/drawing/2014/main" id="{8DAF864F-E2C5-4803-9029-4BD5C56B1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303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8</a:t>
              </a:r>
            </a:p>
          </p:txBody>
        </p:sp>
        <p:sp>
          <p:nvSpPr>
            <p:cNvPr id="67" name="Rectangle 92">
              <a:extLst>
                <a:ext uri="{FF2B5EF4-FFF2-40B4-BE49-F238E27FC236}">
                  <a16:creationId xmlns:a16="http://schemas.microsoft.com/office/drawing/2014/main" id="{48426FA7-E828-4368-BF10-89666D1AA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303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9</a:t>
              </a:r>
            </a:p>
          </p:txBody>
        </p:sp>
        <p:sp>
          <p:nvSpPr>
            <p:cNvPr id="68" name="Rectangle 93">
              <a:extLst>
                <a:ext uri="{FF2B5EF4-FFF2-40B4-BE49-F238E27FC236}">
                  <a16:creationId xmlns:a16="http://schemas.microsoft.com/office/drawing/2014/main" id="{053ED514-E15F-4D25-B76B-91ACBBDDA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496"/>
              <a:ext cx="1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j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646800" y="1435680"/>
              <a:ext cx="714600" cy="2242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36000" y="1424880"/>
                <a:ext cx="737640" cy="226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1546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F92852-2EC3-41A1-9427-489DF9E4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FFFFD-91B2-4526-A895-24C4C73472D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72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Quiz Solution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70D05566-3C7C-47AF-B694-030955B0E2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09600" y="1480874"/>
                <a:ext cx="8229600" cy="479769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altLang="en-US" sz="2000" kern="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kern="0" dirty="0"/>
                  <a:t> be true if and only if the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kern="0" dirty="0"/>
                  <a:t> can be partitioned into three sets whose sums are </a:t>
                </a:r>
                <a14:m>
                  <m:oMath xmlns:m="http://schemas.openxmlformats.org/officeDocument/2006/math"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2000" kern="0" dirty="0"/>
                  <a:t>.</a:t>
                </a:r>
              </a:p>
              <a:p>
                <a:pPr marL="0" indent="0">
                  <a:buFontTx/>
                  <a:buNone/>
                </a:pPr>
                <a:endParaRPr lang="en-US" altLang="en-US" sz="2000" kern="0" dirty="0"/>
              </a:p>
              <a:p>
                <a:pPr marL="0" indent="0">
                  <a:buFontTx/>
                  <a:buNone/>
                </a:pPr>
                <a:r>
                  <a:rPr lang="en-US" altLang="en-US" sz="2000" kern="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000" kern="0" dirty="0"/>
                  <a:t>, we have</a:t>
                </a:r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ker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i="1" ker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en-US" sz="2000" b="0" i="1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b="0" i="1" kern="0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altLang="en-US" sz="2000" b="0" i="1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 ker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ker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20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en-US" sz="2000" b="0" i="1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 ker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altLang="en-US" sz="2000" i="1" ker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 ker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ker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20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000" kern="0" dirty="0"/>
              </a:p>
              <a:p>
                <a:pPr marL="0" indent="0">
                  <a:buFontTx/>
                  <a:buNone/>
                </a:pPr>
                <a:r>
                  <a:rPr lang="en-US" altLang="en-US" sz="2000" kern="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000" kern="0" dirty="0"/>
                  <a:t>, we have</a:t>
                </a:r>
              </a:p>
              <a:p>
                <a:pPr marL="0" indent="0">
                  <a:buFontTx/>
                  <a:buNone/>
                </a:pPr>
                <a:r>
                  <a:rPr lang="en-US" altLang="en-US" sz="2000" b="0" kern="0" dirty="0"/>
                  <a:t>    </a:t>
                </a:r>
                <a14:m>
                  <m:oMath xmlns:m="http://schemas.openxmlformats.org/officeDocument/2006/math"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000" kern="0" dirty="0"/>
                  <a:t> True if </a:t>
                </a:r>
                <a14:m>
                  <m:oMath xmlns:m="http://schemas.openxmlformats.org/officeDocument/2006/math"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000" kern="0" dirty="0"/>
                  <a:t>, False otherwise.</a:t>
                </a:r>
              </a:p>
              <a:p>
                <a:pPr marL="0" indent="0">
                  <a:buFontTx/>
                  <a:buNone/>
                </a:pPr>
                <a:endParaRPr lang="en-US" altLang="en-US" sz="2000" kern="0" dirty="0"/>
              </a:p>
              <a:p>
                <a:pPr marL="0" indent="0">
                  <a:buFontTx/>
                  <a:buNone/>
                </a:pPr>
                <a:endParaRPr lang="en-US" altLang="en-US" sz="2000" kern="0" dirty="0"/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70D05566-3C7C-47AF-B694-030955B0E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80874"/>
                <a:ext cx="8229600" cy="4797690"/>
              </a:xfrm>
              <a:prstGeom prst="rect">
                <a:avLst/>
              </a:prstGeom>
              <a:blipFill>
                <a:blip r:embed="rId3"/>
                <a:stretch>
                  <a:fillRect l="-74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231200" y="2939760"/>
              <a:ext cx="7244640" cy="1431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9320" y="2927880"/>
                <a:ext cx="7262640" cy="145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20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Sequence Alignment</a:t>
            </a:r>
            <a:br>
              <a:rPr kumimoji="0" lang="en-US" sz="3600" dirty="0">
                <a:cs typeface="+mj-cs"/>
              </a:rPr>
            </a:br>
            <a:r>
              <a:rPr kumimoji="0" lang="en-US" sz="3600" dirty="0">
                <a:cs typeface="+mj-cs"/>
              </a:rPr>
              <a:t>(Edit distance)</a:t>
            </a:r>
          </a:p>
        </p:txBody>
      </p:sp>
    </p:spTree>
    <p:extLst>
      <p:ext uri="{BB962C8B-B14F-4D97-AF65-F5344CB8AC3E}">
        <p14:creationId xmlns:p14="http://schemas.microsoft.com/office/powerpoint/2010/main" val="220719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661913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Dynamic Programming </a:t>
            </a:r>
          </a:p>
          <a:p>
            <a:pPr eaLnBrk="1" hangingPunct="1"/>
            <a:r>
              <a:rPr lang="en-US" altLang="en-US" dirty="0"/>
              <a:t>RNA, Sequence Alignment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Word Alignment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How similar are two strings?</a:t>
            </a:r>
          </a:p>
          <a:p>
            <a:pPr lvl="1"/>
            <a:r>
              <a:rPr lang="en-US" altLang="en-US" sz="2200" b="1" dirty="0" err="1">
                <a:latin typeface="+mj-lt"/>
              </a:rPr>
              <a:t>ocurrance</a:t>
            </a:r>
            <a:endParaRPr lang="en-US" altLang="en-US" sz="2200" b="1" dirty="0">
              <a:latin typeface="+mj-lt"/>
            </a:endParaRPr>
          </a:p>
          <a:p>
            <a:pPr lvl="1"/>
            <a:r>
              <a:rPr lang="en-US" altLang="en-US" sz="2200" b="1" dirty="0">
                <a:latin typeface="+mj-lt"/>
              </a:rPr>
              <a:t>occurrence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0" name="Rectangle 4">
            <a:extLst>
              <a:ext uri="{FF2B5EF4-FFF2-40B4-BE49-F238E27FC236}">
                <a16:creationId xmlns:a16="http://schemas.microsoft.com/office/drawing/2014/main" id="{EAD86893-3A5E-47DD-84D4-AD9B54FE59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71" name="Rectangle 5">
            <a:extLst>
              <a:ext uri="{FF2B5EF4-FFF2-40B4-BE49-F238E27FC236}">
                <a16:creationId xmlns:a16="http://schemas.microsoft.com/office/drawing/2014/main" id="{63EB38D4-70C8-4786-B2D4-04B22B3D3C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452B2EE0-01C5-44AD-B51D-8203A82153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73" name="Rectangle 7">
            <a:extLst>
              <a:ext uri="{FF2B5EF4-FFF2-40B4-BE49-F238E27FC236}">
                <a16:creationId xmlns:a16="http://schemas.microsoft.com/office/drawing/2014/main" id="{DF12C020-608E-40DD-BCB9-F77257F7A8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74" name="Rectangle 8">
            <a:extLst>
              <a:ext uri="{FF2B5EF4-FFF2-40B4-BE49-F238E27FC236}">
                <a16:creationId xmlns:a16="http://schemas.microsoft.com/office/drawing/2014/main" id="{A86C2A4B-C791-4265-A5E0-81FA0CE587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CB142B0E-4DF1-4B0C-B503-AEC3E4F57E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324485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76" name="Rectangle 10">
            <a:extLst>
              <a:ext uri="{FF2B5EF4-FFF2-40B4-BE49-F238E27FC236}">
                <a16:creationId xmlns:a16="http://schemas.microsoft.com/office/drawing/2014/main" id="{E68C2D49-8231-48C4-96F3-173F5586F9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77" name="Rectangle 11">
            <a:extLst>
              <a:ext uri="{FF2B5EF4-FFF2-40B4-BE49-F238E27FC236}">
                <a16:creationId xmlns:a16="http://schemas.microsoft.com/office/drawing/2014/main" id="{3FF9D9F4-3B4E-41DD-953C-49411DC8D0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DEACDE32-5CEA-4E17-B78B-CD33C026CD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79" name="Rectangle 13">
            <a:extLst>
              <a:ext uri="{FF2B5EF4-FFF2-40B4-BE49-F238E27FC236}">
                <a16:creationId xmlns:a16="http://schemas.microsoft.com/office/drawing/2014/main" id="{BFB9BC3E-C79E-4045-826D-6A1B07FF9C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0" name="Rectangle 14">
            <a:extLst>
              <a:ext uri="{FF2B5EF4-FFF2-40B4-BE49-F238E27FC236}">
                <a16:creationId xmlns:a16="http://schemas.microsoft.com/office/drawing/2014/main" id="{84A581A7-B0C7-498D-A810-EE1EFF11A6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1" name="Rectangle 15">
            <a:extLst>
              <a:ext uri="{FF2B5EF4-FFF2-40B4-BE49-F238E27FC236}">
                <a16:creationId xmlns:a16="http://schemas.microsoft.com/office/drawing/2014/main" id="{41D89053-6078-4E16-8F01-370A57F4CE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82" name="Rectangle 16">
            <a:extLst>
              <a:ext uri="{FF2B5EF4-FFF2-40B4-BE49-F238E27FC236}">
                <a16:creationId xmlns:a16="http://schemas.microsoft.com/office/drawing/2014/main" id="{2500571B-1384-4ACE-B83A-ECD5C19D3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83" name="Rectangle 17">
            <a:extLst>
              <a:ext uri="{FF2B5EF4-FFF2-40B4-BE49-F238E27FC236}">
                <a16:creationId xmlns:a16="http://schemas.microsoft.com/office/drawing/2014/main" id="{ECDCAFE0-1D0B-4F0E-A04F-925A86BA85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84" name="Rectangle 18">
            <a:extLst>
              <a:ext uri="{FF2B5EF4-FFF2-40B4-BE49-F238E27FC236}">
                <a16:creationId xmlns:a16="http://schemas.microsoft.com/office/drawing/2014/main" id="{650F8988-C3B6-41FB-94A1-B911740C82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374491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85" name="Rectangle 19">
            <a:extLst>
              <a:ext uri="{FF2B5EF4-FFF2-40B4-BE49-F238E27FC236}">
                <a16:creationId xmlns:a16="http://schemas.microsoft.com/office/drawing/2014/main" id="{D03FC1BA-1CC8-4F03-8D02-BC11B532CB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86" name="Rectangle 20">
            <a:extLst>
              <a:ext uri="{FF2B5EF4-FFF2-40B4-BE49-F238E27FC236}">
                <a16:creationId xmlns:a16="http://schemas.microsoft.com/office/drawing/2014/main" id="{7408B1E3-30C8-41A4-BEC3-2F2AA696C7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7" name="Rectangle 21">
            <a:extLst>
              <a:ext uri="{FF2B5EF4-FFF2-40B4-BE49-F238E27FC236}">
                <a16:creationId xmlns:a16="http://schemas.microsoft.com/office/drawing/2014/main" id="{33576381-B5C5-4892-AAB8-AD8DF483B7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88" name="Rectangle 22">
            <a:extLst>
              <a:ext uri="{FF2B5EF4-FFF2-40B4-BE49-F238E27FC236}">
                <a16:creationId xmlns:a16="http://schemas.microsoft.com/office/drawing/2014/main" id="{F3E6B000-177E-4E7B-9311-D0E3C79A50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89" name="Rectangle 23">
            <a:extLst>
              <a:ext uri="{FF2B5EF4-FFF2-40B4-BE49-F238E27FC236}">
                <a16:creationId xmlns:a16="http://schemas.microsoft.com/office/drawing/2014/main" id="{83A8EF6C-DAB7-4012-92D9-19DBED4CDA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3244850"/>
            <a:ext cx="304800" cy="338138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90" name="Rectangle 24">
            <a:extLst>
              <a:ext uri="{FF2B5EF4-FFF2-40B4-BE49-F238E27FC236}">
                <a16:creationId xmlns:a16="http://schemas.microsoft.com/office/drawing/2014/main" id="{D2433DA2-CBC9-469D-A6CA-A5892FDDA6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91" name="Rectangle 25">
            <a:extLst>
              <a:ext uri="{FF2B5EF4-FFF2-40B4-BE49-F238E27FC236}">
                <a16:creationId xmlns:a16="http://schemas.microsoft.com/office/drawing/2014/main" id="{6C59B6B0-8B45-47A9-979A-DB7757E3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92" name="Rectangle 26">
            <a:extLst>
              <a:ext uri="{FF2B5EF4-FFF2-40B4-BE49-F238E27FC236}">
                <a16:creationId xmlns:a16="http://schemas.microsoft.com/office/drawing/2014/main" id="{6A9BF5C0-A773-415D-978A-2F739090EA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id="{650B56DE-C5FA-4DC7-9E5E-B160D033D3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94" name="Rectangle 28">
            <a:extLst>
              <a:ext uri="{FF2B5EF4-FFF2-40B4-BE49-F238E27FC236}">
                <a16:creationId xmlns:a16="http://schemas.microsoft.com/office/drawing/2014/main" id="{F12CDF08-2E6A-4F6A-89D5-B0459710B9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95" name="Rectangle 29">
            <a:extLst>
              <a:ext uri="{FF2B5EF4-FFF2-40B4-BE49-F238E27FC236}">
                <a16:creationId xmlns:a16="http://schemas.microsoft.com/office/drawing/2014/main" id="{F9367393-CC5D-4F1A-824A-9AB582A119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6FABC5C1-0897-4AF4-8857-B57A9A9420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97" name="Rectangle 31">
            <a:extLst>
              <a:ext uri="{FF2B5EF4-FFF2-40B4-BE49-F238E27FC236}">
                <a16:creationId xmlns:a16="http://schemas.microsoft.com/office/drawing/2014/main" id="{15556EA8-55B7-4A7D-AECE-BA604BB9E7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98" name="Rectangle 32">
            <a:extLst>
              <a:ext uri="{FF2B5EF4-FFF2-40B4-BE49-F238E27FC236}">
                <a16:creationId xmlns:a16="http://schemas.microsoft.com/office/drawing/2014/main" id="{58AC8454-C9F0-40C2-B815-441FF91F8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99" name="Rectangle 33">
            <a:extLst>
              <a:ext uri="{FF2B5EF4-FFF2-40B4-BE49-F238E27FC236}">
                <a16:creationId xmlns:a16="http://schemas.microsoft.com/office/drawing/2014/main" id="{06933A8D-8106-4AAC-A482-58FE925BF2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00" name="Rectangle 34">
            <a:extLst>
              <a:ext uri="{FF2B5EF4-FFF2-40B4-BE49-F238E27FC236}">
                <a16:creationId xmlns:a16="http://schemas.microsoft.com/office/drawing/2014/main" id="{5A1ACFD9-D547-4B72-8D7F-2D4AA7CE9C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101" name="Rectangle 35">
            <a:extLst>
              <a:ext uri="{FF2B5EF4-FFF2-40B4-BE49-F238E27FC236}">
                <a16:creationId xmlns:a16="http://schemas.microsoft.com/office/drawing/2014/main" id="{2E059D2A-ABB8-44A5-B6EB-CA8D0D1B70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02" name="Rectangle 36">
            <a:extLst>
              <a:ext uri="{FF2B5EF4-FFF2-40B4-BE49-F238E27FC236}">
                <a16:creationId xmlns:a16="http://schemas.microsoft.com/office/drawing/2014/main" id="{794A9456-FB57-40E9-AD71-F731F749A9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03" name="Rectangle 37">
            <a:extLst>
              <a:ext uri="{FF2B5EF4-FFF2-40B4-BE49-F238E27FC236}">
                <a16:creationId xmlns:a16="http://schemas.microsoft.com/office/drawing/2014/main" id="{D5FE1C1F-B744-4259-A616-4833670160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104" name="Rectangle 38">
            <a:extLst>
              <a:ext uri="{FF2B5EF4-FFF2-40B4-BE49-F238E27FC236}">
                <a16:creationId xmlns:a16="http://schemas.microsoft.com/office/drawing/2014/main" id="{43728118-061C-4CE2-99C3-781A16EE86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05" name="Rectangle 39">
            <a:extLst>
              <a:ext uri="{FF2B5EF4-FFF2-40B4-BE49-F238E27FC236}">
                <a16:creationId xmlns:a16="http://schemas.microsoft.com/office/drawing/2014/main" id="{BDEBEA45-9363-4087-96C5-81C1366244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06" name="Rectangle 40">
            <a:extLst>
              <a:ext uri="{FF2B5EF4-FFF2-40B4-BE49-F238E27FC236}">
                <a16:creationId xmlns:a16="http://schemas.microsoft.com/office/drawing/2014/main" id="{832DCF72-0C2C-4E71-ABAC-0F2230CE89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107" name="Rectangle 41">
            <a:extLst>
              <a:ext uri="{FF2B5EF4-FFF2-40B4-BE49-F238E27FC236}">
                <a16:creationId xmlns:a16="http://schemas.microsoft.com/office/drawing/2014/main" id="{34C45EC2-69B2-42AF-ADD2-1432385F67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4997450"/>
            <a:ext cx="304800" cy="338138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108" name="Rectangle 42">
            <a:extLst>
              <a:ext uri="{FF2B5EF4-FFF2-40B4-BE49-F238E27FC236}">
                <a16:creationId xmlns:a16="http://schemas.microsoft.com/office/drawing/2014/main" id="{87B72A87-204A-434E-8473-8C6FD75DA1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4997450"/>
            <a:ext cx="304800" cy="338138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109" name="Rectangle 43">
            <a:extLst>
              <a:ext uri="{FF2B5EF4-FFF2-40B4-BE49-F238E27FC236}">
                <a16:creationId xmlns:a16="http://schemas.microsoft.com/office/drawing/2014/main" id="{B1EF20B6-157B-4EA8-9340-B4891E2C28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10" name="Rectangle 44">
            <a:extLst>
              <a:ext uri="{FF2B5EF4-FFF2-40B4-BE49-F238E27FC236}">
                <a16:creationId xmlns:a16="http://schemas.microsoft.com/office/drawing/2014/main" id="{EE063678-F1F1-4431-9E01-4179B74072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11" name="Rectangle 45">
            <a:extLst>
              <a:ext uri="{FF2B5EF4-FFF2-40B4-BE49-F238E27FC236}">
                <a16:creationId xmlns:a16="http://schemas.microsoft.com/office/drawing/2014/main" id="{F4C78992-3FD0-4BD3-8D12-410B4D356E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5497513"/>
            <a:ext cx="304800" cy="338137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112" name="Rectangle 46">
            <a:extLst>
              <a:ext uri="{FF2B5EF4-FFF2-40B4-BE49-F238E27FC236}">
                <a16:creationId xmlns:a16="http://schemas.microsoft.com/office/drawing/2014/main" id="{A579326C-42F6-44A3-AB0B-83478F832E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137160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113" name="Rectangle 47">
            <a:extLst>
              <a:ext uri="{FF2B5EF4-FFF2-40B4-BE49-F238E27FC236}">
                <a16:creationId xmlns:a16="http://schemas.microsoft.com/office/drawing/2014/main" id="{F2A72A0D-C51D-4EAB-965F-5D91DBCCF2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137160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14" name="Rectangle 48">
            <a:extLst>
              <a:ext uri="{FF2B5EF4-FFF2-40B4-BE49-F238E27FC236}">
                <a16:creationId xmlns:a16="http://schemas.microsoft.com/office/drawing/2014/main" id="{FC9F8257-76E7-43BF-B54B-3B7A8FFE6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115" name="Rectangle 49">
            <a:extLst>
              <a:ext uri="{FF2B5EF4-FFF2-40B4-BE49-F238E27FC236}">
                <a16:creationId xmlns:a16="http://schemas.microsoft.com/office/drawing/2014/main" id="{166BD3BF-B03E-47A2-AF76-226741844C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16" name="Rectangle 50">
            <a:extLst>
              <a:ext uri="{FF2B5EF4-FFF2-40B4-BE49-F238E27FC236}">
                <a16:creationId xmlns:a16="http://schemas.microsoft.com/office/drawing/2014/main" id="{1F0A3F65-B361-455E-9255-2E05E90519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137160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17" name="Rectangle 51">
            <a:extLst>
              <a:ext uri="{FF2B5EF4-FFF2-40B4-BE49-F238E27FC236}">
                <a16:creationId xmlns:a16="http://schemas.microsoft.com/office/drawing/2014/main" id="{5F72CEA7-C022-42E6-A64E-D884DB6A0F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18" name="Rectangle 52">
            <a:extLst>
              <a:ext uri="{FF2B5EF4-FFF2-40B4-BE49-F238E27FC236}">
                <a16:creationId xmlns:a16="http://schemas.microsoft.com/office/drawing/2014/main" id="{4DD635AD-96A1-49BA-8D45-22E278E400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119" name="Rectangle 53">
            <a:extLst>
              <a:ext uri="{FF2B5EF4-FFF2-40B4-BE49-F238E27FC236}">
                <a16:creationId xmlns:a16="http://schemas.microsoft.com/office/drawing/2014/main" id="{327B8C26-8B9F-450E-941C-06874C6139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20" name="Rectangle 54">
            <a:extLst>
              <a:ext uri="{FF2B5EF4-FFF2-40B4-BE49-F238E27FC236}">
                <a16:creationId xmlns:a16="http://schemas.microsoft.com/office/drawing/2014/main" id="{8ECEDEE5-C719-4299-ABE0-9A112AE69B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21" name="Rectangle 55">
            <a:extLst>
              <a:ext uri="{FF2B5EF4-FFF2-40B4-BE49-F238E27FC236}">
                <a16:creationId xmlns:a16="http://schemas.microsoft.com/office/drawing/2014/main" id="{4EDBADC2-801C-4BDA-9856-5254E33D1E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187166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22" name="Rectangle 56">
            <a:extLst>
              <a:ext uri="{FF2B5EF4-FFF2-40B4-BE49-F238E27FC236}">
                <a16:creationId xmlns:a16="http://schemas.microsoft.com/office/drawing/2014/main" id="{95D31F8E-C6D0-427F-8DD2-1195F523F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23" name="Rectangle 57">
            <a:extLst>
              <a:ext uri="{FF2B5EF4-FFF2-40B4-BE49-F238E27FC236}">
                <a16:creationId xmlns:a16="http://schemas.microsoft.com/office/drawing/2014/main" id="{A6A2D913-821D-4DCB-A454-0476395C79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124" name="Rectangle 58">
            <a:extLst>
              <a:ext uri="{FF2B5EF4-FFF2-40B4-BE49-F238E27FC236}">
                <a16:creationId xmlns:a16="http://schemas.microsoft.com/office/drawing/2014/main" id="{EF3F0855-39EB-41AB-A6C0-195FF8FA58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187166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25" name="Rectangle 59">
            <a:extLst>
              <a:ext uri="{FF2B5EF4-FFF2-40B4-BE49-F238E27FC236}">
                <a16:creationId xmlns:a16="http://schemas.microsoft.com/office/drawing/2014/main" id="{F3A647A3-DD22-4FE5-94F3-E464EC93ED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26" name="Rectangle 60">
            <a:extLst>
              <a:ext uri="{FF2B5EF4-FFF2-40B4-BE49-F238E27FC236}">
                <a16:creationId xmlns:a16="http://schemas.microsoft.com/office/drawing/2014/main" id="{A8C7FD84-2BA9-40B9-9D35-09A4D330B3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27" name="Rectangle 61">
            <a:extLst>
              <a:ext uri="{FF2B5EF4-FFF2-40B4-BE49-F238E27FC236}">
                <a16:creationId xmlns:a16="http://schemas.microsoft.com/office/drawing/2014/main" id="{7DDFCBF5-4B29-4F59-95CC-6AD61544B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128" name="Rectangle 62">
            <a:extLst>
              <a:ext uri="{FF2B5EF4-FFF2-40B4-BE49-F238E27FC236}">
                <a16:creationId xmlns:a16="http://schemas.microsoft.com/office/drawing/2014/main" id="{A3A3ED3D-98E9-4A6E-88C0-9EFAE40375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29" name="Rectangle 63">
            <a:extLst>
              <a:ext uri="{FF2B5EF4-FFF2-40B4-BE49-F238E27FC236}">
                <a16:creationId xmlns:a16="http://schemas.microsoft.com/office/drawing/2014/main" id="{42847959-F0E6-4DDC-8A13-CD8779B3B5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187166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30" name="Rectangle 64">
            <a:extLst>
              <a:ext uri="{FF2B5EF4-FFF2-40B4-BE49-F238E27FC236}">
                <a16:creationId xmlns:a16="http://schemas.microsoft.com/office/drawing/2014/main" id="{EF2C9237-6B77-4895-B550-2454F1EC20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187166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131" name="Rectangle 65">
            <a:extLst>
              <a:ext uri="{FF2B5EF4-FFF2-40B4-BE49-F238E27FC236}">
                <a16:creationId xmlns:a16="http://schemas.microsoft.com/office/drawing/2014/main" id="{309D7571-8212-4D75-B8A6-8118671A21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1371600"/>
            <a:ext cx="304800" cy="338138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132" name="Text Box 66">
            <a:extLst>
              <a:ext uri="{FF2B5EF4-FFF2-40B4-BE49-F238E27FC236}">
                <a16:creationId xmlns:a16="http://schemas.microsoft.com/office/drawing/2014/main" id="{E2228D81-3F32-4E8D-BF57-DBD608243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3622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5 mismatches, 1 gap</a:t>
            </a:r>
          </a:p>
        </p:txBody>
      </p:sp>
      <p:sp>
        <p:nvSpPr>
          <p:cNvPr id="133" name="Text Box 67">
            <a:extLst>
              <a:ext uri="{FF2B5EF4-FFF2-40B4-BE49-F238E27FC236}">
                <a16:creationId xmlns:a16="http://schemas.microsoft.com/office/drawing/2014/main" id="{52BDDA46-E00D-410C-B908-8535FB110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910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1 mismatch, 1 gap</a:t>
            </a:r>
          </a:p>
        </p:txBody>
      </p:sp>
      <p:sp>
        <p:nvSpPr>
          <p:cNvPr id="134" name="Text Box 68">
            <a:extLst>
              <a:ext uri="{FF2B5EF4-FFF2-40B4-BE49-F238E27FC236}">
                <a16:creationId xmlns:a16="http://schemas.microsoft.com/office/drawing/2014/main" id="{E9096195-83D0-4D48-92DE-5F16FE403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9436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0 mismatches, 3 gaps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90080" y="1325880"/>
              <a:ext cx="3693600" cy="2291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1800" y="1318320"/>
                <a:ext cx="3706920" cy="231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31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33" grpId="0"/>
      <p:bldP spid="1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Edit Distance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r>
              <a:rPr kumimoji="1" lang="en-US" altLang="en-US" sz="2200" dirty="0">
                <a:solidFill>
                  <a:srgbClr val="0070C0"/>
                </a:solidFill>
                <a:latin typeface="+mj-lt"/>
                <a:ea typeface="MS PGothic" panose="020B0600070205080204" pitchFamily="34" charset="-128"/>
              </a:rPr>
              <a:t>Edit distance</a:t>
            </a:r>
            <a:r>
              <a:rPr kumimoji="1" lang="en-US" altLang="en-US" sz="2200" dirty="0">
                <a:solidFill>
                  <a:srgbClr val="003399"/>
                </a:solidFill>
                <a:latin typeface="+mj-lt"/>
                <a:ea typeface="MS PGothic" panose="020B0600070205080204" pitchFamily="34" charset="-128"/>
              </a:rPr>
              <a:t>.  </a:t>
            </a:r>
            <a:r>
              <a:rPr kumimoji="1" lang="en-US" altLang="en-US" sz="2200" dirty="0">
                <a:solidFill>
                  <a:srgbClr val="4D4D4D"/>
                </a:solidFill>
                <a:latin typeface="+mj-lt"/>
                <a:ea typeface="MS PGothic" panose="020B0600070205080204" pitchFamily="34" charset="-128"/>
              </a:rPr>
              <a:t>[</a:t>
            </a:r>
            <a:r>
              <a:rPr kumimoji="1" lang="en-US" altLang="en-US" sz="2200" dirty="0" err="1">
                <a:solidFill>
                  <a:srgbClr val="4D4D4D"/>
                </a:solidFill>
                <a:latin typeface="+mj-lt"/>
                <a:ea typeface="MS PGothic" panose="020B0600070205080204" pitchFamily="34" charset="-128"/>
              </a:rPr>
              <a:t>Levenshtein</a:t>
            </a:r>
            <a:r>
              <a:rPr kumimoji="1" lang="en-US" altLang="en-US" sz="2200" dirty="0">
                <a:solidFill>
                  <a:srgbClr val="4D4D4D"/>
                </a:solidFill>
                <a:latin typeface="+mj-lt"/>
                <a:ea typeface="MS PGothic" panose="020B0600070205080204" pitchFamily="34" charset="-128"/>
              </a:rPr>
              <a:t> 1966, Needleman-Wunsch 1970]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r>
              <a:rPr kumimoji="1" lang="en-US" altLang="en-US" sz="2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   Cost = # of gaps + #mismatches.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Applications.</a:t>
            </a:r>
          </a:p>
          <a:p>
            <a:r>
              <a:rPr lang="en-US" altLang="en-US" sz="2200" dirty="0"/>
              <a:t>Basis for Unix diff and Word correct in editors.</a:t>
            </a:r>
          </a:p>
          <a:p>
            <a:r>
              <a:rPr lang="en-US" altLang="en-US" sz="2200" dirty="0"/>
              <a:t>Speech recognition.</a:t>
            </a:r>
          </a:p>
          <a:p>
            <a:r>
              <a:rPr lang="en-US" altLang="en-US" sz="2200" dirty="0"/>
              <a:t>Computational biology.</a:t>
            </a:r>
          </a:p>
          <a:p>
            <a:pPr marL="0" indent="0"/>
            <a:endParaRPr lang="en-US" altLang="en-US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endParaRPr kumimoji="1" lang="en-US" altLang="en-US" sz="2200" dirty="0">
              <a:solidFill>
                <a:srgbClr val="000000"/>
              </a:solidFill>
              <a:latin typeface="+mj-lt"/>
              <a:ea typeface="MS PGothic" panose="020B0600070205080204" pitchFamily="34" charset="-128"/>
            </a:endParaRPr>
          </a:p>
          <a:p>
            <a:pPr lvl="1"/>
            <a:endParaRPr lang="en-US" altLang="en-US" sz="2200" b="1" dirty="0"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83" name="Text Box 2">
            <a:extLst>
              <a:ext uri="{FF2B5EF4-FFF2-40B4-BE49-F238E27FC236}">
                <a16:creationId xmlns:a16="http://schemas.microsoft.com/office/drawing/2014/main" id="{7BEEB755-9E35-4273-8151-E57D515D1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5602288"/>
            <a:ext cx="4208462" cy="339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sym typeface="Symbol" panose="05050102010706020507" pitchFamily="18" charset="2"/>
              </a:rPr>
              <a:t>Cost: 3</a:t>
            </a:r>
            <a:endParaRPr kumimoji="1" lang="en-US" altLang="en-US" sz="16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184" name="Text Box 3">
            <a:extLst>
              <a:ext uri="{FF2B5EF4-FFF2-40B4-BE49-F238E27FC236}">
                <a16:creationId xmlns:a16="http://schemas.microsoft.com/office/drawing/2014/main" id="{DEB4CE79-5B62-4F1C-A31A-84D732E8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44688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5" name="Text Box 4">
            <a:extLst>
              <a:ext uri="{FF2B5EF4-FFF2-40B4-BE49-F238E27FC236}">
                <a16:creationId xmlns:a16="http://schemas.microsoft.com/office/drawing/2014/main" id="{83A91A23-0CE0-47CB-AA85-B62C11E2C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4468813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86" name="Text Box 5">
            <a:extLst>
              <a:ext uri="{FF2B5EF4-FFF2-40B4-BE49-F238E27FC236}">
                <a16:creationId xmlns:a16="http://schemas.microsoft.com/office/drawing/2014/main" id="{306AB774-AD40-432F-BF84-1D8649628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4468813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87" name="Text Box 6">
            <a:extLst>
              <a:ext uri="{FF2B5EF4-FFF2-40B4-BE49-F238E27FC236}">
                <a16:creationId xmlns:a16="http://schemas.microsoft.com/office/drawing/2014/main" id="{D527E2C9-229C-4E07-B34B-20F3C1412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4468813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8" name="Text Box 7">
            <a:extLst>
              <a:ext uri="{FF2B5EF4-FFF2-40B4-BE49-F238E27FC236}">
                <a16:creationId xmlns:a16="http://schemas.microsoft.com/office/drawing/2014/main" id="{101635D3-5067-4786-95D5-BC4D095D1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468813"/>
            <a:ext cx="34925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9" name="Text Box 8">
            <a:extLst>
              <a:ext uri="{FF2B5EF4-FFF2-40B4-BE49-F238E27FC236}">
                <a16:creationId xmlns:a16="http://schemas.microsoft.com/office/drawing/2014/main" id="{9C204DE0-613C-41A5-92DA-4D94ED073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44688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90" name="Text Box 9">
            <a:extLst>
              <a:ext uri="{FF2B5EF4-FFF2-40B4-BE49-F238E27FC236}">
                <a16:creationId xmlns:a16="http://schemas.microsoft.com/office/drawing/2014/main" id="{C1DB7BE1-8379-41B5-9635-CA082799C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44688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91" name="Text Box 10">
            <a:extLst>
              <a:ext uri="{FF2B5EF4-FFF2-40B4-BE49-F238E27FC236}">
                <a16:creationId xmlns:a16="http://schemas.microsoft.com/office/drawing/2014/main" id="{CA9B3C92-CEBE-4A20-842C-C9342B7F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44688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2" name="Text Box 11">
            <a:extLst>
              <a:ext uri="{FF2B5EF4-FFF2-40B4-BE49-F238E27FC236}">
                <a16:creationId xmlns:a16="http://schemas.microsoft.com/office/drawing/2014/main" id="{4453E29E-4251-4D34-97E2-5C7D9CABC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468813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3" name="Text Box 12">
            <a:extLst>
              <a:ext uri="{FF2B5EF4-FFF2-40B4-BE49-F238E27FC236}">
                <a16:creationId xmlns:a16="http://schemas.microsoft.com/office/drawing/2014/main" id="{22C612E6-74F3-474E-9B97-B07876B6B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44688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94" name="Text Box 13">
            <a:extLst>
              <a:ext uri="{FF2B5EF4-FFF2-40B4-BE49-F238E27FC236}">
                <a16:creationId xmlns:a16="http://schemas.microsoft.com/office/drawing/2014/main" id="{2BA705F1-9F1D-4B89-94E1-D1932A9DC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5029200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5" name="Text Box 14">
            <a:extLst>
              <a:ext uri="{FF2B5EF4-FFF2-40B4-BE49-F238E27FC236}">
                <a16:creationId xmlns:a16="http://schemas.microsoft.com/office/drawing/2014/main" id="{55E40600-C14C-4540-A5D4-907816033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5029200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96" name="Text Box 15">
            <a:extLst>
              <a:ext uri="{FF2B5EF4-FFF2-40B4-BE49-F238E27FC236}">
                <a16:creationId xmlns:a16="http://schemas.microsoft.com/office/drawing/2014/main" id="{03488383-82F9-489B-B247-8BEDE805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5029200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97" name="Text Box 16">
            <a:extLst>
              <a:ext uri="{FF2B5EF4-FFF2-40B4-BE49-F238E27FC236}">
                <a16:creationId xmlns:a16="http://schemas.microsoft.com/office/drawing/2014/main" id="{AC8FDA15-D7F9-4DB5-B309-899D07AF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5029200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98" name="Text Box 17">
            <a:extLst>
              <a:ext uri="{FF2B5EF4-FFF2-40B4-BE49-F238E27FC236}">
                <a16:creationId xmlns:a16="http://schemas.microsoft.com/office/drawing/2014/main" id="{DD5B7CD1-893A-442D-B0B0-733916FE1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5029200"/>
            <a:ext cx="34925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9" name="Text Box 18">
            <a:extLst>
              <a:ext uri="{FF2B5EF4-FFF2-40B4-BE49-F238E27FC236}">
                <a16:creationId xmlns:a16="http://schemas.microsoft.com/office/drawing/2014/main" id="{639AC5E4-97E0-48F6-984C-8789F43B3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5029200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00" name="Text Box 19">
            <a:extLst>
              <a:ext uri="{FF2B5EF4-FFF2-40B4-BE49-F238E27FC236}">
                <a16:creationId xmlns:a16="http://schemas.microsoft.com/office/drawing/2014/main" id="{B57C1224-9193-42F3-B054-7B2C59B62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5029200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01" name="Text Box 20">
            <a:extLst>
              <a:ext uri="{FF2B5EF4-FFF2-40B4-BE49-F238E27FC236}">
                <a16:creationId xmlns:a16="http://schemas.microsoft.com/office/drawing/2014/main" id="{764AC979-862F-4566-8BBF-574E6EE0C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5029200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02" name="Text Box 21">
            <a:extLst>
              <a:ext uri="{FF2B5EF4-FFF2-40B4-BE49-F238E27FC236}">
                <a16:creationId xmlns:a16="http://schemas.microsoft.com/office/drawing/2014/main" id="{F3F12061-3185-4F1A-95C7-E0F470F9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5029200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03" name="Text Box 22">
            <a:extLst>
              <a:ext uri="{FF2B5EF4-FFF2-40B4-BE49-F238E27FC236}">
                <a16:creationId xmlns:a16="http://schemas.microsoft.com/office/drawing/2014/main" id="{4C4A4667-71E5-4345-82DB-AFF6B09CE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5029200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04" name="Text Box 23">
            <a:extLst>
              <a:ext uri="{FF2B5EF4-FFF2-40B4-BE49-F238E27FC236}">
                <a16:creationId xmlns:a16="http://schemas.microsoft.com/office/drawing/2014/main" id="{CB515B61-5284-48D6-A97D-71156A8B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05" name="Text Box 24">
            <a:extLst>
              <a:ext uri="{FF2B5EF4-FFF2-40B4-BE49-F238E27FC236}">
                <a16:creationId xmlns:a16="http://schemas.microsoft.com/office/drawing/2014/main" id="{94DF0A9C-3FF8-413B-9B3F-A503B58A2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206" name="Text Box 25">
            <a:extLst>
              <a:ext uri="{FF2B5EF4-FFF2-40B4-BE49-F238E27FC236}">
                <a16:creationId xmlns:a16="http://schemas.microsoft.com/office/drawing/2014/main" id="{FB74F1A2-1437-4201-9DD7-72609B51A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07" name="Text Box 26">
            <a:extLst>
              <a:ext uri="{FF2B5EF4-FFF2-40B4-BE49-F238E27FC236}">
                <a16:creationId xmlns:a16="http://schemas.microsoft.com/office/drawing/2014/main" id="{39F20CAF-CBC3-4118-9C89-A913DC48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08" name="Text Box 27">
            <a:extLst>
              <a:ext uri="{FF2B5EF4-FFF2-40B4-BE49-F238E27FC236}">
                <a16:creationId xmlns:a16="http://schemas.microsoft.com/office/drawing/2014/main" id="{D31C5FA0-AAB2-4098-83FB-C3F86044C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4479925"/>
            <a:ext cx="34925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09" name="Text Box 28">
            <a:extLst>
              <a:ext uri="{FF2B5EF4-FFF2-40B4-BE49-F238E27FC236}">
                <a16:creationId xmlns:a16="http://schemas.microsoft.com/office/drawing/2014/main" id="{6536E30D-FA7F-4891-A805-FFE8365B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10" name="Text Box 29">
            <a:extLst>
              <a:ext uri="{FF2B5EF4-FFF2-40B4-BE49-F238E27FC236}">
                <a16:creationId xmlns:a16="http://schemas.microsoft.com/office/drawing/2014/main" id="{EDCF17C4-F140-490E-B813-DE01CF1CF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11" name="Text Box 30">
            <a:extLst>
              <a:ext uri="{FF2B5EF4-FFF2-40B4-BE49-F238E27FC236}">
                <a16:creationId xmlns:a16="http://schemas.microsoft.com/office/drawing/2014/main" id="{BB3FD684-BDC4-470B-8F90-FEFC9F758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2" name="Text Box 31">
            <a:extLst>
              <a:ext uri="{FF2B5EF4-FFF2-40B4-BE49-F238E27FC236}">
                <a16:creationId xmlns:a16="http://schemas.microsoft.com/office/drawing/2014/main" id="{49FDDE1F-5D7F-4D4E-B61A-C6206D097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4479925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3" name="Text Box 32">
            <a:extLst>
              <a:ext uri="{FF2B5EF4-FFF2-40B4-BE49-F238E27FC236}">
                <a16:creationId xmlns:a16="http://schemas.microsoft.com/office/drawing/2014/main" id="{3F50A714-885A-4C6D-A91F-37484E383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14" name="Text Box 33">
            <a:extLst>
              <a:ext uri="{FF2B5EF4-FFF2-40B4-BE49-F238E27FC236}">
                <a16:creationId xmlns:a16="http://schemas.microsoft.com/office/drawing/2014/main" id="{AAC5BFA0-AE7A-4802-845F-29B01449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5" name="Text Box 34">
            <a:extLst>
              <a:ext uri="{FF2B5EF4-FFF2-40B4-BE49-F238E27FC236}">
                <a16:creationId xmlns:a16="http://schemas.microsoft.com/office/drawing/2014/main" id="{5085FB78-14DE-44A6-9865-56886E244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16" name="Text Box 35">
            <a:extLst>
              <a:ext uri="{FF2B5EF4-FFF2-40B4-BE49-F238E27FC236}">
                <a16:creationId xmlns:a16="http://schemas.microsoft.com/office/drawing/2014/main" id="{B53A5900-49E2-4DE7-8EAD-24FBE46F3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217" name="Text Box 36">
            <a:extLst>
              <a:ext uri="{FF2B5EF4-FFF2-40B4-BE49-F238E27FC236}">
                <a16:creationId xmlns:a16="http://schemas.microsoft.com/office/drawing/2014/main" id="{24970819-0A9E-4BFF-9A42-2D4AB10D0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18" name="Text Box 37">
            <a:extLst>
              <a:ext uri="{FF2B5EF4-FFF2-40B4-BE49-F238E27FC236}">
                <a16:creationId xmlns:a16="http://schemas.microsoft.com/office/drawing/2014/main" id="{2D9557C1-A04C-47DD-9AD3-86B8EC92E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9" name="Text Box 38">
            <a:extLst>
              <a:ext uri="{FF2B5EF4-FFF2-40B4-BE49-F238E27FC236}">
                <a16:creationId xmlns:a16="http://schemas.microsoft.com/office/drawing/2014/main" id="{3A393CE8-5BE8-4C90-B7D1-66677B59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20" name="Text Box 39">
            <a:extLst>
              <a:ext uri="{FF2B5EF4-FFF2-40B4-BE49-F238E27FC236}">
                <a16:creationId xmlns:a16="http://schemas.microsoft.com/office/drawing/2014/main" id="{77C05A27-3DEE-42A7-AD0A-323FC1C21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21" name="Text Box 40">
            <a:extLst>
              <a:ext uri="{FF2B5EF4-FFF2-40B4-BE49-F238E27FC236}">
                <a16:creationId xmlns:a16="http://schemas.microsoft.com/office/drawing/2014/main" id="{66E0356D-58D2-4BD2-B9EA-43903CD31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2" name="Text Box 41">
            <a:extLst>
              <a:ext uri="{FF2B5EF4-FFF2-40B4-BE49-F238E27FC236}">
                <a16:creationId xmlns:a16="http://schemas.microsoft.com/office/drawing/2014/main" id="{F44417A1-BE91-4EB3-A076-D1103B89B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5040313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23" name="Text Box 42">
            <a:extLst>
              <a:ext uri="{FF2B5EF4-FFF2-40B4-BE49-F238E27FC236}">
                <a16:creationId xmlns:a16="http://schemas.microsoft.com/office/drawing/2014/main" id="{25842959-F2C6-4DBA-9397-00F1D727D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24" name="Text Box 43">
            <a:extLst>
              <a:ext uri="{FF2B5EF4-FFF2-40B4-BE49-F238E27FC236}">
                <a16:creationId xmlns:a16="http://schemas.microsoft.com/office/drawing/2014/main" id="{3D23E14D-126B-4BC6-8B6F-0EBE6E3E1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4479925"/>
            <a:ext cx="350837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225" name="Text Box 44">
            <a:extLst>
              <a:ext uri="{FF2B5EF4-FFF2-40B4-BE49-F238E27FC236}">
                <a16:creationId xmlns:a16="http://schemas.microsoft.com/office/drawing/2014/main" id="{CBDBFB43-A0B5-4D8C-95AE-35BBE92BB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4468813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26" name="Text Box 45">
            <a:extLst>
              <a:ext uri="{FF2B5EF4-FFF2-40B4-BE49-F238E27FC236}">
                <a16:creationId xmlns:a16="http://schemas.microsoft.com/office/drawing/2014/main" id="{9983CDE1-2D59-4EF1-B620-16D9DF49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5029200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7" name="Text Box 46">
            <a:extLst>
              <a:ext uri="{FF2B5EF4-FFF2-40B4-BE49-F238E27FC236}">
                <a16:creationId xmlns:a16="http://schemas.microsoft.com/office/drawing/2014/main" id="{38245FFC-842E-4532-BB40-CB7B5B3F0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8" name="Text Box 47">
            <a:extLst>
              <a:ext uri="{FF2B5EF4-FFF2-40B4-BE49-F238E27FC236}">
                <a16:creationId xmlns:a16="http://schemas.microsoft.com/office/drawing/2014/main" id="{DAE83994-78D3-4595-8C12-55C8D0D8F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9" name="Text Box 48">
            <a:extLst>
              <a:ext uri="{FF2B5EF4-FFF2-40B4-BE49-F238E27FC236}">
                <a16:creationId xmlns:a16="http://schemas.microsoft.com/office/drawing/2014/main" id="{A62A0D8C-B917-4964-8B42-8EFF200EB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5534025"/>
            <a:ext cx="4208463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sym typeface="Symbol" panose="05050102010706020507" pitchFamily="18" charset="2"/>
              </a:rPr>
              <a:t>Cost: 5</a:t>
            </a:r>
            <a:endParaRPr kumimoji="1" lang="en-US" altLang="en-US" sz="16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230" name="Text Box 49">
            <a:extLst>
              <a:ext uri="{FF2B5EF4-FFF2-40B4-BE49-F238E27FC236}">
                <a16:creationId xmlns:a16="http://schemas.microsoft.com/office/drawing/2014/main" id="{CCC486C3-EEA1-4BAC-9098-A7686901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5040313"/>
            <a:ext cx="349250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5214144" y="2173856"/>
            <a:ext cx="3666239" cy="44267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How to formalize the question.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807920" y="2052720"/>
              <a:ext cx="3403440" cy="91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9280" y="2043000"/>
                <a:ext cx="3420000" cy="11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02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Sequence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4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Given two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sub>
                    </m:sSub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,…,</m:t>
                    </m:r>
                    <m:sSub>
                      <m:sSubPr>
                        <m:ctrlP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+mj-lt"/>
                  </a:rPr>
                  <a:t> find an alignment with minimum number of mismatch and gaps.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An alignment is a set of ordered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  <m:d>
                      <m:d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&lt;…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&lt;…</m:t>
                    </m:r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Example</a:t>
                </a:r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: </a:t>
                </a:r>
                <a:r>
                  <a:rPr lang="en-US" sz="2000" dirty="0">
                    <a:latin typeface="Courier New" charset="0"/>
                    <a:ea typeface="ＭＳ Ｐゴシック" charset="0"/>
                    <a:cs typeface="ＭＳ Ｐゴシック" charset="0"/>
                  </a:rPr>
                  <a:t>CTACCG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 vs. </a:t>
                </a:r>
                <a:r>
                  <a:rPr lang="en-US" sz="2000" dirty="0">
                    <a:latin typeface="Courier New" charset="0"/>
                    <a:ea typeface="ＭＳ Ｐゴシック" charset="0"/>
                    <a:cs typeface="ＭＳ Ｐゴシック" charset="0"/>
                  </a:rPr>
                  <a:t>TACATG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.</a:t>
                </a:r>
                <a:br>
                  <a:rPr lang="en-US" sz="2400" dirty="0">
                    <a:ea typeface="ＭＳ Ｐゴシック" charset="0"/>
                    <a:cs typeface="ＭＳ Ｐゴシック" charset="0"/>
                  </a:rPr>
                </a:b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Sol:  We aligned 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2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1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, 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3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2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, 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4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3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, 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5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4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, 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6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6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sz="2400" dirty="0"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So, the cost is 3. 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solidFill>
                    <a:schemeClr val="tx1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lvl="1"/>
                <a:endParaRPr lang="en-US" alt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9" name="Text Box 5">
            <a:extLst>
              <a:ext uri="{FF2B5EF4-FFF2-40B4-BE49-F238E27FC236}">
                <a16:creationId xmlns:a16="http://schemas.microsoft.com/office/drawing/2014/main" id="{C391CEB5-13A6-4422-BF66-07435B9D1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0" name="Text Box 6">
            <a:extLst>
              <a:ext uri="{FF2B5EF4-FFF2-40B4-BE49-F238E27FC236}">
                <a16:creationId xmlns:a16="http://schemas.microsoft.com/office/drawing/2014/main" id="{0790BDBF-8EA1-43BA-80D7-178FDE38A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81" name="Text Box 7">
            <a:extLst>
              <a:ext uri="{FF2B5EF4-FFF2-40B4-BE49-F238E27FC236}">
                <a16:creationId xmlns:a16="http://schemas.microsoft.com/office/drawing/2014/main" id="{69547C32-B5DD-4714-94DF-2A7AB6E67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82" name="Text Box 8">
            <a:extLst>
              <a:ext uri="{FF2B5EF4-FFF2-40B4-BE49-F238E27FC236}">
                <a16:creationId xmlns:a16="http://schemas.microsoft.com/office/drawing/2014/main" id="{87661DC2-0033-49F2-90DF-C1706FC65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3" name="Text Box 9">
            <a:extLst>
              <a:ext uri="{FF2B5EF4-FFF2-40B4-BE49-F238E27FC236}">
                <a16:creationId xmlns:a16="http://schemas.microsoft.com/office/drawing/2014/main" id="{8BF2856C-2605-414B-8639-62D325588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4300333"/>
            <a:ext cx="381000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4" name="Text Box 10">
            <a:extLst>
              <a:ext uri="{FF2B5EF4-FFF2-40B4-BE49-F238E27FC236}">
                <a16:creationId xmlns:a16="http://schemas.microsoft.com/office/drawing/2014/main" id="{6D7E03D4-89CA-4D1A-A4CF-A525C28AD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300333"/>
            <a:ext cx="381000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85" name="Text Box 11">
            <a:extLst>
              <a:ext uri="{FF2B5EF4-FFF2-40B4-BE49-F238E27FC236}">
                <a16:creationId xmlns:a16="http://schemas.microsoft.com/office/drawing/2014/main" id="{04D4D716-CA70-4386-B947-01F98E538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86" name="Text Box 12">
            <a:extLst>
              <a:ext uri="{FF2B5EF4-FFF2-40B4-BE49-F238E27FC236}">
                <a16:creationId xmlns:a16="http://schemas.microsoft.com/office/drawing/2014/main" id="{371810ED-2B6E-4762-9C39-43692F2C1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87" name="Text Box 13">
            <a:extLst>
              <a:ext uri="{FF2B5EF4-FFF2-40B4-BE49-F238E27FC236}">
                <a16:creationId xmlns:a16="http://schemas.microsoft.com/office/drawing/2014/main" id="{1305B3FB-1967-4913-9F6A-43BC6AD68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8" name="Text Box 14">
            <a:extLst>
              <a:ext uri="{FF2B5EF4-FFF2-40B4-BE49-F238E27FC236}">
                <a16:creationId xmlns:a16="http://schemas.microsoft.com/office/drawing/2014/main" id="{52121155-4EAE-4B6B-83F8-0E840339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4908345"/>
            <a:ext cx="381000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89" name="Text Box 15">
            <a:extLst>
              <a:ext uri="{FF2B5EF4-FFF2-40B4-BE49-F238E27FC236}">
                <a16:creationId xmlns:a16="http://schemas.microsoft.com/office/drawing/2014/main" id="{0354AEB3-57D4-4B99-B9D1-8EBDF9CA5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90" name="Text Box 16">
            <a:extLst>
              <a:ext uri="{FF2B5EF4-FFF2-40B4-BE49-F238E27FC236}">
                <a16:creationId xmlns:a16="http://schemas.microsoft.com/office/drawing/2014/main" id="{FE89865F-AEC2-4A0F-AA0F-3EDF6AEBA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4908345"/>
            <a:ext cx="381000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91" name="Text Box 17">
            <a:extLst>
              <a:ext uri="{FF2B5EF4-FFF2-40B4-BE49-F238E27FC236}">
                <a16:creationId xmlns:a16="http://schemas.microsoft.com/office/drawing/2014/main" id="{5B249CEF-DE0D-455B-B3A7-8B1D5F45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92" name="Text Box 18">
            <a:extLst>
              <a:ext uri="{FF2B5EF4-FFF2-40B4-BE49-F238E27FC236}">
                <a16:creationId xmlns:a16="http://schemas.microsoft.com/office/drawing/2014/main" id="{FD5662D7-102E-4E4D-9C94-3EF3468AB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93" name="Text Box 19">
            <a:extLst>
              <a:ext uri="{FF2B5EF4-FFF2-40B4-BE49-F238E27FC236}">
                <a16:creationId xmlns:a16="http://schemas.microsoft.com/office/drawing/2014/main" id="{2ED3901E-DC9E-42B3-BC55-35C7A5190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94" name="Text Box 20">
            <a:extLst>
              <a:ext uri="{FF2B5EF4-FFF2-40B4-BE49-F238E27FC236}">
                <a16:creationId xmlns:a16="http://schemas.microsoft.com/office/drawing/2014/main" id="{F3B7E051-7A9F-46B1-A19E-2D08D0960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2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5" name="Text Box 21">
            <a:extLst>
              <a:ext uri="{FF2B5EF4-FFF2-40B4-BE49-F238E27FC236}">
                <a16:creationId xmlns:a16="http://schemas.microsoft.com/office/drawing/2014/main" id="{ED28CCE6-6FB1-4D8E-913D-E83980EB1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3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6" name="Text Box 22">
            <a:extLst>
              <a:ext uri="{FF2B5EF4-FFF2-40B4-BE49-F238E27FC236}">
                <a16:creationId xmlns:a16="http://schemas.microsoft.com/office/drawing/2014/main" id="{AA094107-D018-495A-8B63-BACAF8CD6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4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7" name="Text Box 23">
            <a:extLst>
              <a:ext uri="{FF2B5EF4-FFF2-40B4-BE49-F238E27FC236}">
                <a16:creationId xmlns:a16="http://schemas.microsoft.com/office/drawing/2014/main" id="{4A1803B1-0629-4DE9-A70F-ECEB2A6A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5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8" name="Text Box 25">
            <a:extLst>
              <a:ext uri="{FF2B5EF4-FFF2-40B4-BE49-F238E27FC236}">
                <a16:creationId xmlns:a16="http://schemas.microsoft.com/office/drawing/2014/main" id="{83590F80-7B11-484F-A29C-34A0CA793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6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9" name="Text Box 32">
            <a:extLst>
              <a:ext uri="{FF2B5EF4-FFF2-40B4-BE49-F238E27FC236}">
                <a16:creationId xmlns:a16="http://schemas.microsoft.com/office/drawing/2014/main" id="{D9342317-16C9-4F8A-B0ED-2BCE8FCF0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100" name="Text Box 33">
            <a:extLst>
              <a:ext uri="{FF2B5EF4-FFF2-40B4-BE49-F238E27FC236}">
                <a16:creationId xmlns:a16="http://schemas.microsoft.com/office/drawing/2014/main" id="{7E028DEC-9FC4-448B-85EF-E9846C720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3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1" name="Text Box 34">
            <a:extLst>
              <a:ext uri="{FF2B5EF4-FFF2-40B4-BE49-F238E27FC236}">
                <a16:creationId xmlns:a16="http://schemas.microsoft.com/office/drawing/2014/main" id="{3F102E50-E024-4F2F-ABC0-1198AFCD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4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2" name="Text Box 35">
            <a:extLst>
              <a:ext uri="{FF2B5EF4-FFF2-40B4-BE49-F238E27FC236}">
                <a16:creationId xmlns:a16="http://schemas.microsoft.com/office/drawing/2014/main" id="{765C6941-F8E5-4C9C-980F-6FE3539E5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5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3" name="Text Box 36">
            <a:extLst>
              <a:ext uri="{FF2B5EF4-FFF2-40B4-BE49-F238E27FC236}">
                <a16:creationId xmlns:a16="http://schemas.microsoft.com/office/drawing/2014/main" id="{C945ED04-E314-4EF1-B078-34E53F0A4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8" y="4001883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1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4" name="Text Box 37">
            <a:extLst>
              <a:ext uri="{FF2B5EF4-FFF2-40B4-BE49-F238E27FC236}">
                <a16:creationId xmlns:a16="http://schemas.microsoft.com/office/drawing/2014/main" id="{0C28F64A-F589-4BD0-89A2-F2096B965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6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792160" y="1127160"/>
              <a:ext cx="5478480" cy="3896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1360" y="1116360"/>
                <a:ext cx="5499360" cy="39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9803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Sequence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4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𝑂𝑃𝑇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𝑖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𝑗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be min cost of aligning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Case 1</a:t>
                </a:r>
                <a:r>
                  <a:rPr lang="en-US" altLang="en-US" sz="2200" dirty="0">
                    <a:latin typeface="+mj-lt"/>
                  </a:rPr>
                  <a:t>: OPT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200" dirty="0">
                  <a:latin typeface="+mj-lt"/>
                </a:endParaRP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lang="en-US" altLang="en-US" sz="2200" dirty="0">
                    <a:latin typeface="+mj-lt"/>
                  </a:rPr>
                  <a:t>Then, pay mis-match cost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+ min cost of aligning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 i.e.,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Case 2</a:t>
                </a:r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: OPT leaves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unmatched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lang="en-US" altLang="en-US" sz="2200" dirty="0">
                    <a:latin typeface="+mj-lt"/>
                  </a:rPr>
                  <a:t>Then, pay gap cost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altLang="en-US" sz="2200" b="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Case 3</a:t>
                </a:r>
                <a:r>
                  <a:rPr lang="en-US" altLang="en-US" sz="2200" dirty="0">
                    <a:latin typeface="+mj-lt"/>
                  </a:rPr>
                  <a:t>: OPT leaves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unmatched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lang="en-US" altLang="en-US" sz="2200" dirty="0">
                    <a:latin typeface="+mj-lt"/>
                  </a:rPr>
                  <a:t>Then, pay gap cost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solidFill>
                    <a:schemeClr val="tx1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lvl="1"/>
                <a:endParaRPr lang="en-US" alt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92240" y="908640"/>
              <a:ext cx="8889120" cy="4734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080" y="897840"/>
                <a:ext cx="8915760" cy="47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30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Bottom-up DP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endParaRPr kumimoji="1" lang="en-US" altLang="en-US" sz="2200" dirty="0">
              <a:solidFill>
                <a:schemeClr val="tx1"/>
              </a:solidFill>
              <a:latin typeface="+mj-lt"/>
              <a:ea typeface="MS PGothic" panose="020B0600070205080204" pitchFamily="34" charset="-128"/>
            </a:endParaRPr>
          </a:p>
          <a:p>
            <a:pPr lvl="1"/>
            <a:endParaRPr lang="en-US" alt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38959B7-AA26-4CE2-8691-82571FE3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343898"/>
            <a:ext cx="8001000" cy="3631763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Sequence-Alignment(</a:t>
            </a:r>
            <a:r>
              <a:rPr lang="en-US" altLang="en-US" sz="1600" b="1" dirty="0">
                <a:latin typeface="Courier New" panose="02070309020205020404" pitchFamily="49" charset="0"/>
              </a:rPr>
              <a:t>m, n, 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m</a:t>
            </a:r>
            <a:r>
              <a:rPr lang="en-US" altLang="en-US" sz="1600" b="1" dirty="0">
                <a:latin typeface="Courier New" panose="02070309020205020404" pitchFamily="49" charset="0"/>
              </a:rPr>
              <a:t>, 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n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 {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0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M[0,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] =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0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M[j, 0] = j</a:t>
            </a:r>
            <a:endParaRPr lang="en-US" altLang="en-US" sz="1600" b="1" dirty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1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1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M[m, n]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C457D2-279F-4A8D-9942-997AE75814B5}"/>
                  </a:ext>
                </a:extLst>
              </p:cNvPr>
              <p:cNvSpPr txBox="1"/>
              <p:nvPr/>
            </p:nvSpPr>
            <p:spPr>
              <a:xfrm>
                <a:off x="457200" y="5168861"/>
                <a:ext cx="841127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/>
                <a:r>
                  <a:rPr lang="en-US" altLang="en-US" sz="2200" dirty="0">
                    <a:solidFill>
                      <a:srgbClr val="0070C0"/>
                    </a:solidFill>
                  </a:rPr>
                  <a:t>Analysis:</a:t>
                </a: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time and space.</a:t>
                </a:r>
              </a:p>
              <a:p>
                <a:pPr marL="0" indent="0" algn="l"/>
                <a:r>
                  <a:rPr lang="en-US" altLang="en-US" sz="2200" dirty="0">
                    <a:solidFill>
                      <a:srgbClr val="0070C0"/>
                    </a:solidFill>
                  </a:rPr>
                  <a:t>Computational biology</a:t>
                </a:r>
                <a:r>
                  <a:rPr lang="en-US" altLang="en-US" sz="2200" dirty="0"/>
                  <a:t>:  m = n = 1,000,000. 1000 billions ops OK, </a:t>
                </a:r>
              </a:p>
              <a:p>
                <a:pPr marL="0" indent="0" algn="l"/>
                <a:r>
                  <a:rPr lang="en-US" altLang="en-US" sz="2200" dirty="0"/>
                  <a:t>         but 1TB array?</a:t>
                </a:r>
              </a:p>
              <a:p>
                <a:pPr algn="l"/>
                <a:endParaRPr lang="en-US" sz="2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C457D2-279F-4A8D-9942-997AE7581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68861"/>
                <a:ext cx="8411277" cy="1446550"/>
              </a:xfrm>
              <a:prstGeom prst="rect">
                <a:avLst/>
              </a:prstGeom>
              <a:blipFill>
                <a:blip r:embed="rId3"/>
                <a:stretch>
                  <a:fillRect l="-942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866600" y="1041480"/>
              <a:ext cx="6861240" cy="3394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4360" y="1029960"/>
                <a:ext cx="6888240" cy="341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latin typeface="+mj-lt"/>
                    <a:ea typeface="MS PGothic" panose="020B0600070205080204" pitchFamily="34" charset="-128"/>
                  </a:rPr>
                  <a:t>What is the order of induction? (i.e. why there is no loop?)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latin typeface="+mj-lt"/>
                    <a:ea typeface="MS PGothic" panose="020B0600070205080204" pitchFamily="34" charset="-128"/>
                  </a:rPr>
                  <a:t>We can do induction </a:t>
                </a:r>
                <a:r>
                  <a:rPr kumimoji="1" lang="en-US" altLang="en-US" sz="22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on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𝑖</m:t>
                    </m:r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+</m:t>
                    </m:r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𝑗</m:t>
                    </m:r>
                  </m:oMath>
                </a14:m>
                <a:r>
                  <a:rPr kumimoji="1" lang="en-US" altLang="en-US" sz="22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latin typeface="+mj-lt"/>
                    <a:ea typeface="MS PGothic" panose="020B0600070205080204" pitchFamily="34" charset="-128"/>
                  </a:rPr>
                  <a:t>(Alternatively, we can induct on the “step” of the algorithm)</a:t>
                </a:r>
                <a:endParaRPr kumimoji="1" lang="en-US" altLang="en-US" sz="2200" dirty="0">
                  <a:solidFill>
                    <a:schemeClr val="tx1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lvl="1"/>
                <a:endParaRPr lang="en-US" alt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FAB5E2-3FFE-4E62-B47E-2B92DC2A7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9" t="5761" r="2241" b="3595"/>
          <a:stretch/>
        </p:blipFill>
        <p:spPr>
          <a:xfrm>
            <a:off x="1870035" y="2996883"/>
            <a:ext cx="5403930" cy="3586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64966" y="62892"/>
            <a:ext cx="5029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1400" b="1" dirty="0">
                <a:latin typeface="Courier New" panose="02070309020205020404" pitchFamily="49" charset="0"/>
              </a:rPr>
              <a:t> M[</a:t>
            </a:r>
            <a:r>
              <a:rPr lang="en-US" altLang="en-US" sz="14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4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701800" y="2372040"/>
              <a:ext cx="5650200" cy="3382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87760" y="2360520"/>
                <a:ext cx="5676120" cy="340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775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Optimizing Memory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r>
              <a:rPr kumimoji="1" lang="en-US" altLang="en-US" sz="2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We just need to use the last (row) of computed values.</a:t>
            </a:r>
          </a:p>
          <a:p>
            <a:pPr lvl="1"/>
            <a:endParaRPr lang="en-US" alt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38959B7-AA26-4CE2-8691-82571FE3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07" y="2317421"/>
            <a:ext cx="8001000" cy="3631763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Sequence-Alignment(</a:t>
            </a:r>
            <a:r>
              <a:rPr lang="en-US" altLang="en-US" sz="1600" b="1" dirty="0">
                <a:latin typeface="Courier New" panose="02070309020205020404" pitchFamily="49" charset="0"/>
              </a:rPr>
              <a:t>m, n, 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m</a:t>
            </a:r>
            <a:r>
              <a:rPr lang="en-US" altLang="en-US" sz="1600" b="1" dirty="0">
                <a:latin typeface="Courier New" panose="02070309020205020404" pitchFamily="49" charset="0"/>
              </a:rPr>
              <a:t>, 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n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 {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0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M[0,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] =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0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M[j, 0] = j</a:t>
            </a:r>
            <a:endParaRPr lang="en-US" altLang="en-US" sz="1600" b="1" dirty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1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1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M[m, n]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E3A0F7-D846-4846-9339-44D6C7303A44}"/>
                  </a:ext>
                </a:extLst>
              </p:cNvPr>
              <p:cNvSpPr txBox="1"/>
              <p:nvPr/>
            </p:nvSpPr>
            <p:spPr>
              <a:xfrm>
                <a:off x="5425427" y="5129416"/>
                <a:ext cx="27029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Just need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rows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to compute M[</a:t>
                </a:r>
                <a:r>
                  <a:rPr lang="en-US" dirty="0" err="1">
                    <a:solidFill>
                      <a:srgbClr val="FF0000"/>
                    </a:solidFill>
                  </a:rPr>
                  <a:t>i,j</a:t>
                </a:r>
                <a:r>
                  <a:rPr lang="en-US" dirty="0">
                    <a:solidFill>
                      <a:srgbClr val="FF000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E3A0F7-D846-4846-9339-44D6C7303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427" y="5129416"/>
                <a:ext cx="2702919" cy="707886"/>
              </a:xfrm>
              <a:prstGeom prst="rect">
                <a:avLst/>
              </a:prstGeom>
              <a:blipFill>
                <a:blip r:embed="rId3"/>
                <a:stretch>
                  <a:fillRect l="-1580" t="-3419" r="-1806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6CCBDA-FC01-4633-86A1-9BF29DC14CC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24168" y="4689987"/>
            <a:ext cx="1076632" cy="4361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F0D731-4AD8-409F-9A13-97091F0A90D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24168" y="4952437"/>
            <a:ext cx="877529" cy="173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B35E73-AAD5-4773-A565-9AC02C23711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00800" y="4630994"/>
            <a:ext cx="152400" cy="5284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57852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DP with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memory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Keep an Old array containing values of the last row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latin typeface="+mj-lt"/>
                <a:ea typeface="MS PGothic" panose="020B0600070205080204" pitchFamily="34" charset="-128"/>
              </a:rPr>
              <a:t>Fill out the new values in a New array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Copy new to old at the end of the loop</a:t>
            </a:r>
          </a:p>
          <a:p>
            <a:pPr lvl="1"/>
            <a:endParaRPr lang="en-US" alt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38959B7-AA26-4CE2-8691-82571FE3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07" y="2678755"/>
            <a:ext cx="8001000" cy="3631763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Sequence-Alignment(</a:t>
            </a:r>
            <a:r>
              <a:rPr lang="en-US" altLang="en-US" sz="1600" b="1" dirty="0">
                <a:latin typeface="Courier New" panose="02070309020205020404" pitchFamily="49" charset="0"/>
              </a:rPr>
              <a:t>m, n, 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m</a:t>
            </a:r>
            <a:r>
              <a:rPr lang="en-US" altLang="en-US" sz="1600" b="1" dirty="0">
                <a:latin typeface="Courier New" panose="02070309020205020404" pitchFamily="49" charset="0"/>
              </a:rPr>
              <a:t>, 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n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 {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0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O[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] =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1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N[0]=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1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N[j] = min(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O[j-1],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O[j],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N[j-1])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for j = 1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O[j]=N[j]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return</a:t>
            </a:r>
            <a:r>
              <a:rPr lang="en-US" altLang="en-US" sz="1600" b="1" dirty="0">
                <a:latin typeface="Courier New" panose="02070309020205020404" pitchFamily="49" charset="0"/>
              </a:rPr>
              <a:t> N[n]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B6FDD-6B3D-4D2C-A692-9ACEBED76863}"/>
              </a:ext>
            </a:extLst>
          </p:cNvPr>
          <p:cNvSpPr txBox="1"/>
          <p:nvPr/>
        </p:nvSpPr>
        <p:spPr>
          <a:xfrm>
            <a:off x="5639955" y="4431888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M[i-1, j]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B46CCB-8DB1-4724-ADF1-F040D5D7347F}"/>
              </a:ext>
            </a:extLst>
          </p:cNvPr>
          <p:cNvSpPr txBox="1"/>
          <p:nvPr/>
        </p:nvSpPr>
        <p:spPr>
          <a:xfrm>
            <a:off x="5637496" y="4694902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M[</a:t>
            </a:r>
            <a:r>
              <a:rPr lang="en-US" altLang="en-US" sz="1600" b="1" dirty="0" err="1">
                <a:solidFill>
                  <a:srgbClr val="00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, j-1]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59A4EB-76CC-4925-A355-5B7C326B1CF8}"/>
              </a:ext>
            </a:extLst>
          </p:cNvPr>
          <p:cNvSpPr txBox="1"/>
          <p:nvPr/>
        </p:nvSpPr>
        <p:spPr>
          <a:xfrm>
            <a:off x="5592723" y="3689550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M[i-1, j-1]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E89D2F-E5EB-4E9E-86EF-E28885B352C8}"/>
              </a:ext>
            </a:extLst>
          </p:cNvPr>
          <p:cNvCxnSpPr>
            <a:cxnSpLocks/>
          </p:cNvCxnSpPr>
          <p:nvPr/>
        </p:nvCxnSpPr>
        <p:spPr bwMode="auto">
          <a:xfrm flipH="1">
            <a:off x="4572000" y="4586747"/>
            <a:ext cx="102072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63D328-D244-44E3-80CE-2B97C6EFD5B6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 flipV="1">
            <a:off x="4881716" y="4830095"/>
            <a:ext cx="755780" cy="340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DA10847-B5C2-418A-9EDF-B4DF562E528D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 flipH="1">
            <a:off x="5405284" y="4028104"/>
            <a:ext cx="958644" cy="1899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570640" y="3551400"/>
              <a:ext cx="1487520" cy="480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0920" y="3541680"/>
                <a:ext cx="1510200" cy="50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8989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Shortest Path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FAB5E2-3FFE-4E62-B47E-2B92DC2A7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9" t="5761" r="2241" b="3595"/>
          <a:stretch/>
        </p:blipFill>
        <p:spPr>
          <a:xfrm>
            <a:off x="4604010" y="3307117"/>
            <a:ext cx="4235190" cy="28108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64966" y="62892"/>
            <a:ext cx="5029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1400" b="1" dirty="0">
                <a:latin typeface="Courier New" panose="02070309020205020404" pitchFamily="49" charset="0"/>
              </a:rPr>
              <a:t> M[</a:t>
            </a:r>
            <a:r>
              <a:rPr lang="en-US" altLang="en-US" sz="14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4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758DA534-C21B-442D-B317-2E23AA90B9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09600" y="1480874"/>
                <a:ext cx="8229600" cy="479769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Edit distance is the distance between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(0,0)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𝑛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of the following graph.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All horizontal edges has cost 1.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All vertical edges has cost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1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The cost of edges from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𝑖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−1,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𝑗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−1)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to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𝑖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𝑗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0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≠</m:t>
                        </m:r>
                        <m:sSub>
                          <m:sSubPr>
                            <m:ctrlP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en-US" sz="2200" kern="0" dirty="0"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kern="0" dirty="0"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The graph is a DAG.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kern="0" dirty="0"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Question: 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How to recover the alignment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(or how to find the shortest path)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without using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𝑚𝑛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space?</a:t>
                </a: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758DA534-C21B-442D-B317-2E23AA90B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80874"/>
                <a:ext cx="8229600" cy="4797690"/>
              </a:xfrm>
              <a:prstGeom prst="rect">
                <a:avLst/>
              </a:prstGeom>
              <a:blipFill>
                <a:blip r:embed="rId4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036040" y="2529000"/>
              <a:ext cx="3969720" cy="3338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4160" y="2513880"/>
                <a:ext cx="3995280" cy="335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03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Announcement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HW5 will be posted tonight. Sorry for the late.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Swati OH is moved to Sunday (virtual). See website.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Midterm is graded. Check your score on Canvas.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Come to any OH for any grading mistakes.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Come to my OH to get back the midterm (for in-person midterm)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I will post the midterm solution tonight.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Midterm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altLang="en-US" sz="2000" dirty="0"/>
              <a:t>Here is the statistics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altLang="en-US" sz="2000" dirty="0"/>
              <a:t>Q4 is the hardest one.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altLang="en-US" sz="2000" dirty="0"/>
              <a:t>It is modified from some problem in a programming contest.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altLang="en-US" sz="2000" dirty="0"/>
              <a:t>If you get &gt;= 50/90 in this midterm, you are on track for a 3.4 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altLang="en-US" sz="2000" dirty="0"/>
              <a:t>(depending on your homework)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64007E-683B-445B-892A-5A178F123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362625"/>
              </p:ext>
            </p:extLst>
          </p:nvPr>
        </p:nvGraphicFramePr>
        <p:xfrm>
          <a:off x="958507" y="1851577"/>
          <a:ext cx="7526469" cy="1431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6659">
                  <a:extLst>
                    <a:ext uri="{9D8B030D-6E8A-4147-A177-3AD203B41FA5}">
                      <a16:colId xmlns:a16="http://schemas.microsoft.com/office/drawing/2014/main" val="371632263"/>
                    </a:ext>
                  </a:extLst>
                </a:gridCol>
                <a:gridCol w="1046635">
                  <a:extLst>
                    <a:ext uri="{9D8B030D-6E8A-4147-A177-3AD203B41FA5}">
                      <a16:colId xmlns:a16="http://schemas.microsoft.com/office/drawing/2014/main" val="3382784685"/>
                    </a:ext>
                  </a:extLst>
                </a:gridCol>
                <a:gridCol w="1046635">
                  <a:extLst>
                    <a:ext uri="{9D8B030D-6E8A-4147-A177-3AD203B41FA5}">
                      <a16:colId xmlns:a16="http://schemas.microsoft.com/office/drawing/2014/main" val="1350708217"/>
                    </a:ext>
                  </a:extLst>
                </a:gridCol>
                <a:gridCol w="1046635">
                  <a:extLst>
                    <a:ext uri="{9D8B030D-6E8A-4147-A177-3AD203B41FA5}">
                      <a16:colId xmlns:a16="http://schemas.microsoft.com/office/drawing/2014/main" val="3831505713"/>
                    </a:ext>
                  </a:extLst>
                </a:gridCol>
                <a:gridCol w="1046635">
                  <a:extLst>
                    <a:ext uri="{9D8B030D-6E8A-4147-A177-3AD203B41FA5}">
                      <a16:colId xmlns:a16="http://schemas.microsoft.com/office/drawing/2014/main" val="2477325544"/>
                    </a:ext>
                  </a:extLst>
                </a:gridCol>
                <a:gridCol w="1046635">
                  <a:extLst>
                    <a:ext uri="{9D8B030D-6E8A-4147-A177-3AD203B41FA5}">
                      <a16:colId xmlns:a16="http://schemas.microsoft.com/office/drawing/2014/main" val="2401705087"/>
                    </a:ext>
                  </a:extLst>
                </a:gridCol>
                <a:gridCol w="1046635">
                  <a:extLst>
                    <a:ext uri="{9D8B030D-6E8A-4147-A177-3AD203B41FA5}">
                      <a16:colId xmlns:a16="http://schemas.microsoft.com/office/drawing/2014/main" val="12358391"/>
                    </a:ext>
                  </a:extLst>
                </a:gridCol>
              </a:tblGrid>
              <a:tr h="212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percentile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Q1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Q2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Q3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Q4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Q5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Total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extLst>
                  <a:ext uri="{0D108BD9-81ED-4DB2-BD59-A6C34878D82A}">
                    <a16:rowId xmlns:a16="http://schemas.microsoft.com/office/drawing/2014/main" val="2097208573"/>
                  </a:ext>
                </a:extLst>
              </a:tr>
              <a:tr h="396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25%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12 (75%)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17.5 (72%)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6.5 (65%)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 (20%)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18 (72%)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66 (73%)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extLst>
                  <a:ext uri="{0D108BD9-81ED-4DB2-BD59-A6C34878D82A}">
                    <a16:rowId xmlns:a16="http://schemas.microsoft.com/office/drawing/2014/main" val="1776851325"/>
                  </a:ext>
                </a:extLst>
              </a:tr>
              <a:tr h="396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14 (88%)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21 (87.5%)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9 (90%)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8 (53%)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24 (96%)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72.8 (81%)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extLst>
                  <a:ext uri="{0D108BD9-81ED-4DB2-BD59-A6C34878D82A}">
                    <a16:rowId xmlns:a16="http://schemas.microsoft.com/office/drawing/2014/main" val="4146668190"/>
                  </a:ext>
                </a:extLst>
              </a:tr>
              <a:tr h="396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75%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16 (100%)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21 (87.5%)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10 (100%)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14.5 (97%)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25 (100%)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80.8 (90%)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extLst>
                  <a:ext uri="{0D108BD9-81ED-4DB2-BD59-A6C34878D82A}">
                    <a16:rowId xmlns:a16="http://schemas.microsoft.com/office/drawing/2014/main" val="40735891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356080" y="1640880"/>
              <a:ext cx="3344760" cy="1792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4200" y="1629360"/>
                <a:ext cx="3368880" cy="181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435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Midterm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3"/>
                <a:ext cx="8229600" cy="5121753"/>
              </a:xfrm>
            </p:spPr>
            <p:txBody>
              <a:bodyPr/>
              <a:lstStyle/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altLang="en-US" sz="2000" dirty="0"/>
                  <a:t> is not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Note that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altLang="en-US" sz="2000" dirty="0"/>
                  <a:t> which is not even polynomial.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Some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altLang="en-US" sz="2000" dirty="0"/>
                  <a:t>. Please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000" dirty="0"/>
                  <a:t> instead.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Don’t write a large ambiguous paragraph to describe your </a:t>
                </a:r>
                <a:r>
                  <a:rPr lang="en-US" altLang="en-US" sz="2000" dirty="0" err="1"/>
                  <a:t>algo</a:t>
                </a:r>
                <a:r>
                  <a:rPr lang="en-US" altLang="en-US" sz="2000" dirty="0"/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Use pseudo code instead.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We will deduct point in final.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MST takes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, but not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Q5, you don’t need to do induction.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3"/>
                <a:ext cx="8229600" cy="5121753"/>
              </a:xfrm>
              <a:blipFill>
                <a:blip r:embed="rId3"/>
                <a:stretch>
                  <a:fillRect t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15480" y="1081440"/>
              <a:ext cx="2706120" cy="272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4320" y="1067400"/>
                <a:ext cx="2729160" cy="27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61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Knapsack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1" indent="0"/>
                <a:r>
                  <a:rPr lang="en-US" altLang="en-US" sz="2200" dirty="0"/>
                  <a:t>Given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200" dirty="0"/>
                  <a:t> objects and a "knapsack.“</a:t>
                </a:r>
              </a:p>
              <a:p>
                <a:pPr marL="0" lvl="1" indent="0"/>
                <a:r>
                  <a:rPr lang="en-US" altLang="en-US" sz="2200" dirty="0"/>
                  <a:t>Item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weighs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200" dirty="0"/>
                  <a:t> kilograms and has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lvl="1" indent="0"/>
                <a:r>
                  <a:rPr lang="en-US" altLang="en-US" sz="2200" dirty="0"/>
                  <a:t>Knapsack has capacity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2200" dirty="0"/>
                  <a:t> kilograms.</a:t>
                </a:r>
              </a:p>
              <a:p>
                <a:pPr marL="0" lvl="1" indent="0"/>
                <a:r>
                  <a:rPr lang="en-US" altLang="en-US" sz="2200" dirty="0">
                    <a:solidFill>
                      <a:srgbClr val="0070C0"/>
                    </a:solidFill>
                  </a:rPr>
                  <a:t>Goal:</a:t>
                </a:r>
                <a:r>
                  <a:rPr lang="en-US" altLang="en-US" sz="2200" dirty="0"/>
                  <a:t>  fill knapsack so as to maximize total value.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r>
                  <a:rPr lang="en-US" altLang="en-US" sz="2000" dirty="0">
                    <a:solidFill>
                      <a:srgbClr val="0070C0"/>
                    </a:solidFill>
                  </a:rPr>
                  <a:t>Ex:</a:t>
                </a:r>
                <a:r>
                  <a:rPr lang="en-US" altLang="en-US" sz="2000" dirty="0"/>
                  <a:t> OPT is { 3, 4 } with value 40.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endParaRPr lang="en-US" altLang="en-US" sz="2000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Greedy:  </a:t>
                </a:r>
                <a:r>
                  <a:rPr lang="en-US" altLang="en-US" sz="2200" dirty="0"/>
                  <a:t>repeatedly add item with maximum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Ex:  </a:t>
                </a:r>
                <a:r>
                  <a:rPr lang="en-US" altLang="en-US" sz="2200" dirty="0"/>
                  <a:t>{ 5, 2, 1 } achieves only value = 35 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  greedy not optimal</a:t>
                </a:r>
                <a:r>
                  <a:rPr lang="en-US" altLang="en-US" sz="2200" dirty="0"/>
                  <a:t>.</a:t>
                </a:r>
              </a:p>
              <a:p>
                <a:pPr marL="0" lvl="1" indent="0"/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19800" y="2972748"/>
            <a:ext cx="2514600" cy="2165350"/>
            <a:chOff x="6019800" y="2972748"/>
            <a:chExt cx="2514600" cy="2165350"/>
          </a:xfrm>
        </p:grpSpPr>
        <p:sp>
          <p:nvSpPr>
            <p:cNvPr id="6" name="Rectangle 29">
              <a:extLst>
                <a:ext uri="{FF2B5EF4-FFF2-40B4-BE49-F238E27FC236}">
                  <a16:creationId xmlns:a16="http://schemas.microsoft.com/office/drawing/2014/main" id="{3B39E399-DC0D-4686-9F2D-9B3FCEFF7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3918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1</a:t>
              </a:r>
              <a:endParaRPr kumimoji="0" lang="en-US" altLang="en-US" baseline="30000" dirty="0"/>
            </a:p>
          </p:txBody>
        </p:sp>
        <p:sp>
          <p:nvSpPr>
            <p:cNvPr id="7" name="Rectangle 30">
              <a:extLst>
                <a:ext uri="{FF2B5EF4-FFF2-40B4-BE49-F238E27FC236}">
                  <a16:creationId xmlns:a16="http://schemas.microsoft.com/office/drawing/2014/main" id="{A306F8AA-CD98-4964-9A86-3FC3EEEF8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2972748"/>
              <a:ext cx="84455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Value</a:t>
              </a:r>
              <a:endParaRPr lang="en-US" altLang="en-US" baseline="-25000">
                <a:solidFill>
                  <a:schemeClr val="bg1"/>
                </a:solidFill>
              </a:endParaRPr>
            </a:p>
          </p:txBody>
        </p:sp>
        <p:sp>
          <p:nvSpPr>
            <p:cNvPr id="8" name="Rectangle 31">
              <a:extLst>
                <a:ext uri="{FF2B5EF4-FFF2-40B4-BE49-F238E27FC236}">
                  <a16:creationId xmlns:a16="http://schemas.microsoft.com/office/drawing/2014/main" id="{44C06593-4BAF-46F6-B56F-CE95950C5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0903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9" name="Rectangle 32">
              <a:extLst>
                <a:ext uri="{FF2B5EF4-FFF2-40B4-BE49-F238E27FC236}">
                  <a16:creationId xmlns:a16="http://schemas.microsoft.com/office/drawing/2014/main" id="{19E769D6-B144-45BA-BD78-B3FF56DE0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43959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0" name="Rectangle 33">
              <a:extLst>
                <a:ext uri="{FF2B5EF4-FFF2-40B4-BE49-F238E27FC236}">
                  <a16:creationId xmlns:a16="http://schemas.microsoft.com/office/drawing/2014/main" id="{14CFC1C2-D713-4B44-97D8-C74041264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7888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1" name="Rectangle 34">
              <a:extLst>
                <a:ext uri="{FF2B5EF4-FFF2-40B4-BE49-F238E27FC236}">
                  <a16:creationId xmlns:a16="http://schemas.microsoft.com/office/drawing/2014/main" id="{15B9DDFC-ECD0-4524-A1ED-3E1A7DD28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33918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2" name="Rectangle 35">
              <a:extLst>
                <a:ext uri="{FF2B5EF4-FFF2-40B4-BE49-F238E27FC236}">
                  <a16:creationId xmlns:a16="http://schemas.microsoft.com/office/drawing/2014/main" id="{A2384CC3-7775-405F-8A75-5E40E63DD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2972748"/>
              <a:ext cx="90805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3" name="Rectangle 36">
              <a:extLst>
                <a:ext uri="{FF2B5EF4-FFF2-40B4-BE49-F238E27FC236}">
                  <a16:creationId xmlns:a16="http://schemas.microsoft.com/office/drawing/2014/main" id="{AE2EC8C4-8E14-4EEF-9A8C-A47B7EBC4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0903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14" name="Rectangle 37">
              <a:extLst>
                <a:ext uri="{FF2B5EF4-FFF2-40B4-BE49-F238E27FC236}">
                  <a16:creationId xmlns:a16="http://schemas.microsoft.com/office/drawing/2014/main" id="{98CAFEAE-59AC-4FE8-BBBD-8D5BB6A08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43959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15" name="Rectangle 38">
              <a:extLst>
                <a:ext uri="{FF2B5EF4-FFF2-40B4-BE49-F238E27FC236}">
                  <a16:creationId xmlns:a16="http://schemas.microsoft.com/office/drawing/2014/main" id="{883A012B-E1E9-4906-B1E0-2F2DF57FD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74109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6" name="Rectangle 39">
              <a:extLst>
                <a:ext uri="{FF2B5EF4-FFF2-40B4-BE49-F238E27FC236}">
                  <a16:creationId xmlns:a16="http://schemas.microsoft.com/office/drawing/2014/main" id="{F7B03690-D9E2-465F-B946-13F0AFBCB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374109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17" name="Rectangle 40">
              <a:extLst>
                <a:ext uri="{FF2B5EF4-FFF2-40B4-BE49-F238E27FC236}">
                  <a16:creationId xmlns:a16="http://schemas.microsoft.com/office/drawing/2014/main" id="{187CEBA7-1D16-4C39-B054-4284C187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7888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" name="Rectangle 41">
              <a:extLst>
                <a:ext uri="{FF2B5EF4-FFF2-40B4-BE49-F238E27FC236}">
                  <a16:creationId xmlns:a16="http://schemas.microsoft.com/office/drawing/2014/main" id="{155F27E8-DB3B-4944-961D-744FAD000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972748"/>
              <a:ext cx="76200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19" name="Rectangle 42">
              <a:extLst>
                <a:ext uri="{FF2B5EF4-FFF2-40B4-BE49-F238E27FC236}">
                  <a16:creationId xmlns:a16="http://schemas.microsoft.com/office/drawing/2014/main" id="{BE72DE97-3018-441F-9CC2-B8315905C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3918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0" name="Rectangle 43">
              <a:extLst>
                <a:ext uri="{FF2B5EF4-FFF2-40B4-BE49-F238E27FC236}">
                  <a16:creationId xmlns:a16="http://schemas.microsoft.com/office/drawing/2014/main" id="{EC1E4E7F-9E85-464B-924D-04ABCCE97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0903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1" name="Rectangle 44">
              <a:extLst>
                <a:ext uri="{FF2B5EF4-FFF2-40B4-BE49-F238E27FC236}">
                  <a16:creationId xmlns:a16="http://schemas.microsoft.com/office/drawing/2014/main" id="{82EF6845-0E05-4194-8BBD-42A250BB7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43959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2" name="Rectangle 45">
              <a:extLst>
                <a:ext uri="{FF2B5EF4-FFF2-40B4-BE49-F238E27FC236}">
                  <a16:creationId xmlns:a16="http://schemas.microsoft.com/office/drawing/2014/main" id="{C71724CD-2534-44E3-9E25-13F8174A0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7888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3" name="Rectangle 46">
              <a:extLst>
                <a:ext uri="{FF2B5EF4-FFF2-40B4-BE49-F238E27FC236}">
                  <a16:creationId xmlns:a16="http://schemas.microsoft.com/office/drawing/2014/main" id="{05EA5F33-E595-4E10-950B-0A9AA780D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74109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24" name="Rectangle 47">
            <a:extLst>
              <a:ext uri="{FF2B5EF4-FFF2-40B4-BE49-F238E27FC236}">
                <a16:creationId xmlns:a16="http://schemas.microsoft.com/office/drawing/2014/main" id="{87D5A47D-D1F6-4C19-90E1-BDC20FC16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487" y="3698525"/>
            <a:ext cx="993913" cy="4007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sz="2000" dirty="0">
                <a:latin typeface="+mj-lt"/>
              </a:rPr>
              <a:t>W = 11</a:t>
            </a:r>
            <a:endParaRPr kumimoji="0" lang="en-US" altLang="en-US" sz="2000" baseline="300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638" r="14506"/>
          <a:stretch/>
        </p:blipFill>
        <p:spPr>
          <a:xfrm>
            <a:off x="7453223" y="0"/>
            <a:ext cx="1561381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Stronger DP (Strengthening Hypothesis)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r>
                      <a:rPr kumimoji="1"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= 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Max value of subsets of items </a:t>
                </a:r>
                <a14:m>
                  <m:oMath xmlns:m="http://schemas.openxmlformats.org/officeDocument/2006/math"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of weight </a:t>
                </a:r>
                <a14:m>
                  <m:oMath xmlns:m="http://schemas.openxmlformats.org/officeDocument/2006/math">
                    <m:r>
                      <a:rPr kumimoji="1"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kumimoji="1"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selects item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000" b="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𝑣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sub>
                    </m:sSub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+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</m:t>
                    </m:r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sub>
                    </m:sSub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2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does not select item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Therefore,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E22704-B6CE-4906-A77F-D7E87E8C49EB}"/>
                  </a:ext>
                </a:extLst>
              </p:cNvPr>
              <p:cNvSpPr txBox="1"/>
              <p:nvPr/>
            </p:nvSpPr>
            <p:spPr>
              <a:xfrm>
                <a:off x="732923" y="4596783"/>
                <a:ext cx="6907340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E22704-B6CE-4906-A77F-D7E87E8C4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23" y="4596783"/>
                <a:ext cx="6907340" cy="1074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9A652A9-147E-4108-8BBD-D25F47700907}"/>
              </a:ext>
            </a:extLst>
          </p:cNvPr>
          <p:cNvSpPr txBox="1"/>
          <p:nvPr/>
        </p:nvSpPr>
        <p:spPr>
          <a:xfrm>
            <a:off x="6364560" y="2964735"/>
            <a:ext cx="246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 best of the two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6FCD98-00BA-42BA-9318-874CCC866BEC}"/>
              </a:ext>
            </a:extLst>
          </p:cNvPr>
          <p:cNvCxnSpPr/>
          <p:nvPr/>
        </p:nvCxnSpPr>
        <p:spPr bwMode="auto">
          <a:xfrm flipH="1" flipV="1">
            <a:off x="5747738" y="2725426"/>
            <a:ext cx="584036" cy="436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4DE5B1-6EBE-4DD9-9CB0-440A6BA4E7B7}"/>
              </a:ext>
            </a:extLst>
          </p:cNvPr>
          <p:cNvCxnSpPr>
            <a:cxnSpLocks/>
          </p:cNvCxnSpPr>
          <p:nvPr/>
        </p:nvCxnSpPr>
        <p:spPr bwMode="auto">
          <a:xfrm flipH="1">
            <a:off x="5714952" y="3244570"/>
            <a:ext cx="616822" cy="294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001585-5CEB-4D3D-9AEE-2218E80F1FC9}"/>
                  </a:ext>
                </a:extLst>
              </p:cNvPr>
              <p:cNvSpPr txBox="1"/>
              <p:nvPr/>
            </p:nvSpPr>
            <p:spPr>
              <a:xfrm>
                <a:off x="7470655" y="4617575"/>
                <a:ext cx="119115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algn="l"/>
                <a:r>
                  <a:rPr lang="en-US" dirty="0" err="1"/>
                  <a:t>o.w</a:t>
                </a:r>
                <a:r>
                  <a:rPr lang="en-US" dirty="0"/>
                  <a:t>.,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001585-5CEB-4D3D-9AEE-2218E80F1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655" y="4617575"/>
                <a:ext cx="1191159" cy="1015663"/>
              </a:xfrm>
              <a:prstGeom prst="rect">
                <a:avLst/>
              </a:prstGeom>
              <a:blipFill>
                <a:blip r:embed="rId5"/>
                <a:stretch>
                  <a:fillRect l="-5641" t="-2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461960" y="1151280"/>
              <a:ext cx="7412400" cy="4327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2240" y="1140840"/>
                <a:ext cx="7435800" cy="434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43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RNA Secondary Structure</a:t>
            </a:r>
          </a:p>
        </p:txBody>
      </p:sp>
    </p:spTree>
    <p:extLst>
      <p:ext uri="{BB962C8B-B14F-4D97-AF65-F5344CB8AC3E}">
        <p14:creationId xmlns:p14="http://schemas.microsoft.com/office/powerpoint/2010/main" val="228855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RNA Secondary Structure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RNA:</a:t>
            </a:r>
            <a:r>
              <a:rPr lang="en-US" altLang="en-US" sz="2200" dirty="0"/>
              <a:t> A String B = b</a:t>
            </a:r>
            <a:r>
              <a:rPr lang="en-US" altLang="en-US" sz="2200" baseline="-25000" dirty="0"/>
              <a:t>1</a:t>
            </a:r>
            <a:r>
              <a:rPr lang="en-US" altLang="en-US" sz="2200" dirty="0"/>
              <a:t>b</a:t>
            </a:r>
            <a:r>
              <a:rPr lang="en-US" altLang="en-US" sz="2200" baseline="-25000" dirty="0"/>
              <a:t>2</a:t>
            </a:r>
            <a:r>
              <a:rPr lang="en-US" altLang="en-US" sz="2200" dirty="0">
                <a:sym typeface="Symbol" panose="05050102010706020507" pitchFamily="18" charset="2"/>
              </a:rPr>
              <a:t></a:t>
            </a:r>
            <a:r>
              <a:rPr lang="en-US" altLang="en-US" sz="2200" dirty="0"/>
              <a:t>b</a:t>
            </a:r>
            <a:r>
              <a:rPr lang="en-US" altLang="en-US" sz="2200" baseline="-25000" dirty="0"/>
              <a:t>n</a:t>
            </a:r>
            <a:r>
              <a:rPr lang="en-US" altLang="en-US" sz="2200" dirty="0"/>
              <a:t> over alphabet { A, C, G, U }.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Secondary structure</a:t>
            </a:r>
            <a:r>
              <a:rPr lang="en-US" altLang="en-US" sz="2200" dirty="0"/>
              <a:t>.  RNA is single-stranded so it tends to loop back and form </a:t>
            </a:r>
            <a:r>
              <a:rPr lang="en-US" altLang="en-US" sz="2200" dirty="0">
                <a:solidFill>
                  <a:srgbClr val="FF0000"/>
                </a:solidFill>
              </a:rPr>
              <a:t>base pairs </a:t>
            </a:r>
            <a:r>
              <a:rPr lang="en-US" altLang="en-US" sz="2200" dirty="0"/>
              <a:t>with itself. This structure is essential for understanding behavior of molecule.</a:t>
            </a:r>
          </a:p>
          <a:p>
            <a:pPr marL="0" indent="0">
              <a:buNone/>
            </a:pPr>
            <a:endParaRPr lang="en-US" altLang="en-US" sz="2200" dirty="0">
              <a:solidFill>
                <a:srgbClr val="0070C0"/>
              </a:solidFill>
              <a:latin typeface="Arial (Body)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25">
            <a:extLst>
              <a:ext uri="{FF2B5EF4-FFF2-40B4-BE49-F238E27FC236}">
                <a16:creationId xmlns:a16="http://schemas.microsoft.com/office/drawing/2014/main" id="{E4C6A74F-092F-4E2A-8886-2D0B3F2BE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6070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5E8848BE-95C4-44FC-A2D6-E25081C5F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626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7" name="AutoShape 27">
            <a:extLst>
              <a:ext uri="{FF2B5EF4-FFF2-40B4-BE49-F238E27FC236}">
                <a16:creationId xmlns:a16="http://schemas.microsoft.com/office/drawing/2014/main" id="{CA1B70DE-B97B-4D91-A9C9-E142B82D6F68}"/>
              </a:ext>
            </a:extLst>
          </p:cNvPr>
          <p:cNvCxnSpPr>
            <a:cxnSpLocks noChangeShapeType="1"/>
            <a:stCxn id="5" idx="0"/>
            <a:endCxn id="6" idx="4"/>
          </p:cNvCxnSpPr>
          <p:nvPr/>
        </p:nvCxnSpPr>
        <p:spPr bwMode="auto">
          <a:xfrm flipV="1">
            <a:off x="6413500" y="58801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28">
            <a:extLst>
              <a:ext uri="{FF2B5EF4-FFF2-40B4-BE49-F238E27FC236}">
                <a16:creationId xmlns:a16="http://schemas.microsoft.com/office/drawing/2014/main" id="{1088D6ED-144A-4552-9D5B-6A4D6BE85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9" name="AutoShape 29">
            <a:extLst>
              <a:ext uri="{FF2B5EF4-FFF2-40B4-BE49-F238E27FC236}">
                <a16:creationId xmlns:a16="http://schemas.microsoft.com/office/drawing/2014/main" id="{4F08D515-A46C-45AD-8BB8-DC79FA8D4BC9}"/>
              </a:ext>
            </a:extLst>
          </p:cNvPr>
          <p:cNvCxnSpPr>
            <a:cxnSpLocks noChangeShapeType="1"/>
            <a:stCxn id="6" idx="0"/>
            <a:endCxn id="8" idx="4"/>
          </p:cNvCxnSpPr>
          <p:nvPr/>
        </p:nvCxnSpPr>
        <p:spPr bwMode="auto">
          <a:xfrm flipV="1">
            <a:off x="6413500" y="5435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30">
            <a:extLst>
              <a:ext uri="{FF2B5EF4-FFF2-40B4-BE49-F238E27FC236}">
                <a16:creationId xmlns:a16="http://schemas.microsoft.com/office/drawing/2014/main" id="{E8480FD5-8DC6-42AE-9E94-D072DC419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5626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1" name="Oval 31">
            <a:extLst>
              <a:ext uri="{FF2B5EF4-FFF2-40B4-BE49-F238E27FC236}">
                <a16:creationId xmlns:a16="http://schemas.microsoft.com/office/drawing/2014/main" id="{D1A8E40F-91A9-4440-8C33-2E416D832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2" name="AutoShape 32">
            <a:extLst>
              <a:ext uri="{FF2B5EF4-FFF2-40B4-BE49-F238E27FC236}">
                <a16:creationId xmlns:a16="http://schemas.microsoft.com/office/drawing/2014/main" id="{EDE5E3DD-7C67-46FF-B7C5-B51761A3F31B}"/>
              </a:ext>
            </a:extLst>
          </p:cNvPr>
          <p:cNvCxnSpPr>
            <a:cxnSpLocks noChangeShapeType="1"/>
            <a:stCxn id="10" idx="0"/>
            <a:endCxn id="11" idx="4"/>
          </p:cNvCxnSpPr>
          <p:nvPr/>
        </p:nvCxnSpPr>
        <p:spPr bwMode="auto">
          <a:xfrm flipV="1">
            <a:off x="5969000" y="5435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val 33">
            <a:extLst>
              <a:ext uri="{FF2B5EF4-FFF2-40B4-BE49-F238E27FC236}">
                <a16:creationId xmlns:a16="http://schemas.microsoft.com/office/drawing/2014/main" id="{EDC71460-6D91-42F2-B4A1-FBDFDCF77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14" name="AutoShape 34">
            <a:extLst>
              <a:ext uri="{FF2B5EF4-FFF2-40B4-BE49-F238E27FC236}">
                <a16:creationId xmlns:a16="http://schemas.microsoft.com/office/drawing/2014/main" id="{A415BC63-BD9A-40DE-8A28-58C088432AD9}"/>
              </a:ext>
            </a:extLst>
          </p:cNvPr>
          <p:cNvCxnSpPr>
            <a:cxnSpLocks noChangeShapeType="1"/>
            <a:stCxn id="11" idx="2"/>
            <a:endCxn id="13" idx="6"/>
          </p:cNvCxnSpPr>
          <p:nvPr/>
        </p:nvCxnSpPr>
        <p:spPr bwMode="auto">
          <a:xfrm flipH="1">
            <a:off x="5588000" y="53086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35">
            <a:extLst>
              <a:ext uri="{FF2B5EF4-FFF2-40B4-BE49-F238E27FC236}">
                <a16:creationId xmlns:a16="http://schemas.microsoft.com/office/drawing/2014/main" id="{4544A9FB-3959-4D1A-8478-8D70A716A65F}"/>
              </a:ext>
            </a:extLst>
          </p:cNvPr>
          <p:cNvCxnSpPr>
            <a:cxnSpLocks noChangeShapeType="1"/>
            <a:stCxn id="10" idx="6"/>
            <a:endCxn id="6" idx="2"/>
          </p:cNvCxnSpPr>
          <p:nvPr/>
        </p:nvCxnSpPr>
        <p:spPr bwMode="auto">
          <a:xfrm>
            <a:off x="6096000" y="5753100"/>
            <a:ext cx="1905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36">
            <a:extLst>
              <a:ext uri="{FF2B5EF4-FFF2-40B4-BE49-F238E27FC236}">
                <a16:creationId xmlns:a16="http://schemas.microsoft.com/office/drawing/2014/main" id="{16306447-AC52-4922-9104-05CAE879F14A}"/>
              </a:ext>
            </a:extLst>
          </p:cNvPr>
          <p:cNvCxnSpPr>
            <a:cxnSpLocks noChangeShapeType="1"/>
            <a:stCxn id="11" idx="6"/>
            <a:endCxn id="8" idx="2"/>
          </p:cNvCxnSpPr>
          <p:nvPr/>
        </p:nvCxnSpPr>
        <p:spPr bwMode="auto">
          <a:xfrm>
            <a:off x="6096000" y="5308600"/>
            <a:ext cx="1905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37">
            <a:extLst>
              <a:ext uri="{FF2B5EF4-FFF2-40B4-BE49-F238E27FC236}">
                <a16:creationId xmlns:a16="http://schemas.microsoft.com/office/drawing/2014/main" id="{952DBA3D-09AD-4A43-8083-33E17CE1267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09000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18" name="AutoShape 38">
            <a:extLst>
              <a:ext uri="{FF2B5EF4-FFF2-40B4-BE49-F238E27FC236}">
                <a16:creationId xmlns:a16="http://schemas.microsoft.com/office/drawing/2014/main" id="{922F9961-1066-46B8-90C6-F966D08DBD2E}"/>
              </a:ext>
            </a:extLst>
          </p:cNvPr>
          <p:cNvCxnSpPr>
            <a:cxnSpLocks noChangeShapeType="1"/>
            <a:stCxn id="29" idx="2"/>
            <a:endCxn id="17" idx="5"/>
          </p:cNvCxnSpPr>
          <p:nvPr/>
        </p:nvCxnSpPr>
        <p:spPr bwMode="auto">
          <a:xfrm flipV="1">
            <a:off x="8318500" y="4635500"/>
            <a:ext cx="227013" cy="1000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39">
            <a:extLst>
              <a:ext uri="{FF2B5EF4-FFF2-40B4-BE49-F238E27FC236}">
                <a16:creationId xmlns:a16="http://schemas.microsoft.com/office/drawing/2014/main" id="{256DA6E3-A5A4-41E7-9D01-58B42D5160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09000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20" name="AutoShape 40">
            <a:extLst>
              <a:ext uri="{FF2B5EF4-FFF2-40B4-BE49-F238E27FC236}">
                <a16:creationId xmlns:a16="http://schemas.microsoft.com/office/drawing/2014/main" id="{15388016-3193-4E59-B720-5677597C4000}"/>
              </a:ext>
            </a:extLst>
          </p:cNvPr>
          <p:cNvCxnSpPr>
            <a:cxnSpLocks noChangeShapeType="1"/>
            <a:stCxn id="17" idx="0"/>
            <a:endCxn id="19" idx="4"/>
          </p:cNvCxnSpPr>
          <p:nvPr/>
        </p:nvCxnSpPr>
        <p:spPr bwMode="auto">
          <a:xfrm flipV="1">
            <a:off x="8636000" y="4227513"/>
            <a:ext cx="0" cy="1920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val 41">
            <a:extLst>
              <a:ext uri="{FF2B5EF4-FFF2-40B4-BE49-F238E27FC236}">
                <a16:creationId xmlns:a16="http://schemas.microsoft.com/office/drawing/2014/main" id="{D158BDA2-6A66-4AEC-99C3-F2C64F1B00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18500" y="3594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22" name="AutoShape 42">
            <a:extLst>
              <a:ext uri="{FF2B5EF4-FFF2-40B4-BE49-F238E27FC236}">
                <a16:creationId xmlns:a16="http://schemas.microsoft.com/office/drawing/2014/main" id="{A34F0070-202F-40F5-8D8F-8CAC0816304D}"/>
              </a:ext>
            </a:extLst>
          </p:cNvPr>
          <p:cNvCxnSpPr>
            <a:cxnSpLocks noChangeShapeType="1"/>
            <a:stCxn id="19" idx="0"/>
            <a:endCxn id="21" idx="3"/>
          </p:cNvCxnSpPr>
          <p:nvPr/>
        </p:nvCxnSpPr>
        <p:spPr bwMode="auto">
          <a:xfrm flipH="1" flipV="1">
            <a:off x="8534400" y="3810000"/>
            <a:ext cx="101600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Oval 43">
            <a:extLst>
              <a:ext uri="{FF2B5EF4-FFF2-40B4-BE49-F238E27FC236}">
                <a16:creationId xmlns:a16="http://schemas.microsoft.com/office/drawing/2014/main" id="{88CF4674-D9D3-42B7-9157-514490596C5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74000" y="3594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24" name="AutoShape 44">
            <a:extLst>
              <a:ext uri="{FF2B5EF4-FFF2-40B4-BE49-F238E27FC236}">
                <a16:creationId xmlns:a16="http://schemas.microsoft.com/office/drawing/2014/main" id="{909E4339-DC07-4C78-AE36-2F3B96999CB1}"/>
              </a:ext>
            </a:extLst>
          </p:cNvPr>
          <p:cNvCxnSpPr>
            <a:cxnSpLocks noChangeShapeType="1"/>
            <a:stCxn id="21" idx="6"/>
            <a:endCxn id="23" idx="2"/>
          </p:cNvCxnSpPr>
          <p:nvPr/>
        </p:nvCxnSpPr>
        <p:spPr bwMode="auto">
          <a:xfrm flipH="1">
            <a:off x="8128000" y="3719513"/>
            <a:ext cx="1905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Oval 45">
            <a:extLst>
              <a:ext uri="{FF2B5EF4-FFF2-40B4-BE49-F238E27FC236}">
                <a16:creationId xmlns:a16="http://schemas.microsoft.com/office/drawing/2014/main" id="{69E1845C-E303-4CFF-89A8-81770FA18C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46988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26" name="AutoShape 46">
            <a:extLst>
              <a:ext uri="{FF2B5EF4-FFF2-40B4-BE49-F238E27FC236}">
                <a16:creationId xmlns:a16="http://schemas.microsoft.com/office/drawing/2014/main" id="{4D5C4101-2536-432E-B567-249AA480FAF5}"/>
              </a:ext>
            </a:extLst>
          </p:cNvPr>
          <p:cNvCxnSpPr>
            <a:cxnSpLocks noChangeShapeType="1"/>
            <a:stCxn id="23" idx="5"/>
            <a:endCxn id="25" idx="0"/>
          </p:cNvCxnSpPr>
          <p:nvPr/>
        </p:nvCxnSpPr>
        <p:spPr bwMode="auto">
          <a:xfrm flipH="1">
            <a:off x="7773988" y="3810000"/>
            <a:ext cx="136525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val 47">
            <a:extLst>
              <a:ext uri="{FF2B5EF4-FFF2-40B4-BE49-F238E27FC236}">
                <a16:creationId xmlns:a16="http://schemas.microsoft.com/office/drawing/2014/main" id="{0F6F7810-8161-4548-98B1-17D620C116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46988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28" name="AutoShape 48">
            <a:extLst>
              <a:ext uri="{FF2B5EF4-FFF2-40B4-BE49-F238E27FC236}">
                <a16:creationId xmlns:a16="http://schemas.microsoft.com/office/drawing/2014/main" id="{9F5F1515-4AF2-4E24-B4EF-78F358201FC0}"/>
              </a:ext>
            </a:extLst>
          </p:cNvPr>
          <p:cNvCxnSpPr>
            <a:cxnSpLocks noChangeShapeType="1"/>
            <a:stCxn id="27" idx="0"/>
            <a:endCxn id="25" idx="4"/>
          </p:cNvCxnSpPr>
          <p:nvPr/>
        </p:nvCxnSpPr>
        <p:spPr bwMode="auto">
          <a:xfrm flipV="1">
            <a:off x="7773988" y="4227513"/>
            <a:ext cx="0" cy="19208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Oval 49">
            <a:extLst>
              <a:ext uri="{FF2B5EF4-FFF2-40B4-BE49-F238E27FC236}">
                <a16:creationId xmlns:a16="http://schemas.microsoft.com/office/drawing/2014/main" id="{968A1EE5-D64D-4E7B-91DD-B3B8F906294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064500" y="4610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30" name="AutoShape 50">
            <a:extLst>
              <a:ext uri="{FF2B5EF4-FFF2-40B4-BE49-F238E27FC236}">
                <a16:creationId xmlns:a16="http://schemas.microsoft.com/office/drawing/2014/main" id="{976EFFF3-D65C-4D85-852A-93E415A4F2D0}"/>
              </a:ext>
            </a:extLst>
          </p:cNvPr>
          <p:cNvCxnSpPr>
            <a:cxnSpLocks noChangeShapeType="1"/>
            <a:stCxn id="27" idx="3"/>
            <a:endCxn id="29" idx="6"/>
          </p:cNvCxnSpPr>
          <p:nvPr/>
        </p:nvCxnSpPr>
        <p:spPr bwMode="auto">
          <a:xfrm>
            <a:off x="7862888" y="4635500"/>
            <a:ext cx="201612" cy="1000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Oval 51">
            <a:extLst>
              <a:ext uri="{FF2B5EF4-FFF2-40B4-BE49-F238E27FC236}">
                <a16:creationId xmlns:a16="http://schemas.microsoft.com/office/drawing/2014/main" id="{07C71B73-1FB3-4310-8ACE-F1D93C1E127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38988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32" name="Oval 52">
            <a:extLst>
              <a:ext uri="{FF2B5EF4-FFF2-40B4-BE49-F238E27FC236}">
                <a16:creationId xmlns:a16="http://schemas.microsoft.com/office/drawing/2014/main" id="{4B3576FA-5D71-41C2-9F98-AE8F5E2FF76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38988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33" name="AutoShape 53">
            <a:extLst>
              <a:ext uri="{FF2B5EF4-FFF2-40B4-BE49-F238E27FC236}">
                <a16:creationId xmlns:a16="http://schemas.microsoft.com/office/drawing/2014/main" id="{0C68B5D4-BC10-44C9-92D4-D45744468241}"/>
              </a:ext>
            </a:extLst>
          </p:cNvPr>
          <p:cNvCxnSpPr>
            <a:cxnSpLocks noChangeShapeType="1"/>
            <a:stCxn id="32" idx="0"/>
            <a:endCxn id="31" idx="4"/>
          </p:cNvCxnSpPr>
          <p:nvPr/>
        </p:nvCxnSpPr>
        <p:spPr bwMode="auto">
          <a:xfrm flipV="1">
            <a:off x="7265988" y="4227513"/>
            <a:ext cx="0" cy="19208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54">
            <a:extLst>
              <a:ext uri="{FF2B5EF4-FFF2-40B4-BE49-F238E27FC236}">
                <a16:creationId xmlns:a16="http://schemas.microsoft.com/office/drawing/2014/main" id="{6803B895-331B-49B5-B23B-B3BC3C751EB3}"/>
              </a:ext>
            </a:extLst>
          </p:cNvPr>
          <p:cNvCxnSpPr>
            <a:cxnSpLocks noChangeShapeType="1"/>
            <a:stCxn id="25" idx="6"/>
            <a:endCxn id="31" idx="2"/>
          </p:cNvCxnSpPr>
          <p:nvPr/>
        </p:nvCxnSpPr>
        <p:spPr bwMode="auto">
          <a:xfrm flipH="1">
            <a:off x="7392988" y="4100513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55">
            <a:extLst>
              <a:ext uri="{FF2B5EF4-FFF2-40B4-BE49-F238E27FC236}">
                <a16:creationId xmlns:a16="http://schemas.microsoft.com/office/drawing/2014/main" id="{F09911F7-487C-41AD-BA36-BC8268EC1886}"/>
              </a:ext>
            </a:extLst>
          </p:cNvPr>
          <p:cNvCxnSpPr>
            <a:cxnSpLocks noChangeShapeType="1"/>
            <a:stCxn id="27" idx="6"/>
            <a:endCxn id="32" idx="2"/>
          </p:cNvCxnSpPr>
          <p:nvPr/>
        </p:nvCxnSpPr>
        <p:spPr bwMode="auto">
          <a:xfrm flipH="1">
            <a:off x="7392988" y="4545013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56">
            <a:extLst>
              <a:ext uri="{FF2B5EF4-FFF2-40B4-BE49-F238E27FC236}">
                <a16:creationId xmlns:a16="http://schemas.microsoft.com/office/drawing/2014/main" id="{F0ACA703-2ECF-46C9-BF78-2CE253089A5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67500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37" name="Oval 57">
            <a:extLst>
              <a:ext uri="{FF2B5EF4-FFF2-40B4-BE49-F238E27FC236}">
                <a16:creationId xmlns:a16="http://schemas.microsoft.com/office/drawing/2014/main" id="{C9AE8115-816D-4ED6-BCA5-E8B02012D60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67500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38" name="AutoShape 58">
            <a:extLst>
              <a:ext uri="{FF2B5EF4-FFF2-40B4-BE49-F238E27FC236}">
                <a16:creationId xmlns:a16="http://schemas.microsoft.com/office/drawing/2014/main" id="{E6AA7E37-D090-4CD5-95B1-697724DD04C8}"/>
              </a:ext>
            </a:extLst>
          </p:cNvPr>
          <p:cNvCxnSpPr>
            <a:cxnSpLocks noChangeShapeType="1"/>
            <a:stCxn id="37" idx="0"/>
            <a:endCxn id="36" idx="4"/>
          </p:cNvCxnSpPr>
          <p:nvPr/>
        </p:nvCxnSpPr>
        <p:spPr bwMode="auto">
          <a:xfrm flipV="1">
            <a:off x="6794500" y="4227513"/>
            <a:ext cx="0" cy="19208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59">
            <a:extLst>
              <a:ext uri="{FF2B5EF4-FFF2-40B4-BE49-F238E27FC236}">
                <a16:creationId xmlns:a16="http://schemas.microsoft.com/office/drawing/2014/main" id="{C7189858-946A-4E0C-8102-399305AEE108}"/>
              </a:ext>
            </a:extLst>
          </p:cNvPr>
          <p:cNvCxnSpPr>
            <a:cxnSpLocks noChangeShapeType="1"/>
            <a:stCxn id="31" idx="6"/>
            <a:endCxn id="36" idx="2"/>
          </p:cNvCxnSpPr>
          <p:nvPr/>
        </p:nvCxnSpPr>
        <p:spPr bwMode="auto">
          <a:xfrm flipH="1">
            <a:off x="6921500" y="4100513"/>
            <a:ext cx="21748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60">
            <a:extLst>
              <a:ext uri="{FF2B5EF4-FFF2-40B4-BE49-F238E27FC236}">
                <a16:creationId xmlns:a16="http://schemas.microsoft.com/office/drawing/2014/main" id="{DDF2831F-0C02-4D4E-853D-59C7E720E794}"/>
              </a:ext>
            </a:extLst>
          </p:cNvPr>
          <p:cNvCxnSpPr>
            <a:cxnSpLocks noChangeShapeType="1"/>
            <a:stCxn id="32" idx="6"/>
            <a:endCxn id="37" idx="2"/>
          </p:cNvCxnSpPr>
          <p:nvPr/>
        </p:nvCxnSpPr>
        <p:spPr bwMode="auto">
          <a:xfrm flipH="1">
            <a:off x="6921500" y="4545013"/>
            <a:ext cx="21748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61">
            <a:extLst>
              <a:ext uri="{FF2B5EF4-FFF2-40B4-BE49-F238E27FC236}">
                <a16:creationId xmlns:a16="http://schemas.microsoft.com/office/drawing/2014/main" id="{69399510-FC38-48BB-9E1E-C784EF0B9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4864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42" name="AutoShape 62">
            <a:extLst>
              <a:ext uri="{FF2B5EF4-FFF2-40B4-BE49-F238E27FC236}">
                <a16:creationId xmlns:a16="http://schemas.microsoft.com/office/drawing/2014/main" id="{B77D2DA0-6BA8-4309-BD4F-5A14EDBE5D56}"/>
              </a:ext>
            </a:extLst>
          </p:cNvPr>
          <p:cNvCxnSpPr>
            <a:cxnSpLocks noChangeShapeType="1"/>
            <a:stCxn id="8" idx="7"/>
            <a:endCxn id="41" idx="3"/>
          </p:cNvCxnSpPr>
          <p:nvPr/>
        </p:nvCxnSpPr>
        <p:spPr bwMode="auto">
          <a:xfrm flipV="1">
            <a:off x="6503988" y="5081588"/>
            <a:ext cx="2000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63">
            <a:extLst>
              <a:ext uri="{FF2B5EF4-FFF2-40B4-BE49-F238E27FC236}">
                <a16:creationId xmlns:a16="http://schemas.microsoft.com/office/drawing/2014/main" id="{C533704C-36AE-46F5-9CD4-2A9FDC270511}"/>
              </a:ext>
            </a:extLst>
          </p:cNvPr>
          <p:cNvCxnSpPr>
            <a:cxnSpLocks noChangeShapeType="1"/>
            <a:stCxn id="41" idx="0"/>
            <a:endCxn id="37" idx="4"/>
          </p:cNvCxnSpPr>
          <p:nvPr/>
        </p:nvCxnSpPr>
        <p:spPr bwMode="auto">
          <a:xfrm flipV="1">
            <a:off x="6794500" y="4672013"/>
            <a:ext cx="0" cy="1920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Oval 64">
            <a:extLst>
              <a:ext uri="{FF2B5EF4-FFF2-40B4-BE49-F238E27FC236}">
                <a16:creationId xmlns:a16="http://schemas.microsoft.com/office/drawing/2014/main" id="{B16808AA-AFA6-4915-B274-580A10FD4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213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45" name="AutoShape 65">
            <a:extLst>
              <a:ext uri="{FF2B5EF4-FFF2-40B4-BE49-F238E27FC236}">
                <a16:creationId xmlns:a16="http://schemas.microsoft.com/office/drawing/2014/main" id="{C8BA4B07-10F4-43E7-BCA0-54392D17328B}"/>
              </a:ext>
            </a:extLst>
          </p:cNvPr>
          <p:cNvCxnSpPr>
            <a:cxnSpLocks noChangeShapeType="1"/>
            <a:stCxn id="50" idx="1"/>
            <a:endCxn id="44" idx="5"/>
          </p:cNvCxnSpPr>
          <p:nvPr/>
        </p:nvCxnSpPr>
        <p:spPr bwMode="auto">
          <a:xfrm flipH="1" flipV="1">
            <a:off x="5551488" y="34305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Oval 66">
            <a:extLst>
              <a:ext uri="{FF2B5EF4-FFF2-40B4-BE49-F238E27FC236}">
                <a16:creationId xmlns:a16="http://schemas.microsoft.com/office/drawing/2014/main" id="{FDAF6F02-0D81-473A-8FE7-7D4C910F0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895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47" name="AutoShape 67">
            <a:extLst>
              <a:ext uri="{FF2B5EF4-FFF2-40B4-BE49-F238E27FC236}">
                <a16:creationId xmlns:a16="http://schemas.microsoft.com/office/drawing/2014/main" id="{A11968BA-C0A8-4A10-B2B2-F2E6E0D85C8F}"/>
              </a:ext>
            </a:extLst>
          </p:cNvPr>
          <p:cNvCxnSpPr>
            <a:cxnSpLocks noChangeShapeType="1"/>
            <a:stCxn id="44" idx="7"/>
            <a:endCxn id="46" idx="3"/>
          </p:cNvCxnSpPr>
          <p:nvPr/>
        </p:nvCxnSpPr>
        <p:spPr bwMode="auto">
          <a:xfrm flipV="1">
            <a:off x="5551488" y="31130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Oval 68">
            <a:extLst>
              <a:ext uri="{FF2B5EF4-FFF2-40B4-BE49-F238E27FC236}">
                <a16:creationId xmlns:a16="http://schemas.microsoft.com/office/drawing/2014/main" id="{5F0ED97A-865E-4EDF-AD7D-B081054EF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2895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49" name="AutoShape 69">
            <a:extLst>
              <a:ext uri="{FF2B5EF4-FFF2-40B4-BE49-F238E27FC236}">
                <a16:creationId xmlns:a16="http://schemas.microsoft.com/office/drawing/2014/main" id="{108E801D-C092-4AFC-BE30-227C61D7FB34}"/>
              </a:ext>
            </a:extLst>
          </p:cNvPr>
          <p:cNvCxnSpPr>
            <a:cxnSpLocks noChangeShapeType="1"/>
            <a:stCxn id="46" idx="6"/>
            <a:endCxn id="48" idx="2"/>
          </p:cNvCxnSpPr>
          <p:nvPr/>
        </p:nvCxnSpPr>
        <p:spPr bwMode="auto">
          <a:xfrm>
            <a:off x="5905500" y="30226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Oval 70">
            <a:extLst>
              <a:ext uri="{FF2B5EF4-FFF2-40B4-BE49-F238E27FC236}">
                <a16:creationId xmlns:a16="http://schemas.microsoft.com/office/drawing/2014/main" id="{B8DDBBC9-4729-4ADB-883F-89A86CAEE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530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51" name="AutoShape 71">
            <a:extLst>
              <a:ext uri="{FF2B5EF4-FFF2-40B4-BE49-F238E27FC236}">
                <a16:creationId xmlns:a16="http://schemas.microsoft.com/office/drawing/2014/main" id="{CD5573E2-BDC1-483A-99FB-0DD8236BBA5C}"/>
              </a:ext>
            </a:extLst>
          </p:cNvPr>
          <p:cNvCxnSpPr>
            <a:cxnSpLocks noChangeShapeType="1"/>
            <a:stCxn id="61" idx="3"/>
            <a:endCxn id="53" idx="7"/>
          </p:cNvCxnSpPr>
          <p:nvPr/>
        </p:nvCxnSpPr>
        <p:spPr bwMode="auto">
          <a:xfrm flipH="1">
            <a:off x="6376988" y="34305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Oval 72">
            <a:extLst>
              <a:ext uri="{FF2B5EF4-FFF2-40B4-BE49-F238E27FC236}">
                <a16:creationId xmlns:a16="http://schemas.microsoft.com/office/drawing/2014/main" id="{3671252B-AECB-4708-BDF7-7DE99590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53" name="Oval 73">
            <a:extLst>
              <a:ext uri="{FF2B5EF4-FFF2-40B4-BE49-F238E27FC236}">
                <a16:creationId xmlns:a16="http://schemas.microsoft.com/office/drawing/2014/main" id="{0ED9F8B2-64EB-4A1E-8DEA-F64821360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3530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54" name="Oval 74">
            <a:extLst>
              <a:ext uri="{FF2B5EF4-FFF2-40B4-BE49-F238E27FC236}">
                <a16:creationId xmlns:a16="http://schemas.microsoft.com/office/drawing/2014/main" id="{57041314-E021-462A-B0F5-731A1D694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55" name="AutoShape 75">
            <a:extLst>
              <a:ext uri="{FF2B5EF4-FFF2-40B4-BE49-F238E27FC236}">
                <a16:creationId xmlns:a16="http://schemas.microsoft.com/office/drawing/2014/main" id="{7FBAF4BF-ED2E-4082-B62E-D0CC01E4DD45}"/>
              </a:ext>
            </a:extLst>
          </p:cNvPr>
          <p:cNvCxnSpPr>
            <a:cxnSpLocks noChangeShapeType="1"/>
            <a:stCxn id="50" idx="6"/>
            <a:endCxn id="53" idx="2"/>
          </p:cNvCxnSpPr>
          <p:nvPr/>
        </p:nvCxnSpPr>
        <p:spPr bwMode="auto">
          <a:xfrm>
            <a:off x="5905500" y="36576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76">
            <a:extLst>
              <a:ext uri="{FF2B5EF4-FFF2-40B4-BE49-F238E27FC236}">
                <a16:creationId xmlns:a16="http://schemas.microsoft.com/office/drawing/2014/main" id="{BB362C20-5F2C-40DD-9BEA-724B0F72F1D1}"/>
              </a:ext>
            </a:extLst>
          </p:cNvPr>
          <p:cNvCxnSpPr>
            <a:cxnSpLocks noChangeShapeType="1"/>
            <a:stCxn id="54" idx="0"/>
            <a:endCxn id="53" idx="4"/>
          </p:cNvCxnSpPr>
          <p:nvPr/>
        </p:nvCxnSpPr>
        <p:spPr bwMode="auto">
          <a:xfrm flipV="1">
            <a:off x="6286500" y="3784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77">
            <a:extLst>
              <a:ext uri="{FF2B5EF4-FFF2-40B4-BE49-F238E27FC236}">
                <a16:creationId xmlns:a16="http://schemas.microsoft.com/office/drawing/2014/main" id="{221114BF-932F-4BF3-866A-B1761E025BF6}"/>
              </a:ext>
            </a:extLst>
          </p:cNvPr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5778500" y="3784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78">
            <a:extLst>
              <a:ext uri="{FF2B5EF4-FFF2-40B4-BE49-F238E27FC236}">
                <a16:creationId xmlns:a16="http://schemas.microsoft.com/office/drawing/2014/main" id="{446EEC88-5C03-42CE-A338-EB871550F8CA}"/>
              </a:ext>
            </a:extLst>
          </p:cNvPr>
          <p:cNvCxnSpPr>
            <a:cxnSpLocks noChangeShapeType="1"/>
            <a:stCxn id="52" idx="6"/>
            <a:endCxn id="54" idx="2"/>
          </p:cNvCxnSpPr>
          <p:nvPr/>
        </p:nvCxnSpPr>
        <p:spPr bwMode="auto">
          <a:xfrm>
            <a:off x="5905500" y="41021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79">
            <a:extLst>
              <a:ext uri="{FF2B5EF4-FFF2-40B4-BE49-F238E27FC236}">
                <a16:creationId xmlns:a16="http://schemas.microsoft.com/office/drawing/2014/main" id="{7A8B73B6-F0B8-4C87-9DF8-ADA998D14144}"/>
              </a:ext>
            </a:extLst>
          </p:cNvPr>
          <p:cNvCxnSpPr>
            <a:cxnSpLocks noChangeShapeType="1"/>
            <a:stCxn id="13" idx="2"/>
          </p:cNvCxnSpPr>
          <p:nvPr/>
        </p:nvCxnSpPr>
        <p:spPr bwMode="auto">
          <a:xfrm flipH="1">
            <a:off x="5080000" y="53086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80">
            <a:extLst>
              <a:ext uri="{FF2B5EF4-FFF2-40B4-BE49-F238E27FC236}">
                <a16:creationId xmlns:a16="http://schemas.microsoft.com/office/drawing/2014/main" id="{A9B63F32-8350-46A8-A090-2ABFDFABD58F}"/>
              </a:ext>
            </a:extLst>
          </p:cNvPr>
          <p:cNvCxnSpPr>
            <a:cxnSpLocks noChangeShapeType="1"/>
            <a:stCxn id="54" idx="6"/>
            <a:endCxn id="36" idx="6"/>
          </p:cNvCxnSpPr>
          <p:nvPr/>
        </p:nvCxnSpPr>
        <p:spPr bwMode="auto">
          <a:xfrm flipV="1">
            <a:off x="6413500" y="4100513"/>
            <a:ext cx="25400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Oval 81">
            <a:extLst>
              <a:ext uri="{FF2B5EF4-FFF2-40B4-BE49-F238E27FC236}">
                <a16:creationId xmlns:a16="http://schemas.microsoft.com/office/drawing/2014/main" id="{BCF70F37-7847-4CB4-9775-7A1C4DFFC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13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62" name="AutoShape 82">
            <a:extLst>
              <a:ext uri="{FF2B5EF4-FFF2-40B4-BE49-F238E27FC236}">
                <a16:creationId xmlns:a16="http://schemas.microsoft.com/office/drawing/2014/main" id="{7AAA0D12-9958-4750-A728-7CC49327FA5F}"/>
              </a:ext>
            </a:extLst>
          </p:cNvPr>
          <p:cNvCxnSpPr>
            <a:cxnSpLocks noChangeShapeType="1"/>
            <a:stCxn id="48" idx="5"/>
            <a:endCxn id="61" idx="1"/>
          </p:cNvCxnSpPr>
          <p:nvPr/>
        </p:nvCxnSpPr>
        <p:spPr bwMode="auto">
          <a:xfrm>
            <a:off x="6376988" y="31130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Oval 83">
            <a:extLst>
              <a:ext uri="{FF2B5EF4-FFF2-40B4-BE49-F238E27FC236}">
                <a16:creationId xmlns:a16="http://schemas.microsoft.com/office/drawing/2014/main" id="{89AA6AB9-9226-4B54-98E1-F15CDC4A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92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64" name="AutoShape 84">
            <a:extLst>
              <a:ext uri="{FF2B5EF4-FFF2-40B4-BE49-F238E27FC236}">
                <a16:creationId xmlns:a16="http://schemas.microsoft.com/office/drawing/2014/main" id="{A29BD7F8-DC7F-4E72-BF3C-D47A25A74A7E}"/>
              </a:ext>
            </a:extLst>
          </p:cNvPr>
          <p:cNvCxnSpPr>
            <a:cxnSpLocks noChangeShapeType="1"/>
            <a:stCxn id="52" idx="3"/>
            <a:endCxn id="63" idx="7"/>
          </p:cNvCxnSpPr>
          <p:nvPr/>
        </p:nvCxnSpPr>
        <p:spPr bwMode="auto">
          <a:xfrm flipH="1">
            <a:off x="5551488" y="41925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Oval 85">
            <a:extLst>
              <a:ext uri="{FF2B5EF4-FFF2-40B4-BE49-F238E27FC236}">
                <a16:creationId xmlns:a16="http://schemas.microsoft.com/office/drawing/2014/main" id="{DF40D40B-8489-498E-B169-7E6835CD6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66" name="AutoShape 86">
            <a:extLst>
              <a:ext uri="{FF2B5EF4-FFF2-40B4-BE49-F238E27FC236}">
                <a16:creationId xmlns:a16="http://schemas.microsoft.com/office/drawing/2014/main" id="{23B48AE8-8AC1-455B-BD18-83AE00FDEAEC}"/>
              </a:ext>
            </a:extLst>
          </p:cNvPr>
          <p:cNvCxnSpPr>
            <a:cxnSpLocks noChangeShapeType="1"/>
            <a:stCxn id="65" idx="0"/>
            <a:endCxn id="63" idx="4"/>
          </p:cNvCxnSpPr>
          <p:nvPr/>
        </p:nvCxnSpPr>
        <p:spPr bwMode="auto">
          <a:xfrm flipV="1">
            <a:off x="5461000" y="4546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87">
            <a:extLst>
              <a:ext uri="{FF2B5EF4-FFF2-40B4-BE49-F238E27FC236}">
                <a16:creationId xmlns:a16="http://schemas.microsoft.com/office/drawing/2014/main" id="{E33696B7-C963-49F3-A236-C0BE6A644DC0}"/>
              </a:ext>
            </a:extLst>
          </p:cNvPr>
          <p:cNvCxnSpPr>
            <a:cxnSpLocks noChangeShapeType="1"/>
            <a:stCxn id="65" idx="2"/>
          </p:cNvCxnSpPr>
          <p:nvPr/>
        </p:nvCxnSpPr>
        <p:spPr bwMode="auto">
          <a:xfrm flipH="1">
            <a:off x="5080000" y="48641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88">
            <a:extLst>
              <a:ext uri="{FF2B5EF4-FFF2-40B4-BE49-F238E27FC236}">
                <a16:creationId xmlns:a16="http://schemas.microsoft.com/office/drawing/2014/main" id="{0A34E903-2F08-425D-95D9-DE404543F180}"/>
              </a:ext>
            </a:extLst>
          </p:cNvPr>
          <p:cNvCxnSpPr>
            <a:cxnSpLocks noChangeShapeType="1"/>
            <a:stCxn id="13" idx="0"/>
            <a:endCxn id="65" idx="4"/>
          </p:cNvCxnSpPr>
          <p:nvPr/>
        </p:nvCxnSpPr>
        <p:spPr bwMode="auto">
          <a:xfrm flipV="1">
            <a:off x="5461000" y="4991100"/>
            <a:ext cx="0" cy="1905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89">
            <a:extLst>
              <a:ext uri="{FF2B5EF4-FFF2-40B4-BE49-F238E27FC236}">
                <a16:creationId xmlns:a16="http://schemas.microsoft.com/office/drawing/2014/main" id="{8358D4AE-3FE4-4F42-A497-CE7468BD6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70" name="AutoShape 90">
            <a:extLst>
              <a:ext uri="{FF2B5EF4-FFF2-40B4-BE49-F238E27FC236}">
                <a16:creationId xmlns:a16="http://schemas.microsoft.com/office/drawing/2014/main" id="{F54A36EF-4E3A-4DED-B9DD-C82364691F11}"/>
              </a:ext>
            </a:extLst>
          </p:cNvPr>
          <p:cNvCxnSpPr>
            <a:cxnSpLocks noChangeShapeType="1"/>
            <a:stCxn id="79" idx="1"/>
            <a:endCxn id="69" idx="5"/>
          </p:cNvCxnSpPr>
          <p:nvPr/>
        </p:nvCxnSpPr>
        <p:spPr bwMode="auto">
          <a:xfrm flipH="1" flipV="1">
            <a:off x="3265488" y="5399088"/>
            <a:ext cx="207962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Oval 91">
            <a:extLst>
              <a:ext uri="{FF2B5EF4-FFF2-40B4-BE49-F238E27FC236}">
                <a16:creationId xmlns:a16="http://schemas.microsoft.com/office/drawing/2014/main" id="{6A589F15-CD36-4557-B261-6CC37BF00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72" name="AutoShape 92">
            <a:extLst>
              <a:ext uri="{FF2B5EF4-FFF2-40B4-BE49-F238E27FC236}">
                <a16:creationId xmlns:a16="http://schemas.microsoft.com/office/drawing/2014/main" id="{25980638-75A6-45C7-8992-6B6F88622039}"/>
              </a:ext>
            </a:extLst>
          </p:cNvPr>
          <p:cNvCxnSpPr>
            <a:cxnSpLocks noChangeShapeType="1"/>
            <a:stCxn id="69" idx="0"/>
            <a:endCxn id="71" idx="4"/>
          </p:cNvCxnSpPr>
          <p:nvPr/>
        </p:nvCxnSpPr>
        <p:spPr bwMode="auto">
          <a:xfrm flipV="1">
            <a:off x="3175000" y="4991100"/>
            <a:ext cx="635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Oval 93">
            <a:extLst>
              <a:ext uri="{FF2B5EF4-FFF2-40B4-BE49-F238E27FC236}">
                <a16:creationId xmlns:a16="http://schemas.microsoft.com/office/drawing/2014/main" id="{E1218573-05D4-4817-B7F1-CDA8B5F6F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74" name="AutoShape 94">
            <a:extLst>
              <a:ext uri="{FF2B5EF4-FFF2-40B4-BE49-F238E27FC236}">
                <a16:creationId xmlns:a16="http://schemas.microsoft.com/office/drawing/2014/main" id="{08AD5436-8034-40A3-B913-721D21EF5C16}"/>
              </a:ext>
            </a:extLst>
          </p:cNvPr>
          <p:cNvCxnSpPr>
            <a:cxnSpLocks noChangeShapeType="1"/>
            <a:stCxn id="71" idx="7"/>
            <a:endCxn id="73" idx="3"/>
          </p:cNvCxnSpPr>
          <p:nvPr/>
        </p:nvCxnSpPr>
        <p:spPr bwMode="auto">
          <a:xfrm flipV="1">
            <a:off x="3271838" y="4637088"/>
            <a:ext cx="201612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Oval 95">
            <a:extLst>
              <a:ext uri="{FF2B5EF4-FFF2-40B4-BE49-F238E27FC236}">
                <a16:creationId xmlns:a16="http://schemas.microsoft.com/office/drawing/2014/main" id="{645DB4D6-4AAB-43AD-9FCF-A330B0EBA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76" name="AutoShape 96">
            <a:extLst>
              <a:ext uri="{FF2B5EF4-FFF2-40B4-BE49-F238E27FC236}">
                <a16:creationId xmlns:a16="http://schemas.microsoft.com/office/drawing/2014/main" id="{8FCF5954-F262-4DC5-BD02-E892ACD31940}"/>
              </a:ext>
            </a:extLst>
          </p:cNvPr>
          <p:cNvCxnSpPr>
            <a:cxnSpLocks noChangeShapeType="1"/>
            <a:stCxn id="73" idx="5"/>
            <a:endCxn id="75" idx="1"/>
          </p:cNvCxnSpPr>
          <p:nvPr/>
        </p:nvCxnSpPr>
        <p:spPr bwMode="auto">
          <a:xfrm>
            <a:off x="3652838" y="4637088"/>
            <a:ext cx="201612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Oval 97">
            <a:extLst>
              <a:ext uri="{FF2B5EF4-FFF2-40B4-BE49-F238E27FC236}">
                <a16:creationId xmlns:a16="http://schemas.microsoft.com/office/drawing/2014/main" id="{952D2E83-B8CE-4F1F-A5AE-2C9A23AC8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78" name="AutoShape 98">
            <a:extLst>
              <a:ext uri="{FF2B5EF4-FFF2-40B4-BE49-F238E27FC236}">
                <a16:creationId xmlns:a16="http://schemas.microsoft.com/office/drawing/2014/main" id="{6285073D-453D-46FA-B567-CB02BF833087}"/>
              </a:ext>
            </a:extLst>
          </p:cNvPr>
          <p:cNvCxnSpPr>
            <a:cxnSpLocks noChangeShapeType="1"/>
            <a:stCxn id="77" idx="0"/>
            <a:endCxn id="75" idx="4"/>
          </p:cNvCxnSpPr>
          <p:nvPr/>
        </p:nvCxnSpPr>
        <p:spPr bwMode="auto">
          <a:xfrm flipV="1">
            <a:off x="3943350" y="4991100"/>
            <a:ext cx="0" cy="1905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Oval 99">
            <a:extLst>
              <a:ext uri="{FF2B5EF4-FFF2-40B4-BE49-F238E27FC236}">
                <a16:creationId xmlns:a16="http://schemas.microsoft.com/office/drawing/2014/main" id="{3C87A4A6-66F0-4679-A425-CFDB4E227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5499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80" name="AutoShape 100">
            <a:extLst>
              <a:ext uri="{FF2B5EF4-FFF2-40B4-BE49-F238E27FC236}">
                <a16:creationId xmlns:a16="http://schemas.microsoft.com/office/drawing/2014/main" id="{0231937D-9750-47EC-A89A-432692ECB22D}"/>
              </a:ext>
            </a:extLst>
          </p:cNvPr>
          <p:cNvCxnSpPr>
            <a:cxnSpLocks noChangeShapeType="1"/>
            <a:stCxn id="77" idx="3"/>
            <a:endCxn id="79" idx="7"/>
          </p:cNvCxnSpPr>
          <p:nvPr/>
        </p:nvCxnSpPr>
        <p:spPr bwMode="auto">
          <a:xfrm flipH="1">
            <a:off x="3652838" y="5399088"/>
            <a:ext cx="201612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Oval 101">
            <a:extLst>
              <a:ext uri="{FF2B5EF4-FFF2-40B4-BE49-F238E27FC236}">
                <a16:creationId xmlns:a16="http://schemas.microsoft.com/office/drawing/2014/main" id="{CEBFFD18-8002-45C4-A035-BDE547E1F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82" name="Oval 102">
            <a:extLst>
              <a:ext uri="{FF2B5EF4-FFF2-40B4-BE49-F238E27FC236}">
                <a16:creationId xmlns:a16="http://schemas.microsoft.com/office/drawing/2014/main" id="{8AB64086-5B1C-4A2E-9D4B-C9DAFB973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83" name="AutoShape 103">
            <a:extLst>
              <a:ext uri="{FF2B5EF4-FFF2-40B4-BE49-F238E27FC236}">
                <a16:creationId xmlns:a16="http://schemas.microsoft.com/office/drawing/2014/main" id="{CA95038D-2D56-44C4-A6B0-B4842799A9BD}"/>
              </a:ext>
            </a:extLst>
          </p:cNvPr>
          <p:cNvCxnSpPr>
            <a:cxnSpLocks noChangeShapeType="1"/>
            <a:stCxn id="82" idx="0"/>
            <a:endCxn id="81" idx="4"/>
          </p:cNvCxnSpPr>
          <p:nvPr/>
        </p:nvCxnSpPr>
        <p:spPr bwMode="auto">
          <a:xfrm flipV="1">
            <a:off x="4451350" y="4991100"/>
            <a:ext cx="0" cy="1905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AutoShape 104">
            <a:extLst>
              <a:ext uri="{FF2B5EF4-FFF2-40B4-BE49-F238E27FC236}">
                <a16:creationId xmlns:a16="http://schemas.microsoft.com/office/drawing/2014/main" id="{FD77712D-BEBD-43B2-BC68-9AF0C00CF979}"/>
              </a:ext>
            </a:extLst>
          </p:cNvPr>
          <p:cNvCxnSpPr>
            <a:cxnSpLocks noChangeShapeType="1"/>
            <a:stCxn id="75" idx="6"/>
            <a:endCxn id="81" idx="2"/>
          </p:cNvCxnSpPr>
          <p:nvPr/>
        </p:nvCxnSpPr>
        <p:spPr bwMode="auto">
          <a:xfrm>
            <a:off x="4070350" y="48641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AutoShape 105">
            <a:extLst>
              <a:ext uri="{FF2B5EF4-FFF2-40B4-BE49-F238E27FC236}">
                <a16:creationId xmlns:a16="http://schemas.microsoft.com/office/drawing/2014/main" id="{C5966E60-17A3-4E40-A0CE-EEF4D2549620}"/>
              </a:ext>
            </a:extLst>
          </p:cNvPr>
          <p:cNvCxnSpPr>
            <a:cxnSpLocks noChangeShapeType="1"/>
            <a:stCxn id="77" idx="6"/>
            <a:endCxn id="82" idx="2"/>
          </p:cNvCxnSpPr>
          <p:nvPr/>
        </p:nvCxnSpPr>
        <p:spPr bwMode="auto">
          <a:xfrm>
            <a:off x="4070350" y="53086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Oval 106">
            <a:extLst>
              <a:ext uri="{FF2B5EF4-FFF2-40B4-BE49-F238E27FC236}">
                <a16:creationId xmlns:a16="http://schemas.microsoft.com/office/drawing/2014/main" id="{B08DA761-84F2-4D05-B27F-08060A8FE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87" name="Oval 107">
            <a:extLst>
              <a:ext uri="{FF2B5EF4-FFF2-40B4-BE49-F238E27FC236}">
                <a16:creationId xmlns:a16="http://schemas.microsoft.com/office/drawing/2014/main" id="{7D072976-3E05-46CA-BACC-9DE400899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88" name="AutoShape 109">
            <a:extLst>
              <a:ext uri="{FF2B5EF4-FFF2-40B4-BE49-F238E27FC236}">
                <a16:creationId xmlns:a16="http://schemas.microsoft.com/office/drawing/2014/main" id="{25F13376-9173-40C5-8F6E-9ADC2E973B42}"/>
              </a:ext>
            </a:extLst>
          </p:cNvPr>
          <p:cNvCxnSpPr>
            <a:cxnSpLocks noChangeShapeType="1"/>
            <a:stCxn id="81" idx="6"/>
            <a:endCxn id="86" idx="2"/>
          </p:cNvCxnSpPr>
          <p:nvPr/>
        </p:nvCxnSpPr>
        <p:spPr bwMode="auto">
          <a:xfrm>
            <a:off x="4578350" y="4864100"/>
            <a:ext cx="2476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AutoShape 110">
            <a:extLst>
              <a:ext uri="{FF2B5EF4-FFF2-40B4-BE49-F238E27FC236}">
                <a16:creationId xmlns:a16="http://schemas.microsoft.com/office/drawing/2014/main" id="{AA414697-4253-4188-9C12-A3CA6709366E}"/>
              </a:ext>
            </a:extLst>
          </p:cNvPr>
          <p:cNvCxnSpPr>
            <a:cxnSpLocks noChangeShapeType="1"/>
            <a:stCxn id="82" idx="6"/>
            <a:endCxn id="87" idx="2"/>
          </p:cNvCxnSpPr>
          <p:nvPr/>
        </p:nvCxnSpPr>
        <p:spPr bwMode="auto">
          <a:xfrm>
            <a:off x="4578350" y="5308600"/>
            <a:ext cx="2476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Rectangle 112">
            <a:extLst>
              <a:ext uri="{FF2B5EF4-FFF2-40B4-BE49-F238E27FC236}">
                <a16:creationId xmlns:a16="http://schemas.microsoft.com/office/drawing/2014/main" id="{7165826F-284F-4A68-8F70-7059FE01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06725"/>
            <a:ext cx="4613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sz="1400" dirty="0">
                <a:solidFill>
                  <a:srgbClr val="003399"/>
                </a:solidFill>
              </a:rPr>
              <a:t>Ex:  </a:t>
            </a:r>
            <a:r>
              <a:rPr lang="en-US" altLang="en-US" sz="1400" b="1" dirty="0">
                <a:latin typeface="Courier New" panose="02070309020205020404" pitchFamily="49" charset="0"/>
              </a:rPr>
              <a:t>GUCGAUUGAGCGAAUGUAACAACGUGGCUACGGCGAGA</a:t>
            </a:r>
            <a:endParaRPr lang="en-US" altLang="en-US" dirty="0"/>
          </a:p>
        </p:txBody>
      </p:sp>
      <p:sp>
        <p:nvSpPr>
          <p:cNvPr id="91" name="Rectangle 115">
            <a:extLst>
              <a:ext uri="{FF2B5EF4-FFF2-40B4-BE49-F238E27FC236}">
                <a16:creationId xmlns:a16="http://schemas.microsoft.com/office/drawing/2014/main" id="{5C284B23-5807-4319-91B2-75242FCA9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6137275"/>
            <a:ext cx="2789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complementary base pairs:  A-U, C-G</a:t>
            </a:r>
          </a:p>
        </p:txBody>
      </p:sp>
      <p:cxnSp>
        <p:nvCxnSpPr>
          <p:cNvPr id="92" name="AutoShape 116">
            <a:extLst>
              <a:ext uri="{FF2B5EF4-FFF2-40B4-BE49-F238E27FC236}">
                <a16:creationId xmlns:a16="http://schemas.microsoft.com/office/drawing/2014/main" id="{B739BA21-BAE9-49CF-8609-FE1528DF5D49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4953000" y="4991100"/>
            <a:ext cx="0" cy="1905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855880" y="1722960"/>
              <a:ext cx="3872880" cy="3785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6520" y="1711800"/>
                <a:ext cx="3893040" cy="38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1553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a67310e-54cf-42c8-b936-910e4730ccb6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74350</TotalTime>
  <Words>2896</Words>
  <Application>Microsoft Office PowerPoint</Application>
  <PresentationFormat>On-screen Show (4:3)</PresentationFormat>
  <Paragraphs>656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 (Body)</vt:lpstr>
      <vt:lpstr>Monotype Sorts</vt:lpstr>
      <vt:lpstr>Arial</vt:lpstr>
      <vt:lpstr>Arial Black</vt:lpstr>
      <vt:lpstr>Calibri</vt:lpstr>
      <vt:lpstr>Cambria Math</vt:lpstr>
      <vt:lpstr>Comic Sans MS</vt:lpstr>
      <vt:lpstr>Courier New</vt:lpstr>
      <vt:lpstr>Helvetica</vt:lpstr>
      <vt:lpstr>Tahoma</vt:lpstr>
      <vt:lpstr>Times New Roman</vt:lpstr>
      <vt:lpstr>Custom Design</vt:lpstr>
      <vt:lpstr>Quiz</vt:lpstr>
      <vt:lpstr>CSE 421</vt:lpstr>
      <vt:lpstr>Announcement</vt:lpstr>
      <vt:lpstr>Midterm</vt:lpstr>
      <vt:lpstr>Midterm</vt:lpstr>
      <vt:lpstr>Knapsack Problem</vt:lpstr>
      <vt:lpstr>Stronger DP (Strengthening Hypothesis)</vt:lpstr>
      <vt:lpstr>RNA Secondary Structure</vt:lpstr>
      <vt:lpstr>RNA Secondary Structure</vt:lpstr>
      <vt:lpstr>RNA Secondary Structure (Formal)</vt:lpstr>
      <vt:lpstr>Secondary Structure (Examples)</vt:lpstr>
      <vt:lpstr>DP: First Attempt</vt:lpstr>
      <vt:lpstr>DP: Second Attempt</vt:lpstr>
      <vt:lpstr>Recursive Code</vt:lpstr>
      <vt:lpstr>Formal Induction</vt:lpstr>
      <vt:lpstr>Bottom-up DP</vt:lpstr>
      <vt:lpstr>PowerPoint Presentation</vt:lpstr>
      <vt:lpstr>Quiz Solution</vt:lpstr>
      <vt:lpstr>Sequence Alignment (Edit distance)</vt:lpstr>
      <vt:lpstr>Word Alignment</vt:lpstr>
      <vt:lpstr>Edit Distance</vt:lpstr>
      <vt:lpstr>Sequence Alignment</vt:lpstr>
      <vt:lpstr>DP for Sequence Alignment</vt:lpstr>
      <vt:lpstr>Bottom-up DP</vt:lpstr>
      <vt:lpstr>Induction</vt:lpstr>
      <vt:lpstr>Optimizing Memory</vt:lpstr>
      <vt:lpstr>DP with O(m+n) memory</vt:lpstr>
      <vt:lpstr>Shortest Path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502</cp:revision>
  <cp:lastPrinted>2000-07-01T21:41:59Z</cp:lastPrinted>
  <dcterms:created xsi:type="dcterms:W3CDTF">1998-04-21T02:39:18Z</dcterms:created>
  <dcterms:modified xsi:type="dcterms:W3CDTF">2022-02-11T06:49:33Z</dcterms:modified>
</cp:coreProperties>
</file>