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0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2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3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4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5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notesSlides/notesSlide16.xml" ContentType="application/vnd.openxmlformats-officedocument.presentationml.notesSlide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7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18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19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20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notesSlides/notesSlide21.xml" ContentType="application/vnd.openxmlformats-officedocument.presentationml.notesSlide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22.xml" ContentType="application/vnd.openxmlformats-officedocument.presentationml.notesSlide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23.xml" ContentType="application/vnd.openxmlformats-officedocument.presentationml.notesSlide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notesSlides/notesSlide24.xml" ContentType="application/vnd.openxmlformats-officedocument.presentationml.notesSlide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notesSlides/notesSlide25.xml" ContentType="application/vnd.openxmlformats-officedocument.presentationml.notesSlide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notesSlides/notesSlide26.xml" ContentType="application/vnd.openxmlformats-officedocument.presentationml.notesSlide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410" r:id="rId3"/>
    <p:sldId id="383" r:id="rId4"/>
    <p:sldId id="332" r:id="rId5"/>
    <p:sldId id="384" r:id="rId6"/>
    <p:sldId id="385" r:id="rId7"/>
    <p:sldId id="386" r:id="rId8"/>
    <p:sldId id="365" r:id="rId9"/>
    <p:sldId id="366" r:id="rId10"/>
    <p:sldId id="390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49253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2100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45375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599C-CDC4-4EC9-9BBA-6EFCD13E587E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44818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303647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549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804544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316DD-7AC3-40F1-85A5-7012964C5ED7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95263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E4E9FD-A7EC-4912-A11C-AE53F0BF5933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764565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8569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26" Type="http://schemas.openxmlformats.org/officeDocument/2006/relationships/tags" Target="../tags/tag150.xml"/><Relationship Id="rId39" Type="http://schemas.openxmlformats.org/officeDocument/2006/relationships/tags" Target="../tags/tag163.xml"/><Relationship Id="rId21" Type="http://schemas.openxmlformats.org/officeDocument/2006/relationships/tags" Target="../tags/tag145.xml"/><Relationship Id="rId34" Type="http://schemas.openxmlformats.org/officeDocument/2006/relationships/tags" Target="../tags/tag158.xml"/><Relationship Id="rId42" Type="http://schemas.openxmlformats.org/officeDocument/2006/relationships/tags" Target="../tags/tag166.xml"/><Relationship Id="rId47" Type="http://schemas.openxmlformats.org/officeDocument/2006/relationships/tags" Target="../tags/tag171.xml"/><Relationship Id="rId50" Type="http://schemas.openxmlformats.org/officeDocument/2006/relationships/tags" Target="../tags/tag174.xml"/><Relationship Id="rId55" Type="http://schemas.openxmlformats.org/officeDocument/2006/relationships/tags" Target="../tags/tag179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9" Type="http://schemas.openxmlformats.org/officeDocument/2006/relationships/tags" Target="../tags/tag153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32" Type="http://schemas.openxmlformats.org/officeDocument/2006/relationships/tags" Target="../tags/tag156.xml"/><Relationship Id="rId37" Type="http://schemas.openxmlformats.org/officeDocument/2006/relationships/tags" Target="../tags/tag161.xml"/><Relationship Id="rId40" Type="http://schemas.openxmlformats.org/officeDocument/2006/relationships/tags" Target="../tags/tag164.xml"/><Relationship Id="rId45" Type="http://schemas.openxmlformats.org/officeDocument/2006/relationships/tags" Target="../tags/tag169.xml"/><Relationship Id="rId53" Type="http://schemas.openxmlformats.org/officeDocument/2006/relationships/tags" Target="../tags/tag177.xml"/><Relationship Id="rId58" Type="http://schemas.openxmlformats.org/officeDocument/2006/relationships/tags" Target="../tags/tag182.xml"/><Relationship Id="rId5" Type="http://schemas.openxmlformats.org/officeDocument/2006/relationships/tags" Target="../tags/tag129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14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Relationship Id="rId30" Type="http://schemas.openxmlformats.org/officeDocument/2006/relationships/tags" Target="../tags/tag154.xml"/><Relationship Id="rId35" Type="http://schemas.openxmlformats.org/officeDocument/2006/relationships/tags" Target="../tags/tag159.xml"/><Relationship Id="rId43" Type="http://schemas.openxmlformats.org/officeDocument/2006/relationships/tags" Target="../tags/tag167.xml"/><Relationship Id="rId48" Type="http://schemas.openxmlformats.org/officeDocument/2006/relationships/tags" Target="../tags/tag172.xml"/><Relationship Id="rId56" Type="http://schemas.openxmlformats.org/officeDocument/2006/relationships/tags" Target="../tags/tag180.xml"/><Relationship Id="rId8" Type="http://schemas.openxmlformats.org/officeDocument/2006/relationships/tags" Target="../tags/tag132.xml"/><Relationship Id="rId51" Type="http://schemas.openxmlformats.org/officeDocument/2006/relationships/tags" Target="../tags/tag175.xml"/><Relationship Id="rId3" Type="http://schemas.openxmlformats.org/officeDocument/2006/relationships/tags" Target="../tags/tag127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33" Type="http://schemas.openxmlformats.org/officeDocument/2006/relationships/tags" Target="../tags/tag157.xml"/><Relationship Id="rId38" Type="http://schemas.openxmlformats.org/officeDocument/2006/relationships/tags" Target="../tags/tag162.xml"/><Relationship Id="rId46" Type="http://schemas.openxmlformats.org/officeDocument/2006/relationships/tags" Target="../tags/tag170.xml"/><Relationship Id="rId59" Type="http://schemas.openxmlformats.org/officeDocument/2006/relationships/tags" Target="../tags/tag183.xml"/><Relationship Id="rId20" Type="http://schemas.openxmlformats.org/officeDocument/2006/relationships/tags" Target="../tags/tag144.xml"/><Relationship Id="rId41" Type="http://schemas.openxmlformats.org/officeDocument/2006/relationships/tags" Target="../tags/tag165.xml"/><Relationship Id="rId54" Type="http://schemas.openxmlformats.org/officeDocument/2006/relationships/tags" Target="../tags/tag178.xml"/><Relationship Id="rId62" Type="http://schemas.openxmlformats.org/officeDocument/2006/relationships/notesSlide" Target="../notesSlides/notesSlide9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36" Type="http://schemas.openxmlformats.org/officeDocument/2006/relationships/tags" Target="../tags/tag160.xml"/><Relationship Id="rId49" Type="http://schemas.openxmlformats.org/officeDocument/2006/relationships/tags" Target="../tags/tag173.xml"/><Relationship Id="rId57" Type="http://schemas.openxmlformats.org/officeDocument/2006/relationships/tags" Target="../tags/tag181.xml"/><Relationship Id="rId10" Type="http://schemas.openxmlformats.org/officeDocument/2006/relationships/tags" Target="../tags/tag134.xml"/><Relationship Id="rId31" Type="http://schemas.openxmlformats.org/officeDocument/2006/relationships/tags" Target="../tags/tag155.xml"/><Relationship Id="rId44" Type="http://schemas.openxmlformats.org/officeDocument/2006/relationships/tags" Target="../tags/tag168.xml"/><Relationship Id="rId52" Type="http://schemas.openxmlformats.org/officeDocument/2006/relationships/tags" Target="../tags/tag176.xml"/><Relationship Id="rId60" Type="http://schemas.openxmlformats.org/officeDocument/2006/relationships/tags" Target="../tags/tag184.xml"/><Relationship Id="rId4" Type="http://schemas.openxmlformats.org/officeDocument/2006/relationships/tags" Target="../tags/tag128.xml"/><Relationship Id="rId9" Type="http://schemas.openxmlformats.org/officeDocument/2006/relationships/tags" Target="../tags/tag1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notesSlide" Target="../notesSlides/notesSlide11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8" Type="http://schemas.openxmlformats.org/officeDocument/2006/relationships/tags" Target="../tags/tag194.xml"/><Relationship Id="rId3" Type="http://schemas.openxmlformats.org/officeDocument/2006/relationships/tags" Target="../tags/tag18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10" Type="http://schemas.openxmlformats.org/officeDocument/2006/relationships/tags" Target="../tags/tag231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44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29" Type="http://schemas.openxmlformats.org/officeDocument/2006/relationships/tags" Target="../tags/tag266.xml"/><Relationship Id="rId41" Type="http://schemas.openxmlformats.org/officeDocument/2006/relationships/tags" Target="../tags/tag278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31" Type="http://schemas.openxmlformats.org/officeDocument/2006/relationships/tags" Target="../tags/tag268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notesSlide" Target="../notesSlides/notesSlide13.xml"/><Relationship Id="rId8" Type="http://schemas.openxmlformats.org/officeDocument/2006/relationships/tags" Target="../tags/tag245.xml"/><Relationship Id="rId3" Type="http://schemas.openxmlformats.org/officeDocument/2006/relationships/tags" Target="../tags/tag240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26" Type="http://schemas.openxmlformats.org/officeDocument/2006/relationships/tags" Target="../tags/tag304.xml"/><Relationship Id="rId39" Type="http://schemas.openxmlformats.org/officeDocument/2006/relationships/tags" Target="../tags/tag317.xml"/><Relationship Id="rId21" Type="http://schemas.openxmlformats.org/officeDocument/2006/relationships/tags" Target="../tags/tag299.xml"/><Relationship Id="rId34" Type="http://schemas.openxmlformats.org/officeDocument/2006/relationships/tags" Target="../tags/tag312.xml"/><Relationship Id="rId42" Type="http://schemas.openxmlformats.org/officeDocument/2006/relationships/tags" Target="../tags/tag320.xml"/><Relationship Id="rId47" Type="http://schemas.openxmlformats.org/officeDocument/2006/relationships/tags" Target="../tags/tag325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85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29" Type="http://schemas.openxmlformats.org/officeDocument/2006/relationships/tags" Target="../tags/tag307.xml"/><Relationship Id="rId11" Type="http://schemas.openxmlformats.org/officeDocument/2006/relationships/tags" Target="../tags/tag289.xml"/><Relationship Id="rId24" Type="http://schemas.openxmlformats.org/officeDocument/2006/relationships/tags" Target="../tags/tag302.xml"/><Relationship Id="rId32" Type="http://schemas.openxmlformats.org/officeDocument/2006/relationships/tags" Target="../tags/tag310.xml"/><Relationship Id="rId37" Type="http://schemas.openxmlformats.org/officeDocument/2006/relationships/tags" Target="../tags/tag315.xml"/><Relationship Id="rId40" Type="http://schemas.openxmlformats.org/officeDocument/2006/relationships/tags" Target="../tags/tag318.xml"/><Relationship Id="rId45" Type="http://schemas.openxmlformats.org/officeDocument/2006/relationships/tags" Target="../tags/tag323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23" Type="http://schemas.openxmlformats.org/officeDocument/2006/relationships/tags" Target="../tags/tag301.xml"/><Relationship Id="rId28" Type="http://schemas.openxmlformats.org/officeDocument/2006/relationships/tags" Target="../tags/tag306.xml"/><Relationship Id="rId36" Type="http://schemas.openxmlformats.org/officeDocument/2006/relationships/tags" Target="../tags/tag314.xml"/><Relationship Id="rId49" Type="http://schemas.openxmlformats.org/officeDocument/2006/relationships/tags" Target="../tags/tag327.xml"/><Relationship Id="rId10" Type="http://schemas.openxmlformats.org/officeDocument/2006/relationships/tags" Target="../tags/tag288.xml"/><Relationship Id="rId19" Type="http://schemas.openxmlformats.org/officeDocument/2006/relationships/tags" Target="../tags/tag297.xml"/><Relationship Id="rId31" Type="http://schemas.openxmlformats.org/officeDocument/2006/relationships/tags" Target="../tags/tag309.xml"/><Relationship Id="rId44" Type="http://schemas.openxmlformats.org/officeDocument/2006/relationships/tags" Target="../tags/tag322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Relationship Id="rId22" Type="http://schemas.openxmlformats.org/officeDocument/2006/relationships/tags" Target="../tags/tag300.xml"/><Relationship Id="rId27" Type="http://schemas.openxmlformats.org/officeDocument/2006/relationships/tags" Target="../tags/tag305.xml"/><Relationship Id="rId30" Type="http://schemas.openxmlformats.org/officeDocument/2006/relationships/tags" Target="../tags/tag308.xml"/><Relationship Id="rId35" Type="http://schemas.openxmlformats.org/officeDocument/2006/relationships/tags" Target="../tags/tag313.xml"/><Relationship Id="rId43" Type="http://schemas.openxmlformats.org/officeDocument/2006/relationships/tags" Target="../tags/tag321.xml"/><Relationship Id="rId48" Type="http://schemas.openxmlformats.org/officeDocument/2006/relationships/tags" Target="../tags/tag326.xml"/><Relationship Id="rId8" Type="http://schemas.openxmlformats.org/officeDocument/2006/relationships/tags" Target="../tags/tag286.xml"/><Relationship Id="rId51" Type="http://schemas.openxmlformats.org/officeDocument/2006/relationships/notesSlide" Target="../notesSlides/notesSlide14.xml"/><Relationship Id="rId3" Type="http://schemas.openxmlformats.org/officeDocument/2006/relationships/tags" Target="../tags/tag281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5" Type="http://schemas.openxmlformats.org/officeDocument/2006/relationships/tags" Target="../tags/tag303.xml"/><Relationship Id="rId33" Type="http://schemas.openxmlformats.org/officeDocument/2006/relationships/tags" Target="../tags/tag311.xml"/><Relationship Id="rId38" Type="http://schemas.openxmlformats.org/officeDocument/2006/relationships/tags" Target="../tags/tag316.xml"/><Relationship Id="rId46" Type="http://schemas.openxmlformats.org/officeDocument/2006/relationships/tags" Target="../tags/tag324.xml"/><Relationship Id="rId20" Type="http://schemas.openxmlformats.org/officeDocument/2006/relationships/tags" Target="../tags/tag298.xml"/><Relationship Id="rId41" Type="http://schemas.openxmlformats.org/officeDocument/2006/relationships/tags" Target="../tags/tag319.xml"/><Relationship Id="rId1" Type="http://schemas.openxmlformats.org/officeDocument/2006/relationships/tags" Target="../tags/tag279.xml"/><Relationship Id="rId6" Type="http://schemas.openxmlformats.org/officeDocument/2006/relationships/tags" Target="../tags/tag28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340.xml"/><Relationship Id="rId18" Type="http://schemas.openxmlformats.org/officeDocument/2006/relationships/tags" Target="../tags/tag345.xml"/><Relationship Id="rId26" Type="http://schemas.openxmlformats.org/officeDocument/2006/relationships/tags" Target="../tags/tag353.xml"/><Relationship Id="rId21" Type="http://schemas.openxmlformats.org/officeDocument/2006/relationships/tags" Target="../tags/tag348.xml"/><Relationship Id="rId34" Type="http://schemas.openxmlformats.org/officeDocument/2006/relationships/tags" Target="../tags/tag361.xml"/><Relationship Id="rId7" Type="http://schemas.openxmlformats.org/officeDocument/2006/relationships/tags" Target="../tags/tag334.xml"/><Relationship Id="rId12" Type="http://schemas.openxmlformats.org/officeDocument/2006/relationships/tags" Target="../tags/tag339.xml"/><Relationship Id="rId17" Type="http://schemas.openxmlformats.org/officeDocument/2006/relationships/tags" Target="../tags/tag344.xml"/><Relationship Id="rId25" Type="http://schemas.openxmlformats.org/officeDocument/2006/relationships/tags" Target="../tags/tag352.xml"/><Relationship Id="rId33" Type="http://schemas.openxmlformats.org/officeDocument/2006/relationships/tags" Target="../tags/tag360.xml"/><Relationship Id="rId38" Type="http://schemas.openxmlformats.org/officeDocument/2006/relationships/notesSlide" Target="../notesSlides/notesSlide15.xml"/><Relationship Id="rId2" Type="http://schemas.openxmlformats.org/officeDocument/2006/relationships/tags" Target="../tags/tag329.xml"/><Relationship Id="rId16" Type="http://schemas.openxmlformats.org/officeDocument/2006/relationships/tags" Target="../tags/tag343.xml"/><Relationship Id="rId20" Type="http://schemas.openxmlformats.org/officeDocument/2006/relationships/tags" Target="../tags/tag347.xml"/><Relationship Id="rId29" Type="http://schemas.openxmlformats.org/officeDocument/2006/relationships/tags" Target="../tags/tag356.xml"/><Relationship Id="rId1" Type="http://schemas.openxmlformats.org/officeDocument/2006/relationships/tags" Target="../tags/tag328.xml"/><Relationship Id="rId6" Type="http://schemas.openxmlformats.org/officeDocument/2006/relationships/tags" Target="../tags/tag333.xml"/><Relationship Id="rId11" Type="http://schemas.openxmlformats.org/officeDocument/2006/relationships/tags" Target="../tags/tag338.xml"/><Relationship Id="rId24" Type="http://schemas.openxmlformats.org/officeDocument/2006/relationships/tags" Target="../tags/tag351.xml"/><Relationship Id="rId32" Type="http://schemas.openxmlformats.org/officeDocument/2006/relationships/tags" Target="../tags/tag359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32.xml"/><Relationship Id="rId15" Type="http://schemas.openxmlformats.org/officeDocument/2006/relationships/tags" Target="../tags/tag342.xml"/><Relationship Id="rId23" Type="http://schemas.openxmlformats.org/officeDocument/2006/relationships/tags" Target="../tags/tag350.xml"/><Relationship Id="rId28" Type="http://schemas.openxmlformats.org/officeDocument/2006/relationships/tags" Target="../tags/tag355.xml"/><Relationship Id="rId36" Type="http://schemas.openxmlformats.org/officeDocument/2006/relationships/tags" Target="../tags/tag363.xml"/><Relationship Id="rId10" Type="http://schemas.openxmlformats.org/officeDocument/2006/relationships/tags" Target="../tags/tag337.xml"/><Relationship Id="rId19" Type="http://schemas.openxmlformats.org/officeDocument/2006/relationships/tags" Target="../tags/tag346.xml"/><Relationship Id="rId31" Type="http://schemas.openxmlformats.org/officeDocument/2006/relationships/tags" Target="../tags/tag358.xml"/><Relationship Id="rId4" Type="http://schemas.openxmlformats.org/officeDocument/2006/relationships/tags" Target="../tags/tag331.xml"/><Relationship Id="rId9" Type="http://schemas.openxmlformats.org/officeDocument/2006/relationships/tags" Target="../tags/tag336.xml"/><Relationship Id="rId14" Type="http://schemas.openxmlformats.org/officeDocument/2006/relationships/tags" Target="../tags/tag341.xml"/><Relationship Id="rId22" Type="http://schemas.openxmlformats.org/officeDocument/2006/relationships/tags" Target="../tags/tag349.xml"/><Relationship Id="rId27" Type="http://schemas.openxmlformats.org/officeDocument/2006/relationships/tags" Target="../tags/tag354.xml"/><Relationship Id="rId30" Type="http://schemas.openxmlformats.org/officeDocument/2006/relationships/tags" Target="../tags/tag357.xml"/><Relationship Id="rId35" Type="http://schemas.openxmlformats.org/officeDocument/2006/relationships/tags" Target="../tags/tag362.xml"/><Relationship Id="rId8" Type="http://schemas.openxmlformats.org/officeDocument/2006/relationships/tags" Target="../tags/tag335.xml"/><Relationship Id="rId3" Type="http://schemas.openxmlformats.org/officeDocument/2006/relationships/tags" Target="../tags/tag3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68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1.xml"/><Relationship Id="rId1" Type="http://schemas.openxmlformats.org/officeDocument/2006/relationships/tags" Target="../tags/tag370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384.xml"/><Relationship Id="rId18" Type="http://schemas.openxmlformats.org/officeDocument/2006/relationships/tags" Target="../tags/tag389.xml"/><Relationship Id="rId26" Type="http://schemas.openxmlformats.org/officeDocument/2006/relationships/tags" Target="../tags/tag397.xml"/><Relationship Id="rId39" Type="http://schemas.openxmlformats.org/officeDocument/2006/relationships/tags" Target="../tags/tag410.xml"/><Relationship Id="rId21" Type="http://schemas.openxmlformats.org/officeDocument/2006/relationships/tags" Target="../tags/tag392.xml"/><Relationship Id="rId34" Type="http://schemas.openxmlformats.org/officeDocument/2006/relationships/tags" Target="../tags/tag405.xml"/><Relationship Id="rId42" Type="http://schemas.openxmlformats.org/officeDocument/2006/relationships/tags" Target="../tags/tag413.xml"/><Relationship Id="rId47" Type="http://schemas.openxmlformats.org/officeDocument/2006/relationships/tags" Target="../tags/tag418.xml"/><Relationship Id="rId50" Type="http://schemas.openxmlformats.org/officeDocument/2006/relationships/tags" Target="../tags/tag421.xml"/><Relationship Id="rId55" Type="http://schemas.openxmlformats.org/officeDocument/2006/relationships/tags" Target="../tags/tag426.xml"/><Relationship Id="rId63" Type="http://schemas.openxmlformats.org/officeDocument/2006/relationships/notesSlide" Target="../notesSlides/notesSlide19.xml"/><Relationship Id="rId7" Type="http://schemas.openxmlformats.org/officeDocument/2006/relationships/tags" Target="../tags/tag378.xml"/><Relationship Id="rId2" Type="http://schemas.openxmlformats.org/officeDocument/2006/relationships/tags" Target="../tags/tag373.xml"/><Relationship Id="rId16" Type="http://schemas.openxmlformats.org/officeDocument/2006/relationships/tags" Target="../tags/tag387.xml"/><Relationship Id="rId29" Type="http://schemas.openxmlformats.org/officeDocument/2006/relationships/tags" Target="../tags/tag400.xml"/><Relationship Id="rId11" Type="http://schemas.openxmlformats.org/officeDocument/2006/relationships/tags" Target="../tags/tag382.xml"/><Relationship Id="rId24" Type="http://schemas.openxmlformats.org/officeDocument/2006/relationships/tags" Target="../tags/tag395.xml"/><Relationship Id="rId32" Type="http://schemas.openxmlformats.org/officeDocument/2006/relationships/tags" Target="../tags/tag403.xml"/><Relationship Id="rId37" Type="http://schemas.openxmlformats.org/officeDocument/2006/relationships/tags" Target="../tags/tag408.xml"/><Relationship Id="rId40" Type="http://schemas.openxmlformats.org/officeDocument/2006/relationships/tags" Target="../tags/tag411.xml"/><Relationship Id="rId45" Type="http://schemas.openxmlformats.org/officeDocument/2006/relationships/tags" Target="../tags/tag416.xml"/><Relationship Id="rId53" Type="http://schemas.openxmlformats.org/officeDocument/2006/relationships/tags" Target="../tags/tag424.xml"/><Relationship Id="rId58" Type="http://schemas.openxmlformats.org/officeDocument/2006/relationships/tags" Target="../tags/tag429.xml"/><Relationship Id="rId5" Type="http://schemas.openxmlformats.org/officeDocument/2006/relationships/tags" Target="../tags/tag376.xml"/><Relationship Id="rId61" Type="http://schemas.openxmlformats.org/officeDocument/2006/relationships/tags" Target="../tags/tag432.xml"/><Relationship Id="rId19" Type="http://schemas.openxmlformats.org/officeDocument/2006/relationships/tags" Target="../tags/tag390.xml"/><Relationship Id="rId14" Type="http://schemas.openxmlformats.org/officeDocument/2006/relationships/tags" Target="../tags/tag385.xml"/><Relationship Id="rId22" Type="http://schemas.openxmlformats.org/officeDocument/2006/relationships/tags" Target="../tags/tag393.xml"/><Relationship Id="rId27" Type="http://schemas.openxmlformats.org/officeDocument/2006/relationships/tags" Target="../tags/tag398.xml"/><Relationship Id="rId30" Type="http://schemas.openxmlformats.org/officeDocument/2006/relationships/tags" Target="../tags/tag401.xml"/><Relationship Id="rId35" Type="http://schemas.openxmlformats.org/officeDocument/2006/relationships/tags" Target="../tags/tag406.xml"/><Relationship Id="rId43" Type="http://schemas.openxmlformats.org/officeDocument/2006/relationships/tags" Target="../tags/tag414.xml"/><Relationship Id="rId48" Type="http://schemas.openxmlformats.org/officeDocument/2006/relationships/tags" Target="../tags/tag419.xml"/><Relationship Id="rId56" Type="http://schemas.openxmlformats.org/officeDocument/2006/relationships/tags" Target="../tags/tag427.xml"/><Relationship Id="rId8" Type="http://schemas.openxmlformats.org/officeDocument/2006/relationships/tags" Target="../tags/tag379.xml"/><Relationship Id="rId51" Type="http://schemas.openxmlformats.org/officeDocument/2006/relationships/tags" Target="../tags/tag422.xml"/><Relationship Id="rId3" Type="http://schemas.openxmlformats.org/officeDocument/2006/relationships/tags" Target="../tags/tag374.xml"/><Relationship Id="rId12" Type="http://schemas.openxmlformats.org/officeDocument/2006/relationships/tags" Target="../tags/tag383.xml"/><Relationship Id="rId17" Type="http://schemas.openxmlformats.org/officeDocument/2006/relationships/tags" Target="../tags/tag388.xml"/><Relationship Id="rId25" Type="http://schemas.openxmlformats.org/officeDocument/2006/relationships/tags" Target="../tags/tag396.xml"/><Relationship Id="rId33" Type="http://schemas.openxmlformats.org/officeDocument/2006/relationships/tags" Target="../tags/tag404.xml"/><Relationship Id="rId38" Type="http://schemas.openxmlformats.org/officeDocument/2006/relationships/tags" Target="../tags/tag409.xml"/><Relationship Id="rId46" Type="http://schemas.openxmlformats.org/officeDocument/2006/relationships/tags" Target="../tags/tag417.xml"/><Relationship Id="rId59" Type="http://schemas.openxmlformats.org/officeDocument/2006/relationships/tags" Target="../tags/tag430.xml"/><Relationship Id="rId20" Type="http://schemas.openxmlformats.org/officeDocument/2006/relationships/tags" Target="../tags/tag391.xml"/><Relationship Id="rId41" Type="http://schemas.openxmlformats.org/officeDocument/2006/relationships/tags" Target="../tags/tag412.xml"/><Relationship Id="rId54" Type="http://schemas.openxmlformats.org/officeDocument/2006/relationships/tags" Target="../tags/tag425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5" Type="http://schemas.openxmlformats.org/officeDocument/2006/relationships/tags" Target="../tags/tag386.xml"/><Relationship Id="rId23" Type="http://schemas.openxmlformats.org/officeDocument/2006/relationships/tags" Target="../tags/tag394.xml"/><Relationship Id="rId28" Type="http://schemas.openxmlformats.org/officeDocument/2006/relationships/tags" Target="../tags/tag399.xml"/><Relationship Id="rId36" Type="http://schemas.openxmlformats.org/officeDocument/2006/relationships/tags" Target="../tags/tag407.xml"/><Relationship Id="rId49" Type="http://schemas.openxmlformats.org/officeDocument/2006/relationships/tags" Target="../tags/tag420.xml"/><Relationship Id="rId57" Type="http://schemas.openxmlformats.org/officeDocument/2006/relationships/tags" Target="../tags/tag428.xml"/><Relationship Id="rId10" Type="http://schemas.openxmlformats.org/officeDocument/2006/relationships/tags" Target="../tags/tag381.xml"/><Relationship Id="rId31" Type="http://schemas.openxmlformats.org/officeDocument/2006/relationships/tags" Target="../tags/tag402.xml"/><Relationship Id="rId44" Type="http://schemas.openxmlformats.org/officeDocument/2006/relationships/tags" Target="../tags/tag415.xml"/><Relationship Id="rId52" Type="http://schemas.openxmlformats.org/officeDocument/2006/relationships/tags" Target="../tags/tag423.xml"/><Relationship Id="rId60" Type="http://schemas.openxmlformats.org/officeDocument/2006/relationships/tags" Target="../tags/tag431.xml"/><Relationship Id="rId4" Type="http://schemas.openxmlformats.org/officeDocument/2006/relationships/tags" Target="../tags/tag375.xml"/><Relationship Id="rId9" Type="http://schemas.openxmlformats.org/officeDocument/2006/relationships/tags" Target="../tags/tag38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445.xml"/><Relationship Id="rId18" Type="http://schemas.openxmlformats.org/officeDocument/2006/relationships/tags" Target="../tags/tag450.xml"/><Relationship Id="rId26" Type="http://schemas.openxmlformats.org/officeDocument/2006/relationships/tags" Target="../tags/tag458.xml"/><Relationship Id="rId39" Type="http://schemas.openxmlformats.org/officeDocument/2006/relationships/tags" Target="../tags/tag471.xml"/><Relationship Id="rId21" Type="http://schemas.openxmlformats.org/officeDocument/2006/relationships/tags" Target="../tags/tag453.xml"/><Relationship Id="rId34" Type="http://schemas.openxmlformats.org/officeDocument/2006/relationships/tags" Target="../tags/tag466.xml"/><Relationship Id="rId42" Type="http://schemas.openxmlformats.org/officeDocument/2006/relationships/tags" Target="../tags/tag474.xml"/><Relationship Id="rId47" Type="http://schemas.openxmlformats.org/officeDocument/2006/relationships/tags" Target="../tags/tag479.xml"/><Relationship Id="rId50" Type="http://schemas.openxmlformats.org/officeDocument/2006/relationships/tags" Target="../tags/tag482.xml"/><Relationship Id="rId55" Type="http://schemas.openxmlformats.org/officeDocument/2006/relationships/tags" Target="../tags/tag487.xml"/><Relationship Id="rId63" Type="http://schemas.openxmlformats.org/officeDocument/2006/relationships/notesSlide" Target="../notesSlides/notesSlide20.xml"/><Relationship Id="rId7" Type="http://schemas.openxmlformats.org/officeDocument/2006/relationships/tags" Target="../tags/tag439.xml"/><Relationship Id="rId2" Type="http://schemas.openxmlformats.org/officeDocument/2006/relationships/tags" Target="../tags/tag434.xml"/><Relationship Id="rId16" Type="http://schemas.openxmlformats.org/officeDocument/2006/relationships/tags" Target="../tags/tag448.xml"/><Relationship Id="rId29" Type="http://schemas.openxmlformats.org/officeDocument/2006/relationships/tags" Target="../tags/tag461.xml"/><Relationship Id="rId11" Type="http://schemas.openxmlformats.org/officeDocument/2006/relationships/tags" Target="../tags/tag443.xml"/><Relationship Id="rId24" Type="http://schemas.openxmlformats.org/officeDocument/2006/relationships/tags" Target="../tags/tag456.xml"/><Relationship Id="rId32" Type="http://schemas.openxmlformats.org/officeDocument/2006/relationships/tags" Target="../tags/tag464.xml"/><Relationship Id="rId37" Type="http://schemas.openxmlformats.org/officeDocument/2006/relationships/tags" Target="../tags/tag469.xml"/><Relationship Id="rId40" Type="http://schemas.openxmlformats.org/officeDocument/2006/relationships/tags" Target="../tags/tag472.xml"/><Relationship Id="rId45" Type="http://schemas.openxmlformats.org/officeDocument/2006/relationships/tags" Target="../tags/tag477.xml"/><Relationship Id="rId53" Type="http://schemas.openxmlformats.org/officeDocument/2006/relationships/tags" Target="../tags/tag485.xml"/><Relationship Id="rId58" Type="http://schemas.openxmlformats.org/officeDocument/2006/relationships/tags" Target="../tags/tag490.xml"/><Relationship Id="rId5" Type="http://schemas.openxmlformats.org/officeDocument/2006/relationships/tags" Target="../tags/tag437.xml"/><Relationship Id="rId61" Type="http://schemas.openxmlformats.org/officeDocument/2006/relationships/tags" Target="../tags/tag493.xml"/><Relationship Id="rId19" Type="http://schemas.openxmlformats.org/officeDocument/2006/relationships/tags" Target="../tags/tag451.xml"/><Relationship Id="rId14" Type="http://schemas.openxmlformats.org/officeDocument/2006/relationships/tags" Target="../tags/tag446.xml"/><Relationship Id="rId22" Type="http://schemas.openxmlformats.org/officeDocument/2006/relationships/tags" Target="../tags/tag454.xml"/><Relationship Id="rId27" Type="http://schemas.openxmlformats.org/officeDocument/2006/relationships/tags" Target="../tags/tag459.xml"/><Relationship Id="rId30" Type="http://schemas.openxmlformats.org/officeDocument/2006/relationships/tags" Target="../tags/tag462.xml"/><Relationship Id="rId35" Type="http://schemas.openxmlformats.org/officeDocument/2006/relationships/tags" Target="../tags/tag467.xml"/><Relationship Id="rId43" Type="http://schemas.openxmlformats.org/officeDocument/2006/relationships/tags" Target="../tags/tag475.xml"/><Relationship Id="rId48" Type="http://schemas.openxmlformats.org/officeDocument/2006/relationships/tags" Target="../tags/tag480.xml"/><Relationship Id="rId56" Type="http://schemas.openxmlformats.org/officeDocument/2006/relationships/tags" Target="../tags/tag488.xml"/><Relationship Id="rId8" Type="http://schemas.openxmlformats.org/officeDocument/2006/relationships/tags" Target="../tags/tag440.xml"/><Relationship Id="rId51" Type="http://schemas.openxmlformats.org/officeDocument/2006/relationships/tags" Target="../tags/tag483.xml"/><Relationship Id="rId3" Type="http://schemas.openxmlformats.org/officeDocument/2006/relationships/tags" Target="../tags/tag435.xml"/><Relationship Id="rId12" Type="http://schemas.openxmlformats.org/officeDocument/2006/relationships/tags" Target="../tags/tag444.xml"/><Relationship Id="rId17" Type="http://schemas.openxmlformats.org/officeDocument/2006/relationships/tags" Target="../tags/tag449.xml"/><Relationship Id="rId25" Type="http://schemas.openxmlformats.org/officeDocument/2006/relationships/tags" Target="../tags/tag457.xml"/><Relationship Id="rId33" Type="http://schemas.openxmlformats.org/officeDocument/2006/relationships/tags" Target="../tags/tag465.xml"/><Relationship Id="rId38" Type="http://schemas.openxmlformats.org/officeDocument/2006/relationships/tags" Target="../tags/tag470.xml"/><Relationship Id="rId46" Type="http://schemas.openxmlformats.org/officeDocument/2006/relationships/tags" Target="../tags/tag478.xml"/><Relationship Id="rId59" Type="http://schemas.openxmlformats.org/officeDocument/2006/relationships/tags" Target="../tags/tag491.xml"/><Relationship Id="rId20" Type="http://schemas.openxmlformats.org/officeDocument/2006/relationships/tags" Target="../tags/tag452.xml"/><Relationship Id="rId41" Type="http://schemas.openxmlformats.org/officeDocument/2006/relationships/tags" Target="../tags/tag473.xml"/><Relationship Id="rId54" Type="http://schemas.openxmlformats.org/officeDocument/2006/relationships/tags" Target="../tags/tag486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15" Type="http://schemas.openxmlformats.org/officeDocument/2006/relationships/tags" Target="../tags/tag447.xml"/><Relationship Id="rId23" Type="http://schemas.openxmlformats.org/officeDocument/2006/relationships/tags" Target="../tags/tag455.xml"/><Relationship Id="rId28" Type="http://schemas.openxmlformats.org/officeDocument/2006/relationships/tags" Target="../tags/tag460.xml"/><Relationship Id="rId36" Type="http://schemas.openxmlformats.org/officeDocument/2006/relationships/tags" Target="../tags/tag468.xml"/><Relationship Id="rId49" Type="http://schemas.openxmlformats.org/officeDocument/2006/relationships/tags" Target="../tags/tag481.xml"/><Relationship Id="rId57" Type="http://schemas.openxmlformats.org/officeDocument/2006/relationships/tags" Target="../tags/tag489.xml"/><Relationship Id="rId10" Type="http://schemas.openxmlformats.org/officeDocument/2006/relationships/tags" Target="../tags/tag442.xml"/><Relationship Id="rId31" Type="http://schemas.openxmlformats.org/officeDocument/2006/relationships/tags" Target="../tags/tag463.xml"/><Relationship Id="rId44" Type="http://schemas.openxmlformats.org/officeDocument/2006/relationships/tags" Target="../tags/tag476.xml"/><Relationship Id="rId52" Type="http://schemas.openxmlformats.org/officeDocument/2006/relationships/tags" Target="../tags/tag484.xml"/><Relationship Id="rId60" Type="http://schemas.openxmlformats.org/officeDocument/2006/relationships/tags" Target="../tags/tag492.xml"/><Relationship Id="rId4" Type="http://schemas.openxmlformats.org/officeDocument/2006/relationships/tags" Target="../tags/tag436.xml"/><Relationship Id="rId9" Type="http://schemas.openxmlformats.org/officeDocument/2006/relationships/tags" Target="../tags/tag44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01.xml"/><Relationship Id="rId13" Type="http://schemas.openxmlformats.org/officeDocument/2006/relationships/tags" Target="../tags/tag506.xml"/><Relationship Id="rId3" Type="http://schemas.openxmlformats.org/officeDocument/2006/relationships/tags" Target="../tags/tag496.xml"/><Relationship Id="rId7" Type="http://schemas.openxmlformats.org/officeDocument/2006/relationships/tags" Target="../tags/tag500.xml"/><Relationship Id="rId12" Type="http://schemas.openxmlformats.org/officeDocument/2006/relationships/tags" Target="../tags/tag505.xml"/><Relationship Id="rId17" Type="http://schemas.openxmlformats.org/officeDocument/2006/relationships/notesSlide" Target="../notesSlides/notesSlide21.xml"/><Relationship Id="rId2" Type="http://schemas.openxmlformats.org/officeDocument/2006/relationships/tags" Target="../tags/tag495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494.xml"/><Relationship Id="rId6" Type="http://schemas.openxmlformats.org/officeDocument/2006/relationships/tags" Target="../tags/tag499.xml"/><Relationship Id="rId11" Type="http://schemas.openxmlformats.org/officeDocument/2006/relationships/tags" Target="../tags/tag504.xml"/><Relationship Id="rId5" Type="http://schemas.openxmlformats.org/officeDocument/2006/relationships/tags" Target="../tags/tag498.xml"/><Relationship Id="rId15" Type="http://schemas.openxmlformats.org/officeDocument/2006/relationships/tags" Target="../tags/tag508.xml"/><Relationship Id="rId10" Type="http://schemas.openxmlformats.org/officeDocument/2006/relationships/tags" Target="../tags/tag503.xml"/><Relationship Id="rId4" Type="http://schemas.openxmlformats.org/officeDocument/2006/relationships/tags" Target="../tags/tag497.xml"/><Relationship Id="rId9" Type="http://schemas.openxmlformats.org/officeDocument/2006/relationships/tags" Target="../tags/tag502.xml"/><Relationship Id="rId14" Type="http://schemas.openxmlformats.org/officeDocument/2006/relationships/tags" Target="../tags/tag507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521.xml"/><Relationship Id="rId18" Type="http://schemas.openxmlformats.org/officeDocument/2006/relationships/tags" Target="../tags/tag526.xml"/><Relationship Id="rId26" Type="http://schemas.openxmlformats.org/officeDocument/2006/relationships/tags" Target="../tags/tag534.xml"/><Relationship Id="rId39" Type="http://schemas.openxmlformats.org/officeDocument/2006/relationships/tags" Target="../tags/tag547.xml"/><Relationship Id="rId21" Type="http://schemas.openxmlformats.org/officeDocument/2006/relationships/tags" Target="../tags/tag529.xml"/><Relationship Id="rId34" Type="http://schemas.openxmlformats.org/officeDocument/2006/relationships/tags" Target="../tags/tag542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515.xml"/><Relationship Id="rId2" Type="http://schemas.openxmlformats.org/officeDocument/2006/relationships/tags" Target="../tags/tag510.xml"/><Relationship Id="rId16" Type="http://schemas.openxmlformats.org/officeDocument/2006/relationships/tags" Target="../tags/tag524.xml"/><Relationship Id="rId20" Type="http://schemas.openxmlformats.org/officeDocument/2006/relationships/tags" Target="../tags/tag528.xml"/><Relationship Id="rId29" Type="http://schemas.openxmlformats.org/officeDocument/2006/relationships/tags" Target="../tags/tag537.xml"/><Relationship Id="rId41" Type="http://schemas.openxmlformats.org/officeDocument/2006/relationships/tags" Target="../tags/tag549.xml"/><Relationship Id="rId1" Type="http://schemas.openxmlformats.org/officeDocument/2006/relationships/tags" Target="../tags/tag509.xml"/><Relationship Id="rId6" Type="http://schemas.openxmlformats.org/officeDocument/2006/relationships/tags" Target="../tags/tag514.xml"/><Relationship Id="rId11" Type="http://schemas.openxmlformats.org/officeDocument/2006/relationships/tags" Target="../tags/tag519.xml"/><Relationship Id="rId24" Type="http://schemas.openxmlformats.org/officeDocument/2006/relationships/tags" Target="../tags/tag532.xml"/><Relationship Id="rId32" Type="http://schemas.openxmlformats.org/officeDocument/2006/relationships/tags" Target="../tags/tag540.xml"/><Relationship Id="rId37" Type="http://schemas.openxmlformats.org/officeDocument/2006/relationships/tags" Target="../tags/tag545.xml"/><Relationship Id="rId40" Type="http://schemas.openxmlformats.org/officeDocument/2006/relationships/tags" Target="../tags/tag548.xml"/><Relationship Id="rId5" Type="http://schemas.openxmlformats.org/officeDocument/2006/relationships/tags" Target="../tags/tag513.xml"/><Relationship Id="rId15" Type="http://schemas.openxmlformats.org/officeDocument/2006/relationships/tags" Target="../tags/tag523.xml"/><Relationship Id="rId23" Type="http://schemas.openxmlformats.org/officeDocument/2006/relationships/tags" Target="../tags/tag531.xml"/><Relationship Id="rId28" Type="http://schemas.openxmlformats.org/officeDocument/2006/relationships/tags" Target="../tags/tag536.xml"/><Relationship Id="rId36" Type="http://schemas.openxmlformats.org/officeDocument/2006/relationships/tags" Target="../tags/tag544.xml"/><Relationship Id="rId10" Type="http://schemas.openxmlformats.org/officeDocument/2006/relationships/tags" Target="../tags/tag518.xml"/><Relationship Id="rId19" Type="http://schemas.openxmlformats.org/officeDocument/2006/relationships/tags" Target="../tags/tag527.xml"/><Relationship Id="rId31" Type="http://schemas.openxmlformats.org/officeDocument/2006/relationships/tags" Target="../tags/tag539.xml"/><Relationship Id="rId4" Type="http://schemas.openxmlformats.org/officeDocument/2006/relationships/tags" Target="../tags/tag512.xml"/><Relationship Id="rId9" Type="http://schemas.openxmlformats.org/officeDocument/2006/relationships/tags" Target="../tags/tag517.xml"/><Relationship Id="rId14" Type="http://schemas.openxmlformats.org/officeDocument/2006/relationships/tags" Target="../tags/tag522.xml"/><Relationship Id="rId22" Type="http://schemas.openxmlformats.org/officeDocument/2006/relationships/tags" Target="../tags/tag530.xml"/><Relationship Id="rId27" Type="http://schemas.openxmlformats.org/officeDocument/2006/relationships/tags" Target="../tags/tag535.xml"/><Relationship Id="rId30" Type="http://schemas.openxmlformats.org/officeDocument/2006/relationships/tags" Target="../tags/tag538.xml"/><Relationship Id="rId35" Type="http://schemas.openxmlformats.org/officeDocument/2006/relationships/tags" Target="../tags/tag543.xml"/><Relationship Id="rId43" Type="http://schemas.openxmlformats.org/officeDocument/2006/relationships/notesSlide" Target="../notesSlides/notesSlide22.xml"/><Relationship Id="rId8" Type="http://schemas.openxmlformats.org/officeDocument/2006/relationships/tags" Target="../tags/tag516.xml"/><Relationship Id="rId3" Type="http://schemas.openxmlformats.org/officeDocument/2006/relationships/tags" Target="../tags/tag511.xml"/><Relationship Id="rId12" Type="http://schemas.openxmlformats.org/officeDocument/2006/relationships/tags" Target="../tags/tag520.xml"/><Relationship Id="rId17" Type="http://schemas.openxmlformats.org/officeDocument/2006/relationships/tags" Target="../tags/tag525.xml"/><Relationship Id="rId25" Type="http://schemas.openxmlformats.org/officeDocument/2006/relationships/tags" Target="../tags/tag533.xml"/><Relationship Id="rId33" Type="http://schemas.openxmlformats.org/officeDocument/2006/relationships/tags" Target="../tags/tag541.xml"/><Relationship Id="rId38" Type="http://schemas.openxmlformats.org/officeDocument/2006/relationships/tags" Target="../tags/tag54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562.xml"/><Relationship Id="rId18" Type="http://schemas.openxmlformats.org/officeDocument/2006/relationships/tags" Target="../tags/tag567.xml"/><Relationship Id="rId26" Type="http://schemas.openxmlformats.org/officeDocument/2006/relationships/tags" Target="../tags/tag575.xml"/><Relationship Id="rId39" Type="http://schemas.openxmlformats.org/officeDocument/2006/relationships/tags" Target="../tags/tag588.xml"/><Relationship Id="rId21" Type="http://schemas.openxmlformats.org/officeDocument/2006/relationships/tags" Target="../tags/tag570.xml"/><Relationship Id="rId34" Type="http://schemas.openxmlformats.org/officeDocument/2006/relationships/tags" Target="../tags/tag58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556.xml"/><Relationship Id="rId2" Type="http://schemas.openxmlformats.org/officeDocument/2006/relationships/tags" Target="../tags/tag551.xml"/><Relationship Id="rId16" Type="http://schemas.openxmlformats.org/officeDocument/2006/relationships/tags" Target="../tags/tag565.xml"/><Relationship Id="rId20" Type="http://schemas.openxmlformats.org/officeDocument/2006/relationships/tags" Target="../tags/tag569.xml"/><Relationship Id="rId29" Type="http://schemas.openxmlformats.org/officeDocument/2006/relationships/tags" Target="../tags/tag578.xml"/><Relationship Id="rId41" Type="http://schemas.openxmlformats.org/officeDocument/2006/relationships/tags" Target="../tags/tag590.xml"/><Relationship Id="rId1" Type="http://schemas.openxmlformats.org/officeDocument/2006/relationships/tags" Target="../tags/tag550.xml"/><Relationship Id="rId6" Type="http://schemas.openxmlformats.org/officeDocument/2006/relationships/tags" Target="../tags/tag555.xml"/><Relationship Id="rId11" Type="http://schemas.openxmlformats.org/officeDocument/2006/relationships/tags" Target="../tags/tag560.xml"/><Relationship Id="rId24" Type="http://schemas.openxmlformats.org/officeDocument/2006/relationships/tags" Target="../tags/tag573.xml"/><Relationship Id="rId32" Type="http://schemas.openxmlformats.org/officeDocument/2006/relationships/tags" Target="../tags/tag581.xml"/><Relationship Id="rId37" Type="http://schemas.openxmlformats.org/officeDocument/2006/relationships/tags" Target="../tags/tag586.xml"/><Relationship Id="rId40" Type="http://schemas.openxmlformats.org/officeDocument/2006/relationships/tags" Target="../tags/tag589.xml"/><Relationship Id="rId5" Type="http://schemas.openxmlformats.org/officeDocument/2006/relationships/tags" Target="../tags/tag554.xml"/><Relationship Id="rId15" Type="http://schemas.openxmlformats.org/officeDocument/2006/relationships/tags" Target="../tags/tag564.xml"/><Relationship Id="rId23" Type="http://schemas.openxmlformats.org/officeDocument/2006/relationships/tags" Target="../tags/tag572.xml"/><Relationship Id="rId28" Type="http://schemas.openxmlformats.org/officeDocument/2006/relationships/tags" Target="../tags/tag577.xml"/><Relationship Id="rId36" Type="http://schemas.openxmlformats.org/officeDocument/2006/relationships/tags" Target="../tags/tag585.xml"/><Relationship Id="rId10" Type="http://schemas.openxmlformats.org/officeDocument/2006/relationships/tags" Target="../tags/tag559.xml"/><Relationship Id="rId19" Type="http://schemas.openxmlformats.org/officeDocument/2006/relationships/tags" Target="../tags/tag568.xml"/><Relationship Id="rId31" Type="http://schemas.openxmlformats.org/officeDocument/2006/relationships/tags" Target="../tags/tag580.xml"/><Relationship Id="rId4" Type="http://schemas.openxmlformats.org/officeDocument/2006/relationships/tags" Target="../tags/tag553.xml"/><Relationship Id="rId9" Type="http://schemas.openxmlformats.org/officeDocument/2006/relationships/tags" Target="../tags/tag558.xml"/><Relationship Id="rId14" Type="http://schemas.openxmlformats.org/officeDocument/2006/relationships/tags" Target="../tags/tag563.xml"/><Relationship Id="rId22" Type="http://schemas.openxmlformats.org/officeDocument/2006/relationships/tags" Target="../tags/tag571.xml"/><Relationship Id="rId27" Type="http://schemas.openxmlformats.org/officeDocument/2006/relationships/tags" Target="../tags/tag576.xml"/><Relationship Id="rId30" Type="http://schemas.openxmlformats.org/officeDocument/2006/relationships/tags" Target="../tags/tag579.xml"/><Relationship Id="rId35" Type="http://schemas.openxmlformats.org/officeDocument/2006/relationships/tags" Target="../tags/tag584.xml"/><Relationship Id="rId43" Type="http://schemas.openxmlformats.org/officeDocument/2006/relationships/notesSlide" Target="../notesSlides/notesSlide23.xml"/><Relationship Id="rId8" Type="http://schemas.openxmlformats.org/officeDocument/2006/relationships/tags" Target="../tags/tag557.xml"/><Relationship Id="rId3" Type="http://schemas.openxmlformats.org/officeDocument/2006/relationships/tags" Target="../tags/tag552.xml"/><Relationship Id="rId12" Type="http://schemas.openxmlformats.org/officeDocument/2006/relationships/tags" Target="../tags/tag561.xml"/><Relationship Id="rId17" Type="http://schemas.openxmlformats.org/officeDocument/2006/relationships/tags" Target="../tags/tag566.xml"/><Relationship Id="rId25" Type="http://schemas.openxmlformats.org/officeDocument/2006/relationships/tags" Target="../tags/tag574.xml"/><Relationship Id="rId33" Type="http://schemas.openxmlformats.org/officeDocument/2006/relationships/tags" Target="../tags/tag582.xml"/><Relationship Id="rId38" Type="http://schemas.openxmlformats.org/officeDocument/2006/relationships/tags" Target="../tags/tag587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603.xml"/><Relationship Id="rId18" Type="http://schemas.openxmlformats.org/officeDocument/2006/relationships/tags" Target="../tags/tag608.xml"/><Relationship Id="rId26" Type="http://schemas.openxmlformats.org/officeDocument/2006/relationships/tags" Target="../tags/tag616.xml"/><Relationship Id="rId39" Type="http://schemas.openxmlformats.org/officeDocument/2006/relationships/tags" Target="../tags/tag629.xml"/><Relationship Id="rId21" Type="http://schemas.openxmlformats.org/officeDocument/2006/relationships/tags" Target="../tags/tag611.xml"/><Relationship Id="rId34" Type="http://schemas.openxmlformats.org/officeDocument/2006/relationships/tags" Target="../tags/tag624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597.xml"/><Relationship Id="rId2" Type="http://schemas.openxmlformats.org/officeDocument/2006/relationships/tags" Target="../tags/tag592.xml"/><Relationship Id="rId16" Type="http://schemas.openxmlformats.org/officeDocument/2006/relationships/tags" Target="../tags/tag606.xml"/><Relationship Id="rId20" Type="http://schemas.openxmlformats.org/officeDocument/2006/relationships/tags" Target="../tags/tag610.xml"/><Relationship Id="rId29" Type="http://schemas.openxmlformats.org/officeDocument/2006/relationships/tags" Target="../tags/tag619.xml"/><Relationship Id="rId41" Type="http://schemas.openxmlformats.org/officeDocument/2006/relationships/tags" Target="../tags/tag631.xml"/><Relationship Id="rId1" Type="http://schemas.openxmlformats.org/officeDocument/2006/relationships/tags" Target="../tags/tag591.xml"/><Relationship Id="rId6" Type="http://schemas.openxmlformats.org/officeDocument/2006/relationships/tags" Target="../tags/tag596.xml"/><Relationship Id="rId11" Type="http://schemas.openxmlformats.org/officeDocument/2006/relationships/tags" Target="../tags/tag601.xml"/><Relationship Id="rId24" Type="http://schemas.openxmlformats.org/officeDocument/2006/relationships/tags" Target="../tags/tag614.xml"/><Relationship Id="rId32" Type="http://schemas.openxmlformats.org/officeDocument/2006/relationships/tags" Target="../tags/tag622.xml"/><Relationship Id="rId37" Type="http://schemas.openxmlformats.org/officeDocument/2006/relationships/tags" Target="../tags/tag627.xml"/><Relationship Id="rId40" Type="http://schemas.openxmlformats.org/officeDocument/2006/relationships/tags" Target="../tags/tag630.xml"/><Relationship Id="rId5" Type="http://schemas.openxmlformats.org/officeDocument/2006/relationships/tags" Target="../tags/tag595.xml"/><Relationship Id="rId15" Type="http://schemas.openxmlformats.org/officeDocument/2006/relationships/tags" Target="../tags/tag605.xml"/><Relationship Id="rId23" Type="http://schemas.openxmlformats.org/officeDocument/2006/relationships/tags" Target="../tags/tag613.xml"/><Relationship Id="rId28" Type="http://schemas.openxmlformats.org/officeDocument/2006/relationships/tags" Target="../tags/tag618.xml"/><Relationship Id="rId36" Type="http://schemas.openxmlformats.org/officeDocument/2006/relationships/tags" Target="../tags/tag626.xml"/><Relationship Id="rId10" Type="http://schemas.openxmlformats.org/officeDocument/2006/relationships/tags" Target="../tags/tag600.xml"/><Relationship Id="rId19" Type="http://schemas.openxmlformats.org/officeDocument/2006/relationships/tags" Target="../tags/tag609.xml"/><Relationship Id="rId31" Type="http://schemas.openxmlformats.org/officeDocument/2006/relationships/tags" Target="../tags/tag621.xml"/><Relationship Id="rId4" Type="http://schemas.openxmlformats.org/officeDocument/2006/relationships/tags" Target="../tags/tag594.xml"/><Relationship Id="rId9" Type="http://schemas.openxmlformats.org/officeDocument/2006/relationships/tags" Target="../tags/tag599.xml"/><Relationship Id="rId14" Type="http://schemas.openxmlformats.org/officeDocument/2006/relationships/tags" Target="../tags/tag604.xml"/><Relationship Id="rId22" Type="http://schemas.openxmlformats.org/officeDocument/2006/relationships/tags" Target="../tags/tag612.xml"/><Relationship Id="rId27" Type="http://schemas.openxmlformats.org/officeDocument/2006/relationships/tags" Target="../tags/tag617.xml"/><Relationship Id="rId30" Type="http://schemas.openxmlformats.org/officeDocument/2006/relationships/tags" Target="../tags/tag620.xml"/><Relationship Id="rId35" Type="http://schemas.openxmlformats.org/officeDocument/2006/relationships/tags" Target="../tags/tag625.xml"/><Relationship Id="rId43" Type="http://schemas.openxmlformats.org/officeDocument/2006/relationships/notesSlide" Target="../notesSlides/notesSlide24.xml"/><Relationship Id="rId8" Type="http://schemas.openxmlformats.org/officeDocument/2006/relationships/tags" Target="../tags/tag598.xml"/><Relationship Id="rId3" Type="http://schemas.openxmlformats.org/officeDocument/2006/relationships/tags" Target="../tags/tag593.xml"/><Relationship Id="rId12" Type="http://schemas.openxmlformats.org/officeDocument/2006/relationships/tags" Target="../tags/tag602.xml"/><Relationship Id="rId17" Type="http://schemas.openxmlformats.org/officeDocument/2006/relationships/tags" Target="../tags/tag607.xml"/><Relationship Id="rId25" Type="http://schemas.openxmlformats.org/officeDocument/2006/relationships/tags" Target="../tags/tag615.xml"/><Relationship Id="rId33" Type="http://schemas.openxmlformats.org/officeDocument/2006/relationships/tags" Target="../tags/tag623.xml"/><Relationship Id="rId38" Type="http://schemas.openxmlformats.org/officeDocument/2006/relationships/tags" Target="../tags/tag62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5.xml"/><Relationship Id="rId3" Type="http://schemas.openxmlformats.org/officeDocument/2006/relationships/tags" Target="../tags/tag6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3.xml"/><Relationship Id="rId1" Type="http://schemas.openxmlformats.org/officeDocument/2006/relationships/tags" Target="../tags/tag632.xml"/><Relationship Id="rId6" Type="http://schemas.openxmlformats.org/officeDocument/2006/relationships/tags" Target="../tags/tag637.xml"/><Relationship Id="rId5" Type="http://schemas.openxmlformats.org/officeDocument/2006/relationships/tags" Target="../tags/tag636.xml"/><Relationship Id="rId4" Type="http://schemas.openxmlformats.org/officeDocument/2006/relationships/tags" Target="../tags/tag63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645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640.xml"/><Relationship Id="rId7" Type="http://schemas.openxmlformats.org/officeDocument/2006/relationships/tags" Target="../tags/tag644.xml"/><Relationship Id="rId12" Type="http://schemas.openxmlformats.org/officeDocument/2006/relationships/tags" Target="../tags/tag649.xml"/><Relationship Id="rId2" Type="http://schemas.openxmlformats.org/officeDocument/2006/relationships/tags" Target="../tags/tag639.xml"/><Relationship Id="rId1" Type="http://schemas.openxmlformats.org/officeDocument/2006/relationships/tags" Target="../tags/tag638.xml"/><Relationship Id="rId6" Type="http://schemas.openxmlformats.org/officeDocument/2006/relationships/tags" Target="../tags/tag643.xml"/><Relationship Id="rId11" Type="http://schemas.openxmlformats.org/officeDocument/2006/relationships/tags" Target="../tags/tag648.xml"/><Relationship Id="rId5" Type="http://schemas.openxmlformats.org/officeDocument/2006/relationships/tags" Target="../tags/tag642.xml"/><Relationship Id="rId10" Type="http://schemas.openxmlformats.org/officeDocument/2006/relationships/tags" Target="../tags/tag647.xml"/><Relationship Id="rId4" Type="http://schemas.openxmlformats.org/officeDocument/2006/relationships/tags" Target="../tags/tag641.xml"/><Relationship Id="rId9" Type="http://schemas.openxmlformats.org/officeDocument/2006/relationships/tags" Target="../tags/tag646.xml"/><Relationship Id="rId14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1.xml"/><Relationship Id="rId1" Type="http://schemas.openxmlformats.org/officeDocument/2006/relationships/tags" Target="../tags/tag650.xml"/><Relationship Id="rId4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21" Type="http://schemas.openxmlformats.org/officeDocument/2006/relationships/tags" Target="../tags/tag48.xml"/><Relationship Id="rId34" Type="http://schemas.openxmlformats.org/officeDocument/2006/relationships/tags" Target="../tags/tag61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33" Type="http://schemas.openxmlformats.org/officeDocument/2006/relationships/tags" Target="../tags/tag60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tags" Target="../tags/tag59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Relationship Id="rId35" Type="http://schemas.openxmlformats.org/officeDocument/2006/relationships/tags" Target="../tags/tag62.xml"/><Relationship Id="rId8" Type="http://schemas.openxmlformats.org/officeDocument/2006/relationships/tags" Target="../tags/tag35.xml"/><Relationship Id="rId3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9" Type="http://schemas.openxmlformats.org/officeDocument/2006/relationships/tags" Target="../tags/tag93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tags" Target="../tags/tag122.xml"/><Relationship Id="rId5" Type="http://schemas.openxmlformats.org/officeDocument/2006/relationships/tags" Target="../tags/tag69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8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tags" Target="../tags/tag123.xml"/><Relationship Id="rId20" Type="http://schemas.openxmlformats.org/officeDocument/2006/relationships/tags" Target="../tags/tag84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tags" Target="../tags/tag121.xml"/><Relationship Id="rId10" Type="http://schemas.openxmlformats.org/officeDocument/2006/relationships/tags" Target="../tags/tag74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tags" Target="../tags/tag12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21</a:t>
            </a:r>
          </a:p>
          <a:p>
            <a:pPr eaLnBrk="1" hangingPunct="1"/>
            <a:r>
              <a:rPr lang="en-US" altLang="en-US" dirty="0" smtClean="0"/>
              <a:t>Network Flow,  Part 1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Flow graph showing the remaining capacity</a:t>
            </a:r>
          </a:p>
          <a:p>
            <a:pPr eaLnBrk="1" hangingPunct="1"/>
            <a:r>
              <a:rPr lang="en-US" altLang="en-US" smtClean="0"/>
              <a:t>Flow graph G,  Residual Graph G</a:t>
            </a:r>
            <a:r>
              <a:rPr lang="en-US" altLang="en-US" baseline="-25000" smtClean="0"/>
              <a:t>R</a:t>
            </a:r>
          </a:p>
          <a:p>
            <a:pPr lvl="1" eaLnBrk="1" hangingPunct="1"/>
            <a:r>
              <a:rPr lang="en-US" altLang="en-US" smtClean="0"/>
              <a:t>G: edge e from u to v with capacity c and flow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 from u to v with capacity c –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e’’ from v to u with capacity f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Vertices v</a:t>
            </a:r>
            <a:r>
              <a:rPr lang="en-US" altLang="en-US" baseline="-25000" smtClean="0"/>
              <a:t>1</a:t>
            </a:r>
            <a:r>
              <a:rPr lang="en-US" altLang="en-US" smtClean="0"/>
              <a:t>,v</a:t>
            </a:r>
            <a:r>
              <a:rPr lang="en-US" altLang="en-US" baseline="-25000" smtClean="0"/>
              <a:t>2</a:t>
            </a:r>
            <a:r>
              <a:rPr lang="en-US" altLang="en-US" smtClean="0"/>
              <a:t>,…,v</a:t>
            </a:r>
            <a:r>
              <a:rPr lang="en-US" altLang="en-US" baseline="-25000" smtClean="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= s,  v</a:t>
            </a:r>
            <a:r>
              <a:rPr lang="en-US" altLang="en-US" baseline="-25000" smtClean="0"/>
              <a:t>k</a:t>
            </a:r>
            <a:r>
              <a:rPr lang="en-US" altLang="en-US" smtClean="0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Possible to add b units of flow between v</a:t>
            </a:r>
            <a:r>
              <a:rPr lang="en-US" altLang="en-US" baseline="-25000" smtClean="0"/>
              <a:t>j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j+1</a:t>
            </a:r>
            <a:r>
              <a:rPr lang="en-US" altLang="en-US" smtClean="0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P =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…, 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 smtClean="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b units of flow along the path P</a:t>
            </a:r>
          </a:p>
          <a:p>
            <a:pPr eaLnBrk="1" hangingPunct="1"/>
            <a:r>
              <a:rPr lang="en-US" altLang="en-US" smtClean="0"/>
              <a:t>What do we need to verify to show we have a valid flow after we do this?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Flow(S,T): net flow out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Sum of flows out of S minus sum of flows into 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 &lt;= Cap(S,T)</a:t>
            </a:r>
          </a:p>
        </p:txBody>
      </p:sp>
    </p:spTree>
    <p:extLst>
      <p:ext uri="{BB962C8B-B14F-4D97-AF65-F5344CB8AC3E}">
        <p14:creationId xmlns:p14="http://schemas.microsoft.com/office/powerpoint/2010/main" val="12071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finals posted</a:t>
            </a:r>
          </a:p>
          <a:p>
            <a:r>
              <a:rPr lang="en-US" dirty="0" smtClean="0"/>
              <a:t>No questions planned on 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94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10818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  <p:sp>
        <p:nvSpPr>
          <p:cNvPr id="2" name="Freeform 1"/>
          <p:cNvSpPr/>
          <p:nvPr/>
        </p:nvSpPr>
        <p:spPr>
          <a:xfrm>
            <a:off x="1344706" y="2115671"/>
            <a:ext cx="5701606" cy="3343835"/>
          </a:xfrm>
          <a:custGeom>
            <a:avLst/>
            <a:gdLst>
              <a:gd name="connsiteX0" fmla="*/ 2294965 w 5701606"/>
              <a:gd name="connsiteY0" fmla="*/ 0 h 3343835"/>
              <a:gd name="connsiteX1" fmla="*/ 2886635 w 5701606"/>
              <a:gd name="connsiteY1" fmla="*/ 923364 h 3343835"/>
              <a:gd name="connsiteX2" fmla="*/ 4428565 w 5701606"/>
              <a:gd name="connsiteY2" fmla="*/ 1237129 h 3343835"/>
              <a:gd name="connsiteX3" fmla="*/ 5369859 w 5701606"/>
              <a:gd name="connsiteY3" fmla="*/ 1272988 h 3343835"/>
              <a:gd name="connsiteX4" fmla="*/ 5701553 w 5701606"/>
              <a:gd name="connsiteY4" fmla="*/ 1918447 h 3343835"/>
              <a:gd name="connsiteX5" fmla="*/ 5351929 w 5701606"/>
              <a:gd name="connsiteY5" fmla="*/ 2671482 h 3343835"/>
              <a:gd name="connsiteX6" fmla="*/ 3720353 w 5701606"/>
              <a:gd name="connsiteY6" fmla="*/ 2617694 h 3343835"/>
              <a:gd name="connsiteX7" fmla="*/ 1981200 w 5701606"/>
              <a:gd name="connsiteY7" fmla="*/ 2689411 h 3343835"/>
              <a:gd name="connsiteX8" fmla="*/ 322729 w 5701606"/>
              <a:gd name="connsiteY8" fmla="*/ 3236258 h 3343835"/>
              <a:gd name="connsiteX9" fmla="*/ 0 w 5701606"/>
              <a:gd name="connsiteY9" fmla="*/ 3343835 h 334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1606" h="3343835">
                <a:moveTo>
                  <a:pt x="2294965" y="0"/>
                </a:moveTo>
                <a:cubicBezTo>
                  <a:pt x="2413000" y="358588"/>
                  <a:pt x="2531035" y="717176"/>
                  <a:pt x="2886635" y="923364"/>
                </a:cubicBezTo>
                <a:cubicBezTo>
                  <a:pt x="3242235" y="1129552"/>
                  <a:pt x="4014694" y="1178858"/>
                  <a:pt x="4428565" y="1237129"/>
                </a:cubicBezTo>
                <a:cubicBezTo>
                  <a:pt x="4842436" y="1295400"/>
                  <a:pt x="5157694" y="1159435"/>
                  <a:pt x="5369859" y="1272988"/>
                </a:cubicBezTo>
                <a:cubicBezTo>
                  <a:pt x="5582024" y="1386541"/>
                  <a:pt x="5704541" y="1685365"/>
                  <a:pt x="5701553" y="1918447"/>
                </a:cubicBezTo>
                <a:cubicBezTo>
                  <a:pt x="5698565" y="2151529"/>
                  <a:pt x="5682129" y="2554941"/>
                  <a:pt x="5351929" y="2671482"/>
                </a:cubicBezTo>
                <a:cubicBezTo>
                  <a:pt x="5021729" y="2788023"/>
                  <a:pt x="4282141" y="2614706"/>
                  <a:pt x="3720353" y="2617694"/>
                </a:cubicBezTo>
                <a:cubicBezTo>
                  <a:pt x="3158565" y="2620682"/>
                  <a:pt x="2547471" y="2586317"/>
                  <a:pt x="1981200" y="2689411"/>
                </a:cubicBezTo>
                <a:cubicBezTo>
                  <a:pt x="1414929" y="2792505"/>
                  <a:pt x="322729" y="3236258"/>
                  <a:pt x="322729" y="3236258"/>
                </a:cubicBezTo>
                <a:lnTo>
                  <a:pt x="0" y="3343835"/>
                </a:lnTo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670" y="6161220"/>
            <a:ext cx="762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Cap(S,T) = 95,           Flow(S,T) = 80 – 15 = 65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3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value cut</a:t>
            </a:r>
          </a:p>
        </p:txBody>
      </p:sp>
      <p:sp>
        <p:nvSpPr>
          <p:cNvPr id="143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988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434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1950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434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38838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434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4988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205163" y="25939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37322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4400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724400" y="37322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27463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8425" y="42640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0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8425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7563" y="41878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841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30046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6074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10: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34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7:</a:t>
            </a:r>
            <a:r>
              <a:rPr lang="en-US" altLang="en-US" b="1" dirty="0" smtClean="0">
                <a:solidFill>
                  <a:srgbClr val="FF0000"/>
                </a:solidFill>
              </a:rPr>
              <a:t>6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87783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51516" y="366334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71069" y="4187950"/>
            <a:ext cx="6455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2: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22630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82740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8: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4315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MaxFlow – MinCut Theorem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6496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 exists a flow which has the same value of the minimum cut</a:t>
            </a:r>
          </a:p>
          <a:p>
            <a:pPr eaLnBrk="1" hangingPunct="1"/>
            <a:r>
              <a:rPr lang="en-US" altLang="en-US" sz="2800" smtClean="0"/>
              <a:t>Proof: Consider a flow where the residual graph has no s-t path with positive capacity</a:t>
            </a:r>
          </a:p>
          <a:p>
            <a:pPr eaLnBrk="1" hangingPunct="1"/>
            <a:r>
              <a:rPr lang="en-US" altLang="en-US" sz="2800" smtClean="0"/>
              <a:t>Let S be the set of vertices in G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 reachable from s with paths of positive capacity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9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861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Let S be the set of vertices in G</a:t>
            </a:r>
            <a:r>
              <a:rPr lang="en-US" altLang="en-US" sz="3200" baseline="-25000" smtClean="0"/>
              <a:t>R</a:t>
            </a:r>
            <a:r>
              <a:rPr lang="en-US" altLang="en-US" sz="3200" smtClean="0"/>
              <a:t> reachable from s with paths of positive capacity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741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6827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78425" y="16081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843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741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311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17415" name="Oval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9963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u</a:t>
            </a:r>
          </a:p>
        </p:txBody>
      </p:sp>
      <p:sp>
        <p:nvSpPr>
          <p:cNvPr id="17416" name="Oval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825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v</a:t>
            </a:r>
          </a:p>
        </p:txBody>
      </p:sp>
      <p:sp>
        <p:nvSpPr>
          <p:cNvPr id="17417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6975" y="2517775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92313" y="2897188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69063" y="2822575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</a:t>
            </a:r>
          </a:p>
        </p:txBody>
      </p:sp>
      <p:sp>
        <p:nvSpPr>
          <p:cNvPr id="17420" name="Text Box 1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463" y="3656013"/>
            <a:ext cx="3187700" cy="1320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0 in G</a:t>
            </a:r>
            <a:r>
              <a:rPr lang="en-US" altLang="en-US" sz="2000" baseline="-25000">
                <a:solidFill>
                  <a:srgbClr val="FF0000"/>
                </a:solidFill>
              </a:rPr>
              <a:t>R</a:t>
            </a:r>
            <a:endParaRPr lang="en-US" alt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 Flow(u,v) in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Flow(v,u) = 0 in G</a:t>
            </a:r>
          </a:p>
        </p:txBody>
      </p:sp>
      <p:sp>
        <p:nvSpPr>
          <p:cNvPr id="17421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" y="5743575"/>
            <a:ext cx="652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What can we say about the flows and capacity </a:t>
            </a:r>
          </a:p>
          <a:p>
            <a:pPr eaLnBrk="1" hangingPunct="1"/>
            <a:r>
              <a:rPr lang="en-US" altLang="en-US" sz="2400"/>
              <a:t>between u and v?</a:t>
            </a:r>
          </a:p>
        </p:txBody>
      </p:sp>
    </p:spTree>
    <p:extLst>
      <p:ext uri="{BB962C8B-B14F-4D97-AF65-F5344CB8AC3E}">
        <p14:creationId xmlns:p14="http://schemas.microsoft.com/office/powerpoint/2010/main" val="36938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Ford-Fulkerson algorithm finds a flow where the residual graph is disconnected, hence FF finds a maximum flow.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want to find a minimum cut, we begin by looking for a maximum flow.</a:t>
            </a:r>
          </a:p>
        </p:txBody>
      </p:sp>
    </p:spTree>
    <p:extLst>
      <p:ext uri="{BB962C8B-B14F-4D97-AF65-F5344CB8AC3E}">
        <p14:creationId xmlns:p14="http://schemas.microsoft.com/office/powerpoint/2010/main" val="16457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  <a:p>
            <a:pPr eaLnBrk="1" hangingPunct="1"/>
            <a:r>
              <a:rPr lang="en-US" altLang="en-US" smtClean="0"/>
              <a:t>Flow examples</a:t>
            </a:r>
          </a:p>
          <a:p>
            <a:pPr eaLnBrk="1" hangingPunct="1"/>
            <a:r>
              <a:rPr lang="en-US" altLang="en-US" smtClean="0"/>
              <a:t>Augmenting Paths</a:t>
            </a:r>
          </a:p>
          <a:p>
            <a:pPr eaLnBrk="1" hangingPunct="1"/>
            <a:r>
              <a:rPr lang="en-US" altLang="en-US" smtClean="0"/>
              <a:t>Residual Graph</a:t>
            </a:r>
          </a:p>
          <a:p>
            <a:pPr eaLnBrk="1" hangingPunct="1"/>
            <a:r>
              <a:rPr lang="en-US" altLang="en-US" smtClean="0"/>
              <a:t>Ford Fulkerson Algorithm</a:t>
            </a:r>
          </a:p>
          <a:p>
            <a:pPr eaLnBrk="1" hangingPunct="1"/>
            <a:r>
              <a:rPr lang="en-US" altLang="en-US" smtClean="0"/>
              <a:t>Cuts</a:t>
            </a:r>
          </a:p>
          <a:p>
            <a:pPr eaLnBrk="1" hangingPunct="1"/>
            <a:r>
              <a:rPr lang="en-US" altLang="en-US" smtClean="0"/>
              <a:t>Maxflow-MinCut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Value of a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smtClean="0"/>
              <a:t>Capacities on the edges,  c(e) &gt;= 0</a:t>
            </a:r>
          </a:p>
          <a:p>
            <a:pPr eaLnBrk="1" hangingPunct="1"/>
            <a:r>
              <a:rPr lang="en-US" altLang="en-US" sz="280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smtClean="0"/>
              <a:t>0 &lt;= f(e) &lt;= c(e)</a:t>
            </a:r>
          </a:p>
          <a:p>
            <a:pPr lvl="1" eaLnBrk="1" hangingPunct="1"/>
            <a:r>
              <a:rPr lang="en-US" altLang="en-US" sz="240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smtClean="0"/>
              <a:t>The flow leaving the source is a large as possible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25</a:t>
            </a:r>
            <a:endParaRPr lang="en-US" altLang="en-US" b="1" dirty="0"/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30</a:t>
            </a:r>
            <a:endParaRPr lang="en-US" altLang="en-US" b="1" dirty="0"/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5</a:t>
            </a:r>
            <a:endParaRPr lang="en-US" altLang="en-US" b="1" dirty="0"/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10</a:t>
            </a:r>
            <a:endParaRPr lang="en-US" altLang="en-US" b="1" dirty="0"/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20</a:t>
            </a:r>
            <a:endParaRPr lang="en-US" altLang="en-US" b="1" dirty="0"/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</TotalTime>
  <Words>1017</Words>
  <Application>Microsoft Office PowerPoint</Application>
  <PresentationFormat>On-screen Show (4:3)</PresentationFormat>
  <Paragraphs>457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1_Default Design</vt:lpstr>
      <vt:lpstr>CSE 421 Algorithms</vt:lpstr>
      <vt:lpstr>Announcements</vt:lpstr>
      <vt:lpstr>Network Flow</vt:lpstr>
      <vt:lpstr>Outline</vt:lpstr>
      <vt:lpstr>Network Flow Definitions</vt:lpstr>
      <vt:lpstr>Flow Example</vt:lpstr>
      <vt:lpstr>Flow assignment and the residual graph</vt:lpstr>
      <vt:lpstr>Network Flow Definitions</vt:lpstr>
      <vt:lpstr>Flow Example</vt:lpstr>
      <vt:lpstr>Find a maximum flow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  <vt:lpstr>Cuts in a graph</vt:lpstr>
      <vt:lpstr>What is Cap(S,T) and Flow(S,T)</vt:lpstr>
      <vt:lpstr>What is Cap(S,T) and Flow(S,T)</vt:lpstr>
      <vt:lpstr>Minimum value cut</vt:lpstr>
      <vt:lpstr>Find a minimum value cut</vt:lpstr>
      <vt:lpstr>Find a minimum value cut</vt:lpstr>
      <vt:lpstr>Find a minimum value cut</vt:lpstr>
      <vt:lpstr>MaxFlow – MinCut Theorem</vt:lpstr>
      <vt:lpstr>Let S be the set of vertices in GR reachable from s with paths of positive capacity </vt:lpstr>
      <vt:lpstr>Max Flow - Min Cut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2019-03-08T20:58:45Z</dcterms:modified>
</cp:coreProperties>
</file>