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2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3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4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5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6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7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notesSlides/notesSlide8.xml" ContentType="application/vnd.openxmlformats-officedocument.presentationml.notesSlide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notesSlides/notesSlide9.xml" ContentType="application/vnd.openxmlformats-officedocument.presentationml.notesSlide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handoutMasterIdLst>
    <p:handoutMasterId r:id="rId29"/>
  </p:handoutMasterIdLst>
  <p:sldIdLst>
    <p:sldId id="256" r:id="rId2"/>
    <p:sldId id="406" r:id="rId3"/>
    <p:sldId id="390" r:id="rId4"/>
    <p:sldId id="391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407" r:id="rId13"/>
    <p:sldId id="399" r:id="rId14"/>
    <p:sldId id="400" r:id="rId15"/>
    <p:sldId id="401" r:id="rId16"/>
    <p:sldId id="403" r:id="rId17"/>
    <p:sldId id="402" r:id="rId18"/>
    <p:sldId id="383" r:id="rId19"/>
    <p:sldId id="332" r:id="rId20"/>
    <p:sldId id="384" r:id="rId21"/>
    <p:sldId id="385" r:id="rId22"/>
    <p:sldId id="386" r:id="rId23"/>
    <p:sldId id="365" r:id="rId24"/>
    <p:sldId id="404" r:id="rId25"/>
    <p:sldId id="405" r:id="rId26"/>
    <p:sldId id="369" r:id="rId27"/>
  </p:sldIdLst>
  <p:sldSz cx="9144000" cy="6858000" type="screen4x3"/>
  <p:notesSz cx="7315200" cy="96012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0066"/>
    <a:srgbClr val="66FF66"/>
    <a:srgbClr val="FFFF99"/>
    <a:srgbClr val="CCFF99"/>
    <a:srgbClr val="0000FF"/>
    <a:srgbClr val="FFFF66"/>
    <a:srgbClr val="D9E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CFC653-E716-49D6-A0A6-282D00203172}" v="154" dt="2019-03-06T17:09:23.7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84CFC653-E716-49D6-A0A6-282D00203172}"/>
    <pc:docChg chg="addSld modSld">
      <pc:chgData name="Richard Anderson" userId="4654cc452026b74c" providerId="LiveId" clId="{84CFC653-E716-49D6-A0A6-282D00203172}" dt="2019-03-06T17:09:23.702" v="153" actId="20577"/>
      <pc:docMkLst>
        <pc:docMk/>
      </pc:docMkLst>
      <pc:sldChg chg="modSp">
        <pc:chgData name="Richard Anderson" userId="4654cc452026b74c" providerId="LiveId" clId="{84CFC653-E716-49D6-A0A6-282D00203172}" dt="2019-03-06T17:09:23.702" v="153" actId="20577"/>
        <pc:sldMkLst>
          <pc:docMk/>
          <pc:sldMk cId="4263254187" sldId="398"/>
        </pc:sldMkLst>
        <pc:spChg chg="mod">
          <ac:chgData name="Richard Anderson" userId="4654cc452026b74c" providerId="LiveId" clId="{84CFC653-E716-49D6-A0A6-282D00203172}" dt="2019-03-06T17:09:23.702" v="153" actId="20577"/>
          <ac:spMkLst>
            <pc:docMk/>
            <pc:sldMk cId="4263254187" sldId="398"/>
            <ac:spMk id="22531" creationId="{00000000-0000-0000-0000-000000000000}"/>
          </ac:spMkLst>
        </pc:spChg>
      </pc:sldChg>
      <pc:sldChg chg="modSp add">
        <pc:chgData name="Richard Anderson" userId="4654cc452026b74c" providerId="LiveId" clId="{84CFC653-E716-49D6-A0A6-282D00203172}" dt="2019-03-06T16:50:48.658" v="72"/>
        <pc:sldMkLst>
          <pc:docMk/>
          <pc:sldMk cId="5830902" sldId="406"/>
        </pc:sldMkLst>
        <pc:spChg chg="mod">
          <ac:chgData name="Richard Anderson" userId="4654cc452026b74c" providerId="LiveId" clId="{84CFC653-E716-49D6-A0A6-282D00203172}" dt="2019-03-06T16:48:00.816" v="13" actId="20577"/>
          <ac:spMkLst>
            <pc:docMk/>
            <pc:sldMk cId="5830902" sldId="406"/>
            <ac:spMk id="2" creationId="{DA14DAE9-04AA-4F03-9415-B22E56B62F8B}"/>
          </ac:spMkLst>
        </pc:spChg>
        <pc:spChg chg="mod">
          <ac:chgData name="Richard Anderson" userId="4654cc452026b74c" providerId="LiveId" clId="{84CFC653-E716-49D6-A0A6-282D00203172}" dt="2019-03-06T16:50:48.658" v="72"/>
          <ac:spMkLst>
            <pc:docMk/>
            <pc:sldMk cId="5830902" sldId="406"/>
            <ac:spMk id="3" creationId="{175FEF73-FE03-4842-BADB-1310DE1F9794}"/>
          </ac:spMkLst>
        </pc:spChg>
      </pc:sldChg>
      <pc:sldChg chg="modSp add">
        <pc:chgData name="Richard Anderson" userId="4654cc452026b74c" providerId="LiveId" clId="{84CFC653-E716-49D6-A0A6-282D00203172}" dt="2019-03-06T17:09:13.960" v="152" actId="20577"/>
        <pc:sldMkLst>
          <pc:docMk/>
          <pc:sldMk cId="2038236216" sldId="407"/>
        </pc:sldMkLst>
        <pc:spChg chg="mod">
          <ac:chgData name="Richard Anderson" userId="4654cc452026b74c" providerId="LiveId" clId="{84CFC653-E716-49D6-A0A6-282D00203172}" dt="2019-03-06T17:01:02.778" v="74" actId="20577"/>
          <ac:spMkLst>
            <pc:docMk/>
            <pc:sldMk cId="2038236216" sldId="407"/>
            <ac:spMk id="21506" creationId="{00000000-0000-0000-0000-000000000000}"/>
          </ac:spMkLst>
        </pc:spChg>
        <pc:spChg chg="mod">
          <ac:chgData name="Richard Anderson" userId="4654cc452026b74c" providerId="LiveId" clId="{84CFC653-E716-49D6-A0A6-282D00203172}" dt="2019-03-06T17:09:13.960" v="152" actId="20577"/>
          <ac:spMkLst>
            <pc:docMk/>
            <pc:sldMk cId="2038236216" sldId="407"/>
            <ac:spMk id="2150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273324D-F3C1-49D6-B862-8F8919D28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101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2BD7890-3F0E-4F82-A7BF-1DAD8B8DAFDB}" type="datetimeFigureOut">
              <a:rPr lang="en-US"/>
              <a:pPr>
                <a:defRPr/>
              </a:pPr>
              <a:t>3/6/2019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572393-3CC0-4E24-992D-0024EC9596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404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A70976-32B8-48D3-A8D5-608E62F5E02C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64980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F284D5-72B8-4B39-83ED-92FD2C46763E}" type="slidenum">
              <a:rPr lang="en-US" altLang="en-US" sz="1200"/>
              <a:pPr eaLnBrk="1" hangingPunct="1"/>
              <a:t>26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36196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D3C0CD-2D9C-4300-91C1-B7B57A63A6D1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75051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2B3997-D5D2-49E0-B0E1-E8F14E85D917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71699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D5583D-4959-4528-9BE1-A344178A7607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31294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294000-9D78-4B69-8A67-7B7CD859C2B1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83899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22B719-BD94-4AAA-BB19-0878F244D98F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36810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E11539-BBE2-4A1E-8392-E34871EB2660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58725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FC6705-44CA-4792-B794-3CA773B091D9}" type="slidenum">
              <a:rPr lang="en-US" altLang="en-US" sz="1200"/>
              <a:pPr eaLnBrk="1" hangingPunct="1"/>
              <a:t>24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494927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5600D2-915E-4201-A93F-285F4CB45434}" type="slidenum">
              <a:rPr lang="en-US" altLang="en-US" sz="1200"/>
              <a:pPr eaLnBrk="1" hangingPunct="1"/>
              <a:t>25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18971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BF6BF-0E64-4F06-98C5-59D792E5F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72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72262-9E9E-4D84-91B8-6EAF049E5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62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B6A4-E4FA-48D0-B30C-9E84342A2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218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BE66A-1032-427F-95C0-6D3D38C6D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93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50D38-7A81-4D65-970D-7445CAAEF4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4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307C7-2096-4F76-9663-5A7FE8E868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23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DFDFF-3898-4CE2-A644-BB3F2047C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54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F5047-B090-4083-901D-105679978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80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5CA98-A955-4E9D-A169-2C4775D8F3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19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929A2-D6B8-4333-81BF-BBF06D7337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71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8A4B2-2017-4BA6-B326-DAA5EF62F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3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DF454-267D-4E17-A551-3452AD120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62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48C666-F1A7-4763-9ECE-56CD63A7D3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tags" Target="../tags/tag36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5" Type="http://schemas.openxmlformats.org/officeDocument/2006/relationships/tags" Target="../tags/tag2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33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tags" Target="../tags/tag57.xml"/><Relationship Id="rId3" Type="http://schemas.openxmlformats.org/officeDocument/2006/relationships/tags" Target="../tags/tag42.xml"/><Relationship Id="rId21" Type="http://schemas.openxmlformats.org/officeDocument/2006/relationships/tags" Target="../tags/tag60.xml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tags" Target="../tags/tag56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20" Type="http://schemas.openxmlformats.org/officeDocument/2006/relationships/tags" Target="../tags/tag59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24" Type="http://schemas.openxmlformats.org/officeDocument/2006/relationships/tags" Target="../tags/tag63.xml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23" Type="http://schemas.openxmlformats.org/officeDocument/2006/relationships/tags" Target="../tags/tag62.xml"/><Relationship Id="rId10" Type="http://schemas.openxmlformats.org/officeDocument/2006/relationships/tags" Target="../tags/tag49.xml"/><Relationship Id="rId19" Type="http://schemas.openxmlformats.org/officeDocument/2006/relationships/tags" Target="../tags/tag58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Relationship Id="rId22" Type="http://schemas.openxmlformats.org/officeDocument/2006/relationships/tags" Target="../tags/tag6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26" Type="http://schemas.openxmlformats.org/officeDocument/2006/relationships/tags" Target="../tags/tag89.xml"/><Relationship Id="rId3" Type="http://schemas.openxmlformats.org/officeDocument/2006/relationships/tags" Target="../tags/tag66.xml"/><Relationship Id="rId21" Type="http://schemas.openxmlformats.org/officeDocument/2006/relationships/tags" Target="../tags/tag84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5" Type="http://schemas.openxmlformats.org/officeDocument/2006/relationships/tags" Target="../tags/tag88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20" Type="http://schemas.openxmlformats.org/officeDocument/2006/relationships/tags" Target="../tags/tag83.xml"/><Relationship Id="rId29" Type="http://schemas.openxmlformats.org/officeDocument/2006/relationships/slideLayout" Target="../slideLayouts/slideLayout4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24" Type="http://schemas.openxmlformats.org/officeDocument/2006/relationships/tags" Target="../tags/tag87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23" Type="http://schemas.openxmlformats.org/officeDocument/2006/relationships/tags" Target="../tags/tag86.xml"/><Relationship Id="rId28" Type="http://schemas.openxmlformats.org/officeDocument/2006/relationships/tags" Target="../tags/tag91.xml"/><Relationship Id="rId10" Type="http://schemas.openxmlformats.org/officeDocument/2006/relationships/tags" Target="../tags/tag73.xml"/><Relationship Id="rId19" Type="http://schemas.openxmlformats.org/officeDocument/2006/relationships/tags" Target="../tags/tag82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Relationship Id="rId22" Type="http://schemas.openxmlformats.org/officeDocument/2006/relationships/tags" Target="../tags/tag85.xml"/><Relationship Id="rId27" Type="http://schemas.openxmlformats.org/officeDocument/2006/relationships/tags" Target="../tags/tag9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94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4.jpeg"/><Relationship Id="rId5" Type="http://schemas.openxmlformats.org/officeDocument/2006/relationships/tags" Target="../tags/tag96.xml"/><Relationship Id="rId10" Type="http://schemas.openxmlformats.org/officeDocument/2006/relationships/image" Target="../media/image3.png"/><Relationship Id="rId4" Type="http://schemas.openxmlformats.org/officeDocument/2006/relationships/tags" Target="../tags/tag95.xml"/><Relationship Id="rId9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4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tags" Target="../tags/tag113.xml"/><Relationship Id="rId3" Type="http://schemas.openxmlformats.org/officeDocument/2006/relationships/tags" Target="../tags/tag103.xml"/><Relationship Id="rId7" Type="http://schemas.openxmlformats.org/officeDocument/2006/relationships/tags" Target="../tags/tag107.xml"/><Relationship Id="rId12" Type="http://schemas.openxmlformats.org/officeDocument/2006/relationships/tags" Target="../tags/tag112.xml"/><Relationship Id="rId17" Type="http://schemas.openxmlformats.org/officeDocument/2006/relationships/notesSlide" Target="../notesSlides/notesSlide5.xml"/><Relationship Id="rId2" Type="http://schemas.openxmlformats.org/officeDocument/2006/relationships/tags" Target="../tags/tag102.xml"/><Relationship Id="rId16" Type="http://schemas.openxmlformats.org/officeDocument/2006/relationships/slideLayout" Target="../slideLayouts/slideLayout6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5" Type="http://schemas.openxmlformats.org/officeDocument/2006/relationships/tags" Target="../tags/tag105.xml"/><Relationship Id="rId15" Type="http://schemas.openxmlformats.org/officeDocument/2006/relationships/tags" Target="../tags/tag115.xml"/><Relationship Id="rId10" Type="http://schemas.openxmlformats.org/officeDocument/2006/relationships/tags" Target="../tags/tag110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tags" Target="../tags/tag114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128.xml"/><Relationship Id="rId18" Type="http://schemas.openxmlformats.org/officeDocument/2006/relationships/tags" Target="../tags/tag133.xml"/><Relationship Id="rId26" Type="http://schemas.openxmlformats.org/officeDocument/2006/relationships/tags" Target="../tags/tag141.xml"/><Relationship Id="rId21" Type="http://schemas.openxmlformats.org/officeDocument/2006/relationships/tags" Target="../tags/tag136.xml"/><Relationship Id="rId34" Type="http://schemas.openxmlformats.org/officeDocument/2006/relationships/tags" Target="../tags/tag149.xml"/><Relationship Id="rId7" Type="http://schemas.openxmlformats.org/officeDocument/2006/relationships/tags" Target="../tags/tag122.xml"/><Relationship Id="rId12" Type="http://schemas.openxmlformats.org/officeDocument/2006/relationships/tags" Target="../tags/tag127.xml"/><Relationship Id="rId17" Type="http://schemas.openxmlformats.org/officeDocument/2006/relationships/tags" Target="../tags/tag132.xml"/><Relationship Id="rId25" Type="http://schemas.openxmlformats.org/officeDocument/2006/relationships/tags" Target="../tags/tag140.xml"/><Relationship Id="rId33" Type="http://schemas.openxmlformats.org/officeDocument/2006/relationships/tags" Target="../tags/tag148.xml"/><Relationship Id="rId2" Type="http://schemas.openxmlformats.org/officeDocument/2006/relationships/tags" Target="../tags/tag117.xml"/><Relationship Id="rId16" Type="http://schemas.openxmlformats.org/officeDocument/2006/relationships/tags" Target="../tags/tag131.xml"/><Relationship Id="rId20" Type="http://schemas.openxmlformats.org/officeDocument/2006/relationships/tags" Target="../tags/tag135.xml"/><Relationship Id="rId29" Type="http://schemas.openxmlformats.org/officeDocument/2006/relationships/tags" Target="../tags/tag144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11" Type="http://schemas.openxmlformats.org/officeDocument/2006/relationships/tags" Target="../tags/tag126.xml"/><Relationship Id="rId24" Type="http://schemas.openxmlformats.org/officeDocument/2006/relationships/tags" Target="../tags/tag139.xml"/><Relationship Id="rId32" Type="http://schemas.openxmlformats.org/officeDocument/2006/relationships/tags" Target="../tags/tag147.xml"/><Relationship Id="rId37" Type="http://schemas.openxmlformats.org/officeDocument/2006/relationships/notesSlide" Target="../notesSlides/notesSlide6.xml"/><Relationship Id="rId5" Type="http://schemas.openxmlformats.org/officeDocument/2006/relationships/tags" Target="../tags/tag120.xml"/><Relationship Id="rId15" Type="http://schemas.openxmlformats.org/officeDocument/2006/relationships/tags" Target="../tags/tag130.xml"/><Relationship Id="rId23" Type="http://schemas.openxmlformats.org/officeDocument/2006/relationships/tags" Target="../tags/tag138.xml"/><Relationship Id="rId28" Type="http://schemas.openxmlformats.org/officeDocument/2006/relationships/tags" Target="../tags/tag143.xml"/><Relationship Id="rId36" Type="http://schemas.openxmlformats.org/officeDocument/2006/relationships/slideLayout" Target="../slideLayouts/slideLayout6.xml"/><Relationship Id="rId10" Type="http://schemas.openxmlformats.org/officeDocument/2006/relationships/tags" Target="../tags/tag125.xml"/><Relationship Id="rId19" Type="http://schemas.openxmlformats.org/officeDocument/2006/relationships/tags" Target="../tags/tag134.xml"/><Relationship Id="rId31" Type="http://schemas.openxmlformats.org/officeDocument/2006/relationships/tags" Target="../tags/tag146.xml"/><Relationship Id="rId4" Type="http://schemas.openxmlformats.org/officeDocument/2006/relationships/tags" Target="../tags/tag119.xml"/><Relationship Id="rId9" Type="http://schemas.openxmlformats.org/officeDocument/2006/relationships/tags" Target="../tags/tag124.xml"/><Relationship Id="rId14" Type="http://schemas.openxmlformats.org/officeDocument/2006/relationships/tags" Target="../tags/tag129.xml"/><Relationship Id="rId22" Type="http://schemas.openxmlformats.org/officeDocument/2006/relationships/tags" Target="../tags/tag137.xml"/><Relationship Id="rId27" Type="http://schemas.openxmlformats.org/officeDocument/2006/relationships/tags" Target="../tags/tag142.xml"/><Relationship Id="rId30" Type="http://schemas.openxmlformats.org/officeDocument/2006/relationships/tags" Target="../tags/tag145.xml"/><Relationship Id="rId35" Type="http://schemas.openxmlformats.org/officeDocument/2006/relationships/tags" Target="../tags/tag150.xml"/><Relationship Id="rId8" Type="http://schemas.openxmlformats.org/officeDocument/2006/relationships/tags" Target="../tags/tag123.xml"/><Relationship Id="rId3" Type="http://schemas.openxmlformats.org/officeDocument/2006/relationships/tags" Target="../tags/tag1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4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165.xml"/><Relationship Id="rId18" Type="http://schemas.openxmlformats.org/officeDocument/2006/relationships/tags" Target="../tags/tag170.xml"/><Relationship Id="rId26" Type="http://schemas.openxmlformats.org/officeDocument/2006/relationships/tags" Target="../tags/tag178.xml"/><Relationship Id="rId39" Type="http://schemas.openxmlformats.org/officeDocument/2006/relationships/tags" Target="../tags/tag191.xml"/><Relationship Id="rId21" Type="http://schemas.openxmlformats.org/officeDocument/2006/relationships/tags" Target="../tags/tag173.xml"/><Relationship Id="rId34" Type="http://schemas.openxmlformats.org/officeDocument/2006/relationships/tags" Target="../tags/tag186.xml"/><Relationship Id="rId42" Type="http://schemas.openxmlformats.org/officeDocument/2006/relationships/tags" Target="../tags/tag194.xml"/><Relationship Id="rId47" Type="http://schemas.openxmlformats.org/officeDocument/2006/relationships/tags" Target="../tags/tag199.xml"/><Relationship Id="rId50" Type="http://schemas.openxmlformats.org/officeDocument/2006/relationships/tags" Target="../tags/tag202.xml"/><Relationship Id="rId55" Type="http://schemas.openxmlformats.org/officeDocument/2006/relationships/tags" Target="../tags/tag207.xml"/><Relationship Id="rId63" Type="http://schemas.openxmlformats.org/officeDocument/2006/relationships/slideLayout" Target="../slideLayouts/slideLayout2.xml"/><Relationship Id="rId7" Type="http://schemas.openxmlformats.org/officeDocument/2006/relationships/tags" Target="../tags/tag159.xml"/><Relationship Id="rId2" Type="http://schemas.openxmlformats.org/officeDocument/2006/relationships/tags" Target="../tags/tag154.xml"/><Relationship Id="rId16" Type="http://schemas.openxmlformats.org/officeDocument/2006/relationships/tags" Target="../tags/tag168.xml"/><Relationship Id="rId29" Type="http://schemas.openxmlformats.org/officeDocument/2006/relationships/tags" Target="../tags/tag181.xml"/><Relationship Id="rId11" Type="http://schemas.openxmlformats.org/officeDocument/2006/relationships/tags" Target="../tags/tag163.xml"/><Relationship Id="rId24" Type="http://schemas.openxmlformats.org/officeDocument/2006/relationships/tags" Target="../tags/tag176.xml"/><Relationship Id="rId32" Type="http://schemas.openxmlformats.org/officeDocument/2006/relationships/tags" Target="../tags/tag184.xml"/><Relationship Id="rId37" Type="http://schemas.openxmlformats.org/officeDocument/2006/relationships/tags" Target="../tags/tag189.xml"/><Relationship Id="rId40" Type="http://schemas.openxmlformats.org/officeDocument/2006/relationships/tags" Target="../tags/tag192.xml"/><Relationship Id="rId45" Type="http://schemas.openxmlformats.org/officeDocument/2006/relationships/tags" Target="../tags/tag197.xml"/><Relationship Id="rId53" Type="http://schemas.openxmlformats.org/officeDocument/2006/relationships/tags" Target="../tags/tag205.xml"/><Relationship Id="rId58" Type="http://schemas.openxmlformats.org/officeDocument/2006/relationships/tags" Target="../tags/tag210.xml"/><Relationship Id="rId5" Type="http://schemas.openxmlformats.org/officeDocument/2006/relationships/tags" Target="../tags/tag157.xml"/><Relationship Id="rId61" Type="http://schemas.openxmlformats.org/officeDocument/2006/relationships/tags" Target="../tags/tag213.xml"/><Relationship Id="rId19" Type="http://schemas.openxmlformats.org/officeDocument/2006/relationships/tags" Target="../tags/tag171.xml"/><Relationship Id="rId14" Type="http://schemas.openxmlformats.org/officeDocument/2006/relationships/tags" Target="../tags/tag166.xml"/><Relationship Id="rId22" Type="http://schemas.openxmlformats.org/officeDocument/2006/relationships/tags" Target="../tags/tag174.xml"/><Relationship Id="rId27" Type="http://schemas.openxmlformats.org/officeDocument/2006/relationships/tags" Target="../tags/tag179.xml"/><Relationship Id="rId30" Type="http://schemas.openxmlformats.org/officeDocument/2006/relationships/tags" Target="../tags/tag182.xml"/><Relationship Id="rId35" Type="http://schemas.openxmlformats.org/officeDocument/2006/relationships/tags" Target="../tags/tag187.xml"/><Relationship Id="rId43" Type="http://schemas.openxmlformats.org/officeDocument/2006/relationships/tags" Target="../tags/tag195.xml"/><Relationship Id="rId48" Type="http://schemas.openxmlformats.org/officeDocument/2006/relationships/tags" Target="../tags/tag200.xml"/><Relationship Id="rId56" Type="http://schemas.openxmlformats.org/officeDocument/2006/relationships/tags" Target="../tags/tag208.xml"/><Relationship Id="rId64" Type="http://schemas.openxmlformats.org/officeDocument/2006/relationships/notesSlide" Target="../notesSlides/notesSlide8.xml"/><Relationship Id="rId8" Type="http://schemas.openxmlformats.org/officeDocument/2006/relationships/tags" Target="../tags/tag160.xml"/><Relationship Id="rId51" Type="http://schemas.openxmlformats.org/officeDocument/2006/relationships/tags" Target="../tags/tag203.xml"/><Relationship Id="rId3" Type="http://schemas.openxmlformats.org/officeDocument/2006/relationships/tags" Target="../tags/tag155.xml"/><Relationship Id="rId12" Type="http://schemas.openxmlformats.org/officeDocument/2006/relationships/tags" Target="../tags/tag164.xml"/><Relationship Id="rId17" Type="http://schemas.openxmlformats.org/officeDocument/2006/relationships/tags" Target="../tags/tag169.xml"/><Relationship Id="rId25" Type="http://schemas.openxmlformats.org/officeDocument/2006/relationships/tags" Target="../tags/tag177.xml"/><Relationship Id="rId33" Type="http://schemas.openxmlformats.org/officeDocument/2006/relationships/tags" Target="../tags/tag185.xml"/><Relationship Id="rId38" Type="http://schemas.openxmlformats.org/officeDocument/2006/relationships/tags" Target="../tags/tag190.xml"/><Relationship Id="rId46" Type="http://schemas.openxmlformats.org/officeDocument/2006/relationships/tags" Target="../tags/tag198.xml"/><Relationship Id="rId59" Type="http://schemas.openxmlformats.org/officeDocument/2006/relationships/tags" Target="../tags/tag211.xml"/><Relationship Id="rId20" Type="http://schemas.openxmlformats.org/officeDocument/2006/relationships/tags" Target="../tags/tag172.xml"/><Relationship Id="rId41" Type="http://schemas.openxmlformats.org/officeDocument/2006/relationships/tags" Target="../tags/tag193.xml"/><Relationship Id="rId54" Type="http://schemas.openxmlformats.org/officeDocument/2006/relationships/tags" Target="../tags/tag206.xml"/><Relationship Id="rId62" Type="http://schemas.openxmlformats.org/officeDocument/2006/relationships/tags" Target="../tags/tag214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15" Type="http://schemas.openxmlformats.org/officeDocument/2006/relationships/tags" Target="../tags/tag167.xml"/><Relationship Id="rId23" Type="http://schemas.openxmlformats.org/officeDocument/2006/relationships/tags" Target="../tags/tag175.xml"/><Relationship Id="rId28" Type="http://schemas.openxmlformats.org/officeDocument/2006/relationships/tags" Target="../tags/tag180.xml"/><Relationship Id="rId36" Type="http://schemas.openxmlformats.org/officeDocument/2006/relationships/tags" Target="../tags/tag188.xml"/><Relationship Id="rId49" Type="http://schemas.openxmlformats.org/officeDocument/2006/relationships/tags" Target="../tags/tag201.xml"/><Relationship Id="rId57" Type="http://schemas.openxmlformats.org/officeDocument/2006/relationships/tags" Target="../tags/tag209.xml"/><Relationship Id="rId10" Type="http://schemas.openxmlformats.org/officeDocument/2006/relationships/tags" Target="../tags/tag162.xml"/><Relationship Id="rId31" Type="http://schemas.openxmlformats.org/officeDocument/2006/relationships/tags" Target="../tags/tag183.xml"/><Relationship Id="rId44" Type="http://schemas.openxmlformats.org/officeDocument/2006/relationships/tags" Target="../tags/tag196.xml"/><Relationship Id="rId52" Type="http://schemas.openxmlformats.org/officeDocument/2006/relationships/tags" Target="../tags/tag204.xml"/><Relationship Id="rId60" Type="http://schemas.openxmlformats.org/officeDocument/2006/relationships/tags" Target="../tags/tag212.xml"/><Relationship Id="rId4" Type="http://schemas.openxmlformats.org/officeDocument/2006/relationships/tags" Target="../tags/tag156.xml"/><Relationship Id="rId9" Type="http://schemas.openxmlformats.org/officeDocument/2006/relationships/tags" Target="../tags/tag161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227.xml"/><Relationship Id="rId18" Type="http://schemas.openxmlformats.org/officeDocument/2006/relationships/tags" Target="../tags/tag232.xml"/><Relationship Id="rId26" Type="http://schemas.openxmlformats.org/officeDocument/2006/relationships/tags" Target="../tags/tag240.xml"/><Relationship Id="rId39" Type="http://schemas.openxmlformats.org/officeDocument/2006/relationships/tags" Target="../tags/tag253.xml"/><Relationship Id="rId21" Type="http://schemas.openxmlformats.org/officeDocument/2006/relationships/tags" Target="../tags/tag235.xml"/><Relationship Id="rId34" Type="http://schemas.openxmlformats.org/officeDocument/2006/relationships/tags" Target="../tags/tag248.xml"/><Relationship Id="rId42" Type="http://schemas.openxmlformats.org/officeDocument/2006/relationships/tags" Target="../tags/tag256.xml"/><Relationship Id="rId47" Type="http://schemas.openxmlformats.org/officeDocument/2006/relationships/tags" Target="../tags/tag261.xml"/><Relationship Id="rId50" Type="http://schemas.openxmlformats.org/officeDocument/2006/relationships/tags" Target="../tags/tag264.xml"/><Relationship Id="rId55" Type="http://schemas.openxmlformats.org/officeDocument/2006/relationships/tags" Target="../tags/tag269.xml"/><Relationship Id="rId7" Type="http://schemas.openxmlformats.org/officeDocument/2006/relationships/tags" Target="../tags/tag221.xml"/><Relationship Id="rId2" Type="http://schemas.openxmlformats.org/officeDocument/2006/relationships/tags" Target="../tags/tag216.xml"/><Relationship Id="rId16" Type="http://schemas.openxmlformats.org/officeDocument/2006/relationships/tags" Target="../tags/tag230.xml"/><Relationship Id="rId29" Type="http://schemas.openxmlformats.org/officeDocument/2006/relationships/tags" Target="../tags/tag243.xml"/><Relationship Id="rId11" Type="http://schemas.openxmlformats.org/officeDocument/2006/relationships/tags" Target="../tags/tag225.xml"/><Relationship Id="rId24" Type="http://schemas.openxmlformats.org/officeDocument/2006/relationships/tags" Target="../tags/tag238.xml"/><Relationship Id="rId32" Type="http://schemas.openxmlformats.org/officeDocument/2006/relationships/tags" Target="../tags/tag246.xml"/><Relationship Id="rId37" Type="http://schemas.openxmlformats.org/officeDocument/2006/relationships/tags" Target="../tags/tag251.xml"/><Relationship Id="rId40" Type="http://schemas.openxmlformats.org/officeDocument/2006/relationships/tags" Target="../tags/tag254.xml"/><Relationship Id="rId45" Type="http://schemas.openxmlformats.org/officeDocument/2006/relationships/tags" Target="../tags/tag259.xml"/><Relationship Id="rId53" Type="http://schemas.openxmlformats.org/officeDocument/2006/relationships/tags" Target="../tags/tag267.xml"/><Relationship Id="rId58" Type="http://schemas.openxmlformats.org/officeDocument/2006/relationships/tags" Target="../tags/tag272.xml"/><Relationship Id="rId5" Type="http://schemas.openxmlformats.org/officeDocument/2006/relationships/tags" Target="../tags/tag219.xml"/><Relationship Id="rId61" Type="http://schemas.openxmlformats.org/officeDocument/2006/relationships/slideLayout" Target="../slideLayouts/slideLayout6.xml"/><Relationship Id="rId19" Type="http://schemas.openxmlformats.org/officeDocument/2006/relationships/tags" Target="../tags/tag233.xml"/><Relationship Id="rId14" Type="http://schemas.openxmlformats.org/officeDocument/2006/relationships/tags" Target="../tags/tag228.xml"/><Relationship Id="rId22" Type="http://schemas.openxmlformats.org/officeDocument/2006/relationships/tags" Target="../tags/tag236.xml"/><Relationship Id="rId27" Type="http://schemas.openxmlformats.org/officeDocument/2006/relationships/tags" Target="../tags/tag241.xml"/><Relationship Id="rId30" Type="http://schemas.openxmlformats.org/officeDocument/2006/relationships/tags" Target="../tags/tag244.xml"/><Relationship Id="rId35" Type="http://schemas.openxmlformats.org/officeDocument/2006/relationships/tags" Target="../tags/tag249.xml"/><Relationship Id="rId43" Type="http://schemas.openxmlformats.org/officeDocument/2006/relationships/tags" Target="../tags/tag257.xml"/><Relationship Id="rId48" Type="http://schemas.openxmlformats.org/officeDocument/2006/relationships/tags" Target="../tags/tag262.xml"/><Relationship Id="rId56" Type="http://schemas.openxmlformats.org/officeDocument/2006/relationships/tags" Target="../tags/tag270.xml"/><Relationship Id="rId8" Type="http://schemas.openxmlformats.org/officeDocument/2006/relationships/tags" Target="../tags/tag222.xml"/><Relationship Id="rId51" Type="http://schemas.openxmlformats.org/officeDocument/2006/relationships/tags" Target="../tags/tag265.xml"/><Relationship Id="rId3" Type="http://schemas.openxmlformats.org/officeDocument/2006/relationships/tags" Target="../tags/tag217.xml"/><Relationship Id="rId12" Type="http://schemas.openxmlformats.org/officeDocument/2006/relationships/tags" Target="../tags/tag226.xml"/><Relationship Id="rId17" Type="http://schemas.openxmlformats.org/officeDocument/2006/relationships/tags" Target="../tags/tag231.xml"/><Relationship Id="rId25" Type="http://schemas.openxmlformats.org/officeDocument/2006/relationships/tags" Target="../tags/tag239.xml"/><Relationship Id="rId33" Type="http://schemas.openxmlformats.org/officeDocument/2006/relationships/tags" Target="../tags/tag247.xml"/><Relationship Id="rId38" Type="http://schemas.openxmlformats.org/officeDocument/2006/relationships/tags" Target="../tags/tag252.xml"/><Relationship Id="rId46" Type="http://schemas.openxmlformats.org/officeDocument/2006/relationships/tags" Target="../tags/tag260.xml"/><Relationship Id="rId59" Type="http://schemas.openxmlformats.org/officeDocument/2006/relationships/tags" Target="../tags/tag273.xml"/><Relationship Id="rId20" Type="http://schemas.openxmlformats.org/officeDocument/2006/relationships/tags" Target="../tags/tag234.xml"/><Relationship Id="rId41" Type="http://schemas.openxmlformats.org/officeDocument/2006/relationships/tags" Target="../tags/tag255.xml"/><Relationship Id="rId54" Type="http://schemas.openxmlformats.org/officeDocument/2006/relationships/tags" Target="../tags/tag268.xml"/><Relationship Id="rId62" Type="http://schemas.openxmlformats.org/officeDocument/2006/relationships/notesSlide" Target="../notesSlides/notesSlide9.xml"/><Relationship Id="rId1" Type="http://schemas.openxmlformats.org/officeDocument/2006/relationships/tags" Target="../tags/tag215.xml"/><Relationship Id="rId6" Type="http://schemas.openxmlformats.org/officeDocument/2006/relationships/tags" Target="../tags/tag220.xml"/><Relationship Id="rId15" Type="http://schemas.openxmlformats.org/officeDocument/2006/relationships/tags" Target="../tags/tag229.xml"/><Relationship Id="rId23" Type="http://schemas.openxmlformats.org/officeDocument/2006/relationships/tags" Target="../tags/tag237.xml"/><Relationship Id="rId28" Type="http://schemas.openxmlformats.org/officeDocument/2006/relationships/tags" Target="../tags/tag242.xml"/><Relationship Id="rId36" Type="http://schemas.openxmlformats.org/officeDocument/2006/relationships/tags" Target="../tags/tag250.xml"/><Relationship Id="rId49" Type="http://schemas.openxmlformats.org/officeDocument/2006/relationships/tags" Target="../tags/tag263.xml"/><Relationship Id="rId57" Type="http://schemas.openxmlformats.org/officeDocument/2006/relationships/tags" Target="../tags/tag271.xml"/><Relationship Id="rId10" Type="http://schemas.openxmlformats.org/officeDocument/2006/relationships/tags" Target="../tags/tag224.xml"/><Relationship Id="rId31" Type="http://schemas.openxmlformats.org/officeDocument/2006/relationships/tags" Target="../tags/tag245.xml"/><Relationship Id="rId44" Type="http://schemas.openxmlformats.org/officeDocument/2006/relationships/tags" Target="../tags/tag258.xml"/><Relationship Id="rId52" Type="http://schemas.openxmlformats.org/officeDocument/2006/relationships/tags" Target="../tags/tag266.xml"/><Relationship Id="rId60" Type="http://schemas.openxmlformats.org/officeDocument/2006/relationships/tags" Target="../tags/tag274.xml"/><Relationship Id="rId4" Type="http://schemas.openxmlformats.org/officeDocument/2006/relationships/tags" Target="../tags/tag218.xml"/><Relationship Id="rId9" Type="http://schemas.openxmlformats.org/officeDocument/2006/relationships/tags" Target="../tags/tag2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82.xml"/><Relationship Id="rId13" Type="http://schemas.openxmlformats.org/officeDocument/2006/relationships/tags" Target="../tags/tag287.xml"/><Relationship Id="rId18" Type="http://schemas.openxmlformats.org/officeDocument/2006/relationships/notesSlide" Target="../notesSlides/notesSlide10.xml"/><Relationship Id="rId3" Type="http://schemas.openxmlformats.org/officeDocument/2006/relationships/tags" Target="../tags/tag277.xml"/><Relationship Id="rId7" Type="http://schemas.openxmlformats.org/officeDocument/2006/relationships/tags" Target="../tags/tag281.xml"/><Relationship Id="rId12" Type="http://schemas.openxmlformats.org/officeDocument/2006/relationships/tags" Target="../tags/tag286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76.xml"/><Relationship Id="rId16" Type="http://schemas.openxmlformats.org/officeDocument/2006/relationships/tags" Target="../tags/tag290.xml"/><Relationship Id="rId1" Type="http://schemas.openxmlformats.org/officeDocument/2006/relationships/tags" Target="../tags/tag275.xml"/><Relationship Id="rId6" Type="http://schemas.openxmlformats.org/officeDocument/2006/relationships/tags" Target="../tags/tag280.xml"/><Relationship Id="rId11" Type="http://schemas.openxmlformats.org/officeDocument/2006/relationships/tags" Target="../tags/tag285.xml"/><Relationship Id="rId5" Type="http://schemas.openxmlformats.org/officeDocument/2006/relationships/tags" Target="../tags/tag279.xml"/><Relationship Id="rId15" Type="http://schemas.openxmlformats.org/officeDocument/2006/relationships/tags" Target="../tags/tag289.xml"/><Relationship Id="rId10" Type="http://schemas.openxmlformats.org/officeDocument/2006/relationships/tags" Target="../tags/tag284.xml"/><Relationship Id="rId4" Type="http://schemas.openxmlformats.org/officeDocument/2006/relationships/tags" Target="../tags/tag278.xml"/><Relationship Id="rId9" Type="http://schemas.openxmlformats.org/officeDocument/2006/relationships/tags" Target="../tags/tag283.xml"/><Relationship Id="rId14" Type="http://schemas.openxmlformats.org/officeDocument/2006/relationships/tags" Target="../tags/tag28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421</a:t>
            </a:r>
            <a:br>
              <a:rPr lang="en-US" altLang="en-US"/>
            </a:br>
            <a:r>
              <a:rPr lang="en-US" altLang="en-US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Richard Anderson</a:t>
            </a:r>
          </a:p>
          <a:p>
            <a:pPr eaLnBrk="1" hangingPunct="1"/>
            <a:r>
              <a:rPr lang="en-US" altLang="en-US"/>
              <a:t>Lecture 20</a:t>
            </a:r>
          </a:p>
          <a:p>
            <a:pPr eaLnBrk="1" hangingPunct="1"/>
            <a:r>
              <a:rPr lang="en-US" altLang="en-US"/>
              <a:t>Shortest Paths and Network Flow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Algorithm, Version 3</a:t>
            </a:r>
          </a:p>
        </p:txBody>
      </p:sp>
      <p:sp>
        <p:nvSpPr>
          <p:cNvPr id="2150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751013"/>
            <a:ext cx="758983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M[w]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M[s]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for </a:t>
            </a:r>
            <a:r>
              <a:rPr lang="en-US" altLang="en-US" sz="2400" err="1"/>
              <a:t>i</a:t>
            </a:r>
            <a:r>
              <a:rPr lang="en-US" altLang="en-US" sz="240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	M[w] = min(M[w], min</a:t>
            </a:r>
            <a:r>
              <a:rPr lang="en-US" altLang="en-US" sz="2400" baseline="-25000"/>
              <a:t>x</a:t>
            </a:r>
            <a:r>
              <a:rPr lang="en-US" altLang="en-US" sz="2400"/>
              <a:t>(M[x] + cost[</a:t>
            </a:r>
            <a:r>
              <a:rPr lang="en-US" altLang="en-US" sz="2400" err="1"/>
              <a:t>x,w</a:t>
            </a:r>
            <a:r>
              <a:rPr lang="en-US" altLang="en-US" sz="2400"/>
              <a:t>]))</a:t>
            </a:r>
          </a:p>
          <a:p>
            <a:pPr defTabSz="365760" eaLnBrk="1" hangingPunct="1">
              <a:spcBef>
                <a:spcPct val="5000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165933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Correctness Proof for Algorithm 3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Key lemma – at the end of iteration </a:t>
            </a:r>
            <a:r>
              <a:rPr lang="en-US" altLang="en-US" err="1"/>
              <a:t>i</a:t>
            </a:r>
            <a:r>
              <a:rPr lang="en-US" altLang="en-US"/>
              <a:t>, for all w,  M[w] &lt;= M[</a:t>
            </a:r>
            <a:r>
              <a:rPr lang="en-US" altLang="en-US" err="1"/>
              <a:t>i</a:t>
            </a:r>
            <a:r>
              <a:rPr lang="en-US" altLang="en-US"/>
              <a:t>, w];</a:t>
            </a:r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254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Algorithm, Version 4</a:t>
            </a:r>
          </a:p>
        </p:txBody>
      </p:sp>
      <p:sp>
        <p:nvSpPr>
          <p:cNvPr id="2150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53145" y="1531625"/>
            <a:ext cx="7589837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M[w]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M[s]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for </a:t>
            </a:r>
            <a:r>
              <a:rPr lang="en-US" altLang="en-US" sz="2400" err="1"/>
              <a:t>i</a:t>
            </a:r>
            <a:r>
              <a:rPr lang="en-US" altLang="en-US" sz="240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	for each x 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		if (M[w] &gt; M[x] + cost[</a:t>
            </a:r>
            <a:r>
              <a:rPr lang="en-US" altLang="en-US" sz="2400" err="1"/>
              <a:t>x,w</a:t>
            </a:r>
            <a:r>
              <a:rPr lang="en-US" altLang="en-US" sz="2400"/>
              <a:t>])	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			P[w] = x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			M[w] = M[x] + cost[</a:t>
            </a:r>
            <a:r>
              <a:rPr lang="en-US" altLang="en-US" sz="2400" err="1"/>
              <a:t>x,w</a:t>
            </a:r>
            <a:r>
              <a:rPr lang="en-US" altLang="en-US" sz="2400"/>
              <a:t>] </a:t>
            </a:r>
          </a:p>
          <a:p>
            <a:pPr defTabSz="365760" eaLnBrk="1" hangingPunct="1">
              <a:spcBef>
                <a:spcPct val="5000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038236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69863" y="274638"/>
            <a:ext cx="8651875" cy="1143000"/>
          </a:xfrm>
        </p:spPr>
        <p:txBody>
          <a:bodyPr/>
          <a:lstStyle/>
          <a:p>
            <a:r>
              <a:rPr lang="en-US" altLang="en-US" sz="4000"/>
              <a:t>If the pointer graph has a cycle, then the graph has a negative cost cycle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/>
              <a:t>If P[w] = x then M[w] &gt;= M[x] + cost(x,w)</a:t>
            </a:r>
          </a:p>
          <a:p>
            <a:pPr lvl="1"/>
            <a:r>
              <a:rPr lang="en-US" altLang="en-US" sz="2400"/>
              <a:t>Equal when w is updated</a:t>
            </a:r>
          </a:p>
          <a:p>
            <a:pPr lvl="1"/>
            <a:r>
              <a:rPr lang="en-US" altLang="en-US" sz="2400"/>
              <a:t>M[x] could be reduced after update</a:t>
            </a:r>
          </a:p>
          <a:p>
            <a:r>
              <a:rPr lang="en-US" altLang="en-US" sz="2800"/>
              <a:t>Let v</a:t>
            </a:r>
            <a:r>
              <a:rPr lang="en-US" altLang="en-US" sz="2800" baseline="-25000"/>
              <a:t>1</a:t>
            </a:r>
            <a:r>
              <a:rPr lang="en-US" altLang="en-US" sz="2800"/>
              <a:t>, v</a:t>
            </a:r>
            <a:r>
              <a:rPr lang="en-US" altLang="en-US" sz="2800" baseline="-25000"/>
              <a:t>2</a:t>
            </a:r>
            <a:r>
              <a:rPr lang="en-US" altLang="en-US" sz="2800"/>
              <a:t>,…v</a:t>
            </a:r>
            <a:r>
              <a:rPr lang="en-US" altLang="en-US" sz="2800" baseline="-25000"/>
              <a:t>k</a:t>
            </a:r>
            <a:r>
              <a:rPr lang="en-US" altLang="en-US" sz="2800"/>
              <a:t> be a cycle in the pointer graph with (v</a:t>
            </a:r>
            <a:r>
              <a:rPr lang="en-US" altLang="en-US" sz="2800" baseline="-25000"/>
              <a:t>k</a:t>
            </a:r>
            <a:r>
              <a:rPr lang="en-US" altLang="en-US" sz="2800"/>
              <a:t>,v</a:t>
            </a:r>
            <a:r>
              <a:rPr lang="en-US" altLang="en-US" sz="2800" baseline="-25000"/>
              <a:t>1</a:t>
            </a:r>
            <a:r>
              <a:rPr lang="en-US" altLang="en-US" sz="2800"/>
              <a:t>) the last edge added</a:t>
            </a:r>
          </a:p>
          <a:p>
            <a:pPr lvl="1"/>
            <a:r>
              <a:rPr lang="en-US" altLang="en-US" sz="2400"/>
              <a:t>Just before the update</a:t>
            </a:r>
          </a:p>
          <a:p>
            <a:pPr lvl="2"/>
            <a:r>
              <a:rPr lang="en-US" altLang="en-US" sz="2000"/>
              <a:t>M[v</a:t>
            </a:r>
            <a:r>
              <a:rPr lang="en-US" altLang="en-US" sz="2000" baseline="-25000"/>
              <a:t>j</a:t>
            </a:r>
            <a:r>
              <a:rPr lang="en-US" altLang="en-US" sz="2000"/>
              <a:t>] &gt;= M[v</a:t>
            </a:r>
            <a:r>
              <a:rPr lang="en-US" altLang="en-US" sz="2000" baseline="-25000"/>
              <a:t>j+1</a:t>
            </a:r>
            <a:r>
              <a:rPr lang="en-US" altLang="en-US" sz="2000"/>
              <a:t>] + cost(v</a:t>
            </a:r>
            <a:r>
              <a:rPr lang="en-US" altLang="en-US" sz="2000" baseline="-25000"/>
              <a:t>j+1</a:t>
            </a:r>
            <a:r>
              <a:rPr lang="en-US" altLang="en-US" sz="2000"/>
              <a:t>, v</a:t>
            </a:r>
            <a:r>
              <a:rPr lang="en-US" altLang="en-US" sz="2000" baseline="-25000"/>
              <a:t>j</a:t>
            </a:r>
            <a:r>
              <a:rPr lang="en-US" altLang="en-US" sz="2000"/>
              <a:t>) for j &lt; k</a:t>
            </a:r>
          </a:p>
          <a:p>
            <a:pPr lvl="2"/>
            <a:r>
              <a:rPr lang="en-US" altLang="en-US" sz="2000"/>
              <a:t>M[v</a:t>
            </a:r>
            <a:r>
              <a:rPr lang="en-US" altLang="en-US" sz="2000" baseline="-25000"/>
              <a:t>k</a:t>
            </a:r>
            <a:r>
              <a:rPr lang="en-US" altLang="en-US" sz="2000"/>
              <a:t>] &gt; M[v</a:t>
            </a:r>
            <a:r>
              <a:rPr lang="en-US" altLang="en-US" sz="2000" baseline="-25000"/>
              <a:t>1</a:t>
            </a:r>
            <a:r>
              <a:rPr lang="en-US" altLang="en-US" sz="2000"/>
              <a:t>] + cost(v</a:t>
            </a:r>
            <a:r>
              <a:rPr lang="en-US" altLang="en-US" sz="2000" baseline="-25000"/>
              <a:t>1</a:t>
            </a:r>
            <a:r>
              <a:rPr lang="en-US" altLang="en-US" sz="2000"/>
              <a:t>, v</a:t>
            </a:r>
            <a:r>
              <a:rPr lang="en-US" altLang="en-US" sz="2000" baseline="-25000"/>
              <a:t>k</a:t>
            </a:r>
            <a:r>
              <a:rPr lang="en-US" altLang="en-US" sz="2000"/>
              <a:t>)</a:t>
            </a:r>
          </a:p>
          <a:p>
            <a:pPr lvl="1"/>
            <a:r>
              <a:rPr lang="en-US" altLang="en-US" sz="2400"/>
              <a:t>Adding everything up</a:t>
            </a:r>
          </a:p>
          <a:p>
            <a:pPr lvl="2"/>
            <a:r>
              <a:rPr lang="en-US" altLang="en-US" sz="2000"/>
              <a:t>0 &gt; cost(v</a:t>
            </a:r>
            <a:r>
              <a:rPr lang="en-US" altLang="en-US" sz="2000" baseline="-25000"/>
              <a:t>1</a:t>
            </a:r>
            <a:r>
              <a:rPr lang="en-US" altLang="en-US" sz="2000"/>
              <a:t>,v</a:t>
            </a:r>
            <a:r>
              <a:rPr lang="en-US" altLang="en-US" sz="2000" baseline="-25000"/>
              <a:t>2</a:t>
            </a:r>
            <a:r>
              <a:rPr lang="en-US" altLang="en-US" sz="2000"/>
              <a:t>) + cost(v</a:t>
            </a:r>
            <a:r>
              <a:rPr lang="en-US" altLang="en-US" sz="2000" baseline="-25000"/>
              <a:t>2</a:t>
            </a:r>
            <a:r>
              <a:rPr lang="en-US" altLang="en-US" sz="2000"/>
              <a:t>,v</a:t>
            </a:r>
            <a:r>
              <a:rPr lang="en-US" altLang="en-US" sz="2000" baseline="-25000"/>
              <a:t>3</a:t>
            </a:r>
            <a:r>
              <a:rPr lang="en-US" altLang="en-US" sz="2000"/>
              <a:t>) + … + cost(v</a:t>
            </a:r>
            <a:r>
              <a:rPr lang="en-US" altLang="en-US" sz="2000" baseline="-25000"/>
              <a:t>k</a:t>
            </a:r>
            <a:r>
              <a:rPr lang="en-US" altLang="en-US" sz="2000"/>
              <a:t>, v</a:t>
            </a:r>
            <a:r>
              <a:rPr lang="en-US" altLang="en-US" sz="2000" baseline="-25000"/>
              <a:t>1</a:t>
            </a:r>
            <a:r>
              <a:rPr lang="en-US" altLang="en-US" sz="2000"/>
              <a:t>)</a:t>
            </a:r>
          </a:p>
          <a:p>
            <a:pPr>
              <a:buFontTx/>
              <a:buNone/>
            </a:pPr>
            <a:endParaRPr lang="en-US" altLang="en-US" sz="2800" baseline="-25000"/>
          </a:p>
        </p:txBody>
      </p:sp>
      <p:sp>
        <p:nvSpPr>
          <p:cNvPr id="2355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702550" y="449103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6350" y="434022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26350" y="532606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613775" y="434022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613775" y="532606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7778750" y="5402263"/>
            <a:ext cx="835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8689975" y="449103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7778750" y="4414838"/>
            <a:ext cx="758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46938" y="5175250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2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689975" y="5175250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3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46938" y="4187825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1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689975" y="4187825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1575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Negative Cycles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If the pointer graph has a cycle, then the graph has a negative cycle</a:t>
            </a:r>
          </a:p>
          <a:p>
            <a:r>
              <a:rPr lang="en-US" altLang="en-US"/>
              <a:t>Therefore:  if the graph has no negative cycles, then the pointer graph has no negative cycles</a:t>
            </a:r>
          </a:p>
        </p:txBody>
      </p:sp>
    </p:spTree>
    <p:extLst>
      <p:ext uri="{BB962C8B-B14F-4D97-AF65-F5344CB8AC3E}">
        <p14:creationId xmlns:p14="http://schemas.microsoft.com/office/powerpoint/2010/main" val="369850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Finding negative cost cycles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r>
              <a:rPr lang="en-US" altLang="en-US" sz="2800"/>
              <a:t>What if you want to find negative cost cycles?</a:t>
            </a:r>
          </a:p>
          <a:p>
            <a:pPr>
              <a:buFontTx/>
              <a:buNone/>
            </a:pPr>
            <a:r>
              <a:rPr lang="en-US" altLang="en-US" sz="2800"/>
              <a:t> </a:t>
            </a:r>
          </a:p>
        </p:txBody>
      </p:sp>
      <p:sp>
        <p:nvSpPr>
          <p:cNvPr id="25604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736975" y="282098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60775" y="267017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60775" y="365601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267017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648200" y="365601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813175" y="3732213"/>
            <a:ext cx="835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724400" y="282098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3813175" y="2744788"/>
            <a:ext cx="758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Oval 1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10238" y="2441575"/>
            <a:ext cx="150812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3" name="Oval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07025" y="373221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4" name="Oval 1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736975" y="4414838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5" name="Oval 2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751138" y="2973388"/>
            <a:ext cx="150812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736975" y="3808413"/>
            <a:ext cx="76200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799013" y="3808413"/>
            <a:ext cx="531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799013" y="2593975"/>
            <a:ext cx="911225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799013" y="2517775"/>
            <a:ext cx="835025" cy="150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889375" y="3883025"/>
            <a:ext cx="1593850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5483225" y="2593975"/>
            <a:ext cx="303213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2901950" y="3124200"/>
            <a:ext cx="758825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813175" y="2820988"/>
            <a:ext cx="8350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901950" y="2820988"/>
            <a:ext cx="758825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901950" y="3124200"/>
            <a:ext cx="835025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24092" y="365601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36181" y="381766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36264" y="321355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81581" y="26532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56464" y="293449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81447" y="2453935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-2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14695" y="29918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25920" y="415621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27633" y="349577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93169" y="2913157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-3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85830" y="3118441"/>
            <a:ext cx="534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83362" y="315721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81447" y="3656013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067285" y="231474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50876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finding Longest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Can we just change Min to Max?</a:t>
            </a:r>
          </a:p>
        </p:txBody>
      </p:sp>
    </p:spTree>
    <p:extLst>
      <p:ext uri="{BB962C8B-B14F-4D97-AF65-F5344CB8AC3E}">
        <p14:creationId xmlns:p14="http://schemas.microsoft.com/office/powerpoint/2010/main" val="3923272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Foreign Exchange Arbitrage</a:t>
            </a:r>
          </a:p>
        </p:txBody>
      </p:sp>
      <p:graphicFrame>
        <p:nvGraphicFramePr>
          <p:cNvPr id="245763" name="Group 3"/>
          <p:cNvGraphicFramePr>
            <a:graphicFrameLocks noGrp="1"/>
          </p:cNvGraphicFramePr>
          <p:nvPr>
            <p:ph sz="half" idx="2"/>
            <p:custDataLst>
              <p:tags r:id="rId2"/>
            </p:custDataLst>
          </p:nvPr>
        </p:nvGraphicFramePr>
        <p:xfrm>
          <a:off x="4724400" y="2362200"/>
          <a:ext cx="4038600" cy="2438400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654" name="Oval 3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160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5" name="Oval 3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290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6" name="Oval 3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668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7" name="Text Box 3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1143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USD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124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CAD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" y="31242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EUR</a:t>
            </a:r>
          </a:p>
        </p:txBody>
      </p:sp>
      <p:sp>
        <p:nvSpPr>
          <p:cNvPr id="26660" name="Line 3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438400" y="1828800"/>
            <a:ext cx="1066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Line 3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371600" y="32766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2" name="Line 3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295400" y="1905000"/>
            <a:ext cx="838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3" name="Text Box 3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2286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1.2</a:t>
            </a:r>
          </a:p>
        </p:txBody>
      </p:sp>
      <p:sp>
        <p:nvSpPr>
          <p:cNvPr id="26664" name="Text Box 4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71800" y="2209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65" name="Text Box 4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2209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1.2</a:t>
            </a:r>
          </a:p>
        </p:txBody>
      </p:sp>
      <p:sp>
        <p:nvSpPr>
          <p:cNvPr id="26666" name="Text Box 4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3528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0.6</a:t>
            </a:r>
          </a:p>
        </p:txBody>
      </p:sp>
      <p:sp>
        <p:nvSpPr>
          <p:cNvPr id="26667" name="Oval 4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2860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8" name="Oval 4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814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9" name="Oval 4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2192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70" name="Text Box 4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133600" y="41148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USD</a:t>
            </a:r>
          </a:p>
        </p:txBody>
      </p:sp>
      <p:sp>
        <p:nvSpPr>
          <p:cNvPr id="26671" name="Text Box 4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60960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CAD</a:t>
            </a:r>
          </a:p>
        </p:txBody>
      </p:sp>
      <p:sp>
        <p:nvSpPr>
          <p:cNvPr id="26672" name="Text Box 4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33400" y="6096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EUR</a:t>
            </a:r>
          </a:p>
        </p:txBody>
      </p:sp>
      <p:sp>
        <p:nvSpPr>
          <p:cNvPr id="26673" name="Line 4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590800" y="4800600"/>
            <a:ext cx="1066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4" name="Line 5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1524000" y="62484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5" name="Line 5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1447800" y="4876800"/>
            <a:ext cx="838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6" name="Text Box 5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71600" y="5257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0.8</a:t>
            </a:r>
          </a:p>
        </p:txBody>
      </p:sp>
      <p:sp>
        <p:nvSpPr>
          <p:cNvPr id="26677" name="Text Box 53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124200" y="51816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78" name="Text Box 5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200400" y="5181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0.8</a:t>
            </a:r>
          </a:p>
        </p:txBody>
      </p:sp>
      <p:sp>
        <p:nvSpPr>
          <p:cNvPr id="26679" name="Text Box 5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362200" y="63246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1.6</a:t>
            </a:r>
          </a:p>
        </p:txBody>
      </p:sp>
    </p:spTree>
    <p:extLst>
      <p:ext uri="{BB962C8B-B14F-4D97-AF65-F5344CB8AC3E}">
        <p14:creationId xmlns:p14="http://schemas.microsoft.com/office/powerpoint/2010/main" val="893268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sz="quarter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Flow</a:t>
            </a:r>
          </a:p>
        </p:txBody>
      </p:sp>
      <p:pic>
        <p:nvPicPr>
          <p:cNvPr id="3075" name="Picture 5" descr="story_pipes"/>
          <p:cNvPicPr>
            <a:picLocks noGrp="1" noChangeAspect="1" noChangeArrowheads="1"/>
          </p:cNvPicPr>
          <p:nvPr>
            <p:ph sz="quarter" idx="1"/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0" y="1892300"/>
            <a:ext cx="2095500" cy="1600200"/>
          </a:xfrm>
          <a:noFill/>
        </p:spPr>
      </p:pic>
      <p:pic>
        <p:nvPicPr>
          <p:cNvPr id="3076" name="Picture 4" descr="plumbing1"/>
          <p:cNvPicPr>
            <a:picLocks noGrp="1" noChangeAspect="1" noChangeArrowheads="1"/>
          </p:cNvPicPr>
          <p:nvPr>
            <p:ph sz="quarter" idx="2"/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08588" y="1600200"/>
            <a:ext cx="2917825" cy="2185988"/>
          </a:xfrm>
          <a:noFill/>
        </p:spPr>
      </p:pic>
      <p:pic>
        <p:nvPicPr>
          <p:cNvPr id="3077" name="Picture 6" descr="esholt"/>
          <p:cNvPicPr>
            <a:picLocks noGrp="1" noChangeAspect="1" noChangeArrowheads="1"/>
          </p:cNvPicPr>
          <p:nvPr>
            <p:ph sz="quarter" idx="3"/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3513" y="3989388"/>
            <a:ext cx="2085975" cy="2085975"/>
          </a:xfrm>
          <a:noFill/>
        </p:spPr>
      </p:pic>
      <p:pic>
        <p:nvPicPr>
          <p:cNvPr id="3078" name="Picture 8" descr="pipes"/>
          <p:cNvPicPr>
            <a:picLocks noGrp="1" noChangeAspect="1" noChangeArrowheads="1"/>
          </p:cNvPicPr>
          <p:nvPr>
            <p:ph sz="quarter" idx="4"/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5188" y="3938588"/>
            <a:ext cx="1444625" cy="2187575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16500"/>
          </a:xfrm>
        </p:spPr>
        <p:txBody>
          <a:bodyPr/>
          <a:lstStyle/>
          <a:p>
            <a:pPr eaLnBrk="1" hangingPunct="1"/>
            <a:r>
              <a:rPr lang="en-US" altLang="en-US"/>
              <a:t>Network flow definitions</a:t>
            </a:r>
          </a:p>
          <a:p>
            <a:pPr eaLnBrk="1" hangingPunct="1"/>
            <a:r>
              <a:rPr lang="en-US" altLang="en-US"/>
              <a:t>Flow examples</a:t>
            </a:r>
          </a:p>
          <a:p>
            <a:pPr eaLnBrk="1" hangingPunct="1"/>
            <a:r>
              <a:rPr lang="en-US" altLang="en-US"/>
              <a:t>Augmenting Paths</a:t>
            </a:r>
          </a:p>
          <a:p>
            <a:pPr eaLnBrk="1" hangingPunct="1"/>
            <a:r>
              <a:rPr lang="en-US" altLang="en-US"/>
              <a:t>Residual Graph</a:t>
            </a:r>
          </a:p>
          <a:p>
            <a:pPr eaLnBrk="1" hangingPunct="1"/>
            <a:r>
              <a:rPr lang="en-US" altLang="en-US"/>
              <a:t>Ford Fulkerson Algorithm</a:t>
            </a:r>
          </a:p>
          <a:p>
            <a:pPr eaLnBrk="1" hangingPunct="1"/>
            <a:r>
              <a:rPr lang="en-US" altLang="en-US"/>
              <a:t>Cuts</a:t>
            </a:r>
          </a:p>
          <a:p>
            <a:pPr eaLnBrk="1" hangingPunct="1"/>
            <a:r>
              <a:rPr lang="en-US" altLang="en-US"/>
              <a:t>Maxflow-MinCut Theorem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4DAE9-04AA-4F03-9415-B22E56B62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FEF73-FE03-4842-BADB-1310DE1F9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HW 8 Available</a:t>
            </a:r>
          </a:p>
          <a:p>
            <a:pPr lvl="1"/>
            <a:r>
              <a:rPr lang="en-US"/>
              <a:t>Due Friday, March 15</a:t>
            </a:r>
          </a:p>
          <a:p>
            <a:r>
              <a:rPr lang="en-US"/>
              <a:t>Final Exam</a:t>
            </a:r>
          </a:p>
          <a:p>
            <a:pPr lvl="1"/>
            <a:r>
              <a:rPr lang="en-US"/>
              <a:t>2:30-4:20 pm, Monday, March 18, THO 101</a:t>
            </a:r>
          </a:p>
        </p:txBody>
      </p:sp>
    </p:spTree>
    <p:extLst>
      <p:ext uri="{BB962C8B-B14F-4D97-AF65-F5344CB8AC3E}">
        <p14:creationId xmlns:p14="http://schemas.microsoft.com/office/powerpoint/2010/main" val="5830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Flow 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Capacity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Source, Sink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Capacity Condition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Conservation Condition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Value of a flow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Flow Example</a:t>
            </a:r>
          </a:p>
        </p:txBody>
      </p:sp>
      <p:sp>
        <p:nvSpPr>
          <p:cNvPr id="614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81088" y="259397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30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004888" y="411162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Flow assignment and the residual graph</a:t>
            </a:r>
          </a:p>
        </p:txBody>
      </p:sp>
      <p:sp>
        <p:nvSpPr>
          <p:cNvPr id="717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7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1675" y="25939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/20</a:t>
            </a:r>
          </a:p>
        </p:txBody>
      </p:sp>
      <p:sp>
        <p:nvSpPr>
          <p:cNvPr id="718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20</a:t>
            </a:r>
            <a:r>
              <a:rPr lang="en-US" altLang="en-US" sz="1800" b="1"/>
              <a:t>/20</a:t>
            </a:r>
          </a:p>
        </p:txBody>
      </p:sp>
      <p:sp>
        <p:nvSpPr>
          <p:cNvPr id="718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/30</a:t>
            </a:r>
          </a:p>
        </p:txBody>
      </p:sp>
      <p:sp>
        <p:nvSpPr>
          <p:cNvPr id="718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0</a:t>
            </a:r>
            <a:r>
              <a:rPr lang="en-US" altLang="en-US" sz="1800" b="1"/>
              <a:t>/10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7875" y="411162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5</a:t>
            </a:r>
            <a:r>
              <a:rPr lang="en-US" altLang="en-US" sz="1800" b="1"/>
              <a:t>/10</a:t>
            </a:r>
          </a:p>
        </p:txBody>
      </p:sp>
      <p:sp>
        <p:nvSpPr>
          <p:cNvPr id="7185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697663" y="22907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8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4625" y="34290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8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291513" y="34290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8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6976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8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83225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557838" y="38846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000875" y="26701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077075" y="25939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34038" y="267017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7194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24675" y="33528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 </a:t>
            </a:r>
          </a:p>
        </p:txBody>
      </p:sp>
      <p:sp>
        <p:nvSpPr>
          <p:cNvPr id="7195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31100" y="26701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 10</a:t>
            </a:r>
          </a:p>
        </p:txBody>
      </p:sp>
      <p:sp>
        <p:nvSpPr>
          <p:cNvPr id="719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557838" y="418782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 </a:t>
            </a:r>
          </a:p>
        </p:txBody>
      </p:sp>
      <p:sp>
        <p:nvSpPr>
          <p:cNvPr id="719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710238" y="3732213"/>
            <a:ext cx="987425" cy="911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635625" y="2670175"/>
            <a:ext cx="1139825" cy="835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848475" y="2670175"/>
            <a:ext cx="0" cy="1973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151688" y="3732213"/>
            <a:ext cx="1214437" cy="987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07300" y="418782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20</a:t>
            </a:r>
            <a:r>
              <a:rPr lang="en-US" altLang="en-US" sz="1800" b="1"/>
              <a:t> </a:t>
            </a:r>
          </a:p>
        </p:txBody>
      </p:sp>
      <p:sp>
        <p:nvSpPr>
          <p:cNvPr id="720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392863" y="3352800"/>
            <a:ext cx="531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  <a:r>
              <a:rPr lang="en-US" altLang="en-US" sz="1800" b="1"/>
              <a:t> </a:t>
            </a:r>
          </a:p>
        </p:txBody>
      </p:sp>
      <p:sp>
        <p:nvSpPr>
          <p:cNvPr id="720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89650" y="297338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720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89650" y="3808413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Flow Definitions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Flowgraph:  Directed graph with distinguished vertices s (source) and t (sink)</a:t>
            </a:r>
          </a:p>
          <a:p>
            <a:pPr eaLnBrk="1" hangingPunct="1"/>
            <a:r>
              <a:rPr lang="en-US" altLang="en-US" sz="2800"/>
              <a:t>Capacities on the edges,  c(e) &gt;= 0</a:t>
            </a:r>
          </a:p>
          <a:p>
            <a:pPr eaLnBrk="1" hangingPunct="1"/>
            <a:r>
              <a:rPr lang="en-US" altLang="en-US" sz="2800"/>
              <a:t>Problem,  assign flows f(e) to the edges such that:</a:t>
            </a:r>
          </a:p>
          <a:p>
            <a:pPr lvl="1" eaLnBrk="1" hangingPunct="1"/>
            <a:r>
              <a:rPr lang="en-US" altLang="en-US" sz="2400"/>
              <a:t>0 &lt;= f(e) &lt;= c(e)</a:t>
            </a:r>
          </a:p>
          <a:p>
            <a:pPr lvl="1" eaLnBrk="1" hangingPunct="1"/>
            <a:r>
              <a:rPr lang="en-US" altLang="en-US" sz="2400"/>
              <a:t>Flow is conserved at vertices other than s and t</a:t>
            </a:r>
          </a:p>
          <a:p>
            <a:pPr lvl="2" eaLnBrk="1" hangingPunct="1"/>
            <a:r>
              <a:rPr lang="en-US" altLang="en-US" sz="2000"/>
              <a:t>Flow conservation: flow going into a vertex equals the flow going out</a:t>
            </a:r>
          </a:p>
          <a:p>
            <a:pPr lvl="1" eaLnBrk="1" hangingPunct="1"/>
            <a:r>
              <a:rPr lang="en-US" altLang="en-US" sz="2400"/>
              <a:t>The flow leaving the source is a large as possible</a:t>
            </a: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 a maximum flow</a:t>
            </a:r>
          </a:p>
        </p:txBody>
      </p:sp>
      <p:sp>
        <p:nvSpPr>
          <p:cNvPr id="1024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a</a:t>
            </a:r>
          </a:p>
        </p:txBody>
      </p:sp>
      <p:sp>
        <p:nvSpPr>
          <p:cNvPr id="1024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024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1024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10247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1025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1025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1025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1025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1025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1025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025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4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5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Text Box 4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25</a:t>
            </a:r>
          </a:p>
        </p:txBody>
      </p:sp>
      <p:sp>
        <p:nvSpPr>
          <p:cNvPr id="10279" name="Text Box 4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80" name="Text Box 4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81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180013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82" name="Text Box 44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839913" y="29733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83" name="Text Box 4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30</a:t>
            </a:r>
          </a:p>
        </p:txBody>
      </p:sp>
      <p:sp>
        <p:nvSpPr>
          <p:cNvPr id="10284" name="Text Box 4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839913" y="46434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85" name="Text Box 47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344988" y="297338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86" name="Text Box 48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736975" y="29733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87" name="Text Box 49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660775" y="350520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88" name="Text Box 50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281363" y="3732213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89" name="Text Box 51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674938" y="46434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90" name="Text Box 52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433763" y="45672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10</a:t>
            </a:r>
          </a:p>
        </p:txBody>
      </p:sp>
      <p:sp>
        <p:nvSpPr>
          <p:cNvPr id="10291" name="Text Box 53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660775" y="547846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92" name="Text Box 54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4572000" y="44910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93" name="Text Box 55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4875213" y="47958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94" name="Text Box 56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330825" y="547846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10</a:t>
            </a:r>
          </a:p>
        </p:txBody>
      </p:sp>
      <p:sp>
        <p:nvSpPr>
          <p:cNvPr id="10295" name="Text Box 57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5407025" y="2822575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96" name="Text Box 58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330825" y="342900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97" name="Text Box 59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875213" y="3960813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98" name="Text Box 60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6242050" y="32019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99" name="Text Box 61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242050" y="44910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300" name="Text Box 62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000875" y="29733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301" name="Text Box 63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848475" y="3732213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30</a:t>
            </a:r>
          </a:p>
        </p:txBody>
      </p:sp>
      <p:sp>
        <p:nvSpPr>
          <p:cNvPr id="10302" name="Text Box 64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089650" y="1455738"/>
            <a:ext cx="2959100" cy="476250"/>
          </a:xfrm>
          <a:prstGeom prst="rect">
            <a:avLst/>
          </a:prstGeom>
          <a:solidFill>
            <a:srgbClr val="D9EDE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Value of flow:</a:t>
            </a:r>
            <a:r>
              <a:rPr lang="en-US" altLang="en-US" sz="2400"/>
              <a:t>           </a:t>
            </a:r>
          </a:p>
        </p:txBody>
      </p:sp>
      <p:sp>
        <p:nvSpPr>
          <p:cNvPr id="10303" name="Text Box 65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0" y="6388100"/>
            <a:ext cx="502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Construct a maximum flow and indicate the flow value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3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 a maximum flow</a:t>
            </a:r>
          </a:p>
        </p:txBody>
      </p:sp>
      <p:sp>
        <p:nvSpPr>
          <p:cNvPr id="512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a</a:t>
            </a:r>
          </a:p>
        </p:txBody>
      </p:sp>
      <p:sp>
        <p:nvSpPr>
          <p:cNvPr id="512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512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512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5127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513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513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513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513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513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513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513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Text Box 4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/25</a:t>
            </a:r>
          </a:p>
        </p:txBody>
      </p:sp>
      <p:sp>
        <p:nvSpPr>
          <p:cNvPr id="5159" name="Text Box 4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0" name="Text Box 4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1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17319" y="218281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2" name="Text Box 44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12900" y="297338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3" name="Text Box 4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25</a:t>
            </a:r>
            <a:r>
              <a:rPr lang="en-US" altLang="en-US" b="1"/>
              <a:t>/30</a:t>
            </a:r>
          </a:p>
        </p:txBody>
      </p:sp>
      <p:sp>
        <p:nvSpPr>
          <p:cNvPr id="5164" name="Text Box 4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60500" y="464343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5" name="Text Box 4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05163" y="3352800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6" name="Text Box 50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281363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7" name="Text Box 51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98738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68" name="Text Box 53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6077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9" name="Text Box 5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875213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/20</a:t>
            </a:r>
          </a:p>
        </p:txBody>
      </p:sp>
      <p:sp>
        <p:nvSpPr>
          <p:cNvPr id="5170" name="Text Box 56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082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10</a:t>
            </a:r>
            <a:r>
              <a:rPr lang="en-US" altLang="en-US" b="1"/>
              <a:t>/10</a:t>
            </a:r>
          </a:p>
        </p:txBody>
      </p:sp>
      <p:sp>
        <p:nvSpPr>
          <p:cNvPr id="5171" name="Text Box 5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875213" y="39608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72" name="Text Box 6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42050" y="449103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73" name="Text Box 62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00875" y="297338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74" name="Text Box 63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84847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30</a:t>
            </a:r>
            <a:r>
              <a:rPr lang="en-US" altLang="en-US" b="1"/>
              <a:t>/30</a:t>
            </a:r>
          </a:p>
        </p:txBody>
      </p:sp>
      <p:sp>
        <p:nvSpPr>
          <p:cNvPr id="5175" name="Text Box 64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86163" y="282257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6" name="Text Box 65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2588" y="32019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7" name="Text Box 66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572000" y="4340225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8" name="Text Box 67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103813" y="28971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9" name="Text Box 6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433763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0" name="Text Box 7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242050" y="3201988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1" name="Text Box 7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407025" y="3581400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/20</a:t>
            </a:r>
          </a:p>
        </p:txBody>
      </p:sp>
    </p:spTree>
    <p:extLst>
      <p:ext uri="{BB962C8B-B14F-4D97-AF65-F5344CB8AC3E}">
        <p14:creationId xmlns:p14="http://schemas.microsoft.com/office/powerpoint/2010/main" val="22151223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Augmenting Path 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8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Augmenting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Vertices v</a:t>
            </a:r>
            <a:r>
              <a:rPr lang="en-US" altLang="en-US" baseline="-25000"/>
              <a:t>1</a:t>
            </a:r>
            <a:r>
              <a:rPr lang="en-US" altLang="en-US"/>
              <a:t>,v</a:t>
            </a:r>
            <a:r>
              <a:rPr lang="en-US" altLang="en-US" baseline="-25000"/>
              <a:t>2</a:t>
            </a:r>
            <a:r>
              <a:rPr lang="en-US" altLang="en-US"/>
              <a:t>,…,v</a:t>
            </a:r>
            <a:r>
              <a:rPr lang="en-US" altLang="en-US" baseline="-25000"/>
              <a:t>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v</a:t>
            </a:r>
            <a:r>
              <a:rPr lang="en-US" altLang="en-US" baseline="-25000"/>
              <a:t>1</a:t>
            </a:r>
            <a:r>
              <a:rPr lang="en-US" altLang="en-US"/>
              <a:t> = s,  v</a:t>
            </a:r>
            <a:r>
              <a:rPr lang="en-US" altLang="en-US" baseline="-25000"/>
              <a:t>k</a:t>
            </a:r>
            <a:r>
              <a:rPr lang="en-US" altLang="en-US"/>
              <a:t> = 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Possible to add b units of flow between v</a:t>
            </a:r>
            <a:r>
              <a:rPr lang="en-US" altLang="en-US" baseline="-25000"/>
              <a:t>j</a:t>
            </a:r>
            <a:r>
              <a:rPr lang="en-US" altLang="en-US"/>
              <a:t> and v</a:t>
            </a:r>
            <a:r>
              <a:rPr lang="en-US" altLang="en-US" baseline="-25000"/>
              <a:t>j+1</a:t>
            </a:r>
            <a:r>
              <a:rPr lang="en-US" altLang="en-US"/>
              <a:t> for j = 1 … k-1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3175" y="39608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229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70138" y="50990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229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07025" y="50990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229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3175" y="63134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22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673350" y="42640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673350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40188" y="43402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92588" y="4264025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92588" y="5402263"/>
            <a:ext cx="12144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22538" y="43402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10/20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646613" y="59340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15/20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40188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10/30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6613" y="43402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0/10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8738" y="585787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5/10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Shortest Paths with Dynamic Programming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526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Shortest Path Problem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Dijkstra’s Single Source Shortest Paths Algorithm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O(</a:t>
            </a:r>
            <a:r>
              <a:rPr lang="en-US" altLang="en-US" err="1"/>
              <a:t>mlog</a:t>
            </a:r>
            <a:r>
              <a:rPr lang="en-US" altLang="en-US"/>
              <a:t> n) time, positive cost edges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Bellman-Ford Algorithm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O(</a:t>
            </a:r>
            <a:r>
              <a:rPr lang="en-US" altLang="en-US" err="1"/>
              <a:t>mn</a:t>
            </a:r>
            <a:r>
              <a:rPr lang="en-US" altLang="en-US"/>
              <a:t>) time for graphs which can have negative cost edges</a:t>
            </a:r>
          </a:p>
        </p:txBody>
      </p:sp>
    </p:spTree>
    <p:extLst>
      <p:ext uri="{BB962C8B-B14F-4D97-AF65-F5344CB8AC3E}">
        <p14:creationId xmlns:p14="http://schemas.microsoft.com/office/powerpoint/2010/main" val="2058195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Lemma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If a graph has no negative cost cycles, then the </a:t>
            </a:r>
            <a:r>
              <a:rPr lang="en-US" altLang="en-US">
                <a:solidFill>
                  <a:srgbClr val="FF0000"/>
                </a:solidFill>
              </a:rPr>
              <a:t>shortest</a:t>
            </a:r>
            <a:r>
              <a:rPr lang="en-US" altLang="en-US"/>
              <a:t> paths are </a:t>
            </a:r>
            <a:r>
              <a:rPr lang="en-US" altLang="en-US">
                <a:solidFill>
                  <a:srgbClr val="FF0000"/>
                </a:solidFill>
              </a:rPr>
              <a:t>simple</a:t>
            </a:r>
            <a:r>
              <a:rPr lang="en-US" altLang="en-US"/>
              <a:t> paths</a:t>
            </a:r>
          </a:p>
          <a:p>
            <a:endParaRPr lang="en-US" altLang="en-US"/>
          </a:p>
          <a:p>
            <a:r>
              <a:rPr lang="en-US" altLang="en-US"/>
              <a:t>Shortest paths have at most n-1 edges</a:t>
            </a:r>
          </a:p>
        </p:txBody>
      </p:sp>
    </p:spTree>
    <p:extLst>
      <p:ext uri="{BB962C8B-B14F-4D97-AF65-F5344CB8AC3E}">
        <p14:creationId xmlns:p14="http://schemas.microsoft.com/office/powerpoint/2010/main" val="2950980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Shortest paths with a fixed number of edges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Find the shortest path from s to w with exactly k edges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236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Express as a recurrence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Compute distance from starting vertex s</a:t>
            </a:r>
          </a:p>
          <a:p>
            <a:endParaRPr lang="en-US" altLang="en-US"/>
          </a:p>
          <a:p>
            <a:r>
              <a:rPr lang="en-US" altLang="en-US" err="1"/>
              <a:t>Opt</a:t>
            </a:r>
            <a:r>
              <a:rPr lang="en-US" altLang="en-US" baseline="-25000" err="1"/>
              <a:t>k</a:t>
            </a:r>
            <a:r>
              <a:rPr lang="en-US" altLang="en-US"/>
              <a:t>(w) = min</a:t>
            </a:r>
            <a:r>
              <a:rPr lang="en-US" altLang="en-US" baseline="-25000"/>
              <a:t>x</a:t>
            </a:r>
            <a:r>
              <a:rPr lang="en-US" altLang="en-US"/>
              <a:t> [Opt</a:t>
            </a:r>
            <a:r>
              <a:rPr lang="en-US" altLang="en-US" baseline="-25000"/>
              <a:t>k-1</a:t>
            </a:r>
            <a:r>
              <a:rPr lang="en-US" altLang="en-US"/>
              <a:t>(x) + </a:t>
            </a:r>
            <a:r>
              <a:rPr lang="en-US" altLang="en-US" err="1"/>
              <a:t>c</a:t>
            </a:r>
            <a:r>
              <a:rPr lang="en-US" altLang="en-US" baseline="-25000" err="1"/>
              <a:t>xw</a:t>
            </a:r>
            <a:r>
              <a:rPr lang="en-US" altLang="en-US"/>
              <a:t>]</a:t>
            </a:r>
          </a:p>
          <a:p>
            <a:r>
              <a:rPr lang="en-US" altLang="en-US"/>
              <a:t>Opt</a:t>
            </a:r>
            <a:r>
              <a:rPr lang="en-US" altLang="en-US" baseline="-25000"/>
              <a:t>0</a:t>
            </a:r>
            <a:r>
              <a:rPr lang="en-US" altLang="en-US"/>
              <a:t>(w) = 0 if w = s and infinity otherwise 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935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Algorithm, Version 1</a:t>
            </a:r>
          </a:p>
        </p:txBody>
      </p:sp>
      <p:sp>
        <p:nvSpPr>
          <p:cNvPr id="1945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751013"/>
            <a:ext cx="7589837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M[0, 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M[0, s]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for </a:t>
            </a:r>
            <a:r>
              <a:rPr lang="en-US" altLang="en-US" sz="2400" err="1"/>
              <a:t>i</a:t>
            </a:r>
            <a:r>
              <a:rPr lang="en-US" altLang="en-US" sz="240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	M[</a:t>
            </a:r>
            <a:r>
              <a:rPr lang="en-US" altLang="en-US" sz="2400" err="1"/>
              <a:t>i</a:t>
            </a:r>
            <a:r>
              <a:rPr lang="en-US" altLang="en-US" sz="2400"/>
              <a:t>, w] = min</a:t>
            </a:r>
            <a:r>
              <a:rPr lang="en-US" altLang="en-US" sz="2400" baseline="-25000"/>
              <a:t>x</a:t>
            </a:r>
            <a:r>
              <a:rPr lang="en-US" altLang="en-US" sz="2400"/>
              <a:t>(M[i-1,x] + cost[</a:t>
            </a:r>
            <a:r>
              <a:rPr lang="en-US" altLang="en-US" sz="2400" err="1"/>
              <a:t>x,w</a:t>
            </a:r>
            <a:r>
              <a:rPr lang="en-US" altLang="en-US" sz="2400"/>
              <a:t>]);</a:t>
            </a:r>
          </a:p>
          <a:p>
            <a:pPr defTabSz="457200" eaLnBrk="1" hangingPunct="1">
              <a:spcBef>
                <a:spcPct val="5000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744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Algorithm, Version 2</a:t>
            </a:r>
          </a:p>
        </p:txBody>
      </p:sp>
      <p:sp>
        <p:nvSpPr>
          <p:cNvPr id="2048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751013"/>
            <a:ext cx="758983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M[0, 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M[0, s]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for </a:t>
            </a:r>
            <a:r>
              <a:rPr lang="en-US" altLang="en-US" sz="2400" err="1"/>
              <a:t>i</a:t>
            </a:r>
            <a:r>
              <a:rPr lang="en-US" altLang="en-US" sz="240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	M[</a:t>
            </a:r>
            <a:r>
              <a:rPr lang="en-US" altLang="en-US" sz="2400" err="1"/>
              <a:t>i</a:t>
            </a:r>
            <a:r>
              <a:rPr lang="en-US" altLang="en-US" sz="2400"/>
              <a:t>, w] = min(M[i-1, w], min</a:t>
            </a:r>
            <a:r>
              <a:rPr lang="en-US" altLang="en-US" sz="2400" baseline="-25000"/>
              <a:t>x</a:t>
            </a:r>
            <a:r>
              <a:rPr lang="en-US" altLang="en-US" sz="2400"/>
              <a:t>(M[i-1,x] + cost[</a:t>
            </a:r>
            <a:r>
              <a:rPr lang="en-US" altLang="en-US" sz="2400" err="1"/>
              <a:t>x,w</a:t>
            </a:r>
            <a:r>
              <a:rPr lang="en-US" altLang="en-US" sz="2400"/>
              <a:t>]))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7404880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26</Slides>
  <Notes>10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1_Default Design</vt:lpstr>
      <vt:lpstr>CSE 421 Algorithms</vt:lpstr>
      <vt:lpstr>Announcements</vt:lpstr>
      <vt:lpstr>Shortest Paths with Dynamic Programming</vt:lpstr>
      <vt:lpstr>Shortest Path Problem</vt:lpstr>
      <vt:lpstr>Lemma</vt:lpstr>
      <vt:lpstr>Shortest paths with a fixed number of edges</vt:lpstr>
      <vt:lpstr>Express as a recurrence</vt:lpstr>
      <vt:lpstr>Algorithm, Version 1</vt:lpstr>
      <vt:lpstr>Algorithm, Version 2</vt:lpstr>
      <vt:lpstr>Algorithm, Version 3</vt:lpstr>
      <vt:lpstr>Correctness Proof for Algorithm 3</vt:lpstr>
      <vt:lpstr>Algorithm, Version 4</vt:lpstr>
      <vt:lpstr>If the pointer graph has a cycle, then the graph has a negative cost cycle</vt:lpstr>
      <vt:lpstr>Negative Cycles</vt:lpstr>
      <vt:lpstr>Finding negative cost cycles</vt:lpstr>
      <vt:lpstr>What about finding Longest Paths</vt:lpstr>
      <vt:lpstr>Foreign Exchange Arbitrage</vt:lpstr>
      <vt:lpstr>Network Flow</vt:lpstr>
      <vt:lpstr>Outline</vt:lpstr>
      <vt:lpstr>Network Flow Definitions</vt:lpstr>
      <vt:lpstr>Flow Example</vt:lpstr>
      <vt:lpstr>Flow assignment and the residual graph</vt:lpstr>
      <vt:lpstr>Network Flow Definitions</vt:lpstr>
      <vt:lpstr>Find a maximum flow</vt:lpstr>
      <vt:lpstr>Find a maximum flow</vt:lpstr>
      <vt:lpstr>Augmenting Path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revision>1</cp:revision>
  <dcterms:created xsi:type="dcterms:W3CDTF">1601-01-01T00:00:00Z</dcterms:created>
  <dcterms:modified xsi:type="dcterms:W3CDTF">2019-03-06T17:09:39Z</dcterms:modified>
</cp:coreProperties>
</file>