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56" r:id="rId2"/>
    <p:sldId id="457" r:id="rId3"/>
    <p:sldId id="415" r:id="rId4"/>
    <p:sldId id="418" r:id="rId5"/>
    <p:sldId id="419" r:id="rId6"/>
    <p:sldId id="421" r:id="rId7"/>
    <p:sldId id="438" r:id="rId8"/>
    <p:sldId id="423" r:id="rId9"/>
    <p:sldId id="456" r:id="rId10"/>
    <p:sldId id="424" r:id="rId11"/>
    <p:sldId id="452" r:id="rId12"/>
    <p:sldId id="453" r:id="rId13"/>
    <p:sldId id="454" r:id="rId14"/>
    <p:sldId id="455" r:id="rId15"/>
    <p:sldId id="425" r:id="rId16"/>
    <p:sldId id="426" r:id="rId17"/>
    <p:sldId id="427" r:id="rId18"/>
    <p:sldId id="428" r:id="rId19"/>
    <p:sldId id="429" r:id="rId20"/>
    <p:sldId id="430" r:id="rId21"/>
    <p:sldId id="431" r:id="rId22"/>
    <p:sldId id="432" r:id="rId23"/>
    <p:sldId id="433" r:id="rId24"/>
    <p:sldId id="434" r:id="rId25"/>
    <p:sldId id="435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86475" autoAdjust="0"/>
  </p:normalViewPr>
  <p:slideViewPr>
    <p:cSldViewPr>
      <p:cViewPr varScale="1">
        <p:scale>
          <a:sx n="108" d="100"/>
          <a:sy n="108" d="100"/>
        </p:scale>
        <p:origin x="14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06531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20FD11-5FE5-43DB-872D-965153668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1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3.xml"/><Relationship Id="rId1" Type="http://schemas.openxmlformats.org/officeDocument/2006/relationships/tags" Target="../tags/tag2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" Type="http://schemas.openxmlformats.org/officeDocument/2006/relationships/tags" Target="../tags/tag2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7.xml"/><Relationship Id="rId1" Type="http://schemas.openxmlformats.org/officeDocument/2006/relationships/tags" Target="../tags/tag2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3.xml"/><Relationship Id="rId1" Type="http://schemas.openxmlformats.org/officeDocument/2006/relationships/tags" Target="../tags/tag2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5.xml"/><Relationship Id="rId1" Type="http://schemas.openxmlformats.org/officeDocument/2006/relationships/tags" Target="../tags/tag2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38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5" Type="http://schemas.openxmlformats.org/officeDocument/2006/relationships/tags" Target="../tags/tag248.xml"/><Relationship Id="rId4" Type="http://schemas.openxmlformats.org/officeDocument/2006/relationships/tags" Target="../tags/tag24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" Type="http://schemas.openxmlformats.org/officeDocument/2006/relationships/tags" Target="../tags/tag2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126.xml"/><Relationship Id="rId21" Type="http://schemas.openxmlformats.org/officeDocument/2006/relationships/tags" Target="../tags/tag30.xml"/><Relationship Id="rId42" Type="http://schemas.openxmlformats.org/officeDocument/2006/relationships/tags" Target="../tags/tag51.xml"/><Relationship Id="rId63" Type="http://schemas.openxmlformats.org/officeDocument/2006/relationships/tags" Target="../tags/tag72.xml"/><Relationship Id="rId84" Type="http://schemas.openxmlformats.org/officeDocument/2006/relationships/tags" Target="../tags/tag93.xml"/><Relationship Id="rId138" Type="http://schemas.openxmlformats.org/officeDocument/2006/relationships/tags" Target="../tags/tag147.xml"/><Relationship Id="rId159" Type="http://schemas.openxmlformats.org/officeDocument/2006/relationships/tags" Target="../tags/tag168.xml"/><Relationship Id="rId170" Type="http://schemas.openxmlformats.org/officeDocument/2006/relationships/tags" Target="../tags/tag179.xml"/><Relationship Id="rId191" Type="http://schemas.openxmlformats.org/officeDocument/2006/relationships/tags" Target="../tags/tag200.xml"/><Relationship Id="rId205" Type="http://schemas.openxmlformats.org/officeDocument/2006/relationships/tags" Target="../tags/tag214.xml"/><Relationship Id="rId107" Type="http://schemas.openxmlformats.org/officeDocument/2006/relationships/tags" Target="../tags/tag116.xml"/><Relationship Id="rId11" Type="http://schemas.openxmlformats.org/officeDocument/2006/relationships/tags" Target="../tags/tag20.xml"/><Relationship Id="rId32" Type="http://schemas.openxmlformats.org/officeDocument/2006/relationships/tags" Target="../tags/tag41.xml"/><Relationship Id="rId53" Type="http://schemas.openxmlformats.org/officeDocument/2006/relationships/tags" Target="../tags/tag62.xml"/><Relationship Id="rId74" Type="http://schemas.openxmlformats.org/officeDocument/2006/relationships/tags" Target="../tags/tag83.xml"/><Relationship Id="rId128" Type="http://schemas.openxmlformats.org/officeDocument/2006/relationships/tags" Target="../tags/tag137.xml"/><Relationship Id="rId149" Type="http://schemas.openxmlformats.org/officeDocument/2006/relationships/tags" Target="../tags/tag158.xml"/><Relationship Id="rId5" Type="http://schemas.openxmlformats.org/officeDocument/2006/relationships/tags" Target="../tags/tag14.xml"/><Relationship Id="rId95" Type="http://schemas.openxmlformats.org/officeDocument/2006/relationships/tags" Target="../tags/tag104.xml"/><Relationship Id="rId160" Type="http://schemas.openxmlformats.org/officeDocument/2006/relationships/tags" Target="../tags/tag169.xml"/><Relationship Id="rId181" Type="http://schemas.openxmlformats.org/officeDocument/2006/relationships/tags" Target="../tags/tag190.xml"/><Relationship Id="rId22" Type="http://schemas.openxmlformats.org/officeDocument/2006/relationships/tags" Target="../tags/tag31.xml"/><Relationship Id="rId43" Type="http://schemas.openxmlformats.org/officeDocument/2006/relationships/tags" Target="../tags/tag52.xml"/><Relationship Id="rId64" Type="http://schemas.openxmlformats.org/officeDocument/2006/relationships/tags" Target="../tags/tag73.xml"/><Relationship Id="rId118" Type="http://schemas.openxmlformats.org/officeDocument/2006/relationships/tags" Target="../tags/tag127.xml"/><Relationship Id="rId139" Type="http://schemas.openxmlformats.org/officeDocument/2006/relationships/tags" Target="../tags/tag148.xml"/><Relationship Id="rId85" Type="http://schemas.openxmlformats.org/officeDocument/2006/relationships/tags" Target="../tags/tag94.xml"/><Relationship Id="rId150" Type="http://schemas.openxmlformats.org/officeDocument/2006/relationships/tags" Target="../tags/tag159.xml"/><Relationship Id="rId171" Type="http://schemas.openxmlformats.org/officeDocument/2006/relationships/tags" Target="../tags/tag180.xml"/><Relationship Id="rId192" Type="http://schemas.openxmlformats.org/officeDocument/2006/relationships/tags" Target="../tags/tag201.xml"/><Relationship Id="rId206" Type="http://schemas.openxmlformats.org/officeDocument/2006/relationships/tags" Target="../tags/tag215.xml"/><Relationship Id="rId12" Type="http://schemas.openxmlformats.org/officeDocument/2006/relationships/tags" Target="../tags/tag21.xml"/><Relationship Id="rId33" Type="http://schemas.openxmlformats.org/officeDocument/2006/relationships/tags" Target="../tags/tag42.xml"/><Relationship Id="rId108" Type="http://schemas.openxmlformats.org/officeDocument/2006/relationships/tags" Target="../tags/tag117.xml"/><Relationship Id="rId129" Type="http://schemas.openxmlformats.org/officeDocument/2006/relationships/tags" Target="../tags/tag138.xml"/><Relationship Id="rId54" Type="http://schemas.openxmlformats.org/officeDocument/2006/relationships/tags" Target="../tags/tag63.xml"/><Relationship Id="rId75" Type="http://schemas.openxmlformats.org/officeDocument/2006/relationships/tags" Target="../tags/tag84.xml"/><Relationship Id="rId96" Type="http://schemas.openxmlformats.org/officeDocument/2006/relationships/tags" Target="../tags/tag105.xml"/><Relationship Id="rId140" Type="http://schemas.openxmlformats.org/officeDocument/2006/relationships/tags" Target="../tags/tag149.xml"/><Relationship Id="rId161" Type="http://schemas.openxmlformats.org/officeDocument/2006/relationships/tags" Target="../tags/tag170.xml"/><Relationship Id="rId182" Type="http://schemas.openxmlformats.org/officeDocument/2006/relationships/tags" Target="../tags/tag191.xml"/><Relationship Id="rId6" Type="http://schemas.openxmlformats.org/officeDocument/2006/relationships/tags" Target="../tags/tag15.xml"/><Relationship Id="rId23" Type="http://schemas.openxmlformats.org/officeDocument/2006/relationships/tags" Target="../tags/tag32.xml"/><Relationship Id="rId119" Type="http://schemas.openxmlformats.org/officeDocument/2006/relationships/tags" Target="../tags/tag128.xml"/><Relationship Id="rId44" Type="http://schemas.openxmlformats.org/officeDocument/2006/relationships/tags" Target="../tags/tag53.xml"/><Relationship Id="rId65" Type="http://schemas.openxmlformats.org/officeDocument/2006/relationships/tags" Target="../tags/tag74.xml"/><Relationship Id="rId86" Type="http://schemas.openxmlformats.org/officeDocument/2006/relationships/tags" Target="../tags/tag95.xml"/><Relationship Id="rId130" Type="http://schemas.openxmlformats.org/officeDocument/2006/relationships/tags" Target="../tags/tag139.xml"/><Relationship Id="rId151" Type="http://schemas.openxmlformats.org/officeDocument/2006/relationships/tags" Target="../tags/tag160.xml"/><Relationship Id="rId172" Type="http://schemas.openxmlformats.org/officeDocument/2006/relationships/tags" Target="../tags/tag181.xml"/><Relationship Id="rId193" Type="http://schemas.openxmlformats.org/officeDocument/2006/relationships/tags" Target="../tags/tag202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22.xml"/><Relationship Id="rId109" Type="http://schemas.openxmlformats.org/officeDocument/2006/relationships/tags" Target="../tags/tag118.xml"/><Relationship Id="rId34" Type="http://schemas.openxmlformats.org/officeDocument/2006/relationships/tags" Target="../tags/tag43.xml"/><Relationship Id="rId55" Type="http://schemas.openxmlformats.org/officeDocument/2006/relationships/tags" Target="../tags/tag64.xml"/><Relationship Id="rId76" Type="http://schemas.openxmlformats.org/officeDocument/2006/relationships/tags" Target="../tags/tag85.xml"/><Relationship Id="rId97" Type="http://schemas.openxmlformats.org/officeDocument/2006/relationships/tags" Target="../tags/tag106.xml"/><Relationship Id="rId120" Type="http://schemas.openxmlformats.org/officeDocument/2006/relationships/tags" Target="../tags/tag129.xml"/><Relationship Id="rId141" Type="http://schemas.openxmlformats.org/officeDocument/2006/relationships/tags" Target="../tags/tag150.xml"/><Relationship Id="rId7" Type="http://schemas.openxmlformats.org/officeDocument/2006/relationships/tags" Target="../tags/tag16.xml"/><Relationship Id="rId162" Type="http://schemas.openxmlformats.org/officeDocument/2006/relationships/tags" Target="../tags/tag171.xml"/><Relationship Id="rId183" Type="http://schemas.openxmlformats.org/officeDocument/2006/relationships/tags" Target="../tags/tag192.xml"/><Relationship Id="rId24" Type="http://schemas.openxmlformats.org/officeDocument/2006/relationships/tags" Target="../tags/tag33.xml"/><Relationship Id="rId40" Type="http://schemas.openxmlformats.org/officeDocument/2006/relationships/tags" Target="../tags/tag49.xml"/><Relationship Id="rId45" Type="http://schemas.openxmlformats.org/officeDocument/2006/relationships/tags" Target="../tags/tag54.xml"/><Relationship Id="rId66" Type="http://schemas.openxmlformats.org/officeDocument/2006/relationships/tags" Target="../tags/tag75.xml"/><Relationship Id="rId87" Type="http://schemas.openxmlformats.org/officeDocument/2006/relationships/tags" Target="../tags/tag96.xml"/><Relationship Id="rId110" Type="http://schemas.openxmlformats.org/officeDocument/2006/relationships/tags" Target="../tags/tag119.xml"/><Relationship Id="rId115" Type="http://schemas.openxmlformats.org/officeDocument/2006/relationships/tags" Target="../tags/tag124.xml"/><Relationship Id="rId131" Type="http://schemas.openxmlformats.org/officeDocument/2006/relationships/tags" Target="../tags/tag140.xml"/><Relationship Id="rId136" Type="http://schemas.openxmlformats.org/officeDocument/2006/relationships/tags" Target="../tags/tag145.xml"/><Relationship Id="rId157" Type="http://schemas.openxmlformats.org/officeDocument/2006/relationships/tags" Target="../tags/tag166.xml"/><Relationship Id="rId178" Type="http://schemas.openxmlformats.org/officeDocument/2006/relationships/tags" Target="../tags/tag187.xml"/><Relationship Id="rId61" Type="http://schemas.openxmlformats.org/officeDocument/2006/relationships/tags" Target="../tags/tag70.xml"/><Relationship Id="rId82" Type="http://schemas.openxmlformats.org/officeDocument/2006/relationships/tags" Target="../tags/tag91.xml"/><Relationship Id="rId152" Type="http://schemas.openxmlformats.org/officeDocument/2006/relationships/tags" Target="../tags/tag161.xml"/><Relationship Id="rId173" Type="http://schemas.openxmlformats.org/officeDocument/2006/relationships/tags" Target="../tags/tag182.xml"/><Relationship Id="rId194" Type="http://schemas.openxmlformats.org/officeDocument/2006/relationships/tags" Target="../tags/tag203.xml"/><Relationship Id="rId199" Type="http://schemas.openxmlformats.org/officeDocument/2006/relationships/tags" Target="../tags/tag208.xml"/><Relationship Id="rId203" Type="http://schemas.openxmlformats.org/officeDocument/2006/relationships/tags" Target="../tags/tag212.xml"/><Relationship Id="rId19" Type="http://schemas.openxmlformats.org/officeDocument/2006/relationships/tags" Target="../tags/tag28.xml"/><Relationship Id="rId14" Type="http://schemas.openxmlformats.org/officeDocument/2006/relationships/tags" Target="../tags/tag23.xml"/><Relationship Id="rId30" Type="http://schemas.openxmlformats.org/officeDocument/2006/relationships/tags" Target="../tags/tag39.xml"/><Relationship Id="rId35" Type="http://schemas.openxmlformats.org/officeDocument/2006/relationships/tags" Target="../tags/tag44.xml"/><Relationship Id="rId56" Type="http://schemas.openxmlformats.org/officeDocument/2006/relationships/tags" Target="../tags/tag65.xml"/><Relationship Id="rId77" Type="http://schemas.openxmlformats.org/officeDocument/2006/relationships/tags" Target="../tags/tag86.xml"/><Relationship Id="rId100" Type="http://schemas.openxmlformats.org/officeDocument/2006/relationships/tags" Target="../tags/tag109.xml"/><Relationship Id="rId105" Type="http://schemas.openxmlformats.org/officeDocument/2006/relationships/tags" Target="../tags/tag114.xml"/><Relationship Id="rId126" Type="http://schemas.openxmlformats.org/officeDocument/2006/relationships/tags" Target="../tags/tag135.xml"/><Relationship Id="rId147" Type="http://schemas.openxmlformats.org/officeDocument/2006/relationships/tags" Target="../tags/tag156.xml"/><Relationship Id="rId168" Type="http://schemas.openxmlformats.org/officeDocument/2006/relationships/tags" Target="../tags/tag177.xml"/><Relationship Id="rId8" Type="http://schemas.openxmlformats.org/officeDocument/2006/relationships/tags" Target="../tags/tag17.xml"/><Relationship Id="rId51" Type="http://schemas.openxmlformats.org/officeDocument/2006/relationships/tags" Target="../tags/tag60.xml"/><Relationship Id="rId72" Type="http://schemas.openxmlformats.org/officeDocument/2006/relationships/tags" Target="../tags/tag81.xml"/><Relationship Id="rId93" Type="http://schemas.openxmlformats.org/officeDocument/2006/relationships/tags" Target="../tags/tag102.xml"/><Relationship Id="rId98" Type="http://schemas.openxmlformats.org/officeDocument/2006/relationships/tags" Target="../tags/tag107.xml"/><Relationship Id="rId121" Type="http://schemas.openxmlformats.org/officeDocument/2006/relationships/tags" Target="../tags/tag130.xml"/><Relationship Id="rId142" Type="http://schemas.openxmlformats.org/officeDocument/2006/relationships/tags" Target="../tags/tag151.xml"/><Relationship Id="rId163" Type="http://schemas.openxmlformats.org/officeDocument/2006/relationships/tags" Target="../tags/tag172.xml"/><Relationship Id="rId184" Type="http://schemas.openxmlformats.org/officeDocument/2006/relationships/tags" Target="../tags/tag193.xml"/><Relationship Id="rId189" Type="http://schemas.openxmlformats.org/officeDocument/2006/relationships/tags" Target="../tags/tag198.xml"/><Relationship Id="rId3" Type="http://schemas.openxmlformats.org/officeDocument/2006/relationships/tags" Target="../tags/tag12.xml"/><Relationship Id="rId25" Type="http://schemas.openxmlformats.org/officeDocument/2006/relationships/tags" Target="../tags/tag34.xml"/><Relationship Id="rId46" Type="http://schemas.openxmlformats.org/officeDocument/2006/relationships/tags" Target="../tags/tag55.xml"/><Relationship Id="rId67" Type="http://schemas.openxmlformats.org/officeDocument/2006/relationships/tags" Target="../tags/tag76.xml"/><Relationship Id="rId116" Type="http://schemas.openxmlformats.org/officeDocument/2006/relationships/tags" Target="../tags/tag125.xml"/><Relationship Id="rId137" Type="http://schemas.openxmlformats.org/officeDocument/2006/relationships/tags" Target="../tags/tag146.xml"/><Relationship Id="rId158" Type="http://schemas.openxmlformats.org/officeDocument/2006/relationships/tags" Target="../tags/tag167.xml"/><Relationship Id="rId20" Type="http://schemas.openxmlformats.org/officeDocument/2006/relationships/tags" Target="../tags/tag29.xml"/><Relationship Id="rId41" Type="http://schemas.openxmlformats.org/officeDocument/2006/relationships/tags" Target="../tags/tag50.xml"/><Relationship Id="rId62" Type="http://schemas.openxmlformats.org/officeDocument/2006/relationships/tags" Target="../tags/tag71.xml"/><Relationship Id="rId83" Type="http://schemas.openxmlformats.org/officeDocument/2006/relationships/tags" Target="../tags/tag92.xml"/><Relationship Id="rId88" Type="http://schemas.openxmlformats.org/officeDocument/2006/relationships/tags" Target="../tags/tag97.xml"/><Relationship Id="rId111" Type="http://schemas.openxmlformats.org/officeDocument/2006/relationships/tags" Target="../tags/tag120.xml"/><Relationship Id="rId132" Type="http://schemas.openxmlformats.org/officeDocument/2006/relationships/tags" Target="../tags/tag141.xml"/><Relationship Id="rId153" Type="http://schemas.openxmlformats.org/officeDocument/2006/relationships/tags" Target="../tags/tag162.xml"/><Relationship Id="rId174" Type="http://schemas.openxmlformats.org/officeDocument/2006/relationships/tags" Target="../tags/tag183.xml"/><Relationship Id="rId179" Type="http://schemas.openxmlformats.org/officeDocument/2006/relationships/tags" Target="../tags/tag188.xml"/><Relationship Id="rId195" Type="http://schemas.openxmlformats.org/officeDocument/2006/relationships/tags" Target="../tags/tag204.xml"/><Relationship Id="rId190" Type="http://schemas.openxmlformats.org/officeDocument/2006/relationships/tags" Target="../tags/tag199.xml"/><Relationship Id="rId204" Type="http://schemas.openxmlformats.org/officeDocument/2006/relationships/tags" Target="../tags/tag213.xml"/><Relationship Id="rId15" Type="http://schemas.openxmlformats.org/officeDocument/2006/relationships/tags" Target="../tags/tag24.xml"/><Relationship Id="rId36" Type="http://schemas.openxmlformats.org/officeDocument/2006/relationships/tags" Target="../tags/tag45.xml"/><Relationship Id="rId57" Type="http://schemas.openxmlformats.org/officeDocument/2006/relationships/tags" Target="../tags/tag66.xml"/><Relationship Id="rId106" Type="http://schemas.openxmlformats.org/officeDocument/2006/relationships/tags" Target="../tags/tag115.xml"/><Relationship Id="rId127" Type="http://schemas.openxmlformats.org/officeDocument/2006/relationships/tags" Target="../tags/tag136.xml"/><Relationship Id="rId10" Type="http://schemas.openxmlformats.org/officeDocument/2006/relationships/tags" Target="../tags/tag19.xml"/><Relationship Id="rId31" Type="http://schemas.openxmlformats.org/officeDocument/2006/relationships/tags" Target="../tags/tag40.xml"/><Relationship Id="rId52" Type="http://schemas.openxmlformats.org/officeDocument/2006/relationships/tags" Target="../tags/tag61.xml"/><Relationship Id="rId73" Type="http://schemas.openxmlformats.org/officeDocument/2006/relationships/tags" Target="../tags/tag82.xml"/><Relationship Id="rId78" Type="http://schemas.openxmlformats.org/officeDocument/2006/relationships/tags" Target="../tags/tag87.xml"/><Relationship Id="rId94" Type="http://schemas.openxmlformats.org/officeDocument/2006/relationships/tags" Target="../tags/tag103.xml"/><Relationship Id="rId99" Type="http://schemas.openxmlformats.org/officeDocument/2006/relationships/tags" Target="../tags/tag108.xml"/><Relationship Id="rId101" Type="http://schemas.openxmlformats.org/officeDocument/2006/relationships/tags" Target="../tags/tag110.xml"/><Relationship Id="rId122" Type="http://schemas.openxmlformats.org/officeDocument/2006/relationships/tags" Target="../tags/tag131.xml"/><Relationship Id="rId143" Type="http://schemas.openxmlformats.org/officeDocument/2006/relationships/tags" Target="../tags/tag152.xml"/><Relationship Id="rId148" Type="http://schemas.openxmlformats.org/officeDocument/2006/relationships/tags" Target="../tags/tag157.xml"/><Relationship Id="rId164" Type="http://schemas.openxmlformats.org/officeDocument/2006/relationships/tags" Target="../tags/tag173.xml"/><Relationship Id="rId169" Type="http://schemas.openxmlformats.org/officeDocument/2006/relationships/tags" Target="../tags/tag178.xml"/><Relationship Id="rId185" Type="http://schemas.openxmlformats.org/officeDocument/2006/relationships/tags" Target="../tags/tag194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80" Type="http://schemas.openxmlformats.org/officeDocument/2006/relationships/tags" Target="../tags/tag189.xml"/><Relationship Id="rId26" Type="http://schemas.openxmlformats.org/officeDocument/2006/relationships/tags" Target="../tags/tag35.xml"/><Relationship Id="rId47" Type="http://schemas.openxmlformats.org/officeDocument/2006/relationships/tags" Target="../tags/tag56.xml"/><Relationship Id="rId68" Type="http://schemas.openxmlformats.org/officeDocument/2006/relationships/tags" Target="../tags/tag77.xml"/><Relationship Id="rId89" Type="http://schemas.openxmlformats.org/officeDocument/2006/relationships/tags" Target="../tags/tag98.xml"/><Relationship Id="rId112" Type="http://schemas.openxmlformats.org/officeDocument/2006/relationships/tags" Target="../tags/tag121.xml"/><Relationship Id="rId133" Type="http://schemas.openxmlformats.org/officeDocument/2006/relationships/tags" Target="../tags/tag142.xml"/><Relationship Id="rId154" Type="http://schemas.openxmlformats.org/officeDocument/2006/relationships/tags" Target="../tags/tag163.xml"/><Relationship Id="rId175" Type="http://schemas.openxmlformats.org/officeDocument/2006/relationships/tags" Target="../tags/tag184.xml"/><Relationship Id="rId196" Type="http://schemas.openxmlformats.org/officeDocument/2006/relationships/tags" Target="../tags/tag205.xml"/><Relationship Id="rId200" Type="http://schemas.openxmlformats.org/officeDocument/2006/relationships/tags" Target="../tags/tag209.xml"/><Relationship Id="rId16" Type="http://schemas.openxmlformats.org/officeDocument/2006/relationships/tags" Target="../tags/tag25.xml"/><Relationship Id="rId37" Type="http://schemas.openxmlformats.org/officeDocument/2006/relationships/tags" Target="../tags/tag46.xml"/><Relationship Id="rId58" Type="http://schemas.openxmlformats.org/officeDocument/2006/relationships/tags" Target="../tags/tag67.xml"/><Relationship Id="rId79" Type="http://schemas.openxmlformats.org/officeDocument/2006/relationships/tags" Target="../tags/tag88.xml"/><Relationship Id="rId102" Type="http://schemas.openxmlformats.org/officeDocument/2006/relationships/tags" Target="../tags/tag111.xml"/><Relationship Id="rId123" Type="http://schemas.openxmlformats.org/officeDocument/2006/relationships/tags" Target="../tags/tag132.xml"/><Relationship Id="rId144" Type="http://schemas.openxmlformats.org/officeDocument/2006/relationships/tags" Target="../tags/tag153.xml"/><Relationship Id="rId90" Type="http://schemas.openxmlformats.org/officeDocument/2006/relationships/tags" Target="../tags/tag99.xml"/><Relationship Id="rId165" Type="http://schemas.openxmlformats.org/officeDocument/2006/relationships/tags" Target="../tags/tag174.xml"/><Relationship Id="rId186" Type="http://schemas.openxmlformats.org/officeDocument/2006/relationships/tags" Target="../tags/tag195.xml"/><Relationship Id="rId27" Type="http://schemas.openxmlformats.org/officeDocument/2006/relationships/tags" Target="../tags/tag36.xml"/><Relationship Id="rId48" Type="http://schemas.openxmlformats.org/officeDocument/2006/relationships/tags" Target="../tags/tag57.xml"/><Relationship Id="rId69" Type="http://schemas.openxmlformats.org/officeDocument/2006/relationships/tags" Target="../tags/tag78.xml"/><Relationship Id="rId113" Type="http://schemas.openxmlformats.org/officeDocument/2006/relationships/tags" Target="../tags/tag122.xml"/><Relationship Id="rId134" Type="http://schemas.openxmlformats.org/officeDocument/2006/relationships/tags" Target="../tags/tag143.xml"/><Relationship Id="rId80" Type="http://schemas.openxmlformats.org/officeDocument/2006/relationships/tags" Target="../tags/tag89.xml"/><Relationship Id="rId155" Type="http://schemas.openxmlformats.org/officeDocument/2006/relationships/tags" Target="../tags/tag164.xml"/><Relationship Id="rId176" Type="http://schemas.openxmlformats.org/officeDocument/2006/relationships/tags" Target="../tags/tag185.xml"/><Relationship Id="rId197" Type="http://schemas.openxmlformats.org/officeDocument/2006/relationships/tags" Target="../tags/tag206.xml"/><Relationship Id="rId201" Type="http://schemas.openxmlformats.org/officeDocument/2006/relationships/tags" Target="../tags/tag210.xml"/><Relationship Id="rId17" Type="http://schemas.openxmlformats.org/officeDocument/2006/relationships/tags" Target="../tags/tag26.xml"/><Relationship Id="rId38" Type="http://schemas.openxmlformats.org/officeDocument/2006/relationships/tags" Target="../tags/tag47.xml"/><Relationship Id="rId59" Type="http://schemas.openxmlformats.org/officeDocument/2006/relationships/tags" Target="../tags/tag68.xml"/><Relationship Id="rId103" Type="http://schemas.openxmlformats.org/officeDocument/2006/relationships/tags" Target="../tags/tag112.xml"/><Relationship Id="rId124" Type="http://schemas.openxmlformats.org/officeDocument/2006/relationships/tags" Target="../tags/tag133.xml"/><Relationship Id="rId70" Type="http://schemas.openxmlformats.org/officeDocument/2006/relationships/tags" Target="../tags/tag79.xml"/><Relationship Id="rId91" Type="http://schemas.openxmlformats.org/officeDocument/2006/relationships/tags" Target="../tags/tag100.xml"/><Relationship Id="rId145" Type="http://schemas.openxmlformats.org/officeDocument/2006/relationships/tags" Target="../tags/tag154.xml"/><Relationship Id="rId166" Type="http://schemas.openxmlformats.org/officeDocument/2006/relationships/tags" Target="../tags/tag175.xml"/><Relationship Id="rId187" Type="http://schemas.openxmlformats.org/officeDocument/2006/relationships/tags" Target="../tags/tag196.xml"/><Relationship Id="rId1" Type="http://schemas.openxmlformats.org/officeDocument/2006/relationships/tags" Target="../tags/tag10.xml"/><Relationship Id="rId28" Type="http://schemas.openxmlformats.org/officeDocument/2006/relationships/tags" Target="../tags/tag37.xml"/><Relationship Id="rId49" Type="http://schemas.openxmlformats.org/officeDocument/2006/relationships/tags" Target="../tags/tag58.xml"/><Relationship Id="rId114" Type="http://schemas.openxmlformats.org/officeDocument/2006/relationships/tags" Target="../tags/tag123.xml"/><Relationship Id="rId60" Type="http://schemas.openxmlformats.org/officeDocument/2006/relationships/tags" Target="../tags/tag69.xml"/><Relationship Id="rId81" Type="http://schemas.openxmlformats.org/officeDocument/2006/relationships/tags" Target="../tags/tag90.xml"/><Relationship Id="rId135" Type="http://schemas.openxmlformats.org/officeDocument/2006/relationships/tags" Target="../tags/tag144.xml"/><Relationship Id="rId156" Type="http://schemas.openxmlformats.org/officeDocument/2006/relationships/tags" Target="../tags/tag165.xml"/><Relationship Id="rId177" Type="http://schemas.openxmlformats.org/officeDocument/2006/relationships/tags" Target="../tags/tag186.xml"/><Relationship Id="rId198" Type="http://schemas.openxmlformats.org/officeDocument/2006/relationships/tags" Target="../tags/tag207.xml"/><Relationship Id="rId202" Type="http://schemas.openxmlformats.org/officeDocument/2006/relationships/tags" Target="../tags/tag211.xml"/><Relationship Id="rId18" Type="http://schemas.openxmlformats.org/officeDocument/2006/relationships/tags" Target="../tags/tag27.xml"/><Relationship Id="rId39" Type="http://schemas.openxmlformats.org/officeDocument/2006/relationships/tags" Target="../tags/tag48.xml"/><Relationship Id="rId50" Type="http://schemas.openxmlformats.org/officeDocument/2006/relationships/tags" Target="../tags/tag59.xml"/><Relationship Id="rId104" Type="http://schemas.openxmlformats.org/officeDocument/2006/relationships/tags" Target="../tags/tag113.xml"/><Relationship Id="rId125" Type="http://schemas.openxmlformats.org/officeDocument/2006/relationships/tags" Target="../tags/tag134.xml"/><Relationship Id="rId146" Type="http://schemas.openxmlformats.org/officeDocument/2006/relationships/tags" Target="../tags/tag155.xml"/><Relationship Id="rId167" Type="http://schemas.openxmlformats.org/officeDocument/2006/relationships/tags" Target="../tags/tag176.xml"/><Relationship Id="rId188" Type="http://schemas.openxmlformats.org/officeDocument/2006/relationships/tags" Target="../tags/tag197.xml"/><Relationship Id="rId71" Type="http://schemas.openxmlformats.org/officeDocument/2006/relationships/tags" Target="../tags/tag80.xml"/><Relationship Id="rId92" Type="http://schemas.openxmlformats.org/officeDocument/2006/relationships/tags" Target="../tags/tag101.xml"/><Relationship Id="rId2" Type="http://schemas.openxmlformats.org/officeDocument/2006/relationships/tags" Target="../tags/tag11.xml"/><Relationship Id="rId29" Type="http://schemas.openxmlformats.org/officeDocument/2006/relationships/tags" Target="../tags/tag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5" Type="http://schemas.openxmlformats.org/officeDocument/2006/relationships/tags" Target="../tags/tag220.xml"/><Relationship Id="rId4" Type="http://schemas.openxmlformats.org/officeDocument/2006/relationships/tags" Target="../tags/tag2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19</a:t>
            </a:r>
          </a:p>
          <a:p>
            <a:pPr eaLnBrk="1" hangingPunct="1"/>
            <a:r>
              <a:rPr lang="en-US" altLang="en-US" dirty="0" smtClean="0"/>
              <a:t>Memory Efficient Dynamic Programming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Is it feasible to compute the LCS of two strings of length 300,000 on a standard desktop PC?  Why or why not.</a:t>
            </a:r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153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ComputeLCS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  </a:t>
            </a:r>
            <a:r>
              <a:rPr lang="en-US" sz="1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[,]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opt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[n + 1, m + 1];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opt[0, j] = 0;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(str1[i-1] == str2[j-1])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 - 1] + 1;</a:t>
            </a:r>
          </a:p>
          <a:p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(opt[i - 1, j] &gt;= opt[i, 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opt[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n,m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9523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= 17000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6758188" cy="31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15240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Runtime should be about 5 seconds*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5715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Personal PC, </a:t>
            </a:r>
            <a:r>
              <a:rPr lang="en-US" dirty="0" smtClean="0"/>
              <a:t>6 </a:t>
            </a:r>
            <a:r>
              <a:rPr lang="en-US" dirty="0" smtClean="0"/>
              <a:t>years old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02101"/>
            <a:ext cx="4324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7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133356"/>
            <a:ext cx="7010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SpaceEfficientLCS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- 1] == str2[j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 + 1;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&gt;=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007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= 300000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10000 Base 2 Length: 8096  </a:t>
            </a:r>
            <a:r>
              <a:rPr lang="en-US" dirty="0" smtClean="0"/>
              <a:t>  Gamma</a:t>
            </a:r>
            <a:r>
              <a:rPr lang="en-US" dirty="0"/>
              <a:t>:  0.8096  </a:t>
            </a:r>
            <a:r>
              <a:rPr lang="en-US" dirty="0" smtClean="0"/>
              <a:t>      Runtime:00:00:01.86</a:t>
            </a:r>
            <a:endParaRPr lang="en-US" dirty="0"/>
          </a:p>
          <a:p>
            <a:r>
              <a:rPr lang="en-US" dirty="0"/>
              <a:t>N: 20000 Base 2 Length: 16231  Gamma:  0.81155  </a:t>
            </a:r>
            <a:r>
              <a:rPr lang="en-US" dirty="0" smtClean="0"/>
              <a:t>    Runtime:00:00:07.45</a:t>
            </a:r>
            <a:endParaRPr lang="en-US" dirty="0"/>
          </a:p>
          <a:p>
            <a:r>
              <a:rPr lang="en-US" dirty="0"/>
              <a:t>N: 30000 Base 2 Length: 24317  Gamma:  0.8105667  Runtime:00:00:16.82</a:t>
            </a:r>
          </a:p>
          <a:p>
            <a:r>
              <a:rPr lang="en-US" dirty="0"/>
              <a:t>N: 40000 Base 2 Length: 32510  Gamma:  0.81275  </a:t>
            </a:r>
            <a:r>
              <a:rPr lang="en-US" dirty="0" smtClean="0"/>
              <a:t>    Runtime:00:00:29.84</a:t>
            </a:r>
            <a:endParaRPr lang="en-US" dirty="0"/>
          </a:p>
          <a:p>
            <a:r>
              <a:rPr lang="en-US" dirty="0"/>
              <a:t>N: 50000 Base 2 Length: 40563  Gamma:  0.81126  </a:t>
            </a:r>
            <a:r>
              <a:rPr lang="en-US" dirty="0" smtClean="0"/>
              <a:t>    Runtime:00:00:46.78</a:t>
            </a:r>
            <a:endParaRPr lang="en-US" dirty="0"/>
          </a:p>
          <a:p>
            <a:r>
              <a:rPr lang="en-US" dirty="0"/>
              <a:t>N: 60000 Base 2 Length: 48700  Gamma:  0.8116667  Runtime:00:01:08.06</a:t>
            </a:r>
          </a:p>
          <a:p>
            <a:r>
              <a:rPr lang="en-US" dirty="0"/>
              <a:t>N: 70000 Base 2 Length: 56824  Gamma:  0.8117715  Runtime:00:01:33.36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174123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300000 Base 2 Length: 243605  Gamma:  0.8120167  Runtime:00:28:07.32</a:t>
            </a:r>
          </a:p>
        </p:txBody>
      </p:sp>
    </p:spTree>
    <p:extLst>
      <p:ext uri="{BB962C8B-B14F-4D97-AF65-F5344CB8AC3E}">
        <p14:creationId xmlns:p14="http://schemas.microsoft.com/office/powerpoint/2010/main" val="24681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Observations about the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computation can be done in O(m+n) space if we only need one column of the Opt values or Best Values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algorithm can be run from either end of the strings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610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Computing LCS in O(nm) time and O(n+m) space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Divide and conquer algorithm</a:t>
            </a:r>
          </a:p>
          <a:p>
            <a:r>
              <a:rPr lang="en-US" altLang="en-US" smtClean="0"/>
              <a:t>Recomputing values used to save space</a:t>
            </a:r>
          </a:p>
        </p:txBody>
      </p:sp>
    </p:spTree>
    <p:extLst>
      <p:ext uri="{BB962C8B-B14F-4D97-AF65-F5344CB8AC3E}">
        <p14:creationId xmlns:p14="http://schemas.microsoft.com/office/powerpoint/2010/main" val="7462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Divide and Conquer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64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Where does the best path cross the middle column?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For a fixed i, and for each j, compute the LCS that has a</a:t>
            </a:r>
            <a:r>
              <a:rPr lang="en-US" altLang="en-US" baseline="-25000" smtClean="0"/>
              <a:t>i</a:t>
            </a:r>
            <a:r>
              <a:rPr lang="en-US" altLang="en-US" smtClean="0"/>
              <a:t> matched with b</a:t>
            </a:r>
            <a:r>
              <a:rPr lang="en-US" altLang="en-US" baseline="-25000" smtClean="0"/>
              <a:t>j</a:t>
            </a:r>
          </a:p>
        </p:txBody>
      </p:sp>
      <p:sp>
        <p:nvSpPr>
          <p:cNvPr id="163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2670175"/>
            <a:ext cx="3870325" cy="2352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227013" cy="288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81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Constrained LCS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LCS</a:t>
            </a:r>
            <a:r>
              <a:rPr lang="en-US" altLang="en-US" baseline="-25000" smtClean="0"/>
              <a:t>i,j</a:t>
            </a:r>
            <a:r>
              <a:rPr lang="en-US" altLang="en-US" smtClean="0"/>
              <a:t>(A,B):  The LCS such that</a:t>
            </a:r>
          </a:p>
          <a:p>
            <a:pPr lvl="1"/>
            <a:r>
              <a:rPr lang="en-US" altLang="en-US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,…,a</a:t>
            </a:r>
            <a:r>
              <a:rPr lang="en-US" altLang="en-US" baseline="-25000" smtClean="0"/>
              <a:t>i</a:t>
            </a:r>
            <a:r>
              <a:rPr lang="en-US" altLang="en-US" smtClean="0"/>
              <a:t> paired with elements of b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,…,b</a:t>
            </a:r>
            <a:r>
              <a:rPr lang="en-US" altLang="en-US" baseline="-25000" smtClean="0"/>
              <a:t>j</a:t>
            </a:r>
          </a:p>
          <a:p>
            <a:pPr lvl="1"/>
            <a:r>
              <a:rPr lang="en-US" altLang="en-US" smtClean="0"/>
              <a:t>a</a:t>
            </a:r>
            <a:r>
              <a:rPr lang="en-US" altLang="en-US" baseline="-25000" smtClean="0"/>
              <a:t>i+1</a:t>
            </a:r>
            <a:r>
              <a:rPr lang="en-US" altLang="en-US" smtClean="0"/>
              <a:t>,…a</a:t>
            </a:r>
            <a:r>
              <a:rPr lang="en-US" altLang="en-US" baseline="-25000" smtClean="0"/>
              <a:t>m</a:t>
            </a:r>
            <a:r>
              <a:rPr lang="en-US" altLang="en-US" smtClean="0"/>
              <a:t> paired with elements of b</a:t>
            </a:r>
            <a:r>
              <a:rPr lang="en-US" altLang="en-US" baseline="-25000" smtClean="0"/>
              <a:t>j+1</a:t>
            </a:r>
            <a:r>
              <a:rPr lang="en-US" altLang="en-US" smtClean="0"/>
              <a:t>,…,b</a:t>
            </a:r>
            <a:r>
              <a:rPr lang="en-US" altLang="en-US" baseline="-25000" smtClean="0"/>
              <a:t>n</a:t>
            </a:r>
          </a:p>
          <a:p>
            <a:pPr lvl="1"/>
            <a:endParaRPr lang="en-US" altLang="en-US" baseline="-25000" smtClean="0"/>
          </a:p>
          <a:p>
            <a:endParaRPr lang="en-US" altLang="en-US" baseline="-25000" smtClean="0"/>
          </a:p>
          <a:p>
            <a:r>
              <a:rPr lang="en-US" altLang="en-US" smtClean="0"/>
              <a:t>LCS</a:t>
            </a:r>
            <a:r>
              <a:rPr lang="en-US" altLang="en-US" baseline="-25000" smtClean="0"/>
              <a:t>4,3</a:t>
            </a:r>
            <a:r>
              <a:rPr lang="en-US" altLang="en-US" smtClean="0"/>
              <a:t>(abbacbb, cbbaa)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64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A = </a:t>
            </a:r>
            <a:r>
              <a:rPr lang="en-US" altLang="en-US" sz="4000" smtClean="0">
                <a:solidFill>
                  <a:srgbClr val="FF0000"/>
                </a:solidFill>
              </a:rPr>
              <a:t>RRSSR</a:t>
            </a:r>
            <a:r>
              <a:rPr lang="en-US" altLang="en-US" sz="4000" smtClean="0">
                <a:solidFill>
                  <a:srgbClr val="0000FF"/>
                </a:solidFill>
              </a:rPr>
              <a:t>TTRTS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B=RTSRRSTST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Compute LCS</a:t>
            </a:r>
            <a:r>
              <a:rPr lang="en-US" altLang="en-US" sz="2800" baseline="-25000"/>
              <a:t>5,0</a:t>
            </a:r>
            <a:r>
              <a:rPr lang="en-US" altLang="en-US" sz="2800"/>
              <a:t>(A,B), LCS</a:t>
            </a:r>
            <a:r>
              <a:rPr lang="en-US" altLang="en-US" sz="2800" baseline="-25000"/>
              <a:t>5,1</a:t>
            </a:r>
            <a:r>
              <a:rPr lang="en-US" altLang="en-US" sz="2800"/>
              <a:t>(A,B),…,LCS</a:t>
            </a:r>
            <a:r>
              <a:rPr lang="en-US" altLang="en-US" sz="2800" baseline="-25000"/>
              <a:t>5,9</a:t>
            </a:r>
            <a:r>
              <a:rPr lang="en-US" alt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1067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Office Hours,  2:30 pm,  MW,  CSE2 344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6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A = </a:t>
            </a:r>
            <a:r>
              <a:rPr lang="en-US" altLang="en-US" sz="4000" smtClean="0">
                <a:solidFill>
                  <a:srgbClr val="FF0000"/>
                </a:solidFill>
              </a:rPr>
              <a:t>RRSSR</a:t>
            </a:r>
            <a:r>
              <a:rPr lang="en-US" altLang="en-US" sz="4000" smtClean="0">
                <a:solidFill>
                  <a:srgbClr val="0000FF"/>
                </a:solidFill>
              </a:rPr>
              <a:t>TTRTS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B=RTSRRSTST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Compute LCS</a:t>
            </a:r>
            <a:r>
              <a:rPr lang="en-US" altLang="en-US" sz="2800" baseline="-25000"/>
              <a:t>5,0</a:t>
            </a:r>
            <a:r>
              <a:rPr lang="en-US" altLang="en-US" sz="2800"/>
              <a:t>(A,B), LCS</a:t>
            </a:r>
            <a:r>
              <a:rPr lang="en-US" altLang="en-US" sz="2800" baseline="-25000"/>
              <a:t>5,1</a:t>
            </a:r>
            <a:r>
              <a:rPr lang="en-US" altLang="en-US" sz="2800"/>
              <a:t>(A,B),…,LCS</a:t>
            </a:r>
            <a:r>
              <a:rPr lang="en-US" altLang="en-US" sz="2800" baseline="-25000"/>
              <a:t>5,9</a:t>
            </a:r>
            <a:r>
              <a:rPr lang="en-US" alt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graphicFrame>
        <p:nvGraphicFramePr>
          <p:cNvPr id="229438" name="Group 62"/>
          <p:cNvGraphicFramePr>
            <a:graphicFrameLocks noGrp="1"/>
          </p:cNvGraphicFramePr>
          <p:nvPr>
            <p:ph idx="1"/>
            <p:custDataLst>
              <p:tags r:id="rId3"/>
            </p:custDataLst>
          </p:nvPr>
        </p:nvGraphicFramePr>
        <p:xfrm>
          <a:off x="625475" y="2670175"/>
          <a:ext cx="1897063" cy="4023206"/>
        </p:xfrm>
        <a:graphic>
          <a:graphicData uri="http://schemas.openxmlformats.org/drawingml/2006/table">
            <a:tbl>
              <a:tblPr/>
              <a:tblGrid>
                <a:gridCol w="63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6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Computing the middle column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40738" cy="4525963"/>
          </a:xfrm>
        </p:spPr>
        <p:txBody>
          <a:bodyPr/>
          <a:lstStyle/>
          <a:p>
            <a:r>
              <a:rPr lang="en-US" altLang="en-US" sz="2800" smtClean="0"/>
              <a:t>From the left, compute LCS(a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…a</a:t>
            </a:r>
            <a:r>
              <a:rPr lang="en-US" altLang="en-US" sz="2800" baseline="-25000" smtClean="0"/>
              <a:t>m/2</a:t>
            </a:r>
            <a:r>
              <a:rPr lang="en-US" altLang="en-US" sz="2800" smtClean="0"/>
              <a:t>,b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…b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)</a:t>
            </a:r>
          </a:p>
          <a:p>
            <a:r>
              <a:rPr lang="en-US" altLang="en-US" sz="2800" smtClean="0"/>
              <a:t>From the right, compute LCS(a</a:t>
            </a:r>
            <a:r>
              <a:rPr lang="en-US" altLang="en-US" sz="2800" baseline="-25000" smtClean="0"/>
              <a:t>m/2+1</a:t>
            </a:r>
            <a:r>
              <a:rPr lang="en-US" altLang="en-US" sz="2800" smtClean="0"/>
              <a:t>…a</a:t>
            </a:r>
            <a:r>
              <a:rPr lang="en-US" altLang="en-US" sz="2800" baseline="-25000" smtClean="0"/>
              <a:t>m</a:t>
            </a:r>
            <a:r>
              <a:rPr lang="en-US" altLang="en-US" sz="2800" smtClean="0"/>
              <a:t>,b</a:t>
            </a:r>
            <a:r>
              <a:rPr lang="en-US" altLang="en-US" sz="2800" baseline="-25000" smtClean="0"/>
              <a:t>j+1</a:t>
            </a:r>
            <a:r>
              <a:rPr lang="en-US" altLang="en-US" sz="2800" smtClean="0"/>
              <a:t>…b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)</a:t>
            </a:r>
          </a:p>
          <a:p>
            <a:r>
              <a:rPr lang="en-US" altLang="en-US" sz="2800" smtClean="0"/>
              <a:t>Add values for corresponding j’s</a:t>
            </a:r>
          </a:p>
          <a:p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  <a:p>
            <a:r>
              <a:rPr lang="en-US" altLang="en-US" sz="2800" smtClean="0"/>
              <a:t>Note – this is space efficient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51138" y="3276600"/>
            <a:ext cx="3567112" cy="1822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5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Divide and Conquer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= a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,…,a</a:t>
            </a:r>
            <a:r>
              <a:rPr lang="en-US" altLang="en-US" baseline="-25000" smtClean="0"/>
              <a:t>m</a:t>
            </a:r>
            <a:r>
              <a:rPr lang="en-US" altLang="en-US" smtClean="0"/>
              <a:t>               B = b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,…,b</a:t>
            </a:r>
            <a:r>
              <a:rPr lang="en-US" altLang="en-US" baseline="-25000" smtClean="0"/>
              <a:t>n</a:t>
            </a:r>
          </a:p>
          <a:p>
            <a:r>
              <a:rPr lang="en-US" altLang="en-US" smtClean="0"/>
              <a:t>Find j such that </a:t>
            </a:r>
          </a:p>
          <a:p>
            <a:pPr lvl="1"/>
            <a:r>
              <a:rPr lang="en-US" altLang="en-US" smtClean="0"/>
              <a:t>LCS(a</a:t>
            </a:r>
            <a:r>
              <a:rPr lang="en-US" altLang="en-US" baseline="-25000" smtClean="0"/>
              <a:t>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m/2</a:t>
            </a:r>
            <a:r>
              <a:rPr lang="en-US" altLang="en-US" smtClean="0"/>
              <a:t>, b</a:t>
            </a:r>
            <a:r>
              <a:rPr lang="en-US" altLang="en-US" baseline="-25000" smtClean="0"/>
              <a:t>1</a:t>
            </a:r>
            <a:r>
              <a:rPr lang="en-US" altLang="en-US" smtClean="0"/>
              <a:t>…b</a:t>
            </a:r>
            <a:r>
              <a:rPr lang="en-US" altLang="en-US" baseline="-25000" smtClean="0"/>
              <a:t>j</a:t>
            </a:r>
            <a:r>
              <a:rPr lang="en-US" altLang="en-US" smtClean="0"/>
              <a:t>) and</a:t>
            </a:r>
          </a:p>
          <a:p>
            <a:pPr lvl="1"/>
            <a:r>
              <a:rPr lang="en-US" altLang="en-US" smtClean="0"/>
              <a:t>LCS(a</a:t>
            </a:r>
            <a:r>
              <a:rPr lang="en-US" altLang="en-US" baseline="-25000" smtClean="0"/>
              <a:t>m/2+1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  <a:r>
              <a:rPr lang="en-US" altLang="en-US" smtClean="0"/>
              <a:t>,b</a:t>
            </a:r>
            <a:r>
              <a:rPr lang="en-US" altLang="en-US" baseline="-25000" smtClean="0"/>
              <a:t>j+1</a:t>
            </a:r>
            <a:r>
              <a:rPr lang="en-US" altLang="en-US" smtClean="0"/>
              <a:t>…b</a:t>
            </a:r>
            <a:r>
              <a:rPr lang="en-US" altLang="en-US" baseline="-25000" smtClean="0"/>
              <a:t>n</a:t>
            </a:r>
            <a:r>
              <a:rPr lang="en-US" altLang="en-US" smtClean="0"/>
              <a:t>) yield optimal solution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Recurse</a:t>
            </a:r>
          </a:p>
        </p:txBody>
      </p:sp>
    </p:spTree>
    <p:extLst>
      <p:ext uri="{BB962C8B-B14F-4D97-AF65-F5344CB8AC3E}">
        <p14:creationId xmlns:p14="http://schemas.microsoft.com/office/powerpoint/2010/main" val="26575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069975"/>
          </a:xfrm>
        </p:spPr>
        <p:txBody>
          <a:bodyPr/>
          <a:lstStyle/>
          <a:p>
            <a:r>
              <a:rPr lang="en-US" altLang="en-US" dirty="0" smtClean="0"/>
              <a:t>T(</a:t>
            </a:r>
            <a:r>
              <a:rPr lang="en-US" altLang="en-US" dirty="0" err="1" smtClean="0"/>
              <a:t>m,n</a:t>
            </a:r>
            <a:r>
              <a:rPr lang="en-US" altLang="en-US" dirty="0" smtClean="0"/>
              <a:t>) = T(m/2, j) + T(m/2, n-j) + </a:t>
            </a:r>
            <a:r>
              <a:rPr lang="en-US" altLang="en-US" dirty="0" err="1" smtClean="0"/>
              <a:t>cnm</a:t>
            </a:r>
            <a:endParaRPr lang="en-US" altLang="en-US" dirty="0" smtClean="0"/>
          </a:p>
        </p:txBody>
      </p:sp>
      <p:sp>
        <p:nvSpPr>
          <p:cNvPr id="225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276600"/>
            <a:ext cx="3643312" cy="227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68788" y="3276600"/>
            <a:ext cx="0" cy="227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4111625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46338" y="4187825"/>
            <a:ext cx="3643312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66171"/>
            <a:ext cx="8229600" cy="1143000"/>
          </a:xfrm>
        </p:spPr>
        <p:txBody>
          <a:bodyPr/>
          <a:lstStyle/>
          <a:p>
            <a:r>
              <a:rPr lang="en-US" altLang="en-US" sz="4000" smtClean="0"/>
              <a:t>Prove by induction that </a:t>
            </a:r>
            <a:br>
              <a:rPr lang="en-US" altLang="en-US" sz="4000" smtClean="0"/>
            </a:br>
            <a:r>
              <a:rPr lang="en-US" altLang="en-US" sz="4000" smtClean="0"/>
              <a:t>T(m,n) &lt;= 2cmn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4724400" cy="40011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dirty="0"/>
              <a:t>T(</a:t>
            </a:r>
            <a:r>
              <a:rPr lang="en-US" altLang="en-US" sz="2000" dirty="0" err="1"/>
              <a:t>m,n</a:t>
            </a:r>
            <a:r>
              <a:rPr lang="en-US" altLang="en-US" sz="2000" dirty="0"/>
              <a:t>) = T(m/2, j) + T(m/2, n-j) + </a:t>
            </a:r>
            <a:r>
              <a:rPr lang="en-US" altLang="en-US" sz="2000" dirty="0" err="1" smtClean="0"/>
              <a:t>cnm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477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Memory Efficient LCS 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We can afford O(nm) time, but we can’t afford O(nm) space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If we only want to compute the length of the LCS, we can easily reduce space to O(n+m)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Avoid storing the value by recomputing values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Divide and conquer used to reduce problem sizes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608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C=c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…c</a:t>
            </a:r>
            <a:r>
              <a:rPr lang="en-US" altLang="en-US" baseline="-25000" dirty="0" smtClean="0"/>
              <a:t>g</a:t>
            </a:r>
            <a:r>
              <a:rPr lang="en-US" altLang="en-US" dirty="0" smtClean="0"/>
              <a:t> is a subsequence of A=a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…a</a:t>
            </a:r>
            <a:r>
              <a:rPr lang="en-US" altLang="en-US" baseline="-25000" dirty="0" smtClean="0"/>
              <a:t>m</a:t>
            </a:r>
            <a:r>
              <a:rPr lang="en-US" altLang="en-US" dirty="0" smtClean="0"/>
              <a:t> if C can be obtained by removing elements from A (but retaining order)</a:t>
            </a:r>
          </a:p>
          <a:p>
            <a:pPr eaLnBrk="1" hangingPunct="1"/>
            <a:r>
              <a:rPr lang="en-US" altLang="en-US" dirty="0" smtClean="0"/>
              <a:t>LCS(A, B):  A maximum length sequence that is a subsequence of both A and B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4800" y="46482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LCS(</a:t>
            </a:r>
            <a:r>
              <a:rPr lang="en-US" altLang="en-US" sz="2400" dirty="0" smtClean="0"/>
              <a:t>BARTHOLEMEWSIMPSON,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KRUSTYTHECLOWN) </a:t>
            </a:r>
          </a:p>
          <a:p>
            <a:r>
              <a:rPr lang="en-US" altLang="en-US" sz="2400" dirty="0"/>
              <a:t>	</a:t>
            </a:r>
            <a:r>
              <a:rPr lang="en-US" altLang="en-US" sz="2400" dirty="0" smtClean="0"/>
              <a:t>		= RTHOWN</a:t>
            </a:r>
            <a:endParaRPr lang="en-US" altLang="en-US" sz="2400" dirty="0"/>
          </a:p>
          <a:p>
            <a:r>
              <a:rPr lang="en-US" altLang="en-US" dirty="0" smtClean="0"/>
              <a:t> 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= 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</a:p>
          <a:p>
            <a:pPr eaLnBrk="1" hangingPunct="1"/>
            <a:r>
              <a:rPr lang="en-US" altLang="en-US" smtClean="0"/>
              <a:t>B =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Opt[ j, k] is the length of          LCS(a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j</a:t>
            </a:r>
            <a:r>
              <a:rPr lang="en-US" altLang="en-US" smtClean="0"/>
              <a:t>,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k</a:t>
            </a:r>
            <a:r>
              <a:rPr lang="en-US" altLang="en-US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39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 ] = 1 + Opt[ j-1, k-1 ]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!=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j,k] = max(Opt[ j-1,k], Opt[ j,k-1])</a:t>
            </a:r>
          </a:p>
        </p:txBody>
      </p:sp>
    </p:spTree>
    <p:extLst>
      <p:ext uri="{BB962C8B-B14F-4D97-AF65-F5344CB8AC3E}">
        <p14:creationId xmlns:p14="http://schemas.microsoft.com/office/powerpoint/2010/main" val="11584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</a:t>
            </a:r>
            <a:r>
              <a:rPr lang="en-US" altLang="en-US" dirty="0" smtClean="0"/>
              <a:t>[ n, m]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8288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3200" dirty="0" smtClean="0"/>
              <a:t>for (</a:t>
            </a:r>
            <a:r>
              <a:rPr lang="en-US" sz="3200" dirty="0" err="1" smtClean="0"/>
              <a:t>int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= 0; </a:t>
            </a:r>
            <a:r>
              <a:rPr lang="en-US" sz="3200" dirty="0" err="1" smtClean="0"/>
              <a:t>i</a:t>
            </a:r>
            <a:r>
              <a:rPr lang="en-US" sz="3200" dirty="0" smtClean="0"/>
              <a:t> &lt; n; </a:t>
            </a:r>
            <a:r>
              <a:rPr lang="en-US" sz="3200" dirty="0" err="1" smtClean="0"/>
              <a:t>i</a:t>
            </a:r>
            <a:r>
              <a:rPr lang="en-US" sz="3200" dirty="0" smtClean="0"/>
              <a:t>++)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for (</a:t>
            </a:r>
            <a:r>
              <a:rPr lang="en-US" sz="3200" dirty="0" err="1" smtClean="0"/>
              <a:t>int</a:t>
            </a:r>
            <a:r>
              <a:rPr lang="en-US" sz="3200" dirty="0" smtClean="0"/>
              <a:t> j = 0; j &lt; m; </a:t>
            </a:r>
            <a:r>
              <a:rPr lang="en-US" sz="3200" dirty="0" err="1" smtClean="0"/>
              <a:t>j++</a:t>
            </a:r>
            <a:r>
              <a:rPr lang="en-US" sz="3200" dirty="0" smtClean="0"/>
              <a:t>)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if (A[ </a:t>
            </a:r>
            <a:r>
              <a:rPr lang="en-US" sz="3200" dirty="0" err="1" smtClean="0"/>
              <a:t>i</a:t>
            </a:r>
            <a:r>
              <a:rPr lang="en-US" sz="3200" dirty="0" smtClean="0"/>
              <a:t> ] == </a:t>
            </a:r>
            <a:r>
              <a:rPr lang="en-US" altLang="en-US" sz="3200" dirty="0" smtClean="0"/>
              <a:t>B[ j ]</a:t>
            </a:r>
            <a:r>
              <a:rPr lang="en-US" sz="3200" dirty="0" smtClean="0"/>
              <a:t> )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	Opt[ </a:t>
            </a:r>
            <a:r>
              <a:rPr lang="en-US" sz="3200" dirty="0" err="1" smtClean="0"/>
              <a:t>i,j</a:t>
            </a:r>
            <a:r>
              <a:rPr lang="en-US" sz="3200" dirty="0" smtClean="0"/>
              <a:t> ] </a:t>
            </a:r>
            <a:r>
              <a:rPr lang="en-US" sz="3200" dirty="0" smtClean="0"/>
              <a:t>= </a:t>
            </a:r>
            <a:r>
              <a:rPr lang="en-US" sz="3200" dirty="0" smtClean="0"/>
              <a:t>Opt[ i-1, j-1 ] + 1;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else if (</a:t>
            </a:r>
            <a:r>
              <a:rPr lang="en-US" altLang="en-US" sz="3200" dirty="0" smtClean="0"/>
              <a:t>Opt[ i-1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 ] </a:t>
            </a:r>
            <a:r>
              <a:rPr lang="en-US" altLang="en-US" sz="3200" dirty="0"/>
              <a:t>&gt;= Opt</a:t>
            </a:r>
            <a:r>
              <a:rPr lang="en-US" altLang="en-US" sz="3200" dirty="0" smtClean="0"/>
              <a:t>[ </a:t>
            </a:r>
            <a:r>
              <a:rPr lang="en-US" altLang="en-US" sz="3200" dirty="0" err="1" smtClean="0"/>
              <a:t>i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j-1 ])</a:t>
            </a:r>
            <a:endParaRPr lang="en-US" altLang="en-US" sz="3200" dirty="0"/>
          </a:p>
          <a:p>
            <a:pPr defTabSz="365760"/>
            <a:r>
              <a:rPr lang="en-US" sz="3200" dirty="0" smtClean="0"/>
              <a:t>			</a:t>
            </a:r>
            <a:r>
              <a:rPr lang="en-US" altLang="en-US" sz="3200" dirty="0"/>
              <a:t> Opt</a:t>
            </a:r>
            <a:r>
              <a:rPr lang="en-US" altLang="en-US" sz="3200" dirty="0" smtClean="0"/>
              <a:t>[ </a:t>
            </a:r>
            <a:r>
              <a:rPr lang="en-US" altLang="en-US" sz="3200" dirty="0" err="1" smtClean="0"/>
              <a:t>i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 ] </a:t>
            </a:r>
            <a:r>
              <a:rPr lang="en-US" altLang="en-US" sz="3200" dirty="0" smtClean="0"/>
              <a:t>= </a:t>
            </a:r>
            <a:r>
              <a:rPr lang="en-US" altLang="en-US" sz="3200" dirty="0"/>
              <a:t>Opt</a:t>
            </a:r>
            <a:r>
              <a:rPr lang="en-US" altLang="en-US" sz="3200" dirty="0" smtClean="0"/>
              <a:t>[ i-1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 ];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else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en-US" altLang="en-US" sz="3200" dirty="0"/>
              <a:t> Opt</a:t>
            </a:r>
            <a:r>
              <a:rPr lang="en-US" altLang="en-US" sz="3200" dirty="0" smtClean="0"/>
              <a:t>[ </a:t>
            </a:r>
            <a:r>
              <a:rPr lang="en-US" altLang="en-US" sz="3200" dirty="0" err="1" smtClean="0"/>
              <a:t>i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 ] </a:t>
            </a:r>
            <a:r>
              <a:rPr lang="en-US" altLang="en-US" sz="3200" dirty="0" smtClean="0"/>
              <a:t>= </a:t>
            </a:r>
            <a:r>
              <a:rPr lang="en-US" altLang="en-US" sz="3200" dirty="0"/>
              <a:t>Opt</a:t>
            </a:r>
            <a:r>
              <a:rPr lang="en-US" altLang="en-US" sz="3200" dirty="0" smtClean="0"/>
              <a:t>[ </a:t>
            </a:r>
            <a:r>
              <a:rPr lang="en-US" altLang="en-US" sz="3200" dirty="0" err="1" smtClean="0"/>
              <a:t>i</a:t>
            </a:r>
            <a:r>
              <a:rPr lang="en-US" altLang="en-US" sz="3200" dirty="0"/>
              <a:t>, j-1</a:t>
            </a:r>
            <a:r>
              <a:rPr lang="en-US" altLang="en-US" sz="3200" dirty="0" smtClean="0"/>
              <a:t>]; </a:t>
            </a:r>
          </a:p>
          <a:p>
            <a:pPr defTabSz="365760"/>
            <a:endParaRPr lang="en-US" sz="3200" dirty="0"/>
          </a:p>
          <a:p>
            <a:pPr defTabSz="365760"/>
            <a:endParaRPr lang="en-US" dirty="0" smtClean="0"/>
          </a:p>
          <a:p>
            <a:pPr defTabSz="36576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13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A[1..m],  B[1..n]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smtClean="0"/>
              <a:t>= </a:t>
            </a:r>
            <a:r>
              <a:rPr lang="en-US" altLang="en-US" dirty="0"/>
              <a:t>1 to m     Opt[</a:t>
            </a:r>
            <a:r>
              <a:rPr lang="en-US" altLang="en-US" dirty="0" err="1"/>
              <a:t>i</a:t>
            </a:r>
            <a:r>
              <a:rPr lang="en-US" altLang="en-US" dirty="0"/>
              <a:t>, 0] </a:t>
            </a:r>
            <a:r>
              <a:rPr lang="en-US" altLang="en-US" dirty="0" smtClean="0"/>
              <a:t>= </a:t>
            </a:r>
            <a:r>
              <a:rPr lang="en-US" altLang="en-US" dirty="0"/>
              <a:t>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j </a:t>
            </a:r>
            <a:r>
              <a:rPr lang="en-US" altLang="en-US" dirty="0" smtClean="0"/>
              <a:t>= </a:t>
            </a:r>
            <a:r>
              <a:rPr lang="en-US" altLang="en-US" dirty="0"/>
              <a:t>1 to n     Opt[0,j] </a:t>
            </a:r>
            <a:r>
              <a:rPr lang="en-US" altLang="en-US" dirty="0" smtClean="0"/>
              <a:t>= </a:t>
            </a:r>
            <a:r>
              <a:rPr lang="en-US" altLang="en-US" dirty="0"/>
              <a:t>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Opt[0,0] :=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smtClean="0"/>
              <a:t>= </a:t>
            </a:r>
            <a:r>
              <a:rPr lang="en-US" altLang="en-US" dirty="0"/>
              <a:t>1 to m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for j </a:t>
            </a:r>
            <a:r>
              <a:rPr lang="en-US" altLang="en-US" dirty="0" smtClean="0"/>
              <a:t>= </a:t>
            </a:r>
            <a:r>
              <a:rPr lang="en-US" altLang="en-US" dirty="0"/>
              <a:t>1 to n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if A[</a:t>
            </a:r>
            <a:r>
              <a:rPr lang="en-US" altLang="en-US" dirty="0" err="1"/>
              <a:t>i</a:t>
            </a:r>
            <a:r>
              <a:rPr lang="en-US" altLang="en-US" dirty="0"/>
              <a:t>] = B[j]  {  Opt[</a:t>
            </a:r>
            <a:r>
              <a:rPr lang="en-US" altLang="en-US" dirty="0" err="1"/>
              <a:t>i,j</a:t>
            </a:r>
            <a:r>
              <a:rPr lang="en-US" altLang="en-US" dirty="0"/>
              <a:t>] </a:t>
            </a:r>
            <a:r>
              <a:rPr lang="en-US" altLang="en-US" dirty="0" smtClean="0"/>
              <a:t>= </a:t>
            </a:r>
            <a:r>
              <a:rPr lang="en-US" altLang="en-US" dirty="0"/>
              <a:t>1 + Opt[i-1,j-1];  Best[</a:t>
            </a:r>
            <a:r>
              <a:rPr lang="en-US" altLang="en-US" dirty="0" err="1"/>
              <a:t>i,j</a:t>
            </a:r>
            <a:r>
              <a:rPr lang="en-US" altLang="en-US" dirty="0"/>
              <a:t>] </a:t>
            </a:r>
            <a:r>
              <a:rPr lang="en-US" altLang="en-US" dirty="0" smtClean="0"/>
              <a:t>= </a:t>
            </a:r>
            <a:r>
              <a:rPr lang="en-US" altLang="en-US" dirty="0" err="1"/>
              <a:t>Diag</a:t>
            </a:r>
            <a:r>
              <a:rPr lang="en-US" altLang="en-US" dirty="0"/>
              <a:t>; }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else if Opt[i-1, j] &gt;= Opt[</a:t>
            </a:r>
            <a:r>
              <a:rPr lang="en-US" altLang="en-US" dirty="0" err="1"/>
              <a:t>i</a:t>
            </a:r>
            <a:r>
              <a:rPr lang="en-US" altLang="en-US" dirty="0"/>
              <a:t>, j-1]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	{  Opt[</a:t>
            </a:r>
            <a:r>
              <a:rPr lang="en-US" altLang="en-US" dirty="0" err="1"/>
              <a:t>i</a:t>
            </a:r>
            <a:r>
              <a:rPr lang="en-US" altLang="en-US" dirty="0"/>
              <a:t>, j] </a:t>
            </a:r>
            <a:r>
              <a:rPr lang="en-US" altLang="en-US" dirty="0" smtClean="0"/>
              <a:t>= </a:t>
            </a:r>
            <a:r>
              <a:rPr lang="en-US" altLang="en-US" dirty="0"/>
              <a:t>Opt[i-1, j</a:t>
            </a:r>
            <a:r>
              <a:rPr lang="en-US" altLang="en-US" dirty="0" smtClean="0"/>
              <a:t>]; </a:t>
            </a:r>
            <a:r>
              <a:rPr lang="en-US" altLang="en-US" dirty="0"/>
              <a:t>Best[</a:t>
            </a:r>
            <a:r>
              <a:rPr lang="en-US" altLang="en-US" dirty="0" err="1"/>
              <a:t>i,j</a:t>
            </a:r>
            <a:r>
              <a:rPr lang="en-US" altLang="en-US" dirty="0"/>
              <a:t>] </a:t>
            </a:r>
            <a:r>
              <a:rPr lang="en-US" altLang="en-US" dirty="0" smtClean="0"/>
              <a:t>= </a:t>
            </a:r>
            <a:r>
              <a:rPr lang="en-US" altLang="en-US" dirty="0"/>
              <a:t>Left; }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else        {  Opt[</a:t>
            </a:r>
            <a:r>
              <a:rPr lang="en-US" altLang="en-US" dirty="0" err="1"/>
              <a:t>i</a:t>
            </a:r>
            <a:r>
              <a:rPr lang="en-US" altLang="en-US" dirty="0"/>
              <a:t>, j] </a:t>
            </a:r>
            <a:r>
              <a:rPr lang="en-US" altLang="en-US" dirty="0" smtClean="0"/>
              <a:t>= </a:t>
            </a:r>
            <a:r>
              <a:rPr lang="en-US" altLang="en-US" dirty="0"/>
              <a:t>Opt[</a:t>
            </a:r>
            <a:r>
              <a:rPr lang="en-US" altLang="en-US" dirty="0" err="1"/>
              <a:t>i</a:t>
            </a:r>
            <a:r>
              <a:rPr lang="en-US" altLang="en-US" dirty="0"/>
              <a:t>, j-1</a:t>
            </a:r>
            <a:r>
              <a:rPr lang="en-US" altLang="en-US" dirty="0" smtClean="0"/>
              <a:t>]; </a:t>
            </a:r>
            <a:r>
              <a:rPr lang="en-US" altLang="en-US" dirty="0"/>
              <a:t>Best[</a:t>
            </a:r>
            <a:r>
              <a:rPr lang="en-US" altLang="en-US" dirty="0" err="1"/>
              <a:t>i,j</a:t>
            </a:r>
            <a:r>
              <a:rPr lang="en-US" altLang="en-US" dirty="0"/>
              <a:t>] </a:t>
            </a:r>
            <a:r>
              <a:rPr lang="en-US" altLang="en-US" dirty="0" smtClean="0"/>
              <a:t>= </a:t>
            </a:r>
            <a:r>
              <a:rPr lang="en-US" altLang="en-US" dirty="0"/>
              <a:t>Down; }</a:t>
            </a:r>
          </a:p>
          <a:p>
            <a:pPr defTabSz="365760"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Reconstructing Path from Distances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20949"/>
            <a:ext cx="5248275" cy="494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4524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9076</TotalTime>
  <Words>868</Words>
  <Application>Microsoft Office PowerPoint</Application>
  <PresentationFormat>On-screen Show (4:3)</PresentationFormat>
  <Paragraphs>193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Consolas</vt:lpstr>
      <vt:lpstr>Times New Roman</vt:lpstr>
      <vt:lpstr>1_Default Design</vt:lpstr>
      <vt:lpstr>CSE 421 Algorithms</vt:lpstr>
      <vt:lpstr>Announcements</vt:lpstr>
      <vt:lpstr>Longest Common Subsequence</vt:lpstr>
      <vt:lpstr>LCS Optimization</vt:lpstr>
      <vt:lpstr>Optimization recurrence</vt:lpstr>
      <vt:lpstr>Dynamic Programming Computation</vt:lpstr>
      <vt:lpstr>Code to compute Opt[ n, m] </vt:lpstr>
      <vt:lpstr>Storing the path information</vt:lpstr>
      <vt:lpstr>Reconstructing Path from Distances</vt:lpstr>
      <vt:lpstr>How good is this algorithm?</vt:lpstr>
      <vt:lpstr>Implementation 1</vt:lpstr>
      <vt:lpstr>N = 17000</vt:lpstr>
      <vt:lpstr>Implementation 2</vt:lpstr>
      <vt:lpstr>N = 300000</vt:lpstr>
      <vt:lpstr>Observations about the Algorithm</vt:lpstr>
      <vt:lpstr>Computing LCS in O(nm) time and O(n+m) space</vt:lpstr>
      <vt:lpstr>Divide and Conquer Algorithm</vt:lpstr>
      <vt:lpstr>Constrained LCS</vt:lpstr>
      <vt:lpstr>A = RRSSRTTRTS B=RTSRRSTST</vt:lpstr>
      <vt:lpstr>A = RRSSRTTRTS B=RTSRRSTST</vt:lpstr>
      <vt:lpstr>Computing the middle column</vt:lpstr>
      <vt:lpstr>Divide and Conquer</vt:lpstr>
      <vt:lpstr>Algorithm Analysis</vt:lpstr>
      <vt:lpstr>Prove by induction that  T(m,n) &lt;= 2cmn</vt:lpstr>
      <vt:lpstr>Memory Efficient LCS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101</cp:revision>
  <dcterms:created xsi:type="dcterms:W3CDTF">1601-01-01T00:00:00Z</dcterms:created>
  <dcterms:modified xsi:type="dcterms:W3CDTF">2019-03-04T21:05:47Z</dcterms:modified>
</cp:coreProperties>
</file>