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0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438" r:id="rId3"/>
    <p:sldId id="436" r:id="rId4"/>
    <p:sldId id="414" r:id="rId5"/>
    <p:sldId id="437" r:id="rId6"/>
    <p:sldId id="439" r:id="rId7"/>
    <p:sldId id="441" r:id="rId8"/>
    <p:sldId id="390" r:id="rId9"/>
    <p:sldId id="391" r:id="rId10"/>
    <p:sldId id="392" r:id="rId11"/>
    <p:sldId id="394" r:id="rId12"/>
    <p:sldId id="442" r:id="rId13"/>
    <p:sldId id="443" r:id="rId14"/>
    <p:sldId id="402" r:id="rId15"/>
    <p:sldId id="403" r:id="rId16"/>
    <p:sldId id="404" r:id="rId17"/>
    <p:sldId id="405" r:id="rId18"/>
    <p:sldId id="406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40" r:id="rId27"/>
    <p:sldId id="423" r:id="rId28"/>
    <p:sldId id="424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 varScale="1">
        <p:scale>
          <a:sx n="108" d="100"/>
          <a:sy n="108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453DD84-69E6-4C65-9138-986618F237B8}"/>
    <pc:docChg chg="custSel modSld">
      <pc:chgData name="Richard Anderson" userId="4654cc452026b74c" providerId="LiveId" clId="{2453DD84-69E6-4C65-9138-986618F237B8}" dt="2019-02-28T05:41:02.653" v="154" actId="20577"/>
      <pc:docMkLst>
        <pc:docMk/>
      </pc:docMkLst>
      <pc:sldChg chg="modSp">
        <pc:chgData name="Richard Anderson" userId="4654cc452026b74c" providerId="LiveId" clId="{2453DD84-69E6-4C65-9138-986618F237B8}" dt="2019-02-28T05:36:45.447" v="0" actId="20577"/>
        <pc:sldMkLst>
          <pc:docMk/>
          <pc:sldMk cId="4136412123" sldId="438"/>
        </pc:sldMkLst>
        <pc:spChg chg="mod">
          <ac:chgData name="Richard Anderson" userId="4654cc452026b74c" providerId="LiveId" clId="{2453DD84-69E6-4C65-9138-986618F237B8}" dt="2019-02-28T05:36:45.447" v="0" actId="20577"/>
          <ac:spMkLst>
            <pc:docMk/>
            <pc:sldMk cId="4136412123" sldId="438"/>
            <ac:spMk id="3" creationId="{00000000-0000-0000-0000-000000000000}"/>
          </ac:spMkLst>
        </pc:spChg>
      </pc:sldChg>
      <pc:sldChg chg="modSp">
        <pc:chgData name="Richard Anderson" userId="4654cc452026b74c" providerId="LiveId" clId="{2453DD84-69E6-4C65-9138-986618F237B8}" dt="2019-02-28T05:41:02.653" v="154" actId="20577"/>
        <pc:sldMkLst>
          <pc:docMk/>
          <pc:sldMk cId="1211127904" sldId="439"/>
        </pc:sldMkLst>
        <pc:spChg chg="mod">
          <ac:chgData name="Richard Anderson" userId="4654cc452026b74c" providerId="LiveId" clId="{2453DD84-69E6-4C65-9138-986618F237B8}" dt="2019-02-28T05:40:33.258" v="128" actId="20577"/>
          <ac:spMkLst>
            <pc:docMk/>
            <pc:sldMk cId="1211127904" sldId="439"/>
            <ac:spMk id="3" creationId="{00000000-0000-0000-0000-000000000000}"/>
          </ac:spMkLst>
        </pc:spChg>
        <pc:spChg chg="mod">
          <ac:chgData name="Richard Anderson" userId="4654cc452026b74c" providerId="LiveId" clId="{2453DD84-69E6-4C65-9138-986618F237B8}" dt="2019-02-28T05:41:02.653" v="154" actId="20577"/>
          <ac:spMkLst>
            <pc:docMk/>
            <pc:sldMk cId="1211127904" sldId="439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4FFE2-5F96-4D5D-9CB3-41D5FB2FD934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74918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1258C-46C7-4E2E-8418-2DFD7F3A662E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34832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49747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0F9F1-477F-446E-8452-D5B7BD75A574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2055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1154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545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06186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7A1C4-6345-4B93-B7F4-B54F0CDC0D9F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47844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8C0A84-ADDE-4978-9A78-A5DB20DAA710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2848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4847E-E463-4C47-B642-A54C6765DBF6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3510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25.xml.rels><?xml version="1.0" encoding="UTF-8" standalone="yes"?>
<Relationships xmlns="http://schemas.openxmlformats.org/package/2006/relationships"><Relationship Id="rId117" Type="http://schemas.openxmlformats.org/officeDocument/2006/relationships/tags" Target="../tags/tag174.xml"/><Relationship Id="rId21" Type="http://schemas.openxmlformats.org/officeDocument/2006/relationships/tags" Target="../tags/tag78.xml"/><Relationship Id="rId42" Type="http://schemas.openxmlformats.org/officeDocument/2006/relationships/tags" Target="../tags/tag99.xml"/><Relationship Id="rId63" Type="http://schemas.openxmlformats.org/officeDocument/2006/relationships/tags" Target="../tags/tag120.xml"/><Relationship Id="rId84" Type="http://schemas.openxmlformats.org/officeDocument/2006/relationships/tags" Target="../tags/tag141.xml"/><Relationship Id="rId138" Type="http://schemas.openxmlformats.org/officeDocument/2006/relationships/tags" Target="../tags/tag195.xml"/><Relationship Id="rId159" Type="http://schemas.openxmlformats.org/officeDocument/2006/relationships/tags" Target="../tags/tag216.xml"/><Relationship Id="rId170" Type="http://schemas.openxmlformats.org/officeDocument/2006/relationships/tags" Target="../tags/tag227.xml"/><Relationship Id="rId191" Type="http://schemas.openxmlformats.org/officeDocument/2006/relationships/tags" Target="../tags/tag248.xml"/><Relationship Id="rId205" Type="http://schemas.openxmlformats.org/officeDocument/2006/relationships/tags" Target="../tags/tag262.xml"/><Relationship Id="rId107" Type="http://schemas.openxmlformats.org/officeDocument/2006/relationships/tags" Target="../tags/tag164.xml"/><Relationship Id="rId11" Type="http://schemas.openxmlformats.org/officeDocument/2006/relationships/tags" Target="../tags/tag68.xml"/><Relationship Id="rId32" Type="http://schemas.openxmlformats.org/officeDocument/2006/relationships/tags" Target="../tags/tag89.xml"/><Relationship Id="rId53" Type="http://schemas.openxmlformats.org/officeDocument/2006/relationships/tags" Target="../tags/tag110.xml"/><Relationship Id="rId74" Type="http://schemas.openxmlformats.org/officeDocument/2006/relationships/tags" Target="../tags/tag131.xml"/><Relationship Id="rId128" Type="http://schemas.openxmlformats.org/officeDocument/2006/relationships/tags" Target="../tags/tag185.xml"/><Relationship Id="rId149" Type="http://schemas.openxmlformats.org/officeDocument/2006/relationships/tags" Target="../tags/tag206.xml"/><Relationship Id="rId5" Type="http://schemas.openxmlformats.org/officeDocument/2006/relationships/tags" Target="../tags/tag62.xml"/><Relationship Id="rId95" Type="http://schemas.openxmlformats.org/officeDocument/2006/relationships/tags" Target="../tags/tag152.xml"/><Relationship Id="rId160" Type="http://schemas.openxmlformats.org/officeDocument/2006/relationships/tags" Target="../tags/tag217.xml"/><Relationship Id="rId181" Type="http://schemas.openxmlformats.org/officeDocument/2006/relationships/tags" Target="../tags/tag238.xml"/><Relationship Id="rId22" Type="http://schemas.openxmlformats.org/officeDocument/2006/relationships/tags" Target="../tags/tag79.xml"/><Relationship Id="rId43" Type="http://schemas.openxmlformats.org/officeDocument/2006/relationships/tags" Target="../tags/tag100.xml"/><Relationship Id="rId64" Type="http://schemas.openxmlformats.org/officeDocument/2006/relationships/tags" Target="../tags/tag121.xml"/><Relationship Id="rId118" Type="http://schemas.openxmlformats.org/officeDocument/2006/relationships/tags" Target="../tags/tag175.xml"/><Relationship Id="rId139" Type="http://schemas.openxmlformats.org/officeDocument/2006/relationships/tags" Target="../tags/tag196.xml"/><Relationship Id="rId85" Type="http://schemas.openxmlformats.org/officeDocument/2006/relationships/tags" Target="../tags/tag142.xml"/><Relationship Id="rId150" Type="http://schemas.openxmlformats.org/officeDocument/2006/relationships/tags" Target="../tags/tag207.xml"/><Relationship Id="rId171" Type="http://schemas.openxmlformats.org/officeDocument/2006/relationships/tags" Target="../tags/tag228.xml"/><Relationship Id="rId192" Type="http://schemas.openxmlformats.org/officeDocument/2006/relationships/tags" Target="../tags/tag249.xml"/><Relationship Id="rId206" Type="http://schemas.openxmlformats.org/officeDocument/2006/relationships/tags" Target="../tags/tag263.xml"/><Relationship Id="rId12" Type="http://schemas.openxmlformats.org/officeDocument/2006/relationships/tags" Target="../tags/tag69.xml"/><Relationship Id="rId33" Type="http://schemas.openxmlformats.org/officeDocument/2006/relationships/tags" Target="../tags/tag90.xml"/><Relationship Id="rId108" Type="http://schemas.openxmlformats.org/officeDocument/2006/relationships/tags" Target="../tags/tag165.xml"/><Relationship Id="rId129" Type="http://schemas.openxmlformats.org/officeDocument/2006/relationships/tags" Target="../tags/tag186.xml"/><Relationship Id="rId54" Type="http://schemas.openxmlformats.org/officeDocument/2006/relationships/tags" Target="../tags/tag111.xml"/><Relationship Id="rId75" Type="http://schemas.openxmlformats.org/officeDocument/2006/relationships/tags" Target="../tags/tag132.xml"/><Relationship Id="rId96" Type="http://schemas.openxmlformats.org/officeDocument/2006/relationships/tags" Target="../tags/tag153.xml"/><Relationship Id="rId140" Type="http://schemas.openxmlformats.org/officeDocument/2006/relationships/tags" Target="../tags/tag197.xml"/><Relationship Id="rId161" Type="http://schemas.openxmlformats.org/officeDocument/2006/relationships/tags" Target="../tags/tag218.xml"/><Relationship Id="rId182" Type="http://schemas.openxmlformats.org/officeDocument/2006/relationships/tags" Target="../tags/tag239.xml"/><Relationship Id="rId6" Type="http://schemas.openxmlformats.org/officeDocument/2006/relationships/tags" Target="../tags/tag63.xml"/><Relationship Id="rId23" Type="http://schemas.openxmlformats.org/officeDocument/2006/relationships/tags" Target="../tags/tag80.xml"/><Relationship Id="rId119" Type="http://schemas.openxmlformats.org/officeDocument/2006/relationships/tags" Target="../tags/tag176.xml"/><Relationship Id="rId44" Type="http://schemas.openxmlformats.org/officeDocument/2006/relationships/tags" Target="../tags/tag101.xml"/><Relationship Id="rId65" Type="http://schemas.openxmlformats.org/officeDocument/2006/relationships/tags" Target="../tags/tag122.xml"/><Relationship Id="rId86" Type="http://schemas.openxmlformats.org/officeDocument/2006/relationships/tags" Target="../tags/tag143.xml"/><Relationship Id="rId130" Type="http://schemas.openxmlformats.org/officeDocument/2006/relationships/tags" Target="../tags/tag187.xml"/><Relationship Id="rId151" Type="http://schemas.openxmlformats.org/officeDocument/2006/relationships/tags" Target="../tags/tag208.xml"/><Relationship Id="rId172" Type="http://schemas.openxmlformats.org/officeDocument/2006/relationships/tags" Target="../tags/tag229.xml"/><Relationship Id="rId193" Type="http://schemas.openxmlformats.org/officeDocument/2006/relationships/tags" Target="../tags/tag250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70.xml"/><Relationship Id="rId109" Type="http://schemas.openxmlformats.org/officeDocument/2006/relationships/tags" Target="../tags/tag166.xml"/><Relationship Id="rId34" Type="http://schemas.openxmlformats.org/officeDocument/2006/relationships/tags" Target="../tags/tag91.xml"/><Relationship Id="rId55" Type="http://schemas.openxmlformats.org/officeDocument/2006/relationships/tags" Target="../tags/tag112.xml"/><Relationship Id="rId76" Type="http://schemas.openxmlformats.org/officeDocument/2006/relationships/tags" Target="../tags/tag133.xml"/><Relationship Id="rId97" Type="http://schemas.openxmlformats.org/officeDocument/2006/relationships/tags" Target="../tags/tag154.xml"/><Relationship Id="rId120" Type="http://schemas.openxmlformats.org/officeDocument/2006/relationships/tags" Target="../tags/tag177.xml"/><Relationship Id="rId141" Type="http://schemas.openxmlformats.org/officeDocument/2006/relationships/tags" Target="../tags/tag198.xml"/><Relationship Id="rId7" Type="http://schemas.openxmlformats.org/officeDocument/2006/relationships/tags" Target="../tags/tag64.xml"/><Relationship Id="rId162" Type="http://schemas.openxmlformats.org/officeDocument/2006/relationships/tags" Target="../tags/tag219.xml"/><Relationship Id="rId183" Type="http://schemas.openxmlformats.org/officeDocument/2006/relationships/tags" Target="../tags/tag240.xml"/><Relationship Id="rId24" Type="http://schemas.openxmlformats.org/officeDocument/2006/relationships/tags" Target="../tags/tag81.xml"/><Relationship Id="rId40" Type="http://schemas.openxmlformats.org/officeDocument/2006/relationships/tags" Target="../tags/tag97.xml"/><Relationship Id="rId45" Type="http://schemas.openxmlformats.org/officeDocument/2006/relationships/tags" Target="../tags/tag102.xml"/><Relationship Id="rId66" Type="http://schemas.openxmlformats.org/officeDocument/2006/relationships/tags" Target="../tags/tag123.xml"/><Relationship Id="rId87" Type="http://schemas.openxmlformats.org/officeDocument/2006/relationships/tags" Target="../tags/tag144.xml"/><Relationship Id="rId110" Type="http://schemas.openxmlformats.org/officeDocument/2006/relationships/tags" Target="../tags/tag167.xml"/><Relationship Id="rId115" Type="http://schemas.openxmlformats.org/officeDocument/2006/relationships/tags" Target="../tags/tag172.xml"/><Relationship Id="rId131" Type="http://schemas.openxmlformats.org/officeDocument/2006/relationships/tags" Target="../tags/tag188.xml"/><Relationship Id="rId136" Type="http://schemas.openxmlformats.org/officeDocument/2006/relationships/tags" Target="../tags/tag193.xml"/><Relationship Id="rId157" Type="http://schemas.openxmlformats.org/officeDocument/2006/relationships/tags" Target="../tags/tag214.xml"/><Relationship Id="rId178" Type="http://schemas.openxmlformats.org/officeDocument/2006/relationships/tags" Target="../tags/tag235.xml"/><Relationship Id="rId61" Type="http://schemas.openxmlformats.org/officeDocument/2006/relationships/tags" Target="../tags/tag118.xml"/><Relationship Id="rId82" Type="http://schemas.openxmlformats.org/officeDocument/2006/relationships/tags" Target="../tags/tag139.xml"/><Relationship Id="rId152" Type="http://schemas.openxmlformats.org/officeDocument/2006/relationships/tags" Target="../tags/tag209.xml"/><Relationship Id="rId173" Type="http://schemas.openxmlformats.org/officeDocument/2006/relationships/tags" Target="../tags/tag230.xml"/><Relationship Id="rId194" Type="http://schemas.openxmlformats.org/officeDocument/2006/relationships/tags" Target="../tags/tag251.xml"/><Relationship Id="rId199" Type="http://schemas.openxmlformats.org/officeDocument/2006/relationships/tags" Target="../tags/tag256.xml"/><Relationship Id="rId203" Type="http://schemas.openxmlformats.org/officeDocument/2006/relationships/tags" Target="../tags/tag260.xml"/><Relationship Id="rId19" Type="http://schemas.openxmlformats.org/officeDocument/2006/relationships/tags" Target="../tags/tag76.xml"/><Relationship Id="rId14" Type="http://schemas.openxmlformats.org/officeDocument/2006/relationships/tags" Target="../tags/tag71.xml"/><Relationship Id="rId30" Type="http://schemas.openxmlformats.org/officeDocument/2006/relationships/tags" Target="../tags/tag87.xml"/><Relationship Id="rId35" Type="http://schemas.openxmlformats.org/officeDocument/2006/relationships/tags" Target="../tags/tag92.xml"/><Relationship Id="rId56" Type="http://schemas.openxmlformats.org/officeDocument/2006/relationships/tags" Target="../tags/tag113.xml"/><Relationship Id="rId77" Type="http://schemas.openxmlformats.org/officeDocument/2006/relationships/tags" Target="../tags/tag134.xml"/><Relationship Id="rId100" Type="http://schemas.openxmlformats.org/officeDocument/2006/relationships/tags" Target="../tags/tag157.xml"/><Relationship Id="rId105" Type="http://schemas.openxmlformats.org/officeDocument/2006/relationships/tags" Target="../tags/tag162.xml"/><Relationship Id="rId126" Type="http://schemas.openxmlformats.org/officeDocument/2006/relationships/tags" Target="../tags/tag183.xml"/><Relationship Id="rId147" Type="http://schemas.openxmlformats.org/officeDocument/2006/relationships/tags" Target="../tags/tag204.xml"/><Relationship Id="rId168" Type="http://schemas.openxmlformats.org/officeDocument/2006/relationships/tags" Target="../tags/tag225.xml"/><Relationship Id="rId8" Type="http://schemas.openxmlformats.org/officeDocument/2006/relationships/tags" Target="../tags/tag65.xml"/><Relationship Id="rId51" Type="http://schemas.openxmlformats.org/officeDocument/2006/relationships/tags" Target="../tags/tag108.xml"/><Relationship Id="rId72" Type="http://schemas.openxmlformats.org/officeDocument/2006/relationships/tags" Target="../tags/tag129.xml"/><Relationship Id="rId93" Type="http://schemas.openxmlformats.org/officeDocument/2006/relationships/tags" Target="../tags/tag150.xml"/><Relationship Id="rId98" Type="http://schemas.openxmlformats.org/officeDocument/2006/relationships/tags" Target="../tags/tag155.xml"/><Relationship Id="rId121" Type="http://schemas.openxmlformats.org/officeDocument/2006/relationships/tags" Target="../tags/tag178.xml"/><Relationship Id="rId142" Type="http://schemas.openxmlformats.org/officeDocument/2006/relationships/tags" Target="../tags/tag199.xml"/><Relationship Id="rId163" Type="http://schemas.openxmlformats.org/officeDocument/2006/relationships/tags" Target="../tags/tag220.xml"/><Relationship Id="rId184" Type="http://schemas.openxmlformats.org/officeDocument/2006/relationships/tags" Target="../tags/tag241.xml"/><Relationship Id="rId189" Type="http://schemas.openxmlformats.org/officeDocument/2006/relationships/tags" Target="../tags/tag246.xml"/><Relationship Id="rId3" Type="http://schemas.openxmlformats.org/officeDocument/2006/relationships/tags" Target="../tags/tag60.xml"/><Relationship Id="rId25" Type="http://schemas.openxmlformats.org/officeDocument/2006/relationships/tags" Target="../tags/tag82.xml"/><Relationship Id="rId46" Type="http://schemas.openxmlformats.org/officeDocument/2006/relationships/tags" Target="../tags/tag103.xml"/><Relationship Id="rId67" Type="http://schemas.openxmlformats.org/officeDocument/2006/relationships/tags" Target="../tags/tag124.xml"/><Relationship Id="rId116" Type="http://schemas.openxmlformats.org/officeDocument/2006/relationships/tags" Target="../tags/tag173.xml"/><Relationship Id="rId137" Type="http://schemas.openxmlformats.org/officeDocument/2006/relationships/tags" Target="../tags/tag194.xml"/><Relationship Id="rId158" Type="http://schemas.openxmlformats.org/officeDocument/2006/relationships/tags" Target="../tags/tag215.xml"/><Relationship Id="rId20" Type="http://schemas.openxmlformats.org/officeDocument/2006/relationships/tags" Target="../tags/tag77.xml"/><Relationship Id="rId41" Type="http://schemas.openxmlformats.org/officeDocument/2006/relationships/tags" Target="../tags/tag98.xml"/><Relationship Id="rId62" Type="http://schemas.openxmlformats.org/officeDocument/2006/relationships/tags" Target="../tags/tag119.xml"/><Relationship Id="rId83" Type="http://schemas.openxmlformats.org/officeDocument/2006/relationships/tags" Target="../tags/tag140.xml"/><Relationship Id="rId88" Type="http://schemas.openxmlformats.org/officeDocument/2006/relationships/tags" Target="../tags/tag145.xml"/><Relationship Id="rId111" Type="http://schemas.openxmlformats.org/officeDocument/2006/relationships/tags" Target="../tags/tag168.xml"/><Relationship Id="rId132" Type="http://schemas.openxmlformats.org/officeDocument/2006/relationships/tags" Target="../tags/tag189.xml"/><Relationship Id="rId153" Type="http://schemas.openxmlformats.org/officeDocument/2006/relationships/tags" Target="../tags/tag210.xml"/><Relationship Id="rId174" Type="http://schemas.openxmlformats.org/officeDocument/2006/relationships/tags" Target="../tags/tag231.xml"/><Relationship Id="rId179" Type="http://schemas.openxmlformats.org/officeDocument/2006/relationships/tags" Target="../tags/tag236.xml"/><Relationship Id="rId195" Type="http://schemas.openxmlformats.org/officeDocument/2006/relationships/tags" Target="../tags/tag252.xml"/><Relationship Id="rId190" Type="http://schemas.openxmlformats.org/officeDocument/2006/relationships/tags" Target="../tags/tag247.xml"/><Relationship Id="rId204" Type="http://schemas.openxmlformats.org/officeDocument/2006/relationships/tags" Target="../tags/tag261.xml"/><Relationship Id="rId15" Type="http://schemas.openxmlformats.org/officeDocument/2006/relationships/tags" Target="../tags/tag72.xml"/><Relationship Id="rId36" Type="http://schemas.openxmlformats.org/officeDocument/2006/relationships/tags" Target="../tags/tag93.xml"/><Relationship Id="rId57" Type="http://schemas.openxmlformats.org/officeDocument/2006/relationships/tags" Target="../tags/tag114.xml"/><Relationship Id="rId106" Type="http://schemas.openxmlformats.org/officeDocument/2006/relationships/tags" Target="../tags/tag163.xml"/><Relationship Id="rId127" Type="http://schemas.openxmlformats.org/officeDocument/2006/relationships/tags" Target="../tags/tag184.xml"/><Relationship Id="rId10" Type="http://schemas.openxmlformats.org/officeDocument/2006/relationships/tags" Target="../tags/tag67.xml"/><Relationship Id="rId31" Type="http://schemas.openxmlformats.org/officeDocument/2006/relationships/tags" Target="../tags/tag88.xml"/><Relationship Id="rId52" Type="http://schemas.openxmlformats.org/officeDocument/2006/relationships/tags" Target="../tags/tag109.xml"/><Relationship Id="rId73" Type="http://schemas.openxmlformats.org/officeDocument/2006/relationships/tags" Target="../tags/tag130.xml"/><Relationship Id="rId78" Type="http://schemas.openxmlformats.org/officeDocument/2006/relationships/tags" Target="../tags/tag135.xml"/><Relationship Id="rId94" Type="http://schemas.openxmlformats.org/officeDocument/2006/relationships/tags" Target="../tags/tag151.xml"/><Relationship Id="rId99" Type="http://schemas.openxmlformats.org/officeDocument/2006/relationships/tags" Target="../tags/tag156.xml"/><Relationship Id="rId101" Type="http://schemas.openxmlformats.org/officeDocument/2006/relationships/tags" Target="../tags/tag158.xml"/><Relationship Id="rId122" Type="http://schemas.openxmlformats.org/officeDocument/2006/relationships/tags" Target="../tags/tag179.xml"/><Relationship Id="rId143" Type="http://schemas.openxmlformats.org/officeDocument/2006/relationships/tags" Target="../tags/tag200.xml"/><Relationship Id="rId148" Type="http://schemas.openxmlformats.org/officeDocument/2006/relationships/tags" Target="../tags/tag205.xml"/><Relationship Id="rId164" Type="http://schemas.openxmlformats.org/officeDocument/2006/relationships/tags" Target="../tags/tag221.xml"/><Relationship Id="rId169" Type="http://schemas.openxmlformats.org/officeDocument/2006/relationships/tags" Target="../tags/tag226.xml"/><Relationship Id="rId185" Type="http://schemas.openxmlformats.org/officeDocument/2006/relationships/tags" Target="../tags/tag242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80" Type="http://schemas.openxmlformats.org/officeDocument/2006/relationships/tags" Target="../tags/tag237.xml"/><Relationship Id="rId26" Type="http://schemas.openxmlformats.org/officeDocument/2006/relationships/tags" Target="../tags/tag83.xml"/><Relationship Id="rId47" Type="http://schemas.openxmlformats.org/officeDocument/2006/relationships/tags" Target="../tags/tag104.xml"/><Relationship Id="rId68" Type="http://schemas.openxmlformats.org/officeDocument/2006/relationships/tags" Target="../tags/tag125.xml"/><Relationship Id="rId89" Type="http://schemas.openxmlformats.org/officeDocument/2006/relationships/tags" Target="../tags/tag146.xml"/><Relationship Id="rId112" Type="http://schemas.openxmlformats.org/officeDocument/2006/relationships/tags" Target="../tags/tag169.xml"/><Relationship Id="rId133" Type="http://schemas.openxmlformats.org/officeDocument/2006/relationships/tags" Target="../tags/tag190.xml"/><Relationship Id="rId154" Type="http://schemas.openxmlformats.org/officeDocument/2006/relationships/tags" Target="../tags/tag211.xml"/><Relationship Id="rId175" Type="http://schemas.openxmlformats.org/officeDocument/2006/relationships/tags" Target="../tags/tag232.xml"/><Relationship Id="rId196" Type="http://schemas.openxmlformats.org/officeDocument/2006/relationships/tags" Target="../tags/tag253.xml"/><Relationship Id="rId200" Type="http://schemas.openxmlformats.org/officeDocument/2006/relationships/tags" Target="../tags/tag257.xml"/><Relationship Id="rId16" Type="http://schemas.openxmlformats.org/officeDocument/2006/relationships/tags" Target="../tags/tag73.xml"/><Relationship Id="rId37" Type="http://schemas.openxmlformats.org/officeDocument/2006/relationships/tags" Target="../tags/tag94.xml"/><Relationship Id="rId58" Type="http://schemas.openxmlformats.org/officeDocument/2006/relationships/tags" Target="../tags/tag115.xml"/><Relationship Id="rId79" Type="http://schemas.openxmlformats.org/officeDocument/2006/relationships/tags" Target="../tags/tag136.xml"/><Relationship Id="rId102" Type="http://schemas.openxmlformats.org/officeDocument/2006/relationships/tags" Target="../tags/tag159.xml"/><Relationship Id="rId123" Type="http://schemas.openxmlformats.org/officeDocument/2006/relationships/tags" Target="../tags/tag180.xml"/><Relationship Id="rId144" Type="http://schemas.openxmlformats.org/officeDocument/2006/relationships/tags" Target="../tags/tag201.xml"/><Relationship Id="rId90" Type="http://schemas.openxmlformats.org/officeDocument/2006/relationships/tags" Target="../tags/tag147.xml"/><Relationship Id="rId165" Type="http://schemas.openxmlformats.org/officeDocument/2006/relationships/tags" Target="../tags/tag222.xml"/><Relationship Id="rId186" Type="http://schemas.openxmlformats.org/officeDocument/2006/relationships/tags" Target="../tags/tag243.xml"/><Relationship Id="rId27" Type="http://schemas.openxmlformats.org/officeDocument/2006/relationships/tags" Target="../tags/tag84.xml"/><Relationship Id="rId48" Type="http://schemas.openxmlformats.org/officeDocument/2006/relationships/tags" Target="../tags/tag105.xml"/><Relationship Id="rId69" Type="http://schemas.openxmlformats.org/officeDocument/2006/relationships/tags" Target="../tags/tag126.xml"/><Relationship Id="rId113" Type="http://schemas.openxmlformats.org/officeDocument/2006/relationships/tags" Target="../tags/tag170.xml"/><Relationship Id="rId134" Type="http://schemas.openxmlformats.org/officeDocument/2006/relationships/tags" Target="../tags/tag191.xml"/><Relationship Id="rId80" Type="http://schemas.openxmlformats.org/officeDocument/2006/relationships/tags" Target="../tags/tag137.xml"/><Relationship Id="rId155" Type="http://schemas.openxmlformats.org/officeDocument/2006/relationships/tags" Target="../tags/tag212.xml"/><Relationship Id="rId176" Type="http://schemas.openxmlformats.org/officeDocument/2006/relationships/tags" Target="../tags/tag233.xml"/><Relationship Id="rId197" Type="http://schemas.openxmlformats.org/officeDocument/2006/relationships/tags" Target="../tags/tag254.xml"/><Relationship Id="rId201" Type="http://schemas.openxmlformats.org/officeDocument/2006/relationships/tags" Target="../tags/tag258.xml"/><Relationship Id="rId17" Type="http://schemas.openxmlformats.org/officeDocument/2006/relationships/tags" Target="../tags/tag74.xml"/><Relationship Id="rId38" Type="http://schemas.openxmlformats.org/officeDocument/2006/relationships/tags" Target="../tags/tag95.xml"/><Relationship Id="rId59" Type="http://schemas.openxmlformats.org/officeDocument/2006/relationships/tags" Target="../tags/tag116.xml"/><Relationship Id="rId103" Type="http://schemas.openxmlformats.org/officeDocument/2006/relationships/tags" Target="../tags/tag160.xml"/><Relationship Id="rId124" Type="http://schemas.openxmlformats.org/officeDocument/2006/relationships/tags" Target="../tags/tag181.xml"/><Relationship Id="rId70" Type="http://schemas.openxmlformats.org/officeDocument/2006/relationships/tags" Target="../tags/tag127.xml"/><Relationship Id="rId91" Type="http://schemas.openxmlformats.org/officeDocument/2006/relationships/tags" Target="../tags/tag148.xml"/><Relationship Id="rId145" Type="http://schemas.openxmlformats.org/officeDocument/2006/relationships/tags" Target="../tags/tag202.xml"/><Relationship Id="rId166" Type="http://schemas.openxmlformats.org/officeDocument/2006/relationships/tags" Target="../tags/tag223.xml"/><Relationship Id="rId187" Type="http://schemas.openxmlformats.org/officeDocument/2006/relationships/tags" Target="../tags/tag244.xml"/><Relationship Id="rId1" Type="http://schemas.openxmlformats.org/officeDocument/2006/relationships/tags" Target="../tags/tag58.xml"/><Relationship Id="rId28" Type="http://schemas.openxmlformats.org/officeDocument/2006/relationships/tags" Target="../tags/tag85.xml"/><Relationship Id="rId49" Type="http://schemas.openxmlformats.org/officeDocument/2006/relationships/tags" Target="../tags/tag106.xml"/><Relationship Id="rId114" Type="http://schemas.openxmlformats.org/officeDocument/2006/relationships/tags" Target="../tags/tag171.xml"/><Relationship Id="rId60" Type="http://schemas.openxmlformats.org/officeDocument/2006/relationships/tags" Target="../tags/tag117.xml"/><Relationship Id="rId81" Type="http://schemas.openxmlformats.org/officeDocument/2006/relationships/tags" Target="../tags/tag138.xml"/><Relationship Id="rId135" Type="http://schemas.openxmlformats.org/officeDocument/2006/relationships/tags" Target="../tags/tag192.xml"/><Relationship Id="rId156" Type="http://schemas.openxmlformats.org/officeDocument/2006/relationships/tags" Target="../tags/tag213.xml"/><Relationship Id="rId177" Type="http://schemas.openxmlformats.org/officeDocument/2006/relationships/tags" Target="../tags/tag234.xml"/><Relationship Id="rId198" Type="http://schemas.openxmlformats.org/officeDocument/2006/relationships/tags" Target="../tags/tag255.xml"/><Relationship Id="rId202" Type="http://schemas.openxmlformats.org/officeDocument/2006/relationships/tags" Target="../tags/tag259.xml"/><Relationship Id="rId18" Type="http://schemas.openxmlformats.org/officeDocument/2006/relationships/tags" Target="../tags/tag75.xml"/><Relationship Id="rId39" Type="http://schemas.openxmlformats.org/officeDocument/2006/relationships/tags" Target="../tags/tag96.xml"/><Relationship Id="rId50" Type="http://schemas.openxmlformats.org/officeDocument/2006/relationships/tags" Target="../tags/tag107.xml"/><Relationship Id="rId104" Type="http://schemas.openxmlformats.org/officeDocument/2006/relationships/tags" Target="../tags/tag161.xml"/><Relationship Id="rId125" Type="http://schemas.openxmlformats.org/officeDocument/2006/relationships/tags" Target="../tags/tag182.xml"/><Relationship Id="rId146" Type="http://schemas.openxmlformats.org/officeDocument/2006/relationships/tags" Target="../tags/tag203.xml"/><Relationship Id="rId167" Type="http://schemas.openxmlformats.org/officeDocument/2006/relationships/tags" Target="../tags/tag224.xml"/><Relationship Id="rId188" Type="http://schemas.openxmlformats.org/officeDocument/2006/relationships/tags" Target="../tags/tag245.xml"/><Relationship Id="rId71" Type="http://schemas.openxmlformats.org/officeDocument/2006/relationships/tags" Target="../tags/tag128.xml"/><Relationship Id="rId92" Type="http://schemas.openxmlformats.org/officeDocument/2006/relationships/tags" Target="../tags/tag149.xml"/><Relationship Id="rId2" Type="http://schemas.openxmlformats.org/officeDocument/2006/relationships/tags" Target="../tags/tag59.xml"/><Relationship Id="rId29" Type="http://schemas.openxmlformats.org/officeDocument/2006/relationships/tags" Target="../tags/tag8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6" Type="http://schemas.openxmlformats.org/officeDocument/2006/relationships/tags" Target="../tags/tag269.xml"/><Relationship Id="rId5" Type="http://schemas.openxmlformats.org/officeDocument/2006/relationships/tags" Target="../tags/tag268.xml"/><Relationship Id="rId4" Type="http://schemas.openxmlformats.org/officeDocument/2006/relationships/tags" Target="../tags/tag26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18</a:t>
            </a:r>
          </a:p>
          <a:p>
            <a:pPr eaLnBrk="1" hangingPunct="1"/>
            <a:r>
              <a:rPr lang="en-US" altLang="en-US" dirty="0"/>
              <a:t>Dynamic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 Opt[1], Opt[2], . . ., Opt[n]</a:t>
            </a:r>
          </a:p>
          <a:p>
            <a:pPr eaLnBrk="1" hangingPunct="1"/>
            <a:r>
              <a:rPr lang="en-US" altLang="en-US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line breaking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1" y="1729581"/>
            <a:ext cx="600741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0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Paragraphing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line breaking:</a:t>
            </a:r>
          </a:p>
          <a:p>
            <a:pPr lvl="1"/>
            <a:r>
              <a:rPr lang="en-US" dirty="0" smtClean="0"/>
              <a:t>Assign words to paragraphs to minimize the sum of line penalties (square of excess white space)</a:t>
            </a:r>
          </a:p>
          <a:p>
            <a:pPr lvl="1"/>
            <a:r>
              <a:rPr lang="en-US" dirty="0" smtClean="0"/>
              <a:t>Words 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. . .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Pen(</a:t>
            </a:r>
            <a:r>
              <a:rPr lang="en-US" dirty="0" err="1" smtClean="0"/>
              <a:t>i</a:t>
            </a:r>
            <a:r>
              <a:rPr lang="en-US" dirty="0" smtClean="0"/>
              <a:t>, j): penalty of filling a line with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/>
            <a:r>
              <a:rPr lang="en-US" dirty="0" smtClean="0"/>
              <a:t>Opt[j, k]: minimum penalty of ending line k with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aseline="-25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69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approximation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/>
              <a:t>Given a string S, and a library of strings B = {b</a:t>
            </a:r>
            <a:r>
              <a:rPr lang="en-US" altLang="en-US" baseline="-25000"/>
              <a:t>1</a:t>
            </a:r>
            <a:r>
              <a:rPr lang="en-US" altLang="en-US"/>
              <a:t>, …b</a:t>
            </a:r>
            <a:r>
              <a:rPr lang="en-US" altLang="en-US" baseline="-25000"/>
              <a:t>m</a:t>
            </a:r>
            <a:r>
              <a:rPr lang="en-US" altLang="en-US"/>
              <a:t>}, construct an approximation of the string S by using copies of strings in B.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4191000"/>
            <a:ext cx="7620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B = {</a:t>
            </a:r>
            <a:r>
              <a:rPr lang="en-US" altLang="en-US" sz="3200" dirty="0" err="1"/>
              <a:t>abab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bbbaaa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ccbb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ccaacc</a:t>
            </a:r>
            <a:r>
              <a:rPr lang="en-US" altLang="en-US" sz="32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S = </a:t>
            </a:r>
            <a:r>
              <a:rPr lang="en-US" altLang="en-US" sz="3200" dirty="0" err="1"/>
              <a:t>abaccbbbaabbccbbccaabab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Strings from B assigned to non-overlapping positions of S</a:t>
            </a:r>
          </a:p>
          <a:p>
            <a:pPr eaLnBrk="1" hangingPunct="1"/>
            <a:r>
              <a:rPr lang="en-US" altLang="en-US"/>
              <a:t>Strings from B may be used multiple times</a:t>
            </a:r>
          </a:p>
          <a:p>
            <a:pPr eaLnBrk="1" hangingPunct="1"/>
            <a:r>
              <a:rPr lang="en-US" altLang="en-US"/>
              <a:t>Cost of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for unmatched character in S</a:t>
            </a:r>
          </a:p>
          <a:p>
            <a:pPr eaLnBrk="1" hangingPunct="1"/>
            <a:r>
              <a:rPr lang="en-US" altLang="en-US"/>
              <a:t>Cost of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/>
              <a:t> for mismatched character in S</a:t>
            </a:r>
          </a:p>
          <a:p>
            <a:pPr lvl="1" eaLnBrk="1" hangingPunct="1"/>
            <a:r>
              <a:rPr lang="en-US" altLang="en-US"/>
              <a:t>MisMatch(i, j) – number of mismatched characters of b</a:t>
            </a:r>
            <a:r>
              <a:rPr lang="en-US" altLang="en-US" baseline="-25000"/>
              <a:t>j</a:t>
            </a:r>
            <a:r>
              <a:rPr lang="en-US" altLang="en-US"/>
              <a:t>, when aligned starting with position i in 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Design a Dynamic Programming Algorithm for String Approximation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 Opt[1], Opt[2], . . ., Opt[n]</a:t>
            </a:r>
          </a:p>
          <a:p>
            <a:pPr eaLnBrk="1" hangingPunct="1"/>
            <a:r>
              <a:rPr lang="en-US" altLang="en-US"/>
              <a:t>What is Opt[k]?</a:t>
            </a:r>
          </a:p>
        </p:txBody>
      </p:sp>
      <p:sp>
        <p:nvSpPr>
          <p:cNvPr id="23556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Opt[k] = fun(Opt[0],…,Opt[k-1])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the solution determined from sub problems?</a:t>
            </a:r>
          </a:p>
        </p:txBody>
      </p:sp>
      <p:sp>
        <p:nvSpPr>
          <p:cNvPr id="2458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981200"/>
            <a:ext cx="79248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for i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Opt[k] = Opt[k-1] + 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for j := 1 to |B|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p = i – len(b</a:t>
            </a:r>
            <a:r>
              <a:rPr lang="en-US" altLang="en-US" sz="2000" baseline="-25000"/>
              <a:t>j</a:t>
            </a:r>
            <a:r>
              <a:rPr lang="en-US" altLang="en-US" sz="200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Opt[k] = min(Opt[k],  Opt[p-1]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 MisMatch(p, j));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/>
              <a:t>C=c</a:t>
            </a:r>
            <a:r>
              <a:rPr lang="en-US" altLang="en-US" baseline="-25000"/>
              <a:t>1</a:t>
            </a:r>
            <a:r>
              <a:rPr lang="en-US" altLang="en-US"/>
              <a:t>…c</a:t>
            </a:r>
            <a:r>
              <a:rPr lang="en-US" altLang="en-US" baseline="-25000"/>
              <a:t>g</a:t>
            </a:r>
            <a:r>
              <a:rPr lang="en-US" altLang="en-US"/>
              <a:t> is a subsequence of A=a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  <a:r>
              <a:rPr lang="en-US" altLang="en-US"/>
              <a:t> if C can be obtained by removing elements from A (but retaining order)</a:t>
            </a:r>
          </a:p>
          <a:p>
            <a:pPr eaLnBrk="1" hangingPunct="1"/>
            <a:r>
              <a:rPr lang="en-US" altLang="en-US"/>
              <a:t>LCS(A, B):  A maximum length sequence that is a subsequence of both A and B</a:t>
            </a:r>
          </a:p>
          <a:p>
            <a:pPr eaLnBrk="1" hangingPunct="1"/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12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408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/>
              <a:t>Align sequences with gaps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if character x is unmatched</a:t>
            </a:r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xy</a:t>
            </a:r>
            <a:r>
              <a:rPr lang="en-US" altLang="en-US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988" y="5816600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Note: the problem is often expressed as a minimization problem,  </a:t>
            </a:r>
          </a:p>
          <a:p>
            <a:pPr eaLnBrk="1" hangingPunct="1"/>
            <a:r>
              <a:rPr lang="en-US" altLang="en-US"/>
              <a:t>with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xx</a:t>
            </a:r>
            <a:r>
              <a:rPr lang="en-US" altLang="en-US"/>
              <a:t> = 0 and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= 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  <a:p>
            <a:pPr eaLnBrk="1" hangingPunct="1"/>
            <a:r>
              <a:rPr lang="en-US" altLang="en-US"/>
              <a:t>B =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Opt[ j, k] is the length of          LCS(a</a:t>
            </a:r>
            <a:r>
              <a:rPr lang="en-US" altLang="en-US" baseline="-25000"/>
              <a:t>1</a:t>
            </a: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…a</a:t>
            </a:r>
            <a:r>
              <a:rPr lang="en-US" altLang="en-US" baseline="-25000"/>
              <a:t>j</a:t>
            </a:r>
            <a:r>
              <a:rPr lang="en-US" altLang="en-US"/>
              <a:t>, b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…b</a:t>
            </a:r>
            <a:r>
              <a:rPr lang="en-US" altLang="en-US" baseline="-25000"/>
              <a:t>k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If a</a:t>
            </a:r>
            <a:r>
              <a:rPr lang="en-US" altLang="en-US" baseline="-25000"/>
              <a:t>j</a:t>
            </a:r>
            <a:r>
              <a:rPr lang="en-US" altLang="en-US"/>
              <a:t> = b</a:t>
            </a:r>
            <a:r>
              <a:rPr lang="en-US" altLang="en-US" baseline="-25000"/>
              <a:t>k</a:t>
            </a:r>
            <a:r>
              <a:rPr lang="en-US" altLang="en-US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If a</a:t>
            </a:r>
            <a:r>
              <a:rPr lang="en-US" altLang="en-US" baseline="-25000"/>
              <a:t>j</a:t>
            </a:r>
            <a:r>
              <a:rPr lang="en-US" altLang="en-US"/>
              <a:t> != b</a:t>
            </a:r>
            <a:r>
              <a:rPr lang="en-US" altLang="en-US" baseline="-25000"/>
              <a:t>k</a:t>
            </a:r>
            <a:r>
              <a:rPr lang="en-US" altLang="en-US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if character x is unmatched</a:t>
            </a:r>
          </a:p>
          <a:p>
            <a:pPr eaLnBrk="1" hangingPunct="1"/>
            <a:r>
              <a:rPr lang="en-US" altLang="en-US"/>
              <a:t>Charge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xy</a:t>
            </a:r>
            <a:r>
              <a:rPr lang="en-US" altLang="en-US"/>
              <a:t> if character x is matched to character y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</a:t>
            </a:r>
            <a:r>
              <a:rPr lang="en-US" altLang="en-US" dirty="0" err="1"/>
              <a:t>j,k</a:t>
            </a:r>
            <a:r>
              <a:rPr lang="en-US" altLang="en-US" dirty="0"/>
              <a:t>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0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One dimensional dynamic programming:  Interval scheduling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Opt[ j ] = max (Opt[ j – 1],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j</a:t>
            </a:r>
            <a:r>
              <a:rPr lang="en-US" altLang="en-US" dirty="0"/>
              <a:t> + Opt[ p[ j ] ]) 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3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53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Two dimensional dynamic programming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298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623" y="2584369"/>
            <a:ext cx="8931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Opt</a:t>
            </a:r>
            <a:r>
              <a:rPr lang="en-US" sz="3200" baseline="-25000" dirty="0" err="1"/>
              <a:t>k</a:t>
            </a:r>
            <a:r>
              <a:rPr lang="en-US" sz="3200" dirty="0"/>
              <a:t>[ j ] = min </a:t>
            </a:r>
            <a:r>
              <a:rPr lang="en-US" sz="3200" baseline="-25000" dirty="0" err="1"/>
              <a:t>i</a:t>
            </a:r>
            <a:r>
              <a:rPr lang="en-US" sz="3200" dirty="0"/>
              <a:t> { Opt</a:t>
            </a:r>
            <a:r>
              <a:rPr lang="en-US" sz="3200" baseline="-25000" dirty="0"/>
              <a:t>k-1</a:t>
            </a:r>
            <a:r>
              <a:rPr lang="en-US" sz="3200" dirty="0"/>
              <a:t>[ </a:t>
            </a:r>
            <a:r>
              <a:rPr lang="en-US" sz="3200" dirty="0" err="1"/>
              <a:t>i</a:t>
            </a:r>
            <a:r>
              <a:rPr lang="en-US" sz="3200" dirty="0"/>
              <a:t> ] + </a:t>
            </a:r>
            <a:r>
              <a:rPr lang="en-US" sz="3200" dirty="0" err="1"/>
              <a:t>E</a:t>
            </a:r>
            <a:r>
              <a:rPr lang="en-US" sz="3200" baseline="-25000" dirty="0" err="1"/>
              <a:t>i,j</a:t>
            </a:r>
            <a:r>
              <a:rPr lang="en-US" sz="3200" dirty="0"/>
              <a:t> } for 0 &lt; </a:t>
            </a:r>
            <a:r>
              <a:rPr lang="en-US" sz="3200" dirty="0" err="1"/>
              <a:t>i</a:t>
            </a:r>
            <a:r>
              <a:rPr lang="en-US" sz="3200" dirty="0"/>
              <a:t> &lt; j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181" y="1895492"/>
            <a:ext cx="6699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K-segment linear approximation</a:t>
            </a:r>
          </a:p>
        </p:txBody>
      </p:sp>
      <p:graphicFrame>
        <p:nvGraphicFramePr>
          <p:cNvPr id="6" name="Group 136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9869364"/>
              </p:ext>
            </p:extLst>
          </p:nvPr>
        </p:nvGraphicFramePr>
        <p:xfrm>
          <a:off x="346016" y="41148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7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6885252"/>
              </p:ext>
            </p:ext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Subset sum and knapsack</a:t>
            </a:r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1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approach for Strict Subset Sum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Alternate </a:t>
            </a:r>
            <a:r>
              <a:rPr lang="en-US" dirty="0" smtClean="0"/>
              <a:t>solution of  Strict Subset </a:t>
            </a:r>
            <a:r>
              <a:rPr lang="en-US" dirty="0"/>
              <a:t>Sum </a:t>
            </a:r>
            <a:r>
              <a:rPr lang="en-US" dirty="0" smtClean="0"/>
              <a:t> with a dynamic </a:t>
            </a:r>
            <a:r>
              <a:rPr lang="en-US" dirty="0"/>
              <a:t>programming </a:t>
            </a:r>
            <a:r>
              <a:rPr lang="en-US" dirty="0" smtClean="0"/>
              <a:t>algorithm:</a:t>
            </a:r>
            <a:endParaRPr lang="en-US" dirty="0"/>
          </a:p>
          <a:p>
            <a:pPr marL="731520" indent="0">
              <a:buNone/>
            </a:pPr>
            <a:r>
              <a:rPr lang="en-US" dirty="0" smtClean="0"/>
              <a:t>Sum[</a:t>
            </a:r>
            <a:r>
              <a:rPr lang="en-US" dirty="0" err="1" smtClean="0"/>
              <a:t>i</a:t>
            </a:r>
            <a:r>
              <a:rPr lang="en-US" dirty="0"/>
              <a:t>, K] = true if there is a subset of {w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} that sums to exactly K,  false otherwise</a:t>
            </a:r>
          </a:p>
          <a:p>
            <a:pPr marL="731520" indent="0">
              <a:buNone/>
            </a:pPr>
            <a:r>
              <a:rPr lang="en-US" dirty="0"/>
              <a:t>Sum [</a:t>
            </a:r>
            <a:r>
              <a:rPr lang="en-US" dirty="0" err="1"/>
              <a:t>i</a:t>
            </a:r>
            <a:r>
              <a:rPr lang="en-US" dirty="0"/>
              <a:t>, K] = Sum [</a:t>
            </a:r>
            <a:r>
              <a:rPr lang="en-US" dirty="0" err="1"/>
              <a:t>i</a:t>
            </a:r>
            <a:r>
              <a:rPr lang="en-US" dirty="0"/>
              <a:t> -1, K] </a:t>
            </a:r>
            <a:r>
              <a:rPr lang="en-US" b="1" dirty="0"/>
              <a:t>OR</a:t>
            </a:r>
            <a:r>
              <a:rPr lang="en-US" dirty="0"/>
              <a:t> Sum[</a:t>
            </a:r>
            <a:r>
              <a:rPr lang="en-US" dirty="0" err="1"/>
              <a:t>i</a:t>
            </a:r>
            <a:r>
              <a:rPr lang="en-US" dirty="0"/>
              <a:t> - 1, K -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]</a:t>
            </a:r>
          </a:p>
          <a:p>
            <a:pPr marL="731520" indent="0">
              <a:buNone/>
            </a:pPr>
            <a:r>
              <a:rPr lang="en-US" dirty="0"/>
              <a:t>Sum [0, 0] = true;  </a:t>
            </a:r>
            <a:r>
              <a:rPr lang="en-US" dirty="0" smtClean="0"/>
              <a:t>Sum[0, K] </a:t>
            </a:r>
            <a:r>
              <a:rPr lang="en-US" dirty="0"/>
              <a:t>= false for </a:t>
            </a:r>
            <a:r>
              <a:rPr lang="en-US" dirty="0" smtClean="0"/>
              <a:t>K </a:t>
            </a:r>
            <a:r>
              <a:rPr lang="en-US" dirty="0"/>
              <a:t>!=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Saving space:  Can you replace the two dimensional array with a one dimensional array?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2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for Subset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 items and target sum K, the run time is O(</a:t>
            </a:r>
            <a:r>
              <a:rPr lang="en-US" dirty="0" err="1"/>
              <a:t>nK</a:t>
            </a:r>
            <a:r>
              <a:rPr lang="en-US" dirty="0"/>
              <a:t>)</a:t>
            </a:r>
          </a:p>
          <a:p>
            <a:r>
              <a:rPr lang="en-US" dirty="0"/>
              <a:t>If K is 1,000,000,000,000,000,000,000,000 this is very slow</a:t>
            </a:r>
          </a:p>
          <a:p>
            <a:r>
              <a:rPr lang="en-US" dirty="0"/>
              <a:t>Alternate brute force algorithm:  examine all subsets: O(n2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217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 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Examples</a:t>
            </a:r>
          </a:p>
          <a:p>
            <a:pPr lvl="1" eaLnBrk="1" hangingPunct="1"/>
            <a:r>
              <a:rPr lang="en-US" altLang="en-US" dirty="0"/>
              <a:t>Optimal Billboard Placement</a:t>
            </a:r>
          </a:p>
          <a:p>
            <a:pPr lvl="2" eaLnBrk="1" hangingPunct="1"/>
            <a:r>
              <a:rPr lang="en-US" altLang="en-US" dirty="0"/>
              <a:t>Text, Solved Exercise, </a:t>
            </a:r>
            <a:r>
              <a:rPr lang="en-US" altLang="en-US" dirty="0" err="1"/>
              <a:t>Pg</a:t>
            </a:r>
            <a:r>
              <a:rPr lang="en-US" altLang="en-US" dirty="0"/>
              <a:t> 307</a:t>
            </a:r>
          </a:p>
          <a:p>
            <a:pPr lvl="1" eaLnBrk="1" hangingPunct="1"/>
            <a:r>
              <a:rPr lang="en-US" altLang="en-US" dirty="0" err="1"/>
              <a:t>Linebreaking</a:t>
            </a:r>
            <a:r>
              <a:rPr lang="en-US" altLang="en-US" dirty="0"/>
              <a:t> with hyphenation</a:t>
            </a:r>
          </a:p>
          <a:p>
            <a:pPr lvl="2" eaLnBrk="1" hangingPunct="1"/>
            <a:r>
              <a:rPr lang="en-US" altLang="en-US" dirty="0"/>
              <a:t>Compare with HW problem 6, </a:t>
            </a:r>
            <a:r>
              <a:rPr lang="en-US" altLang="en-US" dirty="0" err="1"/>
              <a:t>Pg</a:t>
            </a:r>
            <a:r>
              <a:rPr lang="en-US" altLang="en-US" dirty="0"/>
              <a:t> 317</a:t>
            </a:r>
          </a:p>
          <a:p>
            <a:pPr lvl="1" eaLnBrk="1" hangingPunct="1"/>
            <a:r>
              <a:rPr lang="en-US" altLang="en-US" dirty="0"/>
              <a:t>String approximation</a:t>
            </a:r>
          </a:p>
          <a:p>
            <a:pPr lvl="2" eaLnBrk="1" hangingPunct="1"/>
            <a:r>
              <a:rPr lang="en-US" altLang="en-US" dirty="0"/>
              <a:t>Text, Solved Exercise, Page </a:t>
            </a:r>
            <a:r>
              <a:rPr lang="en-US" altLang="en-US" dirty="0" smtClean="0"/>
              <a:t>309</a:t>
            </a:r>
          </a:p>
          <a:p>
            <a:pPr lvl="1" eaLnBrk="1" hangingPunct="1"/>
            <a:r>
              <a:rPr lang="en-US" altLang="en-US" dirty="0" smtClean="0"/>
              <a:t>Longest Common Subsequence</a:t>
            </a:r>
          </a:p>
          <a:p>
            <a:pPr lvl="2" eaLnBrk="1" hangingPunct="1"/>
            <a:r>
              <a:rPr lang="en-US" altLang="en-US" dirty="0" smtClean="0"/>
              <a:t>Text,  Section 6.6</a:t>
            </a: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Maximize income in placing billboards</a:t>
            </a:r>
          </a:p>
          <a:p>
            <a:pPr lvl="1" eaLnBrk="1" hangingPunct="1"/>
            <a:r>
              <a:rPr lang="en-US" altLang="en-US"/>
              <a:t>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 v</a:t>
            </a:r>
            <a:r>
              <a:rPr lang="en-US" altLang="en-US" baseline="-25000"/>
              <a:t>i</a:t>
            </a:r>
            <a:r>
              <a:rPr lang="en-US" altLang="en-US"/>
              <a:t>: value of placing billboard at  position p</a:t>
            </a:r>
            <a:r>
              <a:rPr lang="en-US" altLang="en-US" baseline="-25000"/>
              <a:t>i</a:t>
            </a:r>
          </a:p>
          <a:p>
            <a:pPr eaLnBrk="1" hangingPunct="1"/>
            <a:r>
              <a:rPr lang="en-US" altLang="en-US"/>
              <a:t>Constraint:</a:t>
            </a:r>
          </a:p>
          <a:p>
            <a:pPr lvl="1" eaLnBrk="1" hangingPunct="1"/>
            <a:r>
              <a:rPr lang="en-US" altLang="en-US"/>
              <a:t>At most one billboard every five miles</a:t>
            </a:r>
          </a:p>
          <a:p>
            <a:pPr eaLnBrk="1" hangingPunct="1"/>
            <a:r>
              <a:rPr lang="en-US" altLang="en-US"/>
              <a:t>Example</a:t>
            </a:r>
          </a:p>
          <a:p>
            <a:pPr lvl="1" eaLnBrk="1" hangingPunct="1"/>
            <a:r>
              <a:rPr lang="en-US" altLang="en-US"/>
              <a:t>{(6,5), (8,6), (12, 5), (14, 1)}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8492</TotalTime>
  <Words>1082</Words>
  <Application>Microsoft Office PowerPoint</Application>
  <PresentationFormat>On-screen Show (4:3)</PresentationFormat>
  <Paragraphs>207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Letter Gothic</vt:lpstr>
      <vt:lpstr>Symbol</vt:lpstr>
      <vt:lpstr>Times New Roman</vt:lpstr>
      <vt:lpstr>1_Default Design</vt:lpstr>
      <vt:lpstr>CSE 421 Algorithms</vt:lpstr>
      <vt:lpstr>Announcements</vt:lpstr>
      <vt:lpstr>One dimensional dynamic programming:  Interval scheduling</vt:lpstr>
      <vt:lpstr>Two dimensional dynamic programming</vt:lpstr>
      <vt:lpstr>Two dimensional dynamic programming</vt:lpstr>
      <vt:lpstr>Alternate approach for Strict Subset Sum</vt:lpstr>
      <vt:lpstr>Run time for Subset Sum</vt:lpstr>
      <vt:lpstr>Dynamic Programming Examples</vt:lpstr>
      <vt:lpstr>Billboard Placement</vt:lpstr>
      <vt:lpstr>Design a Dynamic Programming  Algorithm for Billboard Placement</vt:lpstr>
      <vt:lpstr>Solution</vt:lpstr>
      <vt:lpstr>Optimal line breaking</vt:lpstr>
      <vt:lpstr>Optimal Paragraphing</vt:lpstr>
      <vt:lpstr>String approximation</vt:lpstr>
      <vt:lpstr>Formal Model</vt:lpstr>
      <vt:lpstr>Design a Dynamic Programming Algorithm for String Approximation</vt:lpstr>
      <vt:lpstr>Opt[k] = fun(Opt[0],…,Opt[k-1])</vt:lpstr>
      <vt:lpstr>Solution</vt:lpstr>
      <vt:lpstr>Longest Common Subsequence</vt:lpstr>
      <vt:lpstr>Determine the LCS of the following strings</vt:lpstr>
      <vt:lpstr>String Alignment Problem</vt:lpstr>
      <vt:lpstr>LCS Optimization</vt:lpstr>
      <vt:lpstr>Optimization recurrence</vt:lpstr>
      <vt:lpstr>Give the Optimization Recurrence for the String Alignment Problem</vt:lpstr>
      <vt:lpstr>Dynamic Programming Computation</vt:lpstr>
      <vt:lpstr>Code to compute Opt[j,k] </vt:lpstr>
      <vt:lpstr>Storing the path information</vt:lpstr>
      <vt:lpstr>How good is this algorithm?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104</cp:revision>
  <dcterms:created xsi:type="dcterms:W3CDTF">1601-01-01T00:00:00Z</dcterms:created>
  <dcterms:modified xsi:type="dcterms:W3CDTF">2019-03-02T00:28:51Z</dcterms:modified>
</cp:coreProperties>
</file>