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2"/>
  </p:handoutMasterIdLst>
  <p:sldIdLst>
    <p:sldId id="256" r:id="rId2"/>
    <p:sldId id="329" r:id="rId3"/>
    <p:sldId id="328" r:id="rId4"/>
    <p:sldId id="290" r:id="rId5"/>
    <p:sldId id="291" r:id="rId6"/>
    <p:sldId id="286" r:id="rId7"/>
    <p:sldId id="287" r:id="rId8"/>
    <p:sldId id="302" r:id="rId9"/>
    <p:sldId id="304" r:id="rId10"/>
    <p:sldId id="293" r:id="rId11"/>
    <p:sldId id="303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8" autoAdjust="0"/>
    <p:restoredTop sz="94660"/>
  </p:normalViewPr>
  <p:slideViewPr>
    <p:cSldViewPr>
      <p:cViewPr varScale="1">
        <p:scale>
          <a:sx n="118" d="100"/>
          <a:sy n="118" d="100"/>
        </p:scale>
        <p:origin x="114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9F0A3C-5154-4E0D-AFAC-E344E484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D79-F586-447A-97AE-FD449462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38B0-F78A-4FCC-B537-3DCCF32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9A57-6C90-4E8F-9285-2804E507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DF35-47AB-47BB-9584-38C66AAC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976F-17CD-48D4-9C5D-F1DDBD94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F71E-D0FB-4176-AC68-3B53799C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7AE7-FB3D-434F-A62F-6B34FB84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5B21-2CA7-457C-B6A0-759B2777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8284-9D40-42B9-B015-0EED9658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941-D726-4219-9705-9BFBB7FD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02B-D56E-487D-9013-338F1D9C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888E4-253F-46B7-9B9E-579F2A7D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26" Type="http://schemas.openxmlformats.org/officeDocument/2006/relationships/tags" Target="../tags/tag189.xml"/><Relationship Id="rId39" Type="http://schemas.openxmlformats.org/officeDocument/2006/relationships/tags" Target="../tags/tag202.xml"/><Relationship Id="rId21" Type="http://schemas.openxmlformats.org/officeDocument/2006/relationships/tags" Target="../tags/tag184.xml"/><Relationship Id="rId34" Type="http://schemas.openxmlformats.org/officeDocument/2006/relationships/tags" Target="../tags/tag197.xml"/><Relationship Id="rId42" Type="http://schemas.openxmlformats.org/officeDocument/2006/relationships/tags" Target="../tags/tag205.xml"/><Relationship Id="rId47" Type="http://schemas.openxmlformats.org/officeDocument/2006/relationships/tags" Target="../tags/tag210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70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9" Type="http://schemas.openxmlformats.org/officeDocument/2006/relationships/tags" Target="../tags/tag192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32" Type="http://schemas.openxmlformats.org/officeDocument/2006/relationships/tags" Target="../tags/tag195.xml"/><Relationship Id="rId37" Type="http://schemas.openxmlformats.org/officeDocument/2006/relationships/tags" Target="../tags/tag200.xml"/><Relationship Id="rId40" Type="http://schemas.openxmlformats.org/officeDocument/2006/relationships/tags" Target="../tags/tag203.xml"/><Relationship Id="rId45" Type="http://schemas.openxmlformats.org/officeDocument/2006/relationships/tags" Target="../tags/tag208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36" Type="http://schemas.openxmlformats.org/officeDocument/2006/relationships/tags" Target="../tags/tag199.xml"/><Relationship Id="rId49" Type="http://schemas.openxmlformats.org/officeDocument/2006/relationships/tags" Target="../tags/tag212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31" Type="http://schemas.openxmlformats.org/officeDocument/2006/relationships/tags" Target="../tags/tag194.xml"/><Relationship Id="rId44" Type="http://schemas.openxmlformats.org/officeDocument/2006/relationships/tags" Target="../tags/tag207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30" Type="http://schemas.openxmlformats.org/officeDocument/2006/relationships/tags" Target="../tags/tag193.xml"/><Relationship Id="rId35" Type="http://schemas.openxmlformats.org/officeDocument/2006/relationships/tags" Target="../tags/tag198.xml"/><Relationship Id="rId43" Type="http://schemas.openxmlformats.org/officeDocument/2006/relationships/tags" Target="../tags/tag206.xml"/><Relationship Id="rId48" Type="http://schemas.openxmlformats.org/officeDocument/2006/relationships/tags" Target="../tags/tag211.xml"/><Relationship Id="rId8" Type="http://schemas.openxmlformats.org/officeDocument/2006/relationships/tags" Target="../tags/tag171.xml"/><Relationship Id="rId3" Type="http://schemas.openxmlformats.org/officeDocument/2006/relationships/tags" Target="../tags/tag166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46" Type="http://schemas.openxmlformats.org/officeDocument/2006/relationships/tags" Target="../tags/tag209.xml"/><Relationship Id="rId20" Type="http://schemas.openxmlformats.org/officeDocument/2006/relationships/tags" Target="../tags/tag183.xml"/><Relationship Id="rId41" Type="http://schemas.openxmlformats.org/officeDocument/2006/relationships/tags" Target="../tags/tag204.xml"/><Relationship Id="rId1" Type="http://schemas.openxmlformats.org/officeDocument/2006/relationships/tags" Target="../tags/tag164.xml"/><Relationship Id="rId6" Type="http://schemas.openxmlformats.org/officeDocument/2006/relationships/tags" Target="../tags/tag16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13" Type="http://schemas.openxmlformats.org/officeDocument/2006/relationships/tags" Target="../tags/tag225.xml"/><Relationship Id="rId18" Type="http://schemas.openxmlformats.org/officeDocument/2006/relationships/tags" Target="../tags/tag230.xml"/><Relationship Id="rId3" Type="http://schemas.openxmlformats.org/officeDocument/2006/relationships/tags" Target="../tags/tag215.xml"/><Relationship Id="rId21" Type="http://schemas.openxmlformats.org/officeDocument/2006/relationships/tags" Target="../tags/tag233.xml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17" Type="http://schemas.openxmlformats.org/officeDocument/2006/relationships/tags" Target="../tags/tag229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20" Type="http://schemas.openxmlformats.org/officeDocument/2006/relationships/tags" Target="../tags/tag232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5" Type="http://schemas.openxmlformats.org/officeDocument/2006/relationships/tags" Target="../tags/tag217.xml"/><Relationship Id="rId15" Type="http://schemas.openxmlformats.org/officeDocument/2006/relationships/tags" Target="../tags/tag227.xml"/><Relationship Id="rId10" Type="http://schemas.openxmlformats.org/officeDocument/2006/relationships/tags" Target="../tags/tag222.xml"/><Relationship Id="rId19" Type="http://schemas.openxmlformats.org/officeDocument/2006/relationships/tags" Target="../tags/tag231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tags" Target="../tags/tag226.xml"/><Relationship Id="rId2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46.xml"/><Relationship Id="rId18" Type="http://schemas.openxmlformats.org/officeDocument/2006/relationships/tags" Target="../tags/tag251.xml"/><Relationship Id="rId26" Type="http://schemas.openxmlformats.org/officeDocument/2006/relationships/tags" Target="../tags/tag259.xml"/><Relationship Id="rId39" Type="http://schemas.openxmlformats.org/officeDocument/2006/relationships/tags" Target="../tags/tag272.xml"/><Relationship Id="rId21" Type="http://schemas.openxmlformats.org/officeDocument/2006/relationships/tags" Target="../tags/tag254.xml"/><Relationship Id="rId34" Type="http://schemas.openxmlformats.org/officeDocument/2006/relationships/tags" Target="../tags/tag267.xml"/><Relationship Id="rId42" Type="http://schemas.openxmlformats.org/officeDocument/2006/relationships/tags" Target="../tags/tag275.xml"/><Relationship Id="rId47" Type="http://schemas.openxmlformats.org/officeDocument/2006/relationships/tags" Target="../tags/tag280.xml"/><Relationship Id="rId50" Type="http://schemas.openxmlformats.org/officeDocument/2006/relationships/tags" Target="../tags/tag283.xml"/><Relationship Id="rId7" Type="http://schemas.openxmlformats.org/officeDocument/2006/relationships/tags" Target="../tags/tag240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29" Type="http://schemas.openxmlformats.org/officeDocument/2006/relationships/tags" Target="../tags/tag262.xml"/><Relationship Id="rId11" Type="http://schemas.openxmlformats.org/officeDocument/2006/relationships/tags" Target="../tags/tag244.xml"/><Relationship Id="rId24" Type="http://schemas.openxmlformats.org/officeDocument/2006/relationships/tags" Target="../tags/tag257.xml"/><Relationship Id="rId32" Type="http://schemas.openxmlformats.org/officeDocument/2006/relationships/tags" Target="../tags/tag265.xml"/><Relationship Id="rId37" Type="http://schemas.openxmlformats.org/officeDocument/2006/relationships/tags" Target="../tags/tag270.xml"/><Relationship Id="rId40" Type="http://schemas.openxmlformats.org/officeDocument/2006/relationships/tags" Target="../tags/tag273.xml"/><Relationship Id="rId45" Type="http://schemas.openxmlformats.org/officeDocument/2006/relationships/tags" Target="../tags/tag278.xml"/><Relationship Id="rId5" Type="http://schemas.openxmlformats.org/officeDocument/2006/relationships/tags" Target="../tags/tag238.xml"/><Relationship Id="rId15" Type="http://schemas.openxmlformats.org/officeDocument/2006/relationships/tags" Target="../tags/tag248.xml"/><Relationship Id="rId23" Type="http://schemas.openxmlformats.org/officeDocument/2006/relationships/tags" Target="../tags/tag256.xml"/><Relationship Id="rId28" Type="http://schemas.openxmlformats.org/officeDocument/2006/relationships/tags" Target="../tags/tag261.xml"/><Relationship Id="rId36" Type="http://schemas.openxmlformats.org/officeDocument/2006/relationships/tags" Target="../tags/tag269.xml"/><Relationship Id="rId49" Type="http://schemas.openxmlformats.org/officeDocument/2006/relationships/tags" Target="../tags/tag282.xml"/><Relationship Id="rId10" Type="http://schemas.openxmlformats.org/officeDocument/2006/relationships/tags" Target="../tags/tag243.xml"/><Relationship Id="rId19" Type="http://schemas.openxmlformats.org/officeDocument/2006/relationships/tags" Target="../tags/tag252.xml"/><Relationship Id="rId31" Type="http://schemas.openxmlformats.org/officeDocument/2006/relationships/tags" Target="../tags/tag264.xml"/><Relationship Id="rId44" Type="http://schemas.openxmlformats.org/officeDocument/2006/relationships/tags" Target="../tags/tag277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Relationship Id="rId22" Type="http://schemas.openxmlformats.org/officeDocument/2006/relationships/tags" Target="../tags/tag255.xml"/><Relationship Id="rId27" Type="http://schemas.openxmlformats.org/officeDocument/2006/relationships/tags" Target="../tags/tag260.xml"/><Relationship Id="rId30" Type="http://schemas.openxmlformats.org/officeDocument/2006/relationships/tags" Target="../tags/tag263.xml"/><Relationship Id="rId35" Type="http://schemas.openxmlformats.org/officeDocument/2006/relationships/tags" Target="../tags/tag268.xml"/><Relationship Id="rId43" Type="http://schemas.openxmlformats.org/officeDocument/2006/relationships/tags" Target="../tags/tag276.xml"/><Relationship Id="rId48" Type="http://schemas.openxmlformats.org/officeDocument/2006/relationships/tags" Target="../tags/tag281.xml"/><Relationship Id="rId8" Type="http://schemas.openxmlformats.org/officeDocument/2006/relationships/tags" Target="../tags/tag241.xml"/><Relationship Id="rId51" Type="http://schemas.openxmlformats.org/officeDocument/2006/relationships/tags" Target="../tags/tag284.xml"/><Relationship Id="rId3" Type="http://schemas.openxmlformats.org/officeDocument/2006/relationships/tags" Target="../tags/tag236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5" Type="http://schemas.openxmlformats.org/officeDocument/2006/relationships/tags" Target="../tags/tag258.xml"/><Relationship Id="rId33" Type="http://schemas.openxmlformats.org/officeDocument/2006/relationships/tags" Target="../tags/tag266.xml"/><Relationship Id="rId38" Type="http://schemas.openxmlformats.org/officeDocument/2006/relationships/tags" Target="../tags/tag271.xml"/><Relationship Id="rId46" Type="http://schemas.openxmlformats.org/officeDocument/2006/relationships/tags" Target="../tags/tag279.xml"/><Relationship Id="rId20" Type="http://schemas.openxmlformats.org/officeDocument/2006/relationships/tags" Target="../tags/tag253.xml"/><Relationship Id="rId41" Type="http://schemas.openxmlformats.org/officeDocument/2006/relationships/tags" Target="../tags/tag274.xml"/><Relationship Id="rId1" Type="http://schemas.openxmlformats.org/officeDocument/2006/relationships/tags" Target="../tags/tag234.xml"/><Relationship Id="rId6" Type="http://schemas.openxmlformats.org/officeDocument/2006/relationships/tags" Target="../tags/tag239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97.xml"/><Relationship Id="rId18" Type="http://schemas.openxmlformats.org/officeDocument/2006/relationships/tags" Target="../tags/tag302.xml"/><Relationship Id="rId26" Type="http://schemas.openxmlformats.org/officeDocument/2006/relationships/tags" Target="../tags/tag310.xml"/><Relationship Id="rId39" Type="http://schemas.openxmlformats.org/officeDocument/2006/relationships/tags" Target="../tags/tag323.xml"/><Relationship Id="rId21" Type="http://schemas.openxmlformats.org/officeDocument/2006/relationships/tags" Target="../tags/tag305.xml"/><Relationship Id="rId34" Type="http://schemas.openxmlformats.org/officeDocument/2006/relationships/tags" Target="../tags/tag318.xml"/><Relationship Id="rId42" Type="http://schemas.openxmlformats.org/officeDocument/2006/relationships/tags" Target="../tags/tag326.xml"/><Relationship Id="rId47" Type="http://schemas.openxmlformats.org/officeDocument/2006/relationships/tags" Target="../tags/tag331.xml"/><Relationship Id="rId50" Type="http://schemas.openxmlformats.org/officeDocument/2006/relationships/tags" Target="../tags/tag334.xml"/><Relationship Id="rId7" Type="http://schemas.openxmlformats.org/officeDocument/2006/relationships/tags" Target="../tags/tag291.xml"/><Relationship Id="rId2" Type="http://schemas.openxmlformats.org/officeDocument/2006/relationships/tags" Target="../tags/tag286.xml"/><Relationship Id="rId16" Type="http://schemas.openxmlformats.org/officeDocument/2006/relationships/tags" Target="../tags/tag300.xml"/><Relationship Id="rId29" Type="http://schemas.openxmlformats.org/officeDocument/2006/relationships/tags" Target="../tags/tag313.xml"/><Relationship Id="rId11" Type="http://schemas.openxmlformats.org/officeDocument/2006/relationships/tags" Target="../tags/tag295.xml"/><Relationship Id="rId24" Type="http://schemas.openxmlformats.org/officeDocument/2006/relationships/tags" Target="../tags/tag308.xml"/><Relationship Id="rId32" Type="http://schemas.openxmlformats.org/officeDocument/2006/relationships/tags" Target="../tags/tag316.xml"/><Relationship Id="rId37" Type="http://schemas.openxmlformats.org/officeDocument/2006/relationships/tags" Target="../tags/tag321.xml"/><Relationship Id="rId40" Type="http://schemas.openxmlformats.org/officeDocument/2006/relationships/tags" Target="../tags/tag324.xml"/><Relationship Id="rId45" Type="http://schemas.openxmlformats.org/officeDocument/2006/relationships/tags" Target="../tags/tag329.xml"/><Relationship Id="rId5" Type="http://schemas.openxmlformats.org/officeDocument/2006/relationships/tags" Target="../tags/tag289.xml"/><Relationship Id="rId15" Type="http://schemas.openxmlformats.org/officeDocument/2006/relationships/tags" Target="../tags/tag299.xml"/><Relationship Id="rId23" Type="http://schemas.openxmlformats.org/officeDocument/2006/relationships/tags" Target="../tags/tag307.xml"/><Relationship Id="rId28" Type="http://schemas.openxmlformats.org/officeDocument/2006/relationships/tags" Target="../tags/tag312.xml"/><Relationship Id="rId36" Type="http://schemas.openxmlformats.org/officeDocument/2006/relationships/tags" Target="../tags/tag320.xml"/><Relationship Id="rId49" Type="http://schemas.openxmlformats.org/officeDocument/2006/relationships/tags" Target="../tags/tag333.xml"/><Relationship Id="rId10" Type="http://schemas.openxmlformats.org/officeDocument/2006/relationships/tags" Target="../tags/tag294.xml"/><Relationship Id="rId19" Type="http://schemas.openxmlformats.org/officeDocument/2006/relationships/tags" Target="../tags/tag303.xml"/><Relationship Id="rId31" Type="http://schemas.openxmlformats.org/officeDocument/2006/relationships/tags" Target="../tags/tag315.xml"/><Relationship Id="rId44" Type="http://schemas.openxmlformats.org/officeDocument/2006/relationships/tags" Target="../tags/tag328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88.xml"/><Relationship Id="rId9" Type="http://schemas.openxmlformats.org/officeDocument/2006/relationships/tags" Target="../tags/tag293.xml"/><Relationship Id="rId14" Type="http://schemas.openxmlformats.org/officeDocument/2006/relationships/tags" Target="../tags/tag298.xml"/><Relationship Id="rId22" Type="http://schemas.openxmlformats.org/officeDocument/2006/relationships/tags" Target="../tags/tag306.xml"/><Relationship Id="rId27" Type="http://schemas.openxmlformats.org/officeDocument/2006/relationships/tags" Target="../tags/tag311.xml"/><Relationship Id="rId30" Type="http://schemas.openxmlformats.org/officeDocument/2006/relationships/tags" Target="../tags/tag314.xml"/><Relationship Id="rId35" Type="http://schemas.openxmlformats.org/officeDocument/2006/relationships/tags" Target="../tags/tag319.xml"/><Relationship Id="rId43" Type="http://schemas.openxmlformats.org/officeDocument/2006/relationships/tags" Target="../tags/tag327.xml"/><Relationship Id="rId48" Type="http://schemas.openxmlformats.org/officeDocument/2006/relationships/tags" Target="../tags/tag332.xml"/><Relationship Id="rId8" Type="http://schemas.openxmlformats.org/officeDocument/2006/relationships/tags" Target="../tags/tag292.xml"/><Relationship Id="rId51" Type="http://schemas.openxmlformats.org/officeDocument/2006/relationships/tags" Target="../tags/tag335.xml"/><Relationship Id="rId3" Type="http://schemas.openxmlformats.org/officeDocument/2006/relationships/tags" Target="../tags/tag287.xml"/><Relationship Id="rId12" Type="http://schemas.openxmlformats.org/officeDocument/2006/relationships/tags" Target="../tags/tag296.xml"/><Relationship Id="rId17" Type="http://schemas.openxmlformats.org/officeDocument/2006/relationships/tags" Target="../tags/tag301.xml"/><Relationship Id="rId25" Type="http://schemas.openxmlformats.org/officeDocument/2006/relationships/tags" Target="../tags/tag309.xml"/><Relationship Id="rId33" Type="http://schemas.openxmlformats.org/officeDocument/2006/relationships/tags" Target="../tags/tag317.xml"/><Relationship Id="rId38" Type="http://schemas.openxmlformats.org/officeDocument/2006/relationships/tags" Target="../tags/tag322.xml"/><Relationship Id="rId46" Type="http://schemas.openxmlformats.org/officeDocument/2006/relationships/tags" Target="../tags/tag330.xml"/><Relationship Id="rId20" Type="http://schemas.openxmlformats.org/officeDocument/2006/relationships/tags" Target="../tags/tag304.xml"/><Relationship Id="rId41" Type="http://schemas.openxmlformats.org/officeDocument/2006/relationships/tags" Target="../tags/tag325.xml"/><Relationship Id="rId1" Type="http://schemas.openxmlformats.org/officeDocument/2006/relationships/tags" Target="../tags/tag285.xml"/><Relationship Id="rId6" Type="http://schemas.openxmlformats.org/officeDocument/2006/relationships/tags" Target="../tags/tag290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348.xml"/><Relationship Id="rId18" Type="http://schemas.openxmlformats.org/officeDocument/2006/relationships/tags" Target="../tags/tag353.xml"/><Relationship Id="rId26" Type="http://schemas.openxmlformats.org/officeDocument/2006/relationships/tags" Target="../tags/tag361.xml"/><Relationship Id="rId39" Type="http://schemas.openxmlformats.org/officeDocument/2006/relationships/tags" Target="../tags/tag374.xml"/><Relationship Id="rId21" Type="http://schemas.openxmlformats.org/officeDocument/2006/relationships/tags" Target="../tags/tag356.xml"/><Relationship Id="rId34" Type="http://schemas.openxmlformats.org/officeDocument/2006/relationships/tags" Target="../tags/tag369.xml"/><Relationship Id="rId42" Type="http://schemas.openxmlformats.org/officeDocument/2006/relationships/tags" Target="../tags/tag377.xml"/><Relationship Id="rId47" Type="http://schemas.openxmlformats.org/officeDocument/2006/relationships/tags" Target="../tags/tag382.xml"/><Relationship Id="rId50" Type="http://schemas.openxmlformats.org/officeDocument/2006/relationships/tags" Target="../tags/tag385.xml"/><Relationship Id="rId7" Type="http://schemas.openxmlformats.org/officeDocument/2006/relationships/tags" Target="../tags/tag342.xml"/><Relationship Id="rId2" Type="http://schemas.openxmlformats.org/officeDocument/2006/relationships/tags" Target="../tags/tag337.xml"/><Relationship Id="rId16" Type="http://schemas.openxmlformats.org/officeDocument/2006/relationships/tags" Target="../tags/tag351.xml"/><Relationship Id="rId29" Type="http://schemas.openxmlformats.org/officeDocument/2006/relationships/tags" Target="../tags/tag364.xml"/><Relationship Id="rId11" Type="http://schemas.openxmlformats.org/officeDocument/2006/relationships/tags" Target="../tags/tag346.xml"/><Relationship Id="rId24" Type="http://schemas.openxmlformats.org/officeDocument/2006/relationships/tags" Target="../tags/tag359.xml"/><Relationship Id="rId32" Type="http://schemas.openxmlformats.org/officeDocument/2006/relationships/tags" Target="../tags/tag367.xml"/><Relationship Id="rId37" Type="http://schemas.openxmlformats.org/officeDocument/2006/relationships/tags" Target="../tags/tag372.xml"/><Relationship Id="rId40" Type="http://schemas.openxmlformats.org/officeDocument/2006/relationships/tags" Target="../tags/tag375.xml"/><Relationship Id="rId45" Type="http://schemas.openxmlformats.org/officeDocument/2006/relationships/tags" Target="../tags/tag380.xml"/><Relationship Id="rId5" Type="http://schemas.openxmlformats.org/officeDocument/2006/relationships/tags" Target="../tags/tag340.xml"/><Relationship Id="rId15" Type="http://schemas.openxmlformats.org/officeDocument/2006/relationships/tags" Target="../tags/tag350.xml"/><Relationship Id="rId23" Type="http://schemas.openxmlformats.org/officeDocument/2006/relationships/tags" Target="../tags/tag358.xml"/><Relationship Id="rId28" Type="http://schemas.openxmlformats.org/officeDocument/2006/relationships/tags" Target="../tags/tag363.xml"/><Relationship Id="rId36" Type="http://schemas.openxmlformats.org/officeDocument/2006/relationships/tags" Target="../tags/tag371.xml"/><Relationship Id="rId49" Type="http://schemas.openxmlformats.org/officeDocument/2006/relationships/tags" Target="../tags/tag384.xml"/><Relationship Id="rId10" Type="http://schemas.openxmlformats.org/officeDocument/2006/relationships/tags" Target="../tags/tag345.xml"/><Relationship Id="rId19" Type="http://schemas.openxmlformats.org/officeDocument/2006/relationships/tags" Target="../tags/tag354.xml"/><Relationship Id="rId31" Type="http://schemas.openxmlformats.org/officeDocument/2006/relationships/tags" Target="../tags/tag366.xml"/><Relationship Id="rId44" Type="http://schemas.openxmlformats.org/officeDocument/2006/relationships/tags" Target="../tags/tag379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339.xml"/><Relationship Id="rId9" Type="http://schemas.openxmlformats.org/officeDocument/2006/relationships/tags" Target="../tags/tag344.xml"/><Relationship Id="rId14" Type="http://schemas.openxmlformats.org/officeDocument/2006/relationships/tags" Target="../tags/tag349.xml"/><Relationship Id="rId22" Type="http://schemas.openxmlformats.org/officeDocument/2006/relationships/tags" Target="../tags/tag357.xml"/><Relationship Id="rId27" Type="http://schemas.openxmlformats.org/officeDocument/2006/relationships/tags" Target="../tags/tag362.xml"/><Relationship Id="rId30" Type="http://schemas.openxmlformats.org/officeDocument/2006/relationships/tags" Target="../tags/tag365.xml"/><Relationship Id="rId35" Type="http://schemas.openxmlformats.org/officeDocument/2006/relationships/tags" Target="../tags/tag370.xml"/><Relationship Id="rId43" Type="http://schemas.openxmlformats.org/officeDocument/2006/relationships/tags" Target="../tags/tag378.xml"/><Relationship Id="rId48" Type="http://schemas.openxmlformats.org/officeDocument/2006/relationships/tags" Target="../tags/tag383.xml"/><Relationship Id="rId8" Type="http://schemas.openxmlformats.org/officeDocument/2006/relationships/tags" Target="../tags/tag343.xml"/><Relationship Id="rId51" Type="http://schemas.openxmlformats.org/officeDocument/2006/relationships/tags" Target="../tags/tag386.xml"/><Relationship Id="rId3" Type="http://schemas.openxmlformats.org/officeDocument/2006/relationships/tags" Target="../tags/tag338.xml"/><Relationship Id="rId12" Type="http://schemas.openxmlformats.org/officeDocument/2006/relationships/tags" Target="../tags/tag347.xml"/><Relationship Id="rId17" Type="http://schemas.openxmlformats.org/officeDocument/2006/relationships/tags" Target="../tags/tag352.xml"/><Relationship Id="rId25" Type="http://schemas.openxmlformats.org/officeDocument/2006/relationships/tags" Target="../tags/tag360.xml"/><Relationship Id="rId33" Type="http://schemas.openxmlformats.org/officeDocument/2006/relationships/tags" Target="../tags/tag368.xml"/><Relationship Id="rId38" Type="http://schemas.openxmlformats.org/officeDocument/2006/relationships/tags" Target="../tags/tag373.xml"/><Relationship Id="rId46" Type="http://schemas.openxmlformats.org/officeDocument/2006/relationships/tags" Target="../tags/tag381.xml"/><Relationship Id="rId20" Type="http://schemas.openxmlformats.org/officeDocument/2006/relationships/tags" Target="../tags/tag355.xml"/><Relationship Id="rId41" Type="http://schemas.openxmlformats.org/officeDocument/2006/relationships/tags" Target="../tags/tag376.xml"/><Relationship Id="rId1" Type="http://schemas.openxmlformats.org/officeDocument/2006/relationships/tags" Target="../tags/tag336.xml"/><Relationship Id="rId6" Type="http://schemas.openxmlformats.org/officeDocument/2006/relationships/tags" Target="../tags/tag341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399.xml"/><Relationship Id="rId18" Type="http://schemas.openxmlformats.org/officeDocument/2006/relationships/tags" Target="../tags/tag404.xml"/><Relationship Id="rId26" Type="http://schemas.openxmlformats.org/officeDocument/2006/relationships/tags" Target="../tags/tag412.xml"/><Relationship Id="rId3" Type="http://schemas.openxmlformats.org/officeDocument/2006/relationships/tags" Target="../tags/tag389.xml"/><Relationship Id="rId21" Type="http://schemas.openxmlformats.org/officeDocument/2006/relationships/tags" Target="../tags/tag407.xml"/><Relationship Id="rId34" Type="http://schemas.openxmlformats.org/officeDocument/2006/relationships/tags" Target="../tags/tag420.xml"/><Relationship Id="rId7" Type="http://schemas.openxmlformats.org/officeDocument/2006/relationships/tags" Target="../tags/tag393.xml"/><Relationship Id="rId12" Type="http://schemas.openxmlformats.org/officeDocument/2006/relationships/tags" Target="../tags/tag398.xml"/><Relationship Id="rId17" Type="http://schemas.openxmlformats.org/officeDocument/2006/relationships/tags" Target="../tags/tag403.xml"/><Relationship Id="rId25" Type="http://schemas.openxmlformats.org/officeDocument/2006/relationships/tags" Target="../tags/tag411.xml"/><Relationship Id="rId33" Type="http://schemas.openxmlformats.org/officeDocument/2006/relationships/tags" Target="../tags/tag419.xml"/><Relationship Id="rId2" Type="http://schemas.openxmlformats.org/officeDocument/2006/relationships/tags" Target="../tags/tag388.xml"/><Relationship Id="rId16" Type="http://schemas.openxmlformats.org/officeDocument/2006/relationships/tags" Target="../tags/tag402.xml"/><Relationship Id="rId20" Type="http://schemas.openxmlformats.org/officeDocument/2006/relationships/tags" Target="../tags/tag406.xml"/><Relationship Id="rId29" Type="http://schemas.openxmlformats.org/officeDocument/2006/relationships/tags" Target="../tags/tag415.xml"/><Relationship Id="rId1" Type="http://schemas.openxmlformats.org/officeDocument/2006/relationships/tags" Target="../tags/tag387.xml"/><Relationship Id="rId6" Type="http://schemas.openxmlformats.org/officeDocument/2006/relationships/tags" Target="../tags/tag392.xml"/><Relationship Id="rId11" Type="http://schemas.openxmlformats.org/officeDocument/2006/relationships/tags" Target="../tags/tag397.xml"/><Relationship Id="rId24" Type="http://schemas.openxmlformats.org/officeDocument/2006/relationships/tags" Target="../tags/tag410.xml"/><Relationship Id="rId32" Type="http://schemas.openxmlformats.org/officeDocument/2006/relationships/tags" Target="../tags/tag418.xml"/><Relationship Id="rId5" Type="http://schemas.openxmlformats.org/officeDocument/2006/relationships/tags" Target="../tags/tag391.xml"/><Relationship Id="rId15" Type="http://schemas.openxmlformats.org/officeDocument/2006/relationships/tags" Target="../tags/tag401.xml"/><Relationship Id="rId23" Type="http://schemas.openxmlformats.org/officeDocument/2006/relationships/tags" Target="../tags/tag409.xml"/><Relationship Id="rId28" Type="http://schemas.openxmlformats.org/officeDocument/2006/relationships/tags" Target="../tags/tag41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396.xml"/><Relationship Id="rId19" Type="http://schemas.openxmlformats.org/officeDocument/2006/relationships/tags" Target="../tags/tag405.xml"/><Relationship Id="rId31" Type="http://schemas.openxmlformats.org/officeDocument/2006/relationships/tags" Target="../tags/tag417.xml"/><Relationship Id="rId4" Type="http://schemas.openxmlformats.org/officeDocument/2006/relationships/tags" Target="../tags/tag390.xml"/><Relationship Id="rId9" Type="http://schemas.openxmlformats.org/officeDocument/2006/relationships/tags" Target="../tags/tag395.xml"/><Relationship Id="rId14" Type="http://schemas.openxmlformats.org/officeDocument/2006/relationships/tags" Target="../tags/tag400.xml"/><Relationship Id="rId22" Type="http://schemas.openxmlformats.org/officeDocument/2006/relationships/tags" Target="../tags/tag408.xml"/><Relationship Id="rId27" Type="http://schemas.openxmlformats.org/officeDocument/2006/relationships/tags" Target="../tags/tag413.xml"/><Relationship Id="rId30" Type="http://schemas.openxmlformats.org/officeDocument/2006/relationships/tags" Target="../tags/tag416.xml"/><Relationship Id="rId35" Type="http://schemas.openxmlformats.org/officeDocument/2006/relationships/tags" Target="../tags/tag421.xml"/><Relationship Id="rId8" Type="http://schemas.openxmlformats.org/officeDocument/2006/relationships/tags" Target="../tags/tag394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434.xml"/><Relationship Id="rId18" Type="http://schemas.openxmlformats.org/officeDocument/2006/relationships/tags" Target="../tags/tag439.xml"/><Relationship Id="rId26" Type="http://schemas.openxmlformats.org/officeDocument/2006/relationships/tags" Target="../tags/tag447.xml"/><Relationship Id="rId39" Type="http://schemas.openxmlformats.org/officeDocument/2006/relationships/tags" Target="../tags/tag460.xml"/><Relationship Id="rId21" Type="http://schemas.openxmlformats.org/officeDocument/2006/relationships/tags" Target="../tags/tag442.xml"/><Relationship Id="rId34" Type="http://schemas.openxmlformats.org/officeDocument/2006/relationships/tags" Target="../tags/tag455.xml"/><Relationship Id="rId42" Type="http://schemas.openxmlformats.org/officeDocument/2006/relationships/tags" Target="../tags/tag463.xml"/><Relationship Id="rId47" Type="http://schemas.openxmlformats.org/officeDocument/2006/relationships/tags" Target="../tags/tag468.xml"/><Relationship Id="rId50" Type="http://schemas.openxmlformats.org/officeDocument/2006/relationships/tags" Target="../tags/tag471.xml"/><Relationship Id="rId7" Type="http://schemas.openxmlformats.org/officeDocument/2006/relationships/tags" Target="../tags/tag428.xml"/><Relationship Id="rId2" Type="http://schemas.openxmlformats.org/officeDocument/2006/relationships/tags" Target="../tags/tag423.xml"/><Relationship Id="rId16" Type="http://schemas.openxmlformats.org/officeDocument/2006/relationships/tags" Target="../tags/tag437.xml"/><Relationship Id="rId29" Type="http://schemas.openxmlformats.org/officeDocument/2006/relationships/tags" Target="../tags/tag450.xml"/><Relationship Id="rId11" Type="http://schemas.openxmlformats.org/officeDocument/2006/relationships/tags" Target="../tags/tag432.xml"/><Relationship Id="rId24" Type="http://schemas.openxmlformats.org/officeDocument/2006/relationships/tags" Target="../tags/tag445.xml"/><Relationship Id="rId32" Type="http://schemas.openxmlformats.org/officeDocument/2006/relationships/tags" Target="../tags/tag453.xml"/><Relationship Id="rId37" Type="http://schemas.openxmlformats.org/officeDocument/2006/relationships/tags" Target="../tags/tag458.xml"/><Relationship Id="rId40" Type="http://schemas.openxmlformats.org/officeDocument/2006/relationships/tags" Target="../tags/tag461.xml"/><Relationship Id="rId45" Type="http://schemas.openxmlformats.org/officeDocument/2006/relationships/tags" Target="../tags/tag466.xml"/><Relationship Id="rId5" Type="http://schemas.openxmlformats.org/officeDocument/2006/relationships/tags" Target="../tags/tag426.xml"/><Relationship Id="rId15" Type="http://schemas.openxmlformats.org/officeDocument/2006/relationships/tags" Target="../tags/tag436.xml"/><Relationship Id="rId23" Type="http://schemas.openxmlformats.org/officeDocument/2006/relationships/tags" Target="../tags/tag444.xml"/><Relationship Id="rId28" Type="http://schemas.openxmlformats.org/officeDocument/2006/relationships/tags" Target="../tags/tag449.xml"/><Relationship Id="rId36" Type="http://schemas.openxmlformats.org/officeDocument/2006/relationships/tags" Target="../tags/tag457.xml"/><Relationship Id="rId49" Type="http://schemas.openxmlformats.org/officeDocument/2006/relationships/tags" Target="../tags/tag470.xml"/><Relationship Id="rId10" Type="http://schemas.openxmlformats.org/officeDocument/2006/relationships/tags" Target="../tags/tag431.xml"/><Relationship Id="rId19" Type="http://schemas.openxmlformats.org/officeDocument/2006/relationships/tags" Target="../tags/tag440.xml"/><Relationship Id="rId31" Type="http://schemas.openxmlformats.org/officeDocument/2006/relationships/tags" Target="../tags/tag452.xml"/><Relationship Id="rId44" Type="http://schemas.openxmlformats.org/officeDocument/2006/relationships/tags" Target="../tags/tag465.xml"/><Relationship Id="rId4" Type="http://schemas.openxmlformats.org/officeDocument/2006/relationships/tags" Target="../tags/tag425.xml"/><Relationship Id="rId9" Type="http://schemas.openxmlformats.org/officeDocument/2006/relationships/tags" Target="../tags/tag430.xml"/><Relationship Id="rId14" Type="http://schemas.openxmlformats.org/officeDocument/2006/relationships/tags" Target="../tags/tag435.xml"/><Relationship Id="rId22" Type="http://schemas.openxmlformats.org/officeDocument/2006/relationships/tags" Target="../tags/tag443.xml"/><Relationship Id="rId27" Type="http://schemas.openxmlformats.org/officeDocument/2006/relationships/tags" Target="../tags/tag448.xml"/><Relationship Id="rId30" Type="http://schemas.openxmlformats.org/officeDocument/2006/relationships/tags" Target="../tags/tag451.xml"/><Relationship Id="rId35" Type="http://schemas.openxmlformats.org/officeDocument/2006/relationships/tags" Target="../tags/tag456.xml"/><Relationship Id="rId43" Type="http://schemas.openxmlformats.org/officeDocument/2006/relationships/tags" Target="../tags/tag464.xml"/><Relationship Id="rId48" Type="http://schemas.openxmlformats.org/officeDocument/2006/relationships/tags" Target="../tags/tag469.xml"/><Relationship Id="rId8" Type="http://schemas.openxmlformats.org/officeDocument/2006/relationships/tags" Target="../tags/tag429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424.xml"/><Relationship Id="rId12" Type="http://schemas.openxmlformats.org/officeDocument/2006/relationships/tags" Target="../tags/tag433.xml"/><Relationship Id="rId17" Type="http://schemas.openxmlformats.org/officeDocument/2006/relationships/tags" Target="../tags/tag438.xml"/><Relationship Id="rId25" Type="http://schemas.openxmlformats.org/officeDocument/2006/relationships/tags" Target="../tags/tag446.xml"/><Relationship Id="rId33" Type="http://schemas.openxmlformats.org/officeDocument/2006/relationships/tags" Target="../tags/tag454.xml"/><Relationship Id="rId38" Type="http://schemas.openxmlformats.org/officeDocument/2006/relationships/tags" Target="../tags/tag459.xml"/><Relationship Id="rId46" Type="http://schemas.openxmlformats.org/officeDocument/2006/relationships/tags" Target="../tags/tag467.xml"/><Relationship Id="rId20" Type="http://schemas.openxmlformats.org/officeDocument/2006/relationships/tags" Target="../tags/tag441.xml"/><Relationship Id="rId41" Type="http://schemas.openxmlformats.org/officeDocument/2006/relationships/tags" Target="../tags/tag462.xml"/><Relationship Id="rId1" Type="http://schemas.openxmlformats.org/officeDocument/2006/relationships/tags" Target="../tags/tag422.xml"/><Relationship Id="rId6" Type="http://schemas.openxmlformats.org/officeDocument/2006/relationships/tags" Target="../tags/tag42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79.xml"/><Relationship Id="rId13" Type="http://schemas.openxmlformats.org/officeDocument/2006/relationships/tags" Target="../tags/tag484.xml"/><Relationship Id="rId18" Type="http://schemas.openxmlformats.org/officeDocument/2006/relationships/tags" Target="../tags/tag489.xml"/><Relationship Id="rId3" Type="http://schemas.openxmlformats.org/officeDocument/2006/relationships/tags" Target="../tags/tag474.xml"/><Relationship Id="rId21" Type="http://schemas.openxmlformats.org/officeDocument/2006/relationships/tags" Target="../tags/tag492.xml"/><Relationship Id="rId7" Type="http://schemas.openxmlformats.org/officeDocument/2006/relationships/tags" Target="../tags/tag478.xml"/><Relationship Id="rId12" Type="http://schemas.openxmlformats.org/officeDocument/2006/relationships/tags" Target="../tags/tag483.xml"/><Relationship Id="rId17" Type="http://schemas.openxmlformats.org/officeDocument/2006/relationships/tags" Target="../tags/tag488.xml"/><Relationship Id="rId2" Type="http://schemas.openxmlformats.org/officeDocument/2006/relationships/tags" Target="../tags/tag473.xml"/><Relationship Id="rId16" Type="http://schemas.openxmlformats.org/officeDocument/2006/relationships/tags" Target="../tags/tag487.xml"/><Relationship Id="rId20" Type="http://schemas.openxmlformats.org/officeDocument/2006/relationships/tags" Target="../tags/tag491.xml"/><Relationship Id="rId1" Type="http://schemas.openxmlformats.org/officeDocument/2006/relationships/tags" Target="../tags/tag472.xml"/><Relationship Id="rId6" Type="http://schemas.openxmlformats.org/officeDocument/2006/relationships/tags" Target="../tags/tag477.xml"/><Relationship Id="rId11" Type="http://schemas.openxmlformats.org/officeDocument/2006/relationships/tags" Target="../tags/tag482.xml"/><Relationship Id="rId5" Type="http://schemas.openxmlformats.org/officeDocument/2006/relationships/tags" Target="../tags/tag476.xml"/><Relationship Id="rId15" Type="http://schemas.openxmlformats.org/officeDocument/2006/relationships/tags" Target="../tags/tag486.xml"/><Relationship Id="rId10" Type="http://schemas.openxmlformats.org/officeDocument/2006/relationships/tags" Target="../tags/tag481.xml"/><Relationship Id="rId19" Type="http://schemas.openxmlformats.org/officeDocument/2006/relationships/tags" Target="../tags/tag490.xml"/><Relationship Id="rId4" Type="http://schemas.openxmlformats.org/officeDocument/2006/relationships/tags" Target="../tags/tag475.xml"/><Relationship Id="rId9" Type="http://schemas.openxmlformats.org/officeDocument/2006/relationships/tags" Target="../tags/tag480.xml"/><Relationship Id="rId14" Type="http://schemas.openxmlformats.org/officeDocument/2006/relationships/tags" Target="../tags/tag485.xml"/><Relationship Id="rId2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4.xml"/><Relationship Id="rId1" Type="http://schemas.openxmlformats.org/officeDocument/2006/relationships/tags" Target="../tags/tag49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502.xml"/><Relationship Id="rId3" Type="http://schemas.openxmlformats.org/officeDocument/2006/relationships/tags" Target="../tags/tag497.xml"/><Relationship Id="rId7" Type="http://schemas.openxmlformats.org/officeDocument/2006/relationships/tags" Target="../tags/tag501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6" Type="http://schemas.openxmlformats.org/officeDocument/2006/relationships/tags" Target="../tags/tag5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99.xml"/><Relationship Id="rId10" Type="http://schemas.openxmlformats.org/officeDocument/2006/relationships/tags" Target="../tags/tag504.xml"/><Relationship Id="rId4" Type="http://schemas.openxmlformats.org/officeDocument/2006/relationships/tags" Target="../tags/tag498.xml"/><Relationship Id="rId9" Type="http://schemas.openxmlformats.org/officeDocument/2006/relationships/tags" Target="../tags/tag50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512.xml"/><Relationship Id="rId3" Type="http://schemas.openxmlformats.org/officeDocument/2006/relationships/tags" Target="../tags/tag507.xml"/><Relationship Id="rId7" Type="http://schemas.openxmlformats.org/officeDocument/2006/relationships/tags" Target="../tags/tag5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6" Type="http://schemas.openxmlformats.org/officeDocument/2006/relationships/tags" Target="../tags/tag510.xml"/><Relationship Id="rId11" Type="http://schemas.openxmlformats.org/officeDocument/2006/relationships/tags" Target="../tags/tag515.xml"/><Relationship Id="rId5" Type="http://schemas.openxmlformats.org/officeDocument/2006/relationships/tags" Target="../tags/tag509.xml"/><Relationship Id="rId10" Type="http://schemas.openxmlformats.org/officeDocument/2006/relationships/tags" Target="../tags/tag514.xml"/><Relationship Id="rId4" Type="http://schemas.openxmlformats.org/officeDocument/2006/relationships/tags" Target="../tags/tag508.xml"/><Relationship Id="rId9" Type="http://schemas.openxmlformats.org/officeDocument/2006/relationships/tags" Target="../tags/tag5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tags" Target="../tags/tag54.xml"/><Relationship Id="rId3" Type="http://schemas.openxmlformats.org/officeDocument/2006/relationships/tags" Target="../tags/tag31.xml"/><Relationship Id="rId21" Type="http://schemas.openxmlformats.org/officeDocument/2006/relationships/tags" Target="../tags/tag49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tags" Target="../tags/tag53.xml"/><Relationship Id="rId33" Type="http://schemas.openxmlformats.org/officeDocument/2006/relationships/tags" Target="../tags/tag61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29" Type="http://schemas.openxmlformats.org/officeDocument/2006/relationships/tags" Target="../tags/tag57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tags" Target="../tags/tag52.xml"/><Relationship Id="rId32" Type="http://schemas.openxmlformats.org/officeDocument/2006/relationships/tags" Target="../tags/tag60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tags" Target="../tags/tag51.xml"/><Relationship Id="rId28" Type="http://schemas.openxmlformats.org/officeDocument/2006/relationships/tags" Target="../tags/tag56.xml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31" Type="http://schemas.openxmlformats.org/officeDocument/2006/relationships/tags" Target="../tags/tag59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tags" Target="../tags/tag50.xml"/><Relationship Id="rId27" Type="http://schemas.openxmlformats.org/officeDocument/2006/relationships/tags" Target="../tags/tag55.xml"/><Relationship Id="rId30" Type="http://schemas.openxmlformats.org/officeDocument/2006/relationships/tags" Target="../tags/tag58.xml"/><Relationship Id="rId8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9" Type="http://schemas.openxmlformats.org/officeDocument/2006/relationships/tags" Target="../tags/tag120.xml"/><Relationship Id="rId21" Type="http://schemas.openxmlformats.org/officeDocument/2006/relationships/tags" Target="../tags/tag102.xml"/><Relationship Id="rId34" Type="http://schemas.openxmlformats.org/officeDocument/2006/relationships/tags" Target="../tags/tag115.xml"/><Relationship Id="rId42" Type="http://schemas.openxmlformats.org/officeDocument/2006/relationships/tags" Target="../tags/tag123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9" Type="http://schemas.openxmlformats.org/officeDocument/2006/relationships/tags" Target="../tags/tag110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101.xml"/><Relationship Id="rId41" Type="http://schemas.openxmlformats.org/officeDocument/2006/relationships/tags" Target="../tags/tag12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" Type="http://schemas.openxmlformats.org/officeDocument/2006/relationships/tags" Target="../tags/tag129.xml"/><Relationship Id="rId21" Type="http://schemas.openxmlformats.org/officeDocument/2006/relationships/tags" Target="../tags/tag147.xml"/><Relationship Id="rId34" Type="http://schemas.openxmlformats.org/officeDocument/2006/relationships/tags" Target="../tags/tag160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33" Type="http://schemas.openxmlformats.org/officeDocument/2006/relationships/tags" Target="../tags/tag159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29" Type="http://schemas.openxmlformats.org/officeDocument/2006/relationships/tags" Target="../tags/tag155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32" Type="http://schemas.openxmlformats.org/officeDocument/2006/relationships/tags" Target="../tags/tag158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31" Type="http://schemas.openxmlformats.org/officeDocument/2006/relationships/tags" Target="../tags/tag157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tags" Target="../tags/tag156.xml"/><Relationship Id="rId35" Type="http://schemas.openxmlformats.org/officeDocument/2006/relationships/tags" Target="../tags/tag161.xml"/><Relationship Id="rId8" Type="http://schemas.openxmlformats.org/officeDocument/2006/relationships/tags" Target="../tags/tag1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Winter 2019</a:t>
            </a:r>
          </a:p>
          <a:p>
            <a:pPr eaLnBrk="1" hangingPunct="1"/>
            <a:r>
              <a:rPr lang="en-US" altLang="en-US" dirty="0" smtClean="0"/>
              <a:t>Lecture 10</a:t>
            </a:r>
          </a:p>
          <a:p>
            <a:pPr eaLnBrk="1" hangingPunct="1"/>
            <a:r>
              <a:rPr lang="en-US" altLang="en-US" dirty="0" smtClean="0"/>
              <a:t>Minimum Spanning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Extend 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Add 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Delete the most expensive edge that does not disconnect the graph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 1</a:t>
            </a:r>
            <a:br>
              <a:rPr lang="en-US" altLang="en-US" sz="4000" smtClean="0"/>
            </a:br>
            <a:r>
              <a:rPr lang="en-US" altLang="en-US" sz="4000" smtClean="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 2</a:t>
            </a:r>
            <a:br>
              <a:rPr lang="en-US" altLang="en-US" sz="4000" smtClean="0"/>
            </a:br>
            <a:r>
              <a:rPr lang="en-US" altLang="en-US" sz="4000" smtClean="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 3</a:t>
            </a:r>
            <a:br>
              <a:rPr lang="en-US" altLang="en-US" sz="4000" smtClean="0"/>
            </a:br>
            <a:r>
              <a:rPr lang="en-US" altLang="en-US" sz="4000" smtClean="0"/>
              <a:t>Reverse-Delete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Delete the most expensive edge that does not disconnect the graph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3354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55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3357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3358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3359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360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3361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62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3363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the reverse-delete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removal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for Minimum Spanning Trees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c(v, w))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947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[Prim]</a:t>
            </a:r>
            <a:r>
              <a:rPr lang="en-US" altLang="en-US" sz="2400" smtClean="0"/>
              <a:t> Extend a tree by including the cheapest out going edge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[Kruskal]</a:t>
            </a:r>
            <a:r>
              <a:rPr lang="en-US" altLang="en-US" sz="2400" smtClean="0"/>
              <a:t> Add the cheapest edge that joins disjoint components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[ReverseDelete]</a:t>
            </a:r>
            <a:r>
              <a:rPr lang="en-US" altLang="en-US" sz="2400" smtClean="0"/>
              <a:t> Delete the most expensive edge that does not disconnect the graph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 simplicity, assume all edge costs are distinct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 smtClean="0"/>
              <a:t>e is in every minimum spanning tree of G</a:t>
            </a:r>
          </a:p>
          <a:p>
            <a:pPr lvl="1" eaLnBrk="1" hangingPunct="1"/>
            <a:r>
              <a:rPr lang="en-US" altLang="en-US" smtClean="0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CSE 421 Midterm</a:t>
            </a:r>
          </a:p>
          <a:p>
            <a:pPr lvl="1"/>
            <a:r>
              <a:rPr lang="en-US" dirty="0" smtClean="0"/>
              <a:t>Wednesday,  February 13</a:t>
            </a:r>
          </a:p>
          <a:p>
            <a:pPr lvl="1"/>
            <a:r>
              <a:rPr lang="en-US" dirty="0" smtClean="0"/>
              <a:t>In class, closed book, no notes</a:t>
            </a:r>
          </a:p>
          <a:p>
            <a:pPr lvl="1"/>
            <a:r>
              <a:rPr lang="en-US" dirty="0" smtClean="0"/>
              <a:t>All material covered in lecture</a:t>
            </a:r>
          </a:p>
          <a:p>
            <a:pPr lvl="2"/>
            <a:r>
              <a:rPr lang="en-US" dirty="0" smtClean="0"/>
              <a:t>KT 1.1 – KT 5.5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65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cycle must have some edge e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(u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) with u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in S and 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T – {e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2004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Dijkstra’s Algorithm</a:t>
            </a:r>
            <a:br>
              <a:rPr lang="en-US" altLang="en-US" sz="4000" dirty="0"/>
            </a:br>
            <a:r>
              <a:rPr lang="en-US" altLang="en-US" sz="4000" dirty="0"/>
              <a:t>Implementation and Runtime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752600"/>
            <a:ext cx="80772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15667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15667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u</a:t>
            </a:r>
          </a:p>
        </p:txBody>
      </p:sp>
      <p:sp>
        <p:nvSpPr>
          <p:cNvPr id="15667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v</a:t>
            </a:r>
          </a:p>
        </p:txBody>
      </p:sp>
      <p:sp>
        <p:nvSpPr>
          <p:cNvPr id="15668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z</a:t>
            </a:r>
          </a:p>
        </p:txBody>
      </p:sp>
      <p:sp>
        <p:nvSpPr>
          <p:cNvPr id="15668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y</a:t>
            </a:r>
          </a:p>
        </p:txBody>
      </p:sp>
      <p:sp>
        <p:nvSpPr>
          <p:cNvPr id="15668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x</a:t>
            </a:r>
          </a:p>
        </p:txBody>
      </p:sp>
      <p:sp>
        <p:nvSpPr>
          <p:cNvPr id="15668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0" y="762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Edge costs are assumed to be non-negative</a:t>
            </a:r>
          </a:p>
        </p:txBody>
      </p:sp>
      <p:sp>
        <p:nvSpPr>
          <p:cNvPr id="15669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15669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15669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038600" y="6172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43600" y="4800600"/>
            <a:ext cx="2895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HEAP OPERATIONS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	n Extract Mins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m Heap Updates</a:t>
            </a:r>
          </a:p>
        </p:txBody>
      </p:sp>
    </p:spTree>
    <p:extLst>
      <p:ext uri="{BB962C8B-B14F-4D97-AF65-F5344CB8AC3E}">
        <p14:creationId xmlns:p14="http://schemas.microsoft.com/office/powerpoint/2010/main" val="317930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Shortest Paths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Negative Cost Edges</a:t>
            </a:r>
          </a:p>
          <a:p>
            <a:pPr lvl="1" eaLnBrk="1" hangingPunct="1"/>
            <a:r>
              <a:rPr lang="en-US" altLang="en-US" sz="2400" smtClean="0"/>
              <a:t>Dijkstra’s algorithm assumes positive cost edges</a:t>
            </a:r>
          </a:p>
          <a:p>
            <a:pPr lvl="1" eaLnBrk="1" hangingPunct="1"/>
            <a:r>
              <a:rPr lang="en-US" altLang="en-US" sz="2400" smtClean="0"/>
              <a:t>For some applications, negative cost edges make sense</a:t>
            </a:r>
          </a:p>
          <a:p>
            <a:pPr lvl="1" eaLnBrk="1" hangingPunct="1"/>
            <a:r>
              <a:rPr lang="en-US" altLang="en-US" sz="2400" smtClean="0"/>
              <a:t>Shortest path not well defined if a graph has a negative cost cycle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307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307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943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307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91200" y="4953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307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2400" y="5105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308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308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791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308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6172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308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191000" y="43434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4191000"/>
            <a:ext cx="1447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6400" y="42672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105400" y="52578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191000" y="54102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876800" y="43434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105400" y="61722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019800" y="52578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96000" y="48006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62800" y="49530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096000" y="51816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6096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27525" y="4303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9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910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9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00600" y="48768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309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99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00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239000" y="5105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3101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294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02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7818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03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912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104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0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34000" y="640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10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638800" y="4419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Cost Edge Preview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Topological Sort can be used for solving the shortest path problem in directed acyclic graphs</a:t>
            </a:r>
          </a:p>
          <a:p>
            <a:pPr eaLnBrk="1" hangingPunct="1"/>
            <a:r>
              <a:rPr lang="en-US" altLang="en-US" smtClean="0"/>
              <a:t>Bellman-Ford algorithm finds shortest paths in a graph with negative cost edges (or reports the existence of a negative cost cycle).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Bottleneck Shortest Path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 the bottleneck distance for a path to be the maximum cost edge along the path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5134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4</a:t>
            </a:r>
            <a:endParaRPr lang="en-US" altLang="en-US" dirty="0"/>
          </a:p>
        </p:txBody>
      </p:sp>
      <p:sp>
        <p:nvSpPr>
          <p:cNvPr id="5135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6</a:t>
            </a:r>
            <a:endParaRPr lang="en-US" altLang="en-US" dirty="0"/>
          </a:p>
        </p:txBody>
      </p:sp>
      <p:sp>
        <p:nvSpPr>
          <p:cNvPr id="5136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5137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513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4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Compute the bottleneck shortest paths</a:t>
            </a:r>
          </a:p>
        </p:txBody>
      </p:sp>
      <p:sp>
        <p:nvSpPr>
          <p:cNvPr id="614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70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71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6172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6173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6174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75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76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6177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8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6179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80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81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6182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83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6184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185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6186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87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6188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6189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6190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for Bottleneck Shortest Paths</a:t>
            </a:r>
          </a:p>
        </p:txBody>
      </p:sp>
      <p:sp>
        <p:nvSpPr>
          <p:cNvPr id="71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negative infinity;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max(d[v], c(v, w)))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8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8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94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5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6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7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8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9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0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1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2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3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4" name="Text Box 3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Introduce Problem</a:t>
            </a:r>
          </a:p>
          <a:p>
            <a:pPr eaLnBrk="1" hangingPunct="1"/>
            <a:r>
              <a:rPr lang="en-US" altLang="en-US" smtClean="0"/>
              <a:t>Demonstrate three different greedy algorithms</a:t>
            </a:r>
          </a:p>
          <a:p>
            <a:pPr eaLnBrk="1" hangingPunct="1"/>
            <a:r>
              <a:rPr lang="en-US" altLang="en-US" smtClean="0"/>
              <a:t>Provide proofs that the algorithms work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</TotalTime>
  <Words>855</Words>
  <Application>Microsoft Office PowerPoint</Application>
  <PresentationFormat>On-screen Show (4:3)</PresentationFormat>
  <Paragraphs>374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1_Default Design</vt:lpstr>
      <vt:lpstr>CSE 421 Algorithms</vt:lpstr>
      <vt:lpstr>Announcement</vt:lpstr>
      <vt:lpstr>Dijkstra’s Algorithm Implementation and Runtime</vt:lpstr>
      <vt:lpstr>Shortest Paths</vt:lpstr>
      <vt:lpstr>Negative Cost Edge Preview</vt:lpstr>
      <vt:lpstr>Bottleneck Shortest Path</vt:lpstr>
      <vt:lpstr>Compute the bottleneck shortest paths</vt:lpstr>
      <vt:lpstr>Dijkstra’s Algorithm for Bottleneck Shortest Paths</vt:lpstr>
      <vt:lpstr>Minimum Spanning Tree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Greedy Algorithm 3 Reverse-Delete Algorithm</vt:lpstr>
      <vt:lpstr>Dijkstra’s Algorithm for Minimum Spanning Trees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48</cp:revision>
  <dcterms:created xsi:type="dcterms:W3CDTF">1601-01-01T00:00:00Z</dcterms:created>
  <dcterms:modified xsi:type="dcterms:W3CDTF">2019-01-30T00:36:05Z</dcterms:modified>
</cp:coreProperties>
</file>