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56" r:id="rId2"/>
    <p:sldId id="302" r:id="rId3"/>
    <p:sldId id="362" r:id="rId4"/>
    <p:sldId id="371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8" r:id="rId18"/>
    <p:sldId id="359" r:id="rId19"/>
    <p:sldId id="363" r:id="rId20"/>
    <p:sldId id="364" r:id="rId21"/>
    <p:sldId id="365" r:id="rId22"/>
    <p:sldId id="366" r:id="rId23"/>
    <p:sldId id="367" r:id="rId24"/>
    <p:sldId id="368" r:id="rId25"/>
    <p:sldId id="370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FA3C"/>
    <a:srgbClr val="F7A7DC"/>
    <a:srgbClr val="FF0000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8" autoAdjust="0"/>
    <p:restoredTop sz="94660"/>
  </p:normalViewPr>
  <p:slideViewPr>
    <p:cSldViewPr>
      <p:cViewPr varScale="1">
        <p:scale>
          <a:sx n="118" d="100"/>
          <a:sy n="118" d="100"/>
        </p:scale>
        <p:origin x="112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658D9-53A7-45BC-94FE-4F95E9663278}" type="datetimeFigureOut">
              <a:rPr lang="en-US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AA810-5F5F-459F-8F0A-ACB44CCD7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DB2B4-A337-456A-A49C-4F41A8A08A42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9506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258E2-9763-445F-956F-C98CA9631B06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90424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240D-9A1C-40A1-BCA5-AB140532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3E1B-B966-4DC3-8F88-6A61245F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8E37-F2B7-414E-9DF0-89D37B02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0DC8-4D0B-40FB-9B35-2F51C46A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72C39-FDDE-4704-BAB0-85E48AA7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0E8-3D5B-4AC2-97C8-74E88B65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9F7B-FCF2-4D3F-9334-2070553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9C1A-927D-401A-BEC0-58319406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6218-C6B5-4FDA-9CD5-0B13E956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6D2E-A470-4467-BD29-44068C50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6653-AC52-4A33-9617-3B1B862D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9BDA2-F724-4D90-9CF0-AA9D8C82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26" Type="http://schemas.openxmlformats.org/officeDocument/2006/relationships/tags" Target="../tags/tag87.xml"/><Relationship Id="rId21" Type="http://schemas.openxmlformats.org/officeDocument/2006/relationships/tags" Target="../tags/tag82.xml"/><Relationship Id="rId34" Type="http://schemas.openxmlformats.org/officeDocument/2006/relationships/tags" Target="../tags/tag95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5" Type="http://schemas.openxmlformats.org/officeDocument/2006/relationships/tags" Target="../tags/tag86.xml"/><Relationship Id="rId33" Type="http://schemas.openxmlformats.org/officeDocument/2006/relationships/tags" Target="../tags/tag94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20" Type="http://schemas.openxmlformats.org/officeDocument/2006/relationships/tags" Target="../tags/tag81.xml"/><Relationship Id="rId29" Type="http://schemas.openxmlformats.org/officeDocument/2006/relationships/tags" Target="../tags/tag90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24" Type="http://schemas.openxmlformats.org/officeDocument/2006/relationships/tags" Target="../tags/tag85.xml"/><Relationship Id="rId32" Type="http://schemas.openxmlformats.org/officeDocument/2006/relationships/tags" Target="../tags/tag93.xml"/><Relationship Id="rId37" Type="http://schemas.openxmlformats.org/officeDocument/2006/relationships/slideLayout" Target="../slideLayouts/slideLayout6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23" Type="http://schemas.openxmlformats.org/officeDocument/2006/relationships/tags" Target="../tags/tag84.xml"/><Relationship Id="rId28" Type="http://schemas.openxmlformats.org/officeDocument/2006/relationships/tags" Target="../tags/tag89.xml"/><Relationship Id="rId36" Type="http://schemas.openxmlformats.org/officeDocument/2006/relationships/tags" Target="../tags/tag97.xml"/><Relationship Id="rId10" Type="http://schemas.openxmlformats.org/officeDocument/2006/relationships/tags" Target="../tags/tag71.xml"/><Relationship Id="rId19" Type="http://schemas.openxmlformats.org/officeDocument/2006/relationships/tags" Target="../tags/tag80.xml"/><Relationship Id="rId31" Type="http://schemas.openxmlformats.org/officeDocument/2006/relationships/tags" Target="../tags/tag92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tags" Target="../tags/tag83.xml"/><Relationship Id="rId27" Type="http://schemas.openxmlformats.org/officeDocument/2006/relationships/tags" Target="../tags/tag88.xml"/><Relationship Id="rId30" Type="http://schemas.openxmlformats.org/officeDocument/2006/relationships/tags" Target="../tags/tag91.xml"/><Relationship Id="rId35" Type="http://schemas.openxmlformats.org/officeDocument/2006/relationships/tags" Target="../tags/tag96.xml"/><Relationship Id="rId8" Type="http://schemas.openxmlformats.org/officeDocument/2006/relationships/tags" Target="../tags/tag69.xml"/><Relationship Id="rId3" Type="http://schemas.openxmlformats.org/officeDocument/2006/relationships/tags" Target="../tags/tag6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13" Type="http://schemas.openxmlformats.org/officeDocument/2006/relationships/tags" Target="../tags/tag110.xml"/><Relationship Id="rId18" Type="http://schemas.openxmlformats.org/officeDocument/2006/relationships/tags" Target="../tags/tag115.xml"/><Relationship Id="rId3" Type="http://schemas.openxmlformats.org/officeDocument/2006/relationships/tags" Target="../tags/tag100.xml"/><Relationship Id="rId21" Type="http://schemas.openxmlformats.org/officeDocument/2006/relationships/tags" Target="../tags/tag118.xml"/><Relationship Id="rId7" Type="http://schemas.openxmlformats.org/officeDocument/2006/relationships/tags" Target="../tags/tag104.xml"/><Relationship Id="rId12" Type="http://schemas.openxmlformats.org/officeDocument/2006/relationships/tags" Target="../tags/tag109.xml"/><Relationship Id="rId17" Type="http://schemas.openxmlformats.org/officeDocument/2006/relationships/tags" Target="../tags/tag114.xml"/><Relationship Id="rId2" Type="http://schemas.openxmlformats.org/officeDocument/2006/relationships/tags" Target="../tags/tag99.xml"/><Relationship Id="rId16" Type="http://schemas.openxmlformats.org/officeDocument/2006/relationships/tags" Target="../tags/tag113.xml"/><Relationship Id="rId20" Type="http://schemas.openxmlformats.org/officeDocument/2006/relationships/tags" Target="../tags/tag117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11" Type="http://schemas.openxmlformats.org/officeDocument/2006/relationships/tags" Target="../tags/tag108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02.xml"/><Relationship Id="rId15" Type="http://schemas.openxmlformats.org/officeDocument/2006/relationships/tags" Target="../tags/tag112.xml"/><Relationship Id="rId23" Type="http://schemas.openxmlformats.org/officeDocument/2006/relationships/tags" Target="../tags/tag120.xml"/><Relationship Id="rId10" Type="http://schemas.openxmlformats.org/officeDocument/2006/relationships/tags" Target="../tags/tag107.xml"/><Relationship Id="rId19" Type="http://schemas.openxmlformats.org/officeDocument/2006/relationships/tags" Target="../tags/tag116.xml"/><Relationship Id="rId4" Type="http://schemas.openxmlformats.org/officeDocument/2006/relationships/tags" Target="../tags/tag101.xml"/><Relationship Id="rId9" Type="http://schemas.openxmlformats.org/officeDocument/2006/relationships/tags" Target="../tags/tag106.xml"/><Relationship Id="rId14" Type="http://schemas.openxmlformats.org/officeDocument/2006/relationships/tags" Target="../tags/tag111.xml"/><Relationship Id="rId22" Type="http://schemas.openxmlformats.org/officeDocument/2006/relationships/tags" Target="../tags/tag11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3" Type="http://schemas.openxmlformats.org/officeDocument/2006/relationships/tags" Target="../tags/tag123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10" Type="http://schemas.openxmlformats.org/officeDocument/2006/relationships/tags" Target="../tags/tag130.xml"/><Relationship Id="rId19" Type="http://schemas.openxmlformats.org/officeDocument/2006/relationships/tags" Target="../tags/tag139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13" Type="http://schemas.openxmlformats.org/officeDocument/2006/relationships/tags" Target="../tags/tag152.xml"/><Relationship Id="rId3" Type="http://schemas.openxmlformats.org/officeDocument/2006/relationships/tags" Target="../tags/tag142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5" Type="http://schemas.openxmlformats.org/officeDocument/2006/relationships/tags" Target="../tags/tag144.xml"/><Relationship Id="rId10" Type="http://schemas.openxmlformats.org/officeDocument/2006/relationships/tags" Target="../tags/tag149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178.xml"/><Relationship Id="rId21" Type="http://schemas.openxmlformats.org/officeDocument/2006/relationships/tags" Target="../tags/tag173.xml"/><Relationship Id="rId42" Type="http://schemas.openxmlformats.org/officeDocument/2006/relationships/tags" Target="../tags/tag194.xml"/><Relationship Id="rId47" Type="http://schemas.openxmlformats.org/officeDocument/2006/relationships/tags" Target="../tags/tag199.xml"/><Relationship Id="rId63" Type="http://schemas.openxmlformats.org/officeDocument/2006/relationships/tags" Target="../tags/tag215.xml"/><Relationship Id="rId68" Type="http://schemas.openxmlformats.org/officeDocument/2006/relationships/tags" Target="../tags/tag220.xml"/><Relationship Id="rId84" Type="http://schemas.openxmlformats.org/officeDocument/2006/relationships/tags" Target="../tags/tag236.xml"/><Relationship Id="rId89" Type="http://schemas.openxmlformats.org/officeDocument/2006/relationships/tags" Target="../tags/tag241.xml"/><Relationship Id="rId112" Type="http://schemas.openxmlformats.org/officeDocument/2006/relationships/tags" Target="../tags/tag264.xml"/><Relationship Id="rId16" Type="http://schemas.openxmlformats.org/officeDocument/2006/relationships/tags" Target="../tags/tag168.xml"/><Relationship Id="rId107" Type="http://schemas.openxmlformats.org/officeDocument/2006/relationships/tags" Target="../tags/tag259.xml"/><Relationship Id="rId11" Type="http://schemas.openxmlformats.org/officeDocument/2006/relationships/tags" Target="../tags/tag163.xml"/><Relationship Id="rId32" Type="http://schemas.openxmlformats.org/officeDocument/2006/relationships/tags" Target="../tags/tag184.xml"/><Relationship Id="rId37" Type="http://schemas.openxmlformats.org/officeDocument/2006/relationships/tags" Target="../tags/tag189.xml"/><Relationship Id="rId53" Type="http://schemas.openxmlformats.org/officeDocument/2006/relationships/tags" Target="../tags/tag205.xml"/><Relationship Id="rId58" Type="http://schemas.openxmlformats.org/officeDocument/2006/relationships/tags" Target="../tags/tag210.xml"/><Relationship Id="rId74" Type="http://schemas.openxmlformats.org/officeDocument/2006/relationships/tags" Target="../tags/tag226.xml"/><Relationship Id="rId79" Type="http://schemas.openxmlformats.org/officeDocument/2006/relationships/tags" Target="../tags/tag231.xml"/><Relationship Id="rId102" Type="http://schemas.openxmlformats.org/officeDocument/2006/relationships/tags" Target="../tags/tag254.xml"/><Relationship Id="rId5" Type="http://schemas.openxmlformats.org/officeDocument/2006/relationships/tags" Target="../tags/tag157.xml"/><Relationship Id="rId90" Type="http://schemas.openxmlformats.org/officeDocument/2006/relationships/tags" Target="../tags/tag242.xml"/><Relationship Id="rId95" Type="http://schemas.openxmlformats.org/officeDocument/2006/relationships/tags" Target="../tags/tag247.xml"/><Relationship Id="rId22" Type="http://schemas.openxmlformats.org/officeDocument/2006/relationships/tags" Target="../tags/tag174.xml"/><Relationship Id="rId27" Type="http://schemas.openxmlformats.org/officeDocument/2006/relationships/tags" Target="../tags/tag179.xml"/><Relationship Id="rId43" Type="http://schemas.openxmlformats.org/officeDocument/2006/relationships/tags" Target="../tags/tag195.xml"/><Relationship Id="rId48" Type="http://schemas.openxmlformats.org/officeDocument/2006/relationships/tags" Target="../tags/tag200.xml"/><Relationship Id="rId64" Type="http://schemas.openxmlformats.org/officeDocument/2006/relationships/tags" Target="../tags/tag216.xml"/><Relationship Id="rId69" Type="http://schemas.openxmlformats.org/officeDocument/2006/relationships/tags" Target="../tags/tag221.xml"/><Relationship Id="rId113" Type="http://schemas.openxmlformats.org/officeDocument/2006/relationships/tags" Target="../tags/tag265.xml"/><Relationship Id="rId80" Type="http://schemas.openxmlformats.org/officeDocument/2006/relationships/tags" Target="../tags/tag232.xml"/><Relationship Id="rId85" Type="http://schemas.openxmlformats.org/officeDocument/2006/relationships/tags" Target="../tags/tag237.xml"/><Relationship Id="rId12" Type="http://schemas.openxmlformats.org/officeDocument/2006/relationships/tags" Target="../tags/tag164.xml"/><Relationship Id="rId17" Type="http://schemas.openxmlformats.org/officeDocument/2006/relationships/tags" Target="../tags/tag169.xml"/><Relationship Id="rId33" Type="http://schemas.openxmlformats.org/officeDocument/2006/relationships/tags" Target="../tags/tag185.xml"/><Relationship Id="rId38" Type="http://schemas.openxmlformats.org/officeDocument/2006/relationships/tags" Target="../tags/tag190.xml"/><Relationship Id="rId59" Type="http://schemas.openxmlformats.org/officeDocument/2006/relationships/tags" Target="../tags/tag211.xml"/><Relationship Id="rId103" Type="http://schemas.openxmlformats.org/officeDocument/2006/relationships/tags" Target="../tags/tag255.xml"/><Relationship Id="rId108" Type="http://schemas.openxmlformats.org/officeDocument/2006/relationships/tags" Target="../tags/tag260.xml"/><Relationship Id="rId54" Type="http://schemas.openxmlformats.org/officeDocument/2006/relationships/tags" Target="../tags/tag206.xml"/><Relationship Id="rId70" Type="http://schemas.openxmlformats.org/officeDocument/2006/relationships/tags" Target="../tags/tag222.xml"/><Relationship Id="rId75" Type="http://schemas.openxmlformats.org/officeDocument/2006/relationships/tags" Target="../tags/tag227.xml"/><Relationship Id="rId91" Type="http://schemas.openxmlformats.org/officeDocument/2006/relationships/tags" Target="../tags/tag243.xml"/><Relationship Id="rId96" Type="http://schemas.openxmlformats.org/officeDocument/2006/relationships/tags" Target="../tags/tag248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15" Type="http://schemas.openxmlformats.org/officeDocument/2006/relationships/tags" Target="../tags/tag167.xml"/><Relationship Id="rId23" Type="http://schemas.openxmlformats.org/officeDocument/2006/relationships/tags" Target="../tags/tag175.xml"/><Relationship Id="rId28" Type="http://schemas.openxmlformats.org/officeDocument/2006/relationships/tags" Target="../tags/tag180.xml"/><Relationship Id="rId36" Type="http://schemas.openxmlformats.org/officeDocument/2006/relationships/tags" Target="../tags/tag188.xml"/><Relationship Id="rId49" Type="http://schemas.openxmlformats.org/officeDocument/2006/relationships/tags" Target="../tags/tag201.xml"/><Relationship Id="rId57" Type="http://schemas.openxmlformats.org/officeDocument/2006/relationships/tags" Target="../tags/tag209.xml"/><Relationship Id="rId106" Type="http://schemas.openxmlformats.org/officeDocument/2006/relationships/tags" Target="../tags/tag258.xml"/><Relationship Id="rId114" Type="http://schemas.openxmlformats.org/officeDocument/2006/relationships/tags" Target="../tags/tag266.xml"/><Relationship Id="rId10" Type="http://schemas.openxmlformats.org/officeDocument/2006/relationships/tags" Target="../tags/tag162.xml"/><Relationship Id="rId31" Type="http://schemas.openxmlformats.org/officeDocument/2006/relationships/tags" Target="../tags/tag183.xml"/><Relationship Id="rId44" Type="http://schemas.openxmlformats.org/officeDocument/2006/relationships/tags" Target="../tags/tag196.xml"/><Relationship Id="rId52" Type="http://schemas.openxmlformats.org/officeDocument/2006/relationships/tags" Target="../tags/tag204.xml"/><Relationship Id="rId60" Type="http://schemas.openxmlformats.org/officeDocument/2006/relationships/tags" Target="../tags/tag212.xml"/><Relationship Id="rId65" Type="http://schemas.openxmlformats.org/officeDocument/2006/relationships/tags" Target="../tags/tag217.xml"/><Relationship Id="rId73" Type="http://schemas.openxmlformats.org/officeDocument/2006/relationships/tags" Target="../tags/tag225.xml"/><Relationship Id="rId78" Type="http://schemas.openxmlformats.org/officeDocument/2006/relationships/tags" Target="../tags/tag230.xml"/><Relationship Id="rId81" Type="http://schemas.openxmlformats.org/officeDocument/2006/relationships/tags" Target="../tags/tag233.xml"/><Relationship Id="rId86" Type="http://schemas.openxmlformats.org/officeDocument/2006/relationships/tags" Target="../tags/tag238.xml"/><Relationship Id="rId94" Type="http://schemas.openxmlformats.org/officeDocument/2006/relationships/tags" Target="../tags/tag246.xml"/><Relationship Id="rId99" Type="http://schemas.openxmlformats.org/officeDocument/2006/relationships/tags" Target="../tags/tag251.xml"/><Relationship Id="rId101" Type="http://schemas.openxmlformats.org/officeDocument/2006/relationships/tags" Target="../tags/tag253.xml"/><Relationship Id="rId4" Type="http://schemas.openxmlformats.org/officeDocument/2006/relationships/tags" Target="../tags/tag156.xml"/><Relationship Id="rId9" Type="http://schemas.openxmlformats.org/officeDocument/2006/relationships/tags" Target="../tags/tag161.xml"/><Relationship Id="rId13" Type="http://schemas.openxmlformats.org/officeDocument/2006/relationships/tags" Target="../tags/tag165.xml"/><Relationship Id="rId18" Type="http://schemas.openxmlformats.org/officeDocument/2006/relationships/tags" Target="../tags/tag170.xml"/><Relationship Id="rId39" Type="http://schemas.openxmlformats.org/officeDocument/2006/relationships/tags" Target="../tags/tag191.xml"/><Relationship Id="rId109" Type="http://schemas.openxmlformats.org/officeDocument/2006/relationships/tags" Target="../tags/tag261.xml"/><Relationship Id="rId34" Type="http://schemas.openxmlformats.org/officeDocument/2006/relationships/tags" Target="../tags/tag186.xml"/><Relationship Id="rId50" Type="http://schemas.openxmlformats.org/officeDocument/2006/relationships/tags" Target="../tags/tag202.xml"/><Relationship Id="rId55" Type="http://schemas.openxmlformats.org/officeDocument/2006/relationships/tags" Target="../tags/tag207.xml"/><Relationship Id="rId76" Type="http://schemas.openxmlformats.org/officeDocument/2006/relationships/tags" Target="../tags/tag228.xml"/><Relationship Id="rId97" Type="http://schemas.openxmlformats.org/officeDocument/2006/relationships/tags" Target="../tags/tag249.xml"/><Relationship Id="rId104" Type="http://schemas.openxmlformats.org/officeDocument/2006/relationships/tags" Target="../tags/tag256.xml"/><Relationship Id="rId7" Type="http://schemas.openxmlformats.org/officeDocument/2006/relationships/tags" Target="../tags/tag159.xml"/><Relationship Id="rId71" Type="http://schemas.openxmlformats.org/officeDocument/2006/relationships/tags" Target="../tags/tag223.xml"/><Relationship Id="rId92" Type="http://schemas.openxmlformats.org/officeDocument/2006/relationships/tags" Target="../tags/tag244.xml"/><Relationship Id="rId2" Type="http://schemas.openxmlformats.org/officeDocument/2006/relationships/tags" Target="../tags/tag154.xml"/><Relationship Id="rId29" Type="http://schemas.openxmlformats.org/officeDocument/2006/relationships/tags" Target="../tags/tag181.xml"/><Relationship Id="rId24" Type="http://schemas.openxmlformats.org/officeDocument/2006/relationships/tags" Target="../tags/tag176.xml"/><Relationship Id="rId40" Type="http://schemas.openxmlformats.org/officeDocument/2006/relationships/tags" Target="../tags/tag192.xml"/><Relationship Id="rId45" Type="http://schemas.openxmlformats.org/officeDocument/2006/relationships/tags" Target="../tags/tag197.xml"/><Relationship Id="rId66" Type="http://schemas.openxmlformats.org/officeDocument/2006/relationships/tags" Target="../tags/tag218.xml"/><Relationship Id="rId87" Type="http://schemas.openxmlformats.org/officeDocument/2006/relationships/tags" Target="../tags/tag239.xml"/><Relationship Id="rId110" Type="http://schemas.openxmlformats.org/officeDocument/2006/relationships/tags" Target="../tags/tag262.xml"/><Relationship Id="rId115" Type="http://schemas.openxmlformats.org/officeDocument/2006/relationships/tags" Target="../tags/tag267.xml"/><Relationship Id="rId61" Type="http://schemas.openxmlformats.org/officeDocument/2006/relationships/tags" Target="../tags/tag213.xml"/><Relationship Id="rId82" Type="http://schemas.openxmlformats.org/officeDocument/2006/relationships/tags" Target="../tags/tag234.xml"/><Relationship Id="rId19" Type="http://schemas.openxmlformats.org/officeDocument/2006/relationships/tags" Target="../tags/tag171.xml"/><Relationship Id="rId14" Type="http://schemas.openxmlformats.org/officeDocument/2006/relationships/tags" Target="../tags/tag166.xml"/><Relationship Id="rId30" Type="http://schemas.openxmlformats.org/officeDocument/2006/relationships/tags" Target="../tags/tag182.xml"/><Relationship Id="rId35" Type="http://schemas.openxmlformats.org/officeDocument/2006/relationships/tags" Target="../tags/tag187.xml"/><Relationship Id="rId56" Type="http://schemas.openxmlformats.org/officeDocument/2006/relationships/tags" Target="../tags/tag208.xml"/><Relationship Id="rId77" Type="http://schemas.openxmlformats.org/officeDocument/2006/relationships/tags" Target="../tags/tag229.xml"/><Relationship Id="rId100" Type="http://schemas.openxmlformats.org/officeDocument/2006/relationships/tags" Target="../tags/tag252.xml"/><Relationship Id="rId105" Type="http://schemas.openxmlformats.org/officeDocument/2006/relationships/tags" Target="../tags/tag257.xml"/><Relationship Id="rId8" Type="http://schemas.openxmlformats.org/officeDocument/2006/relationships/tags" Target="../tags/tag160.xml"/><Relationship Id="rId51" Type="http://schemas.openxmlformats.org/officeDocument/2006/relationships/tags" Target="../tags/tag203.xml"/><Relationship Id="rId72" Type="http://schemas.openxmlformats.org/officeDocument/2006/relationships/tags" Target="../tags/tag224.xml"/><Relationship Id="rId93" Type="http://schemas.openxmlformats.org/officeDocument/2006/relationships/tags" Target="../tags/tag245.xml"/><Relationship Id="rId98" Type="http://schemas.openxmlformats.org/officeDocument/2006/relationships/tags" Target="../tags/tag250.xml"/><Relationship Id="rId3" Type="http://schemas.openxmlformats.org/officeDocument/2006/relationships/tags" Target="../tags/tag155.xml"/><Relationship Id="rId25" Type="http://schemas.openxmlformats.org/officeDocument/2006/relationships/tags" Target="../tags/tag177.xml"/><Relationship Id="rId46" Type="http://schemas.openxmlformats.org/officeDocument/2006/relationships/tags" Target="../tags/tag198.xml"/><Relationship Id="rId67" Type="http://schemas.openxmlformats.org/officeDocument/2006/relationships/tags" Target="../tags/tag219.xml"/><Relationship Id="rId116" Type="http://schemas.openxmlformats.org/officeDocument/2006/relationships/slideLayout" Target="../slideLayouts/slideLayout6.xml"/><Relationship Id="rId20" Type="http://schemas.openxmlformats.org/officeDocument/2006/relationships/tags" Target="../tags/tag172.xml"/><Relationship Id="rId41" Type="http://schemas.openxmlformats.org/officeDocument/2006/relationships/tags" Target="../tags/tag193.xml"/><Relationship Id="rId62" Type="http://schemas.openxmlformats.org/officeDocument/2006/relationships/tags" Target="../tags/tag214.xml"/><Relationship Id="rId83" Type="http://schemas.openxmlformats.org/officeDocument/2006/relationships/tags" Target="../tags/tag235.xml"/><Relationship Id="rId88" Type="http://schemas.openxmlformats.org/officeDocument/2006/relationships/tags" Target="../tags/tag240.xml"/><Relationship Id="rId111" Type="http://schemas.openxmlformats.org/officeDocument/2006/relationships/tags" Target="../tags/tag26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9.xml"/><Relationship Id="rId1" Type="http://schemas.openxmlformats.org/officeDocument/2006/relationships/tags" Target="../tags/tag26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1.xml"/><Relationship Id="rId1" Type="http://schemas.openxmlformats.org/officeDocument/2006/relationships/tags" Target="../tags/tag27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3.xml"/><Relationship Id="rId1" Type="http://schemas.openxmlformats.org/officeDocument/2006/relationships/tags" Target="../tags/tag27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5.xml"/><Relationship Id="rId1" Type="http://schemas.openxmlformats.org/officeDocument/2006/relationships/tags" Target="../tags/tag27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7.xml"/><Relationship Id="rId1" Type="http://schemas.openxmlformats.org/officeDocument/2006/relationships/tags" Target="../tags/tag27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80.xml"/><Relationship Id="rId2" Type="http://schemas.openxmlformats.org/officeDocument/2006/relationships/tags" Target="../tags/tag279.xml"/><Relationship Id="rId1" Type="http://schemas.openxmlformats.org/officeDocument/2006/relationships/tags" Target="../tags/tag27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82.xml"/><Relationship Id="rId4" Type="http://schemas.openxmlformats.org/officeDocument/2006/relationships/tags" Target="../tags/tag28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4.xml"/><Relationship Id="rId1" Type="http://schemas.openxmlformats.org/officeDocument/2006/relationships/tags" Target="../tags/tag28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87.xml"/><Relationship Id="rId2" Type="http://schemas.openxmlformats.org/officeDocument/2006/relationships/tags" Target="../tags/tag286.xml"/><Relationship Id="rId1" Type="http://schemas.openxmlformats.org/officeDocument/2006/relationships/tags" Target="../tags/tag28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89.xml"/><Relationship Id="rId4" Type="http://schemas.openxmlformats.org/officeDocument/2006/relationships/tags" Target="../tags/tag28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1.xml"/><Relationship Id="rId1" Type="http://schemas.openxmlformats.org/officeDocument/2006/relationships/tags" Target="../tags/tag29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3.xml"/><Relationship Id="rId1" Type="http://schemas.openxmlformats.org/officeDocument/2006/relationships/tags" Target="../tags/tag29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9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18" Type="http://schemas.openxmlformats.org/officeDocument/2006/relationships/tags" Target="../tags/tag3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tags" Target="../tags/tag30.xml"/><Relationship Id="rId2" Type="http://schemas.openxmlformats.org/officeDocument/2006/relationships/tags" Target="../tags/tag15.xml"/><Relationship Id="rId16" Type="http://schemas.openxmlformats.org/officeDocument/2006/relationships/tags" Target="../tags/tag29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tags" Target="../tags/tag28.xml"/><Relationship Id="rId10" Type="http://schemas.openxmlformats.org/officeDocument/2006/relationships/tags" Target="../tags/tag2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26" Type="http://schemas.openxmlformats.org/officeDocument/2006/relationships/slideLayout" Target="../slideLayouts/slideLayout6.xml"/><Relationship Id="rId3" Type="http://schemas.openxmlformats.org/officeDocument/2006/relationships/tags" Target="../tags/tag34.xml"/><Relationship Id="rId21" Type="http://schemas.openxmlformats.org/officeDocument/2006/relationships/tags" Target="../tags/tag52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tags" Target="../tags/tag56.xml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tags" Target="../tags/tag55.xml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1.xml"/><Relationship Id="rId1" Type="http://schemas.openxmlformats.org/officeDocument/2006/relationships/tags" Target="../tags/tag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CSE 421</a:t>
            </a:r>
            <a:br>
              <a:rPr lang="en-US" dirty="0" smtClean="0"/>
            </a:br>
            <a:r>
              <a:rPr lang="en-US" dirty="0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Richard Anderson</a:t>
            </a:r>
          </a:p>
          <a:p>
            <a:pPr eaLnBrk="1" hangingPunct="1"/>
            <a:r>
              <a:rPr lang="en-US" smtClean="0"/>
              <a:t>Winter </a:t>
            </a:r>
            <a:r>
              <a:rPr lang="en-US" dirty="0" smtClean="0"/>
              <a:t>2019</a:t>
            </a:r>
          </a:p>
          <a:p>
            <a:pPr eaLnBrk="1" hangingPunct="1"/>
            <a:r>
              <a:rPr lang="en-US" dirty="0" smtClean="0"/>
              <a:t>Lecture 8 – Greedy Algorithms II</a:t>
            </a:r>
          </a:p>
        </p:txBody>
      </p:sp>
      <p:pic>
        <p:nvPicPr>
          <p:cNvPr id="5" name="Picture 9" descr="mr-burns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0"/>
            <a:ext cx="15049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the inversions</a:t>
            </a:r>
          </a:p>
        </p:txBody>
      </p:sp>
      <p:sp>
        <p:nvSpPr>
          <p:cNvPr id="1024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30495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4234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6827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423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28688" y="236696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4</a:t>
            </a:r>
          </a:p>
        </p:txBody>
      </p:sp>
      <p:sp>
        <p:nvSpPr>
          <p:cNvPr id="14234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28688" y="38846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5</a:t>
            </a:r>
          </a:p>
        </p:txBody>
      </p:sp>
      <p:sp>
        <p:nvSpPr>
          <p:cNvPr id="1024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0248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1024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0253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28688" y="48704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3843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8399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955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7511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20516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6607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1163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5720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76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832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388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39445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8484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73040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77597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2153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Text Box 4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46063" y="1682750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0271" name="Text Box 5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6063" y="236696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0272" name="Text Box 5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46063" y="304958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0273" name="Text Box 5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46063" y="38846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1" name="Rectangle 5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928688" y="48704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2" name="Rectangle 5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5163" y="48704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2</a:t>
            </a:r>
          </a:p>
        </p:txBody>
      </p:sp>
      <p:sp>
        <p:nvSpPr>
          <p:cNvPr id="10276" name="Rectangle 58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392863" y="48704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2395" name="Rectangle 5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027613" y="48704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2290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Lemma: There is an optimal schedule with no idle time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81400"/>
            <a:ext cx="8229600" cy="2959100"/>
          </a:xfrm>
        </p:spPr>
        <p:txBody>
          <a:bodyPr/>
          <a:lstStyle/>
          <a:p>
            <a:pPr eaLnBrk="1" hangingPunct="1"/>
            <a:r>
              <a:rPr lang="en-US" sz="2800" smtClean="0"/>
              <a:t>It doesn’t hurt to start your homework early!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Note on proof techniques</a:t>
            </a:r>
          </a:p>
          <a:p>
            <a:pPr lvl="1" eaLnBrk="1" hangingPunct="1"/>
            <a:r>
              <a:rPr lang="en-US" sz="2400" smtClean="0"/>
              <a:t>This type of can be important for keeping proofs clean</a:t>
            </a:r>
          </a:p>
          <a:p>
            <a:pPr lvl="1" eaLnBrk="1" hangingPunct="1"/>
            <a:r>
              <a:rPr lang="en-US" sz="2400" smtClean="0"/>
              <a:t>It allows us to make a simplifying assumption for the remainder of the proof</a:t>
            </a:r>
          </a:p>
        </p:txBody>
      </p:sp>
      <p:sp>
        <p:nvSpPr>
          <p:cNvPr id="112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1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3382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60775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1287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83225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384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848475" y="1835150"/>
            <a:ext cx="1366838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7883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there is an inversion i, j, there is a pair of adjacent jobs i’, j’ which form an inversion</a:t>
            </a:r>
          </a:p>
        </p:txBody>
      </p:sp>
      <p:sp>
        <p:nvSpPr>
          <p:cNvPr id="12292" name="Rectangle 2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3429000"/>
            <a:ext cx="7300913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2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700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2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256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2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812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2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368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2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19087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3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464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3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021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3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577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3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133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3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689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3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245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3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8016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3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341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2898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3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454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4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010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Interchange argument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smtClean="0"/>
              <a:t>Suppose there is a pair of jobs i and j, with  d</a:t>
            </a:r>
            <a:r>
              <a:rPr lang="en-US" baseline="-25000" smtClean="0"/>
              <a:t>i</a:t>
            </a:r>
            <a:r>
              <a:rPr lang="en-US" smtClean="0"/>
              <a:t> &lt;= d</a:t>
            </a:r>
            <a:r>
              <a:rPr lang="en-US" baseline="-25000" smtClean="0"/>
              <a:t>j</a:t>
            </a:r>
            <a:r>
              <a:rPr lang="en-US" smtClean="0"/>
              <a:t>,  and j scheduled immediately before i.  Interchanging i and j does not increase the maximum lateness.  </a:t>
            </a:r>
            <a:endParaRPr lang="en-US" baseline="-25000" smtClean="0"/>
          </a:p>
        </p:txBody>
      </p:sp>
      <p:sp>
        <p:nvSpPr>
          <p:cNvPr id="13316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19600" y="51054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3317" name="Text Box 1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18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4953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1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334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1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86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21" name="Line 1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57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838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Rectangle 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28688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6" name="Rectangle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46338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  <p:sp>
        <p:nvSpPr>
          <p:cNvPr id="13325" name="Rectangle 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21463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8" name="Rectangle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3225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18070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 by Bubble Sort</a:t>
            </a:r>
          </a:p>
        </p:txBody>
      </p:sp>
      <p:sp>
        <p:nvSpPr>
          <p:cNvPr id="143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06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743200" y="182880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07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58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027613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09" name="Rectangle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938838" y="18351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360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28688" y="2517775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3843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8399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2955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7511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0516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6607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1163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5720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0276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4832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9388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2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39445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68484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4" name="Line 4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3040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5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7597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6" name="Line 4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82153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27" name="Rectangle 4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751138" y="2517775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28" name="Rectangle 44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28688" y="2517775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79" name="Rectangle 4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392863" y="2517775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80" name="Rectangle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28688" y="3960813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Line 48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13843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2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18399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3" name="Line 50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2955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4" name="Line 51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7511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5" name="Line 52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320516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6" name="Line 5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6607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7" name="Line 54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41163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8" name="Line 55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45720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9" name="Line 56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0276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0" name="Line 57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4832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1" name="Line 5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59388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2" name="Line 5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639445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3" name="Line 60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68484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4" name="Line 61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73040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5" name="Line 62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77597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6" name="Line 63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82153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48" name="Rectangle 64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027613" y="39608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49" name="Rectangle 6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928688" y="396081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99" name="Rectangle 66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4116388" y="3960813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51" name="Rectangle 67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751138" y="3960813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01" name="Rectangle 68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928688" y="471963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2" name="Line 69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13843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3" name="Line 7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18399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4" name="Line 7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22955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5" name="Line 72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27511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6" name="Line 73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320516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" name="Line 74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36607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" name="Line 75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41163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9" name="Line 76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45720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0" name="Line 77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50276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1" name="Line 78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54832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2" name="Line 79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59388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3" name="Line 80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639445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4" name="Line 81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68484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5" name="Line 82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73040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6" name="Line 83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7597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7" name="Line 84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2153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9" name="Rectangle 85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027613" y="471963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70" name="Rectangle 86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2295525" y="471963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20" name="Rectangle 87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4116388" y="471963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72" name="Rectangle 88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928688" y="471963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30" name="Rectangle 46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027613" y="2517775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423" name="Rectangle 93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928688" y="320198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4" name="Line 94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13843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5" name="Line 95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18399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6" name="Line 96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22955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7" name="Line 97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27511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8" name="Line 98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320516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9" name="Line 99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36607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0" name="Line 100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41163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1" name="Line 101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45720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2" name="Line 102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0276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3" name="Line 103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4832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4" name="Line 104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59388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5" name="Line 10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639445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6" name="Line 106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68484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7" name="Line 107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73040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8" name="Line 10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77597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9" name="Line 109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>
            <a:off x="82153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94" name="Rectangle 110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4116388" y="320198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95" name="Rectangle 111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928688" y="320198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42" name="Rectangle 112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392863" y="32019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97" name="Rectangle 113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2751138" y="320198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4" name="Line 92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63928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5" name="Line 91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660775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" name="Line 90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32051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7" name="Line 8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>
            <a:off x="2751138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8" name="Text Box 114"/>
          <p:cNvSpPr txBox="1"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169863" y="6237288"/>
            <a:ext cx="3263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Determine maximum lateness</a:t>
            </a:r>
          </a:p>
        </p:txBody>
      </p:sp>
      <p:sp>
        <p:nvSpPr>
          <p:cNvPr id="14449" name="Text Box 117"/>
          <p:cNvSpPr txBox="1"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2371725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1</a:t>
            </a:r>
          </a:p>
        </p:txBody>
      </p:sp>
      <p:sp>
        <p:nvSpPr>
          <p:cNvPr id="14450" name="Text Box 118"/>
          <p:cNvSpPr txBox="1">
            <a:spLocks noChangeArrowheads="1"/>
          </p:cNvSpPr>
          <p:nvPr>
            <p:custDataLst>
              <p:tags r:id="rId113"/>
            </p:custDataLst>
          </p:nvPr>
        </p:nvSpPr>
        <p:spPr bwMode="auto">
          <a:xfrm>
            <a:off x="28257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2</a:t>
            </a:r>
          </a:p>
        </p:txBody>
      </p:sp>
      <p:sp>
        <p:nvSpPr>
          <p:cNvPr id="14451" name="Text Box 119"/>
          <p:cNvSpPr txBox="1">
            <a:spLocks noChangeArrowheads="1"/>
          </p:cNvSpPr>
          <p:nvPr>
            <p:custDataLst>
              <p:tags r:id="rId114"/>
            </p:custDataLst>
          </p:nvPr>
        </p:nvSpPr>
        <p:spPr bwMode="auto">
          <a:xfrm>
            <a:off x="3281363" y="1303338"/>
            <a:ext cx="395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3</a:t>
            </a:r>
          </a:p>
        </p:txBody>
      </p:sp>
      <p:sp>
        <p:nvSpPr>
          <p:cNvPr id="14452" name="Text Box 120"/>
          <p:cNvSpPr txBox="1"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60134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278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 Proof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There is an optimal schedule with no inversions and no idle time.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Let O be an optimal schedule k inversions, we construct a new optimal schedule with k-1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Repeat until we have an optimal schedule with 0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This is the solution found by the earliest deadline first algorithm</a:t>
            </a:r>
          </a:p>
        </p:txBody>
      </p:sp>
    </p:spTree>
    <p:extLst>
      <p:ext uri="{BB962C8B-B14F-4D97-AF65-F5344CB8AC3E}">
        <p14:creationId xmlns:p14="http://schemas.microsoft.com/office/powerpoint/2010/main" val="352876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Earliest Deadline First algorithm constructs a schedule that minimizes the maximum lateness</a:t>
            </a:r>
          </a:p>
          <a:p>
            <a:pPr lvl="1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094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 Scheduling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is the model unrealistic?</a:t>
            </a:r>
          </a:p>
        </p:txBody>
      </p:sp>
    </p:spTree>
    <p:extLst>
      <p:ext uri="{BB962C8B-B14F-4D97-AF65-F5344CB8AC3E}">
        <p14:creationId xmlns:p14="http://schemas.microsoft.com/office/powerpoint/2010/main" val="28552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Extensions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What if the objective is to minimize the sum of the lateness?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EDF does not work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the tasks have release times and deadlines, and are non-</a:t>
            </a:r>
            <a:r>
              <a:rPr lang="en-US" dirty="0" err="1" smtClean="0"/>
              <a:t>preemptable</a:t>
            </a:r>
            <a:r>
              <a:rPr lang="en-US" dirty="0" smtClean="0"/>
              <a:t>, the problem is NP-complete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about the case with release times and deadlines where tasks are </a:t>
            </a:r>
            <a:r>
              <a:rPr lang="en-US" dirty="0" err="1" smtClean="0"/>
              <a:t>preemptable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4628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Optimal Caching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Caching problem:</a:t>
            </a:r>
          </a:p>
          <a:p>
            <a:pPr lvl="1" eaLnBrk="1" hangingPunct="1"/>
            <a:r>
              <a:rPr lang="en-US" altLang="en-US" smtClean="0"/>
              <a:t>Maintain collection of items in local memory</a:t>
            </a:r>
          </a:p>
          <a:p>
            <a:pPr lvl="1" eaLnBrk="1" hangingPunct="1"/>
            <a:r>
              <a:rPr lang="en-US" altLang="en-US" smtClean="0"/>
              <a:t>Minimize number of items fetched</a:t>
            </a:r>
          </a:p>
        </p:txBody>
      </p:sp>
    </p:spTree>
    <p:extLst>
      <p:ext uri="{BB962C8B-B14F-4D97-AF65-F5344CB8AC3E}">
        <p14:creationId xmlns:p14="http://schemas.microsoft.com/office/powerpoint/2010/main" val="247268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Today’s lecture</a:t>
            </a:r>
          </a:p>
          <a:p>
            <a:pPr lvl="1">
              <a:defRPr/>
            </a:pPr>
            <a:r>
              <a:rPr lang="en-US" dirty="0" smtClean="0"/>
              <a:t>Kleinberg-</a:t>
            </a:r>
            <a:r>
              <a:rPr lang="en-US" dirty="0" err="1" smtClean="0"/>
              <a:t>Tardos</a:t>
            </a:r>
            <a:r>
              <a:rPr lang="en-US" dirty="0" smtClean="0"/>
              <a:t>,  4.2, 4.3</a:t>
            </a:r>
          </a:p>
          <a:p>
            <a:pPr>
              <a:defRPr/>
            </a:pPr>
            <a:r>
              <a:rPr lang="en-US" dirty="0" smtClean="0"/>
              <a:t>Next week</a:t>
            </a:r>
          </a:p>
          <a:p>
            <a:pPr lvl="1">
              <a:defRPr/>
            </a:pPr>
            <a:r>
              <a:rPr lang="en-US" dirty="0" smtClean="0"/>
              <a:t>Kleinberg-</a:t>
            </a:r>
            <a:r>
              <a:rPr lang="en-US" dirty="0" err="1" smtClean="0"/>
              <a:t>Tardos</a:t>
            </a:r>
            <a:r>
              <a:rPr lang="en-US" dirty="0" smtClean="0"/>
              <a:t>, 4.4, 4.5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Caching example</a:t>
            </a:r>
          </a:p>
        </p:txBody>
      </p:sp>
      <p:sp>
        <p:nvSpPr>
          <p:cNvPr id="136196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752600"/>
            <a:ext cx="2133600" cy="7620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4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2098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5240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1897063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D, A, E, B, A, D, A, C, B, D, A</a:t>
            </a:r>
          </a:p>
        </p:txBody>
      </p:sp>
    </p:spTree>
    <p:extLst>
      <p:ext uri="{BB962C8B-B14F-4D97-AF65-F5344CB8AC3E}">
        <p14:creationId xmlns:p14="http://schemas.microsoft.com/office/powerpoint/2010/main" val="325970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Optimal Caching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If you know the sequence of requests, what is the optimal replacement pattern?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Note – it is rare to know what the requests are in advance – but we still might want to do this: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Some specific applications, the sequence is known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Register allocation in code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Competitive analysis, compare performance on an online algorithm with an optimal offline algorithm</a:t>
            </a:r>
          </a:p>
        </p:txBody>
      </p:sp>
    </p:spTree>
    <p:extLst>
      <p:ext uri="{BB962C8B-B14F-4D97-AF65-F5344CB8AC3E}">
        <p14:creationId xmlns:p14="http://schemas.microsoft.com/office/powerpoint/2010/main" val="286637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Farthest in the future algorithm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 smtClean="0"/>
              <a:t>Discard element used farthest in the future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  <p:sp>
        <p:nvSpPr>
          <p:cNvPr id="13824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2293938"/>
            <a:ext cx="1066800" cy="6096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057400" y="229393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23622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A, C, D, C, B, C, A, D</a:t>
            </a:r>
          </a:p>
        </p:txBody>
      </p:sp>
    </p:spTree>
    <p:extLst>
      <p:ext uri="{BB962C8B-B14F-4D97-AF65-F5344CB8AC3E}">
        <p14:creationId xmlns:p14="http://schemas.microsoft.com/office/powerpoint/2010/main" val="57680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Correctness Proof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Sketch</a:t>
            </a:r>
          </a:p>
          <a:p>
            <a:pPr eaLnBrk="1" hangingPunct="1"/>
            <a:r>
              <a:rPr lang="en-US" altLang="en-US" smtClean="0"/>
              <a:t>Start with Optimal Solution O</a:t>
            </a:r>
          </a:p>
          <a:p>
            <a:pPr eaLnBrk="1" hangingPunct="1"/>
            <a:r>
              <a:rPr lang="en-US" altLang="en-US" smtClean="0"/>
              <a:t>Convert to Farthest in the Future Solution F-F</a:t>
            </a:r>
          </a:p>
          <a:p>
            <a:pPr eaLnBrk="1" hangingPunct="1"/>
            <a:r>
              <a:rPr lang="en-US" altLang="en-US" smtClean="0"/>
              <a:t>Look at the first place where they differ</a:t>
            </a:r>
          </a:p>
          <a:p>
            <a:pPr eaLnBrk="1" hangingPunct="1"/>
            <a:r>
              <a:rPr lang="en-US" altLang="en-US" smtClean="0"/>
              <a:t>Convert O to evict F-F element</a:t>
            </a:r>
          </a:p>
          <a:p>
            <a:pPr lvl="1" eaLnBrk="1" hangingPunct="1"/>
            <a:r>
              <a:rPr lang="en-US" altLang="en-US" smtClean="0"/>
              <a:t>There are some technicalities here to ensure the caches have the same configuration . . .</a:t>
            </a:r>
          </a:p>
        </p:txBody>
      </p:sp>
    </p:spTree>
    <p:extLst>
      <p:ext uri="{BB962C8B-B14F-4D97-AF65-F5344CB8AC3E}">
        <p14:creationId xmlns:p14="http://schemas.microsoft.com/office/powerpoint/2010/main" val="76595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Subsequence Testing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Is 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…a</a:t>
            </a:r>
            <a:r>
              <a:rPr lang="en-US" altLang="en-US" baseline="-25000" dirty="0" smtClean="0"/>
              <a:t>m</a:t>
            </a:r>
            <a:r>
              <a:rPr lang="en-US" altLang="en-US" dirty="0" smtClean="0"/>
              <a:t> a subsequence of b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b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…</a:t>
            </a:r>
            <a:r>
              <a:rPr lang="en-US" altLang="en-US" dirty="0" err="1" smtClean="0"/>
              <a:t>b</a:t>
            </a:r>
            <a:r>
              <a:rPr lang="en-US" altLang="en-US" baseline="-25000" dirty="0" err="1" smtClean="0"/>
              <a:t>n</a:t>
            </a:r>
            <a:r>
              <a:rPr lang="en-US" altLang="en-US" baseline="-25000" dirty="0" smtClean="0"/>
              <a:t> </a:t>
            </a:r>
            <a:r>
              <a:rPr lang="en-US" altLang="en-US" dirty="0" smtClean="0"/>
              <a:t>?</a:t>
            </a:r>
          </a:p>
          <a:p>
            <a:pPr lvl="1" eaLnBrk="1" hangingPunct="1"/>
            <a:r>
              <a:rPr lang="en-US" altLang="en-US" dirty="0" smtClean="0"/>
              <a:t>e.g. is T,R,E,E a subsequence of S,T,U,A,R,T,R,E,G,E,S	</a:t>
            </a:r>
          </a:p>
        </p:txBody>
      </p:sp>
      <p:sp>
        <p:nvSpPr>
          <p:cNvPr id="2" name="Rectangle 1"/>
          <p:cNvSpPr/>
          <p:nvPr/>
        </p:nvSpPr>
        <p:spPr>
          <a:xfrm>
            <a:off x="990600" y="35814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35814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7938" y="35814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62200" y="35814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90600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47800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05000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62200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19400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76600" y="4496172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33800" y="4496172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191000" y="4496172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48200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105400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62600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2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pic>
        <p:nvPicPr>
          <p:cNvPr id="3" name="Picture 4" descr="EWDwww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76400"/>
            <a:ext cx="3276600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72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Greedy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Solve problems with the simplest possible algorithm</a:t>
            </a:r>
          </a:p>
          <a:p>
            <a:pPr eaLnBrk="1" hangingPunct="1"/>
            <a:r>
              <a:rPr lang="en-US" altLang="en-US" dirty="0" smtClean="0"/>
              <a:t>The hard part: showing that something simple actually works</a:t>
            </a:r>
          </a:p>
          <a:p>
            <a:pPr eaLnBrk="1" hangingPunct="1"/>
            <a:r>
              <a:rPr lang="en-US" altLang="en-US" dirty="0" smtClean="0"/>
              <a:t>Today’s problems (Sections 4.2, 4.3)</a:t>
            </a:r>
          </a:p>
          <a:p>
            <a:pPr lvl="1" eaLnBrk="1" hangingPunct="1"/>
            <a:r>
              <a:rPr lang="en-US" altLang="en-US" dirty="0" smtClean="0"/>
              <a:t>Homework Scheduling</a:t>
            </a:r>
          </a:p>
          <a:p>
            <a:pPr lvl="1" eaLnBrk="1" hangingPunct="1"/>
            <a:r>
              <a:rPr lang="en-US" altLang="en-US" dirty="0" smtClean="0"/>
              <a:t>Optimal Caching</a:t>
            </a:r>
          </a:p>
          <a:p>
            <a:pPr lvl="1" eaLnBrk="1" hangingPunct="1"/>
            <a:r>
              <a:rPr lang="en-US" altLang="en-US" dirty="0" smtClean="0"/>
              <a:t>Subsequence testing</a:t>
            </a:r>
          </a:p>
        </p:txBody>
      </p:sp>
      <p:pic>
        <p:nvPicPr>
          <p:cNvPr id="3076" name="Picture 6" descr="monty1"/>
          <p:cNvPicPr>
            <a:picLocks noGrp="1" noChangeAspect="1" noChangeArrowheads="1"/>
          </p:cNvPicPr>
          <p:nvPr>
            <p:ph sz="half" idx="4294967295"/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301750" cy="1447800"/>
          </a:xfrm>
          <a:noFill/>
        </p:spPr>
      </p:pic>
    </p:spTree>
    <p:extLst>
      <p:ext uri="{BB962C8B-B14F-4D97-AF65-F5344CB8AC3E}">
        <p14:creationId xmlns:p14="http://schemas.microsoft.com/office/powerpoint/2010/main" val="284830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Homework Scheduling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Tasks to perform</a:t>
            </a:r>
          </a:p>
          <a:p>
            <a:pPr eaLnBrk="1" hangingPunct="1"/>
            <a:r>
              <a:rPr lang="en-US" altLang="en-US" dirty="0" smtClean="0"/>
              <a:t>Deadlines on the tasks</a:t>
            </a:r>
          </a:p>
          <a:p>
            <a:pPr eaLnBrk="1" hangingPunct="1"/>
            <a:r>
              <a:rPr lang="en-US" altLang="en-US" dirty="0" smtClean="0"/>
              <a:t>Freedom to schedule tasks in any order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Can I get all my work turned in on time?</a:t>
            </a:r>
          </a:p>
          <a:p>
            <a:pPr eaLnBrk="1" hangingPunct="1"/>
            <a:r>
              <a:rPr lang="en-US" altLang="en-US" dirty="0" smtClean="0"/>
              <a:t>If I can’t get everything in, I want to minimize the maximum lateness</a:t>
            </a:r>
          </a:p>
        </p:txBody>
      </p:sp>
    </p:spTree>
    <p:extLst>
      <p:ext uri="{BB962C8B-B14F-4D97-AF65-F5344CB8AC3E}">
        <p14:creationId xmlns:p14="http://schemas.microsoft.com/office/powerpoint/2010/main" val="98798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Scheduling tasks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Each task has a length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 and a deadline d</a:t>
            </a:r>
            <a:r>
              <a:rPr lang="en-US" baseline="-25000" dirty="0" smtClean="0"/>
              <a:t>i</a:t>
            </a:r>
          </a:p>
          <a:p>
            <a:pPr eaLnBrk="1" hangingPunct="1"/>
            <a:r>
              <a:rPr lang="en-US" dirty="0" smtClean="0"/>
              <a:t>All tasks are available at the start</a:t>
            </a:r>
          </a:p>
          <a:p>
            <a:pPr eaLnBrk="1" hangingPunct="1"/>
            <a:r>
              <a:rPr lang="en-US" dirty="0" smtClean="0"/>
              <a:t>One task may be worked on at a time</a:t>
            </a:r>
          </a:p>
          <a:p>
            <a:pPr eaLnBrk="1" hangingPunct="1"/>
            <a:r>
              <a:rPr lang="en-US" dirty="0" smtClean="0"/>
              <a:t>All tasks must be completed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Goal minimize maximum lateness</a:t>
            </a:r>
          </a:p>
          <a:p>
            <a:pPr lvl="1" eaLnBrk="1" hangingPunct="1"/>
            <a:r>
              <a:rPr lang="en-US" dirty="0" smtClean="0"/>
              <a:t>Lateness:   L</a:t>
            </a:r>
            <a:r>
              <a:rPr lang="en-US" baseline="-25000" dirty="0" smtClean="0"/>
              <a:t>i</a:t>
            </a:r>
            <a:r>
              <a:rPr lang="en-US" dirty="0" smtClean="0"/>
              <a:t> = f</a:t>
            </a:r>
            <a:r>
              <a:rPr lang="en-US" baseline="-25000" dirty="0" smtClean="0"/>
              <a:t>i</a:t>
            </a:r>
            <a:r>
              <a:rPr lang="en-US" dirty="0" smtClean="0"/>
              <a:t> – d</a:t>
            </a:r>
            <a:r>
              <a:rPr lang="en-US" baseline="-25000" dirty="0" smtClean="0"/>
              <a:t>i</a:t>
            </a:r>
            <a:r>
              <a:rPr lang="en-US" dirty="0" smtClean="0"/>
              <a:t> if f</a:t>
            </a:r>
            <a:r>
              <a:rPr lang="en-US" baseline="-25000" dirty="0" smtClean="0"/>
              <a:t>i</a:t>
            </a:r>
            <a:r>
              <a:rPr lang="en-US" dirty="0" smtClean="0"/>
              <a:t> &gt;= d</a:t>
            </a:r>
            <a:r>
              <a:rPr lang="en-US" baseline="-25000" dirty="0" smtClean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8933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945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514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1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190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182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9464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9465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9466" name="Rectangle 1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14400" y="3810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7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1200" y="38100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8" name="Text Box 1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3810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9" name="Rectangle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5257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70" name="Rectangle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914400" y="52578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71" name="Text Box 2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3810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72" name="Text Box 2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38100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1</a:t>
            </a:r>
          </a:p>
        </p:txBody>
      </p:sp>
      <p:sp>
        <p:nvSpPr>
          <p:cNvPr id="19473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43400" y="52578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3</a:t>
            </a:r>
          </a:p>
        </p:txBody>
      </p:sp>
      <p:sp>
        <p:nvSpPr>
          <p:cNvPr id="18" name="Text Box 4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57200" y="1948656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9" name="Text Box 5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2150" y="2499284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772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Determine the minimum lateness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828800"/>
            <a:ext cx="914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438400"/>
            <a:ext cx="1371600" cy="457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48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124200"/>
            <a:ext cx="1828800" cy="457200"/>
          </a:xfrm>
          <a:prstGeom prst="rect">
            <a:avLst/>
          </a:prstGeom>
          <a:solidFill>
            <a:srgbClr val="F7A7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48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3886200"/>
            <a:ext cx="2286000" cy="457200"/>
          </a:xfrm>
          <a:prstGeom prst="rect">
            <a:avLst/>
          </a:prstGeom>
          <a:solidFill>
            <a:srgbClr val="45FA3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2048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2049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96863"/>
            <a:ext cx="2895600" cy="944562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Show the schedule 2, 3, 4, 5 first and compute lateness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914400" y="5257800"/>
            <a:ext cx="7315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>
            <p:custDataLst>
              <p:tags r:id="rId14"/>
            </p:custDataLst>
          </p:nvPr>
        </p:nvSpPr>
        <p:spPr>
          <a:xfrm>
            <a:off x="77724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>
            <p:custDataLst>
              <p:tags r:id="rId15"/>
            </p:custDataLst>
          </p:nvPr>
        </p:nvSpPr>
        <p:spPr>
          <a:xfrm>
            <a:off x="22860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>
            <p:custDataLst>
              <p:tags r:id="rId16"/>
            </p:custDataLst>
          </p:nvPr>
        </p:nvSpPr>
        <p:spPr>
          <a:xfrm>
            <a:off x="13716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>
            <p:custDataLst>
              <p:tags r:id="rId17"/>
            </p:custDataLst>
          </p:nvPr>
        </p:nvSpPr>
        <p:spPr>
          <a:xfrm>
            <a:off x="50292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>
            <p:custDataLst>
              <p:tags r:id="rId18"/>
            </p:custDataLst>
          </p:nvPr>
        </p:nvSpPr>
        <p:spPr>
          <a:xfrm>
            <a:off x="41148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>
            <p:custDataLst>
              <p:tags r:id="rId19"/>
            </p:custDataLst>
          </p:nvPr>
        </p:nvSpPr>
        <p:spPr>
          <a:xfrm>
            <a:off x="32004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>
            <p:custDataLst>
              <p:tags r:id="rId20"/>
            </p:custDataLst>
          </p:nvPr>
        </p:nvSpPr>
        <p:spPr>
          <a:xfrm>
            <a:off x="68580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>
            <p:custDataLst>
              <p:tags r:id="rId21"/>
            </p:custDataLst>
          </p:nvPr>
        </p:nvSpPr>
        <p:spPr>
          <a:xfrm>
            <a:off x="59436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 Box 4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6063" y="1919287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24" name="Text Box 5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46063" y="24368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34" name="Text Box 5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6063" y="311943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35" name="Text Box 5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46063" y="3886200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4771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Greedy Algorithm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Earliest deadline first</a:t>
            </a:r>
          </a:p>
          <a:p>
            <a:pPr eaLnBrk="1" hangingPunct="1"/>
            <a:r>
              <a:rPr lang="en-US" smtClean="0"/>
              <a:t>Order jobs by deadline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algorithm is optimal</a:t>
            </a:r>
          </a:p>
        </p:txBody>
      </p:sp>
      <p:sp>
        <p:nvSpPr>
          <p:cNvPr id="8196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00200" y="4343400"/>
            <a:ext cx="59436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This result may be surprising, since it ignores the job lengths</a:t>
            </a:r>
          </a:p>
        </p:txBody>
      </p:sp>
    </p:spTree>
    <p:extLst>
      <p:ext uri="{BB962C8B-B14F-4D97-AF65-F5344CB8AC3E}">
        <p14:creationId xmlns:p14="http://schemas.microsoft.com/office/powerpoint/2010/main" val="34787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Suppose the jobs are ordered by deadlines,     d</a:t>
            </a:r>
            <a:r>
              <a:rPr lang="en-US" sz="2800" baseline="-25000" smtClean="0"/>
              <a:t>1</a:t>
            </a:r>
            <a:r>
              <a:rPr lang="en-US" sz="2800" smtClean="0"/>
              <a:t> &lt;= d</a:t>
            </a:r>
            <a:r>
              <a:rPr lang="en-US" sz="2800" baseline="-25000" smtClean="0"/>
              <a:t>2</a:t>
            </a:r>
            <a:r>
              <a:rPr lang="en-US" sz="2800" smtClean="0"/>
              <a:t> &lt;= . . . &lt;= d</a:t>
            </a:r>
            <a:r>
              <a:rPr lang="en-US" sz="2800" baseline="-25000" smtClean="0"/>
              <a:t>n</a:t>
            </a:r>
          </a:p>
          <a:p>
            <a:pPr eaLnBrk="1" hangingPunct="1"/>
            <a:r>
              <a:rPr lang="en-US" sz="2800" smtClean="0"/>
              <a:t>A schedule has an </a:t>
            </a:r>
            <a:r>
              <a:rPr lang="en-US" sz="2800" i="1" smtClean="0">
                <a:solidFill>
                  <a:srgbClr val="FF0000"/>
                </a:solidFill>
              </a:rPr>
              <a:t>inversion</a:t>
            </a:r>
            <a:r>
              <a:rPr lang="en-US" sz="2800" smtClean="0"/>
              <a:t> if job j is scheduled before i where j &gt; i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The schedule A computed by the greedy algorithm has no inversions.</a:t>
            </a:r>
          </a:p>
          <a:p>
            <a:pPr eaLnBrk="1" hangingPunct="1"/>
            <a:r>
              <a:rPr lang="en-US" sz="2800" smtClean="0"/>
              <a:t>Let O be the optimal schedule, we want to show that A has the same maximum lateness as O</a:t>
            </a:r>
          </a:p>
        </p:txBody>
      </p:sp>
    </p:spTree>
    <p:extLst>
      <p:ext uri="{BB962C8B-B14F-4D97-AF65-F5344CB8AC3E}">
        <p14:creationId xmlns:p14="http://schemas.microsoft.com/office/powerpoint/2010/main" val="149185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3987</TotalTime>
  <Words>814</Words>
  <Application>Microsoft Office PowerPoint</Application>
  <PresentationFormat>On-screen Show (4:3)</PresentationFormat>
  <Paragraphs>200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1_Default Design</vt:lpstr>
      <vt:lpstr>CSE 421 Algorithms</vt:lpstr>
      <vt:lpstr>Announcements</vt:lpstr>
      <vt:lpstr>Greedy Algorithms</vt:lpstr>
      <vt:lpstr>Homework Scheduling</vt:lpstr>
      <vt:lpstr>Scheduling tasks</vt:lpstr>
      <vt:lpstr>Example</vt:lpstr>
      <vt:lpstr>Determine the minimum lateness</vt:lpstr>
      <vt:lpstr>Greedy Algorithm</vt:lpstr>
      <vt:lpstr>Analysis</vt:lpstr>
      <vt:lpstr>List the inversions</vt:lpstr>
      <vt:lpstr>Lemma: There is an optimal schedule with no idle time</vt:lpstr>
      <vt:lpstr>Lemma</vt:lpstr>
      <vt:lpstr>Interchange argument</vt:lpstr>
      <vt:lpstr>Proof by Bubble Sort</vt:lpstr>
      <vt:lpstr>Real Proof</vt:lpstr>
      <vt:lpstr>Result</vt:lpstr>
      <vt:lpstr>Homework Scheduling</vt:lpstr>
      <vt:lpstr>Extensions</vt:lpstr>
      <vt:lpstr>Optimal Caching</vt:lpstr>
      <vt:lpstr>Caching example</vt:lpstr>
      <vt:lpstr>Optimal Caching</vt:lpstr>
      <vt:lpstr>Farthest in the future algorithm</vt:lpstr>
      <vt:lpstr>Correctness Proof</vt:lpstr>
      <vt:lpstr>Subsequence Testing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54</cp:revision>
  <dcterms:created xsi:type="dcterms:W3CDTF">1601-01-01T00:00:00Z</dcterms:created>
  <dcterms:modified xsi:type="dcterms:W3CDTF">2019-01-29T23:58:39Z</dcterms:modified>
</cp:coreProperties>
</file>