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4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5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6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7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8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9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10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notesSlides/notesSlide11.xml" ContentType="application/vnd.openxmlformats-officedocument.presentationml.notesSlide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notesSlides/notesSlide12.xml" ContentType="application/vnd.openxmlformats-officedocument.presentationml.notesSlide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notesSlides/notesSlide13.xml" ContentType="application/vnd.openxmlformats-officedocument.presentationml.notesSlide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notesSlides/notesSlide14.xml" ContentType="application/vnd.openxmlformats-officedocument.presentationml.notesSlide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notesSlides/notesSlide15.xml" ContentType="application/vnd.openxmlformats-officedocument.presentationml.notesSlide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notesSlides/notesSlide16.xml" ContentType="application/vnd.openxmlformats-officedocument.presentationml.notesSlide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notesSlides/notesSlide17.xml" ContentType="application/vnd.openxmlformats-officedocument.presentationml.notesSlide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notesSlides/notesSlide18.xml" ContentType="application/vnd.openxmlformats-officedocument.presentationml.notesSlide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notesSlides/notesSlide19.xml" ContentType="application/vnd.openxmlformats-officedocument.presentationml.notesSlide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0"/>
  </p:notesMasterIdLst>
  <p:handoutMasterIdLst>
    <p:handoutMasterId r:id="rId31"/>
  </p:handoutMasterIdLst>
  <p:sldIdLst>
    <p:sldId id="256" r:id="rId2"/>
    <p:sldId id="332" r:id="rId3"/>
    <p:sldId id="422" r:id="rId4"/>
    <p:sldId id="419" r:id="rId5"/>
    <p:sldId id="421" r:id="rId6"/>
    <p:sldId id="399" r:id="rId7"/>
    <p:sldId id="423" r:id="rId8"/>
    <p:sldId id="400" r:id="rId9"/>
    <p:sldId id="401" r:id="rId10"/>
    <p:sldId id="418" r:id="rId11"/>
    <p:sldId id="402" r:id="rId12"/>
    <p:sldId id="403" r:id="rId13"/>
    <p:sldId id="409" r:id="rId14"/>
    <p:sldId id="410" r:id="rId15"/>
    <p:sldId id="404" r:id="rId16"/>
    <p:sldId id="405" r:id="rId17"/>
    <p:sldId id="406" r:id="rId18"/>
    <p:sldId id="424" r:id="rId19"/>
    <p:sldId id="425" r:id="rId20"/>
    <p:sldId id="407" r:id="rId21"/>
    <p:sldId id="408" r:id="rId22"/>
    <p:sldId id="411" r:id="rId23"/>
    <p:sldId id="412" r:id="rId24"/>
    <p:sldId id="413" r:id="rId25"/>
    <p:sldId id="414" r:id="rId26"/>
    <p:sldId id="415" r:id="rId27"/>
    <p:sldId id="416" r:id="rId28"/>
    <p:sldId id="417" r:id="rId29"/>
  </p:sldIdLst>
  <p:sldSz cx="9144000" cy="6858000" type="screen4x3"/>
  <p:notesSz cx="7315200" cy="9601200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0066"/>
    <a:srgbClr val="66FF66"/>
    <a:srgbClr val="FFFF99"/>
    <a:srgbClr val="CCFF99"/>
    <a:srgbClr val="0000FF"/>
    <a:srgbClr val="FFFF66"/>
    <a:srgbClr val="D9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3" autoAdjust="0"/>
    <p:restoredTop sz="94660"/>
  </p:normalViewPr>
  <p:slideViewPr>
    <p:cSldViewPr>
      <p:cViewPr varScale="1">
        <p:scale>
          <a:sx n="119" d="100"/>
          <a:sy n="119" d="100"/>
        </p:scale>
        <p:origin x="105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anose="02020603050405020304" pitchFamily="18" charset="0"/>
              </a:defRPr>
            </a:lvl1pPr>
          </a:lstStyle>
          <a:p>
            <a:fld id="{4273324D-F3C1-49D6-B862-8F8919D287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101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2BD7890-3F0E-4F82-A7BF-1DAD8B8DAFDB}" type="datetimeFigureOut">
              <a:rPr lang="en-US"/>
              <a:pPr>
                <a:defRPr/>
              </a:pPr>
              <a:t>11/20/2019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572393-3CC0-4E24-992D-0024EC9596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404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6A70976-32B8-48D3-A8D5-608E62F5E02C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64980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97F08F-D75D-4EC1-B06A-19AB1EDD14EA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C0599C-CDC4-4EC9-9BBA-6EFCD13E587E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E31054-F59C-4595-AA10-CC5113A61EE2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E31054-F59C-4595-AA10-CC5113A61EE2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E31054-F59C-4595-AA10-CC5113A61EE2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2316DD-7AC3-40F1-85A5-7012964C5ED7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E4E9FD-A7EC-4912-A11C-AE53F0BF5933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EA6859-AF7C-4D65-9278-721E7F01ACB0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A780F5-294C-409B-BDC2-B5DE890B98E6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092A99-E37C-46E6-B525-BF9E5BF373BE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2B3997-D5D2-49E0-B0E1-E8F14E85D917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71699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5E11539-BBE2-4A1E-8392-E34871EB2660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51499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BC260A6-7BC1-4DD6-9577-06ADDD211ECF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06189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3F284D5-72B8-4B39-83ED-92FD2C46763E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1512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39D1E0A-68A8-4F12-B9C4-B767E52364B2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1602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D0579A-908F-449D-BB11-427877B82BA1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06991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602F75-A772-4FD3-820D-12AFBD7AD21A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97F08F-D75D-4EC1-B06A-19AB1EDD14EA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BF6BF-0E64-4F06-98C5-59D792E5F8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721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72262-9E9E-4D84-91B8-6EAF049E5B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624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7B6A4-E4FA-48D0-B30C-9E84342A2C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218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BE66A-1032-427F-95C0-6D3D38C6D1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93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0D38-7A81-4D65-970D-7445CAAEF4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042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307C7-2096-4F76-9663-5A7FE8E868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233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DFDFF-3898-4CE2-A644-BB3F2047C7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54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0F5047-B090-4083-901D-1056799780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806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F5CA98-A955-4E9D-A169-2C4775D8F3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19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929A2-D6B8-4333-81BF-BBF06D7337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71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E8A4B2-2017-4BA6-B326-DAA5EF62F1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634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FDF454-267D-4E17-A551-3452AD1206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62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B48C666-F1A7-4763-9ECE-56CD63A7D3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4.xml"/><Relationship Id="rId7" Type="http://schemas.openxmlformats.org/officeDocument/2006/relationships/image" Target="../media/image1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jpeg"/><Relationship Id="rId4" Type="http://schemas.openxmlformats.org/officeDocument/2006/relationships/tags" Target="../tags/tag5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21.xml"/><Relationship Id="rId18" Type="http://schemas.openxmlformats.org/officeDocument/2006/relationships/tags" Target="../tags/tag226.xml"/><Relationship Id="rId26" Type="http://schemas.openxmlformats.org/officeDocument/2006/relationships/tags" Target="../tags/tag234.xml"/><Relationship Id="rId39" Type="http://schemas.openxmlformats.org/officeDocument/2006/relationships/tags" Target="../tags/tag247.xml"/><Relationship Id="rId21" Type="http://schemas.openxmlformats.org/officeDocument/2006/relationships/tags" Target="../tags/tag229.xml"/><Relationship Id="rId34" Type="http://schemas.openxmlformats.org/officeDocument/2006/relationships/tags" Target="../tags/tag242.xml"/><Relationship Id="rId42" Type="http://schemas.openxmlformats.org/officeDocument/2006/relationships/tags" Target="../tags/tag250.xml"/><Relationship Id="rId47" Type="http://schemas.openxmlformats.org/officeDocument/2006/relationships/tags" Target="../tags/tag255.xml"/><Relationship Id="rId50" Type="http://schemas.openxmlformats.org/officeDocument/2006/relationships/tags" Target="../tags/tag258.xml"/><Relationship Id="rId55" Type="http://schemas.openxmlformats.org/officeDocument/2006/relationships/tags" Target="../tags/tag263.xml"/><Relationship Id="rId63" Type="http://schemas.openxmlformats.org/officeDocument/2006/relationships/notesSlide" Target="../notesSlides/notesSlide10.xml"/><Relationship Id="rId7" Type="http://schemas.openxmlformats.org/officeDocument/2006/relationships/tags" Target="../tags/tag215.xml"/><Relationship Id="rId2" Type="http://schemas.openxmlformats.org/officeDocument/2006/relationships/tags" Target="../tags/tag210.xml"/><Relationship Id="rId16" Type="http://schemas.openxmlformats.org/officeDocument/2006/relationships/tags" Target="../tags/tag224.xml"/><Relationship Id="rId29" Type="http://schemas.openxmlformats.org/officeDocument/2006/relationships/tags" Target="../tags/tag237.xml"/><Relationship Id="rId11" Type="http://schemas.openxmlformats.org/officeDocument/2006/relationships/tags" Target="../tags/tag219.xml"/><Relationship Id="rId24" Type="http://schemas.openxmlformats.org/officeDocument/2006/relationships/tags" Target="../tags/tag232.xml"/><Relationship Id="rId32" Type="http://schemas.openxmlformats.org/officeDocument/2006/relationships/tags" Target="../tags/tag240.xml"/><Relationship Id="rId37" Type="http://schemas.openxmlformats.org/officeDocument/2006/relationships/tags" Target="../tags/tag245.xml"/><Relationship Id="rId40" Type="http://schemas.openxmlformats.org/officeDocument/2006/relationships/tags" Target="../tags/tag248.xml"/><Relationship Id="rId45" Type="http://schemas.openxmlformats.org/officeDocument/2006/relationships/tags" Target="../tags/tag253.xml"/><Relationship Id="rId53" Type="http://schemas.openxmlformats.org/officeDocument/2006/relationships/tags" Target="../tags/tag261.xml"/><Relationship Id="rId58" Type="http://schemas.openxmlformats.org/officeDocument/2006/relationships/tags" Target="../tags/tag266.xml"/><Relationship Id="rId5" Type="http://schemas.openxmlformats.org/officeDocument/2006/relationships/tags" Target="../tags/tag213.xml"/><Relationship Id="rId61" Type="http://schemas.openxmlformats.org/officeDocument/2006/relationships/tags" Target="../tags/tag269.xml"/><Relationship Id="rId19" Type="http://schemas.openxmlformats.org/officeDocument/2006/relationships/tags" Target="../tags/tag227.xml"/><Relationship Id="rId14" Type="http://schemas.openxmlformats.org/officeDocument/2006/relationships/tags" Target="../tags/tag222.xml"/><Relationship Id="rId22" Type="http://schemas.openxmlformats.org/officeDocument/2006/relationships/tags" Target="../tags/tag230.xml"/><Relationship Id="rId27" Type="http://schemas.openxmlformats.org/officeDocument/2006/relationships/tags" Target="../tags/tag235.xml"/><Relationship Id="rId30" Type="http://schemas.openxmlformats.org/officeDocument/2006/relationships/tags" Target="../tags/tag238.xml"/><Relationship Id="rId35" Type="http://schemas.openxmlformats.org/officeDocument/2006/relationships/tags" Target="../tags/tag243.xml"/><Relationship Id="rId43" Type="http://schemas.openxmlformats.org/officeDocument/2006/relationships/tags" Target="../tags/tag251.xml"/><Relationship Id="rId48" Type="http://schemas.openxmlformats.org/officeDocument/2006/relationships/tags" Target="../tags/tag256.xml"/><Relationship Id="rId56" Type="http://schemas.openxmlformats.org/officeDocument/2006/relationships/tags" Target="../tags/tag264.xml"/><Relationship Id="rId8" Type="http://schemas.openxmlformats.org/officeDocument/2006/relationships/tags" Target="../tags/tag216.xml"/><Relationship Id="rId51" Type="http://schemas.openxmlformats.org/officeDocument/2006/relationships/tags" Target="../tags/tag259.xml"/><Relationship Id="rId3" Type="http://schemas.openxmlformats.org/officeDocument/2006/relationships/tags" Target="../tags/tag211.xml"/><Relationship Id="rId12" Type="http://schemas.openxmlformats.org/officeDocument/2006/relationships/tags" Target="../tags/tag220.xml"/><Relationship Id="rId17" Type="http://schemas.openxmlformats.org/officeDocument/2006/relationships/tags" Target="../tags/tag225.xml"/><Relationship Id="rId25" Type="http://schemas.openxmlformats.org/officeDocument/2006/relationships/tags" Target="../tags/tag233.xml"/><Relationship Id="rId33" Type="http://schemas.openxmlformats.org/officeDocument/2006/relationships/tags" Target="../tags/tag241.xml"/><Relationship Id="rId38" Type="http://schemas.openxmlformats.org/officeDocument/2006/relationships/tags" Target="../tags/tag246.xml"/><Relationship Id="rId46" Type="http://schemas.openxmlformats.org/officeDocument/2006/relationships/tags" Target="../tags/tag254.xml"/><Relationship Id="rId59" Type="http://schemas.openxmlformats.org/officeDocument/2006/relationships/tags" Target="../tags/tag267.xml"/><Relationship Id="rId20" Type="http://schemas.openxmlformats.org/officeDocument/2006/relationships/tags" Target="../tags/tag228.xml"/><Relationship Id="rId41" Type="http://schemas.openxmlformats.org/officeDocument/2006/relationships/tags" Target="../tags/tag249.xml"/><Relationship Id="rId54" Type="http://schemas.openxmlformats.org/officeDocument/2006/relationships/tags" Target="../tags/tag262.xml"/><Relationship Id="rId62" Type="http://schemas.openxmlformats.org/officeDocument/2006/relationships/slideLayout" Target="../slideLayouts/slideLayout6.xml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15" Type="http://schemas.openxmlformats.org/officeDocument/2006/relationships/tags" Target="../tags/tag223.xml"/><Relationship Id="rId23" Type="http://schemas.openxmlformats.org/officeDocument/2006/relationships/tags" Target="../tags/tag231.xml"/><Relationship Id="rId28" Type="http://schemas.openxmlformats.org/officeDocument/2006/relationships/tags" Target="../tags/tag236.xml"/><Relationship Id="rId36" Type="http://schemas.openxmlformats.org/officeDocument/2006/relationships/tags" Target="../tags/tag244.xml"/><Relationship Id="rId49" Type="http://schemas.openxmlformats.org/officeDocument/2006/relationships/tags" Target="../tags/tag257.xml"/><Relationship Id="rId57" Type="http://schemas.openxmlformats.org/officeDocument/2006/relationships/tags" Target="../tags/tag265.xml"/><Relationship Id="rId10" Type="http://schemas.openxmlformats.org/officeDocument/2006/relationships/tags" Target="../tags/tag218.xml"/><Relationship Id="rId31" Type="http://schemas.openxmlformats.org/officeDocument/2006/relationships/tags" Target="../tags/tag239.xml"/><Relationship Id="rId44" Type="http://schemas.openxmlformats.org/officeDocument/2006/relationships/tags" Target="../tags/tag252.xml"/><Relationship Id="rId52" Type="http://schemas.openxmlformats.org/officeDocument/2006/relationships/tags" Target="../tags/tag260.xml"/><Relationship Id="rId60" Type="http://schemas.openxmlformats.org/officeDocument/2006/relationships/tags" Target="../tags/tag268.xml"/><Relationship Id="rId4" Type="http://schemas.openxmlformats.org/officeDocument/2006/relationships/tags" Target="../tags/tag212.xml"/><Relationship Id="rId9" Type="http://schemas.openxmlformats.org/officeDocument/2006/relationships/tags" Target="../tags/tag2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77.xml"/><Relationship Id="rId13" Type="http://schemas.openxmlformats.org/officeDocument/2006/relationships/tags" Target="../tags/tag282.xml"/><Relationship Id="rId3" Type="http://schemas.openxmlformats.org/officeDocument/2006/relationships/tags" Target="../tags/tag272.xml"/><Relationship Id="rId7" Type="http://schemas.openxmlformats.org/officeDocument/2006/relationships/tags" Target="../tags/tag276.xml"/><Relationship Id="rId12" Type="http://schemas.openxmlformats.org/officeDocument/2006/relationships/tags" Target="../tags/tag281.xml"/><Relationship Id="rId17" Type="http://schemas.openxmlformats.org/officeDocument/2006/relationships/notesSlide" Target="../notesSlides/notesSlide11.xml"/><Relationship Id="rId2" Type="http://schemas.openxmlformats.org/officeDocument/2006/relationships/tags" Target="../tags/tag271.xml"/><Relationship Id="rId16" Type="http://schemas.openxmlformats.org/officeDocument/2006/relationships/slideLayout" Target="../slideLayouts/slideLayout6.xml"/><Relationship Id="rId1" Type="http://schemas.openxmlformats.org/officeDocument/2006/relationships/tags" Target="../tags/tag270.xml"/><Relationship Id="rId6" Type="http://schemas.openxmlformats.org/officeDocument/2006/relationships/tags" Target="../tags/tag275.xml"/><Relationship Id="rId11" Type="http://schemas.openxmlformats.org/officeDocument/2006/relationships/tags" Target="../tags/tag280.xml"/><Relationship Id="rId5" Type="http://schemas.openxmlformats.org/officeDocument/2006/relationships/tags" Target="../tags/tag274.xml"/><Relationship Id="rId15" Type="http://schemas.openxmlformats.org/officeDocument/2006/relationships/tags" Target="../tags/tag284.xml"/><Relationship Id="rId10" Type="http://schemas.openxmlformats.org/officeDocument/2006/relationships/tags" Target="../tags/tag279.xml"/><Relationship Id="rId4" Type="http://schemas.openxmlformats.org/officeDocument/2006/relationships/tags" Target="../tags/tag273.xml"/><Relationship Id="rId9" Type="http://schemas.openxmlformats.org/officeDocument/2006/relationships/tags" Target="../tags/tag278.xml"/><Relationship Id="rId14" Type="http://schemas.openxmlformats.org/officeDocument/2006/relationships/tags" Target="../tags/tag283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97.xml"/><Relationship Id="rId18" Type="http://schemas.openxmlformats.org/officeDocument/2006/relationships/tags" Target="../tags/tag302.xml"/><Relationship Id="rId26" Type="http://schemas.openxmlformats.org/officeDocument/2006/relationships/tags" Target="../tags/tag310.xml"/><Relationship Id="rId39" Type="http://schemas.openxmlformats.org/officeDocument/2006/relationships/tags" Target="../tags/tag323.xml"/><Relationship Id="rId21" Type="http://schemas.openxmlformats.org/officeDocument/2006/relationships/tags" Target="../tags/tag305.xml"/><Relationship Id="rId34" Type="http://schemas.openxmlformats.org/officeDocument/2006/relationships/tags" Target="../tags/tag318.xml"/><Relationship Id="rId42" Type="http://schemas.openxmlformats.org/officeDocument/2006/relationships/slideLayout" Target="../slideLayouts/slideLayout6.xml"/><Relationship Id="rId7" Type="http://schemas.openxmlformats.org/officeDocument/2006/relationships/tags" Target="../tags/tag291.xml"/><Relationship Id="rId2" Type="http://schemas.openxmlformats.org/officeDocument/2006/relationships/tags" Target="../tags/tag286.xml"/><Relationship Id="rId16" Type="http://schemas.openxmlformats.org/officeDocument/2006/relationships/tags" Target="../tags/tag300.xml"/><Relationship Id="rId20" Type="http://schemas.openxmlformats.org/officeDocument/2006/relationships/tags" Target="../tags/tag304.xml"/><Relationship Id="rId29" Type="http://schemas.openxmlformats.org/officeDocument/2006/relationships/tags" Target="../tags/tag313.xml"/><Relationship Id="rId41" Type="http://schemas.openxmlformats.org/officeDocument/2006/relationships/tags" Target="../tags/tag325.xml"/><Relationship Id="rId1" Type="http://schemas.openxmlformats.org/officeDocument/2006/relationships/tags" Target="../tags/tag285.xml"/><Relationship Id="rId6" Type="http://schemas.openxmlformats.org/officeDocument/2006/relationships/tags" Target="../tags/tag290.xml"/><Relationship Id="rId11" Type="http://schemas.openxmlformats.org/officeDocument/2006/relationships/tags" Target="../tags/tag295.xml"/><Relationship Id="rId24" Type="http://schemas.openxmlformats.org/officeDocument/2006/relationships/tags" Target="../tags/tag308.xml"/><Relationship Id="rId32" Type="http://schemas.openxmlformats.org/officeDocument/2006/relationships/tags" Target="../tags/tag316.xml"/><Relationship Id="rId37" Type="http://schemas.openxmlformats.org/officeDocument/2006/relationships/tags" Target="../tags/tag321.xml"/><Relationship Id="rId40" Type="http://schemas.openxmlformats.org/officeDocument/2006/relationships/tags" Target="../tags/tag324.xml"/><Relationship Id="rId5" Type="http://schemas.openxmlformats.org/officeDocument/2006/relationships/tags" Target="../tags/tag289.xml"/><Relationship Id="rId15" Type="http://schemas.openxmlformats.org/officeDocument/2006/relationships/tags" Target="../tags/tag299.xml"/><Relationship Id="rId23" Type="http://schemas.openxmlformats.org/officeDocument/2006/relationships/tags" Target="../tags/tag307.xml"/><Relationship Id="rId28" Type="http://schemas.openxmlformats.org/officeDocument/2006/relationships/tags" Target="../tags/tag312.xml"/><Relationship Id="rId36" Type="http://schemas.openxmlformats.org/officeDocument/2006/relationships/tags" Target="../tags/tag320.xml"/><Relationship Id="rId10" Type="http://schemas.openxmlformats.org/officeDocument/2006/relationships/tags" Target="../tags/tag294.xml"/><Relationship Id="rId19" Type="http://schemas.openxmlformats.org/officeDocument/2006/relationships/tags" Target="../tags/tag303.xml"/><Relationship Id="rId31" Type="http://schemas.openxmlformats.org/officeDocument/2006/relationships/tags" Target="../tags/tag315.xml"/><Relationship Id="rId4" Type="http://schemas.openxmlformats.org/officeDocument/2006/relationships/tags" Target="../tags/tag288.xml"/><Relationship Id="rId9" Type="http://schemas.openxmlformats.org/officeDocument/2006/relationships/tags" Target="../tags/tag293.xml"/><Relationship Id="rId14" Type="http://schemas.openxmlformats.org/officeDocument/2006/relationships/tags" Target="../tags/tag298.xml"/><Relationship Id="rId22" Type="http://schemas.openxmlformats.org/officeDocument/2006/relationships/tags" Target="../tags/tag306.xml"/><Relationship Id="rId27" Type="http://schemas.openxmlformats.org/officeDocument/2006/relationships/tags" Target="../tags/tag311.xml"/><Relationship Id="rId30" Type="http://schemas.openxmlformats.org/officeDocument/2006/relationships/tags" Target="../tags/tag314.xml"/><Relationship Id="rId35" Type="http://schemas.openxmlformats.org/officeDocument/2006/relationships/tags" Target="../tags/tag319.xml"/><Relationship Id="rId43" Type="http://schemas.openxmlformats.org/officeDocument/2006/relationships/notesSlide" Target="../notesSlides/notesSlide12.xml"/><Relationship Id="rId8" Type="http://schemas.openxmlformats.org/officeDocument/2006/relationships/tags" Target="../tags/tag292.xml"/><Relationship Id="rId3" Type="http://schemas.openxmlformats.org/officeDocument/2006/relationships/tags" Target="../tags/tag287.xml"/><Relationship Id="rId12" Type="http://schemas.openxmlformats.org/officeDocument/2006/relationships/tags" Target="../tags/tag296.xml"/><Relationship Id="rId17" Type="http://schemas.openxmlformats.org/officeDocument/2006/relationships/tags" Target="../tags/tag301.xml"/><Relationship Id="rId25" Type="http://schemas.openxmlformats.org/officeDocument/2006/relationships/tags" Target="../tags/tag309.xml"/><Relationship Id="rId33" Type="http://schemas.openxmlformats.org/officeDocument/2006/relationships/tags" Target="../tags/tag317.xml"/><Relationship Id="rId38" Type="http://schemas.openxmlformats.org/officeDocument/2006/relationships/tags" Target="../tags/tag32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338.xml"/><Relationship Id="rId18" Type="http://schemas.openxmlformats.org/officeDocument/2006/relationships/tags" Target="../tags/tag343.xml"/><Relationship Id="rId26" Type="http://schemas.openxmlformats.org/officeDocument/2006/relationships/tags" Target="../tags/tag351.xml"/><Relationship Id="rId39" Type="http://schemas.openxmlformats.org/officeDocument/2006/relationships/tags" Target="../tags/tag364.xml"/><Relationship Id="rId21" Type="http://schemas.openxmlformats.org/officeDocument/2006/relationships/tags" Target="../tags/tag346.xml"/><Relationship Id="rId34" Type="http://schemas.openxmlformats.org/officeDocument/2006/relationships/tags" Target="../tags/tag359.xml"/><Relationship Id="rId42" Type="http://schemas.openxmlformats.org/officeDocument/2006/relationships/slideLayout" Target="../slideLayouts/slideLayout6.xml"/><Relationship Id="rId7" Type="http://schemas.openxmlformats.org/officeDocument/2006/relationships/tags" Target="../tags/tag332.xml"/><Relationship Id="rId2" Type="http://schemas.openxmlformats.org/officeDocument/2006/relationships/tags" Target="../tags/tag327.xml"/><Relationship Id="rId16" Type="http://schemas.openxmlformats.org/officeDocument/2006/relationships/tags" Target="../tags/tag341.xml"/><Relationship Id="rId20" Type="http://schemas.openxmlformats.org/officeDocument/2006/relationships/tags" Target="../tags/tag345.xml"/><Relationship Id="rId29" Type="http://schemas.openxmlformats.org/officeDocument/2006/relationships/tags" Target="../tags/tag354.xml"/><Relationship Id="rId41" Type="http://schemas.openxmlformats.org/officeDocument/2006/relationships/tags" Target="../tags/tag366.xml"/><Relationship Id="rId1" Type="http://schemas.openxmlformats.org/officeDocument/2006/relationships/tags" Target="../tags/tag326.xml"/><Relationship Id="rId6" Type="http://schemas.openxmlformats.org/officeDocument/2006/relationships/tags" Target="../tags/tag331.xml"/><Relationship Id="rId11" Type="http://schemas.openxmlformats.org/officeDocument/2006/relationships/tags" Target="../tags/tag336.xml"/><Relationship Id="rId24" Type="http://schemas.openxmlformats.org/officeDocument/2006/relationships/tags" Target="../tags/tag349.xml"/><Relationship Id="rId32" Type="http://schemas.openxmlformats.org/officeDocument/2006/relationships/tags" Target="../tags/tag357.xml"/><Relationship Id="rId37" Type="http://schemas.openxmlformats.org/officeDocument/2006/relationships/tags" Target="../tags/tag362.xml"/><Relationship Id="rId40" Type="http://schemas.openxmlformats.org/officeDocument/2006/relationships/tags" Target="../tags/tag365.xml"/><Relationship Id="rId5" Type="http://schemas.openxmlformats.org/officeDocument/2006/relationships/tags" Target="../tags/tag330.xml"/><Relationship Id="rId15" Type="http://schemas.openxmlformats.org/officeDocument/2006/relationships/tags" Target="../tags/tag340.xml"/><Relationship Id="rId23" Type="http://schemas.openxmlformats.org/officeDocument/2006/relationships/tags" Target="../tags/tag348.xml"/><Relationship Id="rId28" Type="http://schemas.openxmlformats.org/officeDocument/2006/relationships/tags" Target="../tags/tag353.xml"/><Relationship Id="rId36" Type="http://schemas.openxmlformats.org/officeDocument/2006/relationships/tags" Target="../tags/tag361.xml"/><Relationship Id="rId10" Type="http://schemas.openxmlformats.org/officeDocument/2006/relationships/tags" Target="../tags/tag335.xml"/><Relationship Id="rId19" Type="http://schemas.openxmlformats.org/officeDocument/2006/relationships/tags" Target="../tags/tag344.xml"/><Relationship Id="rId31" Type="http://schemas.openxmlformats.org/officeDocument/2006/relationships/tags" Target="../tags/tag356.xml"/><Relationship Id="rId4" Type="http://schemas.openxmlformats.org/officeDocument/2006/relationships/tags" Target="../tags/tag329.xml"/><Relationship Id="rId9" Type="http://schemas.openxmlformats.org/officeDocument/2006/relationships/tags" Target="../tags/tag334.xml"/><Relationship Id="rId14" Type="http://schemas.openxmlformats.org/officeDocument/2006/relationships/tags" Target="../tags/tag339.xml"/><Relationship Id="rId22" Type="http://schemas.openxmlformats.org/officeDocument/2006/relationships/tags" Target="../tags/tag347.xml"/><Relationship Id="rId27" Type="http://schemas.openxmlformats.org/officeDocument/2006/relationships/tags" Target="../tags/tag352.xml"/><Relationship Id="rId30" Type="http://schemas.openxmlformats.org/officeDocument/2006/relationships/tags" Target="../tags/tag355.xml"/><Relationship Id="rId35" Type="http://schemas.openxmlformats.org/officeDocument/2006/relationships/tags" Target="../tags/tag360.xml"/><Relationship Id="rId43" Type="http://schemas.openxmlformats.org/officeDocument/2006/relationships/notesSlide" Target="../notesSlides/notesSlide13.xml"/><Relationship Id="rId8" Type="http://schemas.openxmlformats.org/officeDocument/2006/relationships/tags" Target="../tags/tag333.xml"/><Relationship Id="rId3" Type="http://schemas.openxmlformats.org/officeDocument/2006/relationships/tags" Target="../tags/tag328.xml"/><Relationship Id="rId12" Type="http://schemas.openxmlformats.org/officeDocument/2006/relationships/tags" Target="../tags/tag337.xml"/><Relationship Id="rId17" Type="http://schemas.openxmlformats.org/officeDocument/2006/relationships/tags" Target="../tags/tag342.xml"/><Relationship Id="rId25" Type="http://schemas.openxmlformats.org/officeDocument/2006/relationships/tags" Target="../tags/tag350.xml"/><Relationship Id="rId33" Type="http://schemas.openxmlformats.org/officeDocument/2006/relationships/tags" Target="../tags/tag358.xml"/><Relationship Id="rId38" Type="http://schemas.openxmlformats.org/officeDocument/2006/relationships/tags" Target="../tags/tag363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379.xml"/><Relationship Id="rId18" Type="http://schemas.openxmlformats.org/officeDocument/2006/relationships/tags" Target="../tags/tag384.xml"/><Relationship Id="rId26" Type="http://schemas.openxmlformats.org/officeDocument/2006/relationships/tags" Target="../tags/tag392.xml"/><Relationship Id="rId39" Type="http://schemas.openxmlformats.org/officeDocument/2006/relationships/tags" Target="../tags/tag405.xml"/><Relationship Id="rId21" Type="http://schemas.openxmlformats.org/officeDocument/2006/relationships/tags" Target="../tags/tag387.xml"/><Relationship Id="rId34" Type="http://schemas.openxmlformats.org/officeDocument/2006/relationships/tags" Target="../tags/tag400.xml"/><Relationship Id="rId42" Type="http://schemas.openxmlformats.org/officeDocument/2006/relationships/slideLayout" Target="../slideLayouts/slideLayout6.xml"/><Relationship Id="rId7" Type="http://schemas.openxmlformats.org/officeDocument/2006/relationships/tags" Target="../tags/tag373.xml"/><Relationship Id="rId2" Type="http://schemas.openxmlformats.org/officeDocument/2006/relationships/tags" Target="../tags/tag368.xml"/><Relationship Id="rId16" Type="http://schemas.openxmlformats.org/officeDocument/2006/relationships/tags" Target="../tags/tag382.xml"/><Relationship Id="rId20" Type="http://schemas.openxmlformats.org/officeDocument/2006/relationships/tags" Target="../tags/tag386.xml"/><Relationship Id="rId29" Type="http://schemas.openxmlformats.org/officeDocument/2006/relationships/tags" Target="../tags/tag395.xml"/><Relationship Id="rId41" Type="http://schemas.openxmlformats.org/officeDocument/2006/relationships/tags" Target="../tags/tag407.xml"/><Relationship Id="rId1" Type="http://schemas.openxmlformats.org/officeDocument/2006/relationships/tags" Target="../tags/tag367.xml"/><Relationship Id="rId6" Type="http://schemas.openxmlformats.org/officeDocument/2006/relationships/tags" Target="../tags/tag372.xml"/><Relationship Id="rId11" Type="http://schemas.openxmlformats.org/officeDocument/2006/relationships/tags" Target="../tags/tag377.xml"/><Relationship Id="rId24" Type="http://schemas.openxmlformats.org/officeDocument/2006/relationships/tags" Target="../tags/tag390.xml"/><Relationship Id="rId32" Type="http://schemas.openxmlformats.org/officeDocument/2006/relationships/tags" Target="../tags/tag398.xml"/><Relationship Id="rId37" Type="http://schemas.openxmlformats.org/officeDocument/2006/relationships/tags" Target="../tags/tag403.xml"/><Relationship Id="rId40" Type="http://schemas.openxmlformats.org/officeDocument/2006/relationships/tags" Target="../tags/tag406.xml"/><Relationship Id="rId5" Type="http://schemas.openxmlformats.org/officeDocument/2006/relationships/tags" Target="../tags/tag371.xml"/><Relationship Id="rId15" Type="http://schemas.openxmlformats.org/officeDocument/2006/relationships/tags" Target="../tags/tag381.xml"/><Relationship Id="rId23" Type="http://schemas.openxmlformats.org/officeDocument/2006/relationships/tags" Target="../tags/tag389.xml"/><Relationship Id="rId28" Type="http://schemas.openxmlformats.org/officeDocument/2006/relationships/tags" Target="../tags/tag394.xml"/><Relationship Id="rId36" Type="http://schemas.openxmlformats.org/officeDocument/2006/relationships/tags" Target="../tags/tag402.xml"/><Relationship Id="rId10" Type="http://schemas.openxmlformats.org/officeDocument/2006/relationships/tags" Target="../tags/tag376.xml"/><Relationship Id="rId19" Type="http://schemas.openxmlformats.org/officeDocument/2006/relationships/tags" Target="../tags/tag385.xml"/><Relationship Id="rId31" Type="http://schemas.openxmlformats.org/officeDocument/2006/relationships/tags" Target="../tags/tag397.xml"/><Relationship Id="rId4" Type="http://schemas.openxmlformats.org/officeDocument/2006/relationships/tags" Target="../tags/tag370.xml"/><Relationship Id="rId9" Type="http://schemas.openxmlformats.org/officeDocument/2006/relationships/tags" Target="../tags/tag375.xml"/><Relationship Id="rId14" Type="http://schemas.openxmlformats.org/officeDocument/2006/relationships/tags" Target="../tags/tag380.xml"/><Relationship Id="rId22" Type="http://schemas.openxmlformats.org/officeDocument/2006/relationships/tags" Target="../tags/tag388.xml"/><Relationship Id="rId27" Type="http://schemas.openxmlformats.org/officeDocument/2006/relationships/tags" Target="../tags/tag393.xml"/><Relationship Id="rId30" Type="http://schemas.openxmlformats.org/officeDocument/2006/relationships/tags" Target="../tags/tag396.xml"/><Relationship Id="rId35" Type="http://schemas.openxmlformats.org/officeDocument/2006/relationships/tags" Target="../tags/tag401.xml"/><Relationship Id="rId43" Type="http://schemas.openxmlformats.org/officeDocument/2006/relationships/notesSlide" Target="../notesSlides/notesSlide14.xml"/><Relationship Id="rId8" Type="http://schemas.openxmlformats.org/officeDocument/2006/relationships/tags" Target="../tags/tag374.xml"/><Relationship Id="rId3" Type="http://schemas.openxmlformats.org/officeDocument/2006/relationships/tags" Target="../tags/tag369.xml"/><Relationship Id="rId12" Type="http://schemas.openxmlformats.org/officeDocument/2006/relationships/tags" Target="../tags/tag378.xml"/><Relationship Id="rId17" Type="http://schemas.openxmlformats.org/officeDocument/2006/relationships/tags" Target="../tags/tag383.xml"/><Relationship Id="rId25" Type="http://schemas.openxmlformats.org/officeDocument/2006/relationships/tags" Target="../tags/tag391.xml"/><Relationship Id="rId33" Type="http://schemas.openxmlformats.org/officeDocument/2006/relationships/tags" Target="../tags/tag399.xml"/><Relationship Id="rId38" Type="http://schemas.openxmlformats.org/officeDocument/2006/relationships/tags" Target="../tags/tag40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41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09.xml"/><Relationship Id="rId1" Type="http://schemas.openxmlformats.org/officeDocument/2006/relationships/tags" Target="../tags/tag408.xml"/><Relationship Id="rId6" Type="http://schemas.openxmlformats.org/officeDocument/2006/relationships/tags" Target="../tags/tag413.xml"/><Relationship Id="rId5" Type="http://schemas.openxmlformats.org/officeDocument/2006/relationships/tags" Target="../tags/tag412.xml"/><Relationship Id="rId4" Type="http://schemas.openxmlformats.org/officeDocument/2006/relationships/tags" Target="../tags/tag4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21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416.xml"/><Relationship Id="rId7" Type="http://schemas.openxmlformats.org/officeDocument/2006/relationships/tags" Target="../tags/tag420.xml"/><Relationship Id="rId12" Type="http://schemas.openxmlformats.org/officeDocument/2006/relationships/tags" Target="../tags/tag425.xml"/><Relationship Id="rId2" Type="http://schemas.openxmlformats.org/officeDocument/2006/relationships/tags" Target="../tags/tag415.xml"/><Relationship Id="rId1" Type="http://schemas.openxmlformats.org/officeDocument/2006/relationships/tags" Target="../tags/tag414.xml"/><Relationship Id="rId6" Type="http://schemas.openxmlformats.org/officeDocument/2006/relationships/tags" Target="../tags/tag419.xml"/><Relationship Id="rId11" Type="http://schemas.openxmlformats.org/officeDocument/2006/relationships/tags" Target="../tags/tag424.xml"/><Relationship Id="rId5" Type="http://schemas.openxmlformats.org/officeDocument/2006/relationships/tags" Target="../tags/tag418.xml"/><Relationship Id="rId10" Type="http://schemas.openxmlformats.org/officeDocument/2006/relationships/tags" Target="../tags/tag423.xml"/><Relationship Id="rId4" Type="http://schemas.openxmlformats.org/officeDocument/2006/relationships/tags" Target="../tags/tag417.xml"/><Relationship Id="rId9" Type="http://schemas.openxmlformats.org/officeDocument/2006/relationships/tags" Target="../tags/tag422.xml"/><Relationship Id="rId1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35.xml"/><Relationship Id="rId13" Type="http://schemas.openxmlformats.org/officeDocument/2006/relationships/tags" Target="../tags/tag440.xml"/><Relationship Id="rId18" Type="http://schemas.openxmlformats.org/officeDocument/2006/relationships/notesSlide" Target="../notesSlides/notesSlide18.xml"/><Relationship Id="rId3" Type="http://schemas.openxmlformats.org/officeDocument/2006/relationships/tags" Target="../tags/tag430.xml"/><Relationship Id="rId7" Type="http://schemas.openxmlformats.org/officeDocument/2006/relationships/tags" Target="../tags/tag434.xml"/><Relationship Id="rId12" Type="http://schemas.openxmlformats.org/officeDocument/2006/relationships/tags" Target="../tags/tag439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29.xml"/><Relationship Id="rId16" Type="http://schemas.openxmlformats.org/officeDocument/2006/relationships/tags" Target="../tags/tag443.xml"/><Relationship Id="rId1" Type="http://schemas.openxmlformats.org/officeDocument/2006/relationships/tags" Target="../tags/tag428.xml"/><Relationship Id="rId6" Type="http://schemas.openxmlformats.org/officeDocument/2006/relationships/tags" Target="../tags/tag433.xml"/><Relationship Id="rId11" Type="http://schemas.openxmlformats.org/officeDocument/2006/relationships/tags" Target="../tags/tag438.xml"/><Relationship Id="rId5" Type="http://schemas.openxmlformats.org/officeDocument/2006/relationships/tags" Target="../tags/tag432.xml"/><Relationship Id="rId15" Type="http://schemas.openxmlformats.org/officeDocument/2006/relationships/tags" Target="../tags/tag442.xml"/><Relationship Id="rId10" Type="http://schemas.openxmlformats.org/officeDocument/2006/relationships/tags" Target="../tags/tag437.xml"/><Relationship Id="rId4" Type="http://schemas.openxmlformats.org/officeDocument/2006/relationships/tags" Target="../tags/tag431.xml"/><Relationship Id="rId9" Type="http://schemas.openxmlformats.org/officeDocument/2006/relationships/tags" Target="../tags/tag436.xml"/><Relationship Id="rId14" Type="http://schemas.openxmlformats.org/officeDocument/2006/relationships/tags" Target="../tags/tag4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5.xml"/><Relationship Id="rId1" Type="http://schemas.openxmlformats.org/officeDocument/2006/relationships/tags" Target="../tags/tag444.xml"/><Relationship Id="rId4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7.xml"/><Relationship Id="rId1" Type="http://schemas.openxmlformats.org/officeDocument/2006/relationships/tags" Target="../tags/tag4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50.xml"/><Relationship Id="rId2" Type="http://schemas.openxmlformats.org/officeDocument/2006/relationships/tags" Target="../tags/tag449.xml"/><Relationship Id="rId1" Type="http://schemas.openxmlformats.org/officeDocument/2006/relationships/tags" Target="../tags/tag44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59.xml"/><Relationship Id="rId13" Type="http://schemas.openxmlformats.org/officeDocument/2006/relationships/tags" Target="../tags/tag464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454.xml"/><Relationship Id="rId7" Type="http://schemas.openxmlformats.org/officeDocument/2006/relationships/tags" Target="../tags/tag458.xml"/><Relationship Id="rId12" Type="http://schemas.openxmlformats.org/officeDocument/2006/relationships/tags" Target="../tags/tag463.xml"/><Relationship Id="rId17" Type="http://schemas.openxmlformats.org/officeDocument/2006/relationships/tags" Target="../tags/tag468.xml"/><Relationship Id="rId2" Type="http://schemas.openxmlformats.org/officeDocument/2006/relationships/tags" Target="../tags/tag453.xml"/><Relationship Id="rId16" Type="http://schemas.openxmlformats.org/officeDocument/2006/relationships/tags" Target="../tags/tag467.xml"/><Relationship Id="rId1" Type="http://schemas.openxmlformats.org/officeDocument/2006/relationships/tags" Target="../tags/tag452.xml"/><Relationship Id="rId6" Type="http://schemas.openxmlformats.org/officeDocument/2006/relationships/tags" Target="../tags/tag457.xml"/><Relationship Id="rId11" Type="http://schemas.openxmlformats.org/officeDocument/2006/relationships/tags" Target="../tags/tag462.xml"/><Relationship Id="rId5" Type="http://schemas.openxmlformats.org/officeDocument/2006/relationships/tags" Target="../tags/tag456.xml"/><Relationship Id="rId15" Type="http://schemas.openxmlformats.org/officeDocument/2006/relationships/tags" Target="../tags/tag466.xml"/><Relationship Id="rId10" Type="http://schemas.openxmlformats.org/officeDocument/2006/relationships/tags" Target="../tags/tag461.xml"/><Relationship Id="rId4" Type="http://schemas.openxmlformats.org/officeDocument/2006/relationships/tags" Target="../tags/tag455.xml"/><Relationship Id="rId9" Type="http://schemas.openxmlformats.org/officeDocument/2006/relationships/tags" Target="../tags/tag460.xml"/><Relationship Id="rId14" Type="http://schemas.openxmlformats.org/officeDocument/2006/relationships/tags" Target="../tags/tag46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0.xml"/><Relationship Id="rId1" Type="http://schemas.openxmlformats.org/officeDocument/2006/relationships/tags" Target="../tags/tag46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78.xml"/><Relationship Id="rId13" Type="http://schemas.openxmlformats.org/officeDocument/2006/relationships/tags" Target="../tags/tag483.xml"/><Relationship Id="rId18" Type="http://schemas.openxmlformats.org/officeDocument/2006/relationships/tags" Target="../tags/tag488.xml"/><Relationship Id="rId3" Type="http://schemas.openxmlformats.org/officeDocument/2006/relationships/tags" Target="../tags/tag473.xml"/><Relationship Id="rId21" Type="http://schemas.openxmlformats.org/officeDocument/2006/relationships/tags" Target="../tags/tag491.xml"/><Relationship Id="rId7" Type="http://schemas.openxmlformats.org/officeDocument/2006/relationships/tags" Target="../tags/tag477.xml"/><Relationship Id="rId12" Type="http://schemas.openxmlformats.org/officeDocument/2006/relationships/tags" Target="../tags/tag482.xml"/><Relationship Id="rId17" Type="http://schemas.openxmlformats.org/officeDocument/2006/relationships/tags" Target="../tags/tag487.xml"/><Relationship Id="rId2" Type="http://schemas.openxmlformats.org/officeDocument/2006/relationships/tags" Target="../tags/tag472.xml"/><Relationship Id="rId16" Type="http://schemas.openxmlformats.org/officeDocument/2006/relationships/tags" Target="../tags/tag486.xml"/><Relationship Id="rId20" Type="http://schemas.openxmlformats.org/officeDocument/2006/relationships/tags" Target="../tags/tag490.xml"/><Relationship Id="rId1" Type="http://schemas.openxmlformats.org/officeDocument/2006/relationships/tags" Target="../tags/tag471.xml"/><Relationship Id="rId6" Type="http://schemas.openxmlformats.org/officeDocument/2006/relationships/tags" Target="../tags/tag476.xml"/><Relationship Id="rId11" Type="http://schemas.openxmlformats.org/officeDocument/2006/relationships/tags" Target="../tags/tag481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475.xml"/><Relationship Id="rId15" Type="http://schemas.openxmlformats.org/officeDocument/2006/relationships/tags" Target="../tags/tag485.xml"/><Relationship Id="rId23" Type="http://schemas.openxmlformats.org/officeDocument/2006/relationships/tags" Target="../tags/tag493.xml"/><Relationship Id="rId10" Type="http://schemas.openxmlformats.org/officeDocument/2006/relationships/tags" Target="../tags/tag480.xml"/><Relationship Id="rId19" Type="http://schemas.openxmlformats.org/officeDocument/2006/relationships/tags" Target="../tags/tag489.xml"/><Relationship Id="rId4" Type="http://schemas.openxmlformats.org/officeDocument/2006/relationships/tags" Target="../tags/tag474.xml"/><Relationship Id="rId9" Type="http://schemas.openxmlformats.org/officeDocument/2006/relationships/tags" Target="../tags/tag479.xml"/><Relationship Id="rId14" Type="http://schemas.openxmlformats.org/officeDocument/2006/relationships/tags" Target="../tags/tag484.xml"/><Relationship Id="rId22" Type="http://schemas.openxmlformats.org/officeDocument/2006/relationships/tags" Target="../tags/tag492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506.xml"/><Relationship Id="rId18" Type="http://schemas.openxmlformats.org/officeDocument/2006/relationships/tags" Target="../tags/tag511.xml"/><Relationship Id="rId26" Type="http://schemas.openxmlformats.org/officeDocument/2006/relationships/tags" Target="../tags/tag519.xml"/><Relationship Id="rId39" Type="http://schemas.openxmlformats.org/officeDocument/2006/relationships/tags" Target="../tags/tag532.xml"/><Relationship Id="rId21" Type="http://schemas.openxmlformats.org/officeDocument/2006/relationships/tags" Target="../tags/tag514.xml"/><Relationship Id="rId34" Type="http://schemas.openxmlformats.org/officeDocument/2006/relationships/tags" Target="../tags/tag527.xml"/><Relationship Id="rId42" Type="http://schemas.openxmlformats.org/officeDocument/2006/relationships/slideLayout" Target="../slideLayouts/slideLayout6.xml"/><Relationship Id="rId7" Type="http://schemas.openxmlformats.org/officeDocument/2006/relationships/tags" Target="../tags/tag500.xml"/><Relationship Id="rId2" Type="http://schemas.openxmlformats.org/officeDocument/2006/relationships/tags" Target="../tags/tag495.xml"/><Relationship Id="rId16" Type="http://schemas.openxmlformats.org/officeDocument/2006/relationships/tags" Target="../tags/tag509.xml"/><Relationship Id="rId20" Type="http://schemas.openxmlformats.org/officeDocument/2006/relationships/tags" Target="../tags/tag513.xml"/><Relationship Id="rId29" Type="http://schemas.openxmlformats.org/officeDocument/2006/relationships/tags" Target="../tags/tag522.xml"/><Relationship Id="rId41" Type="http://schemas.openxmlformats.org/officeDocument/2006/relationships/tags" Target="../tags/tag534.xml"/><Relationship Id="rId1" Type="http://schemas.openxmlformats.org/officeDocument/2006/relationships/tags" Target="../tags/tag494.xml"/><Relationship Id="rId6" Type="http://schemas.openxmlformats.org/officeDocument/2006/relationships/tags" Target="../tags/tag499.xml"/><Relationship Id="rId11" Type="http://schemas.openxmlformats.org/officeDocument/2006/relationships/tags" Target="../tags/tag504.xml"/><Relationship Id="rId24" Type="http://schemas.openxmlformats.org/officeDocument/2006/relationships/tags" Target="../tags/tag517.xml"/><Relationship Id="rId32" Type="http://schemas.openxmlformats.org/officeDocument/2006/relationships/tags" Target="../tags/tag525.xml"/><Relationship Id="rId37" Type="http://schemas.openxmlformats.org/officeDocument/2006/relationships/tags" Target="../tags/tag530.xml"/><Relationship Id="rId40" Type="http://schemas.openxmlformats.org/officeDocument/2006/relationships/tags" Target="../tags/tag533.xml"/><Relationship Id="rId5" Type="http://schemas.openxmlformats.org/officeDocument/2006/relationships/tags" Target="../tags/tag498.xml"/><Relationship Id="rId15" Type="http://schemas.openxmlformats.org/officeDocument/2006/relationships/tags" Target="../tags/tag508.xml"/><Relationship Id="rId23" Type="http://schemas.openxmlformats.org/officeDocument/2006/relationships/tags" Target="../tags/tag516.xml"/><Relationship Id="rId28" Type="http://schemas.openxmlformats.org/officeDocument/2006/relationships/tags" Target="../tags/tag521.xml"/><Relationship Id="rId36" Type="http://schemas.openxmlformats.org/officeDocument/2006/relationships/tags" Target="../tags/tag529.xml"/><Relationship Id="rId10" Type="http://schemas.openxmlformats.org/officeDocument/2006/relationships/tags" Target="../tags/tag503.xml"/><Relationship Id="rId19" Type="http://schemas.openxmlformats.org/officeDocument/2006/relationships/tags" Target="../tags/tag512.xml"/><Relationship Id="rId31" Type="http://schemas.openxmlformats.org/officeDocument/2006/relationships/tags" Target="../tags/tag524.xml"/><Relationship Id="rId4" Type="http://schemas.openxmlformats.org/officeDocument/2006/relationships/tags" Target="../tags/tag497.xml"/><Relationship Id="rId9" Type="http://schemas.openxmlformats.org/officeDocument/2006/relationships/tags" Target="../tags/tag502.xml"/><Relationship Id="rId14" Type="http://schemas.openxmlformats.org/officeDocument/2006/relationships/tags" Target="../tags/tag507.xml"/><Relationship Id="rId22" Type="http://schemas.openxmlformats.org/officeDocument/2006/relationships/tags" Target="../tags/tag515.xml"/><Relationship Id="rId27" Type="http://schemas.openxmlformats.org/officeDocument/2006/relationships/tags" Target="../tags/tag520.xml"/><Relationship Id="rId30" Type="http://schemas.openxmlformats.org/officeDocument/2006/relationships/tags" Target="../tags/tag523.xml"/><Relationship Id="rId35" Type="http://schemas.openxmlformats.org/officeDocument/2006/relationships/tags" Target="../tags/tag528.xml"/><Relationship Id="rId8" Type="http://schemas.openxmlformats.org/officeDocument/2006/relationships/tags" Target="../tags/tag501.xml"/><Relationship Id="rId3" Type="http://schemas.openxmlformats.org/officeDocument/2006/relationships/tags" Target="../tags/tag496.xml"/><Relationship Id="rId12" Type="http://schemas.openxmlformats.org/officeDocument/2006/relationships/tags" Target="../tags/tag505.xml"/><Relationship Id="rId17" Type="http://schemas.openxmlformats.org/officeDocument/2006/relationships/tags" Target="../tags/tag510.xml"/><Relationship Id="rId25" Type="http://schemas.openxmlformats.org/officeDocument/2006/relationships/tags" Target="../tags/tag518.xml"/><Relationship Id="rId33" Type="http://schemas.openxmlformats.org/officeDocument/2006/relationships/tags" Target="../tags/tag526.xml"/><Relationship Id="rId38" Type="http://schemas.openxmlformats.org/officeDocument/2006/relationships/tags" Target="../tags/tag531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547.xml"/><Relationship Id="rId18" Type="http://schemas.openxmlformats.org/officeDocument/2006/relationships/tags" Target="../tags/tag552.xml"/><Relationship Id="rId26" Type="http://schemas.openxmlformats.org/officeDocument/2006/relationships/tags" Target="../tags/tag560.xml"/><Relationship Id="rId39" Type="http://schemas.openxmlformats.org/officeDocument/2006/relationships/tags" Target="../tags/tag573.xml"/><Relationship Id="rId21" Type="http://schemas.openxmlformats.org/officeDocument/2006/relationships/tags" Target="../tags/tag555.xml"/><Relationship Id="rId34" Type="http://schemas.openxmlformats.org/officeDocument/2006/relationships/tags" Target="../tags/tag568.xml"/><Relationship Id="rId42" Type="http://schemas.openxmlformats.org/officeDocument/2006/relationships/tags" Target="../tags/tag576.xml"/><Relationship Id="rId47" Type="http://schemas.openxmlformats.org/officeDocument/2006/relationships/tags" Target="../tags/tag581.xml"/><Relationship Id="rId7" Type="http://schemas.openxmlformats.org/officeDocument/2006/relationships/tags" Target="../tags/tag541.xml"/><Relationship Id="rId2" Type="http://schemas.openxmlformats.org/officeDocument/2006/relationships/tags" Target="../tags/tag536.xml"/><Relationship Id="rId16" Type="http://schemas.openxmlformats.org/officeDocument/2006/relationships/tags" Target="../tags/tag550.xml"/><Relationship Id="rId29" Type="http://schemas.openxmlformats.org/officeDocument/2006/relationships/tags" Target="../tags/tag563.xml"/><Relationship Id="rId1" Type="http://schemas.openxmlformats.org/officeDocument/2006/relationships/tags" Target="../tags/tag535.xml"/><Relationship Id="rId6" Type="http://schemas.openxmlformats.org/officeDocument/2006/relationships/tags" Target="../tags/tag540.xml"/><Relationship Id="rId11" Type="http://schemas.openxmlformats.org/officeDocument/2006/relationships/tags" Target="../tags/tag545.xml"/><Relationship Id="rId24" Type="http://schemas.openxmlformats.org/officeDocument/2006/relationships/tags" Target="../tags/tag558.xml"/><Relationship Id="rId32" Type="http://schemas.openxmlformats.org/officeDocument/2006/relationships/tags" Target="../tags/tag566.xml"/><Relationship Id="rId37" Type="http://schemas.openxmlformats.org/officeDocument/2006/relationships/tags" Target="../tags/tag571.xml"/><Relationship Id="rId40" Type="http://schemas.openxmlformats.org/officeDocument/2006/relationships/tags" Target="../tags/tag574.xml"/><Relationship Id="rId45" Type="http://schemas.openxmlformats.org/officeDocument/2006/relationships/tags" Target="../tags/tag579.xml"/><Relationship Id="rId5" Type="http://schemas.openxmlformats.org/officeDocument/2006/relationships/tags" Target="../tags/tag539.xml"/><Relationship Id="rId15" Type="http://schemas.openxmlformats.org/officeDocument/2006/relationships/tags" Target="../tags/tag549.xml"/><Relationship Id="rId23" Type="http://schemas.openxmlformats.org/officeDocument/2006/relationships/tags" Target="../tags/tag557.xml"/><Relationship Id="rId28" Type="http://schemas.openxmlformats.org/officeDocument/2006/relationships/tags" Target="../tags/tag562.xml"/><Relationship Id="rId36" Type="http://schemas.openxmlformats.org/officeDocument/2006/relationships/tags" Target="../tags/tag570.xml"/><Relationship Id="rId10" Type="http://schemas.openxmlformats.org/officeDocument/2006/relationships/tags" Target="../tags/tag544.xml"/><Relationship Id="rId19" Type="http://schemas.openxmlformats.org/officeDocument/2006/relationships/tags" Target="../tags/tag553.xml"/><Relationship Id="rId31" Type="http://schemas.openxmlformats.org/officeDocument/2006/relationships/tags" Target="../tags/tag565.xml"/><Relationship Id="rId44" Type="http://schemas.openxmlformats.org/officeDocument/2006/relationships/tags" Target="../tags/tag578.xml"/><Relationship Id="rId4" Type="http://schemas.openxmlformats.org/officeDocument/2006/relationships/tags" Target="../tags/tag538.xml"/><Relationship Id="rId9" Type="http://schemas.openxmlformats.org/officeDocument/2006/relationships/tags" Target="../tags/tag543.xml"/><Relationship Id="rId14" Type="http://schemas.openxmlformats.org/officeDocument/2006/relationships/tags" Target="../tags/tag548.xml"/><Relationship Id="rId22" Type="http://schemas.openxmlformats.org/officeDocument/2006/relationships/tags" Target="../tags/tag556.xml"/><Relationship Id="rId27" Type="http://schemas.openxmlformats.org/officeDocument/2006/relationships/tags" Target="../tags/tag561.xml"/><Relationship Id="rId30" Type="http://schemas.openxmlformats.org/officeDocument/2006/relationships/tags" Target="../tags/tag564.xml"/><Relationship Id="rId35" Type="http://schemas.openxmlformats.org/officeDocument/2006/relationships/tags" Target="../tags/tag569.xml"/><Relationship Id="rId43" Type="http://schemas.openxmlformats.org/officeDocument/2006/relationships/tags" Target="../tags/tag577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542.xml"/><Relationship Id="rId3" Type="http://schemas.openxmlformats.org/officeDocument/2006/relationships/tags" Target="../tags/tag537.xml"/><Relationship Id="rId12" Type="http://schemas.openxmlformats.org/officeDocument/2006/relationships/tags" Target="../tags/tag546.xml"/><Relationship Id="rId17" Type="http://schemas.openxmlformats.org/officeDocument/2006/relationships/tags" Target="../tags/tag551.xml"/><Relationship Id="rId25" Type="http://schemas.openxmlformats.org/officeDocument/2006/relationships/tags" Target="../tags/tag559.xml"/><Relationship Id="rId33" Type="http://schemas.openxmlformats.org/officeDocument/2006/relationships/tags" Target="../tags/tag567.xml"/><Relationship Id="rId38" Type="http://schemas.openxmlformats.org/officeDocument/2006/relationships/tags" Target="../tags/tag572.xml"/><Relationship Id="rId46" Type="http://schemas.openxmlformats.org/officeDocument/2006/relationships/tags" Target="../tags/tag580.xml"/><Relationship Id="rId20" Type="http://schemas.openxmlformats.org/officeDocument/2006/relationships/tags" Target="../tags/tag554.xml"/><Relationship Id="rId41" Type="http://schemas.openxmlformats.org/officeDocument/2006/relationships/tags" Target="../tags/tag57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26" Type="http://schemas.openxmlformats.org/officeDocument/2006/relationships/tags" Target="../tags/tag35.xml"/><Relationship Id="rId21" Type="http://schemas.openxmlformats.org/officeDocument/2006/relationships/tags" Target="../tags/tag30.xml"/><Relationship Id="rId34" Type="http://schemas.openxmlformats.org/officeDocument/2006/relationships/tags" Target="../tags/tag43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5" Type="http://schemas.openxmlformats.org/officeDocument/2006/relationships/tags" Target="../tags/tag34.xml"/><Relationship Id="rId33" Type="http://schemas.openxmlformats.org/officeDocument/2006/relationships/tags" Target="../tags/tag42.xml"/><Relationship Id="rId38" Type="http://schemas.openxmlformats.org/officeDocument/2006/relationships/notesSlide" Target="../notesSlides/notesSlide4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20" Type="http://schemas.openxmlformats.org/officeDocument/2006/relationships/tags" Target="../tags/tag29.xml"/><Relationship Id="rId29" Type="http://schemas.openxmlformats.org/officeDocument/2006/relationships/tags" Target="../tags/tag38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tags" Target="../tags/tag33.xml"/><Relationship Id="rId32" Type="http://schemas.openxmlformats.org/officeDocument/2006/relationships/tags" Target="../tags/tag41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23" Type="http://schemas.openxmlformats.org/officeDocument/2006/relationships/tags" Target="../tags/tag32.xml"/><Relationship Id="rId28" Type="http://schemas.openxmlformats.org/officeDocument/2006/relationships/tags" Target="../tags/tag37.xml"/><Relationship Id="rId36" Type="http://schemas.openxmlformats.org/officeDocument/2006/relationships/tags" Target="../tags/tag45.xml"/><Relationship Id="rId10" Type="http://schemas.openxmlformats.org/officeDocument/2006/relationships/tags" Target="../tags/tag19.xml"/><Relationship Id="rId19" Type="http://schemas.openxmlformats.org/officeDocument/2006/relationships/tags" Target="../tags/tag28.xml"/><Relationship Id="rId31" Type="http://schemas.openxmlformats.org/officeDocument/2006/relationships/tags" Target="../tags/tag40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Relationship Id="rId22" Type="http://schemas.openxmlformats.org/officeDocument/2006/relationships/tags" Target="../tags/tag31.xml"/><Relationship Id="rId27" Type="http://schemas.openxmlformats.org/officeDocument/2006/relationships/tags" Target="../tags/tag36.xml"/><Relationship Id="rId30" Type="http://schemas.openxmlformats.org/officeDocument/2006/relationships/tags" Target="../tags/tag39.xml"/><Relationship Id="rId35" Type="http://schemas.openxmlformats.org/officeDocument/2006/relationships/tags" Target="../tags/tag44.xml"/><Relationship Id="rId8" Type="http://schemas.openxmlformats.org/officeDocument/2006/relationships/tags" Target="../tags/tag17.xml"/><Relationship Id="rId3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26" Type="http://schemas.openxmlformats.org/officeDocument/2006/relationships/tags" Target="../tags/tag71.xml"/><Relationship Id="rId21" Type="http://schemas.openxmlformats.org/officeDocument/2006/relationships/tags" Target="../tags/tag66.xml"/><Relationship Id="rId34" Type="http://schemas.openxmlformats.org/officeDocument/2006/relationships/tags" Target="../tags/tag79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5" Type="http://schemas.openxmlformats.org/officeDocument/2006/relationships/tags" Target="../tags/tag70.xml"/><Relationship Id="rId33" Type="http://schemas.openxmlformats.org/officeDocument/2006/relationships/tags" Target="../tags/tag78.xml"/><Relationship Id="rId38" Type="http://schemas.openxmlformats.org/officeDocument/2006/relationships/notesSlide" Target="../notesSlides/notesSlide5.xml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tags" Target="../tags/tag65.xml"/><Relationship Id="rId29" Type="http://schemas.openxmlformats.org/officeDocument/2006/relationships/tags" Target="../tags/tag74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24" Type="http://schemas.openxmlformats.org/officeDocument/2006/relationships/tags" Target="../tags/tag69.xml"/><Relationship Id="rId32" Type="http://schemas.openxmlformats.org/officeDocument/2006/relationships/tags" Target="../tags/tag77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23" Type="http://schemas.openxmlformats.org/officeDocument/2006/relationships/tags" Target="../tags/tag68.xml"/><Relationship Id="rId28" Type="http://schemas.openxmlformats.org/officeDocument/2006/relationships/tags" Target="../tags/tag73.xml"/><Relationship Id="rId36" Type="http://schemas.openxmlformats.org/officeDocument/2006/relationships/tags" Target="../tags/tag81.xml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31" Type="http://schemas.openxmlformats.org/officeDocument/2006/relationships/tags" Target="../tags/tag76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tags" Target="../tags/tag67.xml"/><Relationship Id="rId27" Type="http://schemas.openxmlformats.org/officeDocument/2006/relationships/tags" Target="../tags/tag72.xml"/><Relationship Id="rId30" Type="http://schemas.openxmlformats.org/officeDocument/2006/relationships/tags" Target="../tags/tag75.xml"/><Relationship Id="rId35" Type="http://schemas.openxmlformats.org/officeDocument/2006/relationships/tags" Target="../tags/tag80.xml"/><Relationship Id="rId8" Type="http://schemas.openxmlformats.org/officeDocument/2006/relationships/tags" Target="../tags/tag53.xml"/><Relationship Id="rId3" Type="http://schemas.openxmlformats.org/officeDocument/2006/relationships/tags" Target="../tags/tag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5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26" Type="http://schemas.openxmlformats.org/officeDocument/2006/relationships/tags" Target="../tags/tag111.xml"/><Relationship Id="rId39" Type="http://schemas.openxmlformats.org/officeDocument/2006/relationships/tags" Target="../tags/tag124.xml"/><Relationship Id="rId21" Type="http://schemas.openxmlformats.org/officeDocument/2006/relationships/tags" Target="../tags/tag106.xml"/><Relationship Id="rId34" Type="http://schemas.openxmlformats.org/officeDocument/2006/relationships/tags" Target="../tags/tag119.xml"/><Relationship Id="rId42" Type="http://schemas.openxmlformats.org/officeDocument/2006/relationships/tags" Target="../tags/tag127.xml"/><Relationship Id="rId47" Type="http://schemas.openxmlformats.org/officeDocument/2006/relationships/tags" Target="../tags/tag132.xml"/><Relationship Id="rId50" Type="http://schemas.openxmlformats.org/officeDocument/2006/relationships/tags" Target="../tags/tag135.xml"/><Relationship Id="rId55" Type="http://schemas.openxmlformats.org/officeDocument/2006/relationships/tags" Target="../tags/tag140.xml"/><Relationship Id="rId7" Type="http://schemas.openxmlformats.org/officeDocument/2006/relationships/tags" Target="../tags/tag92.xml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9" Type="http://schemas.openxmlformats.org/officeDocument/2006/relationships/tags" Target="../tags/tag114.xml"/><Relationship Id="rId11" Type="http://schemas.openxmlformats.org/officeDocument/2006/relationships/tags" Target="../tags/tag96.xml"/><Relationship Id="rId24" Type="http://schemas.openxmlformats.org/officeDocument/2006/relationships/tags" Target="../tags/tag109.xml"/><Relationship Id="rId32" Type="http://schemas.openxmlformats.org/officeDocument/2006/relationships/tags" Target="../tags/tag117.xml"/><Relationship Id="rId37" Type="http://schemas.openxmlformats.org/officeDocument/2006/relationships/tags" Target="../tags/tag122.xml"/><Relationship Id="rId40" Type="http://schemas.openxmlformats.org/officeDocument/2006/relationships/tags" Target="../tags/tag125.xml"/><Relationship Id="rId45" Type="http://schemas.openxmlformats.org/officeDocument/2006/relationships/tags" Target="../tags/tag130.xml"/><Relationship Id="rId53" Type="http://schemas.openxmlformats.org/officeDocument/2006/relationships/tags" Target="../tags/tag138.xml"/><Relationship Id="rId58" Type="http://schemas.openxmlformats.org/officeDocument/2006/relationships/tags" Target="../tags/tag143.xml"/><Relationship Id="rId5" Type="http://schemas.openxmlformats.org/officeDocument/2006/relationships/tags" Target="../tags/tag90.xml"/><Relationship Id="rId61" Type="http://schemas.openxmlformats.org/officeDocument/2006/relationships/slideLayout" Target="../slideLayouts/slideLayout6.xml"/><Relationship Id="rId19" Type="http://schemas.openxmlformats.org/officeDocument/2006/relationships/tags" Target="../tags/tag104.xml"/><Relationship Id="rId14" Type="http://schemas.openxmlformats.org/officeDocument/2006/relationships/tags" Target="../tags/tag99.xml"/><Relationship Id="rId22" Type="http://schemas.openxmlformats.org/officeDocument/2006/relationships/tags" Target="../tags/tag107.xml"/><Relationship Id="rId27" Type="http://schemas.openxmlformats.org/officeDocument/2006/relationships/tags" Target="../tags/tag112.xml"/><Relationship Id="rId30" Type="http://schemas.openxmlformats.org/officeDocument/2006/relationships/tags" Target="../tags/tag115.xml"/><Relationship Id="rId35" Type="http://schemas.openxmlformats.org/officeDocument/2006/relationships/tags" Target="../tags/tag120.xml"/><Relationship Id="rId43" Type="http://schemas.openxmlformats.org/officeDocument/2006/relationships/tags" Target="../tags/tag128.xml"/><Relationship Id="rId48" Type="http://schemas.openxmlformats.org/officeDocument/2006/relationships/tags" Target="../tags/tag133.xml"/><Relationship Id="rId56" Type="http://schemas.openxmlformats.org/officeDocument/2006/relationships/tags" Target="../tags/tag141.xml"/><Relationship Id="rId8" Type="http://schemas.openxmlformats.org/officeDocument/2006/relationships/tags" Target="../tags/tag93.xml"/><Relationship Id="rId51" Type="http://schemas.openxmlformats.org/officeDocument/2006/relationships/tags" Target="../tags/tag136.xml"/><Relationship Id="rId3" Type="http://schemas.openxmlformats.org/officeDocument/2006/relationships/tags" Target="../tags/tag88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tags" Target="../tags/tag110.xml"/><Relationship Id="rId33" Type="http://schemas.openxmlformats.org/officeDocument/2006/relationships/tags" Target="../tags/tag118.xml"/><Relationship Id="rId38" Type="http://schemas.openxmlformats.org/officeDocument/2006/relationships/tags" Target="../tags/tag123.xml"/><Relationship Id="rId46" Type="http://schemas.openxmlformats.org/officeDocument/2006/relationships/tags" Target="../tags/tag131.xml"/><Relationship Id="rId59" Type="http://schemas.openxmlformats.org/officeDocument/2006/relationships/tags" Target="../tags/tag144.xml"/><Relationship Id="rId20" Type="http://schemas.openxmlformats.org/officeDocument/2006/relationships/tags" Target="../tags/tag105.xml"/><Relationship Id="rId41" Type="http://schemas.openxmlformats.org/officeDocument/2006/relationships/tags" Target="../tags/tag126.xml"/><Relationship Id="rId54" Type="http://schemas.openxmlformats.org/officeDocument/2006/relationships/tags" Target="../tags/tag139.xml"/><Relationship Id="rId62" Type="http://schemas.openxmlformats.org/officeDocument/2006/relationships/notesSlide" Target="../notesSlides/notesSlide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5" Type="http://schemas.openxmlformats.org/officeDocument/2006/relationships/tags" Target="../tags/tag100.xml"/><Relationship Id="rId23" Type="http://schemas.openxmlformats.org/officeDocument/2006/relationships/tags" Target="../tags/tag108.xml"/><Relationship Id="rId28" Type="http://schemas.openxmlformats.org/officeDocument/2006/relationships/tags" Target="../tags/tag113.xml"/><Relationship Id="rId36" Type="http://schemas.openxmlformats.org/officeDocument/2006/relationships/tags" Target="../tags/tag121.xml"/><Relationship Id="rId49" Type="http://schemas.openxmlformats.org/officeDocument/2006/relationships/tags" Target="../tags/tag134.xml"/><Relationship Id="rId57" Type="http://schemas.openxmlformats.org/officeDocument/2006/relationships/tags" Target="../tags/tag142.xml"/><Relationship Id="rId10" Type="http://schemas.openxmlformats.org/officeDocument/2006/relationships/tags" Target="../tags/tag95.xml"/><Relationship Id="rId31" Type="http://schemas.openxmlformats.org/officeDocument/2006/relationships/tags" Target="../tags/tag116.xml"/><Relationship Id="rId44" Type="http://schemas.openxmlformats.org/officeDocument/2006/relationships/tags" Target="../tags/tag129.xml"/><Relationship Id="rId52" Type="http://schemas.openxmlformats.org/officeDocument/2006/relationships/tags" Target="../tags/tag137.xml"/><Relationship Id="rId60" Type="http://schemas.openxmlformats.org/officeDocument/2006/relationships/tags" Target="../tags/tag145.xml"/><Relationship Id="rId4" Type="http://schemas.openxmlformats.org/officeDocument/2006/relationships/tags" Target="../tags/tag89.xml"/><Relationship Id="rId9" Type="http://schemas.openxmlformats.org/officeDocument/2006/relationships/tags" Target="../tags/tag9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26" Type="http://schemas.openxmlformats.org/officeDocument/2006/relationships/tags" Target="../tags/tag173.xml"/><Relationship Id="rId39" Type="http://schemas.openxmlformats.org/officeDocument/2006/relationships/tags" Target="../tags/tag186.xml"/><Relationship Id="rId21" Type="http://schemas.openxmlformats.org/officeDocument/2006/relationships/tags" Target="../tags/tag168.xml"/><Relationship Id="rId34" Type="http://schemas.openxmlformats.org/officeDocument/2006/relationships/tags" Target="../tags/tag181.xml"/><Relationship Id="rId42" Type="http://schemas.openxmlformats.org/officeDocument/2006/relationships/tags" Target="../tags/tag189.xml"/><Relationship Id="rId47" Type="http://schemas.openxmlformats.org/officeDocument/2006/relationships/tags" Target="../tags/tag194.xml"/><Relationship Id="rId50" Type="http://schemas.openxmlformats.org/officeDocument/2006/relationships/tags" Target="../tags/tag197.xml"/><Relationship Id="rId55" Type="http://schemas.openxmlformats.org/officeDocument/2006/relationships/tags" Target="../tags/tag202.xml"/><Relationship Id="rId63" Type="http://schemas.openxmlformats.org/officeDocument/2006/relationships/notesSlide" Target="../notesSlides/notesSlide9.xml"/><Relationship Id="rId7" Type="http://schemas.openxmlformats.org/officeDocument/2006/relationships/tags" Target="../tags/tag154.xml"/><Relationship Id="rId2" Type="http://schemas.openxmlformats.org/officeDocument/2006/relationships/tags" Target="../tags/tag149.xml"/><Relationship Id="rId16" Type="http://schemas.openxmlformats.org/officeDocument/2006/relationships/tags" Target="../tags/tag163.xml"/><Relationship Id="rId29" Type="http://schemas.openxmlformats.org/officeDocument/2006/relationships/tags" Target="../tags/tag176.xml"/><Relationship Id="rId11" Type="http://schemas.openxmlformats.org/officeDocument/2006/relationships/tags" Target="../tags/tag158.xml"/><Relationship Id="rId24" Type="http://schemas.openxmlformats.org/officeDocument/2006/relationships/tags" Target="../tags/tag171.xml"/><Relationship Id="rId32" Type="http://schemas.openxmlformats.org/officeDocument/2006/relationships/tags" Target="../tags/tag179.xml"/><Relationship Id="rId37" Type="http://schemas.openxmlformats.org/officeDocument/2006/relationships/tags" Target="../tags/tag184.xml"/><Relationship Id="rId40" Type="http://schemas.openxmlformats.org/officeDocument/2006/relationships/tags" Target="../tags/tag187.xml"/><Relationship Id="rId45" Type="http://schemas.openxmlformats.org/officeDocument/2006/relationships/tags" Target="../tags/tag192.xml"/><Relationship Id="rId53" Type="http://schemas.openxmlformats.org/officeDocument/2006/relationships/tags" Target="../tags/tag200.xml"/><Relationship Id="rId58" Type="http://schemas.openxmlformats.org/officeDocument/2006/relationships/tags" Target="../tags/tag205.xml"/><Relationship Id="rId5" Type="http://schemas.openxmlformats.org/officeDocument/2006/relationships/tags" Target="../tags/tag152.xml"/><Relationship Id="rId61" Type="http://schemas.openxmlformats.org/officeDocument/2006/relationships/tags" Target="../tags/tag208.xml"/><Relationship Id="rId19" Type="http://schemas.openxmlformats.org/officeDocument/2006/relationships/tags" Target="../tags/tag166.xml"/><Relationship Id="rId14" Type="http://schemas.openxmlformats.org/officeDocument/2006/relationships/tags" Target="../tags/tag161.xml"/><Relationship Id="rId22" Type="http://schemas.openxmlformats.org/officeDocument/2006/relationships/tags" Target="../tags/tag169.xml"/><Relationship Id="rId27" Type="http://schemas.openxmlformats.org/officeDocument/2006/relationships/tags" Target="../tags/tag174.xml"/><Relationship Id="rId30" Type="http://schemas.openxmlformats.org/officeDocument/2006/relationships/tags" Target="../tags/tag177.xml"/><Relationship Id="rId35" Type="http://schemas.openxmlformats.org/officeDocument/2006/relationships/tags" Target="../tags/tag182.xml"/><Relationship Id="rId43" Type="http://schemas.openxmlformats.org/officeDocument/2006/relationships/tags" Target="../tags/tag190.xml"/><Relationship Id="rId48" Type="http://schemas.openxmlformats.org/officeDocument/2006/relationships/tags" Target="../tags/tag195.xml"/><Relationship Id="rId56" Type="http://schemas.openxmlformats.org/officeDocument/2006/relationships/tags" Target="../tags/tag203.xml"/><Relationship Id="rId8" Type="http://schemas.openxmlformats.org/officeDocument/2006/relationships/tags" Target="../tags/tag155.xml"/><Relationship Id="rId51" Type="http://schemas.openxmlformats.org/officeDocument/2006/relationships/tags" Target="../tags/tag198.xml"/><Relationship Id="rId3" Type="http://schemas.openxmlformats.org/officeDocument/2006/relationships/tags" Target="../tags/tag150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5" Type="http://schemas.openxmlformats.org/officeDocument/2006/relationships/tags" Target="../tags/tag172.xml"/><Relationship Id="rId33" Type="http://schemas.openxmlformats.org/officeDocument/2006/relationships/tags" Target="../tags/tag180.xml"/><Relationship Id="rId38" Type="http://schemas.openxmlformats.org/officeDocument/2006/relationships/tags" Target="../tags/tag185.xml"/><Relationship Id="rId46" Type="http://schemas.openxmlformats.org/officeDocument/2006/relationships/tags" Target="../tags/tag193.xml"/><Relationship Id="rId59" Type="http://schemas.openxmlformats.org/officeDocument/2006/relationships/tags" Target="../tags/tag206.xml"/><Relationship Id="rId20" Type="http://schemas.openxmlformats.org/officeDocument/2006/relationships/tags" Target="../tags/tag167.xml"/><Relationship Id="rId41" Type="http://schemas.openxmlformats.org/officeDocument/2006/relationships/tags" Target="../tags/tag188.xml"/><Relationship Id="rId54" Type="http://schemas.openxmlformats.org/officeDocument/2006/relationships/tags" Target="../tags/tag201.xml"/><Relationship Id="rId62" Type="http://schemas.openxmlformats.org/officeDocument/2006/relationships/slideLayout" Target="../slideLayouts/slideLayout6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5" Type="http://schemas.openxmlformats.org/officeDocument/2006/relationships/tags" Target="../tags/tag162.xml"/><Relationship Id="rId23" Type="http://schemas.openxmlformats.org/officeDocument/2006/relationships/tags" Target="../tags/tag170.xml"/><Relationship Id="rId28" Type="http://schemas.openxmlformats.org/officeDocument/2006/relationships/tags" Target="../tags/tag175.xml"/><Relationship Id="rId36" Type="http://schemas.openxmlformats.org/officeDocument/2006/relationships/tags" Target="../tags/tag183.xml"/><Relationship Id="rId49" Type="http://schemas.openxmlformats.org/officeDocument/2006/relationships/tags" Target="../tags/tag196.xml"/><Relationship Id="rId57" Type="http://schemas.openxmlformats.org/officeDocument/2006/relationships/tags" Target="../tags/tag204.xml"/><Relationship Id="rId10" Type="http://schemas.openxmlformats.org/officeDocument/2006/relationships/tags" Target="../tags/tag157.xml"/><Relationship Id="rId31" Type="http://schemas.openxmlformats.org/officeDocument/2006/relationships/tags" Target="../tags/tag178.xml"/><Relationship Id="rId44" Type="http://schemas.openxmlformats.org/officeDocument/2006/relationships/tags" Target="../tags/tag191.xml"/><Relationship Id="rId52" Type="http://schemas.openxmlformats.org/officeDocument/2006/relationships/tags" Target="../tags/tag199.xml"/><Relationship Id="rId60" Type="http://schemas.openxmlformats.org/officeDocument/2006/relationships/tags" Target="../tags/tag207.xml"/><Relationship Id="rId4" Type="http://schemas.openxmlformats.org/officeDocument/2006/relationships/tags" Target="../tags/tag151.xml"/><Relationship Id="rId9" Type="http://schemas.openxmlformats.org/officeDocument/2006/relationships/tags" Target="../tags/tag1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CSE 421</a:t>
            </a:r>
            <a:br>
              <a:rPr lang="en-US" altLang="en-US" smtClean="0"/>
            </a:br>
            <a:r>
              <a:rPr lang="en-US" altLang="en-US" smtClean="0"/>
              <a:t>Algorithms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Lecture 23</a:t>
            </a:r>
          </a:p>
          <a:p>
            <a:pPr eaLnBrk="1" hangingPunct="1"/>
            <a:r>
              <a:rPr lang="en-US" altLang="en-US" dirty="0" smtClean="0"/>
              <a:t>Autumn 2019</a:t>
            </a:r>
          </a:p>
          <a:p>
            <a:pPr eaLnBrk="1" hangingPunct="1"/>
            <a:r>
              <a:rPr lang="en-US" altLang="en-US" dirty="0" smtClean="0"/>
              <a:t>Network Flow,  Part 2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4" name="Picture 5" descr="story_pipes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09"/>
            <a:ext cx="2095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lumbing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4166" y="0"/>
            <a:ext cx="2131153" cy="1596626"/>
          </a:xfrm>
          <a:prstGeom prst="rect">
            <a:avLst/>
          </a:prstGeom>
          <a:noFill/>
        </p:spPr>
      </p:pic>
      <p:pic>
        <p:nvPicPr>
          <p:cNvPr id="1026" name="Picture 2" descr="Image result for sewer pip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28" y="1"/>
            <a:ext cx="2221354" cy="161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289" y="0"/>
            <a:ext cx="2519856" cy="157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Cap(S,T) and Flow(S,T)</a:t>
            </a:r>
          </a:p>
        </p:txBody>
      </p:sp>
      <p:sp>
        <p:nvSpPr>
          <p:cNvPr id="13315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27338" y="2366963"/>
            <a:ext cx="379412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a</a:t>
            </a:r>
          </a:p>
        </p:txBody>
      </p:sp>
      <p:sp>
        <p:nvSpPr>
          <p:cNvPr id="13316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3488" y="3808413"/>
            <a:ext cx="379412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s</a:t>
            </a:r>
          </a:p>
        </p:txBody>
      </p:sp>
      <p:sp>
        <p:nvSpPr>
          <p:cNvPr id="13317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23669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d</a:t>
            </a:r>
          </a:p>
        </p:txBody>
      </p:sp>
      <p:sp>
        <p:nvSpPr>
          <p:cNvPr id="1331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01950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b</a:t>
            </a:r>
          </a:p>
        </p:txBody>
      </p:sp>
      <p:sp>
        <p:nvSpPr>
          <p:cNvPr id="1331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612900" y="2670175"/>
            <a:ext cx="1214438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612900" y="41878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69063" y="2670175"/>
            <a:ext cx="1290637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6750" y="2519363"/>
            <a:ext cx="1289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545263" y="4111625"/>
            <a:ext cx="1290637" cy="129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c</a:t>
            </a:r>
          </a:p>
        </p:txBody>
      </p:sp>
      <p:sp>
        <p:nvSpPr>
          <p:cNvPr id="13325" name="Oval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95800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f</a:t>
            </a:r>
          </a:p>
        </p:txBody>
      </p:sp>
      <p:sp>
        <p:nvSpPr>
          <p:cNvPr id="13326" name="Oval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95800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e</a:t>
            </a:r>
          </a:p>
        </p:txBody>
      </p:sp>
      <p:sp>
        <p:nvSpPr>
          <p:cNvPr id="13327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89650" y="23669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g</a:t>
            </a:r>
          </a:p>
        </p:txBody>
      </p:sp>
      <p:sp>
        <p:nvSpPr>
          <p:cNvPr id="13328" name="Oval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89650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h</a:t>
            </a:r>
          </a:p>
        </p:txBody>
      </p:sp>
      <p:sp>
        <p:nvSpPr>
          <p:cNvPr id="13329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65850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i</a:t>
            </a:r>
          </a:p>
        </p:txBody>
      </p:sp>
      <p:sp>
        <p:nvSpPr>
          <p:cNvPr id="13330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59700" y="380841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t</a:t>
            </a:r>
          </a:p>
        </p:txBody>
      </p:sp>
      <p:sp>
        <p:nvSpPr>
          <p:cNvPr id="13331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2813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28136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875213" y="25193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8752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95141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6875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5452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05435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30543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464820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464820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6318250" y="41878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63182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206750" y="41116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206750" y="2670175"/>
            <a:ext cx="13652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4799013" y="267017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4875213" y="418782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4875213" y="2670175"/>
            <a:ext cx="1366837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3130550" y="2670175"/>
            <a:ext cx="1441450" cy="2655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Text Box 3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153275" y="464343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15</a:t>
            </a:r>
            <a:r>
              <a:rPr lang="en-US" altLang="en-US" b="1"/>
              <a:t>/25</a:t>
            </a:r>
          </a:p>
        </p:txBody>
      </p:sp>
      <p:sp>
        <p:nvSpPr>
          <p:cNvPr id="13351" name="Text Box 3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674938" y="31257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13352" name="Text Box 4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86163" y="2214563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180013" y="2214563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4" name="Text Box 4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612900" y="297338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5" name="Text Box 4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143125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25</a:t>
            </a:r>
            <a:r>
              <a:rPr lang="en-US" altLang="en-US" b="1"/>
              <a:t>/30</a:t>
            </a:r>
          </a:p>
        </p:txBody>
      </p:sp>
      <p:sp>
        <p:nvSpPr>
          <p:cNvPr id="13356" name="Text Box 4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460500" y="4643438"/>
            <a:ext cx="83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7" name="Text Box 47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205163" y="3352800"/>
            <a:ext cx="684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13358" name="Text Box 48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281363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9" name="Text Box 49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22538" y="464343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60" name="Text Box 5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660775" y="54784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61" name="Text Box 53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875213" y="464343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15</a:t>
            </a:r>
            <a:r>
              <a:rPr lang="en-US" altLang="en-US" b="1"/>
              <a:t>/20</a:t>
            </a:r>
          </a:p>
        </p:txBody>
      </p:sp>
      <p:sp>
        <p:nvSpPr>
          <p:cNvPr id="13362" name="Text Box 54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330825" y="54784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10</a:t>
            </a:r>
            <a:r>
              <a:rPr lang="en-US" altLang="en-US" b="1"/>
              <a:t>/10</a:t>
            </a:r>
          </a:p>
        </p:txBody>
      </p:sp>
      <p:sp>
        <p:nvSpPr>
          <p:cNvPr id="13363" name="Text Box 57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4875213" y="39608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64" name="Text Box 59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242050" y="4491038"/>
            <a:ext cx="68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13365" name="Text Box 60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000875" y="2973388"/>
            <a:ext cx="83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66" name="Text Box 61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848475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30</a:t>
            </a:r>
            <a:r>
              <a:rPr lang="en-US" altLang="en-US" b="1"/>
              <a:t>/30</a:t>
            </a:r>
          </a:p>
        </p:txBody>
      </p:sp>
      <p:sp>
        <p:nvSpPr>
          <p:cNvPr id="13367" name="Text Box 62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992313" y="1531938"/>
            <a:ext cx="559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S={s, a, b, e, h},    T = {c, f, i, d, g, t}</a:t>
            </a:r>
          </a:p>
        </p:txBody>
      </p:sp>
      <p:sp>
        <p:nvSpPr>
          <p:cNvPr id="13368" name="Text Box 66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242050" y="3125788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69" name="Text Box 67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254625" y="3429000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/20</a:t>
            </a:r>
          </a:p>
        </p:txBody>
      </p:sp>
      <p:sp>
        <p:nvSpPr>
          <p:cNvPr id="13370" name="Text Box 68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254625" y="2822575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1" name="Text Box 69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4192588" y="312578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2" name="Text Box 70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3586163" y="2822575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3" name="Text Box 7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4268788" y="4340225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4" name="Text Box 72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3357563" y="464343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/10</a:t>
            </a:r>
          </a:p>
        </p:txBody>
      </p:sp>
      <p:sp>
        <p:nvSpPr>
          <p:cNvPr id="2" name="Freeform 1"/>
          <p:cNvSpPr/>
          <p:nvPr/>
        </p:nvSpPr>
        <p:spPr>
          <a:xfrm>
            <a:off x="1344706" y="2115671"/>
            <a:ext cx="5701606" cy="3343835"/>
          </a:xfrm>
          <a:custGeom>
            <a:avLst/>
            <a:gdLst>
              <a:gd name="connsiteX0" fmla="*/ 2294965 w 5701606"/>
              <a:gd name="connsiteY0" fmla="*/ 0 h 3343835"/>
              <a:gd name="connsiteX1" fmla="*/ 2886635 w 5701606"/>
              <a:gd name="connsiteY1" fmla="*/ 923364 h 3343835"/>
              <a:gd name="connsiteX2" fmla="*/ 4428565 w 5701606"/>
              <a:gd name="connsiteY2" fmla="*/ 1237129 h 3343835"/>
              <a:gd name="connsiteX3" fmla="*/ 5369859 w 5701606"/>
              <a:gd name="connsiteY3" fmla="*/ 1272988 h 3343835"/>
              <a:gd name="connsiteX4" fmla="*/ 5701553 w 5701606"/>
              <a:gd name="connsiteY4" fmla="*/ 1918447 h 3343835"/>
              <a:gd name="connsiteX5" fmla="*/ 5351929 w 5701606"/>
              <a:gd name="connsiteY5" fmla="*/ 2671482 h 3343835"/>
              <a:gd name="connsiteX6" fmla="*/ 3720353 w 5701606"/>
              <a:gd name="connsiteY6" fmla="*/ 2617694 h 3343835"/>
              <a:gd name="connsiteX7" fmla="*/ 1981200 w 5701606"/>
              <a:gd name="connsiteY7" fmla="*/ 2689411 h 3343835"/>
              <a:gd name="connsiteX8" fmla="*/ 322729 w 5701606"/>
              <a:gd name="connsiteY8" fmla="*/ 3236258 h 3343835"/>
              <a:gd name="connsiteX9" fmla="*/ 0 w 5701606"/>
              <a:gd name="connsiteY9" fmla="*/ 3343835 h 334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01606" h="3343835">
                <a:moveTo>
                  <a:pt x="2294965" y="0"/>
                </a:moveTo>
                <a:cubicBezTo>
                  <a:pt x="2413000" y="358588"/>
                  <a:pt x="2531035" y="717176"/>
                  <a:pt x="2886635" y="923364"/>
                </a:cubicBezTo>
                <a:cubicBezTo>
                  <a:pt x="3242235" y="1129552"/>
                  <a:pt x="4014694" y="1178858"/>
                  <a:pt x="4428565" y="1237129"/>
                </a:cubicBezTo>
                <a:cubicBezTo>
                  <a:pt x="4842436" y="1295400"/>
                  <a:pt x="5157694" y="1159435"/>
                  <a:pt x="5369859" y="1272988"/>
                </a:cubicBezTo>
                <a:cubicBezTo>
                  <a:pt x="5582024" y="1386541"/>
                  <a:pt x="5704541" y="1685365"/>
                  <a:pt x="5701553" y="1918447"/>
                </a:cubicBezTo>
                <a:cubicBezTo>
                  <a:pt x="5698565" y="2151529"/>
                  <a:pt x="5682129" y="2554941"/>
                  <a:pt x="5351929" y="2671482"/>
                </a:cubicBezTo>
                <a:cubicBezTo>
                  <a:pt x="5021729" y="2788023"/>
                  <a:pt x="4282141" y="2614706"/>
                  <a:pt x="3720353" y="2617694"/>
                </a:cubicBezTo>
                <a:cubicBezTo>
                  <a:pt x="3158565" y="2620682"/>
                  <a:pt x="2547471" y="2586317"/>
                  <a:pt x="1981200" y="2689411"/>
                </a:cubicBezTo>
                <a:cubicBezTo>
                  <a:pt x="1414929" y="2792505"/>
                  <a:pt x="322729" y="3236258"/>
                  <a:pt x="322729" y="3236258"/>
                </a:cubicBezTo>
                <a:lnTo>
                  <a:pt x="0" y="3343835"/>
                </a:lnTo>
              </a:path>
            </a:pathLst>
          </a:cu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3670" y="6161220"/>
            <a:ext cx="762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Cap(S,T) = 95,           Flow(S,T) = 80 – 15 = 65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805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Minimum value cut</a:t>
            </a:r>
          </a:p>
        </p:txBody>
      </p:sp>
      <p:sp>
        <p:nvSpPr>
          <p:cNvPr id="1433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44988" y="229076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1434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01950" y="3429000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1434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38838" y="3429000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1434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44988" y="464343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14343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3205163" y="2593975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205163" y="3732213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572000" y="2670175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724400" y="2593975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7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724400" y="3732213"/>
            <a:ext cx="121443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8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7563" y="2746375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40</a:t>
            </a:r>
          </a:p>
        </p:txBody>
      </p:sp>
      <p:sp>
        <p:nvSpPr>
          <p:cNvPr id="14349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78425" y="4264025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40</a:t>
            </a:r>
          </a:p>
        </p:txBody>
      </p:sp>
      <p:sp>
        <p:nvSpPr>
          <p:cNvPr id="14350" name="Text Box 1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72000" y="3352800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  <p:sp>
        <p:nvSpPr>
          <p:cNvPr id="14351" name="Text Box 1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78425" y="2670175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  <p:sp>
        <p:nvSpPr>
          <p:cNvPr id="14352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57563" y="4187825"/>
            <a:ext cx="75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696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Find a minimum value cut</a:t>
            </a:r>
          </a:p>
        </p:txBody>
      </p:sp>
      <p:sp>
        <p:nvSpPr>
          <p:cNvPr id="15363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7563" y="54022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4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57563" y="2973388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57563" y="380841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6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7563" y="4567238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7" name="Oval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1413" y="54022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8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51413" y="2973388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51413" y="380841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0" name="Oval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51413" y="4567238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1" name="Oval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384300" y="4187825"/>
            <a:ext cx="227013" cy="227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15372" name="Oval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48475" y="4111625"/>
            <a:ext cx="227013" cy="227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15373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612900" y="3125788"/>
            <a:ext cx="1668463" cy="985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687513" y="3960813"/>
            <a:ext cx="1593850" cy="227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687513" y="4340225"/>
            <a:ext cx="1593850" cy="303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612900" y="4414838"/>
            <a:ext cx="1668463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2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254625" y="3884613"/>
            <a:ext cx="1517650" cy="303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2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254625" y="4264025"/>
            <a:ext cx="151765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2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103813" y="4340225"/>
            <a:ext cx="1820862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2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178425" y="3125788"/>
            <a:ext cx="1670050" cy="985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2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660775" y="3049588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2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660775" y="396081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Line 3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660775" y="4719638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Line 3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660775" y="555466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Line 3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660775" y="4795838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Line 3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660775" y="3201988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Text Box 3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192588" y="274637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5388" name="Text Box 3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446338" y="304958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5389" name="Text Box 4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22538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15390" name="Text Box 4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522538" y="41878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15391" name="Text Box 4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446338" y="47196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5392" name="Text Box 4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557838" y="312578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393" name="Text Box 4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5575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5394" name="Text Box 4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557838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5395" name="Text Box 4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660775" y="41116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5396" name="Text Box 4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557838" y="42640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5397" name="Text Box 49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192588" y="44148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398" name="Text Box 5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634038" y="47196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5399" name="Text Box 5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660775" y="494665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400" name="Text Box 52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268788" y="524986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5401" name="Text Box 53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813175" y="327660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5402" name="Line 5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3660775" y="3960813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Find a minimum value cut</a:t>
            </a:r>
          </a:p>
        </p:txBody>
      </p:sp>
      <p:sp>
        <p:nvSpPr>
          <p:cNvPr id="15363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7563" y="54022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4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57563" y="297338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57563" y="3808413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6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7563" y="456723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7" name="Oval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1413" y="54022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8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51413" y="297338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51413" y="380841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0" name="Oval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51413" y="456723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1" name="Oval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384300" y="4187825"/>
            <a:ext cx="227013" cy="227013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dirty="0"/>
              <a:t>s</a:t>
            </a:r>
          </a:p>
        </p:txBody>
      </p:sp>
      <p:sp>
        <p:nvSpPr>
          <p:cNvPr id="15372" name="Oval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48475" y="4111625"/>
            <a:ext cx="227013" cy="227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15373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612900" y="3125788"/>
            <a:ext cx="1668463" cy="985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687513" y="3960813"/>
            <a:ext cx="1593850" cy="227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687513" y="4340225"/>
            <a:ext cx="1593850" cy="303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612900" y="4414838"/>
            <a:ext cx="1668463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2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254625" y="3884613"/>
            <a:ext cx="1517650" cy="303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2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254625" y="4264025"/>
            <a:ext cx="151765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2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103813" y="4340225"/>
            <a:ext cx="1820862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2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178425" y="3125788"/>
            <a:ext cx="1670050" cy="985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2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660775" y="3049588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2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660775" y="396081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Line 3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660775" y="4719638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Line 3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660775" y="555466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Line 3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660775" y="4795838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Line 3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660775" y="3201988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Text Box 3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192588" y="274637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5388" name="Text Box 3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446338" y="304958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5389" name="Text Box 4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22538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10</a:t>
            </a:r>
          </a:p>
        </p:txBody>
      </p:sp>
      <p:sp>
        <p:nvSpPr>
          <p:cNvPr id="15390" name="Text Box 4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522538" y="41878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7</a:t>
            </a:r>
          </a:p>
        </p:txBody>
      </p:sp>
      <p:sp>
        <p:nvSpPr>
          <p:cNvPr id="15391" name="Text Box 4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446338" y="47196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5392" name="Text Box 4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557838" y="312578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393" name="Text Box 4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65575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5394" name="Text Box 4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557838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6</a:t>
            </a:r>
          </a:p>
        </p:txBody>
      </p:sp>
      <p:sp>
        <p:nvSpPr>
          <p:cNvPr id="15395" name="Text Box 4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660775" y="41116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5396" name="Text Box 4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557838" y="42640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5397" name="Text Box 49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192588" y="44148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398" name="Text Box 5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634038" y="47196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5399" name="Text Box 5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660775" y="494665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400" name="Text Box 52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268788" y="524986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5401" name="Text Box 53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813175" y="327660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5402" name="Line 5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3660775" y="3960813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230046" y="3752306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-1380000">
            <a:off x="4040735" y="4187950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1920000">
            <a:off x="2735400" y="4948765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-900000">
            <a:off x="5895503" y="4300051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rot="1620000">
            <a:off x="5861202" y="3382307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2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Find a minimum value cut</a:t>
            </a:r>
          </a:p>
        </p:txBody>
      </p:sp>
      <p:sp>
        <p:nvSpPr>
          <p:cNvPr id="15363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7563" y="54022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4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57563" y="297338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57563" y="3808413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6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357563" y="456723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7" name="Oval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51413" y="540226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8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51413" y="297338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Oval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951413" y="3808413"/>
            <a:ext cx="227012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0" name="Oval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51413" y="4567238"/>
            <a:ext cx="227012" cy="227012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1" name="Oval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384300" y="4187825"/>
            <a:ext cx="227013" cy="227013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dirty="0"/>
              <a:t>s</a:t>
            </a:r>
          </a:p>
        </p:txBody>
      </p:sp>
      <p:sp>
        <p:nvSpPr>
          <p:cNvPr id="15372" name="Oval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48475" y="4111625"/>
            <a:ext cx="227013" cy="2270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15373" name="Line 1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1612900" y="3125788"/>
            <a:ext cx="1668463" cy="985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1687513" y="3960813"/>
            <a:ext cx="1593850" cy="227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Line 2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687513" y="4340225"/>
            <a:ext cx="1593850" cy="3032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Line 2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612900" y="4414838"/>
            <a:ext cx="1668463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2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254625" y="3884613"/>
            <a:ext cx="1517650" cy="303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2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5254625" y="4264025"/>
            <a:ext cx="1517650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2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103813" y="4340225"/>
            <a:ext cx="1820862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Line 25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178425" y="3125788"/>
            <a:ext cx="1670050" cy="985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1" name="Line 2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660775" y="3049588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2" name="Line 2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660775" y="396081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3" name="Line 3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660775" y="4719638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4" name="Line 3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660775" y="5554663"/>
            <a:ext cx="1214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5" name="Line 3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3660775" y="4795838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6" name="Line 3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660775" y="3201988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7" name="Text Box 3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192588" y="274637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</a:rPr>
              <a:t>6:</a:t>
            </a:r>
            <a:r>
              <a:rPr lang="en-US" altLang="en-US" b="1" dirty="0" smtClean="0">
                <a:solidFill>
                  <a:srgbClr val="FF0000"/>
                </a:solidFill>
              </a:rPr>
              <a:t>5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5388" name="Text Box 3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446338" y="304958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</a:rPr>
              <a:t>6:</a:t>
            </a:r>
            <a:r>
              <a:rPr lang="en-US" altLang="en-US" b="1" dirty="0" smtClean="0">
                <a:solidFill>
                  <a:srgbClr val="FF0000"/>
                </a:solidFill>
              </a:rPr>
              <a:t>5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5389" name="Text Box 40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22538" y="3656013"/>
            <a:ext cx="6074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</a:rPr>
              <a:t>10:</a:t>
            </a:r>
            <a:r>
              <a:rPr lang="en-US" altLang="en-US" b="1" dirty="0" smtClean="0">
                <a:solidFill>
                  <a:srgbClr val="FF0000"/>
                </a:solidFill>
              </a:rPr>
              <a:t>3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5390" name="Text Box 4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508234" y="41878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</a:rPr>
              <a:t>7:</a:t>
            </a:r>
            <a:r>
              <a:rPr lang="en-US" altLang="en-US" b="1" dirty="0" smtClean="0">
                <a:solidFill>
                  <a:srgbClr val="FF0000"/>
                </a:solidFill>
              </a:rPr>
              <a:t>6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5391" name="Text Box 42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446338" y="47196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</a:rPr>
              <a:t>3:</a:t>
            </a:r>
            <a:r>
              <a:rPr lang="en-US" altLang="en-US" b="1" dirty="0" smtClean="0">
                <a:solidFill>
                  <a:srgbClr val="FF0000"/>
                </a:solidFill>
              </a:rPr>
              <a:t>3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5392" name="Text Box 4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587783" y="312578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</a:rPr>
              <a:t>5:</a:t>
            </a:r>
            <a:r>
              <a:rPr lang="en-US" altLang="en-US" b="1" dirty="0" smtClean="0">
                <a:solidFill>
                  <a:srgbClr val="FF0000"/>
                </a:solidFill>
              </a:rPr>
              <a:t>5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5393" name="Text Box 4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851516" y="366334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</a:rPr>
              <a:t>3:</a:t>
            </a:r>
            <a:r>
              <a:rPr lang="en-US" altLang="en-US" b="1" dirty="0" smtClean="0">
                <a:solidFill>
                  <a:srgbClr val="FF0000"/>
                </a:solidFill>
              </a:rPr>
              <a:t>3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5394" name="Text Box 4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557838" y="365601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</a:rPr>
              <a:t>6:</a:t>
            </a:r>
            <a:r>
              <a:rPr lang="en-US" altLang="en-US" b="1" dirty="0" smtClean="0">
                <a:solidFill>
                  <a:srgbClr val="FF0000"/>
                </a:solidFill>
              </a:rPr>
              <a:t>5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5395" name="Text Box 4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471069" y="4187950"/>
            <a:ext cx="6455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</a:rPr>
              <a:t>2:</a:t>
            </a:r>
            <a:r>
              <a:rPr lang="en-US" altLang="en-US" b="1" dirty="0" smtClean="0">
                <a:solidFill>
                  <a:srgbClr val="FF0000"/>
                </a:solidFill>
              </a:rPr>
              <a:t>2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5396" name="Text Box 4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422630" y="4264025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</a:rPr>
              <a:t>4:</a:t>
            </a:r>
            <a:r>
              <a:rPr lang="en-US" altLang="en-US" b="1" dirty="0" smtClean="0">
                <a:solidFill>
                  <a:srgbClr val="FF0000"/>
                </a:solidFill>
              </a:rPr>
              <a:t>4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5397" name="Text Box 49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192588" y="44148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</a:rPr>
              <a:t>5:</a:t>
            </a:r>
            <a:r>
              <a:rPr lang="en-US" altLang="en-US" b="1" dirty="0" smtClean="0">
                <a:solidFill>
                  <a:srgbClr val="FF0000"/>
                </a:solidFill>
              </a:rPr>
              <a:t>4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5398" name="Text Box 5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482740" y="4719638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</a:rPr>
              <a:t>8:</a:t>
            </a:r>
            <a:r>
              <a:rPr lang="en-US" altLang="en-US" b="1" dirty="0" smtClean="0">
                <a:solidFill>
                  <a:srgbClr val="FF0000"/>
                </a:solidFill>
              </a:rPr>
              <a:t>3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5399" name="Text Box 5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660775" y="494665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15400" name="Text Box 52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268788" y="5249863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FF"/>
                </a:solidFill>
              </a:rPr>
              <a:t>4:</a:t>
            </a:r>
            <a:r>
              <a:rPr lang="en-US" altLang="en-US" b="1" dirty="0" smtClean="0">
                <a:solidFill>
                  <a:srgbClr val="FF0000"/>
                </a:solidFill>
              </a:rPr>
              <a:t>3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15401" name="Text Box 53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813175" y="3276600"/>
            <a:ext cx="530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5402" name="Line 54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3660775" y="3960813"/>
            <a:ext cx="1214438" cy="606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44315" y="3752306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-1380000">
            <a:off x="4040735" y="4187950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 rot="1920000">
            <a:off x="2735400" y="4948765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-900000">
            <a:off x="5895503" y="4300051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 rot="1620000">
            <a:off x="5861202" y="3382307"/>
            <a:ext cx="75895" cy="339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MaxFlow – MinCut Theorem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364966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There exists a flow which has the same value of the minimum cut</a:t>
            </a:r>
          </a:p>
          <a:p>
            <a:pPr eaLnBrk="1" hangingPunct="1"/>
            <a:r>
              <a:rPr lang="en-US" altLang="en-US" sz="2800" smtClean="0"/>
              <a:t>Proof: Consider a flow where the residual graph has no s-t path with positive capacity</a:t>
            </a:r>
          </a:p>
          <a:p>
            <a:pPr eaLnBrk="1" hangingPunct="1"/>
            <a:r>
              <a:rPr lang="en-US" altLang="en-US" sz="2800" smtClean="0"/>
              <a:t>Let S be the set of vertices in G</a:t>
            </a:r>
            <a:r>
              <a:rPr lang="en-US" altLang="en-US" sz="2800" baseline="-25000" smtClean="0"/>
              <a:t>R</a:t>
            </a:r>
            <a:r>
              <a:rPr lang="en-US" altLang="en-US" sz="2800" smtClean="0"/>
              <a:t> reachable from s with paths of positive capacity</a:t>
            </a:r>
          </a:p>
        </p:txBody>
      </p:sp>
      <p:sp>
        <p:nvSpPr>
          <p:cNvPr id="16388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57288" y="4870450"/>
            <a:ext cx="2808287" cy="17605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9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78425" y="4795838"/>
            <a:ext cx="2808288" cy="1820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0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84300" y="55546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</a:t>
            </a:r>
          </a:p>
        </p:txBody>
      </p:sp>
      <p:sp>
        <p:nvSpPr>
          <p:cNvPr id="16391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31100" y="55546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10391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Let S be the set of vertices in G</a:t>
            </a:r>
            <a:r>
              <a:rPr lang="en-US" altLang="en-US" sz="3200" baseline="-25000" smtClean="0"/>
              <a:t>R</a:t>
            </a:r>
            <a:r>
              <a:rPr lang="en-US" altLang="en-US" sz="3200" smtClean="0"/>
              <a:t> reachable from s with paths of positive capacity</a:t>
            </a:r>
            <a:br>
              <a:rPr lang="en-US" altLang="en-US" sz="3200" smtClean="0"/>
            </a:br>
            <a:endParaRPr lang="en-US" altLang="en-US" sz="3200" smtClean="0"/>
          </a:p>
        </p:txBody>
      </p:sp>
      <p:sp>
        <p:nvSpPr>
          <p:cNvPr id="17411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57288" y="1682750"/>
            <a:ext cx="2808287" cy="17605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2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78425" y="1608138"/>
            <a:ext cx="2808288" cy="1820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3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84300" y="23669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</a:t>
            </a:r>
          </a:p>
        </p:txBody>
      </p:sp>
      <p:sp>
        <p:nvSpPr>
          <p:cNvPr id="17414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31100" y="23669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</a:t>
            </a:r>
          </a:p>
        </p:txBody>
      </p:sp>
      <p:sp>
        <p:nvSpPr>
          <p:cNvPr id="17415" name="Oval 1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09963" y="23669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u</a:t>
            </a:r>
          </a:p>
        </p:txBody>
      </p:sp>
      <p:sp>
        <p:nvSpPr>
          <p:cNvPr id="17416" name="Oval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30825" y="23669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v</a:t>
            </a:r>
          </a:p>
        </p:txBody>
      </p:sp>
      <p:sp>
        <p:nvSpPr>
          <p:cNvPr id="17417" name="Line 15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736975" y="2517775"/>
            <a:ext cx="1593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92313" y="2897188"/>
            <a:ext cx="37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S</a:t>
            </a:r>
          </a:p>
        </p:txBody>
      </p:sp>
      <p:sp>
        <p:nvSpPr>
          <p:cNvPr id="17419" name="Text 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469063" y="2822575"/>
            <a:ext cx="379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T</a:t>
            </a:r>
          </a:p>
        </p:txBody>
      </p:sp>
      <p:sp>
        <p:nvSpPr>
          <p:cNvPr id="17420" name="Text Box 18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98463" y="3656013"/>
            <a:ext cx="3187700" cy="132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Cap(u,v) = 0 in G</a:t>
            </a:r>
            <a:r>
              <a:rPr lang="en-US" altLang="en-US" sz="2000" baseline="-25000">
                <a:solidFill>
                  <a:srgbClr val="FF0000"/>
                </a:solidFill>
              </a:rPr>
              <a:t>R</a:t>
            </a:r>
            <a:endParaRPr lang="en-US" altLang="en-US" sz="200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Cap(u,v) =  Flow(u,v) in 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>
                <a:solidFill>
                  <a:srgbClr val="FF0000"/>
                </a:solidFill>
              </a:rPr>
              <a:t>Flow(v,u) = 0 in G</a:t>
            </a:r>
          </a:p>
        </p:txBody>
      </p:sp>
      <p:sp>
        <p:nvSpPr>
          <p:cNvPr id="17421" name="Text Box 2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" y="5743575"/>
            <a:ext cx="6521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What can we say about the flows and capacity </a:t>
            </a:r>
          </a:p>
          <a:p>
            <a:pPr eaLnBrk="1" hangingPunct="1"/>
            <a:r>
              <a:rPr lang="en-US" altLang="en-US" sz="2400"/>
              <a:t>between u and v?</a:t>
            </a:r>
          </a:p>
        </p:txBody>
      </p:sp>
    </p:spTree>
    <p:extLst>
      <p:ext uri="{BB962C8B-B14F-4D97-AF65-F5344CB8AC3E}">
        <p14:creationId xmlns:p14="http://schemas.microsoft.com/office/powerpoint/2010/main" val="144372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Max Flow - Min Cut Theorem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Ford-Fulkerson algorithm finds a flow where the residual graph is disconnected, hence FF finds a maximum flow.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If we want to find a minimum cut, we begin by looking for a maximum flow.</a:t>
            </a:r>
          </a:p>
        </p:txBody>
      </p:sp>
    </p:spTree>
    <p:extLst>
      <p:ext uri="{BB962C8B-B14F-4D97-AF65-F5344CB8AC3E}">
        <p14:creationId xmlns:p14="http://schemas.microsoft.com/office/powerpoint/2010/main" val="298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Ford / Fulkerson studied network flow in the context of the Soviet Rail Network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990" y="2594155"/>
            <a:ext cx="5616230" cy="405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68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Ford Fulkerson Runtime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per phase   X    number of phases</a:t>
            </a:r>
          </a:p>
          <a:p>
            <a:endParaRPr lang="en-US" dirty="0"/>
          </a:p>
          <a:p>
            <a:r>
              <a:rPr lang="en-US" dirty="0" smtClean="0"/>
              <a:t>Phases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apacity leaving source: C</a:t>
            </a:r>
          </a:p>
          <a:p>
            <a:pPr lvl="1"/>
            <a:r>
              <a:rPr lang="en-US" dirty="0" smtClean="0"/>
              <a:t>Add at least one unit per phase</a:t>
            </a:r>
          </a:p>
          <a:p>
            <a:r>
              <a:rPr lang="en-US" dirty="0" smtClean="0"/>
              <a:t>Cost per phase</a:t>
            </a:r>
          </a:p>
          <a:p>
            <a:pPr lvl="1"/>
            <a:r>
              <a:rPr lang="en-US" dirty="0" smtClean="0"/>
              <a:t>Build residual graph:  O(m)</a:t>
            </a:r>
          </a:p>
          <a:p>
            <a:pPr lvl="1"/>
            <a:r>
              <a:rPr lang="en-US" dirty="0" smtClean="0"/>
              <a:t>Find s-t path in residual:  O(m)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1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5016500"/>
          </a:xfrm>
        </p:spPr>
        <p:txBody>
          <a:bodyPr/>
          <a:lstStyle/>
          <a:p>
            <a:pPr eaLnBrk="1" hangingPunct="1"/>
            <a:r>
              <a:rPr lang="en-US" altLang="en-US" strike="sngStrike" dirty="0" smtClean="0"/>
              <a:t>Network flow definitions</a:t>
            </a:r>
          </a:p>
          <a:p>
            <a:pPr eaLnBrk="1" hangingPunct="1"/>
            <a:r>
              <a:rPr lang="en-US" altLang="en-US" strike="sngStrike" dirty="0" smtClean="0"/>
              <a:t>Flow examples</a:t>
            </a:r>
          </a:p>
          <a:p>
            <a:pPr eaLnBrk="1" hangingPunct="1"/>
            <a:r>
              <a:rPr lang="en-US" altLang="en-US" strike="sngStrike" dirty="0" smtClean="0"/>
              <a:t>Augmenting Paths</a:t>
            </a:r>
          </a:p>
          <a:p>
            <a:pPr eaLnBrk="1" hangingPunct="1"/>
            <a:r>
              <a:rPr lang="en-US" altLang="en-US" strike="sngStrike" dirty="0" smtClean="0"/>
              <a:t>Residual Graph</a:t>
            </a:r>
          </a:p>
          <a:p>
            <a:pPr eaLnBrk="1" hangingPunct="1"/>
            <a:r>
              <a:rPr lang="en-US" altLang="en-US" dirty="0" smtClean="0"/>
              <a:t>Ford Fulkerson Algorithm</a:t>
            </a:r>
          </a:p>
          <a:p>
            <a:pPr eaLnBrk="1" hangingPunct="1"/>
            <a:r>
              <a:rPr lang="en-US" altLang="en-US" dirty="0" smtClean="0"/>
              <a:t>Cuts</a:t>
            </a:r>
          </a:p>
          <a:p>
            <a:pPr eaLnBrk="1" hangingPunct="1"/>
            <a:r>
              <a:rPr lang="en-US" altLang="en-US" dirty="0" err="1" smtClean="0"/>
              <a:t>Maxflow-MinCut</a:t>
            </a:r>
            <a:r>
              <a:rPr lang="en-US" altLang="en-US" dirty="0" smtClean="0"/>
              <a:t> Theorem</a:t>
            </a:r>
          </a:p>
          <a:p>
            <a:pPr eaLnBrk="1" hangingPunct="1"/>
            <a:r>
              <a:rPr lang="en-US" altLang="en-US" dirty="0" smtClean="0"/>
              <a:t>Simple applications of Max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Performance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1373188"/>
          </a:xfrm>
        </p:spPr>
        <p:txBody>
          <a:bodyPr/>
          <a:lstStyle/>
          <a:p>
            <a:pPr eaLnBrk="1" hangingPunct="1"/>
            <a:r>
              <a:rPr lang="en-US" altLang="en-US" smtClean="0"/>
              <a:t>The worst case performance of the Ford-Fulkerson algorithm is horrible</a:t>
            </a:r>
          </a:p>
        </p:txBody>
      </p:sp>
      <p:sp>
        <p:nvSpPr>
          <p:cNvPr id="19460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89100" y="3505200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19461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6063" y="464343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1946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82950" y="4643438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19463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89100" y="5857875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1946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49275" y="3808413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49275" y="4946650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16113" y="3884613"/>
            <a:ext cx="0" cy="1973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068513" y="3808413"/>
            <a:ext cx="1214437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068513" y="4946650"/>
            <a:ext cx="1214437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3075" y="3884613"/>
            <a:ext cx="98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1000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22538" y="5478463"/>
            <a:ext cx="98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1000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16113" y="456723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 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22538" y="3884613"/>
            <a:ext cx="911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1000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9275" y="5478463"/>
            <a:ext cx="758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274875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Better methods of finding augmenting paths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Find the maximum capacity augmenting path</a:t>
            </a:r>
          </a:p>
          <a:p>
            <a:pPr lvl="1" eaLnBrk="1" hangingPunct="1"/>
            <a:r>
              <a:rPr lang="en-US" altLang="en-US" smtClean="0"/>
              <a:t>O(m</a:t>
            </a:r>
            <a:r>
              <a:rPr lang="en-US" altLang="en-US" baseline="30000" smtClean="0"/>
              <a:t>2</a:t>
            </a:r>
            <a:r>
              <a:rPr lang="en-US" altLang="en-US" smtClean="0"/>
              <a:t>log(C)) time algorithm for network flow</a:t>
            </a:r>
          </a:p>
          <a:p>
            <a:pPr eaLnBrk="1" hangingPunct="1"/>
            <a:r>
              <a:rPr lang="en-US" altLang="en-US" smtClean="0"/>
              <a:t>Find the shortest augmenting path</a:t>
            </a:r>
          </a:p>
          <a:p>
            <a:pPr lvl="1" eaLnBrk="1" hangingPunct="1"/>
            <a:r>
              <a:rPr lang="en-US" altLang="en-US" smtClean="0"/>
              <a:t>O(m</a:t>
            </a:r>
            <a:r>
              <a:rPr lang="en-US" altLang="en-US" baseline="30000" smtClean="0"/>
              <a:t>2</a:t>
            </a:r>
            <a:r>
              <a:rPr lang="en-US" altLang="en-US" smtClean="0"/>
              <a:t>n) time algorithm for network flow</a:t>
            </a:r>
          </a:p>
          <a:p>
            <a:pPr eaLnBrk="1" hangingPunct="1"/>
            <a:r>
              <a:rPr lang="en-US" altLang="en-US" smtClean="0"/>
              <a:t>Find a blocking flow in the residual graph</a:t>
            </a:r>
          </a:p>
          <a:p>
            <a:pPr lvl="1" eaLnBrk="1" hangingPunct="1"/>
            <a:r>
              <a:rPr lang="en-US" altLang="en-US" smtClean="0"/>
              <a:t>O(mnlog n) time algorithm for network flow</a:t>
            </a:r>
          </a:p>
        </p:txBody>
      </p:sp>
    </p:spTree>
    <p:extLst>
      <p:ext uri="{BB962C8B-B14F-4D97-AF65-F5344CB8AC3E}">
        <p14:creationId xmlns:p14="http://schemas.microsoft.com/office/powerpoint/2010/main" val="189939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Problem Reduction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Reduce Problem A to Problem B</a:t>
            </a:r>
          </a:p>
          <a:p>
            <a:pPr lvl="1" eaLnBrk="1" hangingPunct="1"/>
            <a:r>
              <a:rPr lang="en-US" altLang="en-US" sz="2400" smtClean="0"/>
              <a:t>Convert an instance of Problem A to an instance of Problem B</a:t>
            </a:r>
          </a:p>
          <a:p>
            <a:pPr lvl="1" eaLnBrk="1" hangingPunct="1"/>
            <a:r>
              <a:rPr lang="en-US" altLang="en-US" sz="2400" smtClean="0"/>
              <a:t>Use a solution of Problem B to get a solution to Problem A</a:t>
            </a:r>
          </a:p>
          <a:p>
            <a:pPr eaLnBrk="1" hangingPunct="1"/>
            <a:r>
              <a:rPr lang="en-US" altLang="en-US" sz="2800" smtClean="0"/>
              <a:t>Practical</a:t>
            </a:r>
          </a:p>
          <a:p>
            <a:pPr lvl="1" eaLnBrk="1" hangingPunct="1"/>
            <a:r>
              <a:rPr lang="en-US" altLang="en-US" sz="2400" smtClean="0"/>
              <a:t>Use a program for Problem B to solve Problem A</a:t>
            </a:r>
          </a:p>
          <a:p>
            <a:pPr eaLnBrk="1" hangingPunct="1"/>
            <a:r>
              <a:rPr lang="en-US" altLang="en-US" sz="2800" smtClean="0"/>
              <a:t>Theoretical</a:t>
            </a:r>
          </a:p>
          <a:p>
            <a:pPr lvl="1" eaLnBrk="1" hangingPunct="1"/>
            <a:r>
              <a:rPr lang="en-US" altLang="en-US" sz="2400" smtClean="0"/>
              <a:t>Show that Problem B is at least as hard as Problem A</a:t>
            </a:r>
          </a:p>
        </p:txBody>
      </p:sp>
    </p:spTree>
    <p:extLst>
      <p:ext uri="{BB962C8B-B14F-4D97-AF65-F5344CB8AC3E}">
        <p14:creationId xmlns:p14="http://schemas.microsoft.com/office/powerpoint/2010/main" val="90081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Problem Reduction Examples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Reduce the problem of finding the Maximum of a set of integers to finding the Minimum of a set of integers</a:t>
            </a:r>
          </a:p>
        </p:txBody>
      </p:sp>
      <p:sp>
        <p:nvSpPr>
          <p:cNvPr id="819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1900" y="3352800"/>
            <a:ext cx="681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Find the maximum of:   8,  -3,  2,  12, 1, -6</a:t>
            </a:r>
          </a:p>
        </p:txBody>
      </p:sp>
      <p:sp>
        <p:nvSpPr>
          <p:cNvPr id="819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3175" y="6313488"/>
            <a:ext cx="429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Construct an equivalent minimization problem</a:t>
            </a:r>
          </a:p>
        </p:txBody>
      </p:sp>
    </p:spTree>
    <p:extLst>
      <p:ext uri="{BB962C8B-B14F-4D97-AF65-F5344CB8AC3E}">
        <p14:creationId xmlns:p14="http://schemas.microsoft.com/office/powerpoint/2010/main" val="311731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Undirected Network Flow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Undirected graph with edge capacities</a:t>
            </a:r>
          </a:p>
          <a:p>
            <a:pPr eaLnBrk="1" hangingPunct="1"/>
            <a:r>
              <a:rPr lang="en-US" altLang="en-US" smtClean="0"/>
              <a:t>Flow may go either direction along the edges (subject to the capacity constraints)</a:t>
            </a:r>
          </a:p>
        </p:txBody>
      </p:sp>
      <p:sp>
        <p:nvSpPr>
          <p:cNvPr id="9220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89100" y="3505200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9221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6063" y="464343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922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82950" y="4643438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9223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89100" y="5857875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922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49275" y="3808413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49275" y="4946650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16113" y="3884613"/>
            <a:ext cx="0" cy="1973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068513" y="3808413"/>
            <a:ext cx="1214437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068513" y="4946650"/>
            <a:ext cx="1214437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3075" y="3884613"/>
            <a:ext cx="98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  <p:sp>
        <p:nvSpPr>
          <p:cNvPr id="9230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22538" y="5478463"/>
            <a:ext cx="98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  <p:sp>
        <p:nvSpPr>
          <p:cNvPr id="9231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16113" y="456723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5</a:t>
            </a:r>
          </a:p>
        </p:txBody>
      </p:sp>
      <p:sp>
        <p:nvSpPr>
          <p:cNvPr id="9232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22538" y="3884613"/>
            <a:ext cx="911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20</a:t>
            </a:r>
          </a:p>
        </p:txBody>
      </p:sp>
      <p:sp>
        <p:nvSpPr>
          <p:cNvPr id="9233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9275" y="5478463"/>
            <a:ext cx="758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20</a:t>
            </a:r>
          </a:p>
        </p:txBody>
      </p:sp>
      <p:sp>
        <p:nvSpPr>
          <p:cNvPr id="9234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586163" y="6313488"/>
            <a:ext cx="4568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Construct an equivalent flow problem</a:t>
            </a:r>
          </a:p>
        </p:txBody>
      </p:sp>
    </p:spTree>
    <p:extLst>
      <p:ext uri="{BB962C8B-B14F-4D97-AF65-F5344CB8AC3E}">
        <p14:creationId xmlns:p14="http://schemas.microsoft.com/office/powerpoint/2010/main" val="105071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Bipartite Matching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graph G=(V,E) is bipartite if the vertices can be partitioned into disjoints sets X,Y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 matching M is a subset of the edges that does not share any vertices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Find a matching as large as possible</a:t>
            </a:r>
          </a:p>
        </p:txBody>
      </p:sp>
    </p:spTree>
    <p:extLst>
      <p:ext uri="{BB962C8B-B14F-4D97-AF65-F5344CB8AC3E}">
        <p14:creationId xmlns:p14="http://schemas.microsoft.com/office/powerpoint/2010/main" val="98866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Application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20558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 collection of teachers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 collection of courses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And a graph showing which teachers can teach which courses</a:t>
            </a:r>
          </a:p>
        </p:txBody>
      </p:sp>
      <p:sp>
        <p:nvSpPr>
          <p:cNvPr id="11268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46338" y="3808413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9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46338" y="4414838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0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46338" y="5022850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1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46338" y="5705475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2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46338" y="6388100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3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68788" y="3808413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4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68788" y="4414838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5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68788" y="5022850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6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68788" y="5705475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7" name="Oval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68788" y="6388100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8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763713" y="3732213"/>
            <a:ext cx="684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RA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763713" y="4414838"/>
            <a:ext cx="684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PB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763713" y="5022850"/>
            <a:ext cx="684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smtClean="0"/>
              <a:t>ME</a:t>
            </a:r>
            <a:endParaRPr lang="en-US" altLang="en-US" sz="1800" dirty="0"/>
          </a:p>
        </p:txBody>
      </p:sp>
      <p:sp>
        <p:nvSpPr>
          <p:cNvPr id="11281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763713" y="5705475"/>
            <a:ext cx="684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DG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763713" y="6313488"/>
            <a:ext cx="684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AK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951295" y="382123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smtClean="0"/>
              <a:t>311</a:t>
            </a:r>
            <a:endParaRPr lang="en-US" altLang="en-US" sz="1800" dirty="0"/>
          </a:p>
        </p:txBody>
      </p:sp>
      <p:sp>
        <p:nvSpPr>
          <p:cNvPr id="11284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90392" y="3808413"/>
            <a:ext cx="1062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1285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951413" y="441483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smtClean="0"/>
              <a:t>331</a:t>
            </a:r>
            <a:endParaRPr lang="en-US" altLang="en-US" sz="1800" dirty="0"/>
          </a:p>
        </p:txBody>
      </p:sp>
      <p:sp>
        <p:nvSpPr>
          <p:cNvPr id="11286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951413" y="5022850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smtClean="0"/>
              <a:t>332</a:t>
            </a:r>
            <a:endParaRPr lang="en-US" altLang="en-US" sz="1800" dirty="0"/>
          </a:p>
        </p:txBody>
      </p:sp>
      <p:sp>
        <p:nvSpPr>
          <p:cNvPr id="11287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951413" y="5705475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401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51413" y="631348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421</a:t>
            </a:r>
          </a:p>
        </p:txBody>
      </p:sp>
    </p:spTree>
    <p:extLst>
      <p:ext uri="{BB962C8B-B14F-4D97-AF65-F5344CB8AC3E}">
        <p14:creationId xmlns:p14="http://schemas.microsoft.com/office/powerpoint/2010/main" val="93466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Converting Matching to Network Flow</a:t>
            </a:r>
          </a:p>
        </p:txBody>
      </p:sp>
      <p:sp>
        <p:nvSpPr>
          <p:cNvPr id="12291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31900" y="221456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2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1900" y="304958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3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22538" y="449103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22538" y="380841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5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536700" y="4643438"/>
            <a:ext cx="985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536700" y="4035425"/>
            <a:ext cx="985838" cy="531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384300" y="3276600"/>
            <a:ext cx="1138238" cy="684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536700" y="3201988"/>
            <a:ext cx="106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536700" y="2366963"/>
            <a:ext cx="985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384300" y="2366963"/>
            <a:ext cx="1290638" cy="159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536700" y="2443163"/>
            <a:ext cx="985838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Oval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81638" y="221456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3" name="Oval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81638" y="449103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4" name="Oval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81638" y="304958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5" name="Oval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81638" y="380841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6" name="Oval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72275" y="221456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7" name="Oval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72275" y="449103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8" name="Oval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772275" y="304958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9" name="Oval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772275" y="380841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0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786438" y="4643438"/>
            <a:ext cx="985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1" name="Line 2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5786438" y="4035425"/>
            <a:ext cx="985837" cy="531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2" name="Line 2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5786438" y="3276600"/>
            <a:ext cx="985837" cy="608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3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786438" y="3201988"/>
            <a:ext cx="911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4" name="Line 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786438" y="2366963"/>
            <a:ext cx="985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5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5786438" y="2443163"/>
            <a:ext cx="985837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6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5786438" y="2443163"/>
            <a:ext cx="985837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7" name="Oval 3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231900" y="449103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8" name="Oval 3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8139113" y="3352800"/>
            <a:ext cx="304800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t</a:t>
            </a:r>
          </a:p>
        </p:txBody>
      </p:sp>
      <p:sp>
        <p:nvSpPr>
          <p:cNvPr id="12319" name="Line 3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495800" y="2443163"/>
            <a:ext cx="987425" cy="1062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0" name="Line 3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4648200" y="3201988"/>
            <a:ext cx="835025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1" name="Line 3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495800" y="3505200"/>
            <a:ext cx="987425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2" name="Line 3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495800" y="3505200"/>
            <a:ext cx="987425" cy="1062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3" name="Line 3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7077075" y="2443163"/>
            <a:ext cx="1062038" cy="909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4" name="Line 40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7077075" y="3201988"/>
            <a:ext cx="1062038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5" name="Line 4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7077075" y="3581400"/>
            <a:ext cx="1062038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6" name="Line 42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7077075" y="3656013"/>
            <a:ext cx="1138238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7" name="Oval 6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522538" y="221456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28" name="Oval 5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231900" y="380841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29" name="Oval 8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522538" y="304958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30" name="Oval 33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344988" y="3352800"/>
            <a:ext cx="304800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757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Finding edge disjoint paths</a:t>
            </a:r>
          </a:p>
        </p:txBody>
      </p:sp>
      <p:sp>
        <p:nvSpPr>
          <p:cNvPr id="13315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81088" y="2746375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</a:t>
            </a:r>
          </a:p>
        </p:txBody>
      </p:sp>
      <p:sp>
        <p:nvSpPr>
          <p:cNvPr id="13316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22538" y="1987550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7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22538" y="2746375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46338" y="3505200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9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89375" y="2062163"/>
            <a:ext cx="303213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0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40188" y="3049588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1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40188" y="4187825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2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78425" y="2062163"/>
            <a:ext cx="303213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3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634038" y="2973388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4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469063" y="3808413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5" name="Oval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95525" y="4719638"/>
            <a:ext cx="303213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6" name="Oval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089650" y="1608138"/>
            <a:ext cx="303213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7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772275" y="5175250"/>
            <a:ext cx="303213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8" name="Oval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07025" y="4264025"/>
            <a:ext cx="303213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9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456488" y="2517775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t</a:t>
            </a:r>
          </a:p>
        </p:txBody>
      </p:sp>
      <p:sp>
        <p:nvSpPr>
          <p:cNvPr id="13330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71725" y="4111625"/>
            <a:ext cx="303213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31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1384300" y="2214563"/>
            <a:ext cx="1138238" cy="608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1384300" y="2897188"/>
            <a:ext cx="106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308100" y="2973388"/>
            <a:ext cx="1138238" cy="608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308100" y="3049588"/>
            <a:ext cx="1063625" cy="1138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308100" y="3049588"/>
            <a:ext cx="987425" cy="1744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598738" y="4340225"/>
            <a:ext cx="1366837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2674938" y="3276600"/>
            <a:ext cx="1365250" cy="985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751138" y="3732213"/>
            <a:ext cx="1214437" cy="531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2751138" y="3201988"/>
            <a:ext cx="128905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2825750" y="2214563"/>
            <a:ext cx="1063625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2825750" y="2138363"/>
            <a:ext cx="1063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825750" y="2897188"/>
            <a:ext cx="121443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268788" y="2214563"/>
            <a:ext cx="835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268788" y="2214563"/>
            <a:ext cx="1365250" cy="835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4344988" y="3125788"/>
            <a:ext cx="128905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344988" y="4340225"/>
            <a:ext cx="985837" cy="74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5786438" y="4035425"/>
            <a:ext cx="6826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5710238" y="4491038"/>
            <a:ext cx="1062037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6772275" y="2822575"/>
            <a:ext cx="758825" cy="1138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Line 3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7000875" y="2897188"/>
            <a:ext cx="606425" cy="2352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1" name="Line 3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5938838" y="2670175"/>
            <a:ext cx="1441450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2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5483225" y="2214563"/>
            <a:ext cx="1897063" cy="379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" name="Line 4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5483225" y="1835150"/>
            <a:ext cx="606425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4" name="Line 42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6392863" y="1835150"/>
            <a:ext cx="1063625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5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5938838" y="3276600"/>
            <a:ext cx="606425" cy="608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6" name="Oval 4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621463" y="3049588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57" name="Line 4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5938838" y="3125788"/>
            <a:ext cx="682625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8" name="Line 46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6924675" y="2746375"/>
            <a:ext cx="531813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9" name="Text Box 49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4495800" y="6276975"/>
            <a:ext cx="37449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Construct a maximum cardinality set of </a:t>
            </a:r>
          </a:p>
          <a:p>
            <a:pPr eaLnBrk="1" hangingPunct="1"/>
            <a:r>
              <a:rPr lang="en-US" altLang="en-US"/>
              <a:t>edge disjoint paths</a:t>
            </a:r>
          </a:p>
        </p:txBody>
      </p:sp>
      <p:sp>
        <p:nvSpPr>
          <p:cNvPr id="13360" name="Content Placeholder 50"/>
          <p:cNvSpPr>
            <a:spLocks noGrp="1"/>
          </p:cNvSpPr>
          <p:nvPr>
            <p:ph idx="1"/>
            <p:custDataLst>
              <p:tags r:id="rId47"/>
            </p:custDataLst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7394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Network Flow Definitions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Flowgraph:  Directed graph with distinguished vertices s (source) and t (sink)</a:t>
            </a:r>
          </a:p>
          <a:p>
            <a:pPr eaLnBrk="1" hangingPunct="1"/>
            <a:r>
              <a:rPr lang="en-US" altLang="en-US" sz="2800"/>
              <a:t>Capacities on the edges,  c(e) &gt;= 0</a:t>
            </a:r>
          </a:p>
          <a:p>
            <a:pPr eaLnBrk="1" hangingPunct="1"/>
            <a:r>
              <a:rPr lang="en-US" altLang="en-US" sz="2800"/>
              <a:t>Problem,  assign flows f(e) to the edges such that:</a:t>
            </a:r>
          </a:p>
          <a:p>
            <a:pPr lvl="1" eaLnBrk="1" hangingPunct="1"/>
            <a:r>
              <a:rPr lang="en-US" altLang="en-US" sz="2400"/>
              <a:t>0 &lt;= f(e) &lt;= c(e)</a:t>
            </a:r>
          </a:p>
          <a:p>
            <a:pPr lvl="1" eaLnBrk="1" hangingPunct="1"/>
            <a:r>
              <a:rPr lang="en-US" altLang="en-US" sz="2400"/>
              <a:t>Flow is conserved at vertices other than s and t</a:t>
            </a:r>
          </a:p>
          <a:p>
            <a:pPr lvl="2" eaLnBrk="1" hangingPunct="1"/>
            <a:r>
              <a:rPr lang="en-US" altLang="en-US" sz="2000"/>
              <a:t>Flow conservation: flow going into a vertex equals the flow going out</a:t>
            </a:r>
          </a:p>
          <a:p>
            <a:pPr lvl="1" eaLnBrk="1" hangingPunct="1"/>
            <a:r>
              <a:rPr lang="en-US" altLang="en-US" sz="2400"/>
              <a:t>The flow leaving the source is a large as possible</a:t>
            </a:r>
          </a:p>
          <a:p>
            <a:pPr eaLnBrk="1" hangingPunct="1"/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59976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Residual Graph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364538" cy="220827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/>
              <a:t>Flow graph showing the remaining capacity</a:t>
            </a:r>
          </a:p>
          <a:p>
            <a:pPr eaLnBrk="1" hangingPunct="1"/>
            <a:r>
              <a:rPr lang="en-US" altLang="en-US" dirty="0"/>
              <a:t>Flow graph G,  Residual Graph G</a:t>
            </a:r>
            <a:r>
              <a:rPr lang="en-US" altLang="en-US" baseline="-25000" dirty="0"/>
              <a:t>R</a:t>
            </a:r>
          </a:p>
          <a:p>
            <a:pPr lvl="1" eaLnBrk="1" hangingPunct="1"/>
            <a:r>
              <a:rPr lang="en-US" altLang="en-US" dirty="0"/>
              <a:t>G: edge e from u to v with capacity c and flow f</a:t>
            </a:r>
          </a:p>
          <a:p>
            <a:pPr lvl="1" eaLnBrk="1" hangingPunct="1"/>
            <a:r>
              <a:rPr lang="en-US" altLang="en-US" dirty="0"/>
              <a:t>G</a:t>
            </a:r>
            <a:r>
              <a:rPr lang="en-US" altLang="en-US" baseline="-25000" dirty="0"/>
              <a:t>R</a:t>
            </a:r>
            <a:r>
              <a:rPr lang="en-US" altLang="en-US" dirty="0"/>
              <a:t>: edge e’ from u to v with capacity c – f</a:t>
            </a:r>
          </a:p>
          <a:p>
            <a:pPr lvl="1" eaLnBrk="1" hangingPunct="1"/>
            <a:r>
              <a:rPr lang="en-US" altLang="en-US" dirty="0"/>
              <a:t>G</a:t>
            </a:r>
            <a:r>
              <a:rPr lang="en-US" altLang="en-US" baseline="-25000" dirty="0"/>
              <a:t>R</a:t>
            </a:r>
            <a:r>
              <a:rPr lang="en-US" altLang="en-US" dirty="0"/>
              <a:t>: edge e’’ from v to u with capacity f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</p:txBody>
      </p:sp>
      <p:sp>
        <p:nvSpPr>
          <p:cNvPr id="4" name="Oval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92313" y="396039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5" name="Oval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9275" y="5098635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6" name="Oval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86163" y="5098635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7" name="Oval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92313" y="631307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8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852488" y="4263610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852488" y="5401848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219325" y="4339810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371725" y="4263610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371725" y="5401848"/>
            <a:ext cx="121443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1675" y="4339810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15</a:t>
            </a:r>
            <a:r>
              <a:rPr lang="en-US" altLang="en-US" sz="1800" b="1"/>
              <a:t>/20</a:t>
            </a:r>
          </a:p>
        </p:txBody>
      </p:sp>
      <p:sp>
        <p:nvSpPr>
          <p:cNvPr id="14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825750" y="5933660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20</a:t>
            </a:r>
            <a:r>
              <a:rPr lang="en-US" altLang="en-US" sz="1800" b="1"/>
              <a:t>/20</a:t>
            </a:r>
          </a:p>
        </p:txBody>
      </p:sp>
      <p:sp>
        <p:nvSpPr>
          <p:cNvPr id="15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19325" y="5022435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15</a:t>
            </a:r>
            <a:r>
              <a:rPr lang="en-US" altLang="en-US" sz="1800" b="1"/>
              <a:t>/30</a:t>
            </a:r>
          </a:p>
        </p:txBody>
      </p:sp>
      <p:sp>
        <p:nvSpPr>
          <p:cNvPr id="16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825750" y="4339810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0</a:t>
            </a:r>
            <a:r>
              <a:rPr lang="en-US" altLang="en-US" sz="1800" b="1"/>
              <a:t>/10</a:t>
            </a:r>
          </a:p>
        </p:txBody>
      </p:sp>
      <p:sp>
        <p:nvSpPr>
          <p:cNvPr id="17" name="Text Box 1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77875" y="5857460"/>
            <a:ext cx="75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5</a:t>
            </a:r>
            <a:r>
              <a:rPr lang="en-US" altLang="en-US" sz="1800" b="1"/>
              <a:t>/10</a:t>
            </a:r>
          </a:p>
        </p:txBody>
      </p:sp>
      <p:sp>
        <p:nvSpPr>
          <p:cNvPr id="18" name="Oval 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697663" y="396039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19" name="Oval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54625" y="5098635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20" name="Oval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291513" y="5098635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21" name="Oval 2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697663" y="631307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22" name="Line 2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483225" y="4187410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557838" y="5554248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7000875" y="4339810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7077075" y="4263610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634038" y="4339810"/>
            <a:ext cx="37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5</a:t>
            </a:r>
          </a:p>
        </p:txBody>
      </p:sp>
      <p:sp>
        <p:nvSpPr>
          <p:cNvPr id="27" name="Text Box 2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924675" y="5022435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15 </a:t>
            </a:r>
          </a:p>
        </p:txBody>
      </p:sp>
      <p:sp>
        <p:nvSpPr>
          <p:cNvPr id="28" name="Text Box 2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531100" y="4339810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 10</a:t>
            </a:r>
          </a:p>
        </p:txBody>
      </p:sp>
      <p:sp>
        <p:nvSpPr>
          <p:cNvPr id="29" name="Text Box 2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557838" y="585746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5 </a:t>
            </a:r>
          </a:p>
        </p:txBody>
      </p:sp>
      <p:sp>
        <p:nvSpPr>
          <p:cNvPr id="30" name="Line 2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710238" y="5401848"/>
            <a:ext cx="987425" cy="9112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30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5635625" y="4339810"/>
            <a:ext cx="1139825" cy="8350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3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848475" y="4339810"/>
            <a:ext cx="0" cy="19732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2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7151688" y="5401848"/>
            <a:ext cx="1214437" cy="9874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3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607300" y="5857460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20</a:t>
            </a:r>
            <a:r>
              <a:rPr lang="en-US" altLang="en-US" sz="1800" b="1"/>
              <a:t> </a:t>
            </a:r>
          </a:p>
        </p:txBody>
      </p:sp>
      <p:sp>
        <p:nvSpPr>
          <p:cNvPr id="35" name="Text Box 34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392863" y="5022435"/>
            <a:ext cx="531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15</a:t>
            </a:r>
            <a:r>
              <a:rPr lang="en-US" altLang="en-US" sz="1800" b="1"/>
              <a:t> </a:t>
            </a:r>
          </a:p>
        </p:txBody>
      </p:sp>
      <p:sp>
        <p:nvSpPr>
          <p:cNvPr id="36" name="Text Box 3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089650" y="4643023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15</a:t>
            </a:r>
          </a:p>
        </p:txBody>
      </p:sp>
      <p:sp>
        <p:nvSpPr>
          <p:cNvPr id="37" name="Text Box 3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089650" y="547804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08299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Augmenting Path Algorithm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22082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Augmenting </a:t>
            </a:r>
            <a:r>
              <a:rPr lang="en-US" altLang="en-US" dirty="0" smtClean="0"/>
              <a:t>path in residual graph</a:t>
            </a:r>
            <a:endParaRPr lang="en-US" altLang="en-US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Vertices v</a:t>
            </a:r>
            <a:r>
              <a:rPr lang="en-US" altLang="en-US" baseline="-25000" dirty="0"/>
              <a:t>1</a:t>
            </a:r>
            <a:r>
              <a:rPr lang="en-US" altLang="en-US" dirty="0"/>
              <a:t>,v</a:t>
            </a:r>
            <a:r>
              <a:rPr lang="en-US" altLang="en-US" baseline="-25000" dirty="0"/>
              <a:t>2</a:t>
            </a:r>
            <a:r>
              <a:rPr lang="en-US" altLang="en-US" dirty="0"/>
              <a:t>,…,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k</a:t>
            </a:r>
            <a:endParaRPr lang="en-US" altLang="en-US" baseline="-25000" dirty="0"/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v</a:t>
            </a:r>
            <a:r>
              <a:rPr lang="en-US" altLang="en-US" baseline="-25000" dirty="0"/>
              <a:t>1</a:t>
            </a:r>
            <a:r>
              <a:rPr lang="en-US" altLang="en-US" dirty="0"/>
              <a:t> = s,  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k</a:t>
            </a:r>
            <a:r>
              <a:rPr lang="en-US" altLang="en-US" dirty="0"/>
              <a:t> = 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/>
              <a:t>Possible to add b units of flow between </a:t>
            </a:r>
            <a:r>
              <a:rPr lang="en-US" altLang="en-US" dirty="0" err="1"/>
              <a:t>v</a:t>
            </a:r>
            <a:r>
              <a:rPr lang="en-US" altLang="en-US" baseline="-25000" dirty="0" err="1"/>
              <a:t>j</a:t>
            </a:r>
            <a:r>
              <a:rPr lang="en-US" altLang="en-US" dirty="0"/>
              <a:t> and v</a:t>
            </a:r>
            <a:r>
              <a:rPr lang="en-US" altLang="en-US" baseline="-25000" dirty="0"/>
              <a:t>j+1</a:t>
            </a:r>
            <a:r>
              <a:rPr lang="en-US" altLang="en-US" dirty="0"/>
              <a:t> for j = 1 … k-1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18" name="Oval 1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92313" y="396039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19" name="Oval 1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9275" y="5098635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20" name="Oval 1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86163" y="5098635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21" name="Oval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92313" y="631307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22" name="Line 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852488" y="4263610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852488" y="5401848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219325" y="4339810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371725" y="4263610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371725" y="5401848"/>
            <a:ext cx="1214438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01675" y="4339810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15</a:t>
            </a:r>
            <a:r>
              <a:rPr lang="en-US" altLang="en-US" sz="1800" b="1"/>
              <a:t>/20</a:t>
            </a:r>
          </a:p>
        </p:txBody>
      </p:sp>
      <p:sp>
        <p:nvSpPr>
          <p:cNvPr id="28" name="Text Box 1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825750" y="5933660"/>
            <a:ext cx="98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20</a:t>
            </a:r>
            <a:r>
              <a:rPr lang="en-US" altLang="en-US" sz="1800" b="1"/>
              <a:t>/20</a:t>
            </a:r>
          </a:p>
        </p:txBody>
      </p:sp>
      <p:sp>
        <p:nvSpPr>
          <p:cNvPr id="29" name="Text Box 1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19325" y="5022435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15</a:t>
            </a:r>
            <a:r>
              <a:rPr lang="en-US" altLang="en-US" sz="1800" b="1"/>
              <a:t>/30</a:t>
            </a:r>
          </a:p>
        </p:txBody>
      </p:sp>
      <p:sp>
        <p:nvSpPr>
          <p:cNvPr id="30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825750" y="4339810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0</a:t>
            </a:r>
            <a:r>
              <a:rPr lang="en-US" altLang="en-US" sz="1800" b="1"/>
              <a:t>/10</a:t>
            </a:r>
          </a:p>
        </p:txBody>
      </p:sp>
      <p:sp>
        <p:nvSpPr>
          <p:cNvPr id="31" name="Text Box 1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77875" y="5857460"/>
            <a:ext cx="758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5</a:t>
            </a:r>
            <a:r>
              <a:rPr lang="en-US" altLang="en-US" sz="1800" b="1"/>
              <a:t>/10</a:t>
            </a:r>
          </a:p>
        </p:txBody>
      </p:sp>
      <p:sp>
        <p:nvSpPr>
          <p:cNvPr id="32" name="Oval 3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697663" y="396039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33" name="Oval 3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254625" y="5098635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34" name="Oval 3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291513" y="5098635"/>
            <a:ext cx="379412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35" name="Oval 3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697663" y="631307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36" name="Line 2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483225" y="4187410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22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557838" y="5554248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2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7000875" y="4339810"/>
            <a:ext cx="0" cy="197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2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7077075" y="4263610"/>
            <a:ext cx="1214438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 Box 2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634038" y="4339810"/>
            <a:ext cx="3794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5</a:t>
            </a:r>
          </a:p>
        </p:txBody>
      </p:sp>
      <p:sp>
        <p:nvSpPr>
          <p:cNvPr id="41" name="Text Box 2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924675" y="5022435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15 </a:t>
            </a:r>
          </a:p>
        </p:txBody>
      </p:sp>
      <p:sp>
        <p:nvSpPr>
          <p:cNvPr id="42" name="Text Box 2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531100" y="4339810"/>
            <a:ext cx="911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 10</a:t>
            </a:r>
          </a:p>
        </p:txBody>
      </p:sp>
      <p:sp>
        <p:nvSpPr>
          <p:cNvPr id="43" name="Text Box 2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557838" y="585746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5 </a:t>
            </a:r>
          </a:p>
        </p:txBody>
      </p:sp>
      <p:sp>
        <p:nvSpPr>
          <p:cNvPr id="44" name="Line 2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710238" y="5401848"/>
            <a:ext cx="987425" cy="9112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30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5635625" y="4339810"/>
            <a:ext cx="1139825" cy="8350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3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848475" y="4339810"/>
            <a:ext cx="0" cy="19732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32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7151688" y="5401848"/>
            <a:ext cx="1214437" cy="9874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Text Box 3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607300" y="5857460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20</a:t>
            </a:r>
            <a:r>
              <a:rPr lang="en-US" altLang="en-US" sz="1800" b="1"/>
              <a:t> </a:t>
            </a:r>
          </a:p>
        </p:txBody>
      </p:sp>
      <p:sp>
        <p:nvSpPr>
          <p:cNvPr id="49" name="Text Box 34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392863" y="5022435"/>
            <a:ext cx="531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15</a:t>
            </a:r>
            <a:r>
              <a:rPr lang="en-US" altLang="en-US" sz="1800" b="1"/>
              <a:t> </a:t>
            </a:r>
          </a:p>
        </p:txBody>
      </p:sp>
      <p:sp>
        <p:nvSpPr>
          <p:cNvPr id="50" name="Text Box 3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089650" y="4643023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15</a:t>
            </a:r>
          </a:p>
        </p:txBody>
      </p:sp>
      <p:sp>
        <p:nvSpPr>
          <p:cNvPr id="51" name="Text Box 3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089650" y="547804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82458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Ford-Fulkerson Algorithm (1956)</a:t>
            </a:r>
          </a:p>
        </p:txBody>
      </p:sp>
      <p:sp>
        <p:nvSpPr>
          <p:cNvPr id="19459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57288" y="1835150"/>
            <a:ext cx="720883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while not done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	Construct residual graph G</a:t>
            </a:r>
            <a:r>
              <a:rPr lang="en-US" altLang="en-US" sz="2400" baseline="-25000" dirty="0"/>
              <a:t>R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	Find an s-t path P in G</a:t>
            </a:r>
            <a:r>
              <a:rPr lang="en-US" altLang="en-US" sz="2400" baseline="-25000" dirty="0"/>
              <a:t>R</a:t>
            </a:r>
            <a:r>
              <a:rPr lang="en-US" altLang="en-US" sz="2400" dirty="0"/>
              <a:t> with capacity b &gt; 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	Add b </a:t>
            </a:r>
            <a:r>
              <a:rPr lang="en-US" altLang="en-US" sz="2400" dirty="0" smtClean="0"/>
              <a:t>units of flow </a:t>
            </a:r>
            <a:r>
              <a:rPr lang="en-US" altLang="en-US" sz="2400" dirty="0"/>
              <a:t>along </a:t>
            </a:r>
            <a:r>
              <a:rPr lang="en-US" altLang="en-US" sz="2400" dirty="0" smtClean="0"/>
              <a:t>path P </a:t>
            </a:r>
            <a:r>
              <a:rPr lang="en-US" altLang="en-US" sz="2400" dirty="0" smtClean="0"/>
              <a:t>in </a:t>
            </a:r>
            <a:r>
              <a:rPr lang="en-US" altLang="en-US" sz="2400" dirty="0"/>
              <a:t>G</a:t>
            </a:r>
          </a:p>
        </p:txBody>
      </p:sp>
      <p:sp>
        <p:nvSpPr>
          <p:cNvPr id="19460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8688" y="4719638"/>
            <a:ext cx="622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/>
          </a:p>
        </p:txBody>
      </p:sp>
      <p:sp>
        <p:nvSpPr>
          <p:cNvPr id="19461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52488" y="4870450"/>
            <a:ext cx="76660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If the sum of the capacities of edges leaving S is at most C, then the algorithm takes at most C iterations</a:t>
            </a:r>
          </a:p>
        </p:txBody>
      </p:sp>
    </p:spTree>
    <p:extLst>
      <p:ext uri="{BB962C8B-B14F-4D97-AF65-F5344CB8AC3E}">
        <p14:creationId xmlns:p14="http://schemas.microsoft.com/office/powerpoint/2010/main" val="131822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Flow Example</a:t>
            </a:r>
          </a:p>
        </p:txBody>
      </p:sp>
      <p:sp>
        <p:nvSpPr>
          <p:cNvPr id="9219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27338" y="236696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a</a:t>
            </a:r>
          </a:p>
        </p:txBody>
      </p:sp>
      <p:sp>
        <p:nvSpPr>
          <p:cNvPr id="9220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3488" y="3808413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922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23669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d</a:t>
            </a:r>
          </a:p>
        </p:txBody>
      </p:sp>
      <p:sp>
        <p:nvSpPr>
          <p:cNvPr id="9222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0195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b</a:t>
            </a:r>
          </a:p>
        </p:txBody>
      </p:sp>
      <p:sp>
        <p:nvSpPr>
          <p:cNvPr id="9223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612900" y="2670175"/>
            <a:ext cx="1214438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612900" y="41878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69063" y="2670175"/>
            <a:ext cx="1290637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6750" y="2519363"/>
            <a:ext cx="1289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545263" y="4111625"/>
            <a:ext cx="1290637" cy="129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Oval 1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c</a:t>
            </a:r>
          </a:p>
        </p:txBody>
      </p:sp>
      <p:sp>
        <p:nvSpPr>
          <p:cNvPr id="9229" name="Oval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9580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f</a:t>
            </a:r>
          </a:p>
        </p:txBody>
      </p:sp>
      <p:sp>
        <p:nvSpPr>
          <p:cNvPr id="9230" name="Oval 2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9580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e</a:t>
            </a:r>
          </a:p>
        </p:txBody>
      </p:sp>
      <p:sp>
        <p:nvSpPr>
          <p:cNvPr id="9231" name="Oval 2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89650" y="23669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9232" name="Oval 2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8965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h</a:t>
            </a:r>
          </a:p>
        </p:txBody>
      </p:sp>
      <p:sp>
        <p:nvSpPr>
          <p:cNvPr id="9233" name="Oval 2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65850" y="532606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i</a:t>
            </a:r>
          </a:p>
        </p:txBody>
      </p:sp>
      <p:sp>
        <p:nvSpPr>
          <p:cNvPr id="9234" name="Oval 2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59700" y="3808413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9235" name="Line 2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2813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28136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875213" y="25193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8752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95141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30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6875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Line 3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5452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Line 32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05435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Line 3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30543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Line 3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464820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5" name="Line 3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464820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" name="Line 3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6318250" y="41878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" name="Line 3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63182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8" name="Line 3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206750" y="41116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Line 3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206750" y="2670175"/>
            <a:ext cx="13652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0" name="Line 4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4799013" y="267017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1" name="Line 4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4875213" y="418782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2" name="Line 42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4875213" y="2670175"/>
            <a:ext cx="1366837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3" name="Line 43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3130550" y="2670175"/>
            <a:ext cx="1441450" cy="2655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4" name="Text Box 4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153275" y="46434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55" name="Text Box 47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674938" y="31257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56" name="Text Box 4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86163" y="2214563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57" name="Text Box 49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180013" y="2214563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58" name="Text Box 50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839913" y="29733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59" name="Text Box 51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143125" y="373221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60" name="Text Box 52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839913" y="46434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61" name="Text Box 53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344988" y="297338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2" name="Text Box 54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736975" y="29733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3" name="Text Box 55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660775" y="3505200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4" name="Text Box 5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281363" y="3732213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65" name="Text Box 57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674938" y="46434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6" name="Text Box 58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433763" y="45672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10</a:t>
            </a:r>
          </a:p>
        </p:txBody>
      </p:sp>
      <p:sp>
        <p:nvSpPr>
          <p:cNvPr id="9267" name="Text Box 59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3660775" y="547846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68" name="Text Box 60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572000" y="44910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69" name="Text Box 61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4875213" y="4795838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70" name="Text Box 62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330825" y="5478463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71" name="Text Box 63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5407025" y="2822575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72" name="Text Box 64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5330825" y="3429000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73" name="Text Box 65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875213" y="3960813"/>
            <a:ext cx="45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20</a:t>
            </a:r>
          </a:p>
        </p:txBody>
      </p:sp>
      <p:sp>
        <p:nvSpPr>
          <p:cNvPr id="9274" name="Text Box 66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242050" y="32019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75" name="Text Box 67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242050" y="449103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5</a:t>
            </a:r>
          </a:p>
        </p:txBody>
      </p:sp>
      <p:sp>
        <p:nvSpPr>
          <p:cNvPr id="9276" name="Text Box 68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7000875" y="2973388"/>
            <a:ext cx="4556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10</a:t>
            </a:r>
          </a:p>
        </p:txBody>
      </p:sp>
      <p:sp>
        <p:nvSpPr>
          <p:cNvPr id="9277" name="Text Box 70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848475" y="3732213"/>
            <a:ext cx="531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098041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Cuts in a graph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Cut:  Partition of V into disjoint sets S, T with s in S and t in 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Cap(S,T): sum of the capacities of edges from   S to 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Flow(S,T): net flow out of 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Sum of flows out of S minus sum of flows into 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Flow(S,T) &lt;= Cap(S,T)</a:t>
            </a:r>
          </a:p>
        </p:txBody>
      </p:sp>
    </p:spTree>
    <p:extLst>
      <p:ext uri="{BB962C8B-B14F-4D97-AF65-F5344CB8AC3E}">
        <p14:creationId xmlns:p14="http://schemas.microsoft.com/office/powerpoint/2010/main" val="319945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Cap(S,T) and Flow(S,T)</a:t>
            </a:r>
          </a:p>
        </p:txBody>
      </p:sp>
      <p:sp>
        <p:nvSpPr>
          <p:cNvPr id="13315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27338" y="2366963"/>
            <a:ext cx="379412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a</a:t>
            </a:r>
          </a:p>
        </p:txBody>
      </p:sp>
      <p:sp>
        <p:nvSpPr>
          <p:cNvPr id="13316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3488" y="3808413"/>
            <a:ext cx="379412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s</a:t>
            </a:r>
          </a:p>
        </p:txBody>
      </p:sp>
      <p:sp>
        <p:nvSpPr>
          <p:cNvPr id="13317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23669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d</a:t>
            </a:r>
          </a:p>
        </p:txBody>
      </p:sp>
      <p:sp>
        <p:nvSpPr>
          <p:cNvPr id="1331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01950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b</a:t>
            </a:r>
          </a:p>
        </p:txBody>
      </p:sp>
      <p:sp>
        <p:nvSpPr>
          <p:cNvPr id="13319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612900" y="2670175"/>
            <a:ext cx="1214438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612900" y="41878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69063" y="2670175"/>
            <a:ext cx="1290637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6750" y="2519363"/>
            <a:ext cx="1289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545263" y="4111625"/>
            <a:ext cx="1290637" cy="1290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c</a:t>
            </a:r>
          </a:p>
        </p:txBody>
      </p:sp>
      <p:sp>
        <p:nvSpPr>
          <p:cNvPr id="13325" name="Oval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95800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f</a:t>
            </a:r>
          </a:p>
        </p:txBody>
      </p:sp>
      <p:sp>
        <p:nvSpPr>
          <p:cNvPr id="13326" name="Oval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95800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e</a:t>
            </a:r>
          </a:p>
        </p:txBody>
      </p:sp>
      <p:sp>
        <p:nvSpPr>
          <p:cNvPr id="13327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89650" y="23669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g</a:t>
            </a:r>
          </a:p>
        </p:txBody>
      </p:sp>
      <p:sp>
        <p:nvSpPr>
          <p:cNvPr id="13328" name="Oval 1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89650" y="3808413"/>
            <a:ext cx="379413" cy="379412"/>
          </a:xfrm>
          <a:prstGeom prst="ellipse">
            <a:avLst/>
          </a:prstGeom>
          <a:solidFill>
            <a:srgbClr val="FF66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h</a:t>
            </a:r>
          </a:p>
        </p:txBody>
      </p:sp>
      <p:sp>
        <p:nvSpPr>
          <p:cNvPr id="13329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65850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i</a:t>
            </a:r>
          </a:p>
        </p:txBody>
      </p:sp>
      <p:sp>
        <p:nvSpPr>
          <p:cNvPr id="13330" name="Oval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59700" y="380841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b="1"/>
              <a:t>t</a:t>
            </a:r>
          </a:p>
        </p:txBody>
      </p:sp>
      <p:sp>
        <p:nvSpPr>
          <p:cNvPr id="13331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2813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28136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875213" y="25193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8752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951413" y="5478463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Line 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68751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Line 2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545263" y="4035425"/>
            <a:ext cx="12144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05435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9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30543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464820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464820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6318250" y="41878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63182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206750" y="41116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206750" y="2670175"/>
            <a:ext cx="13652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4799013" y="267017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4875213" y="418782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8" name="Line 36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4875213" y="2670175"/>
            <a:ext cx="1366837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3130550" y="2670175"/>
            <a:ext cx="1441450" cy="2655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Text Box 3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153275" y="464343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15</a:t>
            </a:r>
            <a:r>
              <a:rPr lang="en-US" altLang="en-US" b="1"/>
              <a:t>/25</a:t>
            </a:r>
          </a:p>
        </p:txBody>
      </p:sp>
      <p:sp>
        <p:nvSpPr>
          <p:cNvPr id="13351" name="Text Box 39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674938" y="31257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13352" name="Text Box 40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86163" y="2214563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180013" y="2214563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4" name="Text Box 42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612900" y="297338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5" name="Text Box 4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143125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25</a:t>
            </a:r>
            <a:r>
              <a:rPr lang="en-US" altLang="en-US" b="1"/>
              <a:t>/30</a:t>
            </a:r>
          </a:p>
        </p:txBody>
      </p:sp>
      <p:sp>
        <p:nvSpPr>
          <p:cNvPr id="13356" name="Text Box 4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460500" y="4643438"/>
            <a:ext cx="83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7" name="Text Box 47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205163" y="3352800"/>
            <a:ext cx="684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13358" name="Text Box 48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281363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59" name="Text Box 49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22538" y="464343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60" name="Text Box 51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660775" y="54784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61" name="Text Box 53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875213" y="464343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15</a:t>
            </a:r>
            <a:r>
              <a:rPr lang="en-US" altLang="en-US" b="1"/>
              <a:t>/20</a:t>
            </a:r>
          </a:p>
        </p:txBody>
      </p:sp>
      <p:sp>
        <p:nvSpPr>
          <p:cNvPr id="13362" name="Text Box 54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330825" y="54784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10</a:t>
            </a:r>
            <a:r>
              <a:rPr lang="en-US" altLang="en-US" b="1"/>
              <a:t>/10</a:t>
            </a:r>
          </a:p>
        </p:txBody>
      </p:sp>
      <p:sp>
        <p:nvSpPr>
          <p:cNvPr id="13363" name="Text Box 57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4875213" y="39608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64" name="Text Box 59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242050" y="4491038"/>
            <a:ext cx="68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13365" name="Text Box 60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000875" y="2973388"/>
            <a:ext cx="83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13366" name="Text Box 61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848475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30</a:t>
            </a:r>
            <a:r>
              <a:rPr lang="en-US" altLang="en-US" b="1"/>
              <a:t>/30</a:t>
            </a:r>
          </a:p>
        </p:txBody>
      </p:sp>
      <p:sp>
        <p:nvSpPr>
          <p:cNvPr id="13367" name="Text Box 62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992313" y="1531938"/>
            <a:ext cx="5597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S={s, a, b, e, h},    T = {c, f, i, d, g, t}</a:t>
            </a:r>
          </a:p>
        </p:txBody>
      </p:sp>
      <p:sp>
        <p:nvSpPr>
          <p:cNvPr id="13368" name="Text Box 66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242050" y="3125788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69" name="Text Box 67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5254625" y="3429000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/20</a:t>
            </a:r>
          </a:p>
        </p:txBody>
      </p:sp>
      <p:sp>
        <p:nvSpPr>
          <p:cNvPr id="13370" name="Text Box 68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254625" y="2822575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1" name="Text Box 69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4192588" y="312578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2" name="Text Box 70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3586163" y="2822575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3" name="Text Box 7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4268788" y="4340225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13374" name="Text Box 72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3357563" y="464343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/10</a:t>
            </a:r>
          </a:p>
        </p:txBody>
      </p:sp>
    </p:spTree>
    <p:extLst>
      <p:ext uri="{BB962C8B-B14F-4D97-AF65-F5344CB8AC3E}">
        <p14:creationId xmlns:p14="http://schemas.microsoft.com/office/powerpoint/2010/main" val="170068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8248</TotalTime>
  <Words>1130</Words>
  <Application>Microsoft Office PowerPoint</Application>
  <PresentationFormat>On-screen Show (4:3)</PresentationFormat>
  <Paragraphs>387</Paragraphs>
  <Slides>28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1_Default Design</vt:lpstr>
      <vt:lpstr>CSE 421 Algorithms</vt:lpstr>
      <vt:lpstr>Outline</vt:lpstr>
      <vt:lpstr>Network Flow Definitions</vt:lpstr>
      <vt:lpstr>Residual Graph</vt:lpstr>
      <vt:lpstr>Augmenting Path Algorithm</vt:lpstr>
      <vt:lpstr>Ford-Fulkerson Algorithm (1956)</vt:lpstr>
      <vt:lpstr>Flow Example</vt:lpstr>
      <vt:lpstr>Cuts in a graph</vt:lpstr>
      <vt:lpstr>What is Cap(S,T) and Flow(S,T)</vt:lpstr>
      <vt:lpstr>What is Cap(S,T) and Flow(S,T)</vt:lpstr>
      <vt:lpstr>Minimum value cut</vt:lpstr>
      <vt:lpstr>Find a minimum value cut</vt:lpstr>
      <vt:lpstr>Find a minimum value cut</vt:lpstr>
      <vt:lpstr>Find a minimum value cut</vt:lpstr>
      <vt:lpstr>MaxFlow – MinCut Theorem</vt:lpstr>
      <vt:lpstr>Let S be the set of vertices in GR reachable from s with paths of positive capacity </vt:lpstr>
      <vt:lpstr>Max Flow - Min Cut Theorem</vt:lpstr>
      <vt:lpstr>History </vt:lpstr>
      <vt:lpstr>Ford Fulkerson Runtime</vt:lpstr>
      <vt:lpstr>Performance</vt:lpstr>
      <vt:lpstr>Better methods of finding augmenting paths</vt:lpstr>
      <vt:lpstr>Problem Reduction</vt:lpstr>
      <vt:lpstr>Problem Reduction Examples</vt:lpstr>
      <vt:lpstr>Undirected Network Flow</vt:lpstr>
      <vt:lpstr>Bipartite Matching</vt:lpstr>
      <vt:lpstr>Application</vt:lpstr>
      <vt:lpstr>Converting Matching to Network Flow</vt:lpstr>
      <vt:lpstr>Finding edge disjoint paths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</dc:creator>
  <cp:lastModifiedBy>Richard Anderson</cp:lastModifiedBy>
  <cp:revision>94</cp:revision>
  <dcterms:created xsi:type="dcterms:W3CDTF">1601-01-01T00:00:00Z</dcterms:created>
  <dcterms:modified xsi:type="dcterms:W3CDTF">2019-11-20T19:52:05Z</dcterms:modified>
</cp:coreProperties>
</file>