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2"/>
  </p:handoutMasterIdLst>
  <p:sldIdLst>
    <p:sldId id="256" r:id="rId2"/>
    <p:sldId id="337" r:id="rId3"/>
    <p:sldId id="338" r:id="rId4"/>
    <p:sldId id="339" r:id="rId5"/>
    <p:sldId id="309" r:id="rId6"/>
    <p:sldId id="310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34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35" r:id="rId25"/>
    <p:sldId id="329" r:id="rId26"/>
    <p:sldId id="330" r:id="rId27"/>
    <p:sldId id="331" r:id="rId28"/>
    <p:sldId id="332" r:id="rId29"/>
    <p:sldId id="333" r:id="rId30"/>
    <p:sldId id="336" r:id="rId31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 varScale="1">
        <p:scale>
          <a:sx n="118" d="100"/>
          <a:sy n="118" d="100"/>
        </p:scale>
        <p:origin x="11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0" Type="http://schemas.openxmlformats.org/officeDocument/2006/relationships/tags" Target="../tags/tag126.xml"/><Relationship Id="rId4" Type="http://schemas.openxmlformats.org/officeDocument/2006/relationships/tags" Target="../tags/tag120.xml"/><Relationship Id="rId9" Type="http://schemas.openxmlformats.org/officeDocument/2006/relationships/tags" Target="../tags/tag12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26" Type="http://schemas.openxmlformats.org/officeDocument/2006/relationships/tags" Target="../tags/tag164.xml"/><Relationship Id="rId3" Type="http://schemas.openxmlformats.org/officeDocument/2006/relationships/tags" Target="../tags/tag141.xml"/><Relationship Id="rId21" Type="http://schemas.openxmlformats.org/officeDocument/2006/relationships/tags" Target="../tags/tag159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29" Type="http://schemas.openxmlformats.org/officeDocument/2006/relationships/tags" Target="../tags/tag167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24" Type="http://schemas.openxmlformats.org/officeDocument/2006/relationships/tags" Target="../tags/tag162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tags" Target="../tags/tag196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26" Type="http://schemas.openxmlformats.org/officeDocument/2006/relationships/tags" Target="../tags/tag222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5" Type="http://schemas.openxmlformats.org/officeDocument/2006/relationships/tags" Target="../tags/tag221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29" Type="http://schemas.openxmlformats.org/officeDocument/2006/relationships/tags" Target="../tags/tag225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tags" Target="../tags/tag220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28" Type="http://schemas.openxmlformats.org/officeDocument/2006/relationships/tags" Target="../tags/tag224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Relationship Id="rId27" Type="http://schemas.openxmlformats.org/officeDocument/2006/relationships/tags" Target="../tags/tag223.xml"/><Relationship Id="rId30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tags" Target="../tags/tag266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42" Type="http://schemas.openxmlformats.org/officeDocument/2006/relationships/tags" Target="../tags/tag269.xml"/><Relationship Id="rId47" Type="http://schemas.openxmlformats.org/officeDocument/2006/relationships/tags" Target="../tags/tag274.xml"/><Relationship Id="rId50" Type="http://schemas.openxmlformats.org/officeDocument/2006/relationships/tags" Target="../tags/tag27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34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9" Type="http://schemas.openxmlformats.org/officeDocument/2006/relationships/tags" Target="../tags/tag256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tags" Target="../tags/tag267.xml"/><Relationship Id="rId45" Type="http://schemas.openxmlformats.org/officeDocument/2006/relationships/tags" Target="../tags/tag272.xml"/><Relationship Id="rId53" Type="http://schemas.openxmlformats.org/officeDocument/2006/relationships/tags" Target="../tags/tag280.xml"/><Relationship Id="rId5" Type="http://schemas.openxmlformats.org/officeDocument/2006/relationships/tags" Target="../tags/tag232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4" Type="http://schemas.openxmlformats.org/officeDocument/2006/relationships/tags" Target="../tags/tag271.xml"/><Relationship Id="rId52" Type="http://schemas.openxmlformats.org/officeDocument/2006/relationships/tags" Target="../tags/tag279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Relationship Id="rId43" Type="http://schemas.openxmlformats.org/officeDocument/2006/relationships/tags" Target="../tags/tag270.xml"/><Relationship Id="rId48" Type="http://schemas.openxmlformats.org/officeDocument/2006/relationships/tags" Target="../tags/tag275.xml"/><Relationship Id="rId8" Type="http://schemas.openxmlformats.org/officeDocument/2006/relationships/tags" Target="../tags/tag235.xml"/><Relationship Id="rId51" Type="http://schemas.openxmlformats.org/officeDocument/2006/relationships/tags" Target="../tags/tag278.xml"/><Relationship Id="rId3" Type="http://schemas.openxmlformats.org/officeDocument/2006/relationships/tags" Target="../tags/tag230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46" Type="http://schemas.openxmlformats.org/officeDocument/2006/relationships/tags" Target="../tags/tag273.xml"/><Relationship Id="rId20" Type="http://schemas.openxmlformats.org/officeDocument/2006/relationships/tags" Target="../tags/tag247.xml"/><Relationship Id="rId41" Type="http://schemas.openxmlformats.org/officeDocument/2006/relationships/tags" Target="../tags/tag268.xml"/><Relationship Id="rId54" Type="http://schemas.openxmlformats.org/officeDocument/2006/relationships/tags" Target="../tags/tag281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49" Type="http://schemas.openxmlformats.org/officeDocument/2006/relationships/tags" Target="../tags/tag276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307.xml"/><Relationship Id="rId21" Type="http://schemas.openxmlformats.org/officeDocument/2006/relationships/tags" Target="../tags/tag302.xml"/><Relationship Id="rId42" Type="http://schemas.openxmlformats.org/officeDocument/2006/relationships/tags" Target="../tags/tag323.xml"/><Relationship Id="rId47" Type="http://schemas.openxmlformats.org/officeDocument/2006/relationships/tags" Target="../tags/tag328.xml"/><Relationship Id="rId63" Type="http://schemas.openxmlformats.org/officeDocument/2006/relationships/tags" Target="../tags/tag344.xml"/><Relationship Id="rId68" Type="http://schemas.openxmlformats.org/officeDocument/2006/relationships/tags" Target="../tags/tag349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29" Type="http://schemas.openxmlformats.org/officeDocument/2006/relationships/tags" Target="../tags/tag310.xml"/><Relationship Id="rId11" Type="http://schemas.openxmlformats.org/officeDocument/2006/relationships/tags" Target="../tags/tag292.xml"/><Relationship Id="rId24" Type="http://schemas.openxmlformats.org/officeDocument/2006/relationships/tags" Target="../tags/tag305.xml"/><Relationship Id="rId32" Type="http://schemas.openxmlformats.org/officeDocument/2006/relationships/tags" Target="../tags/tag313.xml"/><Relationship Id="rId37" Type="http://schemas.openxmlformats.org/officeDocument/2006/relationships/tags" Target="../tags/tag318.xml"/><Relationship Id="rId40" Type="http://schemas.openxmlformats.org/officeDocument/2006/relationships/tags" Target="../tags/tag321.xml"/><Relationship Id="rId45" Type="http://schemas.openxmlformats.org/officeDocument/2006/relationships/tags" Target="../tags/tag326.xml"/><Relationship Id="rId53" Type="http://schemas.openxmlformats.org/officeDocument/2006/relationships/tags" Target="../tags/tag334.xml"/><Relationship Id="rId58" Type="http://schemas.openxmlformats.org/officeDocument/2006/relationships/tags" Target="../tags/tag339.xml"/><Relationship Id="rId66" Type="http://schemas.openxmlformats.org/officeDocument/2006/relationships/tags" Target="../tags/tag347.xml"/><Relationship Id="rId5" Type="http://schemas.openxmlformats.org/officeDocument/2006/relationships/tags" Target="../tags/tag286.xml"/><Relationship Id="rId61" Type="http://schemas.openxmlformats.org/officeDocument/2006/relationships/tags" Target="../tags/tag342.xml"/><Relationship Id="rId19" Type="http://schemas.openxmlformats.org/officeDocument/2006/relationships/tags" Target="../tags/tag300.xml"/><Relationship Id="rId14" Type="http://schemas.openxmlformats.org/officeDocument/2006/relationships/tags" Target="../tags/tag295.xml"/><Relationship Id="rId22" Type="http://schemas.openxmlformats.org/officeDocument/2006/relationships/tags" Target="../tags/tag303.xml"/><Relationship Id="rId27" Type="http://schemas.openxmlformats.org/officeDocument/2006/relationships/tags" Target="../tags/tag308.xml"/><Relationship Id="rId30" Type="http://schemas.openxmlformats.org/officeDocument/2006/relationships/tags" Target="../tags/tag311.xml"/><Relationship Id="rId35" Type="http://schemas.openxmlformats.org/officeDocument/2006/relationships/tags" Target="../tags/tag316.xml"/><Relationship Id="rId43" Type="http://schemas.openxmlformats.org/officeDocument/2006/relationships/tags" Target="../tags/tag324.xml"/><Relationship Id="rId48" Type="http://schemas.openxmlformats.org/officeDocument/2006/relationships/tags" Target="../tags/tag329.xml"/><Relationship Id="rId56" Type="http://schemas.openxmlformats.org/officeDocument/2006/relationships/tags" Target="../tags/tag337.xml"/><Relationship Id="rId64" Type="http://schemas.openxmlformats.org/officeDocument/2006/relationships/tags" Target="../tags/tag345.xml"/><Relationship Id="rId69" Type="http://schemas.openxmlformats.org/officeDocument/2006/relationships/tags" Target="../tags/tag350.xml"/><Relationship Id="rId8" Type="http://schemas.openxmlformats.org/officeDocument/2006/relationships/tags" Target="../tags/tag289.xml"/><Relationship Id="rId51" Type="http://schemas.openxmlformats.org/officeDocument/2006/relationships/tags" Target="../tags/tag332.xml"/><Relationship Id="rId72" Type="http://schemas.openxmlformats.org/officeDocument/2006/relationships/tags" Target="../tags/tag353.xml"/><Relationship Id="rId3" Type="http://schemas.openxmlformats.org/officeDocument/2006/relationships/tags" Target="../tags/tag284.xml"/><Relationship Id="rId12" Type="http://schemas.openxmlformats.org/officeDocument/2006/relationships/tags" Target="../tags/tag293.xml"/><Relationship Id="rId17" Type="http://schemas.openxmlformats.org/officeDocument/2006/relationships/tags" Target="../tags/tag298.xml"/><Relationship Id="rId25" Type="http://schemas.openxmlformats.org/officeDocument/2006/relationships/tags" Target="../tags/tag306.xml"/><Relationship Id="rId33" Type="http://schemas.openxmlformats.org/officeDocument/2006/relationships/tags" Target="../tags/tag314.xml"/><Relationship Id="rId38" Type="http://schemas.openxmlformats.org/officeDocument/2006/relationships/tags" Target="../tags/tag319.xml"/><Relationship Id="rId46" Type="http://schemas.openxmlformats.org/officeDocument/2006/relationships/tags" Target="../tags/tag327.xml"/><Relationship Id="rId59" Type="http://schemas.openxmlformats.org/officeDocument/2006/relationships/tags" Target="../tags/tag340.xml"/><Relationship Id="rId67" Type="http://schemas.openxmlformats.org/officeDocument/2006/relationships/tags" Target="../tags/tag348.xml"/><Relationship Id="rId20" Type="http://schemas.openxmlformats.org/officeDocument/2006/relationships/tags" Target="../tags/tag301.xml"/><Relationship Id="rId41" Type="http://schemas.openxmlformats.org/officeDocument/2006/relationships/tags" Target="../tags/tag322.xml"/><Relationship Id="rId54" Type="http://schemas.openxmlformats.org/officeDocument/2006/relationships/tags" Target="../tags/tag335.xml"/><Relationship Id="rId62" Type="http://schemas.openxmlformats.org/officeDocument/2006/relationships/tags" Target="../tags/tag343.xml"/><Relationship Id="rId70" Type="http://schemas.openxmlformats.org/officeDocument/2006/relationships/tags" Target="../tags/tag351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5" Type="http://schemas.openxmlformats.org/officeDocument/2006/relationships/tags" Target="../tags/tag296.xml"/><Relationship Id="rId23" Type="http://schemas.openxmlformats.org/officeDocument/2006/relationships/tags" Target="../tags/tag304.xml"/><Relationship Id="rId28" Type="http://schemas.openxmlformats.org/officeDocument/2006/relationships/tags" Target="../tags/tag309.xml"/><Relationship Id="rId36" Type="http://schemas.openxmlformats.org/officeDocument/2006/relationships/tags" Target="../tags/tag317.xml"/><Relationship Id="rId49" Type="http://schemas.openxmlformats.org/officeDocument/2006/relationships/tags" Target="../tags/tag330.xml"/><Relationship Id="rId57" Type="http://schemas.openxmlformats.org/officeDocument/2006/relationships/tags" Target="../tags/tag338.xml"/><Relationship Id="rId10" Type="http://schemas.openxmlformats.org/officeDocument/2006/relationships/tags" Target="../tags/tag291.xml"/><Relationship Id="rId31" Type="http://schemas.openxmlformats.org/officeDocument/2006/relationships/tags" Target="../tags/tag312.xml"/><Relationship Id="rId44" Type="http://schemas.openxmlformats.org/officeDocument/2006/relationships/tags" Target="../tags/tag325.xml"/><Relationship Id="rId52" Type="http://schemas.openxmlformats.org/officeDocument/2006/relationships/tags" Target="../tags/tag333.xml"/><Relationship Id="rId60" Type="http://schemas.openxmlformats.org/officeDocument/2006/relationships/tags" Target="../tags/tag341.xml"/><Relationship Id="rId65" Type="http://schemas.openxmlformats.org/officeDocument/2006/relationships/tags" Target="../tags/tag346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3" Type="http://schemas.openxmlformats.org/officeDocument/2006/relationships/tags" Target="../tags/tag294.xml"/><Relationship Id="rId18" Type="http://schemas.openxmlformats.org/officeDocument/2006/relationships/tags" Target="../tags/tag299.xml"/><Relationship Id="rId39" Type="http://schemas.openxmlformats.org/officeDocument/2006/relationships/tags" Target="../tags/tag320.xml"/><Relationship Id="rId34" Type="http://schemas.openxmlformats.org/officeDocument/2006/relationships/tags" Target="../tags/tag315.xml"/><Relationship Id="rId50" Type="http://schemas.openxmlformats.org/officeDocument/2006/relationships/tags" Target="../tags/tag331.xml"/><Relationship Id="rId55" Type="http://schemas.openxmlformats.org/officeDocument/2006/relationships/tags" Target="../tags/tag336.xml"/><Relationship Id="rId7" Type="http://schemas.openxmlformats.org/officeDocument/2006/relationships/tags" Target="../tags/tag288.xml"/><Relationship Id="rId71" Type="http://schemas.openxmlformats.org/officeDocument/2006/relationships/tags" Target="../tags/tag35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379.xml"/><Relationship Id="rId21" Type="http://schemas.openxmlformats.org/officeDocument/2006/relationships/tags" Target="../tags/tag374.xml"/><Relationship Id="rId42" Type="http://schemas.openxmlformats.org/officeDocument/2006/relationships/tags" Target="../tags/tag395.xml"/><Relationship Id="rId47" Type="http://schemas.openxmlformats.org/officeDocument/2006/relationships/tags" Target="../tags/tag400.xml"/><Relationship Id="rId63" Type="http://schemas.openxmlformats.org/officeDocument/2006/relationships/tags" Target="../tags/tag416.xml"/><Relationship Id="rId68" Type="http://schemas.openxmlformats.org/officeDocument/2006/relationships/tags" Target="../tags/tag421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9" Type="http://schemas.openxmlformats.org/officeDocument/2006/relationships/tags" Target="../tags/tag382.xml"/><Relationship Id="rId11" Type="http://schemas.openxmlformats.org/officeDocument/2006/relationships/tags" Target="../tags/tag364.xml"/><Relationship Id="rId24" Type="http://schemas.openxmlformats.org/officeDocument/2006/relationships/tags" Target="../tags/tag377.xml"/><Relationship Id="rId32" Type="http://schemas.openxmlformats.org/officeDocument/2006/relationships/tags" Target="../tags/tag385.xml"/><Relationship Id="rId37" Type="http://schemas.openxmlformats.org/officeDocument/2006/relationships/tags" Target="../tags/tag390.xml"/><Relationship Id="rId40" Type="http://schemas.openxmlformats.org/officeDocument/2006/relationships/tags" Target="../tags/tag393.xml"/><Relationship Id="rId45" Type="http://schemas.openxmlformats.org/officeDocument/2006/relationships/tags" Target="../tags/tag398.xml"/><Relationship Id="rId53" Type="http://schemas.openxmlformats.org/officeDocument/2006/relationships/tags" Target="../tags/tag406.xml"/><Relationship Id="rId58" Type="http://schemas.openxmlformats.org/officeDocument/2006/relationships/tags" Target="../tags/tag411.xml"/><Relationship Id="rId66" Type="http://schemas.openxmlformats.org/officeDocument/2006/relationships/tags" Target="../tags/tag419.xml"/><Relationship Id="rId5" Type="http://schemas.openxmlformats.org/officeDocument/2006/relationships/tags" Target="../tags/tag358.xml"/><Relationship Id="rId61" Type="http://schemas.openxmlformats.org/officeDocument/2006/relationships/tags" Target="../tags/tag414.xml"/><Relationship Id="rId19" Type="http://schemas.openxmlformats.org/officeDocument/2006/relationships/tags" Target="../tags/tag372.xml"/><Relationship Id="rId14" Type="http://schemas.openxmlformats.org/officeDocument/2006/relationships/tags" Target="../tags/tag367.xml"/><Relationship Id="rId22" Type="http://schemas.openxmlformats.org/officeDocument/2006/relationships/tags" Target="../tags/tag375.xml"/><Relationship Id="rId27" Type="http://schemas.openxmlformats.org/officeDocument/2006/relationships/tags" Target="../tags/tag380.xml"/><Relationship Id="rId30" Type="http://schemas.openxmlformats.org/officeDocument/2006/relationships/tags" Target="../tags/tag383.xml"/><Relationship Id="rId35" Type="http://schemas.openxmlformats.org/officeDocument/2006/relationships/tags" Target="../tags/tag388.xml"/><Relationship Id="rId43" Type="http://schemas.openxmlformats.org/officeDocument/2006/relationships/tags" Target="../tags/tag396.xml"/><Relationship Id="rId48" Type="http://schemas.openxmlformats.org/officeDocument/2006/relationships/tags" Target="../tags/tag401.xml"/><Relationship Id="rId56" Type="http://schemas.openxmlformats.org/officeDocument/2006/relationships/tags" Target="../tags/tag409.xml"/><Relationship Id="rId64" Type="http://schemas.openxmlformats.org/officeDocument/2006/relationships/tags" Target="../tags/tag417.xml"/><Relationship Id="rId69" Type="http://schemas.openxmlformats.org/officeDocument/2006/relationships/tags" Target="../tags/tag422.xml"/><Relationship Id="rId8" Type="http://schemas.openxmlformats.org/officeDocument/2006/relationships/tags" Target="../tags/tag361.xml"/><Relationship Id="rId51" Type="http://schemas.openxmlformats.org/officeDocument/2006/relationships/tags" Target="../tags/tag404.xml"/><Relationship Id="rId72" Type="http://schemas.openxmlformats.org/officeDocument/2006/relationships/tags" Target="../tags/tag425.xml"/><Relationship Id="rId3" Type="http://schemas.openxmlformats.org/officeDocument/2006/relationships/tags" Target="../tags/tag356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tags" Target="../tags/tag378.xml"/><Relationship Id="rId33" Type="http://schemas.openxmlformats.org/officeDocument/2006/relationships/tags" Target="../tags/tag386.xml"/><Relationship Id="rId38" Type="http://schemas.openxmlformats.org/officeDocument/2006/relationships/tags" Target="../tags/tag391.xml"/><Relationship Id="rId46" Type="http://schemas.openxmlformats.org/officeDocument/2006/relationships/tags" Target="../tags/tag399.xml"/><Relationship Id="rId59" Type="http://schemas.openxmlformats.org/officeDocument/2006/relationships/tags" Target="../tags/tag412.xml"/><Relationship Id="rId67" Type="http://schemas.openxmlformats.org/officeDocument/2006/relationships/tags" Target="../tags/tag420.xml"/><Relationship Id="rId20" Type="http://schemas.openxmlformats.org/officeDocument/2006/relationships/tags" Target="../tags/tag373.xml"/><Relationship Id="rId41" Type="http://schemas.openxmlformats.org/officeDocument/2006/relationships/tags" Target="../tags/tag394.xml"/><Relationship Id="rId54" Type="http://schemas.openxmlformats.org/officeDocument/2006/relationships/tags" Target="../tags/tag407.xml"/><Relationship Id="rId62" Type="http://schemas.openxmlformats.org/officeDocument/2006/relationships/tags" Target="../tags/tag415.xml"/><Relationship Id="rId70" Type="http://schemas.openxmlformats.org/officeDocument/2006/relationships/tags" Target="../tags/tag423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28" Type="http://schemas.openxmlformats.org/officeDocument/2006/relationships/tags" Target="../tags/tag381.xml"/><Relationship Id="rId36" Type="http://schemas.openxmlformats.org/officeDocument/2006/relationships/tags" Target="../tags/tag389.xml"/><Relationship Id="rId49" Type="http://schemas.openxmlformats.org/officeDocument/2006/relationships/tags" Target="../tags/tag402.xml"/><Relationship Id="rId57" Type="http://schemas.openxmlformats.org/officeDocument/2006/relationships/tags" Target="../tags/tag410.xml"/><Relationship Id="rId10" Type="http://schemas.openxmlformats.org/officeDocument/2006/relationships/tags" Target="../tags/tag363.xml"/><Relationship Id="rId31" Type="http://schemas.openxmlformats.org/officeDocument/2006/relationships/tags" Target="../tags/tag384.xml"/><Relationship Id="rId44" Type="http://schemas.openxmlformats.org/officeDocument/2006/relationships/tags" Target="../tags/tag397.xml"/><Relationship Id="rId52" Type="http://schemas.openxmlformats.org/officeDocument/2006/relationships/tags" Target="../tags/tag405.xml"/><Relationship Id="rId60" Type="http://schemas.openxmlformats.org/officeDocument/2006/relationships/tags" Target="../tags/tag413.xml"/><Relationship Id="rId65" Type="http://schemas.openxmlformats.org/officeDocument/2006/relationships/tags" Target="../tags/tag418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39" Type="http://schemas.openxmlformats.org/officeDocument/2006/relationships/tags" Target="../tags/tag392.xml"/><Relationship Id="rId34" Type="http://schemas.openxmlformats.org/officeDocument/2006/relationships/tags" Target="../tags/tag387.xml"/><Relationship Id="rId50" Type="http://schemas.openxmlformats.org/officeDocument/2006/relationships/tags" Target="../tags/tag403.xml"/><Relationship Id="rId55" Type="http://schemas.openxmlformats.org/officeDocument/2006/relationships/tags" Target="../tags/tag408.xml"/><Relationship Id="rId7" Type="http://schemas.openxmlformats.org/officeDocument/2006/relationships/tags" Target="../tags/tag360.xml"/><Relationship Id="rId71" Type="http://schemas.openxmlformats.org/officeDocument/2006/relationships/tags" Target="../tags/tag4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33.xml"/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26" Type="http://schemas.openxmlformats.org/officeDocument/2006/relationships/tags" Target="../tags/tag451.xml"/><Relationship Id="rId3" Type="http://schemas.openxmlformats.org/officeDocument/2006/relationships/tags" Target="../tags/tag428.xml"/><Relationship Id="rId21" Type="http://schemas.openxmlformats.org/officeDocument/2006/relationships/tags" Target="../tags/tag446.xml"/><Relationship Id="rId7" Type="http://schemas.openxmlformats.org/officeDocument/2006/relationships/tags" Target="../tags/tag432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5" Type="http://schemas.openxmlformats.org/officeDocument/2006/relationships/tags" Target="../tags/tag450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0" Type="http://schemas.openxmlformats.org/officeDocument/2006/relationships/tags" Target="../tags/tag445.xml"/><Relationship Id="rId1" Type="http://schemas.openxmlformats.org/officeDocument/2006/relationships/tags" Target="../tags/tag426.xml"/><Relationship Id="rId6" Type="http://schemas.openxmlformats.org/officeDocument/2006/relationships/tags" Target="../tags/tag431.xml"/><Relationship Id="rId11" Type="http://schemas.openxmlformats.org/officeDocument/2006/relationships/tags" Target="../tags/tag436.xml"/><Relationship Id="rId24" Type="http://schemas.openxmlformats.org/officeDocument/2006/relationships/tags" Target="../tags/tag449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23" Type="http://schemas.openxmlformats.org/officeDocument/2006/relationships/tags" Target="../tags/tag448.xml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Relationship Id="rId22" Type="http://schemas.openxmlformats.org/officeDocument/2006/relationships/tags" Target="../tags/tag447.xml"/><Relationship Id="rId27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3" Type="http://schemas.openxmlformats.org/officeDocument/2006/relationships/tags" Target="../tags/tag454.xml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2" Type="http://schemas.openxmlformats.org/officeDocument/2006/relationships/tags" Target="../tags/tag453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5" Type="http://schemas.openxmlformats.org/officeDocument/2006/relationships/tags" Target="../tags/tag45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61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tags" Target="../tags/tag46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478.xml"/><Relationship Id="rId18" Type="http://schemas.openxmlformats.org/officeDocument/2006/relationships/tags" Target="../tags/tag483.xml"/><Relationship Id="rId26" Type="http://schemas.openxmlformats.org/officeDocument/2006/relationships/tags" Target="../tags/tag491.xml"/><Relationship Id="rId39" Type="http://schemas.openxmlformats.org/officeDocument/2006/relationships/tags" Target="../tags/tag504.xml"/><Relationship Id="rId21" Type="http://schemas.openxmlformats.org/officeDocument/2006/relationships/tags" Target="../tags/tag486.xml"/><Relationship Id="rId34" Type="http://schemas.openxmlformats.org/officeDocument/2006/relationships/tags" Target="../tags/tag499.xml"/><Relationship Id="rId42" Type="http://schemas.openxmlformats.org/officeDocument/2006/relationships/tags" Target="../tags/tag507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472.xml"/><Relationship Id="rId2" Type="http://schemas.openxmlformats.org/officeDocument/2006/relationships/tags" Target="../tags/tag467.xml"/><Relationship Id="rId16" Type="http://schemas.openxmlformats.org/officeDocument/2006/relationships/tags" Target="../tags/tag481.xml"/><Relationship Id="rId29" Type="http://schemas.openxmlformats.org/officeDocument/2006/relationships/tags" Target="../tags/tag494.xml"/><Relationship Id="rId1" Type="http://schemas.openxmlformats.org/officeDocument/2006/relationships/tags" Target="../tags/tag466.xml"/><Relationship Id="rId6" Type="http://schemas.openxmlformats.org/officeDocument/2006/relationships/tags" Target="../tags/tag471.xml"/><Relationship Id="rId11" Type="http://schemas.openxmlformats.org/officeDocument/2006/relationships/tags" Target="../tags/tag476.xml"/><Relationship Id="rId24" Type="http://schemas.openxmlformats.org/officeDocument/2006/relationships/tags" Target="../tags/tag489.xml"/><Relationship Id="rId32" Type="http://schemas.openxmlformats.org/officeDocument/2006/relationships/tags" Target="../tags/tag497.xml"/><Relationship Id="rId37" Type="http://schemas.openxmlformats.org/officeDocument/2006/relationships/tags" Target="../tags/tag502.xml"/><Relationship Id="rId40" Type="http://schemas.openxmlformats.org/officeDocument/2006/relationships/tags" Target="../tags/tag505.xml"/><Relationship Id="rId45" Type="http://schemas.openxmlformats.org/officeDocument/2006/relationships/tags" Target="../tags/tag510.xml"/><Relationship Id="rId5" Type="http://schemas.openxmlformats.org/officeDocument/2006/relationships/tags" Target="../tags/tag470.xml"/><Relationship Id="rId15" Type="http://schemas.openxmlformats.org/officeDocument/2006/relationships/tags" Target="../tags/tag480.xml"/><Relationship Id="rId23" Type="http://schemas.openxmlformats.org/officeDocument/2006/relationships/tags" Target="../tags/tag488.xml"/><Relationship Id="rId28" Type="http://schemas.openxmlformats.org/officeDocument/2006/relationships/tags" Target="../tags/tag493.xml"/><Relationship Id="rId36" Type="http://schemas.openxmlformats.org/officeDocument/2006/relationships/tags" Target="../tags/tag501.xml"/><Relationship Id="rId10" Type="http://schemas.openxmlformats.org/officeDocument/2006/relationships/tags" Target="../tags/tag475.xml"/><Relationship Id="rId19" Type="http://schemas.openxmlformats.org/officeDocument/2006/relationships/tags" Target="../tags/tag484.xml"/><Relationship Id="rId31" Type="http://schemas.openxmlformats.org/officeDocument/2006/relationships/tags" Target="../tags/tag496.xml"/><Relationship Id="rId44" Type="http://schemas.openxmlformats.org/officeDocument/2006/relationships/tags" Target="../tags/tag509.xml"/><Relationship Id="rId4" Type="http://schemas.openxmlformats.org/officeDocument/2006/relationships/tags" Target="../tags/tag469.xml"/><Relationship Id="rId9" Type="http://schemas.openxmlformats.org/officeDocument/2006/relationships/tags" Target="../tags/tag474.xml"/><Relationship Id="rId14" Type="http://schemas.openxmlformats.org/officeDocument/2006/relationships/tags" Target="../tags/tag479.xml"/><Relationship Id="rId22" Type="http://schemas.openxmlformats.org/officeDocument/2006/relationships/tags" Target="../tags/tag487.xml"/><Relationship Id="rId27" Type="http://schemas.openxmlformats.org/officeDocument/2006/relationships/tags" Target="../tags/tag492.xml"/><Relationship Id="rId30" Type="http://schemas.openxmlformats.org/officeDocument/2006/relationships/tags" Target="../tags/tag495.xml"/><Relationship Id="rId35" Type="http://schemas.openxmlformats.org/officeDocument/2006/relationships/tags" Target="../tags/tag500.xml"/><Relationship Id="rId43" Type="http://schemas.openxmlformats.org/officeDocument/2006/relationships/tags" Target="../tags/tag508.xml"/><Relationship Id="rId8" Type="http://schemas.openxmlformats.org/officeDocument/2006/relationships/tags" Target="../tags/tag473.xml"/><Relationship Id="rId3" Type="http://schemas.openxmlformats.org/officeDocument/2006/relationships/tags" Target="../tags/tag468.xml"/><Relationship Id="rId12" Type="http://schemas.openxmlformats.org/officeDocument/2006/relationships/tags" Target="../tags/tag477.xml"/><Relationship Id="rId17" Type="http://schemas.openxmlformats.org/officeDocument/2006/relationships/tags" Target="../tags/tag482.xml"/><Relationship Id="rId25" Type="http://schemas.openxmlformats.org/officeDocument/2006/relationships/tags" Target="../tags/tag490.xml"/><Relationship Id="rId33" Type="http://schemas.openxmlformats.org/officeDocument/2006/relationships/tags" Target="../tags/tag498.xml"/><Relationship Id="rId38" Type="http://schemas.openxmlformats.org/officeDocument/2006/relationships/tags" Target="../tags/tag503.xml"/><Relationship Id="rId46" Type="http://schemas.openxmlformats.org/officeDocument/2006/relationships/tags" Target="../tags/tag511.xml"/><Relationship Id="rId20" Type="http://schemas.openxmlformats.org/officeDocument/2006/relationships/tags" Target="../tags/tag485.xml"/><Relationship Id="rId41" Type="http://schemas.openxmlformats.org/officeDocument/2006/relationships/tags" Target="../tags/tag5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519.xml"/><Relationship Id="rId13" Type="http://schemas.openxmlformats.org/officeDocument/2006/relationships/tags" Target="../tags/tag524.xml"/><Relationship Id="rId3" Type="http://schemas.openxmlformats.org/officeDocument/2006/relationships/tags" Target="../tags/tag514.xml"/><Relationship Id="rId7" Type="http://schemas.openxmlformats.org/officeDocument/2006/relationships/tags" Target="../tags/tag518.xml"/><Relationship Id="rId12" Type="http://schemas.openxmlformats.org/officeDocument/2006/relationships/tags" Target="../tags/tag523.xml"/><Relationship Id="rId2" Type="http://schemas.openxmlformats.org/officeDocument/2006/relationships/tags" Target="../tags/tag51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12.xml"/><Relationship Id="rId6" Type="http://schemas.openxmlformats.org/officeDocument/2006/relationships/tags" Target="../tags/tag517.xml"/><Relationship Id="rId11" Type="http://schemas.openxmlformats.org/officeDocument/2006/relationships/tags" Target="../tags/tag522.xml"/><Relationship Id="rId5" Type="http://schemas.openxmlformats.org/officeDocument/2006/relationships/tags" Target="../tags/tag516.xml"/><Relationship Id="rId15" Type="http://schemas.openxmlformats.org/officeDocument/2006/relationships/tags" Target="../tags/tag526.xml"/><Relationship Id="rId10" Type="http://schemas.openxmlformats.org/officeDocument/2006/relationships/tags" Target="../tags/tag521.xml"/><Relationship Id="rId4" Type="http://schemas.openxmlformats.org/officeDocument/2006/relationships/tags" Target="../tags/tag515.xml"/><Relationship Id="rId9" Type="http://schemas.openxmlformats.org/officeDocument/2006/relationships/tags" Target="../tags/tag520.xml"/><Relationship Id="rId14" Type="http://schemas.openxmlformats.org/officeDocument/2006/relationships/tags" Target="../tags/tag5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1" Type="http://schemas.openxmlformats.org/officeDocument/2006/relationships/tags" Target="../tags/tag4.xml"/><Relationship Id="rId6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2019</a:t>
            </a:r>
          </a:p>
          <a:p>
            <a:pPr eaLnBrk="1" hangingPunct="1"/>
            <a:r>
              <a:rPr lang="en-US" altLang="en-US" dirty="0" smtClean="0"/>
              <a:t>Lecture 11</a:t>
            </a:r>
          </a:p>
          <a:p>
            <a:pPr eaLnBrk="1" hangingPunct="1"/>
            <a:r>
              <a:rPr lang="en-US" altLang="en-US" dirty="0" smtClean="0"/>
              <a:t>Minimum Spanning Trees (Part 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 an edge e is in the MST when it is added to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Reverse-Delete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Lemma:  The most expensive edge on a cycle is never in a minimum spanning tree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4800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4724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563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Reverse-Delete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be the max cost edge whose removal does not disconnect the graph</a:t>
            </a:r>
          </a:p>
          <a:p>
            <a:r>
              <a:rPr lang="en-US" dirty="0" smtClean="0"/>
              <a:t>Let T be a spanning tree of G=(V, E – {e})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Dealing with the assumption of no equal weight edges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Force the edge weights to be distinct</a:t>
            </a:r>
          </a:p>
          <a:p>
            <a:pPr lvl="1" eaLnBrk="1" hangingPunct="1"/>
            <a:r>
              <a:rPr lang="en-US" altLang="en-US" smtClean="0"/>
              <a:t>Add small quantities to the weights </a:t>
            </a:r>
          </a:p>
          <a:p>
            <a:pPr lvl="1" eaLnBrk="1" hangingPunct="1"/>
            <a:r>
              <a:rPr lang="en-US" altLang="en-US" smtClean="0"/>
              <a:t>Give a tie breaking rule for equal weight edges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 a collection of points in an r- dimensional space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 smtClean="0"/>
              <a:t>dist (S</a:t>
            </a:r>
            <a:r>
              <a:rPr lang="en-US" altLang="en-US" baseline="-25000" smtClean="0"/>
              <a:t>1</a:t>
            </a:r>
            <a:r>
              <a:rPr lang="en-US" altLang="en-US" smtClean="0"/>
              <a:t>, S</a:t>
            </a:r>
            <a:r>
              <a:rPr lang="en-US" altLang="en-US" baseline="-25000" smtClean="0"/>
              <a:t>2</a:t>
            </a:r>
            <a:r>
              <a:rPr lang="en-US" altLang="en-US" smtClean="0"/>
              <a:t>) = min {dist(x, y) | x in S</a:t>
            </a:r>
            <a:r>
              <a:rPr lang="en-US" altLang="en-US" baseline="-25000" smtClean="0"/>
              <a:t>1</a:t>
            </a:r>
            <a:r>
              <a:rPr lang="en-US" altLang="en-US" smtClean="0"/>
              <a:t>, y in S</a:t>
            </a:r>
            <a:r>
              <a:rPr lang="en-US" altLang="en-US" baseline="-25000" smtClean="0"/>
              <a:t>2</a:t>
            </a:r>
            <a:r>
              <a:rPr lang="en-US" altLang="en-US" smtClean="0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Scheduling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 smtClean="0"/>
              <a:t>What is the expected size of the maximum independent set for random intervals</a:t>
            </a:r>
          </a:p>
          <a:p>
            <a:r>
              <a:rPr lang="en-US" dirty="0" smtClean="0"/>
              <a:t>What is the expected size of the maximum intersection for random intervals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37338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Method 1:  Each interval assigned a random start position and random length from [0,1]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800600"/>
            <a:ext cx="39624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Method 2: Random permutation of interval endpoints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03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in directed graphs vs undirected graphs</a:t>
            </a:r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407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minimum spanning tree of a directed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specify the root r</a:t>
            </a:r>
          </a:p>
          <a:p>
            <a:r>
              <a:rPr lang="en-US" sz="2400" dirty="0" smtClean="0"/>
              <a:t>Branching:  Out tree with root r</a:t>
            </a:r>
            <a:endParaRPr lang="en-US" sz="2400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Assume all vertices reachable from r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Also called an arborescence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440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Remove all edges going into r</a:t>
            </a:r>
          </a:p>
          <a:p>
            <a:r>
              <a:rPr lang="en-US" dirty="0" smtClean="0"/>
              <a:t>Normalize the edge weights, so the minimum weight edge coming into each vertex has weight zero</a:t>
            </a:r>
            <a:endParaRPr 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7</a:t>
            </a:r>
            <a:endParaRPr lang="en-US" altLang="en-US" sz="1600" dirty="0"/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5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does not change the edges of the minimum branching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82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</a:t>
            </a:r>
            <a:r>
              <a:rPr lang="en-US" dirty="0" smtClean="0"/>
              <a:t>contains one or more cycles</a:t>
            </a:r>
          </a:p>
          <a:p>
            <a:pPr lvl="2"/>
            <a:r>
              <a:rPr lang="en-US" dirty="0" smtClean="0"/>
              <a:t>Collapse the cycles in the original graph to super vertices</a:t>
            </a:r>
          </a:p>
          <a:p>
            <a:pPr lvl="2"/>
            <a:r>
              <a:rPr lang="en-US" dirty="0" smtClean="0"/>
              <a:t>Reweight the graph and repeat the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6</a:t>
            </a:r>
            <a:endParaRPr lang="en-US" altLang="en-US" sz="1600" dirty="0"/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340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Maximum independent set only contains small intervals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971800"/>
            <a:ext cx="4329855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03" y="2971800"/>
            <a:ext cx="432543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74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5830078" cy="3535363"/>
          </a:xfrm>
        </p:spPr>
        <p:txBody>
          <a:bodyPr/>
          <a:lstStyle/>
          <a:p>
            <a:r>
              <a:rPr lang="en-US" dirty="0" smtClean="0"/>
              <a:t>The lemma justifies using the edges of the cycle in the branching</a:t>
            </a:r>
          </a:p>
          <a:p>
            <a:r>
              <a:rPr lang="en-US" dirty="0" smtClean="0"/>
              <a:t>An induction argument is used to cover the multiple levels of </a:t>
            </a:r>
            <a:r>
              <a:rPr lang="en-US" smtClean="0"/>
              <a:t>compressing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189" y="1208428"/>
            <a:ext cx="829501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Lemma 4.38  Let C be a cycle in G consisting of edges of cost 0 with r not in C.  There is an optimal branching rooted at r that has exactly one edge entering C.</a:t>
            </a:r>
            <a:endParaRPr lang="en-US" sz="2400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4119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05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54906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12237" y="647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67600" y="2976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7620000" y="3280833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7772400" y="3204633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 flipH="1">
            <a:off x="6849533" y="3236196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7"/>
          </p:cNvCxnSpPr>
          <p:nvPr/>
        </p:nvCxnSpPr>
        <p:spPr>
          <a:xfrm flipH="1">
            <a:off x="7772400" y="5109633"/>
            <a:ext cx="597275" cy="1412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6875682" y="5122332"/>
            <a:ext cx="681192" cy="1399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7747000" y="4385733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7"/>
          </p:cNvCxnSpPr>
          <p:nvPr/>
        </p:nvCxnSpPr>
        <p:spPr>
          <a:xfrm flipH="1">
            <a:off x="7727763" y="5059984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5"/>
          </p:cNvCxnSpPr>
          <p:nvPr/>
        </p:nvCxnSpPr>
        <p:spPr>
          <a:xfrm flipH="1" flipV="1">
            <a:off x="6965763" y="5064996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3"/>
          </p:cNvCxnSpPr>
          <p:nvPr/>
        </p:nvCxnSpPr>
        <p:spPr>
          <a:xfrm flipV="1">
            <a:off x="7010401" y="4379196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33884" y="574578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32305" y="56970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41068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3454" y="368316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78523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45513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0885" y="457623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088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5870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3421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intersection is at the middle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184" y="2984613"/>
            <a:ext cx="4321813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956965"/>
            <a:ext cx="431658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6283957"/>
            <a:ext cx="51054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64681" y="3671808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57800" y="3219207"/>
            <a:ext cx="4240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11</a:t>
            </a:r>
            <a:endParaRPr lang="en-US" altLang="en-US" dirty="0"/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cycle must have some edge 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(u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 with u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in S and v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= T – {e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e</a:t>
            </a:r>
            <a:r>
              <a:rPr lang="en-US" altLang="en-US" baseline="-25000" dirty="0" smtClean="0"/>
              <a:t>1</a:t>
            </a:r>
            <a:endParaRPr lang="en-US" alt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Prim’s Algorithm computes a MST</a:t>
            </a:r>
          </a:p>
          <a:p>
            <a:pPr eaLnBrk="1" hangingPunct="1"/>
            <a:r>
              <a:rPr lang="en-US" altLang="en-US" smtClean="0"/>
              <a:t>Kruskal’s Algorithm computes a MST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Show that when an edge is added to the MST by Prim or Kruskal, the edge is the minimum cost edge between S and V-S for some set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3661</TotalTime>
  <Words>1053</Words>
  <Application>Microsoft Office PowerPoint</Application>
  <PresentationFormat>On-screen Show (4:3)</PresentationFormat>
  <Paragraphs>344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1_Default Design</vt:lpstr>
      <vt:lpstr>CSE 421 Algorithms</vt:lpstr>
      <vt:lpstr>Interval Scheduling </vt:lpstr>
      <vt:lpstr>Independent Set</vt:lpstr>
      <vt:lpstr>Maximum Intersection</vt:lpstr>
      <vt:lpstr>Minimum Spanning Tree</vt:lpstr>
      <vt:lpstr>Greedy Algorithms for Minimum Spanning Tree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Reverse-Delete Algorithm</vt:lpstr>
      <vt:lpstr>Reverse-Delete Algorithm</vt:lpstr>
      <vt:lpstr>Dealing with the assumption of no equal weight edges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Finding a minimum branching</vt:lpstr>
      <vt:lpstr>Finding a minimum branching</vt:lpstr>
      <vt:lpstr>Finding a minimum branching</vt:lpstr>
      <vt:lpstr>Correctness Proof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69</cp:revision>
  <dcterms:created xsi:type="dcterms:W3CDTF">1601-01-01T00:00:00Z</dcterms:created>
  <dcterms:modified xsi:type="dcterms:W3CDTF">2019-10-18T19:35:00Z</dcterms:modified>
</cp:coreProperties>
</file>