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4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5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6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7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8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9.xml" ContentType="application/vnd.openxmlformats-officedocument.presentationml.notesSlide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notesSlides/notesSlide10.xml" ContentType="application/vnd.openxmlformats-officedocument.presentationml.notesSlide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notesSlides/notesSlide11.xml" ContentType="application/vnd.openxmlformats-officedocument.presentationml.notesSlide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notesSlides/notesSlide12.xml" ContentType="application/vnd.openxmlformats-officedocument.presentationml.notesSlide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notesSlides/notesSlide13.xml" ContentType="application/vnd.openxmlformats-officedocument.presentationml.notesSlide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2" r:id="rId3"/>
    <p:sldId id="303" r:id="rId4"/>
    <p:sldId id="331" r:id="rId5"/>
    <p:sldId id="327" r:id="rId6"/>
    <p:sldId id="330" r:id="rId7"/>
    <p:sldId id="328" r:id="rId8"/>
    <p:sldId id="329" r:id="rId9"/>
    <p:sldId id="316" r:id="rId10"/>
    <p:sldId id="317" r:id="rId11"/>
    <p:sldId id="318" r:id="rId12"/>
    <p:sldId id="333" r:id="rId13"/>
    <p:sldId id="320" r:id="rId14"/>
    <p:sldId id="321" r:id="rId15"/>
    <p:sldId id="322" r:id="rId16"/>
    <p:sldId id="323" r:id="rId17"/>
    <p:sldId id="324" r:id="rId18"/>
    <p:sldId id="325" r:id="rId19"/>
    <p:sldId id="326" r:id="rId20"/>
  </p:sldIdLst>
  <p:sldSz cx="9144000" cy="6858000" type="screen4x3"/>
  <p:notesSz cx="7315200" cy="9601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18" d="100"/>
          <a:sy n="118" d="100"/>
        </p:scale>
        <p:origin x="112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195416C4-3307-4715-B684-64490C777DF5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8C0E2CB-8077-4422-B187-30DCDB44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F501371A-54E4-4C94-8923-B08DDE055F86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E54F073-95F0-4615-A02D-3D1A48F9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1799C8-37D7-450D-B5F3-5B89BEDF63C1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1538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F5003F-45EE-40B7-B73F-912B0A0376B4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6995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BC3C68-5E3A-42ED-A02E-BB63EB91E41D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96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7196-4C05-4DDC-B938-C9A57F6AA935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0741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9741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26431-11EA-4779-BE5B-D3F8545397BB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1609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E7D89-E5FF-4708-B0D6-9E13F407CA0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6424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0809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5083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26E0D0-896A-4BB6-9C88-9E43CA1D0BEC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1389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5DF358-397F-42FC-8D9B-015C182B42C9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4990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F02DE8-423D-4E28-8556-ED5C71AFF113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6511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9DA74E-A6AC-4EA5-BE7C-615733F46EEB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792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10E591-5F6B-4EAC-BB74-94BF2E1B7929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462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353DB-E1F4-4663-8600-1F76FA590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CEC4-03DD-4B6F-9DF7-4B8A251B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E9D7-2A20-4793-9F34-175D3E813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3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5BDCC-AB65-4898-8325-65F76DE7B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CF37C-6D5E-4067-99E8-A68655ACF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F76A-39F5-409E-98A0-4B57349A7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BCDF-B3D7-4E68-9C70-26B71EE14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0833B-6EE0-4FA8-A415-530D8EE52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439106-A16E-4950-9F04-A06BF0AE2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4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74.xml"/><Relationship Id="rId13" Type="http://schemas.openxmlformats.org/officeDocument/2006/relationships/tags" Target="../tags/tag179.xml"/><Relationship Id="rId18" Type="http://schemas.openxmlformats.org/officeDocument/2006/relationships/tags" Target="../tags/tag184.xml"/><Relationship Id="rId26" Type="http://schemas.openxmlformats.org/officeDocument/2006/relationships/tags" Target="../tags/tag192.xml"/><Relationship Id="rId3" Type="http://schemas.openxmlformats.org/officeDocument/2006/relationships/tags" Target="../tags/tag169.xml"/><Relationship Id="rId21" Type="http://schemas.openxmlformats.org/officeDocument/2006/relationships/tags" Target="../tags/tag187.xml"/><Relationship Id="rId7" Type="http://schemas.openxmlformats.org/officeDocument/2006/relationships/tags" Target="../tags/tag173.xml"/><Relationship Id="rId12" Type="http://schemas.openxmlformats.org/officeDocument/2006/relationships/tags" Target="../tags/tag178.xml"/><Relationship Id="rId17" Type="http://schemas.openxmlformats.org/officeDocument/2006/relationships/tags" Target="../tags/tag183.xml"/><Relationship Id="rId25" Type="http://schemas.openxmlformats.org/officeDocument/2006/relationships/tags" Target="../tags/tag191.xml"/><Relationship Id="rId2" Type="http://schemas.openxmlformats.org/officeDocument/2006/relationships/tags" Target="../tags/tag168.xml"/><Relationship Id="rId16" Type="http://schemas.openxmlformats.org/officeDocument/2006/relationships/tags" Target="../tags/tag182.xml"/><Relationship Id="rId20" Type="http://schemas.openxmlformats.org/officeDocument/2006/relationships/tags" Target="../tags/tag186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11" Type="http://schemas.openxmlformats.org/officeDocument/2006/relationships/tags" Target="../tags/tag177.xml"/><Relationship Id="rId24" Type="http://schemas.openxmlformats.org/officeDocument/2006/relationships/tags" Target="../tags/tag190.xml"/><Relationship Id="rId5" Type="http://schemas.openxmlformats.org/officeDocument/2006/relationships/tags" Target="../tags/tag171.xml"/><Relationship Id="rId15" Type="http://schemas.openxmlformats.org/officeDocument/2006/relationships/tags" Target="../tags/tag181.xml"/><Relationship Id="rId23" Type="http://schemas.openxmlformats.org/officeDocument/2006/relationships/tags" Target="../tags/tag189.xml"/><Relationship Id="rId28" Type="http://schemas.openxmlformats.org/officeDocument/2006/relationships/notesSlide" Target="../notesSlides/notesSlide7.xml"/><Relationship Id="rId10" Type="http://schemas.openxmlformats.org/officeDocument/2006/relationships/tags" Target="../tags/tag176.xml"/><Relationship Id="rId19" Type="http://schemas.openxmlformats.org/officeDocument/2006/relationships/tags" Target="../tags/tag185.xml"/><Relationship Id="rId4" Type="http://schemas.openxmlformats.org/officeDocument/2006/relationships/tags" Target="../tags/tag170.xml"/><Relationship Id="rId9" Type="http://schemas.openxmlformats.org/officeDocument/2006/relationships/tags" Target="../tags/tag175.xml"/><Relationship Id="rId14" Type="http://schemas.openxmlformats.org/officeDocument/2006/relationships/tags" Target="../tags/tag180.xml"/><Relationship Id="rId22" Type="http://schemas.openxmlformats.org/officeDocument/2006/relationships/tags" Target="../tags/tag188.xml"/><Relationship Id="rId27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tags" Target="../tags/tag218.xml"/><Relationship Id="rId21" Type="http://schemas.openxmlformats.org/officeDocument/2006/relationships/tags" Target="../tags/tag213.xml"/><Relationship Id="rId34" Type="http://schemas.openxmlformats.org/officeDocument/2006/relationships/tags" Target="../tags/tag226.xml"/><Relationship Id="rId42" Type="http://schemas.openxmlformats.org/officeDocument/2006/relationships/tags" Target="../tags/tag234.xml"/><Relationship Id="rId47" Type="http://schemas.openxmlformats.org/officeDocument/2006/relationships/tags" Target="../tags/tag239.xml"/><Relationship Id="rId50" Type="http://schemas.openxmlformats.org/officeDocument/2006/relationships/tags" Target="../tags/tag242.xml"/><Relationship Id="rId55" Type="http://schemas.openxmlformats.org/officeDocument/2006/relationships/tags" Target="../tags/tag247.xml"/><Relationship Id="rId63" Type="http://schemas.openxmlformats.org/officeDocument/2006/relationships/tags" Target="../tags/tag255.xml"/><Relationship Id="rId7" Type="http://schemas.openxmlformats.org/officeDocument/2006/relationships/tags" Target="../tags/tag199.xml"/><Relationship Id="rId2" Type="http://schemas.openxmlformats.org/officeDocument/2006/relationships/tags" Target="../tags/tag194.xml"/><Relationship Id="rId16" Type="http://schemas.openxmlformats.org/officeDocument/2006/relationships/tags" Target="../tags/tag208.xml"/><Relationship Id="rId29" Type="http://schemas.openxmlformats.org/officeDocument/2006/relationships/tags" Target="../tags/tag221.xml"/><Relationship Id="rId11" Type="http://schemas.openxmlformats.org/officeDocument/2006/relationships/tags" Target="../tags/tag203.xml"/><Relationship Id="rId24" Type="http://schemas.openxmlformats.org/officeDocument/2006/relationships/tags" Target="../tags/tag216.xml"/><Relationship Id="rId32" Type="http://schemas.openxmlformats.org/officeDocument/2006/relationships/tags" Target="../tags/tag224.xml"/><Relationship Id="rId37" Type="http://schemas.openxmlformats.org/officeDocument/2006/relationships/tags" Target="../tags/tag229.xml"/><Relationship Id="rId40" Type="http://schemas.openxmlformats.org/officeDocument/2006/relationships/tags" Target="../tags/tag232.xml"/><Relationship Id="rId45" Type="http://schemas.openxmlformats.org/officeDocument/2006/relationships/tags" Target="../tags/tag237.xml"/><Relationship Id="rId53" Type="http://schemas.openxmlformats.org/officeDocument/2006/relationships/tags" Target="../tags/tag245.xml"/><Relationship Id="rId58" Type="http://schemas.openxmlformats.org/officeDocument/2006/relationships/tags" Target="../tags/tag250.xml"/><Relationship Id="rId5" Type="http://schemas.openxmlformats.org/officeDocument/2006/relationships/tags" Target="../tags/tag197.xml"/><Relationship Id="rId61" Type="http://schemas.openxmlformats.org/officeDocument/2006/relationships/tags" Target="../tags/tag253.xml"/><Relationship Id="rId19" Type="http://schemas.openxmlformats.org/officeDocument/2006/relationships/tags" Target="../tags/tag211.xml"/><Relationship Id="rId14" Type="http://schemas.openxmlformats.org/officeDocument/2006/relationships/tags" Target="../tags/tag206.xml"/><Relationship Id="rId22" Type="http://schemas.openxmlformats.org/officeDocument/2006/relationships/tags" Target="../tags/tag214.xml"/><Relationship Id="rId27" Type="http://schemas.openxmlformats.org/officeDocument/2006/relationships/tags" Target="../tags/tag219.xml"/><Relationship Id="rId30" Type="http://schemas.openxmlformats.org/officeDocument/2006/relationships/tags" Target="../tags/tag222.xml"/><Relationship Id="rId35" Type="http://schemas.openxmlformats.org/officeDocument/2006/relationships/tags" Target="../tags/tag227.xml"/><Relationship Id="rId43" Type="http://schemas.openxmlformats.org/officeDocument/2006/relationships/tags" Target="../tags/tag235.xml"/><Relationship Id="rId48" Type="http://schemas.openxmlformats.org/officeDocument/2006/relationships/tags" Target="../tags/tag240.xml"/><Relationship Id="rId56" Type="http://schemas.openxmlformats.org/officeDocument/2006/relationships/tags" Target="../tags/tag248.xml"/><Relationship Id="rId64" Type="http://schemas.openxmlformats.org/officeDocument/2006/relationships/tags" Target="../tags/tag256.xml"/><Relationship Id="rId8" Type="http://schemas.openxmlformats.org/officeDocument/2006/relationships/tags" Target="../tags/tag200.xml"/><Relationship Id="rId51" Type="http://schemas.openxmlformats.org/officeDocument/2006/relationships/tags" Target="../tags/tag243.xml"/><Relationship Id="rId3" Type="http://schemas.openxmlformats.org/officeDocument/2006/relationships/tags" Target="../tags/tag195.xml"/><Relationship Id="rId12" Type="http://schemas.openxmlformats.org/officeDocument/2006/relationships/tags" Target="../tags/tag204.xml"/><Relationship Id="rId17" Type="http://schemas.openxmlformats.org/officeDocument/2006/relationships/tags" Target="../tags/tag209.xml"/><Relationship Id="rId25" Type="http://schemas.openxmlformats.org/officeDocument/2006/relationships/tags" Target="../tags/tag217.xml"/><Relationship Id="rId33" Type="http://schemas.openxmlformats.org/officeDocument/2006/relationships/tags" Target="../tags/tag225.xml"/><Relationship Id="rId38" Type="http://schemas.openxmlformats.org/officeDocument/2006/relationships/tags" Target="../tags/tag230.xml"/><Relationship Id="rId46" Type="http://schemas.openxmlformats.org/officeDocument/2006/relationships/tags" Target="../tags/tag238.xml"/><Relationship Id="rId59" Type="http://schemas.openxmlformats.org/officeDocument/2006/relationships/tags" Target="../tags/tag251.xml"/><Relationship Id="rId20" Type="http://schemas.openxmlformats.org/officeDocument/2006/relationships/tags" Target="../tags/tag212.xml"/><Relationship Id="rId41" Type="http://schemas.openxmlformats.org/officeDocument/2006/relationships/tags" Target="../tags/tag233.xml"/><Relationship Id="rId54" Type="http://schemas.openxmlformats.org/officeDocument/2006/relationships/tags" Target="../tags/tag246.xml"/><Relationship Id="rId62" Type="http://schemas.openxmlformats.org/officeDocument/2006/relationships/tags" Target="../tags/tag254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5" Type="http://schemas.openxmlformats.org/officeDocument/2006/relationships/tags" Target="../tags/tag207.xml"/><Relationship Id="rId23" Type="http://schemas.openxmlformats.org/officeDocument/2006/relationships/tags" Target="../tags/tag215.xml"/><Relationship Id="rId28" Type="http://schemas.openxmlformats.org/officeDocument/2006/relationships/tags" Target="../tags/tag220.xml"/><Relationship Id="rId36" Type="http://schemas.openxmlformats.org/officeDocument/2006/relationships/tags" Target="../tags/tag228.xml"/><Relationship Id="rId49" Type="http://schemas.openxmlformats.org/officeDocument/2006/relationships/tags" Target="../tags/tag241.xml"/><Relationship Id="rId57" Type="http://schemas.openxmlformats.org/officeDocument/2006/relationships/tags" Target="../tags/tag249.xml"/><Relationship Id="rId10" Type="http://schemas.openxmlformats.org/officeDocument/2006/relationships/tags" Target="../tags/tag202.xml"/><Relationship Id="rId31" Type="http://schemas.openxmlformats.org/officeDocument/2006/relationships/tags" Target="../tags/tag223.xml"/><Relationship Id="rId44" Type="http://schemas.openxmlformats.org/officeDocument/2006/relationships/tags" Target="../tags/tag236.xml"/><Relationship Id="rId52" Type="http://schemas.openxmlformats.org/officeDocument/2006/relationships/tags" Target="../tags/tag244.xml"/><Relationship Id="rId60" Type="http://schemas.openxmlformats.org/officeDocument/2006/relationships/tags" Target="../tags/tag252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196.xml"/><Relationship Id="rId9" Type="http://schemas.openxmlformats.org/officeDocument/2006/relationships/tags" Target="../tags/tag201.xml"/><Relationship Id="rId13" Type="http://schemas.openxmlformats.org/officeDocument/2006/relationships/tags" Target="../tags/tag205.xml"/><Relationship Id="rId18" Type="http://schemas.openxmlformats.org/officeDocument/2006/relationships/tags" Target="../tags/tag210.xml"/><Relationship Id="rId39" Type="http://schemas.openxmlformats.org/officeDocument/2006/relationships/tags" Target="../tags/tag2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4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66.xml"/><Relationship Id="rId13" Type="http://schemas.openxmlformats.org/officeDocument/2006/relationships/tags" Target="../tags/tag271.xml"/><Relationship Id="rId18" Type="http://schemas.openxmlformats.org/officeDocument/2006/relationships/tags" Target="../tags/tag27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61.xml"/><Relationship Id="rId21" Type="http://schemas.openxmlformats.org/officeDocument/2006/relationships/tags" Target="../tags/tag279.xml"/><Relationship Id="rId7" Type="http://schemas.openxmlformats.org/officeDocument/2006/relationships/tags" Target="../tags/tag265.xml"/><Relationship Id="rId12" Type="http://schemas.openxmlformats.org/officeDocument/2006/relationships/tags" Target="../tags/tag270.xml"/><Relationship Id="rId17" Type="http://schemas.openxmlformats.org/officeDocument/2006/relationships/tags" Target="../tags/tag275.xml"/><Relationship Id="rId25" Type="http://schemas.openxmlformats.org/officeDocument/2006/relationships/tags" Target="../tags/tag283.xml"/><Relationship Id="rId2" Type="http://schemas.openxmlformats.org/officeDocument/2006/relationships/tags" Target="../tags/tag260.xml"/><Relationship Id="rId16" Type="http://schemas.openxmlformats.org/officeDocument/2006/relationships/tags" Target="../tags/tag274.xml"/><Relationship Id="rId20" Type="http://schemas.openxmlformats.org/officeDocument/2006/relationships/tags" Target="../tags/tag278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11" Type="http://schemas.openxmlformats.org/officeDocument/2006/relationships/tags" Target="../tags/tag269.xml"/><Relationship Id="rId24" Type="http://schemas.openxmlformats.org/officeDocument/2006/relationships/tags" Target="../tags/tag282.xml"/><Relationship Id="rId5" Type="http://schemas.openxmlformats.org/officeDocument/2006/relationships/tags" Target="../tags/tag263.xml"/><Relationship Id="rId15" Type="http://schemas.openxmlformats.org/officeDocument/2006/relationships/tags" Target="../tags/tag273.xml"/><Relationship Id="rId23" Type="http://schemas.openxmlformats.org/officeDocument/2006/relationships/tags" Target="../tags/tag281.xml"/><Relationship Id="rId10" Type="http://schemas.openxmlformats.org/officeDocument/2006/relationships/tags" Target="../tags/tag268.xml"/><Relationship Id="rId19" Type="http://schemas.openxmlformats.org/officeDocument/2006/relationships/tags" Target="../tags/tag277.xml"/><Relationship Id="rId4" Type="http://schemas.openxmlformats.org/officeDocument/2006/relationships/tags" Target="../tags/tag262.xml"/><Relationship Id="rId9" Type="http://schemas.openxmlformats.org/officeDocument/2006/relationships/tags" Target="../tags/tag267.xml"/><Relationship Id="rId14" Type="http://schemas.openxmlformats.org/officeDocument/2006/relationships/tags" Target="../tags/tag272.xml"/><Relationship Id="rId22" Type="http://schemas.openxmlformats.org/officeDocument/2006/relationships/tags" Target="../tags/tag280.xml"/><Relationship Id="rId27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91.xml"/><Relationship Id="rId13" Type="http://schemas.openxmlformats.org/officeDocument/2006/relationships/tags" Target="../tags/tag296.xml"/><Relationship Id="rId18" Type="http://schemas.openxmlformats.org/officeDocument/2006/relationships/tags" Target="../tags/tag301.xml"/><Relationship Id="rId26" Type="http://schemas.openxmlformats.org/officeDocument/2006/relationships/tags" Target="../tags/tag309.xml"/><Relationship Id="rId3" Type="http://schemas.openxmlformats.org/officeDocument/2006/relationships/tags" Target="../tags/tag286.xml"/><Relationship Id="rId21" Type="http://schemas.openxmlformats.org/officeDocument/2006/relationships/tags" Target="../tags/tag304.xml"/><Relationship Id="rId7" Type="http://schemas.openxmlformats.org/officeDocument/2006/relationships/tags" Target="../tags/tag290.xml"/><Relationship Id="rId12" Type="http://schemas.openxmlformats.org/officeDocument/2006/relationships/tags" Target="../tags/tag295.xml"/><Relationship Id="rId17" Type="http://schemas.openxmlformats.org/officeDocument/2006/relationships/tags" Target="../tags/tag300.xml"/><Relationship Id="rId25" Type="http://schemas.openxmlformats.org/officeDocument/2006/relationships/tags" Target="../tags/tag308.xml"/><Relationship Id="rId2" Type="http://schemas.openxmlformats.org/officeDocument/2006/relationships/tags" Target="../tags/tag285.xml"/><Relationship Id="rId16" Type="http://schemas.openxmlformats.org/officeDocument/2006/relationships/tags" Target="../tags/tag299.xml"/><Relationship Id="rId20" Type="http://schemas.openxmlformats.org/officeDocument/2006/relationships/tags" Target="../tags/tag303.xml"/><Relationship Id="rId29" Type="http://schemas.openxmlformats.org/officeDocument/2006/relationships/tags" Target="../tags/tag312.xml"/><Relationship Id="rId1" Type="http://schemas.openxmlformats.org/officeDocument/2006/relationships/tags" Target="../tags/tag284.xml"/><Relationship Id="rId6" Type="http://schemas.openxmlformats.org/officeDocument/2006/relationships/tags" Target="../tags/tag289.xml"/><Relationship Id="rId11" Type="http://schemas.openxmlformats.org/officeDocument/2006/relationships/tags" Target="../tags/tag294.xml"/><Relationship Id="rId24" Type="http://schemas.openxmlformats.org/officeDocument/2006/relationships/tags" Target="../tags/tag307.xml"/><Relationship Id="rId32" Type="http://schemas.openxmlformats.org/officeDocument/2006/relationships/notesSlide" Target="../notesSlides/notesSlide10.xml"/><Relationship Id="rId5" Type="http://schemas.openxmlformats.org/officeDocument/2006/relationships/tags" Target="../tags/tag288.xml"/><Relationship Id="rId15" Type="http://schemas.openxmlformats.org/officeDocument/2006/relationships/tags" Target="../tags/tag298.xml"/><Relationship Id="rId23" Type="http://schemas.openxmlformats.org/officeDocument/2006/relationships/tags" Target="../tags/tag306.xml"/><Relationship Id="rId28" Type="http://schemas.openxmlformats.org/officeDocument/2006/relationships/tags" Target="../tags/tag311.xml"/><Relationship Id="rId10" Type="http://schemas.openxmlformats.org/officeDocument/2006/relationships/tags" Target="../tags/tag293.xml"/><Relationship Id="rId19" Type="http://schemas.openxmlformats.org/officeDocument/2006/relationships/tags" Target="../tags/tag302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287.xml"/><Relationship Id="rId9" Type="http://schemas.openxmlformats.org/officeDocument/2006/relationships/tags" Target="../tags/tag292.xml"/><Relationship Id="rId14" Type="http://schemas.openxmlformats.org/officeDocument/2006/relationships/tags" Target="../tags/tag297.xml"/><Relationship Id="rId22" Type="http://schemas.openxmlformats.org/officeDocument/2006/relationships/tags" Target="../tags/tag305.xml"/><Relationship Id="rId27" Type="http://schemas.openxmlformats.org/officeDocument/2006/relationships/tags" Target="../tags/tag310.xml"/><Relationship Id="rId30" Type="http://schemas.openxmlformats.org/officeDocument/2006/relationships/tags" Target="../tags/tag3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21.xml"/><Relationship Id="rId13" Type="http://schemas.openxmlformats.org/officeDocument/2006/relationships/tags" Target="../tags/tag326.xml"/><Relationship Id="rId3" Type="http://schemas.openxmlformats.org/officeDocument/2006/relationships/tags" Target="../tags/tag316.xml"/><Relationship Id="rId7" Type="http://schemas.openxmlformats.org/officeDocument/2006/relationships/tags" Target="../tags/tag320.xml"/><Relationship Id="rId12" Type="http://schemas.openxmlformats.org/officeDocument/2006/relationships/tags" Target="../tags/tag325.xml"/><Relationship Id="rId2" Type="http://schemas.openxmlformats.org/officeDocument/2006/relationships/tags" Target="../tags/tag315.xml"/><Relationship Id="rId16" Type="http://schemas.openxmlformats.org/officeDocument/2006/relationships/notesSlide" Target="../notesSlides/notesSlide11.xml"/><Relationship Id="rId1" Type="http://schemas.openxmlformats.org/officeDocument/2006/relationships/tags" Target="../tags/tag314.xml"/><Relationship Id="rId6" Type="http://schemas.openxmlformats.org/officeDocument/2006/relationships/tags" Target="../tags/tag319.xml"/><Relationship Id="rId11" Type="http://schemas.openxmlformats.org/officeDocument/2006/relationships/tags" Target="../tags/tag324.xml"/><Relationship Id="rId5" Type="http://schemas.openxmlformats.org/officeDocument/2006/relationships/tags" Target="../tags/tag318.xml"/><Relationship Id="rId15" Type="http://schemas.openxmlformats.org/officeDocument/2006/relationships/slideLayout" Target="../slideLayouts/slideLayout12.xml"/><Relationship Id="rId10" Type="http://schemas.openxmlformats.org/officeDocument/2006/relationships/tags" Target="../tags/tag323.xml"/><Relationship Id="rId4" Type="http://schemas.openxmlformats.org/officeDocument/2006/relationships/tags" Target="../tags/tag317.xml"/><Relationship Id="rId9" Type="http://schemas.openxmlformats.org/officeDocument/2006/relationships/tags" Target="../tags/tag322.xml"/><Relationship Id="rId14" Type="http://schemas.openxmlformats.org/officeDocument/2006/relationships/tags" Target="../tags/tag3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9.xml"/><Relationship Id="rId1" Type="http://schemas.openxmlformats.org/officeDocument/2006/relationships/tags" Target="../tags/tag328.xml"/><Relationship Id="rId4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342.xml"/><Relationship Id="rId18" Type="http://schemas.openxmlformats.org/officeDocument/2006/relationships/tags" Target="../tags/tag347.xml"/><Relationship Id="rId26" Type="http://schemas.openxmlformats.org/officeDocument/2006/relationships/tags" Target="../tags/tag355.xml"/><Relationship Id="rId3" Type="http://schemas.openxmlformats.org/officeDocument/2006/relationships/tags" Target="../tags/tag332.xml"/><Relationship Id="rId21" Type="http://schemas.openxmlformats.org/officeDocument/2006/relationships/tags" Target="../tags/tag350.xml"/><Relationship Id="rId7" Type="http://schemas.openxmlformats.org/officeDocument/2006/relationships/tags" Target="../tags/tag336.xml"/><Relationship Id="rId12" Type="http://schemas.openxmlformats.org/officeDocument/2006/relationships/tags" Target="../tags/tag341.xml"/><Relationship Id="rId17" Type="http://schemas.openxmlformats.org/officeDocument/2006/relationships/tags" Target="../tags/tag346.xml"/><Relationship Id="rId25" Type="http://schemas.openxmlformats.org/officeDocument/2006/relationships/tags" Target="../tags/tag354.xml"/><Relationship Id="rId33" Type="http://schemas.openxmlformats.org/officeDocument/2006/relationships/notesSlide" Target="../notesSlides/notesSlide13.xml"/><Relationship Id="rId2" Type="http://schemas.openxmlformats.org/officeDocument/2006/relationships/tags" Target="../tags/tag331.xml"/><Relationship Id="rId16" Type="http://schemas.openxmlformats.org/officeDocument/2006/relationships/tags" Target="../tags/tag345.xml"/><Relationship Id="rId20" Type="http://schemas.openxmlformats.org/officeDocument/2006/relationships/tags" Target="../tags/tag349.xml"/><Relationship Id="rId29" Type="http://schemas.openxmlformats.org/officeDocument/2006/relationships/tags" Target="../tags/tag358.xml"/><Relationship Id="rId1" Type="http://schemas.openxmlformats.org/officeDocument/2006/relationships/tags" Target="../tags/tag330.xml"/><Relationship Id="rId6" Type="http://schemas.openxmlformats.org/officeDocument/2006/relationships/tags" Target="../tags/tag335.xml"/><Relationship Id="rId11" Type="http://schemas.openxmlformats.org/officeDocument/2006/relationships/tags" Target="../tags/tag340.xml"/><Relationship Id="rId24" Type="http://schemas.openxmlformats.org/officeDocument/2006/relationships/tags" Target="../tags/tag353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334.xml"/><Relationship Id="rId15" Type="http://schemas.openxmlformats.org/officeDocument/2006/relationships/tags" Target="../tags/tag344.xml"/><Relationship Id="rId23" Type="http://schemas.openxmlformats.org/officeDocument/2006/relationships/tags" Target="../tags/tag352.xml"/><Relationship Id="rId28" Type="http://schemas.openxmlformats.org/officeDocument/2006/relationships/tags" Target="../tags/tag357.xml"/><Relationship Id="rId10" Type="http://schemas.openxmlformats.org/officeDocument/2006/relationships/tags" Target="../tags/tag339.xml"/><Relationship Id="rId19" Type="http://schemas.openxmlformats.org/officeDocument/2006/relationships/tags" Target="../tags/tag348.xml"/><Relationship Id="rId31" Type="http://schemas.openxmlformats.org/officeDocument/2006/relationships/tags" Target="../tags/tag360.xml"/><Relationship Id="rId4" Type="http://schemas.openxmlformats.org/officeDocument/2006/relationships/tags" Target="../tags/tag333.xml"/><Relationship Id="rId9" Type="http://schemas.openxmlformats.org/officeDocument/2006/relationships/tags" Target="../tags/tag338.xml"/><Relationship Id="rId14" Type="http://schemas.openxmlformats.org/officeDocument/2006/relationships/tags" Target="../tags/tag343.xml"/><Relationship Id="rId22" Type="http://schemas.openxmlformats.org/officeDocument/2006/relationships/tags" Target="../tags/tag351.xml"/><Relationship Id="rId27" Type="http://schemas.openxmlformats.org/officeDocument/2006/relationships/tags" Target="../tags/tag356.xml"/><Relationship Id="rId30" Type="http://schemas.openxmlformats.org/officeDocument/2006/relationships/tags" Target="../tags/tag359.xml"/><Relationship Id="rId8" Type="http://schemas.openxmlformats.org/officeDocument/2006/relationships/tags" Target="../tags/tag33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2.xml"/><Relationship Id="rId1" Type="http://schemas.openxmlformats.org/officeDocument/2006/relationships/tags" Target="../tags/tag361.xml"/><Relationship Id="rId4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26" Type="http://schemas.openxmlformats.org/officeDocument/2006/relationships/tags" Target="../tags/tag35.xml"/><Relationship Id="rId39" Type="http://schemas.openxmlformats.org/officeDocument/2006/relationships/tags" Target="../tags/tag48.xml"/><Relationship Id="rId21" Type="http://schemas.openxmlformats.org/officeDocument/2006/relationships/tags" Target="../tags/tag30.xml"/><Relationship Id="rId34" Type="http://schemas.openxmlformats.org/officeDocument/2006/relationships/tags" Target="../tags/tag43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5" Type="http://schemas.openxmlformats.org/officeDocument/2006/relationships/tags" Target="../tags/tag34.xml"/><Relationship Id="rId33" Type="http://schemas.openxmlformats.org/officeDocument/2006/relationships/tags" Target="../tags/tag42.xml"/><Relationship Id="rId38" Type="http://schemas.openxmlformats.org/officeDocument/2006/relationships/tags" Target="../tags/tag47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20" Type="http://schemas.openxmlformats.org/officeDocument/2006/relationships/tags" Target="../tags/tag29.xml"/><Relationship Id="rId29" Type="http://schemas.openxmlformats.org/officeDocument/2006/relationships/tags" Target="../tags/tag38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24" Type="http://schemas.openxmlformats.org/officeDocument/2006/relationships/tags" Target="../tags/tag33.xml"/><Relationship Id="rId32" Type="http://schemas.openxmlformats.org/officeDocument/2006/relationships/tags" Target="../tags/tag41.xml"/><Relationship Id="rId37" Type="http://schemas.openxmlformats.org/officeDocument/2006/relationships/tags" Target="../tags/tag46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23" Type="http://schemas.openxmlformats.org/officeDocument/2006/relationships/tags" Target="../tags/tag32.xml"/><Relationship Id="rId28" Type="http://schemas.openxmlformats.org/officeDocument/2006/relationships/tags" Target="../tags/tag37.xml"/><Relationship Id="rId36" Type="http://schemas.openxmlformats.org/officeDocument/2006/relationships/tags" Target="../tags/tag45.xml"/><Relationship Id="rId10" Type="http://schemas.openxmlformats.org/officeDocument/2006/relationships/tags" Target="../tags/tag19.xml"/><Relationship Id="rId19" Type="http://schemas.openxmlformats.org/officeDocument/2006/relationships/tags" Target="../tags/tag28.xml"/><Relationship Id="rId31" Type="http://schemas.openxmlformats.org/officeDocument/2006/relationships/tags" Target="../tags/tag40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Relationship Id="rId22" Type="http://schemas.openxmlformats.org/officeDocument/2006/relationships/tags" Target="../tags/tag31.xml"/><Relationship Id="rId27" Type="http://schemas.openxmlformats.org/officeDocument/2006/relationships/tags" Target="../tags/tag36.xml"/><Relationship Id="rId30" Type="http://schemas.openxmlformats.org/officeDocument/2006/relationships/tags" Target="../tags/tag39.xml"/><Relationship Id="rId35" Type="http://schemas.openxmlformats.org/officeDocument/2006/relationships/tags" Target="../tags/tag44.xml"/><Relationship Id="rId8" Type="http://schemas.openxmlformats.org/officeDocument/2006/relationships/tags" Target="../tags/tag17.xml"/><Relationship Id="rId3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3" Type="http://schemas.openxmlformats.org/officeDocument/2006/relationships/tags" Target="../tags/tag54.xml"/><Relationship Id="rId21" Type="http://schemas.openxmlformats.org/officeDocument/2006/relationships/tags" Target="../tags/tag72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" Type="http://schemas.openxmlformats.org/officeDocument/2006/relationships/tags" Target="../tags/tag75.xml"/><Relationship Id="rId21" Type="http://schemas.openxmlformats.org/officeDocument/2006/relationships/tags" Target="../tags/tag93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29" Type="http://schemas.openxmlformats.org/officeDocument/2006/relationships/tags" Target="../tags/tag101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tags" Target="../tags/tag100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31" Type="http://schemas.openxmlformats.org/officeDocument/2006/relationships/tags" Target="../tags/tag103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Relationship Id="rId30" Type="http://schemas.openxmlformats.org/officeDocument/2006/relationships/tags" Target="../tags/tag10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16.xml"/><Relationship Id="rId18" Type="http://schemas.openxmlformats.org/officeDocument/2006/relationships/tags" Target="../tags/tag121.xml"/><Relationship Id="rId26" Type="http://schemas.openxmlformats.org/officeDocument/2006/relationships/tags" Target="../tags/tag129.xml"/><Relationship Id="rId39" Type="http://schemas.openxmlformats.org/officeDocument/2006/relationships/tags" Target="../tags/tag142.xml"/><Relationship Id="rId21" Type="http://schemas.openxmlformats.org/officeDocument/2006/relationships/tags" Target="../tags/tag124.xml"/><Relationship Id="rId34" Type="http://schemas.openxmlformats.org/officeDocument/2006/relationships/tags" Target="../tags/tag137.xml"/><Relationship Id="rId42" Type="http://schemas.openxmlformats.org/officeDocument/2006/relationships/tags" Target="../tags/tag145.xml"/><Relationship Id="rId47" Type="http://schemas.openxmlformats.org/officeDocument/2006/relationships/tags" Target="../tags/tag150.xml"/><Relationship Id="rId50" Type="http://schemas.openxmlformats.org/officeDocument/2006/relationships/tags" Target="../tags/tag153.xml"/><Relationship Id="rId55" Type="http://schemas.openxmlformats.org/officeDocument/2006/relationships/tags" Target="../tags/tag158.xml"/><Relationship Id="rId63" Type="http://schemas.openxmlformats.org/officeDocument/2006/relationships/notesSlide" Target="../notesSlides/notesSlide5.xml"/><Relationship Id="rId7" Type="http://schemas.openxmlformats.org/officeDocument/2006/relationships/tags" Target="../tags/tag110.xml"/><Relationship Id="rId2" Type="http://schemas.openxmlformats.org/officeDocument/2006/relationships/tags" Target="../tags/tag105.xml"/><Relationship Id="rId16" Type="http://schemas.openxmlformats.org/officeDocument/2006/relationships/tags" Target="../tags/tag119.xml"/><Relationship Id="rId29" Type="http://schemas.openxmlformats.org/officeDocument/2006/relationships/tags" Target="../tags/tag132.xml"/><Relationship Id="rId11" Type="http://schemas.openxmlformats.org/officeDocument/2006/relationships/tags" Target="../tags/tag114.xml"/><Relationship Id="rId24" Type="http://schemas.openxmlformats.org/officeDocument/2006/relationships/tags" Target="../tags/tag127.xml"/><Relationship Id="rId32" Type="http://schemas.openxmlformats.org/officeDocument/2006/relationships/tags" Target="../tags/tag135.xml"/><Relationship Id="rId37" Type="http://schemas.openxmlformats.org/officeDocument/2006/relationships/tags" Target="../tags/tag140.xml"/><Relationship Id="rId40" Type="http://schemas.openxmlformats.org/officeDocument/2006/relationships/tags" Target="../tags/tag143.xml"/><Relationship Id="rId45" Type="http://schemas.openxmlformats.org/officeDocument/2006/relationships/tags" Target="../tags/tag148.xml"/><Relationship Id="rId53" Type="http://schemas.openxmlformats.org/officeDocument/2006/relationships/tags" Target="../tags/tag156.xml"/><Relationship Id="rId58" Type="http://schemas.openxmlformats.org/officeDocument/2006/relationships/tags" Target="../tags/tag161.xml"/><Relationship Id="rId5" Type="http://schemas.openxmlformats.org/officeDocument/2006/relationships/tags" Target="../tags/tag108.xml"/><Relationship Id="rId61" Type="http://schemas.openxmlformats.org/officeDocument/2006/relationships/tags" Target="../tags/tag164.xml"/><Relationship Id="rId19" Type="http://schemas.openxmlformats.org/officeDocument/2006/relationships/tags" Target="../tags/tag122.xml"/><Relationship Id="rId14" Type="http://schemas.openxmlformats.org/officeDocument/2006/relationships/tags" Target="../tags/tag117.xml"/><Relationship Id="rId22" Type="http://schemas.openxmlformats.org/officeDocument/2006/relationships/tags" Target="../tags/tag125.xml"/><Relationship Id="rId27" Type="http://schemas.openxmlformats.org/officeDocument/2006/relationships/tags" Target="../tags/tag130.xml"/><Relationship Id="rId30" Type="http://schemas.openxmlformats.org/officeDocument/2006/relationships/tags" Target="../tags/tag133.xml"/><Relationship Id="rId35" Type="http://schemas.openxmlformats.org/officeDocument/2006/relationships/tags" Target="../tags/tag138.xml"/><Relationship Id="rId43" Type="http://schemas.openxmlformats.org/officeDocument/2006/relationships/tags" Target="../tags/tag146.xml"/><Relationship Id="rId48" Type="http://schemas.openxmlformats.org/officeDocument/2006/relationships/tags" Target="../tags/tag151.xml"/><Relationship Id="rId56" Type="http://schemas.openxmlformats.org/officeDocument/2006/relationships/tags" Target="../tags/tag159.xml"/><Relationship Id="rId8" Type="http://schemas.openxmlformats.org/officeDocument/2006/relationships/tags" Target="../tags/tag111.xml"/><Relationship Id="rId51" Type="http://schemas.openxmlformats.org/officeDocument/2006/relationships/tags" Target="../tags/tag154.xml"/><Relationship Id="rId3" Type="http://schemas.openxmlformats.org/officeDocument/2006/relationships/tags" Target="../tags/tag106.xml"/><Relationship Id="rId12" Type="http://schemas.openxmlformats.org/officeDocument/2006/relationships/tags" Target="../tags/tag115.xml"/><Relationship Id="rId17" Type="http://schemas.openxmlformats.org/officeDocument/2006/relationships/tags" Target="../tags/tag120.xml"/><Relationship Id="rId25" Type="http://schemas.openxmlformats.org/officeDocument/2006/relationships/tags" Target="../tags/tag128.xml"/><Relationship Id="rId33" Type="http://schemas.openxmlformats.org/officeDocument/2006/relationships/tags" Target="../tags/tag136.xml"/><Relationship Id="rId38" Type="http://schemas.openxmlformats.org/officeDocument/2006/relationships/tags" Target="../tags/tag141.xml"/><Relationship Id="rId46" Type="http://schemas.openxmlformats.org/officeDocument/2006/relationships/tags" Target="../tags/tag149.xml"/><Relationship Id="rId59" Type="http://schemas.openxmlformats.org/officeDocument/2006/relationships/tags" Target="../tags/tag162.xml"/><Relationship Id="rId20" Type="http://schemas.openxmlformats.org/officeDocument/2006/relationships/tags" Target="../tags/tag123.xml"/><Relationship Id="rId41" Type="http://schemas.openxmlformats.org/officeDocument/2006/relationships/tags" Target="../tags/tag144.xml"/><Relationship Id="rId54" Type="http://schemas.openxmlformats.org/officeDocument/2006/relationships/tags" Target="../tags/tag157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5" Type="http://schemas.openxmlformats.org/officeDocument/2006/relationships/tags" Target="../tags/tag118.xml"/><Relationship Id="rId23" Type="http://schemas.openxmlformats.org/officeDocument/2006/relationships/tags" Target="../tags/tag126.xml"/><Relationship Id="rId28" Type="http://schemas.openxmlformats.org/officeDocument/2006/relationships/tags" Target="../tags/tag131.xml"/><Relationship Id="rId36" Type="http://schemas.openxmlformats.org/officeDocument/2006/relationships/tags" Target="../tags/tag139.xml"/><Relationship Id="rId49" Type="http://schemas.openxmlformats.org/officeDocument/2006/relationships/tags" Target="../tags/tag152.xml"/><Relationship Id="rId57" Type="http://schemas.openxmlformats.org/officeDocument/2006/relationships/tags" Target="../tags/tag160.xml"/><Relationship Id="rId10" Type="http://schemas.openxmlformats.org/officeDocument/2006/relationships/tags" Target="../tags/tag113.xml"/><Relationship Id="rId31" Type="http://schemas.openxmlformats.org/officeDocument/2006/relationships/tags" Target="../tags/tag134.xml"/><Relationship Id="rId44" Type="http://schemas.openxmlformats.org/officeDocument/2006/relationships/tags" Target="../tags/tag147.xml"/><Relationship Id="rId52" Type="http://schemas.openxmlformats.org/officeDocument/2006/relationships/tags" Target="../tags/tag155.xml"/><Relationship Id="rId60" Type="http://schemas.openxmlformats.org/officeDocument/2006/relationships/tags" Target="../tags/tag163.xml"/><Relationship Id="rId4" Type="http://schemas.openxmlformats.org/officeDocument/2006/relationships/tags" Target="../tags/tag107.xml"/><Relationship Id="rId9" Type="http://schemas.openxmlformats.org/officeDocument/2006/relationships/tags" Target="../tags/tag1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 </a:t>
            </a:r>
          </a:p>
          <a:p>
            <a:pPr eaLnBrk="1" hangingPunct="1"/>
            <a:r>
              <a:rPr lang="en-US" altLang="en-US" dirty="0" smtClean="0"/>
              <a:t>Autumn 2019</a:t>
            </a:r>
          </a:p>
          <a:p>
            <a:pPr eaLnBrk="1" hangingPunct="1"/>
            <a:r>
              <a:rPr lang="en-US" altLang="en-US" dirty="0" smtClean="0"/>
              <a:t>Lecture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Computing Connected Components in O(n+m)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r>
              <a:rPr lang="en-US" altLang="en-US" smtClean="0"/>
              <a:t>A search algorithm from a vertex v can find all vertices in v’s component</a:t>
            </a:r>
          </a:p>
          <a:p>
            <a:r>
              <a:rPr lang="en-US" altLang="en-US" smtClean="0"/>
              <a:t>While there is an unvisited vertex v, search from v to find a new component</a:t>
            </a:r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Directed Graphs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Strongly Connected Component is a subset of the vertices with paths between every pair of vertices.</a:t>
            </a:r>
          </a:p>
        </p:txBody>
      </p:sp>
      <p:sp>
        <p:nvSpPr>
          <p:cNvPr id="1843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90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8194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766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8194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148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8194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386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1910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56388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41910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86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8486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2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342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705600" y="3352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162800" y="3276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6705600" y="3505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6705600" y="4114800"/>
            <a:ext cx="990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848600" y="3581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4191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Identify the Strongly 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53340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1722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172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3528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4572000" y="4191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Oval 3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36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410200" y="41910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40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4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Oval 42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467600" y="3276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Oval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4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4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4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5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5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4676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4864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6934200" y="5334000"/>
            <a:ext cx="6096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772400" y="51816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7086600" y="5257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Oval 61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62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4495800" y="4114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960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81534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14478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73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Strongly connected components can be found in O(n+m) time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altLang="en-US" sz="2800" smtClean="0"/>
              <a:t>But it’s tricky!</a:t>
            </a:r>
          </a:p>
          <a:p>
            <a:r>
              <a:rPr lang="en-US" altLang="en-US" sz="2800" smtClean="0"/>
              <a:t>Simpler problem: given a vertex v, compute the vertices in v’s scc in O(n+m)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altLang="en-US" smtClean="0"/>
              <a:t>Given a set of tasks with precedence constraints, find a linear order of the tasks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142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143</a:t>
            </a:r>
          </a:p>
        </p:txBody>
      </p:sp>
      <p:sp>
        <p:nvSpPr>
          <p:cNvPr id="2151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311</a:t>
            </a:r>
            <a:endParaRPr lang="en-US" altLang="en-US" dirty="0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341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814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351</a:t>
            </a:r>
            <a:endParaRPr lang="en-US" altLang="en-US" dirty="0"/>
          </a:p>
        </p:txBody>
      </p:sp>
      <p:sp>
        <p:nvSpPr>
          <p:cNvPr id="2151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419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333</a:t>
            </a:r>
            <a:endParaRPr lang="en-US" altLang="en-US" dirty="0"/>
          </a:p>
        </p:txBody>
      </p:sp>
      <p:sp>
        <p:nvSpPr>
          <p:cNvPr id="2151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332</a:t>
            </a:r>
            <a:endParaRPr lang="en-US" altLang="en-US" dirty="0"/>
          </a:p>
        </p:txBody>
      </p:sp>
      <p:sp>
        <p:nvSpPr>
          <p:cNvPr id="2151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312</a:t>
            </a:r>
            <a:endParaRPr lang="en-US" altLang="en-US" dirty="0"/>
          </a:p>
        </p:txBody>
      </p:sp>
      <p:sp>
        <p:nvSpPr>
          <p:cNvPr id="2151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431</a:t>
            </a:r>
            <a:endParaRPr lang="en-US" altLang="en-US" dirty="0"/>
          </a:p>
        </p:txBody>
      </p:sp>
      <p:sp>
        <p:nvSpPr>
          <p:cNvPr id="2151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421</a:t>
            </a:r>
            <a:endParaRPr lang="en-US" altLang="en-US" dirty="0"/>
          </a:p>
        </p:txBody>
      </p:sp>
      <p:sp>
        <p:nvSpPr>
          <p:cNvPr id="2151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451</a:t>
            </a:r>
            <a:endParaRPr lang="en-US" altLang="en-US" dirty="0"/>
          </a:p>
        </p:txBody>
      </p:sp>
      <p:sp>
        <p:nvSpPr>
          <p:cNvPr id="2151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447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667000" y="3886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3124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267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2672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672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91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715000" y="3886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7912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91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56388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Find a topological order for the following graph</a:t>
            </a:r>
          </a:p>
        </p:txBody>
      </p:sp>
      <p:sp>
        <p:nvSpPr>
          <p:cNvPr id="2253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253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4419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253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253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2819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253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3886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2536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4953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253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4648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253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3657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2539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254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2362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254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5562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254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3124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09800" y="3200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3886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724400" y="4648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629400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4038600" y="36576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5638800" y="37338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2578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814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362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514600" y="41148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648200" y="4876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181600" y="39624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410200" y="5029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715000" y="2895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934200" y="2971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If a graph has a cycle, there is no topological sort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smtClean="0"/>
              <a:t>Consider the first vertex on the cycle in the topological sort</a:t>
            </a:r>
          </a:p>
          <a:p>
            <a:r>
              <a:rPr lang="en-US" altLang="en-US" sz="2800" smtClean="0"/>
              <a:t>It must have an incoming edge</a:t>
            </a:r>
          </a:p>
        </p:txBody>
      </p:sp>
      <p:sp>
        <p:nvSpPr>
          <p:cNvPr id="2355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958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355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355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355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356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356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356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5000" y="4953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52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724400" y="2362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57912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006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3152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5029200"/>
            <a:ext cx="3886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Definition:  A graph is Acyclic if it has no cycles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/>
              <a:t>Lemma: If a </a:t>
            </a:r>
            <a:r>
              <a:rPr lang="en-US" altLang="en-US" sz="4000" dirty="0" smtClean="0">
                <a:solidFill>
                  <a:schemeClr val="accent2">
                    <a:lumMod val="75000"/>
                  </a:schemeClr>
                </a:solidFill>
              </a:rPr>
              <a:t>(finite) </a:t>
            </a:r>
            <a:r>
              <a:rPr lang="en-US" altLang="en-US" sz="4000" dirty="0" smtClean="0"/>
              <a:t>graph is acyclic, it has a vertex with in-degree 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Proof:  </a:t>
            </a:r>
          </a:p>
          <a:p>
            <a:pPr lvl="1"/>
            <a:r>
              <a:rPr lang="en-US" altLang="en-US" dirty="0" smtClean="0"/>
              <a:t>Pick a vertex v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if it has in-degree 0 then done</a:t>
            </a:r>
          </a:p>
          <a:p>
            <a:pPr lvl="1"/>
            <a:r>
              <a:rPr lang="en-US" altLang="en-US" dirty="0" smtClean="0"/>
              <a:t>If not, let (v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 v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) be an edge, if v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has in-degree 0 then done</a:t>
            </a:r>
          </a:p>
          <a:p>
            <a:pPr lvl="1"/>
            <a:r>
              <a:rPr lang="en-US" altLang="en-US" dirty="0" smtClean="0"/>
              <a:t>If not, let (v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, v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) be an edge . . .</a:t>
            </a:r>
          </a:p>
          <a:p>
            <a:pPr lvl="1"/>
            <a:r>
              <a:rPr lang="en-US" altLang="en-US" dirty="0" smtClean="0"/>
              <a:t>If this process continues for more than n steps, we have a repeated vertex, so we have a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248400" y="4419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Details for O(n+m) implementation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Maintain a list of vertices of in-degree 0</a:t>
            </a:r>
          </a:p>
          <a:p>
            <a:r>
              <a:rPr lang="en-US" altLang="en-US" smtClean="0"/>
              <a:t>Each vertex keeps track of its in-degree</a:t>
            </a:r>
          </a:p>
          <a:p>
            <a:r>
              <a:rPr lang="en-US" altLang="en-US" smtClean="0"/>
              <a:t>Update in-degrees and list when edges are removed</a:t>
            </a:r>
          </a:p>
          <a:p>
            <a:r>
              <a:rPr lang="en-US" altLang="en-US" smtClean="0"/>
              <a:t>m edge removals at O(1) cost each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Reading</a:t>
            </a:r>
          </a:p>
          <a:p>
            <a:pPr lvl="1"/>
            <a:r>
              <a:rPr lang="en-US" altLang="en-US" dirty="0" smtClean="0"/>
              <a:t>Start on Chapter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V:  vertices,  |V|= n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E:  edges,  |E| = m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Self loops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Path: 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1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2</a:t>
            </a:r>
            <a:r>
              <a:rPr lang="en-US" altLang="en-US" sz="2600" dirty="0">
                <a:solidFill>
                  <a:prstClr val="black"/>
                </a:solidFill>
              </a:rPr>
              <a:t>, …, </a:t>
            </a:r>
            <a:r>
              <a:rPr lang="en-US" altLang="en-US" sz="2600" dirty="0" err="1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 err="1">
                <a:solidFill>
                  <a:prstClr val="black"/>
                </a:solidFill>
              </a:rPr>
              <a:t>k</a:t>
            </a:r>
            <a:r>
              <a:rPr lang="en-US" altLang="en-US" sz="2600" dirty="0">
                <a:solidFill>
                  <a:prstClr val="black"/>
                </a:solidFill>
              </a:rPr>
              <a:t>, with </a:t>
            </a:r>
            <a:r>
              <a:rPr lang="en-US" altLang="en-US" sz="2600" dirty="0" smtClean="0">
                <a:solidFill>
                  <a:prstClr val="black"/>
                </a:solidFill>
              </a:rPr>
              <a:t>    (</a:t>
            </a:r>
            <a:r>
              <a:rPr lang="en-US" altLang="en-US" sz="2600" dirty="0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i+1</a:t>
            </a:r>
            <a:r>
              <a:rPr lang="en-US" altLang="en-US" sz="2600" dirty="0">
                <a:solidFill>
                  <a:prstClr val="black"/>
                </a:solidFill>
              </a:rPr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Cycle</a:t>
            </a:r>
          </a:p>
          <a:p>
            <a:pPr lvl="0">
              <a:lnSpc>
                <a:spcPct val="80000"/>
              </a:lnSpc>
            </a:pPr>
            <a:r>
              <a:rPr lang="en-US" altLang="en-US" sz="3000" dirty="0">
                <a:solidFill>
                  <a:prstClr val="black"/>
                </a:solidFill>
              </a:rPr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N(v)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Distance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Directed (strong connectivity)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Unrooted</a:t>
            </a:r>
          </a:p>
          <a:p>
            <a:endParaRPr lang="en-US" dirty="0"/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Lecture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Bipartite Graphs : two-colorable graphs</a:t>
            </a:r>
          </a:p>
          <a:p>
            <a:r>
              <a:rPr lang="en-US" dirty="0" smtClean="0"/>
              <a:t>Breadth First Search algorithm for testing two-</a:t>
            </a:r>
            <a:r>
              <a:rPr lang="en-US" dirty="0" err="1" smtClean="0"/>
              <a:t>colorability</a:t>
            </a:r>
            <a:endParaRPr lang="en-US" dirty="0" smtClean="0"/>
          </a:p>
          <a:p>
            <a:pPr lvl="1"/>
            <a:r>
              <a:rPr lang="en-US" dirty="0" smtClean="0"/>
              <a:t>Two-colorable </a:t>
            </a:r>
            <a:r>
              <a:rPr lang="en-US" dirty="0" err="1" smtClean="0"/>
              <a:t>iff</a:t>
            </a:r>
            <a:r>
              <a:rPr lang="en-US" dirty="0" smtClean="0"/>
              <a:t> no odd length cycle</a:t>
            </a:r>
          </a:p>
          <a:p>
            <a:pPr lvl="1"/>
            <a:r>
              <a:rPr lang="en-US" dirty="0" smtClean="0"/>
              <a:t>BFS has cross edge </a:t>
            </a:r>
            <a:r>
              <a:rPr lang="en-US" dirty="0" err="1" smtClean="0"/>
              <a:t>iff</a:t>
            </a:r>
            <a:r>
              <a:rPr lang="en-US" dirty="0" smtClean="0"/>
              <a:t> graph has odd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1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 smtClean="0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6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3581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</a:t>
            </a:r>
            <a:r>
              <a:rPr lang="en-US" altLang="en-US" dirty="0" err="1" smtClean="0"/>
              <a:t>Dequeue</a:t>
            </a:r>
            <a:r>
              <a:rPr lang="en-US" altLang="en-US" dirty="0" smtClean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</a:t>
            </a:r>
            <a:r>
              <a:rPr lang="en-US" altLang="en-US" dirty="0" err="1" smtClean="0"/>
              <a:t>Enqueue</a:t>
            </a:r>
            <a:r>
              <a:rPr lang="en-US" altLang="en-US" dirty="0" smtClean="0"/>
              <a:t>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	</a:t>
            </a:r>
            <a:r>
              <a:rPr lang="en-US" altLang="en-US" dirty="0"/>
              <a:t>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Push(S,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 </a:t>
            </a:r>
            <a:endParaRPr lang="en-US" altLang="en-US" dirty="0"/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410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115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 smtClean="0"/>
              <a:t>Each edge goes between vertices on the same branch</a:t>
            </a:r>
          </a:p>
          <a:p>
            <a:r>
              <a:rPr lang="en-US" altLang="en-US" smtClean="0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0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Connected Components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smtClean="0"/>
              <a:t>Undirected Graphs</a:t>
            </a:r>
          </a:p>
        </p:txBody>
      </p:sp>
      <p:sp>
        <p:nvSpPr>
          <p:cNvPr id="163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8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2" name="Oval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3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3200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6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7" name="Oval 6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8" name="Oval 6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9" name="Oval 6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0" name="Oval 6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2000" y="6248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1" name="Line 6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6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7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7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7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7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7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934200" y="64008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7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534400" y="57150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7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7086600" y="56388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7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1" name="Oval 7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2" name="Oval 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3" name="Oval 12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4" name="Oval 6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5" name="Oval 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6" name="Oval 4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1972</TotalTime>
  <Words>584</Words>
  <Application>Microsoft Office PowerPoint</Application>
  <PresentationFormat>On-screen Show (4:3)</PresentationFormat>
  <Paragraphs>174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CSE 421 Algorithms</vt:lpstr>
      <vt:lpstr>Announcements</vt:lpstr>
      <vt:lpstr>Graph Theory</vt:lpstr>
      <vt:lpstr>Last Lecture</vt:lpstr>
      <vt:lpstr>Graph Search</vt:lpstr>
      <vt:lpstr>Graph search</vt:lpstr>
      <vt:lpstr>Breadth First Search</vt:lpstr>
      <vt:lpstr>Depth First Search</vt:lpstr>
      <vt:lpstr>Connected Components</vt:lpstr>
      <vt:lpstr>Computing Connected Components in O(n+m) time</vt:lpstr>
      <vt:lpstr>Directed Graphs</vt:lpstr>
      <vt:lpstr>Identify the Strongly Connected Components</vt:lpstr>
      <vt:lpstr>Strongly connected components can be found in O(n+m) time</vt:lpstr>
      <vt:lpstr>Topological Sort</vt:lpstr>
      <vt:lpstr>Find a topological order for the following graph</vt:lpstr>
      <vt:lpstr>If a graph has a cycle, there is no topological sort</vt:lpstr>
      <vt:lpstr>Lemma: If a (finite) graph is acyclic, it has a vertex with in-degree 0</vt:lpstr>
      <vt:lpstr>Topological Sort Algorithm</vt:lpstr>
      <vt:lpstr>Details for O(n+m)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127</cp:revision>
  <dcterms:created xsi:type="dcterms:W3CDTF">1601-01-01T00:00:00Z</dcterms:created>
  <dcterms:modified xsi:type="dcterms:W3CDTF">2019-10-01T23:22:44Z</dcterms:modified>
</cp:coreProperties>
</file>