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369" r:id="rId2"/>
    <p:sldId id="718" r:id="rId3"/>
    <p:sldId id="716" r:id="rId4"/>
    <p:sldId id="691" r:id="rId5"/>
    <p:sldId id="698" r:id="rId6"/>
    <p:sldId id="728" r:id="rId7"/>
    <p:sldId id="723" r:id="rId8"/>
    <p:sldId id="699" r:id="rId9"/>
    <p:sldId id="690" r:id="rId10"/>
    <p:sldId id="697" r:id="rId11"/>
    <p:sldId id="692" r:id="rId12"/>
    <p:sldId id="693" r:id="rId13"/>
    <p:sldId id="719" r:id="rId14"/>
    <p:sldId id="713" r:id="rId15"/>
    <p:sldId id="726" r:id="rId16"/>
    <p:sldId id="727" r:id="rId17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  <a:srgbClr val="FF0000"/>
    <a:srgbClr val="FF3300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3" autoAdjust="0"/>
    <p:restoredTop sz="86966" autoAdjust="0"/>
  </p:normalViewPr>
  <p:slideViewPr>
    <p:cSldViewPr snapToGrid="0">
      <p:cViewPr varScale="1">
        <p:scale>
          <a:sx n="109" d="100"/>
          <a:sy n="109" d="100"/>
        </p:scale>
        <p:origin x="1920" y="10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2T20:35:57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6446 15482 1828 0,'0'0'40'0,"0"0"9"0,0 0 2 0,0 0 0 0,-4-8-41 0,0 1-10 0,0-8 0 0,-4 8 0 16,8 0 103-16,0 7 18 0,-9-8 4 0,9 1 1 15,0 7-42-15,0 0-8 0,0 0-1 0,0 0-1 16,0 0-11-16,9-4-3 0,-1 4 0 0,0 4 0 16,4 0-4-16,1 3 0 0,-5 4-1 0,4 0 0 15,-3 4-25-15,-1 3-5 0,0 0-1 0,0 4 0 16,-4 8-14-16,-8-1-10 0,4 0 12 0,-4 0-12 15,0 4 12-15,-4 0-4 0,0-3 0 0,-1-5-8 16,-7 1 0-16,8-4 0 0,-1 3 0 0,1-3 0 16,0-3 0-16,4-1 0 0,0-7 0 0,0-4 0 15,-5 4 8-15,9-3-8 0,0-8 0 0,0 0 0 16,9 3 0-16,-1-3 0 0,4 0 0 0,1-3 0 16,7-1 0-16,1 0 0 0,-1 1 0 0,5-5 0 15,0 1 0-15,4 0 0 0,-5-4 0 0,9 3 0 16,-4 1 0-16,4-4 0 0,0 7 0 0,4 1 0 0,0-5 0 15,0 5 0-15,9 3 0 0,-1 3 0 0,4-3 0 0,1 8 8 16,-1-5-8-16,5 5 10 0,-9 3-2 16,1 0 0-16,3-4 0 0,-4 4 0 0,-4 4-8 0,1-4 8 15,-1-4-8-15,-4 4 8 0,0-4-8 0,-4 4 0 16,0-3 0-16,-4-1 8 0,4 0-8 0,0 1 0 16,-4-5 0-16,-1 5 8 0,-3-5-8 0,4 5 0 15,-4-1 9-15,-1-7-9 0,-3 0 0 0,0 4 8 16,-5-4-8-16,5 3 0 0,-5-6 0 0,1 3 9 15,-5-4-9-15,0 4 0 0,1-7 11 0,-5 3-11 0,-8 4 10 16,4-4-10-16,0-3 12 0,0-4-3 0,-4 4-1 16,0-8 0-16,0 0 0 0,-4-3-8 0,4 0 12 15,0-8-4-15,-4-3-8 0,0-1 0 0,4 1 0 0,0 4 0 16,4 3-10-16,-4 0-1 0,4-4 0 0,-4 8 0 31,4 10-54-31,-4-3-11 0,4 4-3 0,-4 0 0 16,-4-1-113-16,8 5-24 0,-4 3-4 0</inkml:trace>
  <inkml:trace contextRef="#ctx0" brushRef="#br0" timeOffset="1296.5697">8601 15570 2113 0,'0'-11'46'0,"0"11"10"0,0 0 1 0,0 0 3 0,0 0-48 15,0 0-12-15,0 0 0 0,0 0 0 16,0 0 115-16,0 0 20 0,0 0 4 0,0 0 1 0,0 0-60 16,0 0-12-16,0 0-3 0,0 0 0 15,0 0-24-15,0 11-5 0,4 0 0 0,-4 3-1 0,-4 8-16 0,4 0-3 16,4 0-1-16,-8 7 0 0,4 4-15 0,0 0 9 16,0-3-9-16,0-1 8 0,0-4-8 0,0 5 0 15,0-5 0-15,0-6 8 0,0-1-8 0,0 0 0 16,0 1 0-16,4-5 0 0,-4-3 0 0,0-3 0 15,0-8 8-15,0 0-8 0,0 0 0 0,8 7 0 16,-8-7 0-16,9 4 0 0,3-4 0 0,0 0 8 0,1 0-8 16,3-4 0-16,5 0 0 0,8 1 0 0,-5-5 8 15,9 1-8-15,0 3 0 0,8-3 8 0,1 0-8 16,7-1 8-16,5-3-8 0,-1 4 10 0,1 0-10 16,3-1 10-16,1 5-10 0,0 3 0 0,8-4 0 15,-9 4 8-15,9 0-8 0,0 0 12 0,0 0-12 0,-4 4 12 16,-4-1-4-16,-1 1 0 0,-3-4 0 0,-5 0 0 15,1 0-8-15,-1 0 8 0,-3-4-8 0,-1 4 8 16,-4 4-8-16,0 3 0 0,-4-3 0 0,0-4 8 16,-4-4-8-16,0 4 0 0,0 4 0 0,-4-4 8 15,-4 7-8-15,0-3 0 0,-1 0 9 0,-7-1-9 16,-1-3 12-16,-7 0-1 0,-1 0-1 0,0 4 0 16,-4-4 23-16,-4 0 5 0,0 0 1 0,4-4 0 15,-4 4 0-15,-4-7 0 0,-4-4 0 0,4 0 0 16,0-7-23-16,-5-1-4 0,1-3 0 0,0-3-1 15,-4-1-11-15,7-7-12 0,1-3 2 0,0-1 1 16,4 0-56-16,0 8-11 0,4 3-3 0,0 4 0 16,1 1-57-16,-1 6-12 0,4 4-3 0,0 0-719 15,0 7-144-15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2T20:37:14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17500 9015 2584 0,'-4'66'57'0,"0"-59"12"0,0-17 3 0,4 10 0 0,0 0-58 0,-4 7-14 16,0 11 0-16,-4-3 0 0,3-4 95 0,-3-4 16 0,4-3 3 0,-4-1 1 16,-5 1-63-16,5-4-13 0,-4-4-3 0,4 4 0 15,-5-11-20-15,5 4-5 0,0 0-1 0,-5-4 0 16,5 7-10-16,-4-3 0 0,-1-4 0 0,1-7 8 15,4 3-8-15,-4 0 0 0,-5 8 0 0,5-8 0 16,-9-10-12-16,0 6-5 0,-3 1-1 0,-1-4 0 31,-4 4-54-31,4 3-10 0,9 4-2 0,-5 0-1 0,-3 0 117 0,-1 0 23 0,0 7 5 0,5 4 0 16,-1 4-42-16,5-4-9 0,-1 4-1 0,5-1-8 16,-1 5 17-16,5-1-3 0,0 0-1 0,0 8 0 15,8 3 1-15,-4 1 0 0,4-5 0 0,0 8 0 16,0 0-5-16,4 11-1 0,4 11 0 0,0 4 0 15,0 3-8-15,5 0 0 0,-1 8 0 0,5-1 0 16,-5 1 0-16,4 3 0 0,-3 1 0 0,-1-1 0 16,0 0 0-16,1-7 0 0,-1-4 8 0,-4-3-8 15,5-1 0-15,-9-6 0 0,0-1 0 0,0 0 8 16,0-3-8-16,-4-4 0 0,-4 0 0 0,4-8 0 16,-4 1 0-16,4-4 0 0,-4-4 0 0,0-7 0 0,4 0-8 15,0-11 8-15,0 0 0 0,0 0 0 0,8 4-8 16,-8-4 8-16,0 0-10 0,17-7 10 0,-1-1-8 15,5-3 8-15,3-3 0 0,1 3-9 0,4-8 9 16,4 8 0-16,-4-3 0 0,0-5 0 0,-1 8 8 16,1-3 0-16,4 3 0 0,0 0 0 0,0-4 0 0,0 4 0 15,0 0 0-15,0 0 0 0,0 0 1 0,-4 0 1 16,-9-7 0-16,5 3 0 0,0 1-10 0,-9-1 10 16,-3 0-10-16,-5-3 10 0,0-4 9 0,-4 4 1 15,0-4 1-15,0-7 0 0,-4-4-6 0,0-4-2 0,-4-11 0 16,-4 1 0-16,0-8-5 0,0 0-8 0,-5-7 11 15,1 3-11-15,0-7 0 0,-1 4 0 0,9 3 0 16,-4 15-9 0,0 4-18-16,-5 11-3 0,1 7-1 0,4 7-953 0,-1 15-190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2T20:40:28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4160 7265 3135 0,'-21'18'69'0,"13"-10"15"0,8-8 2 0,-4 7 2 0,4-7-71 0,0 0-17 0,0 0 0 0,0 0 0 16,8 4 42-16,4 3 5 0,1-7 1 0,-1 0 0 16,9-7-36-16,3-1-12 0,-3-3 9 0,4-7-9 15,-1 0 0-15,1-4 0 0,-4-4 0 0,3-3 0 16,-3 0-21-16,0-1-10 0,-5 5-1 0,-4-5-1 15,1 1-9-15,-13 3-2 0,0 1 0 0,0 6 0 0,-9-3 26 16,5 8 5-16,-12 6 1 0,4 5 0 0,-13 3 12 0,8 3 12 16,-7 5-3-16,3 10 0 0,-4 0 11 15,-4 8 1-15,1 7 1 0,3 0 0 0,-4 7 8 0,0 12 2 16,4-1 0-16,9-4 0 0,4-3-15 0,8-3-2 16,8-5-1-16,4-7 0 0,8 1-14 0,-3-5 0 15,7-6 0-15,9-1 0 0,0 0 0 0,0-10 0 16,4-1 0-16,0-7 0 0,4-4-8 0,0-3-2 0,-4 0 0 15,4-8 0 1,-4-3-63-16,4-4-13 0,-8-8-2 0,4-2-1264 0</inkml:trace>
  <inkml:trace contextRef="#ctx0" brushRef="#br0" timeOffset="1405.9197">3649 6284 2354 0,'0'0'52'0,"0"0"10"0,0 0 2 0,0 0 3 0,0 0-54 0,0 0-13 0,0 0 0 0,8 11 0 16,-8-4 117-16,0 4 21 0,0-4 4 0,0 4 1 16,-8 4-64-16,-1 3-13 0,1 8-2 0,-12 18-1 15,-1 14-19-15,0 16-3 0,-16 6-1 0,4 8 0 16,-8 0-17-16,4 11-4 0,4 11-1 0,8-11 0 15,9-4-18-15,-5-15 8 0,17-6-8 0,4-9 0 16,0-10 0-16,4-3 0 0,9-8 0 0,-1-4 0 16,9-7 0-16,-5-11 0 0,-8 0-15 0,13 0-963 15,-9-8-193-15</inkml:trace>
  <inkml:trace contextRef="#ctx0" brushRef="#br0" timeOffset="2015.1493">4769 6822 2991 0,'0'0'66'0,"-8"0"14"0,8 0 2 0,0 0 2 0,-8 0-68 0,8 0-16 0,0 0 0 0,0 0 0 16,0 0 55-16,8 0 7 0,9 0 2 0,3 0 0 15,9-4-48-15,0 4-16 0,4-3 9 0,0-1-9 16,8 0 0-16,4 1 0 0,5 3 0 0,-9-4 0 15,-4 0 0-15,4 1 0 0,0-1 0 0,-3 0 0 32,-6 1-80-32,-7-1-14 0,0 4-3 0,-9-4-801 0,-7 1-160 0</inkml:trace>
  <inkml:trace contextRef="#ctx0" brushRef="#br0" timeOffset="2218.2417">5136 6342 3222 0,'0'0'71'0,"0"0"14"0,0 0 3 0,0 0 3 0,0 0-73 0,0 0-18 0,0 11 0 0,-4 4 0 0,0 7 65 0,-4 7 10 16,-9 15 1-16,-4 15 1 0,1 10-47 15,-5 8-10-15,0 11-1 0,-8 4-1 16,5 10-18-16,-1 1 0 0,4 3 8 0,9-7-8 0,7-15 0 16,9-11-12-16,4-7 1 0,9-11 1 15,16 0-101-15,-5-11-20 0,13-8-4 16,13-10-1-16,3-8-40 0,5-10-9 0,4-12-2 0,4-7-980 15</inkml:trace>
  <inkml:trace contextRef="#ctx0" brushRef="#br0" timeOffset="5045.685">7637 6716 1836 0,'-4'-15'40'0,"0"8"9"0,4-4 2 0,-4 0 0 0,-1 0-41 0,1-4-10 0,-4 4 0 0,0-3 0 16,0-1 147-16,-1 4 27 0,1-4 6 0,-4 4 0 16,-1 0-42-16,-3 4-9 0,-1 0-1 0,1 3-1 15,-5 4-53-15,-7 4-10 0,-1 3-3 0,-4 8 0 16,-4 7-31-16,8 3-6 0,0 8-2 0,-8 7 0 15,4 8-14-15,0 7-8 0,0 7 8 0,4 4-8 16,9 4 0-16,-9 29 8 0,8-19-8 0,17-3 0 0,8-7 0 16,8-12 0-16,5-7 0 0,12-10 8 0,8-5-8 15,12-10 0-15,5-8 0 0,-1-3 0 0,5-8 0 16,4-10 0-16,0-1 0 0,-5-11 0 0,1-7 0 0,-4 0 0 16,-5-11 12-16,-4-3-4 0,-3-8 1 0,-5-7 1 15,-8-1 0-15,-5-10 0 0,-3-4 0 0,-5-3 0 16,-7-8 0-16,-5 0 0 0,-4-11-10 0,0 4-14 15,-9 7 3-15,1 22 1 16,-4 7-17-16,-9 1-3 0,1 14-1 0,-9 3 0 0,-4 12 14 16,-4 11 2-16,-13 3 1 0,-7 19 0 0,-5 10 14 0,4 12 0 0,-4 7 0 15,13 4-9-15,4-1 9 0,12-7 0 0,4-3 0 16,12-4-940-16,13 0-180 0</inkml:trace>
  <inkml:trace contextRef="#ctx0" brushRef="#br0" timeOffset="6071.5957">9495 6437 1972 0,'0'0'44'0,"0"-3"8"0,-8-5 3 0,8 8 0 0,0 0-44 0,-4-3-11 0,0-4 0 0,4 7 0 15,-9-4 123-15,9 4 22 16,0 0 5-16,0 0 1 0,-4 4-67 0,4-4-14 0,-4 10-2 0,0 5-1 16,4 7-45-16,0 15-9 0,-4 14-1 0,4 4-1 15,0 7-3-15,0 4 0 0,0 4 0 0,0-1 0 16,0 1-8-16,0-1 0 0,-4 5 0 0,0-9 8 15,4-2-8-15,0-8 0 0,-4-4 0 0,-1-7 8 16,1 0-8-16,4-19-9 0,0 1 9 0,-4-4-13 16,4 0-7-16,-4-7-2 0,0-4 0 0,0-4 0 15,0-3-26 1,-5-1-6-16,1-10-1 0,0 0 0 16,0-12-147-16,-1-6-30 0,1-5-5 0</inkml:trace>
  <inkml:trace contextRef="#ctx0" brushRef="#br0" timeOffset="6790.1501">9680 5921 2968 0,'-20'0'84'0,"12"0"18"0,-9 0-82 0,5 0-20 0,-5-3 0 0,-3 3 0 15,3 3 79-15,-3-3 11 0,-1 4 2 0,5 3 1 16,-5 1-62-16,4-1-13 0,-3 7-2 0,3 8-1 31,5 0-89-31,0 11-18 0,-1 4-3 0,5 3-810 0,4 8-163 0</inkml:trace>
  <inkml:trace contextRef="#ctx0" brushRef="#br0" timeOffset="7133.8211">10274 6668 3074 0,'-21'11'68'0,"13"-7"13"0,0-1 3 0,-1 1 3 0,-3 3-70 0,8-7-17 16,-4 4 0-16,-1 0 0 0,-3-1 48 0,0 1 7 15,-1 0 1-15,1 3 0 0,-4 0-40 0,-1 4-7 16,-4 0-1-16,5 4-8 0,-5 0 0 0,5-1 0 15,-5 5 0-15,9-1 0 0,0 0 0 0,3 4-11 16,5-3 11-16,4-5-13 16,4 1-18-16,5 3-3 0,7-7-1 0,5 4 0 15,-1-4-2-15,5 0-1 0,4 0 0 0,0 0 0 0,4 0 25 0,-13 0 5 16,1 3 8-16,-1-3-13 0,5 0 13 0,-4 0 0 16,-5 0 0-16,-3 0 0 0,-1 0 12 0,0 4 0 15,-8 3-1-15,-4-3 0 0,-4-1 12 0,-8 5 2 16,0-1 1-16,-9 4 0 0,-4 4-8 0,1 3-2 0,-1 0 0 15,0 1 0 1,0-5-110-16,1-3-22 0,7-4-5 0</inkml:trace>
  <inkml:trace contextRef="#ctx0" brushRef="#br0" timeOffset="8252.947">11798 7393 2426 0,'-12'15'53'0,"8"-4"11"0,-5-8 3 0,9-3 1 0,0 0-54 16,0 0-14-16,-4 4 0 0,4-4 0 0,0 0 106 0,0 0 18 15,0 0 4-15,0-7 1 0,4-8-68 0,5-3-13 0,3-4-4 0,0-15 0 16,1-3-26-16,3-8-6 0,13-3 0 0,0-7-1 16,-4 3-11-16,4-8 0 0,3 1 0 0,6-7 8 15,-1-5-8-15,-9 1 0 0,-11 3 9 0,4 8-9 16,12 7 0-16,-13 15 0 0,-12 7-10 0,-4 11 10 16,1 4-12-16,-5 18 12 0,0 0-12 0,-9 11 12 15,-11 11-12-15,-1 14 4 0,5 12 8 16,-9 14-13-16,-8 8 3 0,0 3 1 0,4 8 0 0,-4 25 0 15,9-4 9-15,3-17 0 0,9-16 0 0,12-10 0 16,12-8 0-16,0-11 0 0,1-7 0 0,7-7 0 16,9-12 0-16,4-3 0 0,0-7 0 0,4-8 0 15,0-7-8-15,4-11 8 0,13-3-8 0,-5-12 8 16,-7-3 0-16,7-11 0 0,0-4 0 0,1-7 0 16,-1-4 0-16,-3-8 0 0,-9-10 0 0,4-4 0 15,8-11-90-15,-3-3-13 16,-13-8-2-16,0 4-1 0,4 3-82 0,-13 12-17 15,-3 10-3-15,-9 30-1 0,-7 22 101 0,-10 18 20 16,-7 14 4-16,-17 16 0 0,-12 10 149 0,0 15 30 0,4 11 5 16,-9 14 2-16,-3 12 75 0,-5 10 15 0,5 8 4 0,0 8 0 15,7-5-55-15,1 4-10 0,-4-3-3 0,12-12 0 0,12-6-75 0,5-12-15 16,-5-4-3-16,9-14-1 0,4-7-26 0,3-4-8 16,5-11 0-16,0-4 0 0,0-7 0 0,0-7-12 15,17-4 0-15,-9-8 0 16,-8-3-33-16,17-3-7 0,3-8 0 0,5-11-1 15,0-8-10-15,-1-10-1 0,1-7-1 0,4-5 0 16,8-6 24-16,-8-1 5 0,-9 1 0 0,5 3 1 0,8 11 27 0,-8 7 8 0,-13 11 0 16,-8 4 0-16,-8 8 0 0,4 3 0 0,0 11 10 0,0 0-2 15,-12 14 17-15,4 8 4 0,12 0 1 0,0 11 0 16,-4 4 12-16,0-4 2 0,4 4 1 0,8-5 0 16,13-2-17-16,-8 3-3 0,-5-4-1 0,4-3 0 15,13-4-16-15,0 0-8 0,0-4 8 0,0-7-8 16,-5-7 11-16,5-1-3 0,4-3-8 0,0-3 12 15,-8-12-4-15,4 0-8 0,-4-3 11 0,-1-4-11 16,1 0 8-16,0-4-8 0,-5-7 0 0,-3 0 0 16,-1-3 0-16,-8 3 0 0,5-4-13 0,-9 1 5 15,0-1-7-15,-4 8-1 0,0 3 0 0,-4 11 0 16,-8 4 16-16,-5 8-9 0,-3 6 9 0,-5 16-8 16,-8 3 8-16,4 11-12 0,0 7 12 0,0 4-12 15,0 4 12-15,9-1-12 0,12 1 12 0,8-1-12 16,8-6 12-16,0-5-8 0,4-3 8 0,1-11-8 15,3-7 8-15,5 3 0 0,0-7 0 0,3-4 0 0,1-3-17 16,4-8 1-16,-4 1 1 0,12-12-837 16,-4-7-167-16</inkml:trace>
  <inkml:trace contextRef="#ctx0" brushRef="#br0" timeOffset="8440.3989">11687 6778 2876 0,'0'15'64'0,"0"-15"12"0,0 0 4 0,12 11 0 0,13 0-64 0,0-4-16 0,8 4 0 0,0 0 0 15,12 0 22-15,9-4 2 0,7 1 0 0,18-8 0 16,15 0-24-16,9-4 9 0,9-11-9 0,11-3-876 16,9-11-179-16</inkml:trace>
  <inkml:trace contextRef="#ctx0" brushRef="#br0" timeOffset="9299.5711">14410 6862 2188 0,'0'0'48'0,"0"0"11"0,-12 4 1 0,4-4 1 0,-5 0-49 0,1 0-12 15,0-4 0-15,-5 1 0 0,1 3 129 0,-1-8 23 16,1 5 5-16,-5-1 1 0,5 8-82 0,-5-1-16 16,0 5-3-16,-3-1-1 0,-5 4-40 0,4 4-8 15,0 6-8-15,1 5 12 0,-1 3-12 0,4 8 0 16,5 7 0-16,4 0 0 0,3 4 0 0,9-5 0 15,4 1 0-15,5-7 0 0,7 0 0 0,1-15 0 16,-1 0 0-16,9-4 0 0,4-3 0 0,0-5 0 0,-5 1 0 16,5-7 0-16,0 0 11 0,8-4-3 0,-8-8-8 15,0-3 12-15,-5-7 0 0,1-7-1 0,-4-8 0 16,-1-4 0 0,-7-11-75-16,3 1-14 0,-3-4-3 0,-5-4-1 15,-4 0 13-15,0 7 2 0,-8 4 1 0,0 19 0 0,-4 3 38 0,3 7 8 16,-7 0 2-16,0 12 0 0,-1-1 88 0,-3 8 18 0,4-1 3 0,-5 5 1 15,1-1-23-15,7 4-4 0,-3-4-1 0,12 4 0 16,-4 0-41-16,8-4-9 0,4 4-2 0,5 0 0 16,3-7-12-16,1 3 0 0,3-7 0 0,5 0 0 15,0-7-35 1,-1 3-3-16,5-3-1 0,0 0 0 0,0-1-114 16,4 1-23-16,-4 0-5 0,4-4-1 0,4 0 63 0,8 0 13 15,-12 0 2-15,-4 7 1 0,-9 1 35 0,-7 3 8 0,-1 3 0 16,-4 5 1-16,-8 6 183 0,0 1 36 0,0 7 7 0,0 3 1 15,-8 8-1-15,4 8-1 0,-4 6 0 0,-1 19 0 16,-3 4-46-16,0 3-10 0,-1-7-2 0,5 3 0 0,4-6-53 16,0 3-11-16,-4-4-3 0,-1-4 0 0,9 5-29 0,0-8-12 15,0-4 11-15,0-7-11 0,0-4 0 0,5-7 0 16,-1-4 0-16,4-7 0 0,-4-7-22 0,0 0-1 16,-4-15 0-16,0 0 0 15,0 0-33-15,-4-11-8 0,0-8 0 0,4-10-1 16,0-15-17-16,-4-11-3 0,4-11-1 0,0-11 0 15,-4-10-87-15,4-12-18 0,4-11-3 0,-4 0-1 16,0 4 43-16,0-4 9 0,0 7 2 0,0 16 0 16,-8 10 54-16,3 14 11 0,-3 12 3 0,4 14 0 0,0 5 194 0,0 13 39 0,0 1 8 15,4 11 2-15,0 7 3 0,0 0 1 0,12 7 0 16,0-3 0-16,9 3-104 0,0 4-21 0,3 4-4 0,9 6-1 16,0 1-29-16,4 0-7 0,-4 0 0 0,0-3-8 15,0 6 0-15,-4-6 0 0,0 3 0 0,-4 0 0 16,-5 0 12-16,1 0-12 0,-9-4 12 0,-4 4-12 15,-3 3 24-15,-10 1-1 0,-7 3-1 0,-9 1 0 16,-3 3 24-16,-1-4 5 0,-8 4 1 0,0-4 0 16,-8 0-29-16,4-3-6 0,-4-8-1 0,-1-3 0 15,1-8-52-15,8 1-12 0,0-5-1 16,9-3-1-16,3-3-134 0,0-8-26 16,9-8-6-16,8-6-860 0</inkml:trace>
  <inkml:trace contextRef="#ctx0" brushRef="#br0" timeOffset="9471.4171">15350 6434 2919 0,'-21'7'64'0,"13"-3"14"0,0-1 2 0,8-3 2 0,0 0-66 0,0 0-16 16,0 0 0-16,0 0 0 0,0 0 61 0,0 0 9 16,8 4 2-16,8 0 0 0,9 3-53 0,0-3-11 15,8-1-8-15,4 1 12 0,-4 3-12 0,4-3-17 16,-4 0 4-16,0-1-928 15,0 1-186-15</inkml:trace>
  <inkml:trace contextRef="#ctx0" brushRef="#br0" timeOffset="9658.8611">15638 6115 3193 0,'0'0'70'0,"0"0"14"0,0 0 4 0,-8 11 2 0,4 0-72 0,-9 8-18 0,5-1 0 0,-4 15 0 16,-1 3 31-16,1 12 2 0,-4 3 1 0,-1 12 0 15,1 13-34-15,3 5 0 0,-3-4 0 0,8 0 0 16,-1-8 0-16,5 1-9 0,4-4 1 0,4-4 0 16,0-3-145-1,5-1-29-15,3-7-6 0,0-7 0 0,5-3-97 16,-5-8-19-16,1-8-4 0</inkml:trace>
  <inkml:trace contextRef="#ctx0" brushRef="#br0" timeOffset="9815.0829">15745 7009 2800 0,'0'0'62'0,"0"7"13"0,-4 4 2 0,4 0 1 0,-4 0-62 16,-4 0-16-16,8 0 0 0,-4 4 0 15,4-8 72-15,0 4 11 0,-4 0 2 0,4-11 1 0,0 0-66 0,0 0-20 16,0 0 8-16,0 0-8 16,0 0-105-16,8 0-26 0,4-4-5 0,-4-3-706 15,1-8-142-15</inkml:trace>
  <inkml:trace contextRef="#ctx0" brushRef="#br0" timeOffset="10439.9269">15741 6785 2381 0,'-25'8'68'0,"17"-1"14"0,0 0-66 0,0 4-16 0,-1 0 0 0,5 0 0 16,0 0 135-16,0-3 23 0,4 3 5 15,4 0 1-15,0 3-105 0,5-6-21 0,7 2-4 0,1-2-1 16,-1-1-25-16,5 0-8 0,3 1 0 0,5-1 0 16,0 0 0-16,4-3 0 0,-4 0-13 0,4-1 5 31,0 1-32-31,0 0-5 0,0-1-2 0,0 1 0 15,-5 0 5-15,-3-4 1 0,-4 3 0 0,-5 1 0 0,-3-4 27 0,-1 4 6 16,-12-4 8-16,0 0-13 0,0 0 13 0,0 0 16 0,0 0-3 0,-4 7-1 16,0 0 13-16,-4 1 3 0,-1 3 0 0,1-4 0 15,0 4-8-15,4 0-2 0,-5 0 0 0,5 4 0 16,0-4-10-16,4-4-8 0,0-7 9 0,0 0-9 16,8 11 0-16,5 0 0 0,-5 0 0 0,4-4 0 15,1 0 0-15,-1 1 0 0,0-1 0 0,1-3 0 16,3-4-20-16,-7 0 2 0,3-4 1 0,4 4 0 15,-16 0-10-15,13 0-1 0,3-7-1 16,-3 3 0-16,-1-7 17 0,0 4 12 0,-3 0-13 0,-1-1 5 16,4-3 8-16,-4 4 0 0,1-4-9 0,-5 7 9 0,0-3-9 15,4 0 9-15,-8 7-12 0,0 0 12 0,0 0 0 16,0 0 0-16,0 0 0 0,12 14 0 0,-3-3 0 16,3 4 19-16,-4 0-3 0,1-1 0 0,-1 1 1 15,0-1 0-15,0 1 0 0,1-4 0 0,-9-11-9 0,16 11-8 16,-16-11 12-16,16 7-12 0,1-3 12 0,4 0-12 15,-1-4 12-15,9-4-12 0,-4 0 10 0,-1-7-10 16,1 0 8-16,0-3-8 0,0-1 0 0,-5-3 8 16,1-4-8-16,-1 0 0 0,-3-7 0 0,-1 3 0 0,1-7-9 15,-5 0 9 1,-4-4-28-16,5-3 2 0,-5-4 0 0,0-3 0 16,1-5 10-16,-5-3 3 0,8-10 0 0,-4 2 0 15,0-6-17-15,5 3-3 0,-13 4-1 0,4 7 0 0,0 0 19 0,-4 11 4 0,-8 14 1 16,-5 12 0-16,1 7 40 0,-8 19 8 0,-5 13 2 0,-8 20 0 15,-8 21 15-15,-5 26 3 0,-3 18 1 0,4 11 0 16,-1 8-19-16,9-4-4 0,8-4-1 0,9-33 0 16,11-3-23-16,1-5-4 0,8-6 0 15,4-8-8-15,5-7 0 0,7-7-19 0,1-8 3 0,16 8 0 16,-5-15-30 0,9-8-6-16,1-14 0 0,3-7-789 0,0-8-158 0</inkml:trace>
  <inkml:trace contextRef="#ctx0" brushRef="#br0" timeOffset="10971.055">18304 6624 2984 0,'0'0'66'0,"-8"4"14"0,-1 0 2 0,-3 3 1 0,-4 0-67 0,-5 8-16 0,-4-4 0 0,-4 3 0 15,1 5 40-15,-18 10 5 0,1-3 1 0,4-1 0 16,-1 5-37-16,5-5-9 0,9 1 0 0,3 0 0 16,4-5 0-16,9-2 0 0,4-1 0 0,8 0 0 15,4 1-9-15,0-1 9 0,4-3-12 0,9 3 12 16,3 0-10-16,5 1 10 0,0-5-8 0,-1 1 8 15,5 0 0-15,0-1 0 0,0 1 0 0,0-4-8 16,-5 0 8-16,-3 0 0 0,0 0 0 0,-1 0-8 16,1-4 8-16,-1 4 0 0,-3-7 0 0,-5 3 0 15,5-3 0-15,-5 3 0 0,-12-7 0 0,0 0 8 16,0 11-8-16,-4 0 12 0,-4 0-4 0,-9 4 0 0,-3-1 1 16,-5 1 1-16,0 3 0 0,-8-3 0 0,-4 0-19 15,0-4-4-15,4 3-1 0,4-3 0 16,-4 0-136-16,5 0-27 0,7-4-6 0,4-3-630 15,5 3-127-15</inkml:trace>
  <inkml:trace contextRef="#ctx0" brushRef="#br0" timeOffset="11293.4777">18695 7012 2941 0,'-20'0'64'0,"11"4"14"0,-3 0 2 0,0-1 4 0,-5 1-68 0,1 0-16 16,-1 3 0-16,-3 0 0 0,-5 4 86 0,8 4 14 15,5 0 2-15,4 3 1 0,-5 8-66 0,5-1-13 16,-4 4-2-16,4 1-1 0,4-1-21 0,4 0 0 16,0 1 0-16,8-5 0 0,8 1 0 0,9-4 0 15,0-4-8-15,8-3 8 0,0-4-12 0,0-4 2 16,-5-3 1-16,1-4 0 0,0-4-7 0,-8-3 0 0,3-4-1 16,-3 0 0-16,-9-4 17 0,1 4 0 15,-5-7 0-15,4-4 0 0,-8-4 0 0,1-3 0 0,-1-8 0 16,-8-3 0-1,4 0-38-15,-9-4-4 0,-3 4-1 0,0 7 0 16,-5 7-24-16,-8 8-5 0,1 3 0 0,-5 11-1 16,-4 4-24-16,4 8-5 0,0-1-1 0,4 4 0 15,1 0-107-15,7 0-22 0,13-4-4 0</inkml:trace>
  <inkml:trace contextRef="#ctx0" brushRef="#br0" timeOffset="11527.7915">19321 6309 3146 0,'0'0'69'0,"0"0"15"0,0 0 2 0,0 0 2 0,0 0-70 0,0 11-18 16,-4-3 0-16,0 6 0 0,-4 1 56 0,0 11 7 15,-5 10 1-15,-3 15 1 0,-9 12-44 0,0 6-9 16,-3 4-1-16,-1 1-1 0,0 3-10 0,-4 0 0 15,0 7 9-15,4-4-9 0,4 4 0 0,5-7-10 16,3-7 1-16,5-8 0 16,4-7-188-16,4-7-38 0,4-8-7 0</inkml:trace>
  <inkml:trace contextRef="#ctx0" brushRef="#br0" timeOffset="11762.1105">19614 6372 3049 0,'0'0'67'0,"0"0"13"0,0 0 4 0,0 0 2 0,0 0-69 0,0 0-17 0,0 0 0 0,0 0 0 16,0 0 61-16,0 11 9 0,0 7 2 0,-4 11 0 15,-8 4-51-15,3 11-9 0,-7 11-3 0,-1-4 0 16,-3 4-9-16,3 0 0 0,1-7 0 0,-1-1 0 15,9-6-98-15,0-1-18 16,0-7-4-16,3 0-796 0,5-8-160 0</inkml:trace>
  <inkml:trace contextRef="#ctx0" brushRef="#br0" timeOffset="12121.4051">19326 7360 3304 0,'0'0'73'0,"0"0"15"0,0 0 4 0,0 0 0 0,0 0-74 0,0 11-18 16,0-11 0-16,4 8 0 0,0 2 52 0,0-2 8 15,0 3 0-15,0 0 1 0,0 0-47 0,0 3-14 16,1 1 0-16,-1 0 8 0,4-1-8 0,-4-3 0 16,0 0 0-16,0 4-8 0,0-4-10 0,1-4-2 15,-5-7 0-15,8 11 0 16,-8-11-12-16,0 0-2 0,4 4-1 0,-4-4 0 0,0 0 14 0,12 0 2 0,-4-4 1 0,1-7 0 15,-1 0 18-15,4-3-10 0,-3-8 10 16,-1 0-8-16,8-4 8 0,-3-3 0 0,3-4 0 16,1 4 0-16,-1-1 0 0,9 1 0 0,0 3 0 15,-1 8 0-15,-11 7 12 0,3 0 4 0,1 7 0 0,-1 4 1 16,-4 4 8-16,5 7 2 0,-1 4 0 0,1 7 0 16,3 7-9-16,-3 0-2 0,-13 12 0 0,0-5 0 15,0 1-5-15,-8 3-2 0,-4 0 0 0,-4 1 0 16,-9 3-9-16,5-1 0 0,7 1 0 0,-11 4-1029 15,-5 3-213-15</inkml:trace>
  <inkml:trace contextRef="#ctx0" brushRef="#br0" timeOffset="18836.6227">3908 9748 2826 0,'-16'7'80'0,"16"-7"17"0,0 11-77 0,0-11-20 0,-4 7 0 0,4-7 0 15,0 0 90-15,4 11 14 0,-4-11 4 0,16 4 0 16,-3 0-68-16,-5-4-14 0,12 0-2 0,-3-4-1 16,8-7-23-16,3 0 0 0,10-7 0 0,-5-1 8 15,-1-3-18-15,6-3-3 0,-10-1-1 0,1 0 0 32,-12 1-65-32,-1-1-13 0,-3 4-2 0,-5 4-1 15,0 0 19-15,0 3 4 0,-8 0 1 0,-8 1 0 0,0 3 71 0,0 3 0 0,-5 1 0 0,1 0 12 16,-5 3 32-16,-3 0 8 0,-1 4 0 0,1 4 1 15,-1-4 3-15,-8 11 1 0,0 0 0 0,9 7 0 16,-1 8-21-16,5 0-5 0,-1 3-1 0,9 7 0 16,4 8-19-16,4-3-11 0,4 6 12 0,4-3-12 15,9-4 0-15,-1-3 0 0,5 3 0 0,8-7 0 16,-9 0 0-16,9-7 0 0,-4-4 0 0,4 0-9 16,-5-4 1-16,-3-3 0 0,8-1 0 0,-5-6 0 15,5-8-55-15,-4 0-10 0,8-8-3 16,0-3-784-16,8-7-158 0</inkml:trace>
  <inkml:trace contextRef="#ctx0" brushRef="#br0" timeOffset="19086.571">4596 9316 2941 0,'-29'7'64'0,"17"-4"14"0,4 1 2 0,0 0 4 0,8-4-68 0,-9 3-16 0,9-3 0 0,0 0 0 16,0 0 56-16,0 0 7 0,9 0 1 0,7 0 1 15,1 0-51-15,11 4-14 0,9-4 0 0,-4-4 0 16,13 4 0-16,-1-3 0 0,0 3 0 0,5-8 0 16,-5 5 0-16,-4-4-9 0,5-1 9 0,-5-3-10 15,0 0-175 1,-4 0-35-16,-8 0-8 0</inkml:trace>
  <inkml:trace contextRef="#ctx0" brushRef="#br0" timeOffset="19289.6366">4918 8792 3258 0,'0'0'72'0,"0"0"14"0,-9 7 3 0,5 8 3 0,-4 3-74 0,0 8-18 15,0 14 0-15,-1 15 0 0,-3 22 47 16,0 0 5-16,3 7 2 0,-3 0 0 0,4 4-36 15,8 4-7-15,0 3-2 0,0-11 0 16,12-7-9-16,9-4 0 0,-1-11-12 0,9-7 12 16,8-3-124-16,4-12-18 0,9-3-3 0,-5-8-1 15,9-7-59-15,3-11-12 0,5-4-3 0,4-3-865 16</inkml:trace>
  <inkml:trace contextRef="#ctx0" brushRef="#br0" timeOffset="20039.4814">7550 8678 1933 0,'0'0'42'0,"0"0"9"0,0 0 1 0,0 0 4 0,0 0-45 0,0 0-11 0,0 0 0 0,0 0 0 16,0 0 134-16,0 0 25 0,0 0 5 0,0 0 0 16,-8 11-47-16,-4 8-9 0,-1 6-3 0,-3 8 0 15,-5 11-42-15,-3 11-9 0,-5 18-2 0,-4 8 0 16,-4 7-19-16,0 0-4 0,-5-8-1 0,5 1 0 15,9-1-16-15,-1 1-3 0,0-8-1 0,4-7 0 0,9-7-8 16,3-19 0-16,5-3 9 0,0-5-9 16,0-2-46-16,8-8-14 0,0-4-2 15,0-3-1-15,4-4-161 0,-4-11-32 0,12-4-6 0</inkml:trace>
  <inkml:trace contextRef="#ctx0" brushRef="#br0" timeOffset="20258.1648">7728 8437 3132 0,'0'0'69'0,"0"0"15"0,0 0 2 0,0 11 1 0,4 0-70 0,0 0-17 0,4 7 0 0,-8 4 0 15,0 7 59-15,0 8 8 0,0 7 1 0,0 3 1 16,0 8-44-16,0 15-9 0,4 21-1 0,0 8-1 16,0 0-14-16,1 4 0 0,-1-8 0 0,0 4 0 15,4 3 0-15,0-7 0 0,5-7 0 0,-1-7 0 16,4-12 0-16,1-6-18 0,-5-8 2 0,5-8 1 31,-5-3-69-31,-4-15-15 0,1 1-2 0,-5-8-1 0,-4-4-83 16,0-3-17-16,0-4-3 0</inkml:trace>
  <inkml:trace contextRef="#ctx0" brushRef="#br0" timeOffset="20429.9992">7208 9539 3049 0,'0'0'67'0,"0"0"13"0,13 0 4 0,3 7 2 0,5-3-69 0,-1 0-17 16,9-1 0-16,0 1 0 0,8-1 66 0,0-3 10 16,9 0 1-16,-1-3 1 0,4-1-53 0,5 1-10 15,0-1-3-15,-5-3 0 0,5 3-12 0,-1 0 0 16,1 1 0-16,-1-1-995 16,-7 0-204-16</inkml:trace>
  <inkml:trace contextRef="#ctx0" brushRef="#br0" timeOffset="22179.5914">2911 8883 2674 0,'0'0'59'0,"0"0"12"0,0 0 2 0,0 0 3 0,0 0-61 0,0 0-15 16,0 0 0-16,0 0 0 0,0 0 63 0,0 0 9 15,0 0 3-15,0 0 0 0,0 0-35 0,4 8-8 16,9-1 0-16,-1 4-1 0,-8 4-13 0,4 7-2 16,-4 11-1-16,1 7 0 0,3 8-3 0,-8 3 0 0,0 0 0 15,-8 4 0-15,-1 0 8 0,-3 3 2 0,0 5 0 16,-5 6 0-16,-3 1 2 0,7-15 1 0,5-4 0 16,-4 0 0-16,-5 1-2 0,9-5-1 0,4 1 0 15,-4-8 0-15,8-3-13 0,0 7-9 0,8-8 12 16,-4-3-12-16,8-4 8 0,5-3-8 0,-1-8 0 15,9-3 0-15,0 0 8 0,-1-4-8 0,9-4 0 0,4 0 0 16,0-3 0-16,5-4 0 0,7-4 0 0,-4-7 0 16,9-3 0-16,4-1 0 0,-1-3 0 0,-3 3 0 15,0-3 0-15,-5-1 0 0,0 5 0 0,-7-4 0 32,3 3-37-32,-12 4-11 0,4 0-3 0</inkml:trace>
  <inkml:trace contextRef="#ctx0" brushRef="#br0" timeOffset="23382.4323">9709 9433 2772 0,'0'0'61'0,"0"0"13"0,0 0 2 0,0 0 1 0,0 0-61 0,0 0-16 0,0 0 0 0,0 0 0 16,0 0 102-16,-8 0 18 0,8 0 3 0,-8 7 1 15,4 4-81-15,0 7-16 0,-1 4-3 0,5 11-1 16,0 7-23-16,0 4 0 0,0 0 0 0,5 4 0 15,-1-8-12-15,4-3 2 0,0-4 1 0,0-8 0 16,5 1-136 0,3-8-27-16,-3 1-6 0,-1-12-680 0,0-3-136 0</inkml:trace>
  <inkml:trace contextRef="#ctx0" brushRef="#br0" timeOffset="23538.6813">9545 8979 2613 0,'-17'7'74'0,"5"-3"16"0,-1 3-72 0,1 4-18 15,0 4 0-15,-1-1 0 0,-3 1 128 0,3 7 23 16,1 0 4-16,0 0 1 0,-1-4-100 0,5 4-20 16,4 0-4-16,4-4-1 15,0 1-111-15,8-1-21 0,5-3-5 0,7-1-1206 16</inkml:trace>
  <inkml:trace contextRef="#ctx0" brushRef="#br0" timeOffset="23835.4575">10307 9198 2984 0,'-17'8'66'0,"9"-1"14"0,0 0 2 0,-5 1 1 0,1 3-67 0,-4 0-16 0,-1 0 0 0,1 3 0 16,-5 1 47-16,5 3 5 0,-1 0 2 0,1 1 0 16,3-1-39-16,5-3-15 0,0 3 11 0,8-7-11 15,0 4 0-15,4-1 0 0,8-3 0 0,5 0 0 16,3 4-12-16,9-4 12 0,4 0-12 0,4 4 12 15,0-4-13-15,-4 0 4 0,0 3 1 0,4 1 0 16,-4-1 8-16,-4 1 0 0,0 0 0 0,-4-4 0 16,-1 3 0-16,-3 5 0 0,-5-1 0 0,-3-3 0 15,-9-1 0-15,-4 1 11 0,-4 0-3 0,-4 3 0 16,-5 0 4-16,-3 1 1 0,-5-1 0 0,0-7 0 16,1 3-37-16,-1 1-7 15,-3-4-1-15,3 0-899 0,0 0-179 0</inkml:trace>
  <inkml:trace contextRef="#ctx0" brushRef="#br0" timeOffset="26015.9033">12004 9663 1461 0,'-16'11'32'0,"16"-11"6"0,0 0 2 0,-9 8 2 0,5-5-34 0,-4 5-8 0,4-1 0 0,4-7 0 16,0 0 80-16,0 0 15 0,-8 4 2 0,8-4 1 15,0 0-6-15,0 0-2 0,0 0 0 0,0 0 0 16,0 0 7-16,0 0 2 0,0 0 0 0,0 0 0 16,0 0-19-16,0 0-3 0,0 0-1 0,8 0 0 15,4 0-26-15,1-11-6 0,3 3 0 0,9-10-1 0,4-4-21 16,-5 0-4-16,1-4-1 0,4-3 0 16,12-4-9-16,-4-7-8 0,0 0 12 0,0-8-12 0,-4 0 12 15,13-17-4-15,-13-1 0 0,-4 0-8 0,-5-4 13 16,-7 4-4-16,-5-7-1 0,1 7 0 0,-5 0-17 0,-4 0-4 15,0 4-1-15,0 7 0 0,0 8-6 0,-4 6-2 16,4 12 0-16,-4 7 0 0,-4 11 8 0,0 7 2 16,0 15 0-16,-8 22 0 0,3 15-4 0,-3 18-1 15,-9 14 0-15,-3 16 0 0,-1 10 17 0,4 0 0 16,5-4 0-16,-1-3 0 0,5-7 12 0,4-12 2 0,4-6 1 16,-5-8 0-16,9-8-15 0,0-7 8 15,5-7-8-15,3-7 0 0,0-8 9 0,4-7-9 0,-3-7 8 16,7-4-8-16,-4-8 10 0,9 1-10 0,-9-8 12 15,9-7-12-15,0 1 13 0,-5-9-4 0,5-6-1 16,-1-1 0-16,5-3 0 0,0-4 0 0,-5-4 0 0,-3-3 0 16,-1 7-8-16,1 0 0 0,3 4 9 0,1 3-9 15,-4 4 0-15,-1 0 0 0,-4 4 0 0,5 3 0 16,3 4 0-16,-7 0 0 0,-1 0 0 0,1 4-8 16,-1 3 8-16,-4-3 0 0,-8 7 0 0,0 0 0 15,12-4 0-15,1 0 0 0,-13 4 0 0,0 0 0 16,4-7 0-16,8 4 0 0,-3-1 0 0,-9 4 0 15,8-11 0-15,4 4 0 0,-4-1 0 0,5-6 0 16,-5 3 0-16,4 0 0 0,1-8 0 0,-1 1 0 16,0 0 0-16,-3-4 0 0,-1-4 0 0,4-3 0 15,-8-4-33-15,5 0-5 0,-5-7-1 16,0-1 0-16,-4-3-26 0,4 0-6 0,0-3-1 0,-4 7 0 16,0-1 20-16,0 8 3 0,-4 8 1 15,0 6 0-15,0 12 36 0,-4 3 12 0,-5 4 0 0,5 8-10 16,-9 10 24-16,-3 8 5 0,-1 7 1 0,-3 7 0 0,-5 11 19 15,0 4 4-15,-8 7 1 0,-4 23 0 0,-1-12 24 0,9 0 6 16,5 0 1-16,-1-7 0 0,4-11-39 0,9 0-8 16,-1-7-2-16,5-4 0 0,3-4-18 0,1-4-8 15,0-3 0-15,8-3 8 0,-4-5-8 0,4 1 0 16,0-11-12-16,4-1 12 16,-4 1-45-16,8-8-2 0,-8-7 0 0,0 0 0 15,8-3-38-15,5-5-8 0,-1-6-2 0,1-5 0 16,3-10 29-16,9-4 6 0,-5-4 0 0,5 1 1 15,0-4 26-15,-1-1 5 0,1 5 0 0,0 3 1 0,-4 11 27 0,-5 7-8 0,0 0 8 16,-3 8 0-16,-1 0 0 0,-4 7 11 0,1 3-1 0,-1 5 0 16,0 3 32-16,-4 11 6 0,0 7 2 0,-4-3 0 15,0 10 16-15,5-6 3 0,-5 2 1 0,4-2 0 16,-4 3-23-16,8-8-5 0,4-3-1 0,-4 0 0 16,9 0-24-16,-1-3-5 0,1-8 0 0,4 0-1 15,3-4-11-15,5-7 10 0,8-4-10 0,-4-3 10 16,4 0-10-16,-4-8 10 0,0 0-10 0,0-3 10 15,0 0-10-15,0-4 0 0,-8-4 0 0,-5 8 0 16,-3-4-40-16,-5-4 0 16,1 4 0-16,-5-3 0 0,-4 6-27 0,-4-3-5 15,-4 0-2-15,-4 4 0 0,-1 3 34 0,-3 4 8 0,-9 8 0 16,1 3 1-16,3 3 55 0,1 5 12 0,-1 3 1 0,-3 7 1 0,-1 0 26 16,0 8 4-16,9 3 2 0,4 4 0 0,-4 4 6 15,7-1 0-15,10 1 1 0,3-4 0 0,4 0-40 16,5-4-8-16,-1-3-1 0,13-4-1 0,4 0-19 0,4-4-8 15,4-7 0-15,-4 0 8 0,9-7-8 0,-9-4 0 16,0-4-10-16,-4-7 10 16,4-4-104-16,-8-3-14 0,-1-4-3 0,-7-7-715 15,-4 0-144-15</inkml:trace>
  <inkml:trace contextRef="#ctx0" brushRef="#br0" timeOffset="26234.6023">11765 8979 2779 0,'0'0'61'0,"0"0"13"0,0 0 2 0,13 7 2 0,7-3-62 0,5 3-16 0,4 0 0 0,4-3 0 15,4 3 0-15,12-3 9 0,13 0-9 0,12-1 8 16,13-3-8-16,-17 0 8 0,8 4-8 0,4 0-826 15,9-4-170-15</inkml:trace>
  <inkml:trace contextRef="#ctx0" brushRef="#br0" timeOffset="28062.2963">15296 9286 1198 0,'21'0'26'0,"-13"-7"6"0,0 0 0 0,0-1 3 0,1 5-35 0,-9 3 0 0,0 0 0 0,0 0 0 0,0 0 144 0,0 0 21 16,-4-11 5-16,-5 7 1 15,1 0-8-15,-8-3-2 0,-5 3 0 0,0 4 0 16,-3 0-55-16,-1 0-11 0,0 0-3 0,-4 0 0 0,1 4-48 15,-5 3-9-15,0 1-3 0,0-1 0 0,-4 4-6 0,-5 7-2 16,1 1 0-16,8-1 0 0,0 7-3 0,13 1-1 16,3 3 0-16,5 12 0 0,4 3-20 0,4 3 0 15,4 1 0-15,4-1-12 0,12 1 12 0,5 11 0 16,8-12 0-16,-1-7-8 0,5-7 8 0,0-7-8 16,4-8 8-16,0-7-8 0,1-3 8 0,-1-8-12 15,4-8 12-15,-4-3-12 0,0-7 12 0,-4-4-10 16,4-7 10-16,0-1-10 0,-8-2 10 0,0-9-10 15,-9 1 10-15,1-4-10 16,-5-4-18-16,-3-3-4 0,-1 0-1 0,-4 7 0 16,1 0-11-16,-1 11-3 0,-8 7 0 0,4 8 0 0,-4 7 31 0,-4 8 7 15,0 10 1-15,-4 7 0 0,-1 8 21 0,1 15 5 0,0 11 1 16,-5 14 0-16,1 7 33 0,0 5 8 0,-5 6 0 0,5 4 1 16,-5 1 3-16,5-1 0 0,-4 0 0 0,-1-3 0 15,5-4-43-15,-9-4-8 0,5-7-1 0,3-11-1 16,1 0-3-16,4-11-8 0,-1-1 12 0,-3-6-4 15,-4-4-8-15,3-7 0 0,-3-8 0 0,-1-3 0 16,1-4-21-16,-1-8-7 16,1-3 0-16,-1-11-1 0,1 0-15 0,-1-11-2 15,5-3-1-15,0-8 0 0,-1-8 9 0,5-6 2 0,8-8 0 16,0-4 0-16,4-7 20 0,9 4 4 0,3 4 0 0,9-1 1 16,8 0 11-16,0 8 0 0,4-4 10 0,8 4-10 15,-4 3 12-15,9-3-3 0,-1 11-1 0,1 0 0 16,-5 7-8-16,0 0 0 0,1 0 9 0,-1 7-9 0,-4 8 0 15,-4-1 0-15,-4 8 0 0,-4 0 8 0,-8 4 6 16,-1 3 2-16,-7 8 0 0,-5 3 0 0,-8-7 28 16,-4 19 7-16,-5-1 1 0,-3 8 0 0,0-1-8 0,-5 8 0 15,1 0-1-15,-1 4 0 0,-3-1-28 0,7-6-6 16,1-1-1-16,4-7 0 0,-5 0-8 0,9-4 0 16,0-3 0-16,4-4 0 0,0-11-9 0,0 0-4 15,0 0-1-15,0 0 0 16,8 0-26-16,1-7-6 0,3-8-1 0,-4 0 0 15,0-7-19-15,5-3-4 0,3-8-1 0,1-4 0 16,-1-3-6-16,1-4-2 0,3 0 0 0,1 4 0 16,-5-4-18-16,1 4-4 0,-1 10-1 0,1 8 0 15,-5 4 10-15,-4 11 3 0,-3-1 0 0,-5 8 0 0,0 0 161 0,4 11 33 0,-4 8 7 0,0-5 0 16,4 5 43-16,0-1 8 0,0 0 1 0,4 0 1 16,5 4-79-16,3 0-16 0,1-7-3 0,-1 3-1 15,5-3-42-15,3 3-8 0,1-7-1 0,0 0-1 16,4-3-6-16,0-1-8 0,-1-3 11 0,5-4-11 15,0-4 0-15,0 0 0 0,0-3 0 0,-4 0 0 16,0-8 0-16,-4 0 0 0,-1 1 0 0,1-5-9 16,-13 1-14-1,1-4-2-15,-1-4-1 0,-4 1 0 0,-3-4-17 16,-10-1-3-16,1 1-1 0,-4 0 0 0,-4 3 19 0,-5 0 4 0,1 8 1 0,-1 0 0 16,-7 7 23-16,3 7 15 0,-4 0-3 0,-4 8 0 15,5 3 13-15,-5 8 3 0,0 3 0 0,4 4 0 16,-4 4 13-16,9 7 3 0,-1 4 1 0,5-4 0 0,3 3-4 15,9 1-1-15,0-1 0 0,8 5 0 0,0-8-25 16,9 3-6-16,-1-6-1 0,5 2 0 0,7-6-8 0,-3 0 0 16,8-4 0-16,-5-8 0 0,9 1 0 0,4-8 0 15,1 1 0-15,-1-8 0 0,4 3-10 0,-4-6 10 16,4-5-13-16,-8-3 5 0,4-7-10 0,0 0-2 16,-4-4 0-16,0-4 0 15,-4-7-11-15,0-7-2 0,0-4-1 0,-5-4 0 16,1 1-18-16,-8-1-3 0,-1 4-1 0,-8 4 0 15,-4 3 5-15,1 4 1 0,-10 8 0 0,1 6 0 0,-8 1 50 16,0 11 0-16,-9 3 0 0,0 11 9 0,-7 4 3 0,-5 8 1 16,0 6 0-16,-4 8 0 0,-5 8 11 0,9-1 3 0,5-3 0 15,7 3 0-15,-4 0 22 0,13 0 5 0,4-3 1 16,4-4 0-16,4 0-25 0,0-7-5 0,4-1-1 0,8-3 0 16,4-4-24-16,5 1 0 0,8-5 0 0,0-6 0 15,0-5 0-15,8-3 0 0,0-3-12 0,0-1 12 16,4-7-19-16,-4 0 4 0,4 0 1 0,5-4 0 15,-1-3 2-15,-4 3 1 0,-4 1 0 0,-4-1 0 16,0 1 11-16,-4 3-13 0,-4 0 5 0,-1-4 8 16,-7 8 0-16,-5 3 0 0,1-3 0 0,-9 3 0 15,-4 4 10-15,-4-7 0 0,-9 3 0 0,1 4 0 16,0 4-10-16,-9-1 8 0,-12 8-8 0,-4 4 8 16,0 3-8-16,4 1 0 0,0 3 0 0,0-1 0 15,4 1 14-15,4 4 7 0,1-4 2 0,7 4 0 16,1 3 8-16,7-7 1 0,5 4 1 0,0-4 0 15,8 0-17-15,5-1-3 0,3 1-1 0,4-7 0 16,1 0-12-16,8-4 0 0,-1-4 0 0,5 0 0 0,4-7 0 16,0-3 0-16,0-5 0 0,0-6 0 0,4-5 0 15,0-3 0-15,0 1 0 0,0-9 0 0,0-6 0 16,-4-5 0-16,4-6 0 0,-4-5 0 0,-4-6 0 0,4-8 0 16,-4-4 0-16,0-3 9 0,0-4-9 0,-5-7 8 15,1-4-8-15,0 4 8 0,4-4-8 0,-9 8 0 16,-7 6 0-16,-5 12 0 0,0 14-16 0,-4 8 4 15,-8 15 0-15,0 6 1 0,-8 16 11 0,-1 6 0 16,1 19 0-16,-4 15-8 0,-5 10 8 0,-4 19 0 0,0 8 10 16,5 6-10-16,-1 4 16 0,1 4-4 0,-1-7 0 15,9 3 0-15,3-7-12 0,5-4 0 0,0-7 0 16,4-4 0 0,4-10-99-16,5-5-19 0,-5-10-4 0,8-1-757 0,-4-3-151 0</inkml:trace>
  <inkml:trace contextRef="#ctx0" brushRef="#br0" timeOffset="28249.7451">17657 9667 3146 0,'0'0'69'0,"0"15"15"0,0 7 2 15,0 0 2-15,4 3-70 0,4 5-18 0,1-1 0 0,-1-4 0 16,8 5 22-16,1-8 1 0,3 0 0 0,5 0 0 15,0-8-23-15,4-3-10 0,4-3 1 0,0-1-943 16,0-3-188-16</inkml:trace>
  <inkml:trace contextRef="#ctx0" brushRef="#br0" timeOffset="28437.2042">18226 9550 2926 0,'0'0'64'0,"0"0"14"0,0 7 2 0,-5 11 3 0,-7 8-67 0,0 11-16 16,-9 18 0-16,-8 7 0 0,-4 7 89 0,-8 8 15 15,-8 4 2-15,3 3 1 0,5 11-72 0,4-7-15 16,-4-4-2-16,8-7-1010 16,4-3-201-16</inkml:trace>
  <inkml:trace contextRef="#ctx0" brushRef="#br0" timeOffset="28858.9789">19540 9297 2883 0,'-17'4'64'0,"9"0"12"0,0-4 4 0,-4 0 0 0,3 0-64 0,-3 0-16 15,0 3 0-15,-1-3 0 0,1 0 74 16,4 4 11-16,-5 0 3 0,-3 6 0 0,3 1-66 0,-7 4-13 16,-1 3-9-16,-8 4 12 0,1 4-12 0,-5 3 0 15,0 4 0-15,4 0-11 0,0 8 11 0,8-5 0 16,-3 1 0-16,7-1-8 0,9-3 8 0,0-3 0 15,4-1 0-15,4-7 0 0,8 0 0 0,0 0-10 16,4-4 10-16,9-3 0 0,0-4-9 0,-1 0 9 16,5-4 0-16,0 0-9 0,3-3 9 0,1 3 0 0,0-7 0 15,-4 4-8-15,4 0-1 0,8-4 0 0,-8 0 0 16,-1 0 0-16,-11 0-3 0,-1 0-1 0,-16 0 0 16,0 0 0-16,0 0 13 0,0 11 0 0,-8-4 0 15,-4 4 0-15,-5 0 0 0,-3 4 10 0,-1-8-2 0,-8 4 0 31,0 0-46-31,1-4-10 0,3 4-1 0,4-7-1 16,5 0-135-16,-1-1-27 0,9-3-6 0</inkml:trace>
  <inkml:trace contextRef="#ctx0" brushRef="#br0" timeOffset="29155.7834">19874 9597 3150 0,'-13'15'69'0,"5"-4"15"0,-8-4 2 0,-1 8 2 15,-4 3-70-15,1 1-18 0,7 3 0 0,-3 0 0 16,0 3 56-16,3 1 8 0,1-4 2 0,4 0 0 16,-1 0-49-16,9 0-9 0,9 3-8 0,-1 1 9 0,4-4-9 15,9 0 0-15,8-4 0 0,4-3-11 0,4 0-1 0,4-4-1 16,-4-4 0-16,4-7 0 16,-8-4-15-16,4-3-4 0,-8-4 0 0,-4 0 0 0,-1-7 14 15,-7 3 2-15,-1 0 1 0,-3-7 0 0,-5 0 15 0,0-7 0 16,-8-4 0-16,-4 0 10 0,-4-3-10 15,-4-8 0-15,-1 7 0 0,-7 8 0 0,-5 7-12 0,-4 0-2 16,-4 11 0-16,0 3 0 16,0 8-68-16,4 4-14 0,0 0-2 0,5 3-1 15,3 0-28-15,5 1-5 0,3-1-2 0,9 0-967 16</inkml:trace>
  <inkml:trace contextRef="#ctx0" brushRef="#br0" timeOffset="29390.1059">20685 8671 3146 0,'0'0'69'0,"0"0"15"0,0 0 2 0,4 11 2 0,-4 0-70 0,0 7-18 0,-8 8 0 0,0 3 0 15,-4 12 60-15,-9 17 9 0,-8 15 2 0,0 15 0 16,-4 0-43-16,-4 0-8 0,-4-4-1 0,8 4-1 15,4 4-10-15,-4-4-8 0,0-4 9 0,9-7-9 16,7-8 0-16,1-10-8 0,7-4-1 0,5-11 0 16,0-4-160-16,4-7-32 0,4-4-7 15,9-11-1117-15</inkml:trace>
  <inkml:trace contextRef="#ctx0" brushRef="#br0" timeOffset="29577.9266">21151 8580 3391 0,'0'0'75'0,"0"0"15"0,0 0 3 0,0 0 2 0,-4 11-76 0,0 3-19 0,-5 1 0 0,1 3 0 16,-4 4 35-16,-1 4 3 0,-7-1 1 0,-1 8 0 16,9-3-39-16,-5 3 0 0,1 3 0 0,3 1 0 31,1-1-97-31,8 1-24 0,4 0-5 0,4-8-1315 0</inkml:trace>
  <inkml:trace contextRef="#ctx0" brushRef="#br0" timeOffset="29999.3355">20957 9532 2956 0,'-45'0'84'0,"45"0"18"0,0 0-82 0,0 0-20 0,0 0 0 0,0 0 0 16,0 0 125-16,0 0 21 0,8 11 4 0,0-4 1 16,1 4-91-16,-5 3-19 0,-4-3-3 0,0 8-1 15,0-1-26-15,-4 0-11 0,4 4 8 0,4 0-8 16,0 4 0-16,-4-4 0 0,-4 0 0 0,4 0 0 0,4-4-17 16,0 0 1-16,-8-3 0 0,4 0 0 15,0-4-14-15,0-4-2 0,0 0-1 0,0-7 0 16,0 0 17-16,0 0 4 0,0 0 1 0,0 0 0 0,0 0 11 0,0 0 0 15,8-11 0-15,4-7 0 0,9-8 9 0,4-3-9 16,-5 0 12-16,13-11-12 0,4-1 8 0,0 5-8 16,-4-1 0-16,4 4 0 0,-8 8 9 0,4 3-1 15,-8 7-8-15,0 4 12 0,-5 7 16 0,1 8 4 16,0 0 0-16,3 7 0 0,-3 0-8 0,-5 7 0 16,-3 4-1-16,-1 3 0 0,-4 5-9 0,1 3-2 15,-5 3 0-15,0 1 0 0,-4 3-1 0,-4 0-1 0,-5-3 0 16,1 0 0-16,0-1-10 0,0 1-11 0,-1 0 3 15,-3-1 0 1,0 1-140-16</inkml:trace>
  <inkml:trace contextRef="#ctx0" brushRef="#br0" timeOffset="33589.3824">4975 12124 1893 0,'0'0'41'0,"0"0"9"0,0 0 2 0,0 0 2 0,0-7-43 0,0-1-11 0,0 8 0 0,0-7 0 15,-4 0 141-15,0-1 27 0,4 1 4 0,-4 0 2 16,0-1-63-16,4 1-13 16,0 0-2-16,-8-1-1 0,3 1-36 0,1 3-7 0,0-3-2 0,-4 3 0 15,4-3-14-15,4 7-2 0,-4-4-1 0,0-3 0 16,-9 0-3-16,5 3-1 0,0 0 0 0,0 4 0 16,-5-3-7-16,1-1-2 0,4 0 0 0,-5 4 0 15,1 0-6-15,0 0-2 0,-9 4 0 0,9 3 0 16,-17-3-12-16,12 7 8 0,1 0-8 0,-5 7 0 15,5-3 0-15,-9 3 0 0,0 4 0 0,-4 0 0 16,9 0 0-16,-21 11 0 0,12 0 0 0,-4 0 0 16,4 4 0-16,0-1 0 0,9 1 8 0,-5 3-8 15,0-7 0-15,4 8 0 0,5-1 8 0,-5 4-8 16,5 0 0-16,4 3 11 0,-1 5-11 0,1-5 10 16,4 8-10-16,-1-4 12 0,5 4-12 0,4-7 12 15,0 3-12-15,0 0 10 0,0 1-10 0,13-1 10 16,-5-4-2-16,12 5-8 0,-7-5 12 0,7-3-4 0,1-3-8 15,8-1 10-15,8-4-10 0,0-3 10 0,0-3-2 16,8-1-8-16,5-7 12 0,-1-4-4 0,5-3 0 16,-5-4-8-16,5-7 12 0,-1-1-4 0,-3-6 0 15,12-1-8-15,-13-7 12 0,5-7-4 0,-5-1-8 0,9-10 10 16,-9 0-10-16,1-8 10 0,-1-3-10 0,-4-11 0 16,-3-4 9-16,3-4-9 0,-8 0 0 0,0-6 0 15,-4-9 0-15,0 1-8 0,-8-4-8 0,-5 0 0 16,5 0-1-16,-17 4 0 0,1 7 17 0,-5 8 17 15,-13-1-3-15,5 8-1 16,-4 7-39-16,-13 0-8 0,-3 4-2 0,-1 3 0 0,-12 0 28 16,4 8 8-16,-8 0 0 0,-5 3 0 0,1 1 0 0,-8 3 0 0,3 3 0 15,5 1 9-15,-5 3-9 0,1 1 0 0,8 3 9 0,-5 3-9 16,9-3 0-16,0 8 0 0,0-1 0 0,0 8 0 31,0 10-44-31,0 5-3 0,4 10-1 0,-4 15-948 0,4 11-189 0</inkml:trace>
  <inkml:trace contextRef="#ctx0" brushRef="#br0" timeOffset="35245.2523">20871 12069 2026 0,'0'0'57'0,"0"0"14"0,0 0-57 0,0 0-14 0,0 0 0 0,0 0 0 15,0 0 114-15,0 0 20 0,0 0 4 0,0 0 1 16,0 0-20-16,0 11-4 0,-4 4-1 0,-1 10 0 16,-3 5-38-16,-4 10-7 0,-1 11-1 0,-3 0-1 15,-5 12-11-15,-3 3-3 0,-5 7 0 0,-4 11 0 16,-4 11-21-16,0-3-4 0,-5-4 0 0,5-4-1 16,-4-4-19-16,4-3-8 0,0 4 0 0,8-4 8 15,0-8-8-15,9-21 0 0,-1-4 0 0,5-4 8 16,-1-3-17-16,5-4-4 0,-1-4-1 0,1-3 0 15,4-8-111-15,4-3-23 16,4-15-4-16,0 0-752 0,16-15-150 0</inkml:trace>
  <inkml:trace contextRef="#ctx0" brushRef="#br0" timeOffset="35526.4609">21126 11871 3027 0,'-16'0'86'0,"16"0"18"0,0 0-83 0,0 0-21 0,0 0 0 16,0 0 0-16,0 0 79 0,8 11 11 0,-4-3 2 0,4 3 1 16,-4 0-31-16,5 7-6 0,-1 4-2 0,0 7 0 15,4 15-35-15,-3 15-7 0,-1 10-2 0,0 8 0 16,-4 4-10-16,4 10 10 0,-8 8-10 0,5 7 10 16,-5 4-10-16,0-11 8 0,0-4-8 15,0-7 8-15,0-4-8 0,4 1 0 0,0-5 9 16,4-7-9-16,-4-7 0 0,4-11 0 0,-3-7 0 0,3-4 0 15,-4-8 0-15,0-14-12 0,-4-3 2 16,0-5 0 0,0-3-88-16,0-3-18 0,0-8-3 0,-4-4-843 0,0-3-169 0</inkml:trace>
  <inkml:trace contextRef="#ctx0" brushRef="#br0" timeOffset="35776.3646">20644 13054 3106 0,'0'0'88'0,"0"0"19"0,0 0-86 0,0 0-21 0,4 7 0 0,9 1 0 16,-1-5 64-16,4 1 9 0,5-4 2 0,8 0 0 0,8-4-29 15,4 1-6-15,4-1 0 0,9 0-1 0,12-3-39 16,0 0 0-16,0-1 0 0,0 5-1003 16,0-5-205-16</inkml:trace>
  <inkml:trace contextRef="#ctx0" brushRef="#br0" timeOffset="37115.4253">6018 12933 2764 0,'0'0'61'0,"0"0"13"0,0 0 2 0,0 0 1 0,0 0-61 0,0 0-16 0,0 0 0 0,0 0 0 0,0 0 84 15,0 0 13-15,12 4 3 0,0-4 1 0,5 0-49 0,-1 0-9 16,9 0-3-16,-4 0 0 0,8 3-14 0,-5 1-3 16,5 0-1-16,4-1 0 0,4 1-9 0,4 0-1 15,5-1-1-15,11 1 0 0,-7 0-11 0,7-4 8 16,1 0-8-16,-4 3 8 0,-5-3-8 0,-4 0 8 16,-3 0-8-16,-5 0 8 0,-8 0-8 0,-9 0 0 0,1 0 0 15,-1 0 0 1,1 0-43-16,-9 0-10 0,1 0-3 0,-1-3 0 15,-12 3-140-15,0 0-28 0,0 0-5 0,0-4-2 0</inkml:trace>
  <inkml:trace contextRef="#ctx0" brushRef="#br0" timeOffset="37396.5961">6751 12534 3268 0,'0'0'72'0,"0"0"16"0,0 0 2 0,0 0 1 0,0 0-73 0,0 0-18 0,0 0 0 0,0 0 0 16,0 0 51-16,0 0 6 0,0 0 2 0,12 7 0 16,-3 4-39-16,7 0-7 0,1 4-1 0,-1 3-1 15,9 4-11-15,0 0 0 0,3 4 0 0,1 3 0 16,0 0 0-16,0 4 0 0,0-3 0 0,-9-1 0 0,1 0 0 16,-5 1 0-16,-3-5 0 0,-1 1 0 15,-8-4 0-15,0 3 0 0,-8 5 0 0,0-5 0 0,-12 5 0 0,3-8 0 16,-11 11 0-16,-1 0 8 0,-8 0-8 0,0 3 10 15,-4 1-10-15,-4-1 10 0,-5 1-10 16,-7 7-12-16,3-4 2 0,5-7 1 16,12-7-139-16,8-4-27 0,5-8-5 0,12-3-1200 15</inkml:trace>
  <inkml:trace contextRef="#ctx0" brushRef="#br0" timeOffset="38514.4855">8333 12516 2000 0,'0'0'56'0,"0"0"14"0,0 0-56 0,0 0-14 0,0 0 0 0,0 0 0 16,0 0 128-16,4-8 24 0,-4 8 4 0,0-7 0 16,0-4-40-16,0 4-8 0,-4-4-1 0,4 3-1 15,-4-2-53-15,-4-1-10 0,4 0-3 0,-9 3 0 16,5-3-22-16,-4 4-5 0,4 0-1 0,-5 3 0 15,-3-3 11-15,-1 7 1 0,1 0 1 0,-1 0 0 16,-3 0 0-16,-5 7 0 0,-4 0 0 0,4 4 0 16,-8 4-5-16,0 0 0 0,-4 3-1 0,0 4 0 0,4 0-7 15,4 3 0-15,1 16-1 0,3 3 0 0,-4 7-11 16,8 0 0-16,1 15 9 0,3-4-9 0,5 1 0 16,4 21 0-16,4-4 0 0,12-6 0 0,13-9 0 0,7-6 0 15,5-4 0-15,4-4 0 0,5-10 0 0,3-5 0 16,4-7 0-16,5-7 8 0,-1-7-8 0,9-11 0 15,-4-4 8-15,4-4-8 0,0-3 8 0,-5-12-8 16,-3 1 10-16,-5-4-10 0,1-7 12 0,-9-4-3 16,-4-7-1-16,0-1 0 0,0-6-8 0,-4-1 0 0,-4-7 0 15,0-7 0-15,-4-4-17 0,-1-11-6 0,-3 0-1 16,-9-7 0 0,-4 0-30-16,1 0-6 0,-9 3-2 0,0 4 0 15,0 8 3-15,-13 10 1 0,-7 11 0 0,-5 15 0 0,-4 8 40 16,-8 10 8-16,-4 8 2 0,-4 10 0 0,-9 12 38 0,-8 3 8 0,-4 4 2 15,4 11 0-15,-3 0-14 0,3 0-2 0,8 0-1 0,9 0 0 32,4 0-114-32,16-4-22 0,13-3-5 0</inkml:trace>
  <inkml:trace contextRef="#ctx0" brushRef="#br0" timeOffset="38905.6664">9285 13446 3158 0,'0'0'90'0,"0"0"18"0,0 0-86 0,0 0-22 0,0 0 0 0,0 0 0 15,0 0 79-15,0 0 11 0,0 0 2 0,0 11 1 16,-8 0-59-16,4 7-12 0,-1 0-2 0,-3 12-1 16,0 10-19-16,0 0-16 0,0 8 4 0,-1 14-1003 15,1-3-200-15</inkml:trace>
  <inkml:trace contextRef="#ctx0" brushRef="#br0" timeOffset="39343.0491">10014 12966 2930 0,'-20'18'64'0,"15"-14"14"0,-7 3 2 0,12-7 3 0,0 0-67 0,0 0-16 0,0 0 0 0,0 0 0 16,0 0 84-16,8 8 14 0,5-5 2 0,3 5 1 15,5-1-57-15,12-3-11 0,4 3-2 0,8-3-1 16,5-1-18-16,16-3-4 0,4 4-8 0,4-4 12 16,-4-4-12-16,8 1 0 0,0-8 8 0,9 3-8 15,-5 1 0-15,1-4 0 0,-9 0 0 0,-4 4 0 16,-12-4-86-16,-5-4-17 15,-3 4-3-15,-9 0-1312 0</inkml:trace>
  <inkml:trace contextRef="#ctx0" brushRef="#br0" timeOffset="39608.6145">10846 12472 3352 0,'-16'-8'96'0,"16"8"19"0,0 0-92 0,0 0-23 15,0 0 0-15,0 0 0 0,0 0 59 0,0 0 7 16,12 8 2-16,5-1 0 0,8 4-45 0,3 0-9 0,9 4-2 16,9-1 0-16,-1 5-12 0,0 3 0 0,5 0 0 0,-9 0 0 15,0 3 0-15,-4 1 0 16,0-4 0-16,-4 3 0 0,-4-3 0 0,-8-3 9 0,-1 3-9 16,-3-4 12-16,-5 4-12 0,-3 0 0 0,-5 4-10 0,-13-1 10 15,-3 1 0-15,-13 14 0 0,-4 0 0 0,-8 1 0 16,-4-5 0-16,12-6 0 0,-4 3-13 0,-4-4-1031 15,4 4-205-15</inkml:trace>
  <inkml:trace contextRef="#ctx0" brushRef="#br0" timeOffset="40233.4688">12359 12574 1858 0,'0'0'52'0,"0"0"13"0,0 0-52 0,0 0-13 0,0 0 0 0,0 0 0 16,0 0 181-16,0 0 34 0,0 0 6 0,0-11 2 16,4 4-72-16,-8 3-15 0,-9-3-2 0,9 0-1 15,4 7-69-15,-8-8-13 0,-9 1-3 0,1 3-1 16,-1-3-27-16,5 3-4 0,0 4-2 0,-9 0 0 15,-8 0-1-15,9 4 0 0,-1 3 0 0,0 4 0 16,-12 8-2-16,-4 14-1 0,9 7 0 0,-1 8 0 16,-4 6-10-16,0 5 0 0,0 3 0 0,8 1 8 15,9 2-8-15,3-2 0 0,-3-1 9 0,3 0-9 16,9-3 0-16,0-1 9 0,8-3-9 0,0 0 0 16,1-7 8-16,7-8-8 0,13 4 0 0,3-7 0 15,-11-4 12-15,16-4-12 0,8-3 12 0,9-5-12 16,3-10 12-16,5-3-4 0,-5-8 0 0,5-4-8 15,8-3 10-15,-8-11-10 0,-9-8 8 0,9-3-8 16,12-8 0-16,-13-7 0 0,-3-7 8 0,0-4-8 16,-1-11 0-16,-8-4-9 0,1-3 9 0,-9-4-13 15,-4-7-14-15,-8-4-2 0,-9-3-1 16,-4-1 0-16,-3 1-4 0,-9 3-1 0,-4 7 0 0,-5 4 0 16,-3 8-9-16,-13 14-3 0,-8 11 0 0,-4 11 0 15,0 14 31-15,-16 16 7 0,-13 14 1 0,0 14 0 0,4 12-3 0,4 7 0 16,5 11 0-16,3 7 0 15,1 8-69-15,24-1-15 0,13 5-2 0,12-9-1130 16</inkml:trace>
  <inkml:trace contextRef="#ctx0" brushRef="#br0" timeOffset="40577.1367">12968 13380 2912 0,'0'0'64'0,"0"7"14"0,0-7 2 0,4 8 1 0,5 3-65 0,-1-4-16 0,8 4 0 0,1-4 0 15,8 4 44-15,-1-4 4 0,1 4 2 0,4 0 0 16,-4 0-34-16,-1 0-8 0,5-3 0 0,-8 3-8 16,-1 0 9-16,-3-4-9 0,3 4 0 0,-7-4 9 15,-1 4 2-15,-8 0 0 0,0 0 0 0,-4 4 0 16,-8 0 32-16,-4 3 6 0,-5 0 2 0,-3 4 0 15,-5-4-14-15,-4 8-2 0,4-4-1 0,-3 0 0 16,7 4-18-16,-4-4-4 0,5 0-1 0,3 0 0 16,9 0-11-16,0-4 8 0,8 0-8 0,0 0 8 15,8-3-8-15,0-4 0 0,9 0 0 0,-1-4 0 16,9-3-12-16,0-4 1 0,8-7 1 0,4-4 0 16,4-4-22-16,0-7-4 0,-4 0 0 15,8-7-975-15,1-4-194 0</inkml:trace>
  <inkml:trace contextRef="#ctx0" brushRef="#br0" timeOffset="40920.8024">13796 13032 3214 0,'0'0'71'0,"0"0"14"0,0 0 3 0,0 11 3 0,0-11-73 0,5 7-18 0,-1 1 0 0,8-1 0 15,0 0 56-15,9 1 8 0,8-5 2 0,8 1 0 16,8 0-48-16,1-1-10 0,7 1-8 0,9-4 12 16,4 4-12-16,4-4 0 0,8-4 0 0,0 4 0 15,-3 0 0-15,24-4 0 0,-13-3 0 0,-12 3 0 16,-8-3-123-16,-12 0-26 0,-9-8-6 16</inkml:trace>
  <inkml:trace contextRef="#ctx0" brushRef="#br0" timeOffset="41170.7435">14666 12585 3072 0,'0'0'88'0,"0"0"17"0,0 0-84 0,0 0-21 16,0 0 0-16,0 0 0 0,4 8 80 0,4-1 12 16,9 4 3-16,3 7 0 0,5 1-44 0,4 3-9 15,4 7-2-15,4 0 0 0,0 8-29 0,0-1-11 16,0-3 0-16,-4 0 9 0,0 0-9 0,-8-3 0 0,-1-5 0 15,-7 4 0-15,-1-3 0 0,-7-8 0 16,-1 4 0-16,-8 0 0 0,-4 0 0 0,-4 4 0 0,-5 3 0 0,-7 4 0 16,-9 0 0-16,-17 18 0 0,-3 1 0 0,-5-1 0 31,1-7-76-31,-1-8-13 0,1 1-3 0,7-8-876 0,9 1-176 0</inkml:trace>
  <inkml:trace contextRef="#ctx0" brushRef="#br0" timeOffset="41795.5986">16594 12538 2579 0,'0'0'73'0,"0"0"16"0,-8-4-71 0,0 0-18 0,-1 1 0 0,-3-1 0 16,0 0 105-16,-1 1 18 0,-3-1 3 0,-1-3 1 15,1 3-50-15,-5 0-9 0,1 1-3 0,3 3 0 16,-8 0-22-16,5 3-5 0,-5 5-1 0,0 3 0 16,-8 3-17-16,5 12-4 0,-10 3-1 0,5 19 0 15,-4 11-6-15,0 6-1 0,4 9 0 0,0-5 0 16,9 1-8-16,7-12 0 0,1 5 0 0,3-1 0 15,5 0 0-15,8-7 0 0,8-4 0 0,1-3 0 16,7 0 0-16,9 6 0 0,4-10 0 0,8-7 0 16,-4-8 0-16,8-3 8 0,0-8-8 0,0-7 8 15,5-3-8-15,-1-5 12 0,4-3-12 0,5-7 12 16,4-8-12-16,-5 1 8 0,5-8-8 0,-5-4 8 16,-3-7-8-16,-1-11 0 0,-3-7 0 0,-1-4 0 15,-4-11 0-15,0-7-12 0,-4-8 0 0,0-7 1 16,1-11-49-16,-10 1-11 0,-11-5-1 15,-9 12-1-15,0 6 12 0,-12 12 2 0,0 14 1 0,-16 16 0 16,-13 13 58-16,-9 12 0 0,-3 11 0 0,-4 7 8 0,-13 14 21 16,0 5 5-16,-8 10 1 0,4 4 0 0,8 3-35 0,1 5 0 15,15 6 0-15,5 1 0 16,9 0-92-16,11-1-26 0,13 4-5 0,12-3-1124 16</inkml:trace>
  <inkml:trace contextRef="#ctx0" brushRef="#br0" timeOffset="42156.3683">17072 13332 2984 0,'0'0'66'0,"0"0"14"0,0 0 2 0,0 0 1 0,0 0-67 0,0 0-16 0,0 0 0 0,0 0 0 15,12 4 34-15,1 0 3 0,7-1 1 0,1 5 0 16,4-5-38-16,-5 1 0 0,5 7 0 0,-5-4 0 15,1 1 0-15,-4-1 0 0,-1 4-10 0,-8-4 10 16,1 4-11-16,-9-4 11 0,0 1-10 0,-9 3 10 16,1 0 0-16,-4 0 0 0,-5 3 11 0,5 1-3 15,-9 0 8-15,-3 7 1 0,-1-4 1 0,0 0 0 16,9-3-18-16,7 0 8 0,1-1-8 0,0 1 0 16,8-4 0-16,0 7 0 0,4-3 0 0,4-1 0 0,5 1 0 15,3 11 0-15,1-4 0 0,-1-4 0 0,5 0 12 16,-5 1-12-16,-4-5 12 0,5 1-12 0,-5 0 24 0,-3-4-1 15,-5 0-1-15,-4 0 0 0,0-4 13 16,-9-3 2-16,-3 3 1 0,0 0 0 0,-1-3-18 0,1 3-3 16,-13-7-1-16,5 4 0 15,-5-4-54-15,0 0-11 0,1-8-3 0,3 1-946 16,0-4-190-16</inkml:trace>
  <inkml:trace contextRef="#ctx0" brushRef="#br0" timeOffset="42390.6957">17529 13127 2941 0,'-16'4'84'0,"16"-4"17"0,0 0-81 0,0 0-20 0,0 0 0 0,0 0 0 16,12 4 87-16,0-1 13 0,5-3 2 0,8 0 1 15,8 0-51-15,4 0-11 0,8-3-1 0,4-1-1 16,9-3-30-16,0 3-9 0,4 0 0 0,-5 1 0 16,-3-1-27-16,-1 0-12 0,1-3-2 0,-5 0-928 15,-3-4-186-15</inkml:trace>
  <inkml:trace contextRef="#ctx0" brushRef="#br0" timeOffset="42656.2573">18098 12699 3307 0,'0'0'94'0,"0"0"20"0,0 0-91 0,0 0-23 15,0 0 0-15,0 0 0 0,-4 7 76 0,4 4 12 16,4-4 1-16,4 4 1 0,0 0-61 0,9 8-12 16,3-5-2-16,5 8-1 0,-4 0-14 0,3 0 0 15,5 4 0-15,0 0 0 0,0-1 0 0,0 1 0 16,-4-1 0-16,-9 1 0 0,0-4-9 0,-7-4-2 0,-5 4 0 0,-4-3 0 15,-4 3-2-15,-5 0-1 0,-3 0 0 0,-4 0 0 16,-5-1 14-16,0 1 0 0,1 0-10 0,-5-3 10 31,-4-5-60-31,5 5-7 0,3-8-1 0,-4 0-1 16,9-4-158-16,-5 0-31 0,5-7-6 0</inkml:trace>
  <inkml:trace contextRef="#ctx0" brushRef="#br0" timeOffset="42937.4349">18790 13028 3274 0,'-29'0'93'0,"29"0"19"0,0 0-89 0,0 0-23 0,0 0 0 0,0 0 0 15,0 0 21-15,8 4 0 0,5 0 0 0,3-4 0 16,9 0-58-16,-4 0-12 0,7-4-3 0,1 0-874 15,4 1-175-15</inkml:trace>
  <inkml:trace contextRef="#ctx0" brushRef="#br0" timeOffset="43093.6487">19169 13017 2779 0,'0'0'61'0,"0"0"13"0,0 0 2 0,0 0 2 0,0 0-62 0,8 4-16 0,1 0 0 0,-1-1 0 15,4 1 23-15,0 0 1 0,5 3 1 0,-5-3 0 32,9-1-146-32,0 1-30 0,-5 0-5 0</inkml:trace>
  <inkml:trace contextRef="#ctx0" brushRef="#br0" timeOffset="43140.5088">19511 13087 2490 0,'0'0'71'0,"0"0"14"0,0 0-68 0,0 0-17 0,0 0 0 0,0 0 0 16,0 0 86-16,0 0 14 0,0 0 2 0,0 0 1 16,8 0-79-16,5 4-16 0,-1-4-8 0,4 0-820 15,1 0-169-15</inkml:trace>
  <inkml:trace contextRef="#ctx0" brushRef="#br0" timeOffset="43421.7068">19536 12783 3171 0,'0'0'70'0,"0"0"14"0,0 0 4 0,0 0 0 0,0 0-70 0,0 0-18 15,0 0 0-15,4 7 0 0,4 1 55 0,4 3 7 0,1-4 2 16,7 4 0-16,5-4-44 0,4 4-9 0,4-3-2 0,8 3 0 15,0-4-9-15,1 4 0 0,3-4 0 16,4 1 0-16,-3-1 0 0,-5 0-11 0,-4 1 3 16,0-1 0-1,-4-3-67-15,0-1-13 0,-4-3-2 0,0 0-1 16,-9 0-117-16,1-3-23 0,-9-1-5 0,1-3-895 0</inkml:trace>
  <inkml:trace contextRef="#ctx0" brushRef="#br0" timeOffset="43718.5011">19911 12464 3117 0,'0'0'68'0,"-9"0"15"0,-3 0 2 0,4 4 3 15,8-4-70-15,0 0-18 0,0 0 0 0,0 0 0 0,8 11 72 0,4-4 10 16,1 8 2-16,7-4 1 0,5 7-48 0,4-3-9 15,4 7-3-15,0 4 0 0,0-4-25 0,0 7 0 16,0 0 8-16,0-3-8 0,-4 7 0 0,-1 0-9 16,-7-4 9-16,0 4-13 0,-5-4 13 0,-8 4 0 15,-4-3 0-15,-4-1 0 0,-4 0 0 0,-4-3 12 16,0-4-3-16,-13 7 0 0,1-3 12 0,-5-1 3 16,0 5 0-16,-8 3 0 0,-4-4-11 0,-12 15-1 15,-5-8-1-15,1 1 0 16,-1-4-52-16,0 0-11 0,5 0-1 0,12-11-1515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2T20:42:46.4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12T20:43:35.158"/>
    </inkml:context>
  </inkml:definitions>
  <inkml:trace contextRef="#ctx0" brushRef="#br0">7439 8964 1127 0,'8'-66'32'0,"-8"66"7"0,0 0-31 0,0 0-8 0,5 22 0 0,-5-4 0 15,0-10 188-15,0-8 36 0,0 0 7 0,0 0 1 16,-5 7-59-16,5-7-12 0,-4 11-2 0,4-11-1 15,-4 4-50-15,0 3-11 0,4-7-1 0,-4 4-1 16,4-4-43-16,-4 7-9 0,4 4-2 0,0 7 0 16,4 1-23-16,0-1-5 0,-4-3-1 0,4 3 0 15,-4 4-12-15,4 0 0 0,0-4 0 0,1 0 0 16,-5 4 0-16,0-3 0 0,4-5-12 0,-4 1 12 16,0 0-46-16,0-4-2 0,0 0-1 0,0 0 0 15,0 0-113-15,-4-4-22 0,8 0-5 0,-8 1-535 16,4-8-108-16</inkml:trace>
  <inkml:trace contextRef="#ctx0" brushRef="#br0" timeOffset="1031.0122">7480 8781 2520 0,'-12'80'56'0,"8"-54"11"0,4-26 2 0,0 0 1 0,0 0-56 0,0 0-14 0,0 0 0 0,0 0 0 15,0 0 108-15,0 0 20 0,0 0 3 0,0 0 1 16,0 0-80-16,0 0-16 0,0 0-4 0,8 4 0 15,4-1-23-15,1-3-9 0,7-3 0 0,1 3 9 16,8 3-9-16,0-3 0 0,0 0 0 0,8-3 0 16,0 3 0-16,4 0 0 0,0-4 0 0,4 4 0 15,-3-4 0-15,7 1 0 0,-4-1 0 0,5 0 0 16,3 4 0-16,-3 0 0 0,3-7 0 0,1 7 0 16,4-4 0-16,-1 4 0 0,-3 0 0 0,-1-3 0 15,1 6 0-15,4-3 0 0,3 8 0 0,1-5 0 16,4 5-8-16,8-8 8 0,5 0 0 0,3 0 0 15,0-4 0-15,5 8 0 0,8-4 0 0,4 0 0 16,4-4-9-16,8 0 9 0,-4-3 0 0,4 3 0 16,5 1 0-16,-1-1 0 0,13-3 0 0,-1-1 0 15,-3 5 0-15,4-4 0 0,4-1 0 0,-5 5 0 16,-7-1 0-16,8 0 0 0,3-3 0 0,-3 3 0 16,-8-3 8-16,11 7-8 0,1-7 0 0,4 3 9 0,13-7-9 15,-14 4 0-15,-11-1 0 0,8 1 0 0,12 0 0 16,-4-1 0-16,-12 1 8 0,-4-4-8 0,3 4 8 15,5-4 0-15,0 0 0 0,0 3 0 0,-9 1 0 0,5 0 0 16,0-4 0-16,0 3 0 0,-5-3-8 0,-3 0 8 16,-9 0-8-16,4 0 8 0,5 4-8 0,-9 0 0 15,-8 0 0-15,0-1 8 0,0 8-8 0,-4-3 0 16,0-1 0-16,-4 0 8 0,-9 8-8 0,1-4 0 16,-5 0 0-16,-4 0 8 0,5 0-8 0,-9 0 12 15,-4 0-12-15,0 0 12 0,4 7-12 0,-8-7 0 0,-8-3 0 16,-1-1 8-16,1 4-8 0,-4 0 10 0,3-4-10 15,-3 4 10-15,-5 0 4 0,1 0 1 0,3 4 0 16,-3 0 0-16,-1-1-3 0,-4 1-1 0,1-4 0 0,-5 7 0 16,0 1-3-16,-4-1 0 0,0-7 0 0,0 3 0 15,5 1-8-15,-5 0 0 0,-4-4 0 0,4 0-11 16,-4 0 11-16,0 3 0 0,0 1 10 0,0 0-10 16,0-4 0-16,-5 0 0 0,1 0 0 0,-4-4 0 15,4 4 0-15,-4 0 0 0,-1 4 0 0,-3-4 0 16,-1 0 0-16,-3 0 8 0,4 0-8 0,-5 0 0 15,0 7 0-15,-3-7 0 0,3 0 8 0,-3 0-8 16,-1 4 0-16,5-1 0 0,-9-3 0 0,4 4 0 16,0-4 0-16,1 4 8 0,-1-1-8 0,1 1 0 15,-5-4 0-15,4 0 0 0,1 0 0 0,-1 0 0 16,0 0 0-16,-4 0 8 0,5 0-8 0,-5 0 0 16,0 0 0-16,1 0 0 0,-9 0 0 0,8 0 0 15,0 0 8-15,-8 0-8 0,8-4 0 0,-8 4 9 16,0 0-9-16,9 0 0 0,-9 0 0 0,0 0 0 0,0 0 0 15,12 0 0-15,0 0 0 0,-12 0 0 0,0 0 0 0,17 0 0 16,-17 0 0-16,0 0 0 0,0 0 0 0,12-3 0 16,0-1 0-16,1 4 0 0,-1 0 0 0,-12 0 0 15,0 0 9-15,4 0-9 0,-4 0 0 0,0 0 8 16,0 0-8-16,0 0 0 0,0 0 0 0,0 0 9 16,0 0-9-16,0 0 0 0,0 0 9 0,0 0-9 15,0 0 0-15,0 0 9 0,0 0-9 0,0 0 0 16,0 0 0-16,0 0 0 0,0 0 0 0,0 0 0 15,0 0 0-15,0 0 0 0,0 0 0 0,0 0 0 0,-4 11 0 16,4 0 0-16,0-4 0 0,0 4 0 0,0-11 0 16,-8 11 0-16,4 4 0 0,-4 3 0 0,3 1 0 0,-3 3 0 15,0 0 0-15,0 7 0 0,-5-4 0 0,5 8 0 16,8 4 0-16,-4 0 0 0,4-4 8 0,-4 0-8 16,0 3 0-16,4-3 0 0,0-4 0 0,-4 1 0 15,0-1 0-15,-1 0 0 0,1-3 0 0,0 0 0 16,-4 3 0-16,4-3 0 0,-4-1-12 0,8-3 12 15,-5-4-78 1,1-3-8-16,0 3-2 0,4-3-884 0,0 0-176 0</inkml:trace>
  <inkml:trace contextRef="#ctx0" brushRef="#br0" timeOffset="21121.4288">10653 10597 2394 0,'0'15'52'0,"0"-4"12"0,-8 0 1 0,3-8 3 0,-3 1-55 0,0 3-13 0,0 4 0 0,-5 0 0 16,5 0 60-16,-4-3 10 0,-5-1 2 0,5 4 0 16,-5 0-36-16,1 4-6 0,4-8-2 0,-5 8 0 15,5-1-5-15,-1 1-2 0,5-1 0 0,0 1 0 16,0-4-21-16,-1 0 8 0,9 4-8 0,0-4 0 16,0 3 0-16,5-3 0 0,-5 8 0 0,4-8-8 15,8-4-17-15,-4 0-3 0,1 1-1 0,3-5 0 16,0-3-11-16,1 0-3 0,3-3 0 0,-4-5 0 0,5 1 19 0,-1-4 4 15,-3-4 1-15,7 1 0 0,-11-5 2 0,11-6 0 16,-3-1 0-16,-1 0 0 16,-3-3-8-16,-1 0-2 0,0 3 0 0,1 4 0 0,-9 4 18 15,4 3 9-15,-4 4-10 0,0 4 10 0,4 0 17 0,-8 7 10 16,0 0 1-16,5 14 1 0,-5 8 37 0,0 0 7 0,0 8 2 16,0-1 0-16,4-7-22 0,-4 7-4 0,8 0-1 15,-4 1 0-15,0-8-26 0,4-4-6 0,5 4 0 16,-1-7-1-16,1-8-15 0,3 0 0 0,13 1 0 0,0-8 0 15,-5-8 0-15,5-3-12 0,0-3 12 0,0-8-10 16,0 0 10-16,-5-8-10 0,-3-3 10 0,4-7-10 16,0-4-9-16,-9-3-1 0,0-1-1 0,-3-7 0 15,-1-7-58 1,1-4-11-16,7 0-2 0,-7 0-1 16,-5 11-8-16,4 4-2 0,5 7 0 0,-9 7 0 15,-8 15 51-15,0 8 11 0,4 6 1 0,-4 8 1 0,0 0 123 16,-8 19 24-16,-5 6 4 0,-3 8 2 0,-5 4 41 0,1 11 8 15,-5 3 1-15,-4 4 1 0,4 0-62 0,5 0-13 16,-5 3-2-16,9-3-1 0,3-7-58 0,9-4-11 16,8 0-2-16,0-4-1 0,5-4-15 0,7 1 0 0,5-4-9 15,3-4 9 1,1-10-28-16,4-1 0 0,0-3 0 0,12-4 0 16,8-4-23-16,-11-3-4 0,-18-4-1 0,9-8 0 15,4-3-32-15,8-7-6 0,0-11-2 0,1-12 0 16,-1-3 8-16,-4-7 0 0,0-7 1 0,-8-8 0 15,-5-8-122-15,5-13-25 0,4-5-5 0,-8-3-1 0,-13 7 71 16,1 11 13-16,-5 15 4 0,0 18 0 0,-8 15 222 0,-4 14 45 0,-12 11 9 0,-1 12 1 16,-4 10 125-16,-3 8 25 0,-13 14 5 0,0 11 0 15,0 11-127-15,4 8-25 0,0 3-6 0,0 0-1 16,0 1-31-16,16-9-6 0,13 1-2 0,8-7 0 16,-4 0-55-16,13-12-11 0,11 1-3 0,5-8 0 15,8-3-125-15,-4-4-26 16,0 0-5-16</inkml:trace>
  <inkml:trace contextRef="#ctx0" brushRef="#br0" timeOffset="21511.9663">12841 10147 3117 0,'0'55'68'0,"-5"-41"15"0,1-6 2 0,4-8 3 0,0 0-70 0,0 0-18 0,-8 11 0 0,8 3 0 16,0-14 76-16,4 19 12 0,-4 6 3 0,-4 4 0 15,4 4-59-15,0 8-12 0,0 3-3 0,-4 7 0 16,0 0-17-16,0 4 8 0,4 0-8 0,-4-4 0 16,4 4-41-16,0-7-15 15,4 3-4-15,4-3 0 0,4-8-94 16,-8-3-19-16,1-8-4 0,7-4-1 0,0-3-116 0,-8-7-23 15,1-4-5-15</inkml:trace>
  <inkml:trace contextRef="#ctx0" brushRef="#br0" timeOffset="21777.5358">13220 10289 2980 0,'4'37'66'0,"-4"-26"14"0,0 4 2 0,-4-4 1 0,4 3-67 0,-4 1-16 15,4 0 0-15,-5 3 0 0,-7 0 97 0,0 1 16 16,-5 3 3-16,-3 0 1 0,-1 3-75 0,-8-3-15 15,0 4-3-15,-4-1-1 0,0 1-15 0,0 0-8 16,5 3 10-16,-5-3-10 0,8 3 0 0,0-3 0 16,9-5 0-16,-1-2-10 0,5-5-3 0,4 1-1 15,8 0 0-15,0 3 0 0,4 0 2 0,8-3 0 16,0-4 0-16,1 0 0 0,3 0 4 0,5 0 8 0,0-4-13 16,3 1 5-16,1-1 8 0,0-7 0 0,-1 4 0 15,5-4 0-15,0 3 0 0,0-3-8 0,4-3 8 16,4-1 0-1,-4-7-127-15,4 0-20 0,-8-4-4 0</inkml:trace>
  <inkml:trace contextRef="#ctx0" brushRef="#br0" timeOffset="21949.3664">13310 10714 3358 0,'9'19'74'15,"-1"-1"15"-15,-4-11 3 0,0 4 3 0,-4-11-76 0,0 0-19 0,0 0 0 0,16 4 0 16,5 3 37-16,4-3 4 0,4-8 1 0,-1 0 0 16,10-6-34-16,-5 2-8 0,-1 8 0 0,1-3 0 15,0-1-62-15,-4-3-14 0,4 3-4 0,-4 4-912 16,-4-7-182-16</inkml:trace>
  <inkml:trace contextRef="#ctx0" brushRef="#br0" timeOffset="22121.1944">13574 10385 3186 0,'-8'25'70'0,"8"-25"14"0,-4 8 4 0,4-8 1 0,0 0-71 0,0 0-18 0,-9 14 0 0,9 1 0 15,-4 3 71-15,4 4 10 0,-4 8 3 16,0-1 0-16,-4 11-63 0,8-3-12 0,-4 10-9 16,4-3 12-1,0 4-42-15,4-1-8 0,0 5-2 0,4-8 0 16,0-4-160-16,9-3-32 0,-5-5-6 0</inkml:trace>
  <inkml:trace contextRef="#ctx0" brushRef="#br0" timeOffset="22293.0393">13961 10432 3520 0,'0'11'78'0,"-4"0"16"0,0 4 3 0,4-4 1 0,0 7-78 0,0 4-20 0,0 0 0 0,0 4 0 15,4 7 27-15,-4 7 1 0,0 4 1 0,0 7 0 16,4 8-62-16,0 3-13 0,0 0-2 0,5-18-1515 16</inkml:trace>
  <inkml:trace contextRef="#ctx0" brushRef="#br0" timeOffset="23245.9327">15090 10652 3027 0,'-12'-40'86'0,"8"32"18"0,0 8-83 0,-5 8-21 0,1 6 0 0,-4-3 0 0,-1-3 107 0,5-1 17 16,0 0 3-16,4 1 1 0,-4-8-84 0,-1 7-16 16,5 4-3-16,0 4-1 0,4-1-24 0,0 5 0 15,0 3-14-15,0-4 5 16,4 4-79-16,4-4-16 0,1 8-4 0,-1-4 0 16,0 0-69-16,0-4-15 0,1-3-2 0,-1 3-1 15,0-3-26-15,-4-4-6 0,-4-11-1 0,0 0-587 0</inkml:trace>
  <inkml:trace contextRef="#ctx0" brushRef="#br0" timeOffset="23355.2778">15135 10652 1648 0,'-12'-48'36'0,"8"26"8"0,-8-7 2 0,3-7 0 0,-3 6-37 0,0 5-9 0,-1 3 0 0,1 7 0 16,0 8 156-16,-1-1 30 0,1 8 6 0,4 8 0 15,-5-1-71-15,5 8-14 0,0-1-3 0,4 5-1 16,-5 3-71-16,9 0-15 0,0-4-2 0,9 4-1 31,-1-4-127-31,4-7-26 0,1 0-5 0</inkml:trace>
  <inkml:trace contextRef="#ctx0" brushRef="#br0" timeOffset="23527.1175">15197 10352 3072 0,'-16'-19'88'0,"16"19"17"0,-4 15-84 0,-5-4-21 0,5 0 0 0,4-4 0 15,0-7 81-15,0 0 12 0,0 0 3 0,9 4 0 16,3 3-76-16,4-7-20 0,9 4 8 0,12 0-8 15,4-8-48-15,1 0-12 0,-1-3-2 16,-4-4-882-16,4 4-177 0</inkml:trace>
  <inkml:trace contextRef="#ctx0" brushRef="#br0" timeOffset="23715.8656">15494 10041 3016 0,'0'0'86'0,"-12"-4"18"0,-1 18-84 0,1 1-20 0,-5 0 0 0,1 3 0 15,-1 4 104-15,1 7 16 0,-1 8 3 0,1 3 1 16,-5 4-83-16,5 7-16 0,-1 1-3 0,9 6-1 16,0-3-21-16,4 0 0 0,4 0 0 0,4 0 0 31,8-4-124-31,5 1-20 0,-1-1-4 0,5-4-776 0,-5-6-156 0</inkml:trace>
  <inkml:trace contextRef="#ctx0" brushRef="#br0" timeOffset="24356.3464">15547 10597 2822 0,'-8'62'62'0,"4"-43"13"0,0-1 2 0,0-3 3 16,4-4-64-16,0 0-16 0,0 0 0 0,0-11 0 0,4 3 74 16,8 5 12-16,-3 3 2 0,3-4 1 0,4-7-66 15,1-4-14-15,4 1-9 0,3-5 12 0,-3-3-12 0,4-3-16 16,3-1 4-16,1-3 1 15,-8 3-97-15,-1-3-20 0,-11 3-4 0,-1 0-1 16,4-3-58-16,1 0-11 0,-13-1-2 0,0 1-1 16,-4 7 84-16,-9 0 17 0,-3 4 3 0,-5 7 1 0,0 3 116 0,1 5 24 15,-5 3 5-15,-4 3 1 0,5 1 113 0,-1 7 22 16,0 0 5-16,5 0 1 0,-1 4-19 0,4-4-4 16,5 0-1-16,4 0 0 0,4 0-79 0,0-8-16 0,8 4-4 15,0 1 0-15,8-5-44 0,1-3-10 0,3 0-2 16,1-7 0-16,7-8-8 0,5 1-16 0,0 3 4 15,4-8 1 1,0-3-83-16,0-3-17 0,-4 3-3 0,0-4-1 16,-1-3 35-16,1 0 6 0,0-4 2 0,-8 0 0 15,-1 0 15-15,-3 7 3 0,-9 4 1 0,0 4 0 0,-4-1 53 0,-4 8 0 0,0 0 8 0,0 0 0 16,0 0 37-16,-8 8 7 0,0 3 2 0,0 3 0 16,-5 5 5-16,5-1 1 0,4 4 0 0,-4-4 0 15,-1 4-7-15,9 4-1 0,5-8 0 0,-1-3 0 16,4-8-36-16,0 4-7 0,0-4-1 0,1 1-8 15,3 6 0-15,-4-6-12 0,5-8 0 0,-1 0 0 16,4-8-38-16,-3-6-7 16,-1-1-2-16,0 0 0 0,5 1-15 0,4-5-3 0,-5-3-1 15,-4 4 0-15,5 0 40 0,-5 3 8 0,-3-3 2 16,3 3 0-16,0 4 28 0,-4 0 0 0,-3 8 0 0,-5 3 0 16,0 0 20-16,0 0 11 0,0 0 1 0,0 0 1 0,0 14 38 15,0-3 7-15,0 4 2 0,0 0 0 0,0-1-20 16,4-3-4-16,-4 0-1 0,0-11 0 0,8 15-37 0,-4-1-7 15,0-6-2-15,4-1 0 0,5 0-9 0,-1-3 0 16,-4-4 0-16,5 0-11 16,-1-4-15-16,0 1-3 0,1-1-1 0,-1 0 0 15,5-3-34-15,-1-4-8 0,-3 4 0 0,3-1-1 16,-4 5 5-16,5-1 2 0,-5-7 0 0,1 11 0 16,-5 0 16-16,0 0 3 0,4 0 1 0,1-3-625 15,-5 3-125-15</inkml:trace>
  <inkml:trace contextRef="#ctx0" brushRef="#br0" timeOffset="24715.6364">16709 10586 2482 0,'-16'-26'70'0,"16"26"16"0,0 0-69 0,0 0-17 0,0 0 0 0,-8 11 0 16,-1-7 100-16,-3 3 16 0,0-3 3 0,-1 3 1 16,1-3-77-16,0 0-15 0,-5-1-4 0,5 8 0 15,4-3-24-15,-5 3 0 0,5-4 8 0,0 4-8 16,-1 0 0-16,9 4 0 0,5-4 0 0,-5 3 0 16,4-3-8-16,4 0 8 0,4 4 0 0,1-4 0 15,-1-4 0-15,0 4 0 0,1-4 0 0,3 1 0 16,1-5 0-16,-1 5 8 0,1-12-8 0,-1 8 12 15,1-1 0-15,-9 1 1 0,4 0 0 0,1-4 0 0,-13 0 10 16,8 11 1-16,0 0 1 0,-8 0 0 0,0 0-2 16,-4 3-1-16,0 1 0 0,-9 3 0 0,1-3-3 15,-4 3-1-15,-5-3 0 0,0 3 0 16,-3 4-86-16,-5-3-16 0,0-9-4 16,4-2-1-16</inkml:trace>
  <inkml:trace contextRef="#ctx0" brushRef="#br0" timeOffset="25340.4816">12288 11293 2299 0,'-8'-44'65'0,"8"40"15"0,0 15-64 0,-4 0-16 0,0 0 0 0,4-11 0 15,0 0 168-15,-8 18 32 0,-5 1 5 0,5 3 2 16,0 3-114-16,4 1-22 15,-4 7-5-15,-5 7-1 0,5 4-49 0,0 0-16 16,8 4 10-16,-4-4-10 0,-1 0 0 0,5-4 0 0,5-4 0 0,-1-3 0 16,4-3-14-16,0-8-5 0,0 0-1 0,5-8 0 31,3 1-9-31,-3-8-3 0,-1 1 0 0,-4-5 0 0,5-6 20 0,-1 3 12 0,0-4-13 0,-12 4 5 16,9-7 8-16,-1-4 0 0,4-8 0 0,-4 1 0 15,-3-8 0-15,3-3 0 0,0 3 8 0,0-3-8 16,0 4 0-16,1 3 0 0,-1 3 0 0,0 8 8 15,0 4-8-15,1 3 0 0,-9 4 0 0,12 8 0 16,0-1 0-16,1 4 9 0,-1 7-1 0,1 1-8 16,-1 2 17-16,0 1-3 0,1 4-1 0,-5-4 0 15,-4 0-13-15,4-4 9 0,0 4-9 0,5-3 8 16,-1-5-109-16,-4 1-23 16,1-8-4-16</inkml:trace>
  <inkml:trace contextRef="#ctx0" brushRef="#br0" timeOffset="26949.4842">13010 11619 2912 0,'-17'36'64'0,"9"-28"14"0,0-1 2 0,-9-3 1 0,1 3-65 16,3-7-16-16,5 0 0 0,-8 0 0 0,3 0 57 0,1 0 8 15,-1 0 2-15,1 0 0 0,4 7-46 0,0 1-9 16,-9-1-1-16,5 4-1 0,8 4-10 0,-5 3 0 15,-3 4 0-15,8 3 0 0,0 5-9 0,4-5 9 0,0 1-12 16,4-4 12-16,-4-4-25 0,12 1 1 0,1-5 1 0,-1-3 0 16,0 0 1-16,5-4 0 0,3-7 0 0,1 0 0 15,0-3 10-15,-1-8 1 0,1 0 1 16,-1-7 0-16,1-4 10 0,-4 0 0 0,-5 0 0 0,4-4 0 16,-3 0-20-16,-5-3 0 0,4-4 1 0,-3 8 0 31,-5 6-21-31,0 1-4 0,-4 3 0 0,0 15-1 0,0 0 19 0,0 0 4 0,0 0 1 15,0 11 0-15,0 8 45 0,-4-5 10 0,8 1 2 0,-4 3 0 16,4-3 24-16,0 3 6 0,0-3 1 0,9-1 0 16,-5-3-39-16,4 0-8 0,0 4-2 0,1-8 0 15,3-3-18-15,1 0 0 0,-1-4 0 0,1 3 0 16,-1-6 0-16,1-1-19 0,-5 0 3 0,0-3 0 16,-3 0-49-16,-1-4-10 15,0 0-1-15,0 3-1 0,5-3-13 0,-9 4-2 0,4-4-1 16,-4 4 0-16,9-1 37 0,-5 5 7 0,-8 3 1 15,8-8 1-15,-4 5 65 0,0-1 13 0,-4 4 2 0,0 0 1 0,0 0 84 16,0 0 17-16,0 0 3 0,0 18 1 0,-8 1-26 16,8 3-5-16,0 7 0 0,0 4-1 0,0 7-45 15,4 4-9-15,-4 0-1 0,4 7-1 0,5 4-35 16,-9-3-6-16,4-1-2 0,4-4 0 0,-4 1-8 0,4-4-11 16,-4-4 3-16,1-3 0 15,-1-1-73-15,0-3-15 0,0-3-2 0,-4-8-1 16,-4-4-24-16,4-3-5 0,4-12 0 0,-4-3-1 15,4-11 45-15,-4-11 10 0,0-3 2 0,0-8 0 16,0-11-32-16,-4-11-5 0,-4-7-2 0,4-12 0 16,4-10-118-16,0 4-24 0,-5-1-5 0,5 1-1 15,0 6 163-15,0 16 32 0,-4 6 6 0,-4 9 2 0,-8 13 169 16,11 8 35-16,5 11 6 0,0 0 2 0,-4 4 80 0,4 0 17 0,0 7 3 16,0 0 1-16,0 0-106 0,9 3-22 0,3 5-4 0,0-5-1 15,5 5-76-15,3-5-15 0,-3 5-3 0,-1 3-1 16,5-4-29-16,-5 4 8 0,1-4-8 0,-1 1 0 15,-3-5 0-15,-1 8 0 0,0 4 0 0,-7 3 0 16,-1-7-12-16,-4 4 0 0,0 3 1 0,0 0 0 16,-9 4 11-16,1 4 0 0,-8 0-9 0,-1-1 9 15,1 1 8-15,-5-4 5 0,1 0 2 0,-1 0 0 16,4-8-1-16,5-3 0 0,-4 0 0 0,7-3 0 16,-3-5 22-16,12-3 5 0,0 0 1 0,4-3 0 15,0-5-25-15,5-3-5 0,7-3 0 0,5-1-1 16,3-7-11-16,1 0 0 0,4-3 0 0,4-1 0 15,-4 0-16-15,4 1 2 0,-5 3 0 0,1 3 0 16,4 1-32-16,-4 0-6 0,-4 3-2 16,0-3 0-16,-9 7 12 0,1 4 2 0,-1-1 1 0,-8 5 0 15,0-1 39-15,-8 4 0 0,0 0 9 0,0 0-1 0,5 7 48 0,-5 8 11 16,0 3 1-16,-5 0 1 0,-3 1 1 0,4 10 0 16,0 4 0-16,0 4 0 0,0 3-17 0,0 4-3 15,-5 3-1-15,5 1 0 0,-4 0-30 0,4 3-7 16,-4-7 0-16,4 0-1 0,-1-4-11 0,1-3 0 15,0-8 0-15,-4 0 0 0,4 1 0 0,0-12 0 16,0 0 0-16,-1-3 0 0,1-4-24 0,0-4-1 16,-4-3 0-16,8-4 0 15,-8-8-16-15,4-3-3 0,0-7-1 0,-5-4 0 16,9-7 5-16,0-8 2 0,0-14 0 0,4-4 0 16,1-11-6-16,3 0 0 0,0-3-1 0,0 3 0 0,0 4 23 0,1 3 5 0,-1 8 1 0,4 7 0 15,-3 11 28-15,-1 4 5 0,-4 7 2 0,0 7 0 16,0 4 18-16,4-4 4 0,1 8 1 0,-1 0 0 15,-4 7-10-15,8 3-1 0,1 1-1 0,-1 0 0 16,0 3-21-16,5 0-9 0,-5 4 8 0,1 0-8 16,-5 0 0-16,4 4 0 0,5 0 0 0,-5-1 0 15,0-3-25 1,1 0-1-16,-1-4 0 0,-8 4 0 0,5 4-6 16,-5-4 0-16,-4-4-1 0,-4 4 0 0,4 0 22 0,-9 0 11 0,-3 0-10 0,-5 0 10 15,5 0 9-15,0-3 8 0,-1-1 2 0,1 0 0 16,0 4 10-16,3 0 3 0,5-3 0 0,0-1 0 15,4-7-10-15,4 7-2 0,5 1 0 0,-9-8 0 16,12 3-20-16,4 1 8 0,9-4-8 0,0 0 0 16,4-7 0-16,-1-1 0 0,1-3 0 0,0 0 0 0,0 4 0 15,-4-4 0-15,-1-4 0 0,-3 1 0 16,0-1-28-16,-1-3-1 0,-3-1 0 0,-5 1 0 16,0-8-13-16,-3 4-2 0,-1-3-1 0,-4-1 0 15,0 1 12-15,-8 3 2 0,0 0 1 0,0 7 0 0,-4 8 30 0,-1-1 0 16,-7 12 0-16,-1 3 10 0,1 8 20 0,-5 3 4 15,5 4 1-15,-5 0 0 0,5 4 11 0,3-4 2 16,1 3 1-16,4 1 0 0,0-4-14 0,3-4-3 16,5 4-1-16,5-7 0 0,-1-4-20 0,4 0-11 0,-4-4 12 15,12 1-12-15,-3-5 0 0,7-6 0 0,-3-1-12 16,8-3 3 0,-1-4-30-16,1 0-5 0,0 0-2 0,4-4 0 15,0-3-22-15,-5-1-5 0,1 1-1 0,-4 0 0 0,3-1 46 0,-7 8 8 0,-1 1 3 16,-8 6 0-16,1-3 41 0,-5 3 8 0,0 0 1 0,-4 4 1 15,0 0 26-15,0 0 6 0,0 0 1 0,-8 15 0 16,-1-1-33-16,1 1-6 0,0-4-2 0,4 4 0 16,4-1-17-16,0 1-9 0,-4 0 10 0,8-1-10 15,4-3 0-15,4 0 0 0,-3 0 0 0,3-3 0 16,5-1-12-16,-5 0 2 0,0 1 0 0,1-5 0 16,-5-3-14-1,8 0-4-15,-3 0 0 0,3-3 0 0,1-1 5 0,-1 0 1 0,1-3 0 0,-5 0 0 16,9-1 22-16,-9-6 0 0,4-1 0 0,-3 4 0 15,-1 0 0-15,1 0 0 0,-1 0 0 0,-4 4 0 16,4 3 0-16,-3-3 0 0,-1 3 0 0,-8 4 0 16,0 0-14-16,8 4-2 0,5 3 0 0,-1 4 0 15,-4-4-121-15,0 4-25 0,1 0-5 16,3 0-975-16</inkml:trace>
  <inkml:trace contextRef="#ctx0" brushRef="#br0" timeOffset="27230.6614">15082 11527 3294 0,'0'0'72'0,"8"7"16"0,9 4 2 0,-5-3 2 0,-12-8-73 0,0 0-19 0,0 0 0 0,0 0 0 16,-8 7 48-16,-5 0 7 0,5 4 1 0,-8 0 0 16,-1 4-44-16,-3 3-12 0,-1 4 0 0,0 0 8 15,1 0-8-15,-1-3 0 0,9-1 0 0,-1 0 0 16,9 0-12-16,4 1 4 0,0-8 0 0,4 3 0 15,9 1-6-15,-1-4-1 0,9 0 0 0,-1 4 0 16,5-4 15-16,0 0-12 0,0 3 12 0,-5-3-12 16,1 0 12-16,3 0 0 0,-3 4 0 0,-9 0 0 15,1-4 0-15,-9 3 0 0,-4 1 0 0,-4 3 0 16,-9 0 0-16,-7 4 0 0,-9 0 8 0,-8 0-8 16,-8 0-66-1,-1 0-17-15,-3 0-3 0</inkml:trace>
  <inkml:trace contextRef="#ctx0" brushRef="#br0" timeOffset="43637.971">17018 9810 712 0,'0'11'16'0,"0"-11"3"0,0 0 1 0,0 7 0 0,0 11-20 0,-4-7 0 16,4 0 0-16,0-3 0 0,-4-1 22 0,4 0 1 15,0 1 0-15,0-8 0 0,0 0-23 0,0 0 0 16,0 0 0-16,4 3 0 0,-4-3 0 0,0 8 0 16,4-1 0-16,-4-7 0 0,0 0 21 0,9 4 0 15,-5-1 0-15,-4-3 0 0,0 0 59 0,4 0 12 16,0 0 3-16,-4 0 0 0,8 0 1 0,-4 0 1 15,-4-3 0-15,0 3 0 0,0 0-14 0,0 0-3 0,4 7-1 16,-4-7 0-16,0 0-18 0,0 0-3 0,0 0-1 0,0 0 0 16,0 0-17-16,5 0-3 0,-5-7-1 0,0 7 0 15,0 0-7-15,0 0-1 0,0 0-1 0,0 0 0 16,0 0-14-16,0 0-2 0,0 0-1 0,0 0 0 16,0 0 5-16,0 0 1 0,4 0 0 0,0-4 0 15,0 4 9-15,-4 0 3 0,0 0 0 0,0 0 0 16,0 0-3-16,0 0 0 0,4-7 0 0,-4 7 0 15,0 0 9-15,0 0 2 0,0 0 0 0,0 0 0 16,0 0-6-16,0 0-1 0,0 0 0 0,-4-4 0 16,4 4-5-16,0 0-2 0,0 0 0 0,4-4 0 15,-4 4-6-15,0 0 0 0,0 0-1 0,0 0 0 16,0 0 4-16,0 0 1 0,0 0 0 0,0 0 0 16,0 0-9-16,0 0-2 0,0 0 0 0,0 0 0 15,0 0-1-15,0 0-8 0,0 0 12 0,0 8-4 16,0 3 0-16,0 3 0 0,4-3 0 0,0 8 0 15,-4-8 0-15,4 3-8 0,-4-3 12 0,5 0-4 16,-5-11-8-16,-5 8 12 0,5 3-12 0,0 3 12 0,-4-3-12 0,4 0 10 16,0-11-10-16,0 11 10 0,0 4-10 15,0-4 0-15,0 3 0 0,0-6 8 0,0-1-8 0,0 0 0 16,-4 1 0-16,4-8 0 0,0 7 0 0,0-7 0 16,0 0 0-16,0 0 0 0,8 4 0 0,-8-4 0 15,0 0 0-15,5-4 0 0,-5 4 0 0,0 0 0 16,20-4 0-16,-3-3 0 0,3 3 0 0,1 1 0 15,-5-5 0-15,5 1 8 0,-1 3 4 0,-3 4 0 0,-1-3 0 16,5-1 0-16,0 11-12 0,-5-3 12 0,5-8-12 16,-5 4 12-16,5 4-12 0,-5 0 0 0,5 3 9 15,4-3-9-15,-1-4 0 0,1 3 0 0,8 1 0 0,0 0 0 16,4 3 0-16,-4-7 0 0,4 0 0 0,0 0 0 16,8-4 0-16,-3 1 0 0,-1 3 0 0,4-4 0 15,1 4 0-15,-5-4 0 0,0 1 0 0,4 3 0 16,-4 3 0-16,1 1 0 0,3-8 0 0,-4 1 8 15,0 3-8-15,1 0 11 0,3-4-11 0,0 0 12 16,1 1-12-16,3-1 12 0,0-3-12 0,-3 3 12 16,-1 0-12-16,-4 4 10 0,5-3-10 0,-1-1 10 15,-4 4-2-15,4-4 0 0,5 1 0 0,-1 3 0 16,1 0-8-16,-1 3 0 0,-3-3 0 0,3 4 0 16,-4-4 0-16,5 0 13 0,-5 0-3 0,4 7-1 15,5 1-9-15,-5-5 0 0,-3 5 0 0,7-5 0 16,5 5 0-16,-4-5 10 0,7 1-10 0,-3 0 10 15,0 3-10-15,-1-3 10 0,1-1-10 0,0 1 10 0,4 0-10 16,-5-1 0-16,5 1 9 0,4 3-9 0,0-3 0 16,0 0 9-16,-4-4-9 0,4 0 0 0,-9 0 0 15,5 3 0-15,0 1 0 0,0 3 0 0,-1 1 0 0,1-5 0 16,4-3 0-16,-4 4 0 0,4 3 0 0,-8 1 0 16,3-5 0-16,1 5 0 0,0-1 0 0,0-3 0 15,-5-1 0-15,5 1 0 0,0 0 0 0,4-1 0 16,-8 1 0-16,-1 0 0 0,-3-1 13 0,0-3-4 15,3 0-1-15,-3 4 0 0,-1 3-8 0,5-3 0 16,0-1 0-16,3-3 8 0,1 4-8 0,-4-4 8 0,0 4-8 16,-1-4 8-16,1 3-8 0,0-3 0 0,3-3 0 0,-3 3 0 15,0 3 0-15,0 1 0 0,3-4 0 0,-7 0 0 16,4 4 0-16,-9-4 0 0,0 0 0 0,1 3 0 16,-9 1 0-16,4-4 0 0,1 4 8 0,-1-4-8 15,-8 3 0-15,4-3 0 0,-4 0 0 0,5 4 0 16,3 0 0-16,-4 3 0 0,0-3 0 0,1 3 0 15,-5-3 0-15,0 3 0 0,4-3 0 0,-8 3 0 16,4 0 0-16,0-3 0 0,4 3 0 0,0-7 0 16,-3 4 0-16,3 0 0 0,0-1 0 0,0 1 0 15,0 0 0-15,-4-1 0 0,0-3 8 0,-4 0-8 16,0 4 0-16,-4-4 0 0,-4 0 0 0,0 0 8 16,-5 0-8-16,-3 4 0 0,7-4 0 0,-3 3 8 15,-4-3-8-15,3 0 0 0,-3 0 0 0,3 0 8 16,5 0-8-16,-4 0 0 0,-5 0 0 0,5 4 0 15,3-4 0-15,1 4 0 0,-8-1 0 0,-5-3 0 16,0 4 0-16,1 0 0 0,11-1 8 0,-7 1-8 0,-5 0 0 16,5-4 0-16,3 3 0 0,1 1 0 0,-5-4 8 15,-3 0-8-15,3 4 8 0,1-4-8 0,3 3 8 0,-7 1-8 16,-1-4 0-16,-4 4 8 0,9-1-8 0,-9-3 0 16,-8 0 0-16,12 0 8 0,-3 0-8 0,-1 0 0 15,4 0 0-15,-12 0 0 0,0 0 0 0,0 0 0 16,13 0 0-16,-5 4 0 0,-8-4 8 0,8 0-8 15,0 0 8-15,-8 0-8 0,8 0 12 0,-8 0-4 16,0 0 0-16,0 0 0 0,13-4 3 0,-13 4 0 16,0 0 0-16,0-7 0 0,4 3-11 0,-4-7 8 0,0 4-8 15,-4-4 8-15,4 0-8 0,0-4 8 0,4-3-8 0,-4 0 8 16,0-4-8-16,4-4 0 0,4-7 0 16,1 0 0-16,-1-7 0 0,4 0 0 0,-8 3-9 0,5 0 9 15,3 1-18-15,-4-1 0 0,-4 4 0 0,0 4 0 31,0 0-96-31,-4 3-19 0,0 0-4 0,-4 8-1320 0</inkml:trace>
  <inkml:trace contextRef="#ctx1" brushRef="#br0">24912 12278 0,'-230'329'0,"110"-259"16,38-99-16,32-30 16,46 55-1,4 4-15,0 0 0,-16 0 32</inkml:trace>
  <inkml:trace contextRef="#ctx0" brushRef="#br0" timeOffset="49371.0003">17253 7510 2228 0,'4'8'49'0,"-4"-8"11"0,0 0 1 0,0 0 1 16,4 11-50-16,-4-11-12 0,0 0 0 0,0 0 0 16,5 11 100-16,-5-11 18 0,0 0 3 0,0 0 1 15,0 0-53-15,0 0-10 0,0 0-3 0,0 0 0 16,0 0-28-16,4 22-7 0,-4 7-1 0,0 0 0 0,0 4-5 16,-4 11-2-16,-1 4 0 0,1 7 0 0,0 7-3 0,0 0-1 15,-4 0 0-15,4 4 0 0,4-7 0 16,-9 3 0-16,5 0 0 0,0 8 0 0,0-8 1 0,0 4 0 15,0-7 0-15,-4-4 0 0,4-4 2 0,-1 0 0 16,1-7 0-16,0 0 0 0,0-4-12 0,0-3 10 16,0-8-10-16,4 0 10 0,0-3-10 0,0 0 0 15,-4-4 0-15,4-4 8 0,4-7-8 0,0-4-11 16,-4-7 3-16,0 8 0 16,0-8-26-16,0 0-5 0,0 0-1 0,0 0 0 15,0 0-83-15,0 0-17 0,-4-8-3 0,-4-3-654 0,-5-3-131 16</inkml:trace>
  <inkml:trace contextRef="#ctx0" brushRef="#br0" timeOffset="49667.7973">17006 8719 2452 0,'0'-19'69'0,"0"19"16"0,0 0-68 0,0 0-17 0,0 0 0 0,0 0 0 15,0 0 155-15,0 0 27 0,0 0 6 0,0 0 0 16,0 0-95-16,0 0-19 0,8 11-4 0,-4-3-1 15,-4-8-41-15,4 11-9 0,5 3-2 0,-5 1 0 16,8 3-8-16,-4 4-1 0,1 0-8 0,-1 4 12 16,-4-1-12-16,0 1 0 0,0-4 0 0,5 0 0 15,3-4 0-15,-4 1 0 0,4-8 0 0,1 3 0 16,-1-6 0-16,-4 3 0 0,5-4 0 0,3 0 0 0,-3 1 0 16,-1-5 0-16,4-3 0 0,-16 0 0 0,17-3 0 15,-5 3 0-15,5-8 0 0,-1 1 0 0,1-4 0 0,-5-4 8 16,0-7-8-16,5 0 0 0,-1-3 0 0,1-1 0 15,-1 0 0-15,5 1 0 16,-5-1-30-16,5 1-12 0,-4-5-2 0,3 5-934 16,-3-1-186-16</inkml:trace>
  <inkml:trace contextRef="#ctx0" brushRef="#br0" timeOffset="67316.862">16281 7049 2095 0,'-4'11'46'0,"4"-7"10"0,0-8 1 0,0 4 2 0,-4 7-47 0,4 8-12 0,0 14 0 0,-4-3 0 16,8-15 126-16,-4-4 23 15,4 8 5-15,0-4 1 16,-4-11-31-16,8 7-7 16,4 4-1-16,1 7 0 15,-5 12-87-15,0-5-17 0,1-3-4 0,-5 4-8 16,0 0 8-16,4 3-8 0,-4-4 0 0,4-6 0 16,-3-1 0-16,-1 0 0 0,4 1 0 0,-4-8 0 15,0-4 0-15,4 0 0 0,-8-7 0 0,9 4-9 16,-9-4 9-16,8 0 0 0,4 4 0 0,-4-12-8 15,-3 1 8-15,-1-4 0 0,8 0 0 0,0-7 0 16,-3-8 0-16,-1 0 0 0,4 1 0 0,1-12-8 16,-1 4-3-16,0-7 0 0,-3-4 0 0,3 7 0 0,4 8-11 15,-3 4-2-15,-1-1-1 0,-4 8 0 0,5-4 8 0,-5 7 1 16,0 0 1-16,-4 12 0 0,-4 3 15 0,0 0 0 16,0 0-10-16,0 0 10 0,9 22 24 0,-1 0 10 15,-4 3 2-15,0 1 0 0,0 3 3 0,-4-3 1 16,0-8 0-16,0 4 0 0,4 0-26 0,0 0-5 15,-4-4-1-15,5-3 0 0,3-4-8 0,0 0 0 16,0-7 0-16,-4 3 0 0,-4-7-12 0,13 0-5 0,-5-4-1 16,-8 4 0-1,0 0-27-15,16-11-6 0,-7-3-1 0,3-8 0 16,-4-4 0-16,1-7-1 0,-1 0 0 0,-4 0 0 16,4 0 21-16,0 4 5 0,-4-4 1 0,5 7 0 0,-1 8 26 0,-4-4-10 15,4 4 10-15,-4 7 0 0,5 3 0 0,-5 5 0 0,0-1 0 0,-4 4 9 16,8 11 31-16,-4 7 7 0,5 4 1 0,-5 8 0 15,4 6-12-15,-4 1-1 0,4 0-1 0,-4-8 0 16,5 4-26-16,-5-8-8 0,0 1 0 0,0-4 0 16,4 0-115-1,0-4-26-15,-3-3-6 0,3-8-1015 0</inkml:trace>
  <inkml:trace contextRef="#ctx0" brushRef="#br0" timeOffset="67519.9397">17138 7023 3057 0,'-13'-47'87'0,"13"47"18"0,5 25-84 0,-5-3-21 16,-5-3 0-16,5-1 0 0,0-3 72 0,0 3 11 16,0 8 1-16,5-8 1 0,-1-7-62 0,4 7-13 15,0 0-2-15,-4 4-8 16,0 8-68-16,5-5-21 0,-1 1-4 0,-4 0-823 15,0 3-164-15</inkml:trace>
  <inkml:trace contextRef="#ctx0" brushRef="#br0" timeOffset="67707.3783">17097 6719 3056 0,'-9'22'68'0,"1"-11"13"0,0 4 3 0,0-4 1 0,-1-4-68 0,1 4-17 0,0-3 0 0,0-8 0 16,-5 3 45-16,13-3 6 0,-8 4 1 0,8-4 0 15,0 0-84-15,-8 4-16 0,8-4-3 0,0 0-878 16,0 0-176-16</inkml:trace>
  <inkml:trace contextRef="#ctx0" brushRef="#br0" timeOffset="68113.5366">17418 6796 2811 0,'-4'26'62'0,"0"-15"13"0,-4-4 2 0,-1 1 2 0,-3 3-63 0,4-4-16 15,-9 0 0-15,5 4 0 0,-1 0 53 0,-3 0 8 16,0 0 2-16,-1 0 0 0,5 0-49 0,-1 4-14 15,1-1 0-15,4-6 8 0,4 6-8 0,-1-3 0 16,5 0 0-16,5 0-8 0,-1 0 8 0,4-3 0 16,0 3-9-16,0 0 9 0,5-4 0 0,-1 0-9 15,1 4 9-15,-1 0 0 0,4 0 0 0,-3-3-8 0,-1-1 8 16,0 0 0-16,1 1 0 0,-1-5 0 0,1 1 0 16,-5 7 0-16,0 0 0 0,0 0 0 0,0-4 0 15,1 0 0-15,-9-7 0 0,0 0 0 0,0 0 0 16,0 0 0-16,0 0 9 0,4 8-9 0,-8-5 8 0,4-3-8 15,0 0 9-15,-9 8-9 0,-3-1 10 0,4 4-10 32,-4-4-20-32,-5 4-11 0,5 0-1 0,-5 0-1 15,1 0-62-15,-1-3-12 0,9-1-2 0,-4 0-1 16,3 1-6-16,1-1-2 0,8-7 0 0,0 0 0 0,0 0-49 16,13-11-9-16,-1 0-3 0</inkml:trace>
  <inkml:trace contextRef="#ctx0" brushRef="#br0" timeOffset="68425.9568">17727 6789 3196 0,'0'0'71'0,"-8"15"14"0,0-8 3 0,-1 4 1 0,9-11-71 0,0 0-18 16,-8 11 0-16,0 0 0 0,8-11 63 0,-8 7 9 16,8-7 1-16,-9 11 1 0,1 0-57 0,0 0-17 15,0 4 8-15,-1-1-8 0,-3-6 0 0,4 6 0 16,-5 1 0-16,5 0-12 15,0 3-11-15,0-3-2 0,-1 3-1 0,5-3 0 16,4-4-14-16,0 3-4 0,0 1 0 0,9 0 0 0,-5-1 19 0,4-3 3 16,0-3 1-16,5 3 0 0,3-4 21 0,-4 0 0 15,1-3 0-15,-1 3 0 0,5 4 0 0,-5 4 12 16,0-4 0-16,1 0 0 0,3-4 6 0,1 0 2 0,-1 4 0 16,-4-3 0-16,5-1-4 0,-5 0 0 0,1 8 0 15,-5-4 0-15,-4 4-4 0,-4-4-2 0,-4 3 0 16,-4 1 0-16,-9 0 2 0,5-1 1 0,-9 5 0 0,-4 2 0 15,-12-2-13-15,0-1 0 0,0-3 0 0,0 3-1004 16,0 4-196-16</inkml:trace>
  <inkml:trace contextRef="#ctx0" brushRef="#br0" timeOffset="121637.0105">8424 2531 1753 0,'0'11'38'0,"0"-11"8"0,8-15 2 0,-4 8 2 0,-4 7-40 0,8 7-10 0,-8-7 0 0,5 0 0 15,3 4 121-15,-8-4 23 0,0 0 4 0,8 0 0 16,-4 3-29-16,-4-3-7 0,0 0 0 0,8 0-1 15,1 8-23-15,-9-8-5 0,4 11-1 0,-4-11 0 16,4 14-22-16,0 4-5 0,0 4-1 0,-4 8 0 16,0-5-21-16,0 19-4 0,-4 8-1 0,0 2 0 15,0 5-13-15,0 0-3 0,-5 7-1 0,5-4 0 16,4-7-11-16,-4 3 0 0,4-3 0 0,4 0 0 16,0-7 0-16,1-1 0 0,-1 1 0 0,0-8 0 15,0-10-64 1,0-1-14-16,0-4-3 0,-4-6-1 0,0-1-134 15,0-3-26-15,0-12-6 0</inkml:trace>
  <inkml:trace contextRef="#ctx0" brushRef="#br0" timeOffset="121965.0485">8927 2831 3243 0,'4'47'72'0,"-8"-32"14"0,4-15 3 0,0 0 2 0,0 0-73 0,0 0-18 15,0 0 0-15,0 0 0 0,0 0 53 0,0 0 7 16,-9 15 2-16,1 3 0 0,-4-7-45 0,-1 4-9 16,1 7-8-16,-9 0 12 0,5 7-12 0,-9-7 0 15,0 3 0-15,5 5 0 0,-9-5-15 0,4 8 2 16,1 4 0-16,-1-4 0 0,0-11 2 0,4 0 1 16,5 3 0-16,0-3 0 0,3 0 10 0,5 0 0 15,0-3 0-15,-1-1-8 0,5-11 8 0,4-7 0 16,0 11 8-16,4 0-8 0,-4-11 8 0,9 8-8 0,-1 3 8 15,4-8-8-15,5 1 0 0,-1 0 0 0,5-4 0 16,4 0 0-16,-5-4 0 0,9 4 0 0,-4 0 0 0,8 4 0 16,-4-1 0-16,-5 5 0 0,5-5 0 0,0 1 0 31,0-8-68-31,-4 4-11 0,-1-3-2 0,-7 3-881 0,3-8-176 0</inkml:trace>
  <inkml:trace contextRef="#ctx0" brushRef="#br0" timeOffset="122230.6097">9339 3007 2658 0,'0'-22'76'0,"0"22"15"0,0 0-73 0,0 14-18 16,-5 1 0-16,5-15 0 0,0 0 130 0,0 0 22 16,9 11 5-16,-5-7 1 0,8 3-106 0,5 0-22 15,7-7-4-15,1 0-1 0,4 0-25 0,0 0 0 16,8 0 0-16,0 0 0 16,-8 0-78-16,4 0-14 0,4-7-4 0,-8 0-799 15,-1 3-160-15</inkml:trace>
  <inkml:trace contextRef="#ctx0" brushRef="#br0" timeOffset="122386.8224">9355 3303 3466 0,'-4'18'76'0,"4"-3"16"0,4-4 4 0,0-4 1 0,0 4-77 0,9-3-20 0,-1-1 0 0,9-3 0 15,3-1 18-15,9-3 0 0,0-3 0 0,8-5 0 16,1-3-18-16,3 0 0 0,4 4 0 0,-3-11-1041 15,-1-4-215-15</inkml:trace>
  <inkml:trace contextRef="#ctx0" brushRef="#br0" timeOffset="123199.1327">9981 2805 2865 0,'0'0'63'0,"0"0"13"0,0 0 2 0,-8 7 3 0,0-7-65 0,8 0-16 15,0 0 0-15,0 0 0 0,0 0 87 0,0-7 13 16,8 4 4-16,-4-1 0 0,4-3-52 0,5 7-9 16,-1 0-3-16,0 0 0 0,9 0-21 0,0 0-5 15,-1 3-1-15,9 1 0 0,0 3-5 0,0 0-8 16,4 4 11-16,0 4-11 0,0 3 0 0,-5-3 0 15,5 3 0-15,-8-10 0 0,0 10 0 0,-9 4 0 16,1 0 0-16,-5 0 0 0,1 0 0 0,-5 4 0 16,-8-5 0-16,0 1 10 0,-4 0-10 0,0 4 10 0,-9 3-10 15,-3 1 10-15,-5-5-10 0,-4 1 12 0,-3 3-12 16,-5-3 12-16,0 3-12 0,8-3 0 0,0-8 9 16,0 0-9-16,5 1 0 0,-1-5 0 0,9 1 0 15,0 0 8-15,7-4-8 0,1 0 0 0,0 0 0 0,8 0 0 16,0-4 0-16,5 0 0 0,-1-3 0 0,8 3 0 15,9-3 0-15,8 0 0 0,0-4 0 0,4-4 8 16,0-7-8-16,4 0 8 0,1 0-8 0,3-4 8 16,0 4-8-16,-4-3 0 0,5 3 0 0,-5-4 8 15,0 8-66 1,-4-4-13-16,0 3-2 0,-12 1-1426 0</inkml:trace>
  <inkml:trace contextRef="#ctx0" brushRef="#br0" timeOffset="127286.3761">12972 2948 2757 0,'0'15'60'0,"0"-15"13"0,5-11 3 0,-1 7 2 0,0 15-62 0,0 0-16 0,-4-11 0 0,8 7 0 16,0-3 67-16,-8-4 10 0,0 0 3 0,0 0 0 15,9 4-21-15,-1 7-4 0,-4-4-1 0,0 8 0 16,-4-1-12-16,0 8-2 0,0 0-1 0,-4 4 0 16,0 3-23-16,0 0-4 0,0-3 0 0,0 3-1 15,-1-7-11-15,5 4 0 0,-4-4 0 16,0 0 8-16,0 0-8 0,4-4-9 0,0 0 9 0,0-3-13 31,0 0-17-31,0-4-3 0,0-4-1 0,0-7 0 16,0 0-12-16,0 0-2 0,4-4-1 0,4-7 0 0,1-3-10 15,-1-8-1-15,4-11-1 0,5 0 0 0,-5-4-1 16,9-3 0-16,-5 0 0 0,1-15 0 0,3 7 39 0,1 1 8 0,-5 3 2 0,9 3 0 16,-8 8 13-16,3 11 0 0,-3 8 0 0,-1 10 0 15,1-3 48-15,-5 3 2 0,0-3 1 0,-8 14 0 16,-4 4 26-16,5 7 6 0,7 8 1 0,-4 0 0 16,-4 7-22-16,4 3-4 0,-8 4-1 0,0-7 0 15,5 4-29-15,-5 3-5 0,-5-3-2 0,5 0 0 16,5-4-21-16,-5-1 0 0,0-2 0 0,4-1 0 15,4-7-82-15,-4-4-21 0,4 4-4 0,-4-7-833 16,-4-15-166-16</inkml:trace>
  <inkml:trace contextRef="#ctx0" brushRef="#br0" timeOffset="127473.8359">13582 3058 3157 0,'-4'44'69'0,"0"-33"15"0,4-11 2 0,0 0 3 0,0 0-71 0,0 0-18 0,0 0 0 0,4 7 0 16,0-3 37-16,9-1 4 0,-1-3 1 0,0-3 0 15,5-1-42-15,-1-3-14 0,9 3 0 0,0-3 0 32,4-4-170-32,-1 3-35 0,5-3-6 0</inkml:trace>
  <inkml:trace contextRef="#ctx0" brushRef="#br0" timeOffset="127708.1531">13648 3376 3013 0,'-4'63'66'0,"0"-49"14"0,0 1 2 0,4-15 3 0,0 0-68 0,0 0-17 0,8 15 0 0,0-8 0 16,5 4 60-16,3-7 8 0,5-4 1 0,8-8 1 15,-1 5-54-15,9-8-16 0,5-8 8 0,7 5-8 16,5-12-37-16,-1 0-12 0,5-3-3 15,0 0-887-15,-1 3-177 0</inkml:trace>
  <inkml:trace contextRef="#ctx0" brushRef="#br0" timeOffset="128176.7973">14892 2944 3034 0,'0'0'67'0,"0"0"13"0,9 15 4 0,-5-4 1 0,0 0-68 0,-4-11-17 0,0 0 0 0,4 15 0 15,-4 3 80-15,0 0 13 0,-4-3 3 0,-4-1 0 16,4 8-54-16,-9 0-10 0,1 0-3 0,-1 4 0 16,-7 0-18-16,-1-8-11 0,-3 4 12 0,-1 4-12 15,-8-4 0-15,0-1 0 0,0 5 0 0,0-11 0 16,0 3-8-16,0 0-6 0,-4 1-1 0,4-5 0 31,0-3-9-31,0-3-3 0,0 3 0 0,8-8 0 0,-3-10 2 0,7 3 0 0,4-3 0 0,1 0 0 16,4-4 8-16,-1-4 1 0,9-3 1 0,4-8 0 15,0 4 4-15,4-11 1 0,4 8 0 0,5-5 0 16,3 1 10-16,-3 0 0 0,7-1 0 0,1 5 0 16,0 6 17-16,-1 1 3 0,5 3 0 0,0 8 0 15,-1 3 4-15,5 4 0 0,-4 4 1 0,0 3 0 16,-5 4-12-16,5 8-2 0,4-1-1 0,-5 8 0 15,1-1 2-15,4 1 1 0,-8 3 0 0,3 4 0 16,-3-7-5-16,4 7-8 0,-1 0 11 0,1 0-11 0,0-4 8 16,4 0-8-16,-1-7 0 0,1 0 0 0,4-7 0 15,0-4 0-15,0-4 0 0,0-7 0 0,0 0 0 0,0-7-11 16,-4-8 11-16,4-3-10 0,-8 0-3 0,3-12-1 16,-3-3 0-16,-4-3 0 15,-1-1-12-15,-7-10-2 0,-5-1-1 0,-4 8 0 16,-4-4 1-16,-8 7 0 0,-9 4 0 0,-3 11 0 0,-9-3 14 0,-4 14 3 15,-4 7 1-15,-8 4 0 16,-1 7-60-16,1 8-12 0,-5 3-2 0,5 4-1222 0</inkml:trace>
  <inkml:trace contextRef="#ctx0" brushRef="#br0" timeOffset="131769.6969">12190 4500 2372 0,'-17'4'52'0,"17"-4"12"0,0 15 1 0,0-15 1 16,0 0-53-16,0 0-13 0,-12 3 0 0,12-3 0 15,0 0 103-15,-8-3 17 0,-13 3 4 0,0-4 1 16,5 0-64-16,-1 1-13 0,5-1-2 0,-13 4-1 0,-4 0-14 15,5 0-3-15,-1 4-1 0,0 3 0 0,-4 4-11 16,1 4-3-16,3 3 0 0,-4 8 0 0,4-1-13 0,1 12 9 16,-1 0-9-16,8-1 8 0,9-3-8 15,0 0 0-15,0 0 0 0,8 0 0 0,4 0 0 0,0-4-9 16,4-3 9-16,-4 0 0 0,5-8-8 0,3 4 8 16,8-8 0-16,1-3 0 0,0-3-8 0,3-5 8 15,5 1 0-15,0-8 0 0,0-3-12 0,0-8 12 16,-13-7-12-16,13-3 12 15,12-4-30-15,-8-4 1 0,-12-4 0 0,4-11 0 16,-1 1-24-16,1-4-5 0,-4-1-1 0,-9 12 0 0,-4 11 30 0,5 3 5 16,-5 8 2-16,-8 7 0 0,-4 7 40 0,4 4 8 0,0 0 2 0,0 15 0 15,0 10 32-15,-4 5 6 0,4 3 2 16,8 0 0-16,4 0-36 0,1 3-6 0,-9-7-2 0,8 4 0 16,4-7-24-16,5-4 0 0,-4 4-9 0,-1-8 9 31,1 4-182-31,3-11-30 0,9-7-5 0</inkml:trace>
  <inkml:trace contextRef="#ctx0" brushRef="#br0" timeOffset="132175.8484">12750 4167 3326 0,'-29'8'73'0,"21"-5"15"0,8-3 4 0,-4 8 1 16,0-8-74-16,4 0-19 0,0 0 0 0,0 0 0 15,0 0 50-15,-4 18 6 0,8 4 2 0,-4 7 0 16,-4 8-43-16,-1 7-15 0,10 7 9 0,-1 4-9 0,0 7 0 0,0 0 0 16,-4 1 0-16,8-1-11 15,4 0-65-15,-3-7-14 0,-9 0-2 0,4-7-1 16,8-4-93-16,1-8-18 0,-9-3-4 0,0-7-1 16,0-4 3-16,0-11 1 0,4-4 0 0,-8-7 0 0,0 0 149 0,0-15 29 15,4-7 7-15,1-3 0 0,-5-8 101 0,0-7 20 16,4-4 4-16,0-4 1 0,8 0 29 0,0 4 5 15,-7 4 2-15,3 11 0 0,8 0-58 0,-3 10-11 16,-1 5-2-16,5 3-1 0,-1 11-33 0,9 0-6 0,-5 0-2 16,5 11 0-16,8 11-9 0,-4 0-3 0,0-8 0 0,4 8 0 15,-5 0-1-15,1 4-1 0,-4-1 0 0,-4 1 0 16,-5 0-2-16,-8 3 0 0,1 0 0 0,-9 4 0 16,-5-3 12-16,-3 2 3 0,-12-2 0 0,-1 3 0 15,-8-4-5-15,0 8-1 0,-4-12 0 0,0 1 0 16,0 0-22-16,1-8 0 0,11-7-10 0,0 0 10 15,1-4-148 1,7-11-22-16,13 4-5 0,13-14-1074 0</inkml:trace>
  <inkml:trace contextRef="#ctx0" brushRef="#br0" timeOffset="132613.247">14365 4698 2184 0,'0'0'62'0,"0"0"13"0,-8 15-60 0,0-4-15 0,8-11 0 0,-9 0 0 16,5 0 165-16,-4-4 31 0,0-3 5 0,-1 0 2 16,1-4-100-16,-4 3-20 0,-1-3-4 0,1 0-1 15,-4 0-26-15,3 4-6 0,-3 3-1 0,-9 4 0 16,0 4-19-16,-3 7-4 0,3 11-1 0,-12 4 0 15,0 6-10-15,8 5-3 0,-4 11 0 0,8-1 0 16,5 1-8-16,7 0 0 0,5-5 0 0,12 1 0 16,4-3 0-16,5-5-9 0,3-3 9 0,9-7-10 15,12 3 10-15,8-7-12 0,1-7 12 0,3-8-12 16,5-7-8-16,3-7-1 0,1-4-1 0,8-11-954 16,0-4-192-16</inkml:trace>
  <inkml:trace contextRef="#ctx0" brushRef="#br0" timeOffset="133191.2375">14913 4874 2494 0,'4'37'55'0,"-4"-37"11"0,0 0 2 0,0 0 3 0,0 0-57 0,0 0-14 0,0 0 0 0,0 0 0 16,0 0 144-16,0 0 27 0,4 11 5 0,-4-11 0 15,0 0-108-15,8 3-21 0,5-3-5 0,-1-3-1 16,5-5-30-16,-1-3-11 0,9 0 0 0,-5-3 9 15,5-5-9-15,4 1 0 0,-4 3-10 0,-1-7 10 16,-7 0-34-16,-1-3-1 0,-7 3 0 16,3 0 0-16,-4 0-26 0,1 0-6 0,-9 0-1 15,0 0 0-15,-5 4 38 0,1 3 7 0,-8 0 2 0,-5 4 0 0,1-3 21 16,-9 6 18-16,1 1-3 0,-1 3-1 0,-8 8 15 16,0 7 3-16,-4 4 1 0,4 7 0 0,-4 7 9 15,4 4 2-15,0 4 0 0,4 3 0 0,8 4-4 0,9 3-1 16,8 1 0-16,4-4 0 0,8-4-39 0,13 4 0 15,3-7 0-15,1-4 0 0,8 0 0 0,0-11-10 16,12 0 10-16,1-8-13 16,-1-3-53-16,9-11-10 0,-5-7-3 0,13-4-840 15,0-7-168-15</inkml:trace>
  <inkml:trace contextRef="#ctx0" brushRef="#br0" timeOffset="133644.2555">16553 4153 3052 0,'0'0'68'16,"0"0"13"-16,0 0 3 0,0 0 1 0,-8 7-68 0,8-7-17 0,-9 0 0 0,9 0 0 0,0 0 65 16,-20 0 10-16,3 0 1 0,-7-4 1 0,3 1-53 0,-8 6-12 15,0 1-1-15,0 0-1 0,1 3-10 16,-5 4 12-16,0 7-12 0,0 1 12 0,0 3-12 0,0 7 0 15,0 4 0-15,4 0 0 0,4 0 0 0,5 3 0 16,3 5 0-16,9-1 0 0,0 0-12 0,12 0 12 16,0 4-10-16,4-3 10 0,4 3-8 0,1-1 8 15,7 1 0-15,-3 0-9 0,4 4 9 0,-5-8 0 16,1 1 0-16,-1-5 0 0,0-7 0 0,-7 1 0 0,-1-1 0 16,-4 0 0-16,-4-7 0 0,0 0 0 0,-8-3 0 15,-5-1 0 1,1 0-112-16,-4-3-21 0,-5-8-4 0,-4 0-1213 0</inkml:trace>
  <inkml:trace contextRef="#ctx0" brushRef="#br0" timeOffset="133784.8435">15704 4746 3204 0,'0'0'71'0,"0"0"14"0,0 0 3 0,4 18 1 0,-4-3-71 0,13-4-18 0,3-4 0 0,5 0 0 15,7 1 40-15,10-1 5 0,15-7 1 0,5-4 0 16,8-3-36-16,8-4-10 0,0-7 0 0,4-4 0 15,9 0-35-15,8-4-11 0,-5 1-2 16,5-5-1403-16</inkml:trace>
  <inkml:trace contextRef="#ctx0" brushRef="#br0" timeOffset="134315.9928">17311 4658 2926 0,'0'7'64'0,"0"4"14"0,0-11 2 0,-4 0 3 0,-4 0-67 0,-1-3-16 0,-3 3 0 0,0-4 0 16,-1 0 68-16,-3 1 11 0,-1-1 1 0,1 0 1 16,-5 4-44-16,-4 0-9 0,1 0-1 0,-1 4-1 15,-4 0-10-15,0 7-1 0,0 7-1 0,1 4 0 16,3-4-14-16,4 8 11 0,5 7-11 0,-1-4 10 16,9 0-10-16,4 1 0 0,4-5 0 0,4 5 0 15,8-5-12-15,1 1 12 0,7-4-10 0,9-4 10 16,0-3-16-16,4-4 2 0,-4 0 1 0,4-8 0 15,4-3-11 1,0-3-3-16,0-5 0 0,-4-3 0 0,0-3-29 0,-4-5-5 16,0 1-2-16,0-4 0 0,-5-11-91 0,-3 0-18 15,-1-7-4-15,1 0-1 0,-4-4 92 0,-5 3 18 16,0 1 4-16,-3 11 1 0,-5 7 62 0,-4 11 0 0,0 4 16 0,0 7-3 16,0 0 95-16,-4 18 20 0,-1 15 3 0,-3 11 1 15,4 7-5-15,-4 11-1 0,0 1 0 0,-1 3 0 0,1-1-45 16,0 5-9-16,0 3-1 0,-5-7-1 0,1-4-45 15,4-7-9-15,-5-3-1 0,1-8-1 0,-5-1-14 0,5-6 8 16,0-8-8-16,-1-7 0 16,1-3-19-16,-4-5-9 0,3 1-3 0,1-4-959 15,4-7-192-15</inkml:trace>
  <inkml:trace contextRef="#ctx0" brushRef="#br0" timeOffset="134675.2632">18007 3995 2941 0,'8'18'64'0,"-8"-10"14"0,0-1 2 0,0 8 4 0,0-1-68 0,0 12-16 0,0 0 0 0,0 10 0 16,-4 5 92-16,4 6 14 0,-4 4 3 0,0 12 1 16,0 3-68-16,-4 0-14 0,-1 3-2 0,-3 1-1 15,0-4-13-15,4-4-2 0,-1-4-1 0,1-6 0 16,4-8 5-16,0-8 1 0,-4 1 0 0,8-8 0 15,0-3-37 1,0-8-7-16,0 0-2 0,0-7 0 0,0 0-1 0,0-3-1 16,0-8 0-16,0 0 0 0,0 0 9 0,4-8 1 0,4-6 1 0,4-5 0 15,1-3 22-15,-1-3 0 0,0-8 0 0,9 0 0 16,-5-7 0-16,5 3 0 0,0-3 0 0,3 3 0 16,1 4 0-16,0 8 10 0,0 3-1 0,-1 7 0 15,1 4 6-15,0 7 1 0,-1 1 0 0,-3 14 0 0,-5 3-6 16,1 8-1-16,4 7 0 0,-5 8 0 0,-8 3-9 15,-4 8 12-15,1-8-12 0,-1 1 12 16,0-1-86-16,0-4-17 0,-4 1-3 0</inkml:trace>
  <inkml:trace contextRef="#ctx0" brushRef="#br0" timeOffset="134909.5819">18831 4925 2901 0,'58'19'64'0,"-42"-19"12"0,-16 0 4 0,0 0 2 0,0 0-66 0,0 0-16 0,13 0 0 0,-13 0 0 16,0 0 50-16,0 0 6 0,12 0 2 0,9-4-953 15,3 0-190-15</inkml:trace>
  <inkml:trace contextRef="#ctx0" brushRef="#br0" timeOffset="135143.9024">19614 4874 3204 0,'37'7'71'0,"-20"1"14"0,-1-5 3 0,1-3 1 0,-5 0-71 0,0-3-18 16,9 6 0-16,4-6 0 0,-5 3 17 0,9-4 0 16,0 0 0-16,4 4 0 15,0 0-98-15,4-3-20 0,0-1-4 0,0-3-1240 16</inkml:trace>
  <inkml:trace contextRef="#ctx0" brushRef="#br0" timeOffset="135222.0145">20652 4808 2930 0,'0'0'64'0,"0"0"14"0,0 0 2 0,0 0 3 0,0 0-67 0,0 0-16 0,0 0 0 0,0 0 0 16,0 0 48-16,9 11 5 0,3-7 2 0,0-1 0 15,5 1-47-15,3-8-8 0,9 4 0 0,0-3-929 16,8-1-181-16</inkml:trace>
  <inkml:trace contextRef="#ctx0" brushRef="#br0" timeOffset="135456.3286">21295 4870 3114 0,'0'0'68'0,"4"8"15"0,-4-8 2 0,4 11 3 0,-4 0-71 0,4-4-17 0,0 4 0 0,5-4 0 15,3-3 8-15,5 0-8 0,3 3 12 0,17-7-1401 16</inkml:trace>
  <inkml:trace contextRef="#ctx0" brushRef="#br0" timeOffset="150431.4691">11514 3797 943 0,'0'26'20'0,"4"-4"5"0,-8-7 1 0,4-4 1 0,0-11-27 0,0 0 0 0,0 0 0 0,12 3 0 0,-12-3 103 0,4-3 15 16,1 3 3-16,-5 0 1 0,8 3-9 0,-8-3-1 16,4-3-1-16,0 3 0 0,-4 0 13 0,0 0 4 15,4-4 0-15,-4 4 0 0,0 0-25 0,0 0-5 16,0 0-1-16,8 7 0 0,9 8-25 0,-17-15-4 0,0 15-2 16,0 3 0-16,4 4-16 0,0-4-3 0,0-3-1 0,-4 3 0 15,-4 4-19-15,0 4-4 0,12-4-1 0,-8 3 0 16,-8 5-14-16,8-8-8 0,0-4 10 0,4 0-10 15,0 8 0-15,0-4-13 0,-8 0 1 0,4-8 0 32,13-3-147-32,-5 0-29 0,-12-3-5 0,4-8-967 0</inkml:trace>
  <inkml:trace contextRef="#ctx0" brushRef="#br0" timeOffset="150790.7753">11600 3765 2836 0,'0'14'63'0,"0"4"13"0,-8-3 2 0,8-4 1 0,-4 0-63 0,4-7-16 16,0-4 0-16,0 0 0 15,0 0 63-15,0 0 9 0,0 0 3 0,17 7 0 16,7-7-55-16,1 0-12 0,-4 7-8 0,3-7 12 0,9 0-12 0,4 4 0 16,5 0 0-16,-1-4 0 0,0-4 0 0,8 4 0 15,13-4 0-15,0 4 0 0,-4-3 0 0,-1 3 0 16,5-4 0-16,0 4 0 0,4 7 0 0,-8-3 0 15,-5 3 0-15,5-3 0 0,4 0 0 0,-5 3 0 16,-7-3 0-16,-5-1 0 0,-4 1 0 0,-4-4 0 16,-4 0 0-16,-4 7 0 0,-4 4 0 0,-9-7 0 15,1-4 0-15,-5 4 8 0,1 7-8 0,-5 0 0 0,-4 0 9 16,0 3-9-16,-4-3 15 0,4 4-2 0,-4-4 0 0,-4 3 0 16,4 5 2-16,-4-1 0 0,8 0 0 0,-4 4 0 15,-4 0-15-15,4-3 0 0,0-5 8 0,4 1-8 16,-4 0 0-16,8-1-12 0,-8-3 3 0,4 4-950 15,-4 0-189-15</inkml:trace>
  <inkml:trace contextRef="#ctx0" brushRef="#br0" timeOffset="151524.9653">13718 3933 1576 0,'0'48'35'0,"0"-48"7"0,0 0 2 0,0 0 0 0,0 0-36 0,0 0-8 15,4 3 0-15,5 1 0 0,-9-4 171 0,0 0 32 16,0 0 6-16,0 0 2 0,4 0-59 0,-4 0-12 16,0 18-3-16,0-18 0 0,0 0-53 0,0 0-10 15,0 26-2-15,0 10-1 0,0 1-40 0,-4 0-8 16,4-15-2-16,0 3 0 0,-5 5-21 0,1-1 8 16,4 0-8-16,0 0 0 15,4-3-19-15,-4 0-8 0,5-1-1 0,-1-6-1 16,0-5-136-16,0-3-27 0,0 0-6 0,-4-11-965 0</inkml:trace>
  <inkml:trace contextRef="#ctx0" brushRef="#br0" timeOffset="151774.9218">13739 3874 2977 0,'0'19'65'0,"0"-1"14"0,0-3 2 0,4-8 3 0,0 4-67 0,0-4-17 0,4 4 0 0,9-7 0 16,-1 0 55-16,5 3 7 0,4 0 2 0,8-3 0 15,4-4-49-15,0 0-15 0,0-4 8 0,8 1-8 16,0-1 0-16,-3 0 0 0,-1 1 0 0,0-1 0 16,0-7 0-16,-8 4 0 0,0 3 0 0,-4 0 0 15,-4 1-8-15,0 3 8 0,-5 0-13 0,-3 7 5 16,-5 0 8-16,-8 4 0 0,0 8 0 0,0-5 0 16,-4 1 0-16,-4 7 12 0,4 7-2 0,-8 4-1 15,4-4 1-15,-4 4 0 0,3 0 0 0,1-3 0 0,0-8-10 16,4-4-16-16,0 4 4 0,4 0-945 15,5-8-190-15</inkml:trace>
  <inkml:trace contextRef="#ctx0" brushRef="#br0" timeOffset="152162.8936">14707 3900 2815 0,'0'18'62'0,"4"-3"13"0,-8-8 2 0,4-3 2 0,0 3-63 0,0-7-16 0,4 15 0 0,-4-4 0 16,-4 0 65-16,8 4 11 0,0 3 1 0,-4 7 1 15,4 8-46-15,-4-7-8 0,4 0-3 0,1 3 0 16,-5 0-21-16,4-3 8 0,-4-4-8 0,8 0 0 15,-4 0-68-15,0 0-17 0,-4-11-4 0,4 3-799 16,0-6-159-16</inkml:trace>
  <inkml:trace contextRef="#ctx0" brushRef="#br0" timeOffset="152444.0433">14736 3808 3063 0,'0'44'68'0,"0"-44"13"0,0 0 3 0,0 19 2 0,4-8-69 0,-4-11-17 15,8 14 0-15,0 1 0 0,5 0 56 0,3-4 7 16,5-8 1-16,-1 5 1 0,5 3-47 0,4-4-10 0,-4-7-8 0,8 4 12 16,-4-1-12-16,4-3 0 15,8 0 0-15,-8-3 0 0,0 3 0 0,4 0 0 16,0 0 0-16,-8-8 0 0,4-3 0 0,-5 4 0 0,1 3 0 16,-8-3 0-16,-1 7-19 0,-7 0 4 0,-1 0 1 0,-4 4 0 15,-8-4 14-15,0 0 0 0,-8 18 0 0,4 4 0 16,0 0 12-16,-8 11 0 0,3 0-1 0,-3-4 0 15,4 0-11-15,4-3 0 0,0 0-10 0,4-1 10 32,4 1-112-32,4-4-17 0,0-4-3 0,4-3-1196 0</inkml:trace>
  <inkml:trace contextRef="#ctx0" brushRef="#br0" timeOffset="152834.5724">15712 3750 2680 0,'4'-29'76'0,"-4"29"16"0,0 14-73 0,-4-3-19 0,4-11 0 0,0 15 0 15,-4-4 141-15,4 7 25 0,-4-3 5 0,4 3 1 16,-4 0-112-16,4 1-23 0,-4 3-4 0,4-4-1 15,0 4-32-15,4 0 0 0,-4 7 0 0,0 1 0 32,0-1-56-32,4-4-19 0,0-6-3 0,0 3-1 15,0-8-112-15,-4 1-22 0,5 0-5 0,-5-8-912 0</inkml:trace>
  <inkml:trace contextRef="#ctx0" brushRef="#br0" timeOffset="153100.1355">15770 3651 3164 0,'-4'15'70'0,"0"-1"14"16,0-3 4-16,4 4 0 0,-5-8-71 0,5 4-17 0,0-11 0 0,0 11 0 15,9 0 52-15,3-3 8 0,9-1 0 0,-1-3 1 16,13 3-49-16,0-7-12 0,8 7 0 0,5-7 0 0,-1 0 0 16,0-4 0-16,5 1 0 0,-5-4 0 15,-4 3-28-15,1-3 2 0,7 3 0 0,-8-3 0 16,-4-4-8-16,-8 11-2 0,-8 0 0 0,-5 3 0 0,1 1 20 0,-17-4 4 15,4 15 1-15,0-1 0 0,-4 4 28 0,-4 4 6 16,-4 0 1-16,-1 4 0 0,1 0 8 0,0 3 3 16,4-7 0-16,0 4 0 0,-1-4-27 0,5 0-8 15,5-1 0-15,-1-6 0 16,8-4-90-16,0 4-22 0,-3-1-4 0,11-6-1245 0</inkml:trace>
  <inkml:trace contextRef="#ctx0" brushRef="#br0" timeOffset="153490.67">16891 3823 2762 0,'0'0'78'0,"0"0"18"0,0 26-77 0,0-1-19 15,0-10 0-15,4 0 0 0,-8-1 138 0,4 5 24 16,-4 6 5-16,4 1 1 0,-5-4-108 0,1 3-22 16,0 5-4-16,4-1-1 0,-4 0-25 0,8-3-8 15,-4 0 0-15,0-4 0 16,8-4-62-16,-3-3-16 0,-1-1-3 0,0-3-1 16,4 0-126-16,4-7-24 0,-8-4-6 0,-4 0-899 15</inkml:trace>
  <inkml:trace contextRef="#ctx0" brushRef="#br0" timeOffset="153740.6198">16985 3724 2815 0,'-12'44'62'0,"8"-29"13"0,0-4 2 0,4-11 2 0,-4 14-63 0,4-3-16 0,0-11 0 0,0 11 0 16,4 0 108-16,4-3 18 0,-4-1 4 0,9 0 1 16,7 1-95-16,1-1-18 0,-1-7-4 0,5 0-1 15,4-4-13-15,8 1 0 0,0-1 0 0,0 0 0 16,0 1 0-16,-4-1 0 0,0-3 0 0,-4 3 0 15,4 0-10-15,-8 4 2 0,-5-3 0 0,-3 3 0 16,-5 0 8-16,0 7 0 0,-3-3 0 0,-9-4-8 16,4 11 8-16,-8 7 0 0,4 8 8 0,-9-1-8 15,5 1 8-15,-4 7-8 0,4 3 10 0,0-6-10 16,0-1 0-16,0-3 0 0,4 3 0 0,4-7-10 16,0 4-147-16,0-12-30 0,0-3-5 15</inkml:trace>
  <inkml:trace contextRef="#ctx0" brushRef="#br0" timeOffset="154365.4653">17587 3754 2512 0,'-8'-37'72'0,"8"37"14"0,4 11-69 0,0 0-17 0,-4-11 0 0,4 11 0 16,-4 0 156-16,4 0 27 0,-4 3 5 0,4-3 2 15,0 8-97-15,-4 3-19 0,5 3-4 0,-5 1-1 16,0 0-37-16,0-4-7 0,-5 3-1 0,5-6-1 16,0 3-23-16,0-1 9 0,0 5-9 0,-4-4 0 15,4-4-11-15,4-7-9 0,-4-3-1 0,0-8-1 16,0 0-94-16,9 0-18 0,3-4-4 16,-4-3-1-16,-4-12-5 0,5 1 0 0,3-8-1 0,-4 1 0 15,5-4 40-15,-5-1 8 0,0-6 1 0,4-1 1 16,-7 4 4-16,-1 4 1 15,0-1 0-15,-4 1 0 0,4 7 90 0,-4 4 14 0,0 7 5 0,0 0 1 0,4 4 111 16,-4 7 22-16,0 0 5 0,0 0 1 0,0 0 28 16,0 0 5-16,12 7 2 0,5-3 0 0,3-1-159 15,9 1-35-15,0-4 0 0,0 4 0 0,4-1 9 0,0 1 7 16,4-8 2-16,-4 4 0 0,4 0-18 0,-4 0 0 16,4 0 0-16,0-3 0 0,-4 3 0 0,0-4 0 15,4 0 0-15,-4 1 10 0,-8 3-2 0,-9 0 0 16,5 3 0-16,-9-3 0 0,1 0 0 0,-1 4 0 0,-12-4 0 15,4 7 0-15,0 4 32 0,0 0 7 16,-4 4 1-16,4 3 0 0,-4 0-27 0,0 4-5 0,0 0 0 16,0 0-1-16,0 4-15 0,5 3 0 0,3-3 8 0,-4 3-8 15,0-3 0-15,-4 3 0 0,0 0 0 0,4-7 0 32,4-7-34-32,-3 0 0 0,-5 7 0 0,0-4-941 0,0-3-188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2T20:47:03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5260 3025 1461 0,'-4'29'32'0,"4"-29"6"0,0 0 2 0,0 0 2 0,0 0-34 0,-5 15-8 15,5-15 0-15,-4 7 0 0,-4 0 145 0,8 1 27 16,0-8 6-16,0 0 1 0,0 0-43 0,-12 7-8 16,-1 0-1-16,5 1-1 0,0-5-50 0,0 1-11 15,-5 3-1-15,5 4-1 0,-9-3-28 0,5 10-6 16,0 8-1-16,-9-1 0 0,13-3-13 0,-9 11-3 15,-3 11-1-15,3-7 0 0,5 10-11 0,0 5 0 16,3-8 9-16,1 3-9 16,0 1 0-16,8-1 0 0,8 5 0 0,0-5 0 0,1-3 0 0,3 4 0 15,4-15 0-15,5 3-8 0,8-6 8 0,-8-5 0 0,3 1 0 16,1-4 0-16,4-8-11 0,0-6 0 0,-5-1 0 0,1-7-849 16,4-4-169-16</inkml:trace>
  <inkml:trace contextRef="#ctx0" brushRef="#br0" timeOffset="281.1939">5548 3043 2344 0,'0'-33'67'0,"0"26"13"16,0 7-64-16,0 0-16 0,0 0 0 0,0 0 0 15,0 0 61-15,0 0 9 0,0 0 2 0,0 0 0 16,0 15-51-16,0-1-9 0,0 12-3 0,4-1 0 16,-8 12 14-16,4 3 2 0,4 1 1 0,-4 6 0 0,-4 4 2 15,4 8 1-15,0 7 0 0,0-7 0 0,0-5-15 0,0 1-3 16,-8-3-1-16,8-1 0 0,0-11-10 0,0 0 10 16,0-7-10-16,0-3 10 0,8-1-10 0,-8-3 0 15,0-4 0-15,0-4 0 16,4-3-152-16,0-1-35 0,0 1-7 0</inkml:trace>
  <inkml:trace contextRef="#ctx0" brushRef="#br0" timeOffset="671.7306">5968 3537 2829 0,'-12'52'62'0,"4"-38"13"0,-1-6 2 0,-3-1 3 0,0 0-64 0,-5 1-16 0,9-5 0 0,-4-3 0 15,3-3 83-15,-3-5 13 0,4 1 2 0,0-4 1 16,3 11-74-16,-3-7-14 0,0-4-3 0,-4 7-8 16,3 8 0-16,1 3 0 0,0-3 0 0,-4 7 0 15,-1 7 0-15,13 8-14 0,-16 3 2 0,3 4 1 16,5 4-1-16,4-1 0 0,0 4 0 0,0-3 0 16,0-4 12-16,4-4-8 0,4 4 8 0,4-7-8 15,0-4 8-15,0-4-8 0,1-3 8 0,7-8-8 16,-3 4 8-16,3-11 0 0,0-11-9 0,1 0 9 15,4 0-10-15,-1-7 10 0,1-4-13 0,-5-4 5 16,1-7-5-16,-1-3-1 0,1-8 0 0,-5 0 0 16,-4 0-15-16,1 4-3 0,-1 10-1 15,0 8 0-15,-4 4 12 0,0 3 2 0,-4 8 1 0,0 7 0 0,0 0 18 16,4 15-8-16,-4 7 8 0,4 3 0 0,1 1 16 16,-1 0 11-16,0 3 1 0,0-4 1 0,4-3 0 15,-4 0 0-15,9 0 0 0,-5-3 0 0,4-5-18 0,5-3-11 16,-5-3 12-16,5-1-12 0,-5-3 0 0,9-4-12 15,-1 7 0-15,1-11-884 16,-5-7-176-16</inkml:trace>
  <inkml:trace contextRef="#ctx0" brushRef="#br0" timeOffset="1973.8907">6302 3501 2710 0,'-12'29'60'0,"12"-29"12"0,0 0 2 0,0 0 2 0,-9 15-60 0,9-15-16 0,0 14 0 0,0-14 0 16,0 0 47-16,9 4 6 0,3-4 2 0,4 0 0 15,1 0-45-15,4-4-10 0,-1-3 0 0,5 3 0 16,4 1 0-16,0-1 0 0,-1 0 0 0,-3-6 0 16,0-1 0-16,0 3 0 0,-5 1 0 0,-3 0 0 15,-1-4 0-15,-4 7 0 0,-3 8-10 0,-1-1 10 16,-4 5 0-16,-4-8-8 0,-4 14 8 0,0 5 0 15,-4-1 0-15,-5 7-8 0,1-3 8 0,-5 4 0 16,1 0 0-16,-1-4 0 0,1-8 12 0,-5 5-4 16,9-1-8-16,0-3 9 0,3-1-9 0,-3 1 10 15,0-8-10-15,8 0 10 0,4-7-10 0,0 0 10 16,-5 11-2-16,1-7-8 0,4-4 12 0,0 0-4 0,0 0-8 16,0 0 0-16,0 0 9 0,4 7-9 0,5-3 0 15,-9-4 0-15,0 0 0 0,0 0 0 0,12 7 0 16,0-3 0-16,1-4 0 0,-13 0 0 0,8 7 0 0,4 1 0 15,-3-8 0-15,-9 0 0 0,0 0 0 0,12 3 0 16,-4-3 0-16,0 0 0 0,-8 0 10 0,0 0-2 16,0 0-8-16,0-7 12 0,5 0-3 0,-5 7-1 15,0 0 0-15,0 0 0 0,0 0-8 0,0 0 10 16,0 0-10-16,0 0 10 0,0 0-10 0,0 0 0 0,0 0 0 0,0 0 0 16,0 0 0-16,0 0 0 0,0 0 0 0,0 0 0 15,0 0-9-15,0 0 9 0,8 11 0 0,-8-11 0 16,0 0 0-16,0 0 0 0,0 0 0 0,0 0 0 15,0 0 0-15,0 0 0 0,0 0 0 0,0 0 9 16,0 0-9-16,8 0 8 0,-4 0-8 0,-4 0 8 16,0 0-8-16,0 0 0 0,0 0 0 0,0 0 0 15,0 0 0-15,0 0 0 0,0 0 0 0,13 3 0 0,-1 5 0 16,-8 3 0-16,4 0 0 0,0 3 0 0,-3 1 0 16,3 0 0-16,0 7 0 0,0 3 0 0,-4 1 0 15,5-4 0-15,-1-8 0 0,-4 8 0 0,0 4 0 16,0 0 0-16,0-8 0 0,-4-3 0 0,-4-4 12 0,0 7-4 15,4-7 0-15,-8 4 0 0,0-8 2 0,-5 0 0 16,-3 4 0-16,-1 0 0 0,-3 4 1 0,-9 0 0 16,-4 3 0-16,0-7 0 0,0 0-11 0,4 0 0 15,0-4 0-15,9 0 8 0,3-3-8 0,1 0 0 16,8-4 0-16,8 0 0 0,0 0 0 0,0 0 0 0,4-15 0 16,12-3 0-16,9-8 0 0,4-7 0 0,8-7 0 15,4-4 0-15,8-7 0 0,-11-1 0 0,3 1 0 16,0 0 0-16,4 0-24 0,-4 3-1 0,-3 0 0 0,-1 5 0 31,0 6-36-31,-13 4-7 0,-3 7-2 0,-9 8 0 16,-3 3-2-16,-1 4-1 0,-4 4 0 0,-8 0 0 0,-4 7 48 0,-5 0 9 0,1 7 3 0,0 4 0 15,-9-4 13-15,4 4 12 0,5 0-3 0,-4 0 0 16,7-3 8-16,-3-1 2 0,4 4 0 0,8-11 0 16,0 0-7-16,0 0-2 0,0 0 0 0,0 0 0 15,0 0-10-15,8-4 0 0,4 1 9 0,1-1-9 16,-5-3 0-16,4 3 0 0,5 4 0 0,-5-4 0 15,-4 1 0-15,1 3 0 0,-1 0 0 0,-8 0 8 16,0 0-8-16,0 0 0 0,0 0 0 0,8 7 0 16,-4 0 10-16,-4-7 4 0,0 0 1 0,0 15 0 15,4-4 17-15,-4 0 3 0,-4 0 1 0,0 0 0 0,0 0-16 16,4 4-4-16,0-4 0 0,0 0 0 0,-4-4-4 16,4 4 0-16,4 3-1 0,-4 1 0 0,4-4-11 0,0 0 10 15,0 0-10-15,0-4 10 0,9 1-10 0,-13-8 0 16,0 0 9-16,0 0-9 0,16 14 0 0,1-6 8 15,-1-5-8-15,-16-3 0 0,21 4 12 0,0-4-3 16,-1 0 0-16,-3-11 0 0,3 4 2 0,-3-8 0 16,-1 4 0-16,5 0 0 0,-5-4-3 0,1 1-8 15,-5-8 12-15,5 0-4 0,-9 0-8 0,0 0 8 16,0-4-8-16,1 8 8 0,-9 0-8 0,8 3 0 0,-8 0 0 16,0 8 0-16,0 7 0 0,0 0 0 0,0 0 0 15,-4 15 0-15,0 3 8 0,-1 8-8 0,1 7 8 0,0 3-8 16,0 1 34-16,0 7 2 0,-4 3 0 0,4 5 0 15,-1-1-15-15,5 0-2 0,-4 0-1 0,0-3 0 16,4 0-18-16,0-4 0 0,0-4 8 0,0 0-8 16,0-7 0-16,0-4 0 0,-4 1 0 0,-4-8 0 15,0 0 0-15,-1-8 0 0,5 1-13 0,-4-8 5 16,-8-7-4-16,-1 0 0 0,1-3 0 0,-5-1 0 16,4-7-6-16,-3 0-2 0,-1-4 0 0,5-3 0 15,8-4 20-15,-5 0-12 0,5 0 12 0,0 0-10 16,8-7 10-16,8-1 0 0,0 1 0 0,9-4 0 15,3-3 0-15,5-5 0 0,8-3 0 0,4 0 0 16,4 1 0-16,0-1 0 0,5-8 0 0,-9 5 0 16,4-5 0-16,4-2 0 0,1 2-9 0,-1-10 9 15,4 0-181-15,-3 0-32 0,-5-1-7 0</inkml:trace>
  <inkml:trace contextRef="#ctx0" brushRef="#br0" timeOffset="2192.5866">7773 2780 3081 0,'0'0'68'0,"0"0"13"0,0 0 3 0,0 0 4 0,8 11-71 0,0-4-17 15,1 7 0-15,-1 8 0 0,4 8 46 0,5 6 6 0,-5 8 0 0,5 8 1 16,-1 2-18-16,0 5-4 16,-3 11-1-16,-1-1 0 0,1 12-10 0,-5-1-3 0,0 5 0 0,-4-1 0 15,0 0-6-15,-4 0-2 0,0-3 0 16,-8-4 0-16,0-4-9 0,-5 0 0 0,-7 0 9 15,-9-3-9 1,-4 3-68-16,-8-3-19 0,-4 7-3 0,3-22-1368 0</inkml:trace>
  <inkml:trace contextRef="#ctx0" brushRef="#br0" timeOffset="75282.2201">18563 10418 2120 0,'0'25'47'0,"0"-25"9"0,0 0 3 0,-4 4 0 0,-4 3-47 0,8-7-12 0,0 0 0 16,-8 8 0-16,0-5 112 0,8-3 20 0,-5 4 4 0,5-4 0 15,0 0-64-15,-12-4-14 0,0 1-2 0,-1 3-1 16,13 0-19-16,-16-4-3 0,-5-3-1 0,-3-1 0 15,7 5 4-15,-12-5 0 0,0 1 0 0,-8-4 0 16,-4 0-15-16,0-4-2 0,-4-3-1 0,-1 0 0 16,-3-1-3-16,-13 5-1 0,-4-1 0 15,-4 0 0-15,-4-3-14 0,0 4 11 0,-5-5-11 0,1 5 10 16,-4-1-10-16,-5 4 0 0,1 0 0 0,-9-4 0 16,0 8-8-16,5-4 8 0,-5-4-10 0,-4 4 10 15,-4-7-16-15,4 7 2 0,4-7 1 0,1 3 0 16,3 0 13-16,0 1 0 0,1-1 0 0,-1 8 0 15,0 3 0-15,5 8 0 0,-1 0 0 0,5 7 0 16,-5 3 0-16,-3 12 0 0,-9 7-12 0,4 11 12 16,4 0-11-16,5 3 11 0,-1 4-12 0,9-7 12 15,8 4 0-15,4-11 0 0,8 3 0 0,5-11 0 16,-1-3 8-16,13-8 1 0,12 0 1 0,9 1 0 16,3-5-10-16,5-3 0 0,4 0 0 0,8 0 0 15,8 4 0-15,4-4-12 0,13 7 2 0,4 1 1 0,12 10 9 16,4 0-12-16,9 1 12 0,8-1-12 0,16 4 12 15,8 0 0-15,5 3-9 0,8 1 9 0,4-4 0 16,0 0 0-16,4 0 0 0,4-8 0 0,9 1 14 0,3-4-2 16,-3 0-1-16,-1-4 0 0,9 1 5 15,0-12 0-15,0 0 1 0,3-3 0 0,1-4-3 0,0 0-1 16,4-7 0-16,0-1 0 0,-4-3-1 0,4-7-1 16,-4-4 0-16,-5 0 0 0,-11-4-3 0,-1 4-8 15,-8 0 12-15,0 1-4 0,-4-5-8 0,-4-3 12 0,-8 3-12 16,-9-3 12-16,-8-1-12 0,-4 5 0 0,-4-1 0 15,-8 4 0-15,-4-7 0 0,-9 0 0 0,-16-1-8 16,0 5 8-16,-9-1 0 0,-12-3 0 0,-8-1 0 0,-4-3 0 16,-12 0 11-16,-9 1 0 0,-8-9 0 0,-4 5 0 15,-8 3 1-15,-9-4 0 0,-8 4 0 0,-12 0 0 16,-8 0-2-16,-13 4 0 0,-8 7 0 0,-4 4 0 16,-4-1-10-16,-5 8 0 0,-3 0 0 0,-1 0 0 31,9 0-26-31,0 4-1 0,4 3 0 0,8-3 0 0,12 3-167 15,9 1-34-15,8-5-6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2T21:18:51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3138 5035 1807 0,'12'18'40'0,"-12"-18"8"0,0 0 1 0,0 0 2 0,0 0-41 0,0 0-10 0,0 0 0 0,0 4 0 15,8 3 109-15,-8-7 20 0,0 0 4 0,0 0 1 16,0 0-45-16,4 8-9 0,13 6-1 0,-13-3-1 16,-8 8-14-16,8 3-2 0,4 11-1 0,-8 11 0 15,4 10-22-15,1 16-5 0,-5 14-1 0,0 15 0 16,0 11-9-16,0 14-3 0,-5 8 0 0,1 4 0 15,4 3-5-15,0 7-2 0,0 4 0 0,0 4 0 0,-12 4-5 16,4-1-1-16,-1-3 0 0,5 0 0 0,-4-8-8 16,8-3 10-16,-8-11-10 0,8-8 10 0,0-7-10 15,0-3 8-15,0-8-8 0,0-3 8 0,0-4-8 16,-4-12 0-16,4-6 0 0,-8-4 0 16,-1-8-180-16,9-6-31 0,-8-5-6 0,4-21-2 15</inkml:trace>
  <inkml:trace contextRef="#ctx0" brushRef="#br0" timeOffset="874.7999">3319 4760 2070 0,'0'0'45'0,"0"4"10"0,8-4 1 0,-4 0 3 0,5 0-47 0,-1 0-12 0,4-7 0 0,-12 7 0 16,13 3 45-16,7 1 7 0,-3 0 2 0,3-1 0 16,9 5-30-16,0 3-5 0,12-8-2 0,0 5 0 15,17-1-3-15,4 4-1 0,20 7 0 0,13-7 0 16,4-3 1-16,16-1 0 0,21-7 0 0,4 0 0 15,21 0-5-15,12-7-1 0,17-4 0 0,7-8 0 16,9 1-8-16,13 0 0 0,7-1 9 0,13-3-9 16,8 1 12-16,9-1-1 0,8 0-1 0,3 3 0 15,-3 12 16-15,4 3 3 0,-4 4 1 0,3 8 0 0,1 3-30 16,-12 0 0-16,-5 3 0 0,-4 8 0 0,9 0 0 0,-9 4 0 16,0-1 0-16,-12-3 0 0,-4 0 0 15,-13 4 9-15,-8-4-9 0,-16 0 8 0,-17 4-8 0,-8-1 0 16,-8 1 0-16,-21-1 0 0,-17 1 0 0,-24 0 0 15,-21 3 0-15,-12-7 0 0,-4 4 8 0,-12-4-8 16,-18 0 12-16,-3 0-4 0,0-1 21 0,-16-2 4 16,-5-1 1-16,-8 8 0 0,0-4 13 0,-4 3 2 0,0 8 1 15,-5-3 0-15,-7 3-27 0,8 3-6 0,8 1-1 16,-9-1 0-16,-11 1-1 0,7 3-1 0,9 1 0 16,0-1 0-16,8 0 16 0,-12 0 3 0,-4 4 1 15,8 4 0-15,12 3-26 0,-4 0-8 0,-21 4 0 0,9 4 0 16,4 0 9-16,-8 6-9 0,3 9 0 0,-7 3 9 15,-9 7-9-15,9 4 0 0,-1 7 0 0,1 7 8 16,-9 8-8-16,4 0 0 0,1 7 0 0,3 8 0 16,-3-4 0-16,-1 3 0 0,-4-3 0 0,9 0 0 15,0-8 0-15,-1-3 8 0,-8 0-8 0,5-8 0 16,3-3 0-16,1 0 8 0,3-7-8 0,-3-4 0 16,-9-4 8-16,5-7-8 0,3 0 0 0,-8-8 8 15,-12-3-8-15,0 4 12 0,4-8-12 0,-8-3 12 16,-8-5 0-16,-5-6 0 0,1-4 0 0,-18-4 0 15,-15 1-3-15,-1-5 0 0,-7-14 0 0,-5 4 0 16,-4-8-9-16,-8 0 0 0,-5-7 0 0,-3-3 0 16,-9-5 0-16,4-3-14 0,-7-3 5 0,-1-5 1 0,-4-3 8 15,0 0-12-15,-4 0 12 0,-9 0-12 0,5-3 12 16,-8-1 0-16,-1 4 8 0,-7-3-8 0,-5-5 15 16,-4 5-2-16,-12-1 0 0,3 8 0 0,-7 3 0 15,-9-3 0-15,-8-8 0 0,-4 8 0 0,-4-1-2 16,4 8-1-16,4 4 0 0,-12 0 0 0,-4 3-10 0,4 0 0 15,12 1 0-15,8-5 8 0,9 5-8 0,7-1 0 16,5-3 0-16,13-1 0 0,7 1 12 0,26-4-4 16,-1 0 0-16,25-7 0 0,12-1 10 0,5-3 2 0,24 0 0 15,12 0 0-15,1-3-20 0,16 3 0 0,17-4 8 16,-5 0-8 0,13-3-58-16,4 0-15 0,4-1-3 0,8 1-1419 0</inkml:trace>
  <inkml:trace contextRef="#ctx0" brushRef="#br0" timeOffset="1530.8982">13075 6628 2750 0,'0'0'60'0,"0"0"13"0,0 0 3 0,-4-7 1 0,0-1-61 0,4 8-16 0,0 0 0 0,0 0 0 16,0 0 63-16,0 0 9 0,0 0 3 0,0 11 0 15,-4 0-39-15,4 4-7 0,0 3-1 0,-4 15-1 16,4 15-7-16,-8 10-2 0,-1 12 0 0,1 7 0 15,0 14-9-15,0-6-1 0,4-5-8 0,0-3 12 16,8 0-12-16,0-4 0 0,0-11 0 0,8-7 0 16,1-3 0-16,3-12 0 0,5 0 0 0,-1-11 0 15,5-10 0-15,0-1 8 0,4 0-8 0,-5-14 0 16,1-8 15-16,4-7-3 0,4-7-1 0,0-8 0 16,0-10 0-16,-4-5 0 0,4-6 0 0,-1-8 0 15,-3-4-11-15,4-14 12 0,-4-11-12 0,0 0 12 16,4 3-32-16,-4 1-5 15,-5 6-2-15,5 8 0 0,-4 8-8 0,-4 14-1 16,-1 15-1-16,-3 10 0 0,-9 12 18 0,4 7 4 0,1 11 1 0,-5 11 0 16,-4 7 49-16,-4 19 9 0,-4 7 3 0,-4 7 0 15,-1 4 15-15,-7 4 3 0,4-5 1 0,-5 5 0 16,5-4-34-16,-1-4-8 0,1-3 0 0,4-4-1 0,4-4-23 16,8-3 0-16,-4-1 0 0,8-3 0 15,-4-11-34-15,9-4-5 0,3-3-1 16,9 0 0-16,-5-4-117 0,9-8-24 0,0-3-5 0,-4-4-1128 15</inkml:trace>
  <inkml:trace contextRef="#ctx0" brushRef="#br0" timeOffset="1937.0433">14616 6734 2664 0,'0'0'59'0,"-4"4"12"0,0-1 2 0,4-3 1 0,0 0-59 0,-4 8-15 0,0-5 0 0,-4 5 0 16,4-5 98-16,-5 1 17 0,-3 0 3 0,0-1 1 16,-1 5-64-16,1-1-13 0,-5 0-2 0,-3 4-1 15,-5 4-27-15,0 3-4 0,-4 8-8 0,1 0 11 16,-5 3-11-16,0 4 0 0,-9 0 0 0,10 0 0 15,-1 7 0-15,4-7 0 0,4 0 0 0,4-4 0 16,9-3 0-16,0-4 0 0,8 3 0 0,4-3 0 16,8 0-17-16,4-3 4 0,9 3 1 0,-1-4 0 15,5-3 3-15,4-1 1 0,4 1 0 0,8-4 0 16,-4 3 8-16,4 1 0 0,5-4 0 0,-9 0-8 16,0 4 8-16,0-4 0 0,-8 3 0 0,0-3 0 0,-5 0 0 15,-7 4 0-15,-5-4 0 0,-4 0 8 0,-3 4 3 16,-14-1 1-16,1 5 0 0,-8 3 0 0,-1-4 5 0,-12 4 2 15,-4 0 0-15,-8 0 0 16,-4-4-53-16,4 0-10 0,-5-3-3 0,9 0-898 16,0-1-180-16</inkml:trace>
  <inkml:trace contextRef="#ctx0" brushRef="#br0" timeOffset="2218.2406">15251 7005 2836 0,'-13'0'63'0,"9"0"13"0,0-4 2 0,4 4 1 0,0 0-63 0,-4-3-16 0,4 3 0 0,0 0 0 16,0 0 91-16,-4 0 15 0,0 3 3 0,4 5 1 15,-4-1-61-15,0 8-12 0,-5 3-2 0,-7 11-1 16,-5 12-14-16,-3 6-4 0,-9 12 0 0,0 3 0 15,0 0-16-15,-4 0 8 0,4 1-8 0,0-1 0 16,4 4 0-16,0-4-19 0,0-7 3 0,9 0 0 16,-1-4-100-16,5-3-20 15,3-4-4-15,5-8-1 0,4-10-82 0,4-4-16 16,4-7-3-16</inkml:trace>
  <inkml:trace contextRef="#ctx0" brushRef="#br0" timeOffset="2436.9271">15399 6807 3132 0,'0'0'69'0,"4"8"15"0,0-1 2 0,1 0 1 0,-5 4-70 0,-5 0-17 15,5 0 0-15,0 4 0 0,0 7 53 0,0 3 7 16,0 12 2-16,-4 7 0 0,4 4-30 0,-4 10-5 16,0 4-2-16,0 8 0 0,-4-4-13 0,4 4-4 15,-5-5 0-15,5-2 0 0,0-1-8 0,4-7-14 16,-4 0 3-16,4-4 1 15,0 0-64-15,0 1-13 0,4-9-2 0,-4-2-1 16,4-12-68-16,-4 0-14 0,0-7-2 0,0-11-1035 0</inkml:trace>
  <inkml:trace contextRef="#ctx0" brushRef="#br0" timeOffset="2593.1364">14847 7602 3199 0,'-29'-18'91'0,"29"18"19"0,0 0-88 0,0 7-22 0,0 0 0 0,0-7 0 15,8 4 60-15,5 3 7 0,-1 1 1 0,9-5 1 16,4 1-48-16,12 0-9 0,8-4-3 0,13 0 0 16,8-4-9-16,8 0 0 0,4 1 0 0,-4-5 0 15,-4 1-104-15,0 3-19 0,-8-3-4 0</inkml:trace>
  <inkml:trace contextRef="#ctx0" brushRef="#br0" timeOffset="3280.4931">3311 6390 1900 0,'0'0'42'0,"0"0"9"0,16 18 1 0,5-3 1 0,-1-12-42 0,9 5-11 16,8-5 0-16,9 1 0 0,3 3 82 0,13 1 14 15,8-8 4-15,21 3 0 0,16 1-56 0,21 0-10 0,7-1-2 16,22-3-1-16,16 0-2 0,21-7 0 0,20-4 0 15,17-4 0-15,16 1-13 0,12-4-4 0,5-1 0 16,4 1 0-16,0 3 0 0,4 4-1 0,8 4 0 16,-4 3 0-16,-4 1-11 0,4 6 0 0,-4 1-10 15,-17 7 10-15,-3 0 22 0,20 0 10 0,-1-4 3 16,-7 8 0-16,-4 7-15 0,-9-4-4 0,-12 0 0 16,-12 1 0-16,-13-5-7 0,-16 1-1 0,-17 0-8 0,-4-1 12 15,-4-3-1-15,-33 0-1 0,-45-3 0 0,-17-1 0 31,-12-7-180-31,-21 4-36 0,-20-1-7 0</inkml:trace>
  <inkml:trace contextRef="#ctx0" brushRef="#br0" timeOffset="3686.6356">3443 7997 2000 0,'-25'-22'56'0,"4"19"14"0,13-1-56 0,-13 0-14 16,13 1 0-16,-12-5 0 0,7 1 52 0,5 0 7 15,-4 3 1-15,12 4 1 0,0 0-13 0,0 0-4 16,0 0 0-16,16 0 0 0,13-4-44 0,0 4 0 15,12-3 0-15,13 3 0 0,12 7 25 0,12-3 12 16,17-1 3-16,12 5 0 0,12-5 16 0,17 5 4 0,17-1 1 16,-1-7 0-16,17 0 3 0,12 0 1 0,13 0 0 15,8 0 0-15,0-7-28 0,8 7-5 0,8-4-2 0,-4 4 0 16,1-4-21-16,15 4-9 0,-7-3 8 0,8 3-8 16,-1 0 0-16,-3 7 0 0,-5-3 8 0,-73-1-8 15,11 5 0-15,1-1 8 16,4-3-8-16,-4 3 8 0,-5 0 0 0,-16 1 0 0,-4-5 0 0,29 5 0 15,-41-5 1-15,-34-3 0 0,-20 0 0 0,-16-3 0 16,-17 3-157 0,-21-4-31-16,-7 0-6 0</inkml:trace>
  <inkml:trace contextRef="#ctx0" brushRef="#br0" timeOffset="4030.3001">5268 5017 1598 0,'-29'14'35'0,"21"-10"7"0,-5 3 2 0,5-3 1 0,4 3-36 0,0 1-9 0,4 3 0 0,0-11 0 15,0 7 104-15,0 4 18 0,0 0 4 0,4 0 1 16,0 0 18-16,0 0 4 0,0 7 1 0,1 4 0 16,-1 8-50-16,8 2-11 0,-12 9-1 0,0 10-1 15,0 11-34-15,-8 11-6 0,0 8-2 0,-9 14 0 16,1 4-28-16,-5 11-5 0,4 0-2 16,1-4 0-16,-5-3-10 0,5-12 0 0,8 1 0 0,4-16 8 15,-1-2-8-15,5-12-16 0,5-7 4 0,7-11 1 31,4-4-184-31,5-14-37 0,4-4-7 0</inkml:trace>
  <inkml:trace contextRef="#ctx0" brushRef="#br0" timeOffset="4311.4872">7785 4870 2667 0,'0'0'59'0,"0"0"12"0,0 0 2 0,-4 11 2 0,-4 0-60 0,4 4-15 16,0 3 0-16,-5 1 0 0,1 10 102 0,4 7 18 15,-4 5 3-15,0 10 1 0,-5 15-77 0,1 7-15 16,-5 11-4-16,-3 15 0 0,3 11-20 0,-7 7-8 15,-1 11 0-15,0 1 0 16,5-5-86-16,3 8-23 0,1 3-5 0</inkml:trace>
  <inkml:trace contextRef="#ctx0" brushRef="#br0" timeOffset="4811.3686">5906 6844 1440 0,'0'0'32'0,"0"0"6"0,0 0 2 0,0-7 0 0,-4 3-32 16,4 4-8-16,-4-7 0 0,-8 3 0 0,4-3 198 0,-1-1 38 0,5 5 8 0,4 3 2 15,0 0-73-15,-4 0-14 0,4 0-3 0,0 0-1 16,0 11-68-16,0 11-14 0,4 3-2 0,0 16-1 16,5 6-28-16,-5 12-6 0,4 14 0 0,0 11-1 15,-8 8-15-15,0 7-2 0,4 10-1 0,-8-2 0 16,4-9-17-16,0-2 0 0,0-5 0 0,0-7 0 31,0-7-130-31,4-3-23 0,9-12-5 0</inkml:trace>
  <inkml:trace contextRef="#ctx0" brushRef="#br0" timeOffset="5108.3752">9194 6416 2923 0,'0'0'64'0,"0"14"14"0,0 1 2 0,-4 7 2 0,0 3-66 0,0 8-16 0,0 4 0 0,-4 3 0 16,-1 12 52-16,-3 10 8 0,-4 7 0 15,-1 12 1-15,-4 7-42 0,1 11-9 0,-5-1-2 0,5 9 0 32,-1-1-137-32,9-4-28 0,-1-6-6 0</inkml:trace>
  <inkml:trace contextRef="#ctx0" brushRef="#br0" timeOffset="5561.1945">5058 8034 2412 0,'0'0'53'0,"0"0"11"0,0 0 3 0,0 0 0 0,-9-4-54 0,9 4-13 0,0 0 0 0,0 0 0 16,0 11 96-16,0 8 17 0,0-5 3 0,9 16 1 16,-9 13-52-16,4 9-10 0,-8 3-3 0,4 7 0 15,4 4-26-15,0 3-6 0,0-3 0 0,0 0-1 16,-4 4-19-16,8-8 10 0,1-3-10 0,7-4 8 31,9 3-115-31,4-10-23 0,0-8-5 0</inkml:trace>
  <inkml:trace contextRef="#ctx0" brushRef="#br0" timeOffset="5826.7543">7901 7924 2822 0,'-25'22'62'0,"17"-11"13"0,-5 0 2 0,5-4 3 0,0 4-64 0,0 0-16 16,-1 0 0-16,5 0 0 0,0 4 67 0,4 3 10 15,0 1 3-15,0 6 0 0,4 1-49 0,-4 3-10 16,4 8-1-16,0 7-1 0,-4 3-11 0,-4 12-8 15,0 3 9-15,4 8-9 0,-4 3 0 0,-4 4-10 16,0 3 0-16,3 5-931 16,1 2-187-16</inkml:trace>
  <inkml:trace contextRef="#ctx0" brushRef="#br0" timeOffset="6279.7776">9301 8067 2509 0,'0'0'55'0,"-8"11"11"0,0-4 2 0,0 1 4 0,8-8-58 0,0 0-14 15,0 0 0-15,0 0 0 0,0 0 70 0,0 0 11 16,8 11 3-16,8-1 0 0,9 1-64 0,8 0-20 16,12-3 10-16,13-1-10 0,12-3 0 0,8-1 0 15,9-6 8-15,8-1-8 0,12-3 0 0,8 3 0 16,1-7 0-16,7 4 8 0,-7-1-8 0,3 1 0 16,-4 0 0-16,-3 7 8 0,-9 0-8 0,-4 4 8 15,-13-1-8-15,-4 1 8 16,1-1-40-16,-17 5-9 0,-17-5-2 0,-3 5-778 0,-1-5-156 15</inkml:trace>
  <inkml:trace contextRef="#ctx0" brushRef="#br0" timeOffset="6498.475">10080 8301 2854 0,'-8'30'63'0,"8"-30"13"0,0 0 2 0,0 0 2 0,0 0-64 0,0 0-16 0,0 0 0 0,0 0 0 16,0 14 49-16,0 8 7 0,4 7 0 0,-4 15 1 15,4 8-27-15,-4 17-6 0,0 8 0 0,-4 4-1 16,4 7-15-16,-4-1-8 0,4 1 8 0,0-7-8 16,0-12-85-16,4-10-22 0,4 0-4 0,-4-23-1180 15</inkml:trace>
  <inkml:trace contextRef="#ctx0" brushRef="#br0" timeOffset="6889.0026">9977 5123 2811 0,'0'0'62'16,"0"0"13"-16,0 0 2 0,0 0 2 0,0 0-63 0,-4 11-16 0,4 4 0 0,0 7 0 15,-8 3 49-15,4 12 7 0,-5 18 2 0,1 11 0 16,-4 7-34-16,-5 11-6 0,-3 8-2 0,7 6 0 16,-3 5-16-16,4-8 8 0,3-3-8 0,9-8-910 15,0-3-186-15</inkml:trace>
  <inkml:trace contextRef="#ctx0" brushRef="#br0" timeOffset="33418.2519">3228 5570 1911 0,'0'33'42'0,"0"-26"9"0,-4-14 1 0,0-1 2 0,-4 5-43 0,4 3-11 0,4 0 0 0,0 0 0 16,0 0 123-16,0 0 22 0,0 0 5 0,0 0 1 15,12 7-47-15,-4-3-8 0,5-4-3 0,7 0 0 16,9 0-23-16,4-4-5 0,4 0-1 0,13 1 0 16,3-5-12-16,5 1-4 0,12 0 0 0,8 7 0 15,1-4-32-15,11 4-8 0,9 0 0 0,-12 0-8 16,7 4 0-16,-7 3 0 0,8-3 0 0,4-1 0 16,-13 5 0-16,-4-5 0 0,-3 1 0 0,-13 0 0 15,0-4 0-15,-17 7 0 0,-4 0 8 0,1-3-8 16,-5-4 0-16,-12 0-11 0,-13 0 2 0,1-4 0 15,-9 1-90-15,0-1-17 16,-4-3-4-16,-4 7-752 0,-12-8-151 0</inkml:trace>
  <inkml:trace contextRef="#ctx0" brushRef="#br0" timeOffset="33730.6736">4160 5028 2344 0,'4'-30'67'0,"-4"30"13"0,0 0-64 0,4 11-16 0,-4 0 0 0,0-11 0 15,4 8 133-15,-4-8 23 0,0 0 5 0,0 0 1 16,4 7-68-16,0 8-14 0,4 3-2 0,-8 4-1 16,0 4-45-16,0 10-10 0,-8 12-2 0,0 7 0 15,4 3-20-15,-4 5 0 0,-5-1 0 0,-3-4-944 16,3 1-190-16</inkml:trace>
  <inkml:trace contextRef="#ctx0" brushRef="#br0" timeOffset="34136.83">3727 5647 2466 0,'0'0'54'0,"0"0"11"0,0 0 3 0,0 0 1 0,4 11-55 0,8-11-14 0,-7 0 0 0,15 0 0 15,-7 0 49-15,3 3 7 0,-4-3 2 0,1 8 0 16,3-8-5-16,-3 7-1 0,-5 4 0 0,0 0 0 16,4 7-8-16,-7 4-1 0,-1 7-1 0,-4 8 0 15,-4 0-9-15,-1 7-1 0,-7-8-1 0,0 4 0 16,-1 4-11-16,1 0-3 0,0 0 0 0,3-3 0 16,-3-1-17-16,0-7 0 0,8-4 8 0,-5-3-8 15,5-4-65-15,4-4-17 0,0-3-3 16,13-4-810-16,-9-8-161 0</inkml:trace>
  <inkml:trace contextRef="#ctx0" brushRef="#br0" timeOffset="34418.014">4596 5676 2646 0,'-16'-26'75'0,"8"23"17"0,8 3-74 0,-5 3-18 0,5-3 0 0,-8 0 0 15,4 0 110-15,4 0 18 0,0 0 4 0,-4 4 1 16,0 3-65-16,0 4-12 0,4 8-4 0,-4 2 0 16,4 5-25-16,0 3-6 0,-13 15-1 0,5 4 0 15,0 3-8-15,8 8-3 0,-8 3 0 0,-5-3 0 16,5-8-9-16,0 4 0 0,4 3 0 0,-5-3 0 31,5-7-104-31,4-4-12 0,0 0-4 0</inkml:trace>
  <inkml:trace contextRef="#ctx0" brushRef="#br0" timeOffset="35152.2323">4242 5145 2354 0,'0'51'52'0,"0"-32"10"0,0-19 2 0,0 0 3 0,8 10-54 16,5-2-13-16,-5-5 0 0,8 5 0 0,-3-1 119 0,7-3 21 16,5-1 4-16,0-3 0 0,8 4-69 0,4 0-15 0,4-1-2 0,8-3-1 15,1 0-35-15,7 0-7 0,-11-7-2 0,3 3 0 16,1 1-13-16,-5-1 0 0,0 0 8 0,-8-3-8 16,0 0 0-16,-4-1-10 0,0 5 2 0,0-4 0 31,-8-4-156-31,-8 0-32 0,-5 3-5 0,-4 1-977 0</inkml:trace>
  <inkml:trace contextRef="#ctx0" brushRef="#br0" timeOffset="35386.5385">4679 4874 2617 0,'0'7'57'0,"0"-7"12"0,0 0 3 0,0 0 2 0,0 11-59 0,0 0-15 15,0-11 0-15,4 11 0 0,-4-3 92 16,4 3 16-16,-4-4 4 0,0 4 0 16,-4 0-59-16,0 3-11 0,4 1-2 0,0 3-1 0,-9-7-39 0,9 8 0 15,-4-1-12-15,0 4-920 16,0 7-185-16</inkml:trace>
  <inkml:trace contextRef="#ctx0" brushRef="#br0" timeOffset="35730.2578">4637 5083 2415 0,'-16'-37'68'0,"16"37"16"0,-4 15-68 0,4-4-16 0,0-11 0 0,4 7 0 16,0-3 86-16,8 3 14 0,-3-3 2 0,3-1 1 16,9-3-71-16,-1 0-13 0,9-3-3 0,4-1-1 15,4 0-15-15,0-3 0 0,4 3 0 0,5-3 0 0,7-4-9 16,1 4-8-16,-17-1-2 0,8 5-786 16,-8-1-158-16</inkml:trace>
  <inkml:trace contextRef="#ctx0" brushRef="#br0" timeOffset="48430.3621">16314 11761 1994 0,'0'0'44'0,"0"0"8"0,0 0 3 0,0 0 1 0,0 0-44 0,0 0-12 16,0 0 0-16,8 0 0 0,-4-3 137 0,0-1 26 0,-8 4 5 0,4-4 0 16,-4 1-54-16,-4-1-11 0,-5 0-3 0,1 8 0 15,-8-8-58-15,-1 8-12 16,0 7-2-16,-8-4-1 0,-8 8-27 0,0 3 0 16,-8 4 0-16,0 4 0 0,-1 0 0 0,5-1 0 0,4-3 0 15,4 0 0-15,8-3 10 0,9-1-10 0,4-4 12 0,12 5-12 16,0-12 16-16,0-7-3 0,16 18-1 0,13 1 0 15,8-8-4-15,4 0 0 0,4 0-8 0,9 0 12 16,-5 3-12-16,5-3 8 0,4 0-8 0,-5 4 0 16,1-8 0-16,-5 4 8 0,-8 0-8 0,-8 0 0 15,0-3 0-15,-8 3 0 0,-4-4 0 0,-13 0 0 16,-4 4 0-16,-4 0-10 0,-4 0 10 0,-13 7-8 16,-3 1 8-16,-9 3 0 0,-8 0 0 0,0 0 0 15,-4 0 0-15,-1 3 0 0,1-6 8 0,4-8-8 16,8 3 0-16,9-6 0 0,-1-5 0 0,9 1 0 15,12-4-84 1,0 0-22-16,4-11-4 0,8-7-758 0,5-8-152 0</inkml:trace>
  <inkml:trace contextRef="#ctx0" brushRef="#br0" timeOffset="48602.1832">16619 11769 3380 0,'-4'11'75'0,"4"-11"15"0,0 0 3 0,0 0 1 0,0 0-75 0,0 0-19 16,0 0 0-16,4 7 0 0,8-3 20 0,0-1 0 16,9-3 0-16,0-3 0 0,7-1-20 0,5 0-9 15,0-3 1-15,0 0 0 16,4-1-116-16,1 1-24 0,-1-8-4 0,-13 8-1216 0</inkml:trace>
  <inkml:trace contextRef="#ctx0" brushRef="#br0" timeOffset="48758.4106">16771 11377 3218 0,'0'0'71'0,"0"11"14"0,0-7 3 0,0 10 3 0,0 5-73 0,0-1-18 0,-4 4 0 0,4 3 0 15,-4 8 44-15,0 11 6 0,-4 8 1 0,3-1 0 16,-7 4-35-16,0 7-8 0,-1 0 0 0,5 4-8 16,0 0-35-1,4-4-13-15,0 1-4 0,8-8 0 16,0-4-101-16,8-4-21 0,1-3-4 0,-1-7-1083 0</inkml:trace>
  <inkml:trace contextRef="#ctx0" brushRef="#br0" timeOffset="49070.8266">17282 11959 3031 0,'4'44'67'15,"-8"-33"13"-15,-4 0 4 0,-5 4 0 0,-3-4-67 0,-1 3-17 0,-3 5 0 0,-5-1 0 0,-12 0 68 0,4 4 11 16,-8 8 1-16,8-5 1 0,0 4-49 0,4-7-9 15,9 4-3-15,-1-8 0 16,13 1-20-16,-1-5 0 0,9 1 0 0,13-4 0 16,-1 0-27-16,9-7-3 0,12-4-1 0,0-4 0 15,4-3-129-15,4-8-27 0,4 4-5 0,-3-7 0 16,-1-1 44-16,-8 1 8 0,-4-4 3 0,-5 4 0 16,-3 3 84-16,-1 1 17 0,-7-1 3 0,-5 4 1 0,-4 0 149 0,0 0 31 15,-4 7 5-15,0 4 2 0,-8 4-15 0,8-4-2 0,-8 7-1 16,4 4 0-16,0 0-51 0,-1 4-10 0,5-1-3 0,5 1 0 15,3 0-45-15,0-1-10 0,4-3-2 0,5 0 0 16,-1-3-16-16,5-1-9 0,-5-3 1 0,13-8 0 31,0 0-176-31,0 1-36 0,4-8-6 0</inkml:trace>
  <inkml:trace contextRef="#ctx0" brushRef="#br0" timeOffset="49258.2823">17636 11644 3027 0,'9'30'67'0,"-9"-30"13"15,0 0 4-15,0 0 0 0,0 0-67 0,0 0-17 0,0 0 0 0,8 14 0 16,0-6 60-16,0-1 8 0,5-3 1 0,3-1 1 16,1 5-49-16,11-5-9 0,5-3-3 0,9 0 0 15,3 0-42-15,4 0-9 0,-7 0-2 0,-5 0-911 16,0-3-182-16</inkml:trace>
  <inkml:trace contextRef="#ctx0" brushRef="#br0" timeOffset="49445.7353">17974 11384 3006 0,'-4'0'66'0,"0"0"14"0,-4 0 2 0,4 4 2 0,4-4-67 0,0 4-17 0,0-1 0 0,0 8 0 16,0 0 55-16,4 8 7 0,-4 3 2 0,-4 7 0 15,0 7-20-15,-9 5-4 0,1 10-1 0,-5 4 0 16,-3 4-26-16,-5 6-5 0,0 5 0 15,1 0-8 1,3-5-29-16,4 1-13 0,5 0-2 0,4-11-1 16,8 0-127-16,0-11-24 0,4 0-6 0,8-7-636 0,1-8-127 15</inkml:trace>
  <inkml:trace contextRef="#ctx0" brushRef="#br0" timeOffset="49742.5424">18077 12054 2971 0,'-12'8'84'16,"4"6"19"-16,12 5-83 0,0 6-20 0,0-6 0 0,4-1 0 16,0 4 104-16,1-7 16 0,3 3 3 0,0 0 1 15,5-7-72-15,-1 0-15 0,1 0-2 0,8-7-1 16,-5-4-22-16,9-4-4 0,-4 0 0 0,-1-7-8 16,-3 0 0-16,0-3-19 0,8-4 3 0,-1-8 0 15,1 0-30-15,-8-3-6 0,-1 0 0 0,1-4-1 16,-5 0 6-16,-7 0 2 0,-9 4 0 0,-4 3 0 0,-9 8 33 0,-3 7 12 15,-13 0 0-15,-8 14-9 0,-8 5 42 0,-9 6 9 16,0 12 2-16,5 7 0 0,-9 11 12 0,9 3 4 16,4 1 0-16,7-4 0 0,14 0-24 0,7 3-5 15,13-3-1-15,8-3 0 0,9-1-30 0,7-3 0 16,9-1-11-16,8-7 11 16,13 1-119-16,-1-8-16 0,5-8-3 0,-5-10-1277 0</inkml:trace>
  <inkml:trace contextRef="#ctx0" brushRef="#br0" timeOffset="50632.9557">20850 11366 1732 0,'-21'-22'49'0,"21"22"11"0,0 0-48 0,0 0-12 16,0 0 0-16,0 0 0 0,0-7 172 0,-4-1 32 15,0 1 6-15,-4 3 2 0,0 1-80 0,-5-1-15 16,1 0-3-16,-4 4-1 0,-1-3-41 0,-8 3-9 15,1 3-2-15,-5 5 0 0,-4 6-17 0,-4 5-4 0,-9 3-1 16,1 7 0-16,0 8-11 0,-1 7-3 0,-3 10 0 16,0 12 0-16,-1 8-14 0,9 6-3 0,0 1-8 15,8 3 12-15,4 4-12 0,8-8 0 0,13-3 0 16,8-7 0-16,8-4 0 0,13 0 0 0,12-8 0 16,12-3 0-1,17-7-33-15,12-8 0 0,4 0 0 0,13-14-927 0,8-8-184 0</inkml:trace>
  <inkml:trace contextRef="#ctx0" brushRef="#br0" timeOffset="53440.2248">21501 11417 2415 0,'8'8'53'0,"1"-5"11"0,-9-3 3 0,0 0 1 0,8-11-55 0,-4 4-13 16,-4 7 0-16,0-7 0 0,-8-4 112 0,-1 0 20 15,-3 3 4-15,-9-3 1 0,1 4-73 0,-5 7-16 16,-4-4-2-16,-4 4-1 0,-4 4-29 0,-4 3-5 16,0 1-2-16,-5 3 0 0,-3 7-9 0,4 0 0 15,4 1 0-15,-5 3 0 0,9 0 0 0,4-1 0 16,8 5 0-16,5 7 0 0,-5 4 8 0,9 3-8 16,-1-3 12-16,5 3-4 0,4 0 16 0,-1-3 4 0,1 3 0 15,8 0 0-15,4 4-8 0,0 0-2 0,5-7 0 16,3-1 0-16,0-3-10 0,5-7-8 0,-5 0 9 15,5-4-9-15,-1 0 0 0,1-4 0 0,-1-3 0 16,-4 3 0 0,-3-7-74-16,-1 0-18 0,-4 0-3 0,-8-8-827 0,-4-3-166 0</inkml:trace>
  <inkml:trace contextRef="#ctx0" brushRef="#br0" timeOffset="53596.4938">20430 11835 3128 0,'-21'51'69'0,"13"-36"15"0,8-15 2 0,-4 18 1 0,4-18-70 0,0 0-17 0,0 0 0 0,4 15 0 16,4-1 52-16,9-6 8 0,3-1 0 0,9 0 1 16,8-7-38-16,4 0-8 0,9 0-2 0,8-3 0 15,3-5-13-15,9 1 0 0,5-8 8 0,-1 4-8 16,-4 0-103-16,0 0-23 0,-4-3-5 0,0 6-1249 16</inkml:trace>
  <inkml:trace contextRef="#ctx0" brushRef="#br0" timeOffset="53752.6469">21353 12080 3355 0,'-4'11'74'0,"4"4"15"0,0-8 3 0,0-7 2 0,0 0-75 0,4 11-19 15,-4-4 0-15,8 4 0 0,-4 0 28 0,0-3 1 0,4 3 1 0,-3 3 0 16,3 1-30-16,0-1 0 0,-4 1 0 0,4-4 0 31,1 7-57-31,-5-3-18 0,0-4-3 0,0 0-901 0,-8-4-180 0</inkml:trace>
  <inkml:trace contextRef="#ctx0" brushRef="#br0" timeOffset="53908.8705">21283 11736 3244 0,'-13'-15'92'0,"9"15"20"0,4 0-90 0,-8 11-22 0,8-11 0 0,0 0 0 16,0 0 76-16,0 0 10 0,0 0 2 0,0 0 1 15,4 11-59-15,4-4-12 0,5-3-2 0,7 0-1 16,9-4-15-16,4-4-16 0,8 0 3 0,0-3 1 15,9 3-192 1,-1-3-39-16,1-4-7 0</inkml:trace>
  <inkml:trace contextRef="#ctx0" brushRef="#br0" timeOffset="54190.0874">21682 11941 3315 0,'-4'44'73'0,"4"-44"15"0,0 0 4 0,0 0 0 0,0 0-73 0,0 0-19 16,0 0 0-16,4 11 0 0,-4-11 62 0,4 14 9 15,-4 1 1-15,5 3 1 0,3-3-52 0,-4 3-10 16,-4 1-3-16,4-1 0 0,0 0-8 0,0 1 0 16,0-1 0-16,1-7 0 15,-1 0-51-15,0 0-5 0,-4-11-2 0,8 11 0 16,-4-8-52-16,-4-3-10 0,0 0-3 0,0 0 0 16,8-10 58-16,-4-5 11 0,1-3 2 0,3-12 1 0,-4 1 30 0,0-4 5 0,0-4 2 0,0 8 0 15,5 0 74-15,-5 3 16 0,4 4 2 0,0 8 1 16,-4-5-1-16,5 8 0 0,-5 0 0 0,4 8 0 15,4-1-53-15,-4 0-10 0,1 4-3 0,3 0 0 16,0 4-12-16,5 0 0 0,-5-4 0 0,9 0 0 31,-1 0-148-31,5 7-22 0,0-3-5 0</inkml:trace>
  <inkml:trace contextRef="#ctx0" brushRef="#br0" timeOffset="54486.853">22107 12113 3286 0,'-25'44'72'0,"13"-33"16"0,3 0 2 0,1-4 2 0,0 1-73 0,8-8-19 0,0 0 0 0,0 0 0 32,0 0 48-32,0 0 5 0,4 7 2 0,8 0 0 0,-3-3-33 0,3-8-6 0,4 1-2 0,9-8 0 15,0 7-14-15,8 0-18 0,-4-7 4 0,0 0 1 16,3 4-31-16,-3-8-7 0,-8-3-1 0,-5 0 0 31,1-4-17-31,-5-4-4 0,-4 4-1 0,-3-4 0 0,-5 4 42 0,-5 1 8 0,-3-5 1 0,-4 11 1 16,-13 4 59-16,-4 4 12 0,-4 11 3 0,-8 7 0 0,-4 14 0 15,-5 8 1-15,1 7 0 0,0 8 0 0,7 7-16 16,5-7-3-16,8 3-1 0,9-7 0 0,7 3-33 0,9-6 0 16,8-5 0-16,9-6 0 0,7-5 0 0,13 1 0 15,17-8-15-15,3-7 5 32,5 0-72-32,12-11-14 0,4-4-4 0,0-7-853 0,1-3-171 0</inkml:trace>
  <inkml:trace contextRef="#ctx0" brushRef="#br0" timeOffset="54721.1748">22988 11827 3355 0,'0'0'74'0,"9"8"15"0,-9-8 3 0,0 0 2 0,0 0-75 0,0 0-19 0,0 0 0 0,0 0 0 16,4 7 49-16,0 0 7 0,-4 4 0 0,0 4 1 15,0 11-45-15,-4 7-12 0,-5 7 0 0,1 7 0 16,4 12 0-16,-4 0 0 0,0-1 0 0,4 1 0 16,-1-8-15-16,5 4-5 0,0 0 0 0,5-8-1 15,-5 1-112-15,0-4-23 0,8-7-4 16,-4-1-776-16,4-10-155 0</inkml:trace>
  <inkml:trace contextRef="#ctx0" brushRef="#br0" timeOffset="54924.2581">23722 11721 3412 0,'-25'0'97'0,"25"0"20"0,4 8-93 0,4 2-24 15,-8 5 0-15,0 0 0 0,0-1 69 0,-4 1 10 16,0 7 1-16,0 4 1 0,0 7-46 0,-4 11-10 16,-1 3-1-16,-3 4-1 0,0 12-23 0,-1-5 8 15,5 5-8-15,-4-1 0 16,4-7-22-16,-1 0-9 0,5-4-1 0,0 0-1 15,8-3-116-15,0-4-23 0,-4-4-5 0,0-7-1224 0</inkml:trace>
  <inkml:trace contextRef="#ctx0" brushRef="#br0" timeOffset="55080.4617">23021 12278 3128 0,'0'33'69'0,"0"-19"15"0,0 1 2 0,0-4 1 0,0 0-70 0,0 0-17 0,9 0 0 0,-1 0 0 15,0 0 52-15,9-4 6 0,3 1 2 0,9-1 0 16,8-7-44-16,8 0-16 0,9 0 11 0,16-7-11 16,12-4-92-16,5-4-25 15,-1-3-5-15</inkml:trace>
  <inkml:trace contextRef="#ctx0" brushRef="#br0" timeOffset="55564.7306">24039 12241 2584 0,'78'11'57'0,"-45"-11"12"0,-12-7 3 0,-1-4 0 0,-3 0-58 0,-5-4-14 16,-3 4 0-16,-1 4 0 0,4-8 130 0,-8 4 23 16,-4-3 5-16,0-1 1 0,0 0-83 0,0 1-16 0,0-8-3 0,-4 0-1 15,0 3-39-15,0 1-8 0,0 0-1 16,4-1-8-16,-8-2 8 0,3-1-8 0,1 3 0 0,-4 1 0 15,0 3 0-15,-5 4 0 0,1 0-8 0,-9 4 8 16,5 3-10-16,-9 4 10 0,-4 4-10 0,-4 7 10 16,5 4 0-16,-1 10 0 0,-8 1 0 0,4 7 0 31,4 3 10-31,-4 1 5 0,4 0 1 0,4-1 0 0,1 5-3 0,3-5 0 0,5 4 0 16,3 1 0-16,5-5-13 0,4 1 0 0,4 3 0 15,8 4 0-15,4-4 0 0,5 1 0 0,-1 3 0 0,9-4 0 16,4-3 0-16,0-8 0 0,4 4 0 0,0-8 0 15,4-3 0-15,0-3 8 0,8-8-8 0,1-4 0 16,-1-7 11-16,0 0-11 0,-4-11 12 0,1-4-12 16,-9-3 9-16,0-11-9 0,-5 0 0 0,1-8 9 15,0-7-9-15,-8-7 0 0,3-1 0 0,1-2 0 16,-8-9 0-16,-1 1-17 0,-4-4 4 0,-3 4 1 16,-5 0-9-16,-8 3-2 0,0 11 0 0,-9 4 0 15,1 12 8-15,-9 6 2 0,1 8 0 0,-5 7 0 16,-4 7 13-16,-4 4 0 0,0 11-10 0,0 4 10 15,-4 7 0-15,8 11-11 0,0-1 11 0,13 1-8 16,4 4-28-16,3 0-6 0,9-1-1 16,0 5-910-16,9-9-183 0</inkml:trace>
  <inkml:trace contextRef="#ctx0" brushRef="#br0" timeOffset="55736.5608">24006 12424 3412 0,'49'11'76'0,"-7"0"15"0,-22 0 3 0,1 4 1 0,-9-4-76 0,5 3-19 0,-5 1 0 0,5 3 0 16,-5-3 35-16,9 0 3 0,-1 3 1 0,5 0 0 16,0-3-27-16,-1 3-12 0,5 1 10 0,0-1-10 31,4-3-20-31,0 3-9 0,0 0-3 0,4-7-1007 0,-8 4-201 0</inkml:trace>
  <inkml:trace contextRef="#ctx0" brushRef="#br0" timeOffset="55970.8802">24492 11835 3420 0,'116'0'76'0,"-83"0"15"0,-13 3 3 0,1 1 1 0,3-4-76 0,-3 4-19 0,0 3 0 0,-1-3 0 16,-3 3 43-16,3 4 5 0,5 0 0 0,0 7 1 15,-5 1-26-15,1 10-6 0,8 4-1 0,-9 7 0 16,-3 11-16-16,-1 1 0 0,-3 3 8 0,-1 3-8 15,-8 4 0-15,-4 8 0 0,-8 0 8 0,-4 6-8 16,-5 1 0-16,-12 0 0 0,-4 0 0 0,-8 0 0 16,-12-4-36-16,-5 0-7 0,-12 1-1 0,0 3-1015 15,-8-4-202-15</inkml:trace>
  <inkml:trace contextRef="#ctx0" brushRef="#br0" timeOffset="60757.6721">16343 13676 1900 0,'0'44'42'0,"0"-44"9"0,4-14 1 0,-4 10 1 0,0 4-42 0,4 11-11 0,-4-11 0 0,0 0 0 16,4 0 137-16,-8-4 26 0,0 1 5 0,0-5 0 0,0-6-40 0,-5 3-9 15,1-4-2-15,0 4 0 0,0-3-55 0,-1-1-11 16,-3 0-3-16,0-3 0 0,-5 7-21 0,5-4-5 16,-1 4-1-16,-3 4 0 0,-5 3-11 0,1 8-2 15,-1-4-8-15,-8 7 12 0,0 12 0 0,-4 3-1 16,-4 11 0-16,4 7 0 0,5 0-11 0,-5 11 12 15,0 4-12-15,16-3 12 16,5-1 2-16,4-4 1 16,3 1 0-16,10-4 0 0,3-4-15 0,12-3 0 0,9-8 0 0,4 4 0 15,4-4 0-15,0-3 0 0,9-15 0 0,-1-4 0 16,0-3 0-16,5-8 0 0,-1-3 0 0,5 0 0 16,-5-4-50-16,-3-4-6 0,-5-3-2 15,0-4-889-15,0-8-177 0</inkml:trace>
  <inkml:trace contextRef="#ctx0" brushRef="#br0" timeOffset="60898.2571">16697 13783 3315 0,'4'22'73'0,"0"0"15"0,-4-8 4 0,4 1 0 0,0 3-73 0,-4 1-19 16,5-1 0-16,-5 0 0 0,0 0 56 0,0 1 8 16,4 6 2-16,-4 1 0 0,0 7-46 0,0-4-10 15,0 1-2-15,0-1 0 0,0 0-8 0,0-3 0 0,0-1-10 0,4-3 10 31,0 0-152-31,4-7-24 0,0-8-4 0</inkml:trace>
  <inkml:trace contextRef="#ctx0" brushRef="#br0" timeOffset="61054.4713">16821 13501 3157 0,'-29'11'69'0,"16"-4"15"0,1 4 2 0,-4 7 3 0,-1-7-71 0,5 0-18 0,-1-3 0 0,1-5 0 15,4 1 33-15,8-4 3 0,0 0 1 0,0 0 0 16,0 0-110-16,8-7-23 0,0-1-4 0,13-3-814 16,4-3-163-16</inkml:trace>
  <inkml:trace contextRef="#ctx0" brushRef="#br0" timeOffset="61241.93">17113 13567 2782 0,'4'44'61'0,"-4"-44"13"0,0 0 2 0,0 0 3 0,0 0-63 0,0 0-16 16,0 0 0-16,0 0 0 0,8 11 64 0,9 0 9 16,-1-8 3-16,1 1 0 0,8 0-44 0,-1-4-8 15,-3 3-1-15,4-3-1 0,4 0-22 0,-5 0 8 16,1-3-8-16,4-1 0 16,0-3-64-16,-5-4-16 0,1 3-4 0,-4-3-1228 15</inkml:trace>
  <inkml:trace contextRef="#ctx0" brushRef="#br0" timeOffset="61445.0043">17476 13124 3423 0,'0'0'76'0,"0"0"15"0,-4 14 3 0,-1 1 2 0,1 3-77 0,-4 0-19 0,4-3 0 0,0 14 0 16,-9 4 34-16,1 8 3 0,-4 14 1 0,-5 7 0 15,0 0-26-15,-3 11-4 0,-5 1-8 0,8 2 11 16,1-2-11-16,-1-1 0 0,5-7-10 0,3-4 10 15,9-7-114-15,8-4-17 16,4-10-3-16,5-1-1 0,-1-4-133 0,5-3-26 0,3-11-6 0,1-11-767 16</inkml:trace>
  <inkml:trace contextRef="#ctx0" brushRef="#br0" timeOffset="61616.8382">17620 13768 3261 0,'0'15'72'0,"4"3"14"0,0 0 3 0,0 1 3 0,0 3-73 0,9 0-19 16,-1 0 0-16,0 3 0 0,1 1 52 0,3-1 6 15,1-3 2-15,-1 4 0 0,9 0-43 0,0-4-8 16,-5 0-1-16,9-4-8 16,-4-3-35-16,4-1-13 0,-5-7-4 0,-3 4-954 15,4-3-191-15</inkml:trace>
  <inkml:trace contextRef="#ctx0" brushRef="#br0" timeOffset="61741.8088">18065 13739 3420 0,'0'44'76'0,"0"-22"15"0,0-4 3 0,0 8 1 0,-4-1-76 0,-4 15-19 0,-5 8 0 0,-3 7 0 16,-5 7 36-16,0 4 3 0,-7 0 1 0,-5 4 0 31,-4 7-58-31,4-4-11 0,4-4-3 0,8-3-1004 0,5-4-202 0</inkml:trace>
  <inkml:trace contextRef="#ctx0" brushRef="#br0" timeOffset="62304.1802">20483 13127 2588 0,'0'26'57'0,"0"-26"12"0,0 0 3 0,-8 7 0 0,-4 1-58 0,-1-5-14 0,-7 1 0 0,3 0 0 16,-7-4 100-16,-5 3 16 0,-4 4 4 0,4 1 1 16,0-1-50-16,0 8-11 0,0-1-1 0,1 8-1 15,3-3-38-15,0 10-8 0,0 11-2 0,5 8 0 16,-5 3-10-16,9 4 0 0,3 7 0 0,-3 1 0 16,3 6 0-16,1 1 0 0,8-1 0 0,4-6 0 15,4-1 0-15,4 0 0 0,9-7-9 0,3-4 9 16,9-3-16-16,0-4 0 0,0 0 0 0,16-11 0 15,9-8-64-15,3-6-13 16,-3-5-3-16,4-6-793 0,-1-12-159 0</inkml:trace>
  <inkml:trace contextRef="#ctx0" brushRef="#br0" timeOffset="62585.3624">21419 13336 3398 0,'0'0'75'0,"0"0"15"0,0 0 3 0,-5 15 3 0,-3-8-77 0,-4-3-19 16,-5-4 0-16,1 3 0 0,-9-3 24 0,0 0 2 16,-3 0 0-16,-5 0 0 0,0 0-26 0,-4 4 8 0,-5-4-8 0,1 7 0 15,4 1 0-15,0-1 0 0,4 8 0 16,4-1 0-16,0 1 0 0,5 3 0 0,-1 4 0 0,4 4 0 16,5-1-12-16,-1 5 12 0,5 3-10 0,8 3 10 15,0-3 0-15,4 4-9 0,8-1 9 0,-4 1 0 16,9-4 0-16,-1 4 0 0,4-1 0 0,-3-3 0 15,-1 0 0-15,-4-7 0 0,5-1 0 0,-1 1 0 16,-4-8 0-16,5 4 0 0,-9-3 0 0,4-1 0 31,-8-3-107-31,0-15-16 0,0 0-3 0,-8 7-822 0,-9 4-165 0</inkml:trace>
  <inkml:trace contextRef="#ctx0" brushRef="#br0" timeOffset="62725.9564">20656 13676 3211 0,'-12'37'71'0,"12"-37"14"0,0 0 3 0,0 0 2 16,0 0-72-16,4 11-18 0,-4 4 0 0,13-4 0 0,-1-4 30 0,8 0 2 16,9 1 1-16,4-5 0 0,8-3-25 0,13 0-8 15,8 0 0-15,0 0 0 0,4 0 0 0,4 0-9 16,-4 0-1-16,-1-3-973 16,5 3-194-16</inkml:trace>
  <inkml:trace contextRef="#ctx0" brushRef="#br0" timeOffset="62897.7999">21406 13893 3405 0,'8'14'75'0,"1"-3"15"0,-5 0 3 0,0-4 3 0,0 4-76 0,-4-11-20 0,0 11 0 0,4 0 0 16,0 0 44-16,0 0 6 0,1 0 1 0,-5 4 0 16,0-4-35-16,0 0-6 0,4 4-2 0,0-4 0 31,-4 7-32-31,0-11-6 0,0 4-2 0,0-3 0 15,0 3-144-15,0-11-28 0,0 0-7 0</inkml:trace>
  <inkml:trace contextRef="#ctx0" brushRef="#br0" timeOffset="63038.3909">21311 13574 3211 0,'5'11'71'0,"-1"0"14"0,-4-11 3 0,0 0 2 0,0 0-72 0,4 7-18 0,4 1 0 0,0-1 0 16,5 0 25-16,3 1 2 0,9-1 0 0,0-3 0 15,3-1-27-15,5 5 0 0,5-8-12 0,-1 3-964 16,0 1-194-16</inkml:trace>
  <inkml:trace contextRef="#ctx0" brushRef="#br0" timeOffset="63350.8179">21765 13772 3171 0,'4'29'70'0,"-4"-14"14"0,0-8 4 0,0-7 0 0,8 11-70 0,-4 4-18 15,0-4 0-15,0 3 0 0,5 5 59 0,-5-1 8 16,-4 7 1-16,4 1 1 0,-4 0-43 0,0-1-9 16,4 5-1-16,-4-1-1 0,4 0-15 0,-4-3 0 15,0-4 0-15,0-4 0 16,4 0-18-16,-4 1-6 0,0-5-2 0,0-6 0 16,0-8-34-16,0 0-6 0,0 0-2 0,0 0 0 15,0-11 29-15,0-4 6 0,-4-3 1 0,4-4 0 0,0-11 32 0,4-4 0 16,0-7 0-16,1-3 0 0,-1 3 21 0,4 0 8 0,0 4 2 15,0 3 0-15,5 4 5 0,-1 4 0 0,-4 7 1 16,1 3 0-16,3 8-5 0,0 4-2 0,-3 0 0 0,3 3 0 16,0 4-21-16,5 0-9 0,-5 4 8 0,5 3-8 15,-1 0 0-15,5 1 0 0,-5-1 0 0,5 0-11 16,-5 1-153 0,5-1-30-16,4-7-6 0</inkml:trace>
  <inkml:trace contextRef="#ctx0" brushRef="#br0" timeOffset="63663.2335">22037 13849 3232 0,'0'47'72'0,"0"-32"14"0,0-4 3 0,-9 0 1 15,9 3-72-15,0-14-18 0,-4 15 0 0,4-15 0 16,0 0 54-16,13 11 7 0,-9 7 2 0,12-7 0 0,5 8-36 16,-5-5-7-16,1-3-2 0,8-3 0 0,3 3-18 15,5-8 0-15,0-3 0 0,0 0 0 0,-4 0 0 0,0-3-11 16,-4-8 0-16,-5 3 0 15,-3-3-34-15,-1-3-7 0,-3-5-2 0,-5-3 0 16,4-3 2-16,-8-1 0 0,-4-3 0 0,-4 3 0 16,4-3 36-16,-8 0 16 0,-9 7-12 0,1 3 12 0,4 5 18 0,-9 3 11 15,0 7 3-15,-3 0 0 0,-9 8 6 0,8 7 2 16,0 7 0-16,1 8 0 0,-1 11-7 0,0 3-1 0,9 0 0 16,3 8 0-16,1-8-20 0,8 4-12 0,0-4 12 15,8 1-12-15,8-9 0 0,1 1 0 16,-1-3-15-16,13-12 5 15,8 0-112-15,4-7-22 0,0-3-5 0,0-8-1234 0</inkml:trace>
  <inkml:trace contextRef="#ctx0" brushRef="#br0" timeOffset="64116.2534">23215 13801 2664 0,'21'18'59'0,"-21"-18"12"0,0 0 2 0,0 0 1 0,0 0-59 0,0 0-15 15,0 0 0-15,0 0 0 0,0 0 105 0,0 0 19 16,-5 0 3-16,-7 0 1 0,0 8-64 0,-5-1-13 16,1 8-3-16,-9-1 0 0,-4 5-37 0,0 3-11 15,-4 3 0-15,5 1 0 0,3-8 0 0,0 4 0 16,5 0 0-16,3-4 0 0,9 1 0 0,4-5 0 16,4 5 0-16,0-1-8 0,4-3 8 0,4-1 0 15,0-3 0-15,5 4-8 0,-1-4 8 0,0 3 0 16,5-3 0-16,3 0 0 0,-3 8 0 0,4-1 0 0,-5-3 0 15,5 3-8-15,-5-3 8 0,1-1 0 0,-5 5 0 16,0-8 0-16,-3 0 0 0,-1 0 0 0,-8 3 0 16,0-3 8-16,0-4-8 0,-8 1 0 0,-1-1 8 0,1 4-8 15,-8-4 0-15,-1-3 0 0,1 3-10 0,-5-7 10 32,0 0-149-32,-3-7-23 0,3 3-5 0,0-3-686 0,9 3-137 0</inkml:trace>
  <inkml:trace contextRef="#ctx0" brushRef="#br0" timeOffset="64334.9531">23417 13746 2949 0,'-62'-11'84'0,"50"11"17"0,12 0-81 0,0 0-20 16,0 0 0-16,4 7 0 0,4-3 86 0,4 0 13 15,-3-1 2-15,3 1 1 0,9-4-54 0,-1 0-12 16,1 7-1-16,12-7-1 0,4 0-26 0,0 0-8 16,4 0 0-16,-4 0 0 0,-4 0 0 0,4 0 0 15,-4-7-12-15,-4 3-974 16,-4 1-194-16</inkml:trace>
  <inkml:trace contextRef="#ctx0" brushRef="#br0" timeOffset="64538.0292">23643 13570 3009 0,'5'11'66'0,"-5"-11"14"0,0 0 2 0,0 0 3 0,0 8-68 0,0-1-17 0,0 4 0 0,-5 0 0 16,1 0 80-16,-4 7 13 0,-4 4 3 0,-5 7 0 15,1 4-41-15,-13 8-8 0,-4 6-2 0,0 5 0 16,4-1-45-16,0 4-15 0,1 3 0 0,-1-3 0 31,0 0-21-31,8-4-5 0,5 4-1 0,8-7 0 16,3-4-84-16,5-7-17 0,5-1-3 0,7 1-1 0,4-8-75 15,1-3-15-15,-5-12-3 0,9-3-440 0,12-3-88 0</inkml:trace>
  <inkml:trace contextRef="#ctx0" brushRef="#br0" timeOffset="64819.237">23705 14167 2782 0,'4'15'61'0,"-8"-12"13"0,-8-3 2 0,4 0 3 16,4 0-63-16,-9 0-16 0,1 0 0 0,-5 0 0 15,5 4 88-15,-4 7 16 0,-5 0 2 0,-4 4 1 16,0 7-51-16,1 0-11 0,3-4-1 0,1 8-1 0,-1-1-31 0,4 1-12 15,5-4 8-15,4-4-8 16,8 4 0-16,0-7 0 0,0-4 0 0,12 0 0 0,13-4-16 0,0-7 5 16,-1-4 1-16,5-3 0 0,4 0-9 0,0-8-1 15,-8 0-1-15,0 1 0 0,-1-5 5 0,1 1 0 16,-4-7 1-16,-9 6 0 0,-4-3 15 0,5 4 0 16,-5 3 0-16,0 4 0 0,-8 0 0 0,8 4 0 0,-8 7 0 15,0 0 0-15,0 0 14 0,0 0-1 0,0 0 0 16,0 0 0-16,9 11-5 0,-1-4-8 15,-4 1 11-15,4 3-11 0,9 0 0 0,-5 0 0 0,4-4 0 16,-3 4 0-16,3-4-13 0,5 1 0 0,0-8 0 0,3 3 0 31,1-3-155-31,0-3-30 0,4-1-6 0</inkml:trace>
  <inkml:trace contextRef="#ctx0" brushRef="#br0" timeOffset="65069.1532">23833 13819 2998 0,'45'15'66'0,"-32"-8"14"0,-13-7 2 0,0 0 2 0,0 0-67 0,0 0-17 0,0 0 0 0,16 4 0 15,-3 0 46-15,-1 3 6 0,4-3 0 0,1-1 1 16,3 5-40-16,1-5-13 0,8 1 8 0,-4 0-8 16,3 3 0-16,10-7-12 0,-1 0 1 0,0-7-931 15,-4 7-186-15</inkml:trace>
  <inkml:trace contextRef="#ctx0" brushRef="#br0" timeOffset="65178.5025">24117 13578 3092 0,'33'7'68'0,"-33"-7"15"0,0 0 2 0,0 0 1 0,0 0-69 0,0 15-17 16,0-4 0-16,0 7 0 0,-4 0 64 0,4 11 8 16,-8 4 3-16,4 4 0 0,-4 11-42 0,-5 3-8 15,1 4-1-15,-1 11-1 0,-3-4-23 0,4 0 0 16,-1 0 0-16,5 1 8 15,-8-5-62-15,7-3-12 0,1-3-2 0,8 2-1 16,4-10-142-16,4 0-28 0,1-14-5 0</inkml:trace>
  <inkml:trace contextRef="#ctx0" brushRef="#br0" timeOffset="65334.7152">24171 14262 3196 0,'16'8'71'0,"-3"6"14"0,-9 1 3 0,0 0 1 0,-4-4-71 0,0 7-18 0,-4 0 0 0,-4-3 0 16,3 3 44-16,-3 0 6 0,4-7 1 0,0 4 0 16,0 0-40-16,4-4-11 0,0-11 0 0,4 7 0 15,4-3-168-15,0-8-39 16,9 4-7-16</inkml:trace>
  <inkml:trace contextRef="#ctx0" brushRef="#br0" timeOffset="65825.3282">24018 14061 3088 0,'21'7'68'0,"0"1"15"0,-13-1 2 0,0-3 1 0,0-1-69 0,-8-3-17 16,0 0 0-16,0 0 0 0,13 4 28 0,3 3 3 15,1 1 0-15,-1-5 0 0,5 5-31 0,-1-5 0 16,5 1 0-16,4-4 0 16,-4 0-80-16,3 4-20 0,-7-4-3 0,0 0-1 15,-1 0-91-15,-7 0-18 0,-1 0-4 0,-4 0-1 16,-8 0 119-16,0 0 24 0,0 0 5 0,0 0 1 0,-4 7 148 0,-4 0 29 15,-5 0 7-15,1 4 1 0,0 0 35 0,4 0 7 16,-5 0 2-16,5 0 0 0,4 0-66 0,-4-3-13 16,8 3-2-16,0-11-1 0,0 14-54 0,8 1-10 0,0 0-2 15,0-8-1-15,5 0-11 0,-1-3 0 0,0 3 0 16,5-3 0-16,-5 0 0 0,5-1 0 0,-5-3 0 0,5 0 0 16,-1-3 0-16,-4-1 0 0,-3-3 0 0,3 3 0 15,-4-7 0-15,0 4-9 0,-8-4 9 0,0 3 0 16,5 1-16-16,-5 7 4 0,4-11 1 0,-4 4 0 15,0 7-5-15,0 0 0 0,0 0-1 0,0 0 0 16,0 0 17-16,0 0 0 0,8 3 0 0,0 1 0 16,0 3 0-16,5-3 0 0,-1 0 0 0,-4 3 0 15,5-3 0-15,-1-1 0 0,-4 1 0 0,1 0 0 0,3-1 8 0,0-3-8 16,1 4 0-16,-5 0 9 0,-4-4-1 0,4 7 0 16,5-3 0-16,-1-1 0 0,-8 8 6 0,0-3 1 15,4 3 0-15,5 0 0 0,-1 3 14 0,-4-3 3 16,1 0 1-16,3-4 0 0,0 1-19 0,1-1-4 0,-9 0-1 15,4-3 0-15,9 3-9 0,-5-7 0 0,-8 0 0 16,0 0 0-16,0 0-12 0,0-3-8 0,5-5-2 16,-5 1-926-16,-4 0-184 0</inkml:trace>
  <inkml:trace contextRef="#ctx0" brushRef="#br0" timeOffset="66106.5148">24838 13720 3103 0,'41'0'68'0,"-28"0"15"0,-9 0 2 0,4 0 2 0,0 0-70 0,1 4-17 0,3 0 0 0,-4-1 0 16,1 5 40-16,-1 3 5 0,8 3 1 0,-3 12 0 16,-5 3-7-16,4 12-2 0,-4 3 0 0,1 3 0 15,-9 8-13-15,0 4-4 0,-9-1 0 0,1 8 0 16,-4 0-11-16,-5 4-9 0,-7-1 12 0,-1-3-12 15,-4 0-44-15,0-4-15 0,-4-3-3 0,0-19-1429 16</inkml:trace>
  <inkml:trace contextRef="#ctx0" brushRef="#br0" timeOffset="66465.8041">19902 14746 2516 0,'0'11'56'0,"5"-4"11"0,-5-7 2 0,0 0 1 0,0 0-56 0,0 0-14 15,0 0 0-15,0 11 0 0,0-11 91 16,4 11 15-16,-4-4 3 0,0 8 1 0,0 0-77 0,4-1-15 16,4 1-3-16,0 3-1 15,1 0-139-15,3 1-28 0,8 3-6 0</inkml:trace>
  <inkml:trace contextRef="#ctx0" brushRef="#br0" timeOffset="66622.0243">19931 15368 2826 0,'-8'37'62'0,"8"-37"13"0,0 0 2 0,0 0 3 0,0 11-64 0,0 0-16 0,0-11 0 0,0 14 0 15,0-3 12-15,0 0-1 0,4 0 0 0,0 0 0 32,0-3-82-32,5 6-16 0,-1 5-3 0,0-5-1093 0</inkml:trace>
  <inkml:trace contextRef="#ctx0" brushRef="#br0" timeOffset="66856.334">19964 15895 2815 0,'0'52'62'0,"0"-38"13"0,-4 1 2 0,4 0 2 0,0-8-63 0,0-7-16 0,0 15 0 0,4-4 0 16,-4-11 24-16,0 11 3 0,0-11 0 0,4 11 0 15,0 3-92-15,1 1-19 0,-1-4-3 0</inkml:trace>
  <inkml:trace contextRef="#ctx0" brushRef="#br0" timeOffset="66903.1974">20010 16565 3057 0,'4'-51'87'0,"-4"51"18"0,-4 15-84 0,-1 3-21 16,5-3 0-16,0-15 0 0,0 0 63 0,0 18 8 15,0 0 1-15,5-3 1 0,3 0-51 0,-4-1-10 0,4-3-3 16,0 0-965-16,1 4-194 0</inkml:trace>
  <inkml:trace contextRef="#ctx0" brushRef="#br0" timeOffset="67574.9192">20755 16489 2430 0,'-4'-52'69'0,"4"45"15"0,-4 18-68 0,0 0-16 0,-4-4 0 0,-1 1 0 15,1-8 114-15,-8 3 19 0,3 1 4 0,-7 3 1 16,-1 4-46-16,-4 4-8 0,5 3-3 0,-9 8 0 16,0-1-51-16,-4 12-10 0,4 11-3 0,5-1 0 15,-5 8-17-15,4 7 8 0,0 1-8 0,13-1 0 16,8-3 0-16,4-1 0 0,0-3 0 0,8-4 0 15,13-7 0-15,3-3 0 0,5-5 0 0,4-3-9 16,0-7-18-16,8-1-3 0,1-6-1 16,11-8 0-16,1-4-145 0,3-11-30 0,5-3-6 15</inkml:trace>
  <inkml:trace contextRef="#ctx0" brushRef="#br0" timeOffset="67840.4956">21509 16522 3322 0,'-12'25'73'0,"12"-25"15"0,-12 8 4 0,-1-5 1 0,1 1-74 0,-5-1-19 0,-3 1 0 0,-5 0 0 16,-4-1 24-16,0 1 2 0,0 0 0 0,-3 3 0 15,-6 4-26-15,5 0 0 0,-4 4 8 0,4-1-8 16,0 1 0-16,9 3 0 0,-1 4 0 0,9 0 0 16,3 0-11-16,1 8 3 0,-1 2 0 0,9 1 0 15,4 0 0-15,4 4 0 0,-4 7 0 0,5-7 0 16,3-1 8-16,4-3 0 0,-4 0 0 0,9-4-8 15,-9 1 8-15,9-5 0 0,-1-3 0 0,1-3 0 16,-5-1 0-16,4-3 0 0,-3-4 0 0,-5-4 0 16,0-3-83-1,-8-4-11-15,0 0-2 0,0 0-837 0,0 0-167 0</inkml:trace>
  <inkml:trace contextRef="#ctx0" brushRef="#br0" timeOffset="68090.4174">20755 16899 3193 0,'0'25'70'0,"-4"-6"14"0,4-5 4 16,0-3 2-16,0-11-72 0,8 11-18 0,-8-11 0 0,17 4 0 15,3 3 9-15,5-3-1 0,8-4-8 0,8 0 12 0,9-7-12 16,-1 3 0-16,5 0 0 0,-1 1 0 16,-3-1-156-16,3 0-24 0,-3 1-4 0</inkml:trace>
  <inkml:trace contextRef="#ctx0" brushRef="#br0" timeOffset="68137.2827">21439 17060 3092 0,'-4'36'68'0,"4"-21"15"0,0 0 2 0,4-4 1 0,0 0-69 0,0 0-17 0,1 7 0 0,-5-3 0 16,8 3 36-16,-8 4 3 0,4-4 1 0,-4 1 0 16,4-1-31-16,-4 0-9 0,4 0 0 0,-4-3 0 31,0-4-73-31,0 4-22 0,0-8-4 0,0-7-801 0,0 0-161 0</inkml:trace>
  <inkml:trace contextRef="#ctx0" brushRef="#br0" timeOffset="68277.8753">21353 16760 2998 0,'0'22'66'0,"-4"3"14"0,4-10 2 0,0-1 2 0,0 1-67 0,0-4-17 0,0-4 0 0,4 4 0 15,4-3 32-15,0 3 4 0,9-4 0 0,3 4 0 16,5-7-36-16,0-1 0 0,8-3 0 0,0-3-928 15,4 3-181-15</inkml:trace>
  <inkml:trace contextRef="#ctx0" brushRef="#br0" timeOffset="68574.6851">21686 16990 3114 0,'-8'8'68'0,"8"-8"15"0,4 33 2 0,-4-8 3 0,4-7-71 0,-4-3-17 16,0 7 0-16,0-4 0 0,5 4 53 0,-5 4 7 15,-5 0 2-15,5-4 0 0,0 0-38 0,0 0-8 16,0 3-2-16,-4 1 0 0,8-4-14 0,1-4 0 16,-1 0 0-16,0-3 0 0,-4-4-16 0,4-4-5 15,-4-7-2-15,0 0 0 16,0 0-22-16,16-11-5 0,-7 0-1 0,3-3 0 0,-4-5 27 0,0 1 4 0,1-4 2 16,-1-4 0-16,4-3 18 0,-8-4 0 0,1 0 0 0,-1 4 0 15,4 3 0-15,-4 1 0 0,0 3 0 0,0 0 0 16,5 7 0-16,-5 4 0 0,4 4 0 0,0 0 0 15,0 3 0-15,1 4 0 0,3 0 0 0,0 4-10 32,9-1-66-32,-5-3-12 0,9-3-4 0,-4-8-756 0,3 3-151 0</inkml:trace>
  <inkml:trace contextRef="#ctx0" brushRef="#br0" timeOffset="68871.4874">21995 17159 3087 0,'-16'-15'88'0,"16"15"18"15,-8 15-85-15,8-1-21 0,-4-3 0 0,4 0 0 16,0 0 91-16,4-3 13 0,4 3 4 0,0-8 0 16,5 1-74-16,3 3-14 0,5-7-4 0,3 0 0 15,5-3-16-15,-4-1 0 0,4-7 0 0,4 0 0 16,-4 0 0-16,-1-4 0 0,-3 1-12 0,-8-5 12 16,3 5-46-16,-7-1-3 0,-9-7-1 0,4 4 0 15,-8-4 4-15,-4 4 1 0,0-8 0 0,-5 4 0 0,-7 4 29 0,-1 7 5 16,1 0 2-16,-5 7 0 0,5 4 9 0,-9 4 8 15,-8 3-8-15,4 11 11 0,-4 1 13 0,5 10 4 16,-1 7 0-16,4 1 0 0,9 0 15 0,7-1 3 16,1 1 1-16,12-4 0 0,0-7-33 0,13-1-6 15,-1 4-8-15,13-10 11 0,0-1-19 0,8-7-4 16,4 0-1-16,9-7 0 16,-1-8-131-16,5 0-25 0,3-3-6 0</inkml:trace>
  <inkml:trace contextRef="#ctx0" brushRef="#br0" timeOffset="69200.2394">22766 16738 3168 0,'0'11'70'0,"4"-4"14"0,-4-7 4 0,4 11 0 0,-4-11-71 0,0 0-17 15,0 0 0-15,0 0 0 0,8 4 50 0,9-1 6 16,-1 1 2-16,9 0 0 0,8 3-40 0,4-7-8 15,4 0-2-15,5 0 0 0,-1-4-8 0,4-3 0 16,-3 0 0-16,7-1 0 16,-7-6-65-16,-1 3-12 0,-8 0-3 0,-4-4-880 15,-4 4-176-15</inkml:trace>
  <inkml:trace contextRef="#ctx0" brushRef="#br0" timeOffset="69403.3005">23190 16448 3078 0,'-12'30'68'0,"12"-30"13"0,0 0 3 0,0 0 3 0,0 0-70 0,-4 11-17 0,-9-4 0 0,5 8 0 16,0 7 72-16,-4 0 12 0,-1 3 1 0,1 4 1 16,-5 8-53-16,-3 3-10 0,3 4-3 0,-3 8 0 15,-1 2-20-15,0 1 0 0,5 0 0 0,4 0 0 16,3 0 0-16,5-4-16 0,4-7 2 0,4 0 1 31,5 0-39-31,-1-11-8 0,4-4-2 0,9 1 0 0,-1-8-16 16,5 0-3-16,-4-4-1 0,3-7-814 0,5-7-162 0</inkml:trace>
  <inkml:trace contextRef="#ctx0" brushRef="#br0" timeOffset="70262.4576">23190 17104 3193 0,'-16'47'70'0,"16"-47"14"0,0 0 4 0,0 0 2 0,0 0-72 0,0 0-18 16,0 0 0-16,0 0 0 0,4 8 42 0,8-1 5 15,1-3 1-15,7-4 0 0,5-4-33 0,4-3-7 16,0-1 0-16,4-3-8 0,-5-3 0 0,1-1 0 16,-4 0 0-16,0-3 0 0,-1 7-14 0,-3-4-6 15,-4-3-2-15,-5 0 0 16,-4 0-38-16,-4-1-7 0,-4 1-1 0,0 3-1 16,-4 1 17-16,0 3 4 0,-8-4 1 0,-1 8 0 0,1 3 36 0,-5 0 11 0,1 4 0 0,-9 8 0 15,5-1 22-15,-9 11 11 0,-4 4 3 0,4 4 0 16,0 3 24-16,9 1 6 0,-5-5 1 0,8 1 0 15,5 3-26-15,0-7-5 0,7 0 0 0,5 0-1 16,5-4-26-16,-1-3-9 0,8 0 0 0,9-8 9 16,-1 0-9-16,9-3 0 0,4-4-12 0,0 0 12 31,0-4-95-31,4 1-11 0,-4-1-2 0,0-3-1 16,4-4-54-16,0 0-10 0,-8-8-3 0,-4 5 0 0,-5-1 39 15,1 4 7-15,-5 0 2 0,-3 0 0 0,-5 0 39 16,-4 4 8-16,0-1 1 0,-4 8 1 0,0 0 215 0,-4-7 44 15,-4 0 8-15,0 3 1 0,-1-3-8 0,-3 7-1 0,0 0-1 0,-1 7 0 16,1 0-99-16,0 1-20 0,-5-1-4 0,1 4-1 16,-1 4-25-16,5 3-5 0,-1 0-1 0,1 4 0 15,-4 0-24-15,12 4 0 0,4-8 0 0,0 4 0 16,4-7 0-16,4 3 0 0,0-7 0 0,9 4 0 16,-1-8 0-16,5-3 0 0,-5-4 0 0,5-4-11 0,-1-3 1 15,5-1 0-15,-8-3 0 0,-1 0 0 0,5 0 10 0,-9 1 0 16,4-1-9-16,-7-8 9 0,-5 8 0 15,4-3 0-15,0-5 0 0,1 5 0 0,-5 6 0 0,-4-3 0 16,0 11 0-16,0 0 8 0,0 0-8 0,0 0 0 16,0 0 0-16,0 0 0 0,0 0 0 0,0 15 0 15,-4 0 0-15,4-1 0 0,4 1 0 0,-4 0 8 16,4-4-8-16,-4 0 0 0,4 0 0 0,0-4 0 16,4 0 0-16,-4 0 0 0,-4-7 0 0,13 0 0 15,-1-3 0-15,5-1 0 0,-5 4 0 0,4-7 0 0,1 3 0 16,-5-3 0-16,5 0-15 0,-1-4 2 0,-8 0 0 15,1 0 0-15,-1 3-2 0,0 5 0 0,0-5 0 0,-3 5 0 16,-5 3 15-16,0 0 0 0,0 0 0 0,0 0 0 16,0 0 0-16,0 0 0 0,0 0 13 0,0 0-4 15,0 0-9-15,12 3 0 0,-8 5 0 0,4-5 0 16,1 1 0-16,-9-4 0 0,16 4 0 0,-4-1 0 16,1 1 0-16,-13-4 0 0,12 7 0 0,9-3 0 15,-9 0 0-15,0-1 0 0,1-3 0 0,-13 0 0 16,12 4 0-16,5-4 0 0,-5-4 0 0,0 4 0 15,1-3 0-15,-1-5 0 0,0 1 0 0,5 0 0 16,-5-4 0-16,5 0 0 0,-5 3 0 0,5 1 0 16,-9-4 0-16,4 7 0 0,-4 4 8 0,-8 0-8 15,13 0 0-15,-5 4 0 0,0 3 0 0,0 1 0 16,5-1 8-16,-5 4-8 0,0-4 12 0,-4 4-4 16,5 0-8-16,3 0 0 0,-4-3 0 0,5 3 0 15,-5-4-55-15,4 0-16 0,-4-7-3 16,1 0-806-16,-9 0-160 0</inkml:trace>
  <inkml:trace contextRef="#ctx0" brushRef="#br0" timeOffset="70481.1554">24591 16609 3106 0,'0'0'68'0,"8"11"15"0,-8-11 2 0,13 11 3 0,3 4-71 0,-3 0-17 0,-5-4 0 0,4 7 0 16,5-3 48-16,-5 7 5 0,0-4 2 0,-3 11 0 15,-1 8-15-15,0-1-4 0,4 8 0 0,-3 4 0 16,-13 3-16-16,4 8-4 0,0-1-1 0,-5 8 0 16,-7-3-15-16,-9 6 8 0,5 4-8 0,-9 4 0 31,-4 4-28-31,-4-4-12 0,-8 0-3 0,0-4-968 0,-4 0-193 0</inkml:trace>
  <inkml:trace contextRef="#ctx0" brushRef="#br0" timeOffset="71277.8455">17657 16741 3013 0,'0'0'66'0,"0"0"14"0,0 0 2 0,0 0 3 0,0 0-68 0,0 0-17 0,8-3 0 0,5 3 0 16,-1 0 0-16,0 0-11 0,-3 7 2 0,3 0 0 16,-4 4 0-16,4 0 0 0,-7 4 0 0,3-1 0 31,-8 5-106-31,4 3-21 0,-4 7-4 0,-4 0 0 15,0 4-48-15,0 0-10 0,-5 4-2 0</inkml:trace>
  <inkml:trace contextRef="#ctx0" brushRef="#br0" timeOffset="71432.0453">17756 17437 3285 0,'-25'-22'93'0,"13"26"20"0,4 14-90 0,-1 0-23 0,5-7 0 0,0 0 0 16,4-11 53-16,-4 4 7 0,0 3 0 0,4-7 1 15,0 0-32-15,-4 11-6 0,4-11-2 0,0 0 0 16,0 0-71-16,8 8-14 0,-4-1-4 0,4 0-917 16,1 4-184-16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1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14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53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4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72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3134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15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A9EC-FC09-47B4-A8FA-E822B26C9B55}" type="slidenum">
              <a:rPr lang="en-US" altLang="en-US" sz="1400">
                <a:latin typeface="Comic Sans MS" panose="030F0702030302020204" pitchFamily="66" charset="0"/>
              </a:rPr>
              <a:pPr/>
              <a:t>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Register: There are maybe 150 integer</a:t>
            </a:r>
            <a:r>
              <a:rPr lang="en-US" altLang="en-US" baseline="0" dirty="0"/>
              <a:t> </a:t>
            </a:r>
            <a:r>
              <a:rPr lang="en-US" altLang="en-US" dirty="0"/>
              <a:t>and 150 floating point “physical” register, which is 6KB. 6 core together is 36 KB. Seems it is not a public information</a:t>
            </a:r>
          </a:p>
          <a:p>
            <a:pPr rtl="0" eaLnBrk="1" fontAlgn="t" latinLnBrk="0" hangingPunct="1"/>
            <a:r>
              <a:rPr kumimoji="1" lang="en-US" sz="1200" b="1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Type   Bandwidth   Latency   Capacity</a:t>
            </a:r>
            <a:endParaRPr kumimoji="1" lang="en-US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Registers  3 TB / sec   0.25 ns  36 KB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L1 Cache  1 TB / sec   1 ns    192 KB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L2 Cache  0.7 TB / sec  3 ns  1.5 MB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L3 Cache  0.3 TB / sec  14 ns  15 MB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DRAM (DDR4)  26 GB / sec  66 ns  32 GB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SDD  300 MB /sec  0.15 </a:t>
            </a:r>
            <a:r>
              <a:rPr kumimoji="1" lang="en-US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(?)  480 GB</a:t>
            </a:r>
          </a:p>
          <a:p>
            <a:pPr rtl="0" eaLnBrk="1" fontAlgn="t" latinLnBrk="0" hangingPunct="1"/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Internet  8 MB / sec  7 </a:t>
            </a:r>
            <a:r>
              <a:rPr kumimoji="1" lang="en-US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 2 GB left in Dropbox 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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857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A9EC-FC09-47B4-A8FA-E822B26C9B55}" type="slidenum">
              <a:rPr lang="en-US" altLang="en-US" sz="1400">
                <a:latin typeface="Comic Sans MS" panose="030F0702030302020204" pitchFamily="66" charset="0"/>
              </a:rPr>
              <a:pPr/>
              <a:t>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70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8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172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80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Answer: In the next interval, the FIF may miss more than one. Consider the input </a:t>
            </a:r>
            <a:r>
              <a:rPr lang="en-US" altLang="en-US" dirty="0" err="1"/>
              <a:t>abcdefghijk</a:t>
            </a:r>
            <a:r>
              <a:rPr lang="en-US" altLang="en-US" dirty="0"/>
              <a:t>…. We cannot easily argue the next range </a:t>
            </a:r>
            <a:r>
              <a:rPr lang="en-US" altLang="en-US"/>
              <a:t>is correct.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589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20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emf"/><Relationship Id="rId5" Type="http://schemas.openxmlformats.org/officeDocument/2006/relationships/image" Target="../media/image18.png"/><Relationship Id="rId10" Type="http://schemas.openxmlformats.org/officeDocument/2006/relationships/customXml" Target="../ink/ink6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Greedy Algorithms / Caching Problem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Farthest-In-Future:  Analysis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696954" y="1523999"/>
                <a:ext cx="7772400" cy="508781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sz="1800" kern="0" dirty="0">
                    <a:solidFill>
                      <a:schemeClr val="accent2"/>
                    </a:solidFill>
                  </a:rPr>
                  <a:t>Theorem</a:t>
                </a:r>
                <a:endParaRPr lang="en-US" altLang="en-US" sz="1800" kern="0" dirty="0"/>
              </a:p>
              <a:p>
                <a:pPr eaLnBrk="1" hangingPunct="1"/>
                <a:r>
                  <a:rPr lang="en-US" altLang="en-US" sz="1800" kern="0" dirty="0"/>
                  <a:t>FIF is optimal eviction algorithm.</a:t>
                </a:r>
              </a:p>
              <a:p>
                <a:pPr marL="0" indent="0" eaLnBrk="1" hangingPunct="1">
                  <a:buNone/>
                </a:pPr>
                <a:endParaRPr lang="en-US" altLang="en-US" sz="1800" kern="0" dirty="0">
                  <a:solidFill>
                    <a:schemeClr val="hlink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1800" kern="0" dirty="0">
                    <a:solidFill>
                      <a:schemeClr val="hlink"/>
                    </a:solidFill>
                  </a:rPr>
                  <a:t>Proof.</a:t>
                </a:r>
                <a:r>
                  <a:rPr lang="en-US" altLang="en-US" sz="1800" kern="0" dirty="0"/>
                  <a:t>  </a:t>
                </a:r>
                <a:r>
                  <a:rPr lang="en-US" altLang="en-US" sz="1800" kern="0" dirty="0">
                    <a:solidFill>
                      <a:schemeClr val="hlink"/>
                    </a:solidFill>
                  </a:rPr>
                  <a:t>(by induction on number or requests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kern="0" dirty="0">
                    <a:solidFill>
                      <a:schemeClr val="hlink"/>
                    </a:solidFill>
                  </a:rPr>
                  <a:t>)</a:t>
                </a:r>
              </a:p>
              <a:p>
                <a:pPr eaLnBrk="1" hangingPunct="1"/>
                <a:endParaRPr lang="en-US" altLang="en-US" sz="1800" kern="0" dirty="0"/>
              </a:p>
              <a:p>
                <a:pPr eaLnBrk="1" hangingPunct="1"/>
                <a:endParaRPr lang="en-US" altLang="en-US" sz="1800" kern="0" dirty="0"/>
              </a:p>
              <a:p>
                <a:pPr marL="0" indent="0" eaLnBrk="1" hangingPunct="1">
                  <a:buNone/>
                </a:pPr>
                <a:endParaRPr lang="en-US" altLang="en-US" sz="1800" kern="0" dirty="0"/>
              </a:p>
              <a:p>
                <a:pPr marL="0" indent="0" eaLnBrk="1" hangingPunct="1">
                  <a:buNone/>
                </a:pPr>
                <a:r>
                  <a:rPr lang="en-US" altLang="en-US" sz="1800" kern="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be reduced schedule that satisfies invariant through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1800" kern="0" dirty="0"/>
                  <a:t> requests. We produce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that satisfies invariant after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kern="0" dirty="0"/>
                  <a:t> requests.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1600" kern="0" dirty="0"/>
                  <a:t>Consider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kern="0" baseline="30000" dirty="0" err="1"/>
                  <a:t>st</a:t>
                </a:r>
                <a:r>
                  <a:rPr lang="en-US" altLang="en-US" sz="1600" kern="0" dirty="0"/>
                  <a:t> request </a:t>
                </a:r>
                <a14:m>
                  <m:oMath xmlns:m="http://schemas.openxmlformats.org/officeDocument/2006/math"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sz="1600" kern="0" dirty="0"/>
                  <a:t>.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1600" kern="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r>
                  <a:rPr lang="en-US" altLang="en-US" sz="1600" kern="0" dirty="0"/>
                  <a:t> have agreed up until now, they have the same cache contents before request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600" kern="0" dirty="0"/>
                  <a:t>.</a:t>
                </a:r>
                <a:endParaRPr lang="en-US" altLang="en-US" sz="1600" kern="0" dirty="0">
                  <a:sym typeface="Symbol" panose="05050102010706020507" pitchFamily="18" charset="2"/>
                </a:endParaRPr>
              </a:p>
              <a:p>
                <a:pPr lvl="1" eaLnBrk="1" hangingPunct="1"/>
                <a:r>
                  <a:rPr lang="en-US" altLang="en-US" sz="1600" kern="0" dirty="0">
                    <a:solidFill>
                      <a:schemeClr val="accent2"/>
                    </a:solidFill>
                  </a:rPr>
                  <a:t>Case 1:</a:t>
                </a:r>
                <a:r>
                  <a:rPr lang="en-US" altLang="en-US" sz="1600" kern="0" dirty="0"/>
                  <a:t>  (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600" kern="0" dirty="0"/>
                  <a:t> is already in the cache).  </a:t>
                </a:r>
              </a:p>
              <a:p>
                <a:pPr lvl="1" eaLnBrk="1" hangingPunct="1"/>
                <a:r>
                  <a:rPr lang="en-US" altLang="en-US" sz="1600" b="1" kern="0" dirty="0">
                    <a:solidFill>
                      <a:srgbClr val="0033CC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 </m:t>
                    </m:r>
                    <m:r>
                      <a:rPr lang="en-US" altLang="en-US" sz="1600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b="1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kern="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1600" kern="0" dirty="0"/>
                  <a:t>satisfies invariant. (used </a:t>
                </a:r>
                <a14:m>
                  <m:oMath xmlns:m="http://schemas.openxmlformats.org/officeDocument/2006/math">
                    <m:r>
                      <a:rPr kumimoji="1" lang="en-US" altLang="en-US" sz="16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kumimoji="1" lang="en-US" altLang="en-US" sz="16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1600" kern="0" dirty="0"/>
                  <a:t>is reduced here)</a:t>
                </a:r>
              </a:p>
              <a:p>
                <a:pPr lvl="1" eaLnBrk="1" hangingPunct="1"/>
                <a:r>
                  <a:rPr lang="en-US" altLang="en-US" sz="1600" kern="0" dirty="0">
                    <a:solidFill>
                      <a:schemeClr val="accent2"/>
                    </a:solidFill>
                  </a:rPr>
                  <a:t>Case 2:  </a:t>
                </a:r>
                <a:r>
                  <a:rPr lang="en-US" altLang="en-US" sz="1600" kern="0" dirty="0"/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600" kern="0" dirty="0"/>
                  <a:t> is not in the cache and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r>
                  <a:rPr lang="en-US" altLang="en-US" sz="1600" kern="0" dirty="0"/>
                  <a:t> evict the same element).</a:t>
                </a:r>
              </a:p>
              <a:p>
                <a:pPr lvl="1" eaLnBrk="1" hangingPunct="1"/>
                <a:r>
                  <a:rPr lang="en-US" altLang="en-US" sz="1600" kern="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en-US" sz="1600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1600" b="1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satisfies invariant.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54" y="1523999"/>
                <a:ext cx="7772400" cy="5087815"/>
              </a:xfrm>
              <a:prstGeom prst="rect">
                <a:avLst/>
              </a:prstGeom>
              <a:blipFill>
                <a:blip r:embed="rId3"/>
                <a:stretch>
                  <a:fillRect l="-627" t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764107" y="2957682"/>
                <a:ext cx="6629400" cy="736600"/>
              </a:xfrm>
              <a:prstGeom prst="rect">
                <a:avLst/>
              </a:prstGeom>
              <a:noFill/>
              <a:ln w="158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37160" tIns="91440" bIns="9144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  <a:spcBef>
                    <a:spcPct val="50000"/>
                  </a:spcBef>
                </a:pPr>
                <a:r>
                  <a:rPr kumimoji="1" lang="en-US" altLang="en-US" sz="1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Invariant:</a:t>
                </a:r>
                <a:r>
                  <a:rPr kumimoji="1" lang="en-US" altLang="en-US" sz="1600" dirty="0">
                    <a:latin typeface="Comic Sans MS" panose="030F0702030302020204" pitchFamily="66" charset="0"/>
                  </a:rPr>
                  <a:t>  </a:t>
                </a:r>
                <a:r>
                  <a:rPr kumimoji="1" lang="en-US" altLang="en-US" sz="1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There exists an optimal reduced schedule</a:t>
                </a:r>
                <a:r>
                  <a:rPr kumimoji="1"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kumimoji="1" lang="en-US" altLang="en-US" sz="1600" dirty="0">
                    <a:latin typeface="Comic Sans MS" panose="030F0702030302020204" pitchFamily="66" charset="0"/>
                  </a:rPr>
                  <a:t> </a:t>
                </a:r>
                <a:r>
                  <a:rPr kumimoji="1" lang="en-US" altLang="en-US" sz="1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that makes the same eviction schedule as </a:t>
                </a:r>
                <a14:m>
                  <m:oMath xmlns:m="http://schemas.openxmlformats.org/officeDocument/2006/math">
                    <m:r>
                      <a:rPr kumimoji="1" lang="en-US" alt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kumimoji="1" lang="en-US" altLang="en-US" sz="16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r>
                  <a:rPr kumimoji="1" lang="en-US" altLang="en-US" sz="1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through the first</a:t>
                </a:r>
                <a:r>
                  <a:rPr kumimoji="1"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kumimoji="1" lang="en-US" alt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en-US" altLang="en-US" sz="1600" dirty="0">
                    <a:latin typeface="Comic Sans MS" panose="030F0702030302020204" pitchFamily="66" charset="0"/>
                  </a:rPr>
                  <a:t> </a:t>
                </a:r>
                <a:r>
                  <a:rPr kumimoji="1" lang="en-US" altLang="en-US" sz="1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requests.</a:t>
                </a: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107" y="2957682"/>
                <a:ext cx="6629400" cy="736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7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Farthest-In-Future:  Analysis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4"/>
              <p:cNvSpPr txBox="1">
                <a:spLocks noChangeArrowheads="1"/>
              </p:cNvSpPr>
              <p:nvPr/>
            </p:nvSpPr>
            <p:spPr>
              <a:xfrm>
                <a:off x="673100" y="1489075"/>
                <a:ext cx="7772400" cy="4800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sz="2000" kern="0" dirty="0">
                    <a:solidFill>
                      <a:schemeClr val="hlink"/>
                    </a:solidFill>
                  </a:rPr>
                  <a:t>Proof.</a:t>
                </a:r>
                <a:r>
                  <a:rPr lang="en-US" altLang="en-US" sz="2000" kern="0" dirty="0"/>
                  <a:t>  </a:t>
                </a:r>
                <a:r>
                  <a:rPr lang="en-US" altLang="en-US" sz="2000" kern="0" dirty="0">
                    <a:solidFill>
                      <a:schemeClr val="hlink"/>
                    </a:solidFill>
                  </a:rPr>
                  <a:t>(continued)</a:t>
                </a:r>
                <a:endParaRPr lang="en-US" altLang="en-US" sz="2000" kern="0" dirty="0"/>
              </a:p>
              <a:p>
                <a:pPr lvl="1" eaLnBrk="1" hangingPunct="1"/>
                <a:r>
                  <a:rPr lang="en-US" altLang="en-US" sz="1800" kern="0" dirty="0">
                    <a:solidFill>
                      <a:schemeClr val="accent2"/>
                    </a:solidFill>
                  </a:rPr>
                  <a:t>Case 3</a:t>
                </a:r>
                <a:r>
                  <a:rPr lang="en-US" altLang="en-US" sz="1800" kern="0" dirty="0"/>
                  <a:t>:  (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kern="0" dirty="0"/>
                  <a:t> is not in the cache;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r>
                  <a:rPr lang="en-US" altLang="en-US" sz="1800" kern="0" dirty="0"/>
                  <a:t> evicts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800" kern="0" dirty="0"/>
                  <a:t>;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evicts </a:t>
                </a:r>
                <a14:m>
                  <m:oMath xmlns:m="http://schemas.openxmlformats.org/officeDocument/2006/math">
                    <m:r>
                      <a:rPr lang="en-US" altLang="en-US" sz="18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8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8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800" kern="0" dirty="0"/>
                  <a:t>).</a:t>
                </a:r>
              </a:p>
              <a:p>
                <a:pPr lvl="2" eaLnBrk="1" hangingPunct="1"/>
                <a:r>
                  <a:rPr lang="en-US" altLang="en-US" sz="1800" kern="0" dirty="0"/>
                  <a:t>begin construction of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from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by evicting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800" kern="0" dirty="0"/>
                  <a:t> instead of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altLang="en-US" sz="1800" b="1" kern="0" dirty="0">
                  <a:solidFill>
                    <a:srgbClr val="0033CC"/>
                  </a:solidFill>
                </a:endParaRPr>
              </a:p>
              <a:p>
                <a:pPr lvl="1" eaLnBrk="1" hangingPunct="1"/>
                <a:endParaRPr lang="en-US" altLang="en-US" sz="1800" kern="0" dirty="0"/>
              </a:p>
              <a:p>
                <a:pPr lvl="1" eaLnBrk="1" hangingPunct="1"/>
                <a:endParaRPr lang="en-US" altLang="en-US" sz="1800" kern="0" dirty="0"/>
              </a:p>
              <a:p>
                <a:pPr lvl="1" eaLnBrk="1" hangingPunct="1"/>
                <a:endParaRPr lang="en-US" altLang="en-US" sz="1800" kern="0" dirty="0"/>
              </a:p>
              <a:p>
                <a:pPr lvl="1" eaLnBrk="1" hangingPunct="1"/>
                <a:endParaRPr lang="en-US" altLang="en-US" sz="1800" kern="0" dirty="0"/>
              </a:p>
              <a:p>
                <a:pPr lvl="2" eaLnBrk="1" hangingPunct="1"/>
                <a:endParaRPr lang="en-US" altLang="en-US" sz="1800" kern="0" dirty="0"/>
              </a:p>
              <a:p>
                <a:pPr lvl="2" eaLnBrk="1" hangingPunct="1"/>
                <a:endParaRPr lang="en-US" altLang="en-US" sz="1800" kern="0" dirty="0"/>
              </a:p>
              <a:p>
                <a:pPr lvl="2" eaLnBrk="1" hangingPunct="1"/>
                <a:endParaRPr lang="en-US" altLang="en-US" sz="1800" kern="0" dirty="0"/>
              </a:p>
              <a:p>
                <a:pPr lvl="2" eaLnBrk="1" hangingPunct="1"/>
                <a:endParaRPr lang="en-US" altLang="en-US" sz="1800" kern="0" dirty="0"/>
              </a:p>
              <a:p>
                <a:pPr lvl="2" eaLnBrk="1" hangingPunct="1"/>
                <a:r>
                  <a:rPr lang="en-US" altLang="en-US" sz="1800" kern="0" dirty="0"/>
                  <a:t>now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agrees with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</m:t>
                    </m:r>
                    <m:r>
                      <a:rPr lang="en-US" altLang="en-US" sz="1800" b="1" i="1" kern="0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1800" kern="0" dirty="0"/>
                  <a:t> on first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kern="0" dirty="0"/>
                  <a:t> requests; we show that having element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800" kern="0" dirty="0"/>
                  <a:t> in cache is no worse than having element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altLang="en-US" sz="1800" b="1" kern="0" dirty="0">
                  <a:solidFill>
                    <a:srgbClr val="0033CC"/>
                  </a:solidFill>
                </a:endParaRPr>
              </a:p>
              <a:p>
                <a:pPr lvl="3" eaLnBrk="1" hangingPunct="1"/>
                <a:r>
                  <a:rPr lang="en-US" altLang="en-US" sz="1600" kern="0" dirty="0"/>
                  <a:t>Continue building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sz="1600" kern="0" dirty="0"/>
                  <a:t> to be the same as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until forced to be different</a:t>
                </a:r>
                <a:endParaRPr lang="en-US" altLang="en-US" sz="1800" kern="0" dirty="0"/>
              </a:p>
            </p:txBody>
          </p:sp>
        </mc:Choice>
        <mc:Fallback xmlns="">
          <p:sp>
            <p:nvSpPr>
              <p:cNvPr id="6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1489075"/>
                <a:ext cx="7772400" cy="4800600"/>
              </a:xfrm>
              <a:prstGeom prst="rect">
                <a:avLst/>
              </a:prstGeom>
              <a:blipFill>
                <a:blip r:embed="rId3"/>
                <a:stretch>
                  <a:fillRect l="-784" t="-508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65923" y="3102769"/>
            <a:ext cx="3587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/>
              <a:t> </a:t>
            </a:r>
            <a:r>
              <a:rPr kumimoji="1" lang="en-US" altLang="en-US" sz="1600" b="1">
                <a:solidFill>
                  <a:srgbClr val="0033CC"/>
                </a:solidFill>
              </a:rPr>
              <a:t>j</a:t>
            </a:r>
            <a:r>
              <a:rPr kumimoji="1" lang="en-US" altLang="en-US" sz="1600">
                <a:latin typeface="Comic Sans MS" panose="030F0702030302020204" pitchFamily="66" charset="0"/>
              </a:rPr>
              <a:t> 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31123" y="3090069"/>
            <a:ext cx="144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same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36123" y="30900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f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726723" y="3090069"/>
            <a:ext cx="144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same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31723" y="30900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f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74523" y="30900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e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278923" y="30900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e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105886" y="3434557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>
                <a:solidFill>
                  <a:srgbClr val="0033CC"/>
                </a:solidFill>
              </a:rPr>
              <a:t>S</a:t>
            </a:r>
            <a:endParaRPr kumimoji="1" lang="en-US" altLang="en-US" sz="1600" b="1" baseline="-25000">
              <a:solidFill>
                <a:srgbClr val="0033CC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077686" y="3434557"/>
            <a:ext cx="366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>
                <a:solidFill>
                  <a:srgbClr val="0033CC"/>
                </a:solidFill>
              </a:rPr>
              <a:t>S'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65923" y="4055269"/>
            <a:ext cx="38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>
                <a:latin typeface="Comic Sans MS" panose="030F0702030302020204" pitchFamily="66" charset="0"/>
              </a:rPr>
              <a:t> j 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831123" y="4042569"/>
            <a:ext cx="144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same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736123" y="40425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d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5726723" y="4042569"/>
            <a:ext cx="144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same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7631723" y="40425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f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174523" y="40425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d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4278923" y="4042569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en-US" sz="1600">
                <a:latin typeface="Comic Sans MS" panose="030F0702030302020204" pitchFamily="66" charset="0"/>
              </a:rPr>
              <a:t>e</a:t>
            </a:r>
            <a:endParaRPr kumimoji="1" lang="en-US" altLang="en-US" sz="1600" baseline="-25000">
              <a:latin typeface="Comic Sans MS" panose="030F0702030302020204" pitchFamily="66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105886" y="4387057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>
                <a:solidFill>
                  <a:srgbClr val="0033CC"/>
                </a:solidFill>
              </a:rPr>
              <a:t>S</a:t>
            </a:r>
            <a:endParaRPr kumimoji="1" lang="en-US" altLang="en-US" sz="1600" b="1" baseline="-25000">
              <a:solidFill>
                <a:srgbClr val="0033CC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077686" y="4387057"/>
            <a:ext cx="366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>
                <a:solidFill>
                  <a:srgbClr val="0033CC"/>
                </a:solidFill>
              </a:rPr>
              <a:t>S'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859573" y="4044157"/>
            <a:ext cx="4730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>
                <a:solidFill>
                  <a:srgbClr val="0033CC"/>
                </a:solidFill>
              </a:rPr>
              <a:t>j+1</a:t>
            </a:r>
            <a:endParaRPr kumimoji="1" lang="en-US" altLang="en-US" sz="1600" b="1" baseline="-2500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75488" y="2528888"/>
                <a:ext cx="1624012" cy="33813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accent2"/>
                    </a:solidFill>
                    <a:latin typeface="Comic Sans MS" pitchFamily="66" charset="0"/>
                  </a:rPr>
                  <a:t>evicted by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6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endParaRPr lang="en-US" sz="1600" b="1" baseline="-25000" dirty="0">
                  <a:solidFill>
                    <a:srgbClr val="0033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488" y="2528888"/>
                <a:ext cx="1624012" cy="338137"/>
              </a:xfrm>
              <a:prstGeom prst="rect">
                <a:avLst/>
              </a:prstGeom>
              <a:blipFill>
                <a:blip r:embed="rId4"/>
                <a:stretch>
                  <a:fillRect l="-373" t="-1754" b="-2280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3"/>
          <p:cNvCxnSpPr>
            <a:cxnSpLocks noChangeShapeType="1"/>
          </p:cNvCxnSpPr>
          <p:nvPr/>
        </p:nvCxnSpPr>
        <p:spPr bwMode="auto">
          <a:xfrm>
            <a:off x="7356475" y="2867025"/>
            <a:ext cx="0" cy="2095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69898" y="2489200"/>
                <a:ext cx="1356462" cy="33855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accent2"/>
                    </a:solidFill>
                    <a:latin typeface="Comic Sans MS" pitchFamily="66" charset="0"/>
                  </a:rPr>
                  <a:t>evicted by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1600" b="1" baseline="-25000" dirty="0">
                  <a:solidFill>
                    <a:srgbClr val="0033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898" y="2489200"/>
                <a:ext cx="1356462" cy="338554"/>
              </a:xfrm>
              <a:prstGeom prst="rect">
                <a:avLst/>
              </a:prstGeom>
              <a:blipFill>
                <a:blip r:embed="rId5"/>
                <a:stretch>
                  <a:fillRect l="-1786" t="-1724" b="-2069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3"/>
          <p:cNvCxnSpPr>
            <a:cxnSpLocks noChangeShapeType="1"/>
          </p:cNvCxnSpPr>
          <p:nvPr/>
        </p:nvCxnSpPr>
        <p:spPr bwMode="auto">
          <a:xfrm>
            <a:off x="5017110" y="2827337"/>
            <a:ext cx="0" cy="2095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74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Farthest-In-Future:  Analysis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380325" y="1116701"/>
                <a:ext cx="8675751" cy="517297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sz="1800" kern="0" dirty="0">
                    <a:solidFill>
                      <a:schemeClr val="hlink"/>
                    </a:solidFill>
                  </a:rPr>
                  <a:t>Proof.</a:t>
                </a:r>
                <a:r>
                  <a:rPr lang="en-US" altLang="en-US" sz="1800" kern="0" dirty="0"/>
                  <a:t>  </a:t>
                </a:r>
                <a:r>
                  <a:rPr lang="en-US" altLang="en-US" sz="1800" kern="0" dirty="0">
                    <a:solidFill>
                      <a:schemeClr val="hlink"/>
                    </a:solidFill>
                  </a:rPr>
                  <a:t>(continued)</a:t>
                </a:r>
                <a:endParaRPr lang="en-US" altLang="en-US" sz="1800" kern="0" dirty="0"/>
              </a:p>
              <a:p>
                <a:pPr marL="0" indent="0" eaLnBrk="1" hangingPunct="1">
                  <a:buNone/>
                </a:pPr>
                <a:r>
                  <a:rPr lang="en-US" altLang="en-US" sz="1800" kern="0" dirty="0"/>
                  <a:t>Let</a:t>
                </a:r>
                <a:r>
                  <a:rPr lang="en-US" altLang="en-US" sz="1800" b="1" kern="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be the </a:t>
                </a:r>
                <a:r>
                  <a:rPr lang="en-US" altLang="en-US" sz="1800" kern="0" dirty="0">
                    <a:solidFill>
                      <a:schemeClr val="accent2"/>
                    </a:solidFill>
                  </a:rPr>
                  <a:t>first</a:t>
                </a:r>
                <a:r>
                  <a:rPr lang="en-US" altLang="en-US" sz="1800" kern="0" dirty="0"/>
                  <a:t> time after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kern="0" dirty="0"/>
                  <a:t> that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must take a different action,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1800" kern="0" dirty="0"/>
                  <a:t>and let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en-US" sz="1800" kern="0" dirty="0"/>
                  <a:t> be item requested at time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.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/>
                <a:r>
                  <a:rPr lang="en-US" altLang="en-US" sz="1600" kern="0" dirty="0">
                    <a:solidFill>
                      <a:schemeClr val="accent2"/>
                    </a:solidFill>
                  </a:rPr>
                  <a:t>Case 3a</a:t>
                </a:r>
                <a:r>
                  <a:rPr lang="en-US" altLang="en-US" sz="1600" kern="0" dirty="0"/>
                  <a:t>:  </a:t>
                </a:r>
                <a14:m>
                  <m:oMath xmlns:m="http://schemas.openxmlformats.org/officeDocument/2006/math"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>
                    <a:solidFill>
                      <a:srgbClr val="0033CC"/>
                    </a:solidFill>
                  </a:rPr>
                  <a:t>.</a:t>
                </a:r>
                <a:r>
                  <a:rPr lang="en-US" altLang="en-US" sz="1600" kern="0" dirty="0"/>
                  <a:t>  </a:t>
                </a:r>
              </a:p>
              <a:p>
                <a:pPr lvl="1" eaLnBrk="1" hangingPunct="1"/>
                <a:r>
                  <a:rPr lang="en-US" altLang="en-US" sz="1600" kern="0" dirty="0"/>
                  <a:t>	Can't happen: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/>
                  <a:t> was evicted by Farthest-In-Future so there must be a request for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600" kern="0" dirty="0"/>
                  <a:t> before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/>
                  <a:t>.</a:t>
                </a:r>
              </a:p>
              <a:p>
                <a:pPr lvl="1" eaLnBrk="1" hangingPunct="1"/>
                <a:endParaRPr lang="en-US" altLang="en-US" sz="1600" kern="0" dirty="0"/>
              </a:p>
              <a:p>
                <a:pPr lvl="1" eaLnBrk="1" hangingPunct="1"/>
                <a:r>
                  <a:rPr lang="en-US" altLang="en-US" sz="1600" kern="0" dirty="0">
                    <a:solidFill>
                      <a:schemeClr val="accent2"/>
                    </a:solidFill>
                  </a:rPr>
                  <a:t>Case 3b</a:t>
                </a:r>
                <a:r>
                  <a:rPr lang="en-US" altLang="en-US" sz="1600" kern="0" dirty="0"/>
                  <a:t>:  </a:t>
                </a:r>
                <a14:m>
                  <m:oMath xmlns:m="http://schemas.openxmlformats.org/officeDocument/2006/math"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600" kern="0" dirty="0"/>
                  <a:t>.  </a:t>
                </a:r>
              </a:p>
              <a:p>
                <a:pPr lvl="1" eaLnBrk="1" hangingPunct="1"/>
                <a:r>
                  <a:rPr lang="en-US" altLang="en-US" sz="1600" kern="0" dirty="0"/>
                  <a:t>	Element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600" kern="0" dirty="0"/>
                  <a:t> can't be in cache of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, so let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be the element that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evicts.</a:t>
                </a:r>
              </a:p>
              <a:p>
                <a:pPr lvl="2" eaLnBrk="1" hangingPunct="1"/>
                <a:r>
                  <a:rPr lang="en-US" altLang="en-US" sz="1600" kern="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en-US" sz="1600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/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accesses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600" b="1" kern="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1600" kern="0" dirty="0"/>
                  <a:t>from cache; now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have same cache</a:t>
                </a:r>
              </a:p>
              <a:p>
                <a:pPr lvl="2" eaLnBrk="1" hangingPunct="1"/>
                <a:r>
                  <a:rPr lang="en-US" altLang="en-US" sz="1600" kern="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16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/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evicts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and brings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/>
                  <a:t> into the cache; now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b="1" kern="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1600" kern="0" dirty="0"/>
                  <a:t>have the same cache</a:t>
                </a:r>
              </a:p>
              <a:p>
                <a:pPr lvl="1" eaLnBrk="1" hangingPunct="1"/>
                <a:endParaRPr lang="en-US" altLang="en-US" sz="1600" kern="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5" y="1116701"/>
                <a:ext cx="8675751" cy="5172974"/>
              </a:xfrm>
              <a:prstGeom prst="rect">
                <a:avLst/>
              </a:prstGeom>
              <a:blipFill>
                <a:blip r:embed="rId3"/>
                <a:stretch>
                  <a:fillRect l="-562" t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822137" y="5663581"/>
            <a:ext cx="4439470" cy="754392"/>
            <a:chOff x="773" y="3525"/>
            <a:chExt cx="2695" cy="441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888" y="3525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73" y="3696"/>
                  <a:ext cx="2695" cy="270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: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  <a:t>Note:  </a:t>
                  </a:r>
                  <a14:m>
                    <m:oMath xmlns:m="http://schemas.openxmlformats.org/officeDocument/2006/math"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kumimoji="1" lang="en-US" altLang="en-US" sz="1200" b="1" dirty="0">
                      <a:solidFill>
                        <a:srgbClr val="0033CC"/>
                      </a:solidFill>
                      <a:latin typeface="Comic Sans MS" panose="030F0702030302020204" pitchFamily="66" charset="0"/>
                    </a:rPr>
                    <a:t> </a:t>
                  </a:r>
                  <a: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  <a:t>is no longer reduced, but can be transformed into</a:t>
                  </a:r>
                  <a:b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</a:br>
                  <a: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  <a:t>a reduced schedule that agrees with </a:t>
                  </a:r>
                  <a14:m>
                    <m:oMath xmlns:m="http://schemas.openxmlformats.org/officeDocument/2006/math"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kumimoji="1" lang="en-US" altLang="en-US" sz="1200" b="1" i="1" baseline="-25000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𝑭𝑰𝑭</m:t>
                      </m:r>
                    </m:oMath>
                  </a14:m>
                  <a: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  <a:t> through step </a:t>
                  </a:r>
                  <a14:m>
                    <m:oMath xmlns:m="http://schemas.openxmlformats.org/officeDocument/2006/math"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kumimoji="1" lang="en-US" altLang="en-US" sz="1200" b="1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3" y="3696"/>
                  <a:ext cx="2695" cy="270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  <a:ln w="9525">
                  <a:solidFill>
                    <a:schemeClr val="accent2"/>
                  </a:solidFill>
                  <a:miter lim="800000"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1477783" y="2342240"/>
            <a:ext cx="5851205" cy="824528"/>
            <a:chOff x="1080" y="1672"/>
            <a:chExt cx="3552" cy="482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608" y="1702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latin typeface="Comic Sans MS" panose="030F0702030302020204" pitchFamily="66" charset="0"/>
                </a:rPr>
                <a:t>same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604" y="1702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e</a:t>
              </a:r>
              <a:endParaRPr kumimoji="1" lang="en-US" altLang="en-US" sz="16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336" y="1702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same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344" y="1702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f</a:t>
              </a:r>
              <a:endParaRPr kumimoji="1" lang="en-US" altLang="en-US" sz="16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219" y="1942"/>
              <a:ext cx="2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  <a:latin typeface="Comic Sans MS" panose="030F0702030302020204" pitchFamily="66" charset="0"/>
                </a:rPr>
                <a:t>S</a:t>
              </a:r>
              <a:endParaRPr kumimoji="1" lang="en-US" altLang="en-US" sz="1600" b="1" baseline="-25000">
                <a:solidFill>
                  <a:srgbClr val="0033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995" y="1942"/>
              <a:ext cx="2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  <a:latin typeface="Comic Sans MS" panose="030F0702030302020204" pitchFamily="66" charset="0"/>
                </a:rPr>
                <a:t>S'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080" y="1672"/>
              <a:ext cx="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  <a:latin typeface="Comic Sans MS" panose="030F0702030302020204" pitchFamily="66" charset="0"/>
                </a:rPr>
                <a:t>j'</a:t>
              </a:r>
              <a:endParaRPr kumimoji="1" lang="en-US" altLang="en-US" sz="1600" b="1" baseline="-25000">
                <a:solidFill>
                  <a:srgbClr val="0033CC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4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Farthest-In-Future:  Analysis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380325" y="1116701"/>
                <a:ext cx="8675751" cy="517297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sz="1800" kern="0" dirty="0">
                    <a:solidFill>
                      <a:schemeClr val="hlink"/>
                    </a:solidFill>
                  </a:rPr>
                  <a:t>Proof.</a:t>
                </a:r>
                <a:r>
                  <a:rPr lang="en-US" altLang="en-US" sz="1800" kern="0" dirty="0"/>
                  <a:t>  </a:t>
                </a:r>
                <a:r>
                  <a:rPr lang="en-US" altLang="en-US" sz="1800" kern="0" dirty="0">
                    <a:solidFill>
                      <a:schemeClr val="hlink"/>
                    </a:solidFill>
                  </a:rPr>
                  <a:t>(continued)</a:t>
                </a:r>
                <a:endParaRPr lang="en-US" altLang="en-US" sz="1800" kern="0" dirty="0"/>
              </a:p>
              <a:p>
                <a:pPr marL="0" indent="0" eaLnBrk="1" hangingPunct="1">
                  <a:buNone/>
                </a:pPr>
                <a:r>
                  <a:rPr lang="en-US" altLang="en-US" sz="1800" kern="0" dirty="0"/>
                  <a:t>Let</a:t>
                </a:r>
                <a:r>
                  <a:rPr lang="en-US" altLang="en-US" sz="1800" b="1" kern="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be the </a:t>
                </a:r>
                <a:r>
                  <a:rPr lang="en-US" altLang="en-US" sz="1800" kern="0" dirty="0">
                    <a:solidFill>
                      <a:schemeClr val="accent2"/>
                    </a:solidFill>
                  </a:rPr>
                  <a:t>first</a:t>
                </a:r>
                <a:r>
                  <a:rPr lang="en-US" altLang="en-US" sz="1800" kern="0" dirty="0"/>
                  <a:t> time after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kern="0" dirty="0"/>
                  <a:t> that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must take a different action,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1800" kern="0" dirty="0"/>
                  <a:t>and let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en-US" sz="1800" kern="0" dirty="0"/>
                  <a:t> be item requested at time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.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sz="1600" kern="0" dirty="0"/>
              </a:p>
              <a:p>
                <a:pPr lvl="1" eaLnBrk="1" hangingPunct="1"/>
                <a:r>
                  <a:rPr lang="en-US" altLang="en-US" sz="1600" kern="0" dirty="0">
                    <a:solidFill>
                      <a:schemeClr val="accent2"/>
                    </a:solidFill>
                  </a:rPr>
                  <a:t>Case 3c</a:t>
                </a:r>
                <a:r>
                  <a:rPr lang="en-US" altLang="en-US" sz="1600" kern="0" dirty="0"/>
                  <a:t>:  </a:t>
                </a:r>
                <a14:m>
                  <m:oMath xmlns:m="http://schemas.openxmlformats.org/officeDocument/2006/math"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b="1" kern="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600" kern="0" dirty="0">
                    <a:sym typeface="Symbol" panose="05050102010706020507" pitchFamily="18" charset="2"/>
                  </a:rPr>
                  <a:t>and</a:t>
                </a:r>
                <a:r>
                  <a:rPr lang="en-US" altLang="en-US" sz="1600" b="1" kern="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600" kern="0" dirty="0"/>
                  <a:t>. </a:t>
                </a:r>
              </a:p>
              <a:p>
                <a:pPr lvl="1" eaLnBrk="1" hangingPunct="1"/>
                <a:r>
                  <a:rPr lang="en-US" altLang="en-US" sz="1600" kern="0" dirty="0"/>
                  <a:t>	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must evict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1600" kern="0" dirty="0"/>
                  <a:t>.</a:t>
                </a:r>
                <a:br>
                  <a:rPr lang="en-US" altLang="en-US" sz="1600" kern="0" dirty="0"/>
                </a:br>
                <a:r>
                  <a:rPr lang="en-US" altLang="en-US" sz="1600" kern="0" dirty="0"/>
                  <a:t>Make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evict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1600" kern="0" dirty="0"/>
                  <a:t>; now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600" kern="0" dirty="0"/>
                  <a:t> have the same cache.  ▪</a:t>
                </a:r>
              </a:p>
              <a:p>
                <a:pPr lvl="1" eaLnBrk="1" hangingPunct="1"/>
                <a:endParaRPr lang="en-US" altLang="en-US" sz="1600" kern="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5" y="1116701"/>
                <a:ext cx="8675751" cy="5172974"/>
              </a:xfrm>
              <a:prstGeom prst="rect">
                <a:avLst/>
              </a:prstGeom>
              <a:blipFill>
                <a:blip r:embed="rId3"/>
                <a:stretch>
                  <a:fillRect l="-562" t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1477783" y="2342240"/>
            <a:ext cx="5851205" cy="824528"/>
            <a:chOff x="1080" y="1672"/>
            <a:chExt cx="3552" cy="482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608" y="1702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latin typeface="Comic Sans MS" panose="030F0702030302020204" pitchFamily="66" charset="0"/>
                </a:rPr>
                <a:t>same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604" y="1702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e</a:t>
              </a:r>
              <a:endParaRPr kumimoji="1" lang="en-US" altLang="en-US" sz="16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336" y="1702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same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344" y="1702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f</a:t>
              </a:r>
              <a:endParaRPr kumimoji="1" lang="en-US" altLang="en-US" sz="16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219" y="1942"/>
              <a:ext cx="2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  <a:latin typeface="Comic Sans MS" panose="030F0702030302020204" pitchFamily="66" charset="0"/>
                </a:rPr>
                <a:t>S</a:t>
              </a:r>
              <a:endParaRPr kumimoji="1" lang="en-US" altLang="en-US" sz="1600" b="1" baseline="-25000">
                <a:solidFill>
                  <a:srgbClr val="0033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995" y="1942"/>
              <a:ext cx="2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  <a:latin typeface="Comic Sans MS" panose="030F0702030302020204" pitchFamily="66" charset="0"/>
                </a:rPr>
                <a:t>S'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080" y="1672"/>
              <a:ext cx="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  <a:latin typeface="Comic Sans MS" panose="030F0702030302020204" pitchFamily="66" charset="0"/>
                </a:rPr>
                <a:t>j'</a:t>
              </a:r>
              <a:endParaRPr kumimoji="1" lang="en-US" altLang="en-US" sz="1600" b="1" baseline="-25000">
                <a:solidFill>
                  <a:srgbClr val="0033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5505586" y="1816282"/>
            <a:ext cx="3080447" cy="523456"/>
            <a:chOff x="3504" y="1194"/>
            <a:chExt cx="1870" cy="306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4440" y="1194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504" y="1338"/>
              <a:ext cx="1870" cy="16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2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Action of S must involve </a:t>
              </a:r>
              <a:r>
                <a:rPr kumimoji="1" lang="en-US" altLang="en-US" sz="1200" dirty="0">
                  <a:solidFill>
                    <a:srgbClr val="0033CC"/>
                  </a:solidFill>
                  <a:latin typeface="Comic Sans MS" panose="030F0702030302020204" pitchFamily="66" charset="0"/>
                </a:rPr>
                <a:t>e</a:t>
              </a:r>
              <a:r>
                <a:rPr kumimoji="1" lang="en-US" altLang="en-US" sz="12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 or </a:t>
              </a:r>
              <a:r>
                <a:rPr kumimoji="1" lang="en-US" altLang="en-US" sz="1200" dirty="0">
                  <a:solidFill>
                    <a:srgbClr val="0033CC"/>
                  </a:solidFill>
                  <a:latin typeface="Comic Sans MS" panose="030F0702030302020204" pitchFamily="66" charset="0"/>
                </a:rPr>
                <a:t>f</a:t>
              </a:r>
              <a:r>
                <a:rPr kumimoji="1" lang="en-US" altLang="en-US" sz="12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 (or both)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803275" y="5781675"/>
                <a:ext cx="6699250" cy="922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dirty="0"/>
                  <a:t>In each case can now extend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sz="1800" dirty="0"/>
                  <a:t> using rest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dirty="0"/>
                  <a:t> at no extra cost.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sz="1800" dirty="0"/>
                  <a:t> is optimal, reduced, and agrees with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r>
                  <a:rPr lang="en-US" altLang="en-US" sz="18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dirty="0"/>
                  <a:t> steps</a:t>
                </a:r>
              </a:p>
              <a:p>
                <a:pPr algn="l"/>
                <a:r>
                  <a:rPr lang="en-US" altLang="en-US" sz="1800" dirty="0"/>
                  <a:t>Optimality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𝑭𝑰𝑭</m:t>
                    </m:r>
                  </m:oMath>
                </a14:m>
                <a:r>
                  <a:rPr lang="en-US" altLang="en-US" sz="1800" dirty="0"/>
                  <a:t> follows by induction.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275" y="5781675"/>
                <a:ext cx="6699250" cy="922338"/>
              </a:xfrm>
              <a:prstGeom prst="rect">
                <a:avLst/>
              </a:prstGeom>
              <a:blipFill>
                <a:blip r:embed="rId4"/>
                <a:stretch>
                  <a:fillRect l="-819" t="-3289" b="-92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1441355" y="4913342"/>
            <a:ext cx="5970494" cy="812920"/>
            <a:chOff x="1104" y="2941"/>
            <a:chExt cx="3552" cy="482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1632" y="2974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latin typeface="Comic Sans MS" panose="030F0702030302020204" pitchFamily="66" charset="0"/>
                </a:rPr>
                <a:t>same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2640" y="297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g</a:t>
              </a:r>
              <a:endParaRPr kumimoji="1" lang="en-US" altLang="en-US" sz="16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3360" y="2974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same</a:t>
              </a: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368" y="297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g</a:t>
              </a:r>
              <a:endParaRPr kumimoji="1" lang="en-US" altLang="en-US" sz="1600" baseline="-25000">
                <a:latin typeface="Comic Sans MS" panose="030F0702030302020204" pitchFamily="66" charset="0"/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2243" y="3211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</a:rPr>
                <a:t>S</a:t>
              </a:r>
              <a:endParaRPr kumimoji="1" lang="en-US" altLang="en-US" sz="1600" b="1" baseline="-25000">
                <a:solidFill>
                  <a:srgbClr val="0033CC"/>
                </a:solidFill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4019" y="3211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</a:rPr>
                <a:t>S'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104" y="2941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b="1">
                  <a:solidFill>
                    <a:srgbClr val="0033CC"/>
                  </a:solidFill>
                </a:rPr>
                <a:t>j'</a:t>
              </a:r>
              <a:endParaRPr kumimoji="1" lang="en-US" altLang="en-US" sz="1600" b="1" baseline="-25000">
                <a:solidFill>
                  <a:srgbClr val="0033CC"/>
                </a:solidFill>
              </a:endParaRPr>
            </a:p>
          </p:txBody>
        </p:sp>
      </p:grpSp>
      <p:grpSp>
        <p:nvGrpSpPr>
          <p:cNvPr id="30" name="Group 23"/>
          <p:cNvGrpSpPr>
            <a:grpSpLocks/>
          </p:cNvGrpSpPr>
          <p:nvPr/>
        </p:nvGrpSpPr>
        <p:grpSpPr bwMode="auto">
          <a:xfrm>
            <a:off x="3291166" y="4286125"/>
            <a:ext cx="3070972" cy="566683"/>
            <a:chOff x="1632" y="1956"/>
            <a:chExt cx="1827" cy="336"/>
          </a:xfrm>
        </p:grpSpPr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>
              <a:off x="2208" y="2148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32" y="1956"/>
                  <a:ext cx="1827" cy="165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: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  <a:t>otherwise</a:t>
                  </a:r>
                  <a:r>
                    <a:rPr kumimoji="1" lang="en-US" altLang="en-US" sz="1200" dirty="0">
                      <a:solidFill>
                        <a:schemeClr val="accent2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kumimoji="1" lang="en-US" altLang="en-US" sz="12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kumimoji="1" lang="en-US" altLang="en-US" sz="1200" b="1" dirty="0">
                      <a:solidFill>
                        <a:srgbClr val="0033CC"/>
                      </a:solidFill>
                      <a:latin typeface="Comic Sans MS" panose="030F0702030302020204" pitchFamily="66" charset="0"/>
                    </a:rPr>
                    <a:t> </a:t>
                  </a:r>
                  <a:r>
                    <a:rPr kumimoji="1" lang="en-US" altLang="en-US" sz="1200" dirty="0">
                      <a:solidFill>
                        <a:schemeClr val="accent2"/>
                      </a:solidFill>
                      <a:latin typeface="Comic Sans MS" panose="030F0702030302020204" pitchFamily="66" charset="0"/>
                    </a:rPr>
                    <a:t>would take the same action</a:t>
                  </a:r>
                </a:p>
              </p:txBody>
            </p:sp>
          </mc:Choice>
          <mc:Fallback xmlns="">
            <p:sp>
              <p:nvSpPr>
                <p:cNvPr id="32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" y="1956"/>
                  <a:ext cx="1827" cy="165"/>
                </a:xfrm>
                <a:prstGeom prst="rect">
                  <a:avLst/>
                </a:prstGeom>
                <a:blipFill>
                  <a:blip r:embed="rId5"/>
                  <a:stretch>
                    <a:fillRect b="-12500"/>
                  </a:stretch>
                </a:blipFill>
                <a:ln w="9525">
                  <a:solidFill>
                    <a:schemeClr val="accent2"/>
                  </a:solidFill>
                  <a:miter lim="800000"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510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Online Caching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3099" y="1417638"/>
            <a:ext cx="7872089" cy="48720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Online vs. offline algorithms.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Offline:  full sequence of requests is known a priori.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Online (reality):  requests are not known in advance.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Caching is among most fundamental online problems in CS.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kern="0" dirty="0"/>
          </a:p>
          <a:p>
            <a:pPr eaLnBrk="1" hangingPunct="1">
              <a:lnSpc>
                <a:spcPct val="80000"/>
              </a:lnSpc>
            </a:pPr>
            <a:endParaRPr lang="en-US" altLang="en-US" sz="2000" kern="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LIFO.  Evict page brought in most recently.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LRU.  Evict page whose most recent access was earliest.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kern="0" dirty="0"/>
          </a:p>
          <a:p>
            <a:pPr eaLnBrk="1" hangingPunct="1">
              <a:lnSpc>
                <a:spcPct val="80000"/>
              </a:lnSpc>
            </a:pPr>
            <a:endParaRPr lang="en-US" altLang="en-US" sz="2000" kern="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Theorem.  FIF is optimal offline eviction algorithm.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Provides basis for understanding and analyzing online algorithms.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LRU is k-competitive.  </a:t>
            </a:r>
            <a:r>
              <a:rPr lang="en-US" altLang="en-US" sz="1800" kern="0" dirty="0">
                <a:solidFill>
                  <a:schemeClr val="hlink"/>
                </a:solidFill>
              </a:rPr>
              <a:t>[Section 13.8]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LIFO is arbitrarily bad.</a:t>
            </a:r>
            <a:endParaRPr lang="en-US" altLang="en-US" sz="1800" kern="0" dirty="0">
              <a:solidFill>
                <a:schemeClr val="hlink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705858" y="3736609"/>
            <a:ext cx="2801938" cy="479425"/>
            <a:chOff x="2884" y="2387"/>
            <a:chExt cx="1765" cy="30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3470" y="2387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884" y="2514"/>
              <a:ext cx="1765" cy="1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200">
                  <a:solidFill>
                    <a:schemeClr val="accent2"/>
                  </a:solidFill>
                  <a:latin typeface="Comic Sans MS" panose="030F0702030302020204" pitchFamily="66" charset="0"/>
                </a:rPr>
                <a:t>FIF with direction of time reversed!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2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B3C31F2-AA2B-4B09-A73D-F1BA0F6DE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224" y="5322307"/>
            <a:ext cx="521209" cy="6187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00F803-0C0A-49ED-A7CA-1E9136068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947" y="4101100"/>
            <a:ext cx="521209" cy="618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41808B-B41D-47CF-A703-23EBBC64C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188" y="4989999"/>
            <a:ext cx="521209" cy="618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-server problem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12522" y="1118785"/>
                <a:ext cx="7872089" cy="487203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kern="0" dirty="0"/>
                  <a:t>There are </a:t>
                </a:r>
                <a14:m>
                  <m:oMath xmlns:m="http://schemas.openxmlformats.org/officeDocument/2006/math"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1800" kern="0" dirty="0"/>
                  <a:t> fire trucks.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kern="0" dirty="0"/>
                  <a:t>When fire happens, We need to move a truck there.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kern="0" dirty="0"/>
                  <a:t>Define </a:t>
                </a:r>
                <a14:m>
                  <m:oMath xmlns:m="http://schemas.openxmlformats.org/officeDocument/2006/math"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altLang="en-US" sz="1800" kern="0" dirty="0"/>
                  <a:t> is the total movement of all fire trucks.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kern="0" dirty="0"/>
                  <a:t>Define </a:t>
                </a:r>
                <a14:m>
                  <m:oMath xmlns:m="http://schemas.openxmlformats.org/officeDocument/2006/math"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altLang="en-US" sz="1800" kern="0" dirty="0"/>
                  <a:t> is the total movement of the optimal plan if we know where the fire happens in advance.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800" kern="0" dirty="0"/>
                  <a:t>Define the competitive ratio is </a:t>
                </a:r>
                <a14:m>
                  <m:oMath xmlns:m="http://schemas.openxmlformats.org/officeDocument/2006/math"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altLang="en-US" sz="1800" kern="0" dirty="0"/>
                  <a:t>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22" y="1118785"/>
                <a:ext cx="7872089" cy="4872037"/>
              </a:xfrm>
              <a:prstGeom prst="rect">
                <a:avLst/>
              </a:prstGeom>
              <a:blipFill>
                <a:blip r:embed="rId5"/>
                <a:stretch>
                  <a:fillRect l="-465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9979F-FFE9-4051-874D-1E8023A85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645" y="4843770"/>
            <a:ext cx="609601" cy="548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80F6E-AF3F-4499-9FAB-92B51B383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758" y="2858853"/>
            <a:ext cx="609601" cy="548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D9B7FA-5463-4A96-8B99-048C43645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987" y="3552459"/>
            <a:ext cx="609601" cy="548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DCFA0D-3312-4C91-A065-C80D4F9E1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7192" y="6039886"/>
            <a:ext cx="609601" cy="548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3E542-6957-4840-AD5E-2341EF55D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599" y="5392411"/>
            <a:ext cx="60960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03333 -0.1400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7048 -0.1745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48 -0.17454 L 0.21702 -0.000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02EE5FE-1F46-412C-8219-25CDA1902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292" y="3705287"/>
            <a:ext cx="521209" cy="6187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AFC60-E57F-4B5C-B82B-BB12438C4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791" y="3705287"/>
            <a:ext cx="521209" cy="618745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does not work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2522" y="1118785"/>
            <a:ext cx="7872089" cy="48720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en-US" sz="1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9979F-FFE9-4051-874D-1E8023A85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000" y="1236989"/>
            <a:ext cx="609601" cy="548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DCFA0D-3312-4C91-A065-C80D4F9E1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296" y="1236988"/>
            <a:ext cx="609601" cy="548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>
                <a:extLst>
                  <a:ext uri="{FF2B5EF4-FFF2-40B4-BE49-F238E27FC236}">
                    <a16:creationId xmlns:a16="http://schemas.microsoft.com/office/drawing/2014/main" id="{1FFA31F9-36D4-4878-B78F-18354C1FBB5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3099" y="4494662"/>
                <a:ext cx="7872089" cy="20886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altLang="en-US" sz="1800" kern="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kern="0" dirty="0">
                    <a:solidFill>
                      <a:schemeClr val="tx1"/>
                    </a:solidFill>
                  </a:rPr>
                  <a:t>.</a:t>
                </a:r>
                <a:endParaRPr lang="en-US" altLang="en-US" sz="1800" kern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800" kern="0" dirty="0">
                    <a:solidFill>
                      <a:schemeClr val="tx1"/>
                    </a:solidFill>
                  </a:rPr>
                  <a:t>So, the competitive ratio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𝐴𝐿𝐺</m:t>
                        </m:r>
                      </m:num>
                      <m:den>
                        <m:r>
                          <a:rPr lang="en-US" altLang="en-US" sz="1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den>
                    </m:f>
                    <m:r>
                      <a:rPr lang="en-US" altLang="en-US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altLang="en-US" sz="1800" kern="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800" kern="0" dirty="0"/>
                  <a:t>For long time, the best competitive ratio is </a:t>
                </a:r>
                <a14:m>
                  <m:oMath xmlns:m="http://schemas.openxmlformats.org/officeDocument/2006/math"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kern="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800" kern="0" dirty="0"/>
                  <a:t>It was conjectured that one can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1800" b="0" i="0" kern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18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kern="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800" kern="0" dirty="0"/>
                  <a:t>This man did it.</a:t>
                </a:r>
              </a:p>
            </p:txBody>
          </p:sp>
        </mc:Choice>
        <mc:Fallback xmlns="">
          <p:sp>
            <p:nvSpPr>
              <p:cNvPr id="25" name="Rectangle 3">
                <a:extLst>
                  <a:ext uri="{FF2B5EF4-FFF2-40B4-BE49-F238E27FC236}">
                    <a16:creationId xmlns:a16="http://schemas.microsoft.com/office/drawing/2014/main" id="{1FFA31F9-36D4-4878-B78F-18354C1FB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99" y="4494662"/>
                <a:ext cx="7872089" cy="2088699"/>
              </a:xfrm>
              <a:prstGeom prst="rect">
                <a:avLst/>
              </a:prstGeom>
              <a:blipFill>
                <a:blip r:embed="rId7"/>
                <a:stretch>
                  <a:fillRect l="-619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7B36BEE9-06B4-4044-BF54-6EE63D122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1765" y="1568301"/>
            <a:ext cx="1524000" cy="18288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B527189-0339-424D-B5E4-7498CE625077}"/>
              </a:ext>
            </a:extLst>
          </p:cNvPr>
          <p:cNvSpPr txBox="1"/>
          <p:nvPr/>
        </p:nvSpPr>
        <p:spPr>
          <a:xfrm>
            <a:off x="6361151" y="3441551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James R. Lee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2134A1-38A6-4E48-931E-A12BCDDF11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423" y="884472"/>
            <a:ext cx="3668577" cy="5717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1119240" y="1675440"/>
              <a:ext cx="7889760" cy="4745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720" y="1663200"/>
                <a:ext cx="7917120" cy="47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12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6112 0.373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2 0.37384 L 0.12222 0.3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0.3713 L -0.06112 0.3738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2 0.37384 L 0.12222 0.371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0.3713 L -0.06112 0.3738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58113-9E20-41FC-8393-94EC7E15CB87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Optimal Caching/Paging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7162"/>
            <a:ext cx="8229600" cy="496900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Memory systems 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Many levels of storage with different access times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Smaller storage has shorter access time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To access an item it must be brought to the lowest level of the memory system</a:t>
            </a:r>
          </a:p>
          <a:p>
            <a:pPr marL="457200" lvl="1" indent="0" eaLnBrk="1" hangingPunct="1">
              <a:lnSpc>
                <a:spcPct val="80000"/>
              </a:lnSpc>
            </a:pPr>
            <a:endParaRPr lang="en-US" alt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E34049-765D-4069-912F-CBF595862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56040"/>
              </p:ext>
            </p:extLst>
          </p:nvPr>
        </p:nvGraphicFramePr>
        <p:xfrm>
          <a:off x="1861635" y="3007475"/>
          <a:ext cx="542072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735">
                  <a:extLst>
                    <a:ext uri="{9D8B030D-6E8A-4147-A177-3AD203B41FA5}">
                      <a16:colId xmlns:a16="http://schemas.microsoft.com/office/drawing/2014/main" val="1600368951"/>
                    </a:ext>
                  </a:extLst>
                </a:gridCol>
                <a:gridCol w="1575620">
                  <a:extLst>
                    <a:ext uri="{9D8B030D-6E8A-4147-A177-3AD203B41FA5}">
                      <a16:colId xmlns:a16="http://schemas.microsoft.com/office/drawing/2014/main" val="3912923846"/>
                    </a:ext>
                  </a:extLst>
                </a:gridCol>
                <a:gridCol w="1915374">
                  <a:extLst>
                    <a:ext uri="{9D8B030D-6E8A-4147-A177-3AD203B41FA5}">
                      <a16:colId xmlns:a16="http://schemas.microsoft.com/office/drawing/2014/main" val="4192252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399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56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5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L2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25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L3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70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43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480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45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GB left in Dropbox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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1948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FE76E8-E08C-49B8-A8C5-6F4B7AA54EC4}"/>
              </a:ext>
            </a:extLst>
          </p:cNvPr>
          <p:cNvSpPr txBox="1"/>
          <p:nvPr/>
        </p:nvSpPr>
        <p:spPr>
          <a:xfrm>
            <a:off x="3198144" y="6245225"/>
            <a:ext cx="237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home computer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65147C-3FB0-4F38-92D8-0000E1C9E438}"/>
              </a:ext>
            </a:extLst>
          </p:cNvPr>
          <p:cNvSpPr/>
          <p:nvPr/>
        </p:nvSpPr>
        <p:spPr bwMode="auto">
          <a:xfrm>
            <a:off x="5380625" y="5613938"/>
            <a:ext cx="1892947" cy="63918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3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58113-9E20-41FC-8393-94EC7E15CB87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Optimal Caching/Paging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57162"/>
                <a:ext cx="8229600" cy="4969002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dirty="0"/>
                  <a:t>Memory systems 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Many levels of storage with different access times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Smaller storage has shorter access time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To access an item it must be brought to the lowest level of the memory system</a:t>
                </a:r>
              </a:p>
              <a:p>
                <a:pPr marL="457200" lvl="1" indent="0"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marL="0" lvl="1" indent="0" eaLnBrk="1" hangingPunct="1">
                  <a:lnSpc>
                    <a:spcPct val="80000"/>
                  </a:lnSpc>
                </a:pPr>
                <a:r>
                  <a:rPr lang="en-US" altLang="en-US" sz="2800" dirty="0"/>
                  <a:t>Consider the problem between 2 levels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Main memory</a:t>
                </a:r>
                <a:r>
                  <a:rPr lang="en-US" alt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data items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Cache</a:t>
                </a:r>
                <a:r>
                  <a:rPr lang="en-US" altLang="en-US" sz="2400" dirty="0"/>
                  <a:t> can hold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items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Assume no restrictions about where items can be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Suppose cache is full initially</a:t>
                </a:r>
              </a:p>
              <a:p>
                <a:pPr lvl="2" eaLnBrk="1" hangingPunct="1">
                  <a:lnSpc>
                    <a:spcPct val="8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Holds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dirty="0"/>
                  <a:t> data items to start with</a:t>
                </a:r>
              </a:p>
            </p:txBody>
          </p:sp>
        </mc:Choice>
        <mc:Fallback xmlns="">
          <p:sp>
            <p:nvSpPr>
              <p:cNvPr id="51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57162"/>
                <a:ext cx="8229600" cy="4969002"/>
              </a:xfrm>
              <a:blipFill>
                <a:blip r:embed="rId3"/>
                <a:stretch>
                  <a:fillRect l="-1481" t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Optimal Offline Caching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6500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566441" y="995320"/>
                <a:ext cx="7954471" cy="53973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kern="0" dirty="0">
                    <a:solidFill>
                      <a:schemeClr val="accent2"/>
                    </a:solidFill>
                  </a:rPr>
                  <a:t>Caching</a:t>
                </a:r>
              </a:p>
              <a:p>
                <a:pPr marL="8001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kern="0" dirty="0"/>
                  <a:t>Cache with capacity to store </a:t>
                </a:r>
                <a14:m>
                  <m:oMath xmlns:m="http://schemas.openxmlformats.org/officeDocument/2006/math">
                    <m:r>
                      <a:rPr lang="en-US" altLang="en-US" sz="20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kern="0" dirty="0"/>
                  <a:t> items.</a:t>
                </a:r>
              </a:p>
              <a:p>
                <a:pPr marL="8001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kern="0" dirty="0"/>
                  <a:t>Sequence of </a:t>
                </a:r>
                <a14:m>
                  <m:oMath xmlns:m="http://schemas.openxmlformats.org/officeDocument/2006/math">
                    <m:r>
                      <a:rPr lang="en-US" altLang="en-US" sz="20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sz="2000" kern="0" dirty="0"/>
                  <a:t> item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20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en-US" sz="2000" kern="0" dirty="0"/>
                  <a:t>.</a:t>
                </a:r>
              </a:p>
              <a:p>
                <a:pPr marL="8001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accent2"/>
                    </a:solidFill>
                  </a:rPr>
                  <a:t>Cache hit:</a:t>
                </a:r>
                <a:r>
                  <a:rPr lang="en-US" altLang="en-US" sz="2000" kern="0" dirty="0"/>
                  <a:t>  item already in cache when requested.</a:t>
                </a:r>
              </a:p>
              <a:p>
                <a:pPr marL="8001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accent2"/>
                    </a:solidFill>
                  </a:rPr>
                  <a:t>Cache miss:</a:t>
                </a:r>
                <a:r>
                  <a:rPr lang="en-US" altLang="en-US" sz="2000" kern="0" dirty="0"/>
                  <a:t>  item not already in cache when requested:  must bring requested item into cache, and </a:t>
                </a:r>
                <a:r>
                  <a:rPr lang="en-US" altLang="en-US" sz="2000" kern="0" dirty="0">
                    <a:solidFill>
                      <a:schemeClr val="hlink"/>
                    </a:solidFill>
                  </a:rPr>
                  <a:t>evict</a:t>
                </a:r>
                <a:r>
                  <a:rPr lang="en-US" altLang="en-US" sz="2000" kern="0" dirty="0"/>
                  <a:t> some existing item, if full.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0" kern="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kern="0" dirty="0">
                    <a:solidFill>
                      <a:srgbClr val="006600"/>
                    </a:solidFill>
                  </a:rPr>
                  <a:t>Goal</a:t>
                </a:r>
                <a:r>
                  <a:rPr lang="en-US" altLang="en-US" sz="2000" kern="0" dirty="0"/>
                  <a:t> 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kern="0" dirty="0"/>
                  <a:t>Eviction schedule that minimizes number                         	  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kern="0" dirty="0"/>
                  <a:t>     of evictions.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0" kern="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kern="0" dirty="0">
                    <a:solidFill>
                      <a:schemeClr val="hlink"/>
                    </a:solidFill>
                  </a:rPr>
                  <a:t>Example:</a:t>
                </a:r>
                <a:r>
                  <a:rPr lang="en-US" altLang="en-US" sz="2400" kern="0" dirty="0"/>
                  <a:t>  </a:t>
                </a:r>
                <a14:m>
                  <m:oMath xmlns:m="http://schemas.openxmlformats.org/officeDocument/2006/math"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kern="0" dirty="0"/>
                  <a:t>, initial cache </a:t>
                </a:r>
                <a14:m>
                  <m:oMath xmlns:m="http://schemas.openxmlformats.org/officeDocument/2006/math"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000" kern="0" dirty="0"/>
                  <a:t>,</a:t>
                </a:r>
                <a:br>
                  <a:rPr lang="en-US" altLang="en-US" sz="2000" kern="0" dirty="0"/>
                </a:br>
                <a:r>
                  <a:rPr lang="en-US" altLang="en-US" sz="2000" kern="0" dirty="0"/>
                  <a:t>       requests:  </a:t>
                </a:r>
                <a14:m>
                  <m:oMath xmlns:m="http://schemas.openxmlformats.org/officeDocument/2006/math"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000" kern="0" dirty="0"/>
                  <a:t>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0" kern="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kern="0" dirty="0"/>
                  <a:t>Optimal eviction schedule:  </a:t>
                </a:r>
                <a14:m>
                  <m:oMath xmlns:m="http://schemas.openxmlformats.org/officeDocument/2006/math">
                    <m:r>
                      <a:rPr lang="en-US" altLang="en-US" sz="2000" b="1" i="1" kern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kern="0" dirty="0"/>
                  <a:t> cache misses.</a:t>
                </a:r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41" y="995320"/>
                <a:ext cx="7954471" cy="5397387"/>
              </a:xfrm>
              <a:prstGeom prst="rect">
                <a:avLst/>
              </a:prstGeom>
              <a:blipFill>
                <a:blip r:embed="rId3"/>
                <a:stretch>
                  <a:fillRect l="-1226" t="-1467" r="-1149" b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463554" y="35385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a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7768354" y="35385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b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7463554" y="38433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a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7768354" y="38433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b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463554" y="4148138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7768354" y="41481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b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7463554" y="44529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c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7768354" y="44529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b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7463554" y="47577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c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7768354" y="47577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b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7463554" y="5062538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7768354" y="50625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b</a:t>
            </a: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7006354" y="38433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7006354" y="41481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7006354" y="44529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7006354" y="47577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7006354" y="50625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a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7463554" y="53673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/>
              <a:t>a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7768354" y="53673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b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7006354" y="53673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a</a:t>
            </a: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7463554" y="56721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a</a:t>
            </a:r>
          </a:p>
        </p:txBody>
      </p:sp>
      <p:sp>
        <p:nvSpPr>
          <p:cNvPr id="65" name="Rectangle 26"/>
          <p:cNvSpPr>
            <a:spLocks noChangeArrowheads="1"/>
          </p:cNvSpPr>
          <p:nvPr/>
        </p:nvSpPr>
        <p:spPr bwMode="auto">
          <a:xfrm>
            <a:off x="7768354" y="56721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/>
              <a:t>b</a:t>
            </a:r>
          </a:p>
        </p:txBody>
      </p:sp>
      <p:sp>
        <p:nvSpPr>
          <p:cNvPr id="66" name="Rectangle 27"/>
          <p:cNvSpPr>
            <a:spLocks noChangeArrowheads="1"/>
          </p:cNvSpPr>
          <p:nvPr/>
        </p:nvSpPr>
        <p:spPr bwMode="auto">
          <a:xfrm>
            <a:off x="7006354" y="5672138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67" name="Text Box 28"/>
          <p:cNvSpPr txBox="1">
            <a:spLocks noChangeArrowheads="1"/>
          </p:cNvSpPr>
          <p:nvPr/>
        </p:nvSpPr>
        <p:spPr bwMode="auto">
          <a:xfrm>
            <a:off x="7414341" y="5962650"/>
            <a:ext cx="658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cache</a:t>
            </a: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6453257" y="5953991"/>
            <a:ext cx="90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requests</a:t>
            </a:r>
          </a:p>
        </p:txBody>
      </p:sp>
      <p:sp>
        <p:nvSpPr>
          <p:cNvPr id="45" name="Rectangle 17">
            <a:extLst>
              <a:ext uri="{FF2B5EF4-FFF2-40B4-BE49-F238E27FC236}">
                <a16:creationId xmlns:a16="http://schemas.microsoft.com/office/drawing/2014/main" id="{E6F551CC-F7B7-4F32-BB71-BDA38F65B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6354" y="3536157"/>
            <a:ext cx="304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b="1" dirty="0">
                <a:solidFill>
                  <a:srgbClr val="0033CC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5076" y="6357099"/>
                <a:ext cx="2487447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is optimal?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6" y="6357099"/>
                <a:ext cx="2487447" cy="400110"/>
              </a:xfrm>
              <a:prstGeom prst="rect">
                <a:avLst/>
              </a:prstGeom>
              <a:blipFill>
                <a:blip r:embed="rId4"/>
                <a:stretch>
                  <a:fillRect t="-4348" b="-2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310120" y="5550840"/>
              <a:ext cx="1468800" cy="223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5720" y="5537880"/>
                <a:ext cx="149868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1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4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Optimal Offline Caching:  </a:t>
            </a:r>
            <a:br>
              <a:rPr lang="en-US" altLang="en-US" sz="3600" dirty="0"/>
            </a:br>
            <a:r>
              <a:rPr lang="en-US" altLang="en-US" sz="3600" dirty="0"/>
              <a:t>Farthest-In-Future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" y="1626499"/>
            <a:ext cx="8191500" cy="46631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kern="0" dirty="0">
                <a:solidFill>
                  <a:schemeClr val="accent2"/>
                </a:solidFill>
              </a:rPr>
              <a:t>Farthest-in-future</a:t>
            </a:r>
            <a:endParaRPr lang="en-US" altLang="en-US" sz="2400" kern="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/>
              <a:t>Evict item in the cache that is not requested until farthest in the future.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kern="0" dirty="0"/>
          </a:p>
          <a:p>
            <a:pPr eaLnBrk="1" hangingPunct="1">
              <a:lnSpc>
                <a:spcPct val="80000"/>
              </a:lnSpc>
            </a:pPr>
            <a:endParaRPr lang="en-US" altLang="en-US" sz="2400" kern="0" dirty="0"/>
          </a:p>
          <a:p>
            <a:pPr eaLnBrk="1" hangingPunct="1">
              <a:lnSpc>
                <a:spcPct val="80000"/>
              </a:lnSpc>
            </a:pPr>
            <a:endParaRPr lang="en-US" altLang="en-US" sz="2400" kern="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kern="0" dirty="0">
                <a:solidFill>
                  <a:schemeClr val="accent2"/>
                </a:solidFill>
              </a:rPr>
              <a:t>Theorem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kern="0" dirty="0">
                <a:solidFill>
                  <a:schemeClr val="hlink"/>
                </a:solidFill>
              </a:rPr>
              <a:t>[</a:t>
            </a:r>
            <a:r>
              <a:rPr lang="en-US" altLang="en-US" sz="2400" kern="0" dirty="0" err="1">
                <a:solidFill>
                  <a:schemeClr val="hlink"/>
                </a:solidFill>
              </a:rPr>
              <a:t>Bellady</a:t>
            </a:r>
            <a:r>
              <a:rPr lang="en-US" altLang="en-US" sz="2400" kern="0" dirty="0">
                <a:solidFill>
                  <a:schemeClr val="hlink"/>
                </a:solidFill>
              </a:rPr>
              <a:t>, 1960s]</a:t>
            </a:r>
            <a:r>
              <a:rPr lang="en-US" altLang="en-US" sz="2400" kern="0" dirty="0"/>
              <a:t>  FIF is an optimal eviction schedule.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kern="0" dirty="0"/>
          </a:p>
          <a:p>
            <a:pPr marL="0" indent="0" eaLnBrk="1" hangingPunct="1">
              <a:buNone/>
            </a:pPr>
            <a:r>
              <a:rPr lang="en-US" altLang="en-US" sz="2400" dirty="0"/>
              <a:t>Exchange Argument</a:t>
            </a:r>
          </a:p>
          <a:p>
            <a:pPr marL="4000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We can swap choices to convert other schedules to Farthest-In-Future without losing quality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628900" y="3282950"/>
            <a:ext cx="6019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 dirty="0">
                <a:latin typeface="Courier New" panose="02070309020205020404" pitchFamily="49" charset="0"/>
              </a:rPr>
              <a:t>g a b c e d a b </a:t>
            </a:r>
            <a:r>
              <a:rPr kumimoji="1" lang="en-US" altLang="en-US" sz="1600" b="1" dirty="0" err="1">
                <a:latin typeface="Courier New" panose="02070309020205020404" pitchFamily="49" charset="0"/>
              </a:rPr>
              <a:t>b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 c d e a f a d e f g h ...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9DC794-CBB6-491E-82FB-FD659B52822E}"/>
              </a:ext>
            </a:extLst>
          </p:cNvPr>
          <p:cNvGrpSpPr/>
          <p:nvPr/>
        </p:nvGrpSpPr>
        <p:grpSpPr>
          <a:xfrm>
            <a:off x="1104900" y="2673350"/>
            <a:ext cx="3352800" cy="304800"/>
            <a:chOff x="1104900" y="2673350"/>
            <a:chExt cx="3352800" cy="304800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26289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a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9337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b</a:t>
              </a: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1104900" y="2673350"/>
              <a:ext cx="1295400" cy="304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 dirty="0">
                  <a:latin typeface="Comic Sans MS" panose="030F0702030302020204" pitchFamily="66" charset="0"/>
                </a:rPr>
                <a:t>current cache:</a:t>
              </a: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2385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c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5433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d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38481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e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41529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f</a:t>
              </a:r>
            </a:p>
          </p:txBody>
        </p:sp>
      </p:grp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104900" y="3282950"/>
            <a:ext cx="12954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future queries: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493963" y="3795713"/>
            <a:ext cx="762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cache miss</a:t>
            </a:r>
            <a:endParaRPr kumimoji="1" lang="en-US" altLang="en-US" sz="120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rot="10800000" flipH="1">
            <a:off x="2778125" y="36115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910263" y="3771900"/>
            <a:ext cx="990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 dirty="0">
                <a:latin typeface="Comic Sans MS" panose="030F0702030302020204" pitchFamily="66" charset="0"/>
              </a:rPr>
              <a:t>eject this one</a:t>
            </a:r>
            <a:endParaRPr kumimoji="1" lang="en-US" altLang="en-US" sz="1200" dirty="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rot="10800000" flipH="1">
            <a:off x="6194425" y="3587750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441943-53EA-4BDD-B199-FC20522D0D86}"/>
              </a:ext>
            </a:extLst>
          </p:cNvPr>
          <p:cNvSpPr txBox="1"/>
          <p:nvPr/>
        </p:nvSpPr>
        <p:spPr>
          <a:xfrm>
            <a:off x="4862790" y="1401733"/>
            <a:ext cx="3685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Which item we should evict?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079320" y="3186000"/>
              <a:ext cx="308520" cy="481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4560" y="3171960"/>
                <a:ext cx="338760" cy="5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78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9" grpId="0" animBg="1"/>
      <p:bldP spid="25" grpId="0" animBg="1"/>
      <p:bldP spid="26" grpId="0"/>
      <p:bldP spid="27" grpId="0" animBg="1"/>
      <p:bldP spid="28" grpId="0"/>
      <p:bldP spid="29" grpId="0" animBg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Why Exchange Argument?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" y="1626499"/>
            <a:ext cx="8191500" cy="46631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kern="0" dirty="0" smtClean="0"/>
              <a:t>Greedy cannot handle problems with many local minimum.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kern="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kern="0" dirty="0" smtClean="0"/>
              <a:t>Exchange argument basically proving there is no local min.</a:t>
            </a:r>
            <a:endParaRPr lang="en-US" altLang="en-US" sz="240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15560" y="2130480"/>
              <a:ext cx="6722280" cy="2900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9720" y="2116800"/>
                <a:ext cx="6754680" cy="29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7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3600" dirty="0"/>
                  <a:t>Warm up (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457200" y="1626498"/>
                <a:ext cx="8191500" cy="500290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>
                    <a:solidFill>
                      <a:schemeClr val="accent2"/>
                    </a:solidFill>
                  </a:rPr>
                  <a:t>Farthest-in-future</a:t>
                </a:r>
                <a:endParaRPr lang="en-US" altLang="en-US" sz="2400" kern="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kern="0" dirty="0"/>
                  <a:t>Evict item in the cache that is not requested until farthest in the future.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kern="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kern="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kern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kern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/>
                  <a:t>When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sz="2400" kern="0" dirty="0"/>
                  <a:t>,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/>
                  <a:t>between the cache miss and the farthest-item in the future,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/>
                  <a:t>“</a:t>
                </a:r>
                <a:r>
                  <a:rPr kumimoji="1" lang="en-US" altLang="en-US" sz="2400" b="1" dirty="0">
                    <a:latin typeface="Courier New" panose="02070309020205020404" pitchFamily="49" charset="0"/>
                  </a:rPr>
                  <a:t>g a b c e d a b </a:t>
                </a:r>
                <a:r>
                  <a:rPr kumimoji="1" lang="en-US" altLang="en-US" sz="2400" b="1" dirty="0" err="1">
                    <a:latin typeface="Courier New" panose="02070309020205020404" pitchFamily="49" charset="0"/>
                  </a:rPr>
                  <a:t>b</a:t>
                </a:r>
                <a:r>
                  <a:rPr kumimoji="1" lang="en-US" altLang="en-US" sz="2400" b="1" dirty="0">
                    <a:latin typeface="Courier New" panose="02070309020205020404" pitchFamily="49" charset="0"/>
                  </a:rPr>
                  <a:t> a c d e a f”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/>
                  <a:t>contains all the item.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/>
                  <a:t>Hence, any algorithm must miss once.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kern="0" dirty="0"/>
                  <a:t>Problem: What’s the problem of this proof for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sz="2400" kern="0" dirty="0"/>
                  <a:t>.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6498"/>
                <a:ext cx="8191500" cy="5002901"/>
              </a:xfrm>
              <a:prstGeom prst="rect">
                <a:avLst/>
              </a:prstGeom>
              <a:blipFill>
                <a:blip r:embed="rId4"/>
                <a:stretch>
                  <a:fillRect l="-1116" t="-2317" r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628900" y="3282950"/>
            <a:ext cx="6019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 b="1" dirty="0">
                <a:latin typeface="Courier New" panose="02070309020205020404" pitchFamily="49" charset="0"/>
              </a:rPr>
              <a:t>g a b c e d a b </a:t>
            </a:r>
            <a:r>
              <a:rPr kumimoji="1" lang="en-US" altLang="en-US" sz="1600" b="1" dirty="0" err="1">
                <a:latin typeface="Courier New" panose="02070309020205020404" pitchFamily="49" charset="0"/>
              </a:rPr>
              <a:t>b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 c d e a f a d e f g h ...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9DC794-CBB6-491E-82FB-FD659B52822E}"/>
              </a:ext>
            </a:extLst>
          </p:cNvPr>
          <p:cNvGrpSpPr/>
          <p:nvPr/>
        </p:nvGrpSpPr>
        <p:grpSpPr>
          <a:xfrm>
            <a:off x="1104900" y="2673350"/>
            <a:ext cx="3352800" cy="304800"/>
            <a:chOff x="1104900" y="2673350"/>
            <a:chExt cx="3352800" cy="304800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6289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a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9337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b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04900" y="2673350"/>
              <a:ext cx="1295400" cy="304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 dirty="0">
                  <a:latin typeface="Comic Sans MS" panose="030F0702030302020204" pitchFamily="66" charset="0"/>
                </a:rPr>
                <a:t>current cache: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32385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c</a:t>
              </a: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5433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d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8481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e</a:t>
              </a: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4152900" y="267335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/>
                <a:t>f</a:t>
              </a:r>
            </a:p>
          </p:txBody>
        </p:sp>
      </p:grp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104900" y="3282950"/>
            <a:ext cx="12954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future queries: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493963" y="3795713"/>
            <a:ext cx="762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cache miss</a:t>
            </a:r>
            <a:endParaRPr kumimoji="1" lang="en-US" altLang="en-US" sz="120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rot="10800000" flipH="1">
            <a:off x="2778125" y="36115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910263" y="3771900"/>
            <a:ext cx="990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 dirty="0">
                <a:latin typeface="Comic Sans MS" panose="030F0702030302020204" pitchFamily="66" charset="0"/>
              </a:rPr>
              <a:t>eject this one</a:t>
            </a:r>
            <a:endParaRPr kumimoji="1" lang="en-US" altLang="en-US" sz="1200" dirty="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rot="10800000" flipH="1">
            <a:off x="6194425" y="3587750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673720" y="907200"/>
              <a:ext cx="6357240" cy="3656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9680" y="898200"/>
                <a:ext cx="6387480" cy="36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81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0271" y="290819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altLang="en-US" sz="3600" dirty="0"/>
              <a:t>Reduced Eviction Schedules</a:t>
            </a:r>
            <a:endParaRPr kumimoji="0" lang="en-US" sz="3600" dirty="0"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606902" y="1108609"/>
            <a:ext cx="7994931" cy="95703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altLang="en-US" sz="1800" kern="0" dirty="0">
                <a:solidFill>
                  <a:schemeClr val="accent2"/>
                </a:solidFill>
              </a:rPr>
              <a:t>Definition</a:t>
            </a:r>
            <a:endParaRPr lang="en-US" altLang="en-US" sz="1800" kern="0" dirty="0"/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800" kern="0" dirty="0"/>
              <a:t>A </a:t>
            </a:r>
            <a:r>
              <a:rPr lang="en-US" altLang="en-US" sz="1800" kern="0" dirty="0">
                <a:solidFill>
                  <a:schemeClr val="accent2"/>
                </a:solidFill>
              </a:rPr>
              <a:t>reduced</a:t>
            </a:r>
            <a:r>
              <a:rPr lang="en-US" altLang="en-US" sz="1800" kern="0" dirty="0"/>
              <a:t> schedule is a schedule that only inserts an item into the cache in a step in which that item is requested.</a:t>
            </a:r>
          </a:p>
          <a:p>
            <a:pPr eaLnBrk="1" hangingPunct="1"/>
            <a:endParaRPr lang="en-US" altLang="en-US" sz="1800" kern="0" dirty="0"/>
          </a:p>
          <a:p>
            <a:pPr algn="l" eaLnBrk="1" hangingPunct="1"/>
            <a:r>
              <a:rPr lang="en-US" altLang="en-US" sz="1800" kern="0" dirty="0">
                <a:solidFill>
                  <a:schemeClr val="hlink"/>
                </a:solidFill>
              </a:rPr>
              <a:t>Intuition</a:t>
            </a:r>
            <a:endParaRPr lang="en-US" altLang="en-US" sz="1800" kern="0" dirty="0"/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800" kern="0" dirty="0"/>
              <a:t>Can transform an unreduced schedule into a reduced one with no more cache misses.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2133600" y="3733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438400" y="37338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485900" y="6268827"/>
            <a:ext cx="2209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an unreduced schedule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2743200" y="3733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2133600" y="4038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2438400" y="40386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2743200" y="4038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133600" y="434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2438400" y="434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2743200" y="43434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2133600" y="4648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2438400" y="4648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2743200" y="4648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2133600" y="4953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2438400" y="49530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2743200" y="4953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133600" y="525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2438400" y="52578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2743200" y="525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21336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5" name="Rectangle 24"/>
          <p:cNvSpPr>
            <a:spLocks noChangeArrowheads="1"/>
          </p:cNvSpPr>
          <p:nvPr/>
        </p:nvSpPr>
        <p:spPr bwMode="auto">
          <a:xfrm>
            <a:off x="24384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27432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7" name="Rectangle 26"/>
          <p:cNvSpPr>
            <a:spLocks noChangeArrowheads="1"/>
          </p:cNvSpPr>
          <p:nvPr/>
        </p:nvSpPr>
        <p:spPr bwMode="auto">
          <a:xfrm>
            <a:off x="2133600" y="586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2438400" y="586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9" name="Rectangle 28"/>
          <p:cNvSpPr>
            <a:spLocks noChangeArrowheads="1"/>
          </p:cNvSpPr>
          <p:nvPr/>
        </p:nvSpPr>
        <p:spPr bwMode="auto">
          <a:xfrm>
            <a:off x="2743200" y="586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1828800" y="3733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1828800" y="4038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1828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73" name="Rectangle 32"/>
          <p:cNvSpPr>
            <a:spLocks noChangeArrowheads="1"/>
          </p:cNvSpPr>
          <p:nvPr/>
        </p:nvSpPr>
        <p:spPr bwMode="auto">
          <a:xfrm>
            <a:off x="1828800" y="4648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4" name="Rectangle 33"/>
          <p:cNvSpPr>
            <a:spLocks noChangeArrowheads="1"/>
          </p:cNvSpPr>
          <p:nvPr/>
        </p:nvSpPr>
        <p:spPr bwMode="auto">
          <a:xfrm>
            <a:off x="1828800" y="4953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1828800" y="5257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828800" y="5562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1828800" y="5867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8" name="Rectangle 37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9" name="Rectangle 38"/>
          <p:cNvSpPr>
            <a:spLocks noChangeArrowheads="1"/>
          </p:cNvSpPr>
          <p:nvPr/>
        </p:nvSpPr>
        <p:spPr bwMode="auto">
          <a:xfrm>
            <a:off x="5943600" y="37338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80" name="Rectangle 39"/>
          <p:cNvSpPr>
            <a:spLocks noChangeArrowheads="1"/>
          </p:cNvSpPr>
          <p:nvPr/>
        </p:nvSpPr>
        <p:spPr bwMode="auto">
          <a:xfrm>
            <a:off x="5143500" y="6245225"/>
            <a:ext cx="2209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a reduced schedule</a:t>
            </a:r>
          </a:p>
        </p:txBody>
      </p:sp>
      <p:sp>
        <p:nvSpPr>
          <p:cNvPr id="81" name="Rectangle 40"/>
          <p:cNvSpPr>
            <a:spLocks noChangeArrowheads="1"/>
          </p:cNvSpPr>
          <p:nvPr/>
        </p:nvSpPr>
        <p:spPr bwMode="auto">
          <a:xfrm>
            <a:off x="6248400" y="3733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82" name="Rectangle 41"/>
          <p:cNvSpPr>
            <a:spLocks noChangeArrowheads="1"/>
          </p:cNvSpPr>
          <p:nvPr/>
        </p:nvSpPr>
        <p:spPr bwMode="auto">
          <a:xfrm>
            <a:off x="5638800" y="4038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3" name="Rectangle 42"/>
          <p:cNvSpPr>
            <a:spLocks noChangeArrowheads="1"/>
          </p:cNvSpPr>
          <p:nvPr/>
        </p:nvSpPr>
        <p:spPr bwMode="auto">
          <a:xfrm>
            <a:off x="5943600" y="40386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6248400" y="4038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5638800" y="434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6" name="Rectangle 45"/>
          <p:cNvSpPr>
            <a:spLocks noChangeArrowheads="1"/>
          </p:cNvSpPr>
          <p:nvPr/>
        </p:nvSpPr>
        <p:spPr bwMode="auto">
          <a:xfrm>
            <a:off x="5943600" y="43434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>
            <a:off x="6248400" y="43434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5638800" y="4648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>
            <a:off x="5943600" y="46482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1" name="Rectangle 50"/>
          <p:cNvSpPr>
            <a:spLocks noChangeArrowheads="1"/>
          </p:cNvSpPr>
          <p:nvPr/>
        </p:nvSpPr>
        <p:spPr bwMode="auto">
          <a:xfrm>
            <a:off x="5638800" y="4953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2" name="Rectangle 51"/>
          <p:cNvSpPr>
            <a:spLocks noChangeArrowheads="1"/>
          </p:cNvSpPr>
          <p:nvPr/>
        </p:nvSpPr>
        <p:spPr bwMode="auto">
          <a:xfrm>
            <a:off x="59436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3" name="Rectangle 52"/>
          <p:cNvSpPr>
            <a:spLocks noChangeArrowheads="1"/>
          </p:cNvSpPr>
          <p:nvPr/>
        </p:nvSpPr>
        <p:spPr bwMode="auto">
          <a:xfrm>
            <a:off x="6248400" y="49530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94" name="Rectangle 53"/>
          <p:cNvSpPr>
            <a:spLocks noChangeArrowheads="1"/>
          </p:cNvSpPr>
          <p:nvPr/>
        </p:nvSpPr>
        <p:spPr bwMode="auto">
          <a:xfrm>
            <a:off x="5638800" y="525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5943600" y="52578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6" name="Rectangle 55"/>
          <p:cNvSpPr>
            <a:spLocks noChangeArrowheads="1"/>
          </p:cNvSpPr>
          <p:nvPr/>
        </p:nvSpPr>
        <p:spPr bwMode="auto">
          <a:xfrm>
            <a:off x="6248400" y="525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97" name="Rectangle 56"/>
          <p:cNvSpPr>
            <a:spLocks noChangeArrowheads="1"/>
          </p:cNvSpPr>
          <p:nvPr/>
        </p:nvSpPr>
        <p:spPr bwMode="auto">
          <a:xfrm>
            <a:off x="56388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8" name="Rectangle 57"/>
          <p:cNvSpPr>
            <a:spLocks noChangeArrowheads="1"/>
          </p:cNvSpPr>
          <p:nvPr/>
        </p:nvSpPr>
        <p:spPr bwMode="auto">
          <a:xfrm>
            <a:off x="59436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9" name="Rectangle 58"/>
          <p:cNvSpPr>
            <a:spLocks noChangeArrowheads="1"/>
          </p:cNvSpPr>
          <p:nvPr/>
        </p:nvSpPr>
        <p:spPr bwMode="auto">
          <a:xfrm>
            <a:off x="6248400" y="556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0" name="Rectangle 59"/>
          <p:cNvSpPr>
            <a:spLocks noChangeArrowheads="1"/>
          </p:cNvSpPr>
          <p:nvPr/>
        </p:nvSpPr>
        <p:spPr bwMode="auto">
          <a:xfrm>
            <a:off x="5638800" y="586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5943600" y="586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2" name="Rectangle 61"/>
          <p:cNvSpPr>
            <a:spLocks noChangeArrowheads="1"/>
          </p:cNvSpPr>
          <p:nvPr/>
        </p:nvSpPr>
        <p:spPr bwMode="auto">
          <a:xfrm>
            <a:off x="6248400" y="586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5334000" y="3733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auto">
          <a:xfrm>
            <a:off x="5334000" y="4038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5" name="Rectangle 64"/>
          <p:cNvSpPr>
            <a:spLocks noChangeArrowheads="1"/>
          </p:cNvSpPr>
          <p:nvPr/>
        </p:nvSpPr>
        <p:spPr bwMode="auto">
          <a:xfrm>
            <a:off x="53340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06" name="Rectangle 65"/>
          <p:cNvSpPr>
            <a:spLocks noChangeArrowheads="1"/>
          </p:cNvSpPr>
          <p:nvPr/>
        </p:nvSpPr>
        <p:spPr bwMode="auto">
          <a:xfrm>
            <a:off x="5334000" y="4648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7" name="Rectangle 66"/>
          <p:cNvSpPr>
            <a:spLocks noChangeArrowheads="1"/>
          </p:cNvSpPr>
          <p:nvPr/>
        </p:nvSpPr>
        <p:spPr bwMode="auto">
          <a:xfrm>
            <a:off x="5334000" y="4953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8" name="Rectangle 67"/>
          <p:cNvSpPr>
            <a:spLocks noChangeArrowheads="1"/>
          </p:cNvSpPr>
          <p:nvPr/>
        </p:nvSpPr>
        <p:spPr bwMode="auto">
          <a:xfrm>
            <a:off x="5334000" y="5257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9" name="Rectangle 68"/>
          <p:cNvSpPr>
            <a:spLocks noChangeArrowheads="1"/>
          </p:cNvSpPr>
          <p:nvPr/>
        </p:nvSpPr>
        <p:spPr bwMode="auto">
          <a:xfrm>
            <a:off x="5334000" y="5562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0" name="Rectangle 69"/>
          <p:cNvSpPr>
            <a:spLocks noChangeArrowheads="1"/>
          </p:cNvSpPr>
          <p:nvPr/>
        </p:nvSpPr>
        <p:spPr bwMode="auto">
          <a:xfrm>
            <a:off x="5334000" y="5867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21336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2" name="Rectangle 71"/>
          <p:cNvSpPr>
            <a:spLocks noChangeArrowheads="1"/>
          </p:cNvSpPr>
          <p:nvPr/>
        </p:nvSpPr>
        <p:spPr bwMode="auto">
          <a:xfrm>
            <a:off x="24384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3" name="Rectangle 72"/>
          <p:cNvSpPr>
            <a:spLocks noChangeArrowheads="1"/>
          </p:cNvSpPr>
          <p:nvPr/>
        </p:nvSpPr>
        <p:spPr bwMode="auto">
          <a:xfrm>
            <a:off x="27432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4" name="Rectangle 73"/>
          <p:cNvSpPr>
            <a:spLocks noChangeArrowheads="1"/>
          </p:cNvSpPr>
          <p:nvPr/>
        </p:nvSpPr>
        <p:spPr bwMode="auto">
          <a:xfrm>
            <a:off x="1828800" y="3429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5" name="Rectangle 74"/>
          <p:cNvSpPr>
            <a:spLocks noChangeArrowheads="1"/>
          </p:cNvSpPr>
          <p:nvPr/>
        </p:nvSpPr>
        <p:spPr bwMode="auto">
          <a:xfrm>
            <a:off x="56388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6" name="Rectangle 75"/>
          <p:cNvSpPr>
            <a:spLocks noChangeArrowheads="1"/>
          </p:cNvSpPr>
          <p:nvPr/>
        </p:nvSpPr>
        <p:spPr bwMode="auto">
          <a:xfrm>
            <a:off x="59436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7" name="Rectangle 76"/>
          <p:cNvSpPr>
            <a:spLocks noChangeArrowheads="1"/>
          </p:cNvSpPr>
          <p:nvPr/>
        </p:nvSpPr>
        <p:spPr bwMode="auto">
          <a:xfrm>
            <a:off x="62484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8" name="Rectangle 77"/>
          <p:cNvSpPr>
            <a:spLocks noChangeArrowheads="1"/>
          </p:cNvSpPr>
          <p:nvPr/>
        </p:nvSpPr>
        <p:spPr bwMode="auto">
          <a:xfrm>
            <a:off x="5334000" y="3429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latin typeface="Tahoma" panose="020B0604030504040204" pitchFamily="34" charset="0"/>
              </a:rPr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98560" y="1000800"/>
              <a:ext cx="5046120" cy="3025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4880" y="986400"/>
                <a:ext cx="5075280" cy="30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2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 animBg="1"/>
      <p:bldP spid="112" grpId="0" animBg="1"/>
      <p:bldP spid="113" grpId="0" animBg="1"/>
      <p:bldP spid="114" grpId="0"/>
      <p:bldP spid="115" grpId="0" animBg="1"/>
      <p:bldP spid="116" grpId="0" animBg="1"/>
      <p:bldP spid="117" grpId="0" animBg="1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Reduced Eviction Schedules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"/>
              <p:cNvSpPr txBox="1">
                <a:spLocks noChangeArrowheads="1"/>
              </p:cNvSpPr>
              <p:nvPr/>
            </p:nvSpPr>
            <p:spPr>
              <a:xfrm>
                <a:off x="457200" y="971044"/>
                <a:ext cx="7988300" cy="5318631"/>
              </a:xfrm>
              <a:prstGeom prst="rect">
                <a:avLst/>
              </a:prstGeom>
              <a:noFill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altLang="en-US" sz="2000" kern="0" dirty="0">
                    <a:solidFill>
                      <a:schemeClr val="accent2"/>
                    </a:solidFill>
                  </a:rPr>
                  <a:t>Claim</a:t>
                </a:r>
                <a:endParaRPr lang="en-US" altLang="en-US" sz="2000" kern="0" dirty="0"/>
              </a:p>
              <a:p>
                <a:pPr eaLnBrk="1" hangingPunct="1"/>
                <a:r>
                  <a:rPr lang="en-US" altLang="en-US" sz="2000" kern="0" dirty="0"/>
                  <a:t>Given any unreduced schedule </a:t>
                </a:r>
                <a14:m>
                  <m:oMath xmlns:m="http://schemas.openxmlformats.org/officeDocument/2006/math">
                    <m:r>
                      <a:rPr lang="en-US" altLang="en-US" sz="20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000" kern="0" dirty="0"/>
                  <a:t>, can transform it into a reduced schedule </a:t>
                </a:r>
                <a14:m>
                  <m:oMath xmlns:m="http://schemas.openxmlformats.org/officeDocument/2006/math">
                    <m:r>
                      <a:rPr lang="en-US" altLang="en-US" sz="20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0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000" kern="0" dirty="0"/>
                  <a:t> with no more cache misses.</a:t>
                </a:r>
              </a:p>
              <a:p>
                <a:pPr marL="0" indent="0" eaLnBrk="1" hangingPunct="1">
                  <a:buNone/>
                </a:pPr>
                <a:endParaRPr lang="en-US" altLang="en-US" sz="2000" kern="0" dirty="0">
                  <a:solidFill>
                    <a:schemeClr val="hlink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000" kern="0" dirty="0">
                    <a:solidFill>
                      <a:schemeClr val="hlink"/>
                    </a:solidFill>
                  </a:rPr>
                  <a:t>Proof (by induction on number of unreduced items)</a:t>
                </a:r>
              </a:p>
              <a:p>
                <a:pPr eaLnBrk="1" hangingPunct="1"/>
                <a:r>
                  <a:rPr lang="en-US" altLang="en-US" sz="1800" kern="0" dirty="0"/>
                  <a:t>Suppose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brings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kern="0" dirty="0"/>
                  <a:t> into the cache at time</a:t>
                </a:r>
                <a:r>
                  <a:rPr lang="en-US" altLang="en-US" sz="1800" b="1" kern="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1800" kern="0" dirty="0"/>
                  <a:t>, without a request.</a:t>
                </a:r>
              </a:p>
              <a:p>
                <a:pPr eaLnBrk="1" hangingPunct="1"/>
                <a:r>
                  <a:rPr lang="en-US" altLang="en-US" sz="1800" kern="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kern="0" dirty="0"/>
                  <a:t> be the item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800" kern="0" dirty="0"/>
                  <a:t> evicts when it brings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kern="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1800" kern="0" dirty="0"/>
                  <a:t>into the cache.</a:t>
                </a:r>
              </a:p>
              <a:p>
                <a:pPr lvl="1" eaLnBrk="1" hangingPunct="1"/>
                <a:r>
                  <a:rPr lang="en-US" altLang="en-US" sz="1800" kern="0" dirty="0">
                    <a:solidFill>
                      <a:schemeClr val="accent2"/>
                    </a:solidFill>
                  </a:rPr>
                  <a:t>Case 1</a:t>
                </a:r>
                <a:r>
                  <a:rPr lang="en-US" altLang="en-US" sz="1800" kern="0" dirty="0"/>
                  <a:t>: 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kern="0" dirty="0"/>
                  <a:t> evicted at time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, before next request for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kern="0" dirty="0"/>
                  <a:t>.</a:t>
                </a:r>
              </a:p>
              <a:p>
                <a:pPr lvl="1" eaLnBrk="1" hangingPunct="1"/>
                <a:r>
                  <a:rPr lang="en-US" altLang="en-US" sz="1800" kern="0" dirty="0">
                    <a:solidFill>
                      <a:schemeClr val="accent2"/>
                    </a:solidFill>
                  </a:rPr>
                  <a:t>Case 2</a:t>
                </a:r>
                <a:r>
                  <a:rPr lang="en-US" altLang="en-US" sz="1800" kern="0" dirty="0"/>
                  <a:t>: 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kern="0" dirty="0"/>
                  <a:t> requested at time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1800" kern="0" dirty="0"/>
                  <a:t> before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kern="0" dirty="0"/>
                  <a:t> is evicted.  ▪</a:t>
                </a:r>
              </a:p>
            </p:txBody>
          </p:sp>
        </mc:Choice>
        <mc:Fallback xmlns="">
          <p:sp>
            <p:nvSpPr>
              <p:cNvPr id="46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71044"/>
                <a:ext cx="7988300" cy="5318631"/>
              </a:xfrm>
              <a:prstGeom prst="rect">
                <a:avLst/>
              </a:prstGeom>
              <a:blipFill>
                <a:blip r:embed="rId3"/>
                <a:stretch>
                  <a:fillRect l="-763" t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2" descr="50%"/>
          <p:cNvSpPr>
            <a:spLocks noChangeArrowheads="1"/>
          </p:cNvSpPr>
          <p:nvPr/>
        </p:nvSpPr>
        <p:spPr bwMode="auto">
          <a:xfrm>
            <a:off x="4614116" y="4178300"/>
            <a:ext cx="3505200" cy="25431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" name="Line 5" descr="50%"/>
          <p:cNvSpPr>
            <a:spLocks noChangeShapeType="1"/>
          </p:cNvSpPr>
          <p:nvPr/>
        </p:nvSpPr>
        <p:spPr bwMode="auto">
          <a:xfrm>
            <a:off x="5490416" y="5096669"/>
            <a:ext cx="0" cy="141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0" name="Rectangle 6" descr="50%"/>
          <p:cNvSpPr>
            <a:spLocks noChangeArrowheads="1"/>
          </p:cNvSpPr>
          <p:nvPr/>
        </p:nvSpPr>
        <p:spPr bwMode="auto">
          <a:xfrm>
            <a:off x="4659757" y="4955381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1" name="Line 7" descr="50%"/>
          <p:cNvSpPr>
            <a:spLocks noChangeShapeType="1"/>
          </p:cNvSpPr>
          <p:nvPr/>
        </p:nvSpPr>
        <p:spPr bwMode="auto">
          <a:xfrm>
            <a:off x="4906216" y="5096669"/>
            <a:ext cx="5842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2" name="Rectangle 8" descr="50%"/>
          <p:cNvSpPr>
            <a:spLocks noChangeArrowheads="1"/>
          </p:cNvSpPr>
          <p:nvPr/>
        </p:nvSpPr>
        <p:spPr bwMode="auto">
          <a:xfrm>
            <a:off x="4614116" y="5661819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t'</a:t>
            </a:r>
          </a:p>
        </p:txBody>
      </p:sp>
      <p:sp>
        <p:nvSpPr>
          <p:cNvPr id="53" name="Line 9" descr="50%"/>
          <p:cNvSpPr>
            <a:spLocks noChangeShapeType="1"/>
          </p:cNvSpPr>
          <p:nvPr/>
        </p:nvSpPr>
        <p:spPr bwMode="auto">
          <a:xfrm>
            <a:off x="4933600" y="5803106"/>
            <a:ext cx="556816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4" name="Rectangle 10" descr="50%"/>
          <p:cNvSpPr>
            <a:spLocks noChangeArrowheads="1"/>
          </p:cNvSpPr>
          <p:nvPr/>
        </p:nvSpPr>
        <p:spPr bwMode="auto">
          <a:xfrm>
            <a:off x="5344366" y="5308600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5" name="Line 11" descr="50%"/>
          <p:cNvSpPr>
            <a:spLocks noChangeShapeType="1"/>
          </p:cNvSpPr>
          <p:nvPr/>
        </p:nvSpPr>
        <p:spPr bwMode="auto">
          <a:xfrm>
            <a:off x="5490416" y="4319588"/>
            <a:ext cx="0" cy="77708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6" name="Rectangle 12" descr="50%"/>
          <p:cNvSpPr>
            <a:spLocks noChangeArrowheads="1"/>
          </p:cNvSpPr>
          <p:nvPr/>
        </p:nvSpPr>
        <p:spPr bwMode="auto">
          <a:xfrm>
            <a:off x="5362622" y="4531519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7" name="Line 13" descr="50%"/>
          <p:cNvSpPr>
            <a:spLocks noChangeShapeType="1"/>
          </p:cNvSpPr>
          <p:nvPr/>
        </p:nvSpPr>
        <p:spPr bwMode="auto">
          <a:xfrm>
            <a:off x="7507732" y="5803106"/>
            <a:ext cx="0" cy="7064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8" name="Rectangle 14" descr="50%"/>
          <p:cNvSpPr>
            <a:spLocks noChangeArrowheads="1"/>
          </p:cNvSpPr>
          <p:nvPr/>
        </p:nvSpPr>
        <p:spPr bwMode="auto">
          <a:xfrm>
            <a:off x="6677072" y="4955381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9" name="Line 15" descr="50%"/>
          <p:cNvSpPr>
            <a:spLocks noChangeShapeType="1"/>
          </p:cNvSpPr>
          <p:nvPr/>
        </p:nvSpPr>
        <p:spPr bwMode="auto">
          <a:xfrm>
            <a:off x="6900711" y="5096669"/>
            <a:ext cx="611584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Rectangle 16" descr="50%"/>
          <p:cNvSpPr>
            <a:spLocks noChangeArrowheads="1"/>
          </p:cNvSpPr>
          <p:nvPr/>
        </p:nvSpPr>
        <p:spPr bwMode="auto">
          <a:xfrm>
            <a:off x="6631432" y="5661819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t'</a:t>
            </a:r>
          </a:p>
        </p:txBody>
      </p:sp>
      <p:sp>
        <p:nvSpPr>
          <p:cNvPr id="61" name="Line 17" descr="50%"/>
          <p:cNvSpPr>
            <a:spLocks noChangeShapeType="1"/>
          </p:cNvSpPr>
          <p:nvPr/>
        </p:nvSpPr>
        <p:spPr bwMode="auto">
          <a:xfrm>
            <a:off x="6928096" y="5803106"/>
            <a:ext cx="5842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8" descr="50%"/>
          <p:cNvSpPr>
            <a:spLocks noChangeShapeType="1"/>
          </p:cNvSpPr>
          <p:nvPr/>
        </p:nvSpPr>
        <p:spPr bwMode="auto">
          <a:xfrm>
            <a:off x="7507732" y="4319588"/>
            <a:ext cx="0" cy="1483519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Rectangle 19" descr="50%"/>
          <p:cNvSpPr>
            <a:spLocks noChangeArrowheads="1"/>
          </p:cNvSpPr>
          <p:nvPr/>
        </p:nvSpPr>
        <p:spPr bwMode="auto">
          <a:xfrm>
            <a:off x="7379938" y="4531519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4" name="Text Box 20" descr="50%"/>
          <p:cNvSpPr txBox="1">
            <a:spLocks noChangeArrowheads="1"/>
          </p:cNvSpPr>
          <p:nvPr/>
        </p:nvSpPr>
        <p:spPr bwMode="auto">
          <a:xfrm>
            <a:off x="6804866" y="4319588"/>
            <a:ext cx="404680" cy="33703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>
                <a:latin typeface="Comic Sans MS" panose="030F0702030302020204" pitchFamily="66" charset="0"/>
              </a:rPr>
              <a:t>S'</a:t>
            </a:r>
          </a:p>
        </p:txBody>
      </p:sp>
      <p:sp>
        <p:nvSpPr>
          <p:cNvPr id="65" name="Rectangle 21" descr="50%"/>
          <p:cNvSpPr>
            <a:spLocks noChangeArrowheads="1"/>
          </p:cNvSpPr>
          <p:nvPr/>
        </p:nvSpPr>
        <p:spPr bwMode="auto">
          <a:xfrm>
            <a:off x="7370810" y="5988546"/>
            <a:ext cx="292100" cy="2825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6" name="Text Box 22" descr="50%"/>
          <p:cNvSpPr txBox="1">
            <a:spLocks noChangeArrowheads="1"/>
          </p:cNvSpPr>
          <p:nvPr/>
        </p:nvSpPr>
        <p:spPr bwMode="auto">
          <a:xfrm>
            <a:off x="4787550" y="4319588"/>
            <a:ext cx="325570" cy="33703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67" name="Text Box 23" descr="50%"/>
          <p:cNvSpPr txBox="1">
            <a:spLocks noChangeArrowheads="1"/>
          </p:cNvSpPr>
          <p:nvPr/>
        </p:nvSpPr>
        <p:spPr bwMode="auto">
          <a:xfrm>
            <a:off x="5636466" y="6107757"/>
            <a:ext cx="1509183" cy="24431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000">
                <a:latin typeface="Comic Sans MS" panose="030F0702030302020204" pitchFamily="66" charset="0"/>
              </a:rPr>
              <a:t>d requested at time t'</a:t>
            </a:r>
          </a:p>
        </p:txBody>
      </p:sp>
      <p:sp>
        <p:nvSpPr>
          <p:cNvPr id="68" name="Rectangle 24" descr="50%"/>
          <p:cNvSpPr>
            <a:spLocks noChangeArrowheads="1"/>
          </p:cNvSpPr>
          <p:nvPr/>
        </p:nvSpPr>
        <p:spPr bwMode="auto">
          <a:xfrm>
            <a:off x="1029773" y="4183543"/>
            <a:ext cx="3324225" cy="2565807"/>
          </a:xfrm>
          <a:prstGeom prst="rect">
            <a:avLst/>
          </a:prstGeom>
          <a:pattFill prst="pct5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" name="Line 25"/>
          <p:cNvSpPr>
            <a:spLocks noChangeShapeType="1"/>
          </p:cNvSpPr>
          <p:nvPr/>
        </p:nvSpPr>
        <p:spPr bwMode="auto">
          <a:xfrm>
            <a:off x="1860829" y="5110085"/>
            <a:ext cx="0" cy="712724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1073057" y="4967540"/>
            <a:ext cx="277019" cy="28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71" name="Line 27"/>
          <p:cNvSpPr>
            <a:spLocks noChangeShapeType="1"/>
          </p:cNvSpPr>
          <p:nvPr/>
        </p:nvSpPr>
        <p:spPr bwMode="auto">
          <a:xfrm>
            <a:off x="1306792" y="5110085"/>
            <a:ext cx="554038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1029773" y="5680264"/>
            <a:ext cx="277019" cy="28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t'</a:t>
            </a:r>
          </a:p>
        </p:txBody>
      </p:sp>
      <p:sp>
        <p:nvSpPr>
          <p:cNvPr id="73" name="Line 29"/>
          <p:cNvSpPr>
            <a:spLocks noChangeShapeType="1"/>
          </p:cNvSpPr>
          <p:nvPr/>
        </p:nvSpPr>
        <p:spPr bwMode="auto">
          <a:xfrm>
            <a:off x="1332762" y="5822809"/>
            <a:ext cx="528067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1722320" y="5323902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>
            <a:off x="1860829" y="4326088"/>
            <a:ext cx="0" cy="78399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6" name="Rectangle 32"/>
          <p:cNvSpPr>
            <a:spLocks noChangeArrowheads="1"/>
          </p:cNvSpPr>
          <p:nvPr/>
        </p:nvSpPr>
        <p:spPr bwMode="auto">
          <a:xfrm>
            <a:off x="1739634" y="4539905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3773990" y="5822809"/>
            <a:ext cx="0" cy="712724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8" name="Rectangle 34"/>
          <p:cNvSpPr>
            <a:spLocks noChangeArrowheads="1"/>
          </p:cNvSpPr>
          <p:nvPr/>
        </p:nvSpPr>
        <p:spPr bwMode="auto">
          <a:xfrm>
            <a:off x="2986218" y="4967540"/>
            <a:ext cx="277019" cy="28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>
            <a:off x="3205524" y="5110085"/>
            <a:ext cx="580008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0" name="Rectangle 36"/>
          <p:cNvSpPr>
            <a:spLocks noChangeArrowheads="1"/>
          </p:cNvSpPr>
          <p:nvPr/>
        </p:nvSpPr>
        <p:spPr bwMode="auto">
          <a:xfrm>
            <a:off x="2942934" y="5680264"/>
            <a:ext cx="277019" cy="28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t'</a:t>
            </a:r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3231495" y="5822809"/>
            <a:ext cx="554038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>
            <a:off x="3773990" y="4326088"/>
            <a:ext cx="0" cy="149672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3" name="Rectangle 39"/>
          <p:cNvSpPr>
            <a:spLocks noChangeArrowheads="1"/>
          </p:cNvSpPr>
          <p:nvPr/>
        </p:nvSpPr>
        <p:spPr bwMode="auto">
          <a:xfrm>
            <a:off x="3652794" y="4539905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84" name="Text Box 40"/>
          <p:cNvSpPr txBox="1">
            <a:spLocks noChangeArrowheads="1"/>
          </p:cNvSpPr>
          <p:nvPr/>
        </p:nvSpPr>
        <p:spPr bwMode="auto">
          <a:xfrm>
            <a:off x="3107414" y="4326088"/>
            <a:ext cx="405428" cy="3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>
                <a:latin typeface="Comic Sans MS" panose="030F0702030302020204" pitchFamily="66" charset="0"/>
              </a:rPr>
              <a:t>S'</a:t>
            </a: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3644137" y="6009899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86" name="Text Box 42"/>
          <p:cNvSpPr txBox="1">
            <a:spLocks noChangeArrowheads="1"/>
          </p:cNvSpPr>
          <p:nvPr/>
        </p:nvSpPr>
        <p:spPr bwMode="auto">
          <a:xfrm>
            <a:off x="1168282" y="4326088"/>
            <a:ext cx="324631" cy="3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60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87" name="Text Box 43"/>
          <p:cNvSpPr txBox="1">
            <a:spLocks noChangeArrowheads="1"/>
          </p:cNvSpPr>
          <p:nvPr/>
        </p:nvSpPr>
        <p:spPr bwMode="auto">
          <a:xfrm>
            <a:off x="1999339" y="6130171"/>
            <a:ext cx="1419721" cy="3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000" dirty="0">
                <a:latin typeface="Comic Sans MS" panose="030F0702030302020204" pitchFamily="66" charset="0"/>
              </a:rPr>
              <a:t>d  evicted at time t',</a:t>
            </a:r>
            <a:br>
              <a:rPr kumimoji="1" lang="en-US" altLang="en-US" sz="1000" dirty="0">
                <a:latin typeface="Comic Sans MS" panose="030F0702030302020204" pitchFamily="66" charset="0"/>
              </a:rPr>
            </a:br>
            <a:r>
              <a:rPr kumimoji="1" lang="en-US" altLang="en-US" sz="1000" dirty="0">
                <a:latin typeface="Comic Sans MS" panose="030F0702030302020204" pitchFamily="66" charset="0"/>
              </a:rPr>
              <a:t>before next request</a:t>
            </a:r>
          </a:p>
        </p:txBody>
      </p:sp>
      <p:sp>
        <p:nvSpPr>
          <p:cNvPr id="88" name="Line 44"/>
          <p:cNvSpPr>
            <a:spLocks noChangeShapeType="1"/>
          </p:cNvSpPr>
          <p:nvPr/>
        </p:nvSpPr>
        <p:spPr bwMode="auto">
          <a:xfrm>
            <a:off x="1860829" y="5822809"/>
            <a:ext cx="0" cy="712724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9" name="Rectangle 45"/>
          <p:cNvSpPr>
            <a:spLocks noChangeArrowheads="1"/>
          </p:cNvSpPr>
          <p:nvPr/>
        </p:nvSpPr>
        <p:spPr bwMode="auto">
          <a:xfrm>
            <a:off x="1730977" y="6009899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90" name="Rectangle 30"/>
          <p:cNvSpPr>
            <a:spLocks noChangeArrowheads="1"/>
          </p:cNvSpPr>
          <p:nvPr/>
        </p:nvSpPr>
        <p:spPr bwMode="auto">
          <a:xfrm>
            <a:off x="5370162" y="5301287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1" name="Rectangle 32"/>
          <p:cNvSpPr>
            <a:spLocks noChangeArrowheads="1"/>
          </p:cNvSpPr>
          <p:nvPr/>
        </p:nvSpPr>
        <p:spPr bwMode="auto">
          <a:xfrm>
            <a:off x="5354982" y="4549056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2" name="Rectangle 32"/>
          <p:cNvSpPr>
            <a:spLocks noChangeArrowheads="1"/>
          </p:cNvSpPr>
          <p:nvPr/>
        </p:nvSpPr>
        <p:spPr bwMode="auto">
          <a:xfrm>
            <a:off x="7364254" y="4536819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3" name="Rectangle 30"/>
          <p:cNvSpPr>
            <a:spLocks noChangeArrowheads="1"/>
          </p:cNvSpPr>
          <p:nvPr/>
        </p:nvSpPr>
        <p:spPr bwMode="auto">
          <a:xfrm>
            <a:off x="7366870" y="5953621"/>
            <a:ext cx="277019" cy="2850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0" rIns="92075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245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 animBg="1"/>
      <p:bldP spid="80" grpId="0"/>
      <p:bldP spid="81" grpId="0" animBg="1"/>
      <p:bldP spid="82" grpId="0" animBg="1"/>
      <p:bldP spid="83" grpId="0" animBg="1"/>
      <p:bldP spid="84" grpId="0"/>
      <p:bldP spid="85" grpId="0" animBg="1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66155</TotalTime>
  <Words>1470</Words>
  <Application>Microsoft Office PowerPoint</Application>
  <PresentationFormat>On-screen Show (4:3)</PresentationFormat>
  <Paragraphs>438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 Black</vt:lpstr>
      <vt:lpstr>Helvetica</vt:lpstr>
      <vt:lpstr>Times New Roman</vt:lpstr>
      <vt:lpstr>Courier New</vt:lpstr>
      <vt:lpstr>Arial</vt:lpstr>
      <vt:lpstr>Symbol</vt:lpstr>
      <vt:lpstr>Wingdings</vt:lpstr>
      <vt:lpstr>Tahoma</vt:lpstr>
      <vt:lpstr>Comic Sans MS</vt:lpstr>
      <vt:lpstr>Cambria Math</vt:lpstr>
      <vt:lpstr>Custom Design</vt:lpstr>
      <vt:lpstr>CSE 421</vt:lpstr>
      <vt:lpstr>Optimal Caching/Paging</vt:lpstr>
      <vt:lpstr>Optimal Caching/Paging</vt:lpstr>
      <vt:lpstr>Optimal Offline Caching</vt:lpstr>
      <vt:lpstr>Optimal Offline Caching:   Farthest-In-Future</vt:lpstr>
      <vt:lpstr>Why Exchange Argument?</vt:lpstr>
      <vt:lpstr>Warm up (n=k+1)</vt:lpstr>
      <vt:lpstr>Reduced Eviction Schedules</vt:lpstr>
      <vt:lpstr>Reduced Eviction Schedules</vt:lpstr>
      <vt:lpstr>Farthest-In-Future:  Analysis</vt:lpstr>
      <vt:lpstr>Farthest-In-Future:  Analysis</vt:lpstr>
      <vt:lpstr>Farthest-In-Future:  Analysis</vt:lpstr>
      <vt:lpstr>Farthest-In-Future:  Analysis</vt:lpstr>
      <vt:lpstr>Online Caching</vt:lpstr>
      <vt:lpstr>k-server problem</vt:lpstr>
      <vt:lpstr>Greedy does not work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349</cp:revision>
  <cp:lastPrinted>2000-07-01T21:41:59Z</cp:lastPrinted>
  <dcterms:created xsi:type="dcterms:W3CDTF">1998-04-21T02:39:18Z</dcterms:created>
  <dcterms:modified xsi:type="dcterms:W3CDTF">2018-10-12T22:00:32Z</dcterms:modified>
</cp:coreProperties>
</file>