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notesSlides/notesSlide13.xml" ContentType="application/vnd.openxmlformats-officedocument.presentationml.notesSlide+xml"/>
  <Override PartName="/ppt/ink/ink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3.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4" r:id="rId1"/>
  </p:sldMasterIdLst>
  <p:notesMasterIdLst>
    <p:notesMasterId r:id="rId26"/>
  </p:notesMasterIdLst>
  <p:handoutMasterIdLst>
    <p:handoutMasterId r:id="rId27"/>
  </p:handoutMasterIdLst>
  <p:sldIdLst>
    <p:sldId id="718" r:id="rId2"/>
    <p:sldId id="690" r:id="rId3"/>
    <p:sldId id="693" r:id="rId4"/>
    <p:sldId id="694" r:id="rId5"/>
    <p:sldId id="723" r:id="rId6"/>
    <p:sldId id="703" r:id="rId7"/>
    <p:sldId id="704" r:id="rId8"/>
    <p:sldId id="705" r:id="rId9"/>
    <p:sldId id="714" r:id="rId10"/>
    <p:sldId id="715" r:id="rId11"/>
    <p:sldId id="707" r:id="rId12"/>
    <p:sldId id="706" r:id="rId13"/>
    <p:sldId id="708" r:id="rId14"/>
    <p:sldId id="369" r:id="rId15"/>
    <p:sldId id="698" r:id="rId16"/>
    <p:sldId id="717" r:id="rId17"/>
    <p:sldId id="697" r:id="rId18"/>
    <p:sldId id="719" r:id="rId19"/>
    <p:sldId id="692" r:id="rId20"/>
    <p:sldId id="695" r:id="rId21"/>
    <p:sldId id="713" r:id="rId22"/>
    <p:sldId id="720" r:id="rId23"/>
    <p:sldId id="721" r:id="rId24"/>
    <p:sldId id="722" r:id="rId25"/>
  </p:sldIdLst>
  <p:sldSz cx="9144000" cy="6858000" type="screen4x3"/>
  <p:notesSz cx="7315200" cy="9601200"/>
  <p:embeddedFontLst>
    <p:embeddedFont>
      <p:font typeface="Tahoma" panose="020B0604030504040204" pitchFamily="34" charset="0"/>
      <p:regular r:id="rId28"/>
      <p:bold r:id="rId29"/>
    </p:embeddedFont>
    <p:embeddedFont>
      <p:font typeface="Helvetica" panose="020B0604020202020204" pitchFamily="34" charset="0"/>
      <p:regular r:id="rId30"/>
      <p:bold r:id="rId31"/>
      <p:italic r:id="rId32"/>
      <p:boldItalic r:id="rId33"/>
    </p:embeddedFont>
    <p:embeddedFont>
      <p:font typeface="Cambria Math" panose="02040503050406030204" pitchFamily="18" charset="0"/>
      <p:regular r:id="rId34"/>
    </p:embeddedFont>
    <p:embeddedFont>
      <p:font typeface="Comic Sans MS" panose="030F0702030302020204" pitchFamily="66" charset="0"/>
      <p:regular r:id="rId35"/>
      <p:bold r:id="rId36"/>
      <p:italic r:id="rId37"/>
      <p:boldItalic r:id="rId38"/>
    </p:embeddedFont>
    <p:embeddedFont>
      <p:font typeface="Arial Black" panose="020B0A04020102020204" pitchFamily="34" charset="0"/>
      <p:bold r:id="rId39"/>
    </p:embeddedFont>
    <p:embeddedFont>
      <p:font typeface="ＭＳ Ｐゴシック" panose="020B0600070205080204" pitchFamily="34" charset="-128"/>
      <p:regular r:id="rId40"/>
    </p:embeddedFont>
    <p:embeddedFont>
      <p:font typeface="Arial Narrow" panose="020B0606020202030204" pitchFamily="34" charset="0"/>
      <p:regular r:id="rId41"/>
      <p:bold r:id="rId42"/>
      <p:italic r:id="rId43"/>
      <p:boldItalic r:id="rId44"/>
    </p:embeddedFont>
    <p:embeddedFont>
      <p:font typeface="MT Extra" panose="05050102010205020202" pitchFamily="18" charset="2"/>
      <p:regular r:id="rId45"/>
    </p:embeddedFont>
  </p:embeddedFontLst>
  <p:defaultTextStyle>
    <a:defPPr>
      <a:defRPr lang="en-US"/>
    </a:defPPr>
    <a:lvl1pPr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yan Oveis Gharan" initials="SOG" lastIdx="3" clrIdx="0">
    <p:extLst>
      <p:ext uri="{19B8F6BF-5375-455C-9EA6-DF929625EA0E}">
        <p15:presenceInfo xmlns:p15="http://schemas.microsoft.com/office/powerpoint/2012/main" userId="53db6fd9924b9b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399FF"/>
    <a:srgbClr val="0033CC"/>
    <a:srgbClr val="FF0000"/>
    <a:srgbClr val="006600"/>
    <a:srgbClr val="669900"/>
    <a:srgbClr val="00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5791" autoAdjust="0"/>
  </p:normalViewPr>
  <p:slideViewPr>
    <p:cSldViewPr snapToGrid="0">
      <p:cViewPr varScale="1">
        <p:scale>
          <a:sx n="107" d="100"/>
          <a:sy n="107" d="100"/>
        </p:scale>
        <p:origin x="1602" y="114"/>
      </p:cViewPr>
      <p:guideLst>
        <p:guide orient="horz" pos="21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3132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l" defTabSz="966788">
              <a:defRPr sz="1300">
                <a:latin typeface="Helvetica" pitchFamily="34" charset="0"/>
              </a:defRPr>
            </a:lvl1pPr>
          </a:lstStyle>
          <a:p>
            <a:pPr>
              <a:defRPr/>
            </a:pPr>
            <a:endParaRPr lang="en-US"/>
          </a:p>
        </p:txBody>
      </p:sp>
      <p:sp>
        <p:nvSpPr>
          <p:cNvPr id="186371" name="Rectangle 3"/>
          <p:cNvSpPr>
            <a:spLocks noGrp="1" noChangeArrowheads="1"/>
          </p:cNvSpPr>
          <p:nvPr>
            <p:ph type="dt" sz="quarter" idx="1"/>
          </p:nvPr>
        </p:nvSpPr>
        <p:spPr bwMode="auto">
          <a:xfrm>
            <a:off x="4175125" y="0"/>
            <a:ext cx="31337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r" defTabSz="966788">
              <a:defRPr sz="1300">
                <a:latin typeface="Helvetica" pitchFamily="34" charset="0"/>
              </a:defRPr>
            </a:lvl1pPr>
          </a:lstStyle>
          <a:p>
            <a:pPr>
              <a:defRPr/>
            </a:pPr>
            <a:endParaRPr lang="en-US"/>
          </a:p>
        </p:txBody>
      </p:sp>
      <p:sp>
        <p:nvSpPr>
          <p:cNvPr id="186372" name="Rectangle 4"/>
          <p:cNvSpPr>
            <a:spLocks noGrp="1" noChangeArrowheads="1"/>
          </p:cNvSpPr>
          <p:nvPr>
            <p:ph type="ftr" sz="quarter" idx="2"/>
          </p:nvPr>
        </p:nvSpPr>
        <p:spPr bwMode="auto">
          <a:xfrm>
            <a:off x="0" y="9104313"/>
            <a:ext cx="3132138"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l" defTabSz="966788">
              <a:defRPr sz="1300">
                <a:latin typeface="Helvetica" pitchFamily="34" charset="0"/>
              </a:defRPr>
            </a:lvl1pPr>
          </a:lstStyle>
          <a:p>
            <a:pPr>
              <a:defRPr/>
            </a:pPr>
            <a:endParaRPr lang="en-US"/>
          </a:p>
        </p:txBody>
      </p:sp>
      <p:sp>
        <p:nvSpPr>
          <p:cNvPr id="186373" name="Rectangle 5"/>
          <p:cNvSpPr>
            <a:spLocks noGrp="1" noChangeArrowheads="1"/>
          </p:cNvSpPr>
          <p:nvPr>
            <p:ph type="sldNum" sz="quarter" idx="3"/>
          </p:nvPr>
        </p:nvSpPr>
        <p:spPr bwMode="auto">
          <a:xfrm>
            <a:off x="4175125" y="9104313"/>
            <a:ext cx="313372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defTabSz="966788">
              <a:defRPr sz="1300">
                <a:latin typeface="Helvetica" panose="020B0604020202020204" pitchFamily="34" charset="0"/>
              </a:defRPr>
            </a:lvl1pPr>
          </a:lstStyle>
          <a:p>
            <a:fld id="{6182BE8A-974A-4C58-A370-5BB83AC9531D}" type="slidenum">
              <a:rPr lang="en-US" altLang="en-US"/>
              <a:pPr/>
              <a:t>‹#›</a:t>
            </a:fld>
            <a:endParaRPr lang="en-US" altLang="en-US"/>
          </a:p>
        </p:txBody>
      </p:sp>
    </p:spTree>
    <p:extLst>
      <p:ext uri="{BB962C8B-B14F-4D97-AF65-F5344CB8AC3E}">
        <p14:creationId xmlns:p14="http://schemas.microsoft.com/office/powerpoint/2010/main" val="219458828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0T20:49:36.434"/>
    </inkml:context>
    <inkml:brush xml:id="br0">
      <inkml:brushProperty name="width" value="0.05292" units="cm"/>
      <inkml:brushProperty name="height" value="0.05292" units="cm"/>
      <inkml:brushProperty name="color" value="#FF0000"/>
    </inkml:brush>
  </inkml:definitions>
  <inkml:trace contextRef="#ctx0" brushRef="#br0">23396 919 2004 0,'0'0'56'0,"0"0"14"0,0 0-56 0,0 0-14 0,0 0 0 0,0 0 0 15,0 0 147-15,0 0 26 0,0 0 6 0,0 0 1 16,-8 11-83-16,8 8-16 0,-4-5-3 0,4 5-1 16,0-1-51-16,0 0-10 0,0 1-3 0,4 3 0 15,-4 0-13-15,4-4 0 0,0 11 0 0,0-11 0 16,-4 1-18-16,0-1-6 16,0 0-2-16,9-7 0 0,-5 4-178 0,0-4-36 0,-4 4-8 15</inkml:trace>
  <inkml:trace contextRef="#ctx0" brushRef="#br0" timeOffset="405.7273">23339 703 2959 0,'0'0'65'0,"0"0"14"0,0 0 2 0,0 0 2 0,0 0-67 0,0 0-16 15,0 0 0-15,0 0 0 0,12 4 43 0,9 0 5 16,7-1 0-16,9 5 1 0,9-8-41 0,3 3-8 0,5 1 0 0,-1-4 0 15,1 11-8-15,4-11 8 16,-1 4 0-16,5-1-9 16,4 1-16-16,-4-4-3 0,-5 7-1 0,-3-7 0 15,-5 0-33-15,-7 0-6 0,-5 0-2 0,-4 0 0 16,-9 0 15-16,1 0 3 0,-8 4 1 0,-9 0 0 0,-8-4 51 16,0 0 0-16,0 0 0 0,-4 11 0 0,-4-4 67 0,-1 11 7 0,-7 1 2 15,-1-1 0-15,5 4-8 0,-9 11-2 0,5 3 0 0,-1-6 0 16,1 3-30-16,4-4-5 0,3 4-2 0,1-11 0 15,-4 4-17-15,8-1-3 0,-1 1-1 0,5-8 0 16,-4 4-8-16,0-7 0 0,0 3 0 0,0-7 8 16,0 0-8-16,-8 4 0 0,-1-12 0 0,1 5-11 15,-5-1-2-15,1-7-1 0,-13 4 0 0,-8-4 0 16,4 0 1-16,-8-4 0 0,0 4 0 0,-5 0 0 16,5 0 1-16,0 0 1 0,0-11 0 0,-1 7 0 15,1 1 11-15,4 3 0 0,0 0-9 0,4-8 9 16,13 5-16-16,-5 3 2 0,8 0 0 0,5 3-890 15,12-3-179-15</inkml:trace>
  <inkml:trace contextRef="#ctx0" brushRef="#br0" timeOffset="706.6706">23425 1652 2191 0,'0'0'62'0,"0"0"14"0,4 18-61 0,-4-18-15 0,-4 18 0 0,4-18 0 15,0 0 176-15,0 0 32 0,0 0 6 0,0 22 2 16,0-22-117-16,0 22-23 0,0 4-5 0,-4-8-1 15,0 4-46-15,4-3-10 0,0-19-2 0,8 25 0 16,-8-3-12-16,4-4-10 0,-4-18 2 0,8 22 0 16,5-3-96-1,-5-1-18-15,4 0-4 0,1-7-733 0,-1-3-146 0</inkml:trace>
  <inkml:trace contextRef="#ctx0" brushRef="#br0" timeOffset="1099.1256">23429 1487 2890 0,'0'11'64'0,"-4"7"12"0,-4-18 4 0,4 4 1 0,0 3-65 0,4 1-16 16,-4-1 0-16,-1 4 0 0,1-11 67 0,8 7 9 15,9 4 3-15,-1-7 0 0,9 3-63 16,8 4-16-16,8-4 0 0,4 1 0 0,4 3 0 0,5-4 0 16,-5-7-12-16,8 0 12 0,5-4-21 0,0 1 2 15,-5-1 1-15,1 4 0 16,0-7-10-16,-5 7-1 0,-4-8-1 0,-8 16 0 15,0 3-4-15,-8-4-1 0,-4 0 0 0,-4-7 0 0,-9 4 24 0,-4 0 11 16,-4 7-10-16,0 0 10 0,-4-11 21 0,-8 11 11 16,-4 3 1-16,-1 5 1 0,-3 3 15 0,0 0 3 0,-1 0 1 15,1 0 0-15,-1 7-21 0,1-11-4 0,3 8 0 16,5-1-1-16,0 5-18 0,4-12-9 0,0 4 10 16,-5 0-10-16,9-4 0 0,0 1 0 0,0-1 0 15,-4 0 0-15,4-7 0 0,0 0 0 0,-4-7 0 0,4-4 0 16,-8 11-17-16,-5-4 3 0,1 4 1 0,-4-11 0 15,-9-7 1-15,-4 3 0 0,-8-3 0 0,-4-1 0 16,0 1-4-16,-1 4 0 0,-3-8 0 0,0 3 0 16,4 1 16-16,-1 3-11 0,5-3 11 0,0 7-10 15,8 4 10-15,0-4 0 0,13 3-9 0,16-3 9 16,0 0-120-16,0 0-20 16,0 0-4-16</inkml:trace>
  <inkml:trace contextRef="#ctx0" brushRef="#br0" timeOffset="1480.7213">23417 2556 2598 0,'0'0'74'0,"-8"4"15"0,-1 7-71 0,5-8-18 0,4-3 0 0,0 0 0 16,0 0 126-16,0 0 22 0,0 0 4 0,0 0 0 15,0 0-90-15,0 0-18 0,4 11-4 0,5-3-1 16,-1-1-39-16,0 0 0 0,4 4 0 0,1 0 0 16,-5 4 0-16,0 0-10 0,1-4 10 0,-1 3-10 15,-8 5-19-15,4-1-4 16,0 0-1-16,0 1 0 0,-4-5-107 0,0 5-22 0,0-1-4 16,0 0-634-16,-4-3-127 0</inkml:trace>
  <inkml:trace contextRef="#ctx0" brushRef="#br0" timeOffset="1908.7512">23470 2490 2962 0,'-12'4'65'0,"12"-4"14"0,0 0 2 0,-8 7 3 0,8-7-68 0,0 0-16 16,0 0 0-16,0 0 0 0,0 0 55 0,0 0 7 15,8 0 2-15,13-7 0 16,-1 3-56-16,9 4-8 0,4-3 0 0,4-1-10 0,4 4 10 0,5 0-10 15,-5-7 10-15,17 3-10 0,-1 4-6 0,-3 0-2 16,-5 4 0-16,1 3 0 16,-5-3-20-16,-4-1-4 0,0 8-1 0,-8-11 0 15,0 8 7-15,-12 3 0 0,-5-4 1 0,1 8 0 0,-5-4 35 0,-8-4 0 16,-4 4 0-16,-4 0 0 0,0 7 23 0,-4-7 11 0,-4 0 2 0,-1 4 1 16,1-4 3-16,-1 3 1 0,1 1 0 15,0 0 0-15,-1-1-7 0,5 1-2 16,0 3 0-16,0 1 0 0,4-1-10 0,-5 0-2 0,5 0-1 15,4 4 0-15,-4 0-11 0,0 0-8 0,0 0 12 16,4-3-12-16,-4 3 8 0,-5-4-8 0,9-3 0 0,-4-1 0 16,-4 1 11-16,0-4-2 0,0 0 0 0,-5-7 0 15,-3-1-9-15,-1 1 12 0,-7-4-12 0,-5-4 12 16,0 1-12-16,-4-1 0 0,-4-7 0 0,-4 0 0 16,4-4 0-16,-1 4 0 0,1 0-9 0,0 0 9 15,4 4-24-15,9 0 3 0,3-1 0 0,5 5 0 16,3 3-83-16,9 0-17 15,8 11-3-15,4-4-1201 0</inkml:trace>
  <inkml:trace contextRef="#ctx0" brushRef="#br0" timeOffset="2338.5069">23437 3223 1392 0,'0'-30'40'0,"0"30"8"0,0 0-39 0,0 0-9 0,0 0 0 0,0 0 0 16,5 4 181-16,-5-4 35 0,-5 0 6 0,5 0 2 15,0 0-32-15,0 0-7 0,-8 7-1 0,8-7 0 16,0 11-80-16,-4 4-17 0,0 3-3 0,-4 1-1 15,4-1-45-15,0 4-9 0,4-4-1 0,-5 4-1 16,1-4-27-16,4 8 0 0,4-4 0 0,5 0 0 16,-5-7-17-16,0 3-6 0,0 0-1 0,4-3 0 15,0 0-134-15,1-4-27 0,-5-1-6 0,4-2-1002 16</inkml:trace>
  <inkml:trace contextRef="#ctx0" brushRef="#br0" timeOffset="2749.1957">23433 3179 3085 0,'0'7'68'0,"0"-7"13"0,0 0 3 0,0 0 4 0,-4 15-71 0,4-15-17 0,0 0 0 0,13 3 0 15,-5 8 41-15,12-3 5 0,5-5 1 0,4 1 0 16,0 3-37-16,8-7-10 0,0-3 0 0,4-1 0 16,0 4 0-16,5-4 0 0,3 1 0 0,1-5 0 15,3 5-16-15,-3-1-4 0,-1 0 0 0,0 4-1 31,-3 0-21-31,-9 4-4 0,-4-4-1 0,-4 4 0 16,-5 3-3-16,-7 4-1 0,-1 4 0 0,-7-4 0 0,-9 0 37 0,-5 3 14 0,-3 8-11 0,4-7 11 16,-8-1 42-16,-1-3 14 15,-3 0 4-15,-1 0 0 0,1 4 1 0,-1 3 1 0,5 1 0 0,-4 6 0 16,3 1-31-16,5 0-7 0,0-1 0 0,0 1-1 16,3-1-14-16,5-6-9 0,-4 6 12 0,0-3-12 15,0-3 0-15,0-1 0 0,4 0 0 0,-4 4 0 16,-4-3 0-16,-5-5 0 0,5 1 0 0,0-4 0 15,-5-4 0-15,-3 4 0 0,-9-4 0 0,5 4-12 16,-9-3 12-16,-4-5-11 0,-4-3 11 0,0-3-10 16,-9-8 10-16,1 0-8 0,4 3 8 0,-5-3-8 15,1 4 8-15,4 0-8 0,8 3 8 0,4-3-8 16,9-4 0-16,3 11 0 0,9 7 0 0,8-7 0 16,12 0-64-16,5 4-12 0,7 11-2 0,9-1-826 15,9 1-164-15</inkml:trace>
  <inkml:trace contextRef="#ctx0" brushRef="#br0" timeOffset="3084.0197">23454 4222 1717 0,'-25'-33'48'0,"25"33"12"0,-4 11-48 0,4 4-12 0,-8-4 0 0,4-4 0 16,4-7 252-16,-4 4 48 0,-5 0 9 0,9-4 3 15,-4 7-135-15,4-7-26 0,-4 11-6 0,4 0-1 16,0-11-71-16,0 11-14 0,0 0-3 0,4 0-1 15,-4 3-35-15,4 1-6 16,-4 0-2-16,0-1 0 0,0 1-12 0,5 3-8 0,-1 1 8 0,4 3-13 16,0 0-70-16,-4 7-13 15,4-7-4-15,-8 0 0 0,5 3-112 0,-5-6-22 0,0-1-5 0</inkml:trace>
  <inkml:trace contextRef="#ctx0" brushRef="#br0" timeOffset="3505.2074">23491 4160 3232 0,'0'0'72'0,"-4"7"14"0,0 1 3 0,4-1 1 0,-4 4-72 0,4-4-18 0,0 1 0 0,4-1 0 15,4 0 41-15,0 4 5 16,5-7 1-16,7 0 0 0,9-4-47 0,16 3 0 16,1 1 0-16,-1 0 0 0,4-1-12 0,5-6-3 0,0-1 0 0,3-7 0 31,1 0-20-31,4 0-4 0,-5 0-1 0,-7 7 0 15,-1 1-20-15,-3 3-4 0,-9 3 0 0,-8 1-1 16,-5 0 13-16,-24-4 4 0,17 11 0 0,-17-11 0 0,8 14 62 16,-4-6 13-16,-8 6 2 0,-4-3 1 0,-5 4 58 0,1-1 12 0,-4 5 3 15,-1-1 0-15,1 0-39 0,-1 4-8 0,-3 0-2 0,7-3 0 16,1 3-34-16,-1 0-6 0,5 3-2 0,4 1 0 16,-4 3-12-16,4 0 0 0,0-3 0 0,-1 3 0 15,1 4 0-15,4-3 0 0,-4 6 0 0,4-7 0 16,-4-7-9-16,0-3 9 0,-8-1-13 0,3 0 5 15,-3-3 8-15,-4 0 0 0,-9-8-9 0,0 4 9 16,0-4 0-16,-3 1 0 0,-5-5 0 0,-4-3 0 16,4 0 0-16,-9-7 0 0,5-4 0 0,0 4 0 15,0-4 0-15,-4-4 0 0,-4-7-12 0,8 7 12 16,-1 4-35-16,5 4 1 0,1 3 0 0,3 4 0 16,4 4-16-16,8 3-3 0,-3 1-1 0,16-1 0 15,0 11-126-15,12 1-26 0,0-5-5 0,13 1-967 16</inkml:trace>
  <inkml:trace contextRef="#ctx0" brushRef="#br0" timeOffset="3854.3976">23376 5215 2714 0,'0'-41'77'0,"0"41"16"0,-4 15-74 0,-1 3-19 0,1-7 0 0,0 0 0 16,4-11 148-16,0 0 27 0,0 11 5 0,0-4 0 15,0 4-100-15,0 0-20 0,0 8-4 0,0-1 0 16,4 11-43-16,-4-3-13 0,4 0 8 0,1-1-8 16,-1 5 0-16,0 2-14 0,-4-2 2 0,4-1 1 15,-4 0-71-15,4 4-14 0,-4-7-4 0,4 3 0 16,0-10-76-16,-4-1-15 0,0-7-3 0,0 3-601 16,-4-6-120-16</inkml:trace>
  <inkml:trace contextRef="#ctx0" brushRef="#br0" timeOffset="4257.2255">23380 5149 2948 0,'8'47'65'0,"-4"-32"14"0,-4-15 2 0,0 0 1 0,0 0-66 0,0 0-16 0,0 0 0 16,0 0 0-16,0 0 61 0,17 11 9 0,3-8 2 0,9 1 0 16,0-4-59-16,8-4-13 0,8 1 0 0,1-4 0 15,-1-1 0-15,4-3-16 0,9 4 5 0,-4-4 1 31,-1 4-24-31,5 3-5 0,0 0-1 0,-5 1 0 16,1 3-14-16,-5 3-3 0,-12 1-1 0,-4 3 0 16,-4 1 13-16,-8-1 2 0,-9 4 1 0,-4 4 0 0,-8-5 42 0,0 5 14 0,-4 3 0 15,-8 1 0-15,-1-1 58 0,-3 4 12 0,4 4 3 0,-1-4 0 16,-3-4-19-16,3 4-4 0,1 0-1 0,4 0 0 16,-1 3-25-16,1 1-5 0,4-4-1 0,0 4 0 15,4-4-20-15,0 0-4 0,0 0 0 0,0 3-8 16,4 1 0-16,-4-4 0 0,4 0 0 0,-4-4 0 15,-4 4 8-15,0-4-8 0,0 1 0 0,-4-5 0 16,-1-3 9-16,-3-3-9 0,-4 3 0 0,-1-4 9 16,-8-7-9-16,-8 0 0 0,-4 4 0 0,-4-8 0 15,-4 4-10-15,-1-7 10 0,1 3-13 0,-8-3 5 16,3-1 8-16,-3 1-12 0,3 0 12 0,5 3-12 16,8 0 2-16,4 4 0 0,4 4 0 0,4-4 0 15,9 0-39-15,3 0-8 0,13 0-2 0,5-4-890 16,7 1-179-16</inkml:trace>
  <inkml:trace contextRef="#ctx0" brushRef="#br0" timeOffset="32592.8904">23726 209 2070 0,'8'0'45'0,"-8"0"10"0,-8-4 1 0,8 4 3 0,0 0-47 0,0 0-12 0,0-7 0 0,0 7 0 16,-4-11 108-16,4 11 20 0,0 0 4 0,0 0 1 15,0-7-39-15,0 7-8 0,0 0-2 0,0 0 0 16,4-8-38-16,-4 8-8 0,0 0-2 0,0 0 0 16,4 8-15-16,-4-8-3 0,0 0-1 0,4 3 0 15,0 12-5-15,-4-4-2 0,0 4 0 0,0 3 0 16,0-7-1-16,4 15 0 0,-4 10 0 0,4 1 0 16,-4 0-9-16,5-5 12 0,-5 9-12 0,4 3 12 15,0-8-12-15,0 8 0 0,0-7 0 0,4 7 0 16,1 0 0-16,-1 3 0 0,-4 8 0 0,4-3 0 15,0 6 0-15,1 1 0 0,-5 7 0 0,0-4 0 16,4-7 0-16,-8 0 10 0,0 0-10 0,0 7 10 16,-4-7-10-16,0 11 10 0,0 0-10 0,-4 0 10 15,-1-4-10-15,5-7 10 0,-4 7-10 0,0-7 10 16,4-4-10-16,-5 4 0 0,1 0 0 0,8 4 8 16,-4-1-8-16,4 4 0 0,0-7 0 0,4 0 0 15,-4 0 0-15,8 0 0 0,-4-7 0 0,1 3 8 0,3 0-8 16,-4-3 12-16,4 7-12 0,0-4 12 0,1 8-12 15,-1-4 0-15,0-8 9 0,4 1-9 0,-3-1 0 16,-1 1 0-16,0 3 0 0,-4-7 8 0,5 0-8 0,3 4 0 16,-8-1 0-16,0 1 8 0,4-1-8 0,-3 5 0 15,3-1 0-15,-4 0 0 0,-4 4 0 16,4 0 0-16,0-4 0 0,0 1 0 0,0 3 0 0,5-1 0 16,-5 9 0-16,0 3 0 0,-4-8 0 0,4 8 0 15,0 0 0-15,-4 0 0 0,4-4 0 0,-4 4 0 16,0 0 0-16,0 4 0 0,0-5 0 0,0 9 0 15,0 10 0-15,0-4 0 0,-4-6 0 0,8-1 8 0,-4 4-8 16,4-4 0-16,0 8 0 0,1-4 0 0,-1-1 0 16,4-6 0-16,0 0 0 0,0-5 0 0,1 9 0 15,-1-1 0-15,-4 0 0 0,0 4 0 0,4-4 0 16,1 1 0-16,-5-12 0 0,-4 4 0 16,4 0 0-16,0-1 8 0,0 1-8 0,-4-3 0 0,0 3 8 15,-4-12-8-15,4 1 0 0,0-3 8 0,-4 3-8 16,0-4 0-16,4-4 0 0,-4-3 9 0,-1 0-9 0,1 0 0 15,-4-3 8-15,4-1-8 0,0 0 0 0,0-3 0 16,0-4 0-16,0 0 0 0,-5 7 0 0,5-3 0 16,0-8-14-16,0 0 3 0,0-3 1 0,4-1 0 15,0-3-19-15,-4-3-4 0,0-1-1 0,-1-7 0 16,5 4-164-16,-4-1-33 0,0-6-6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0T20:51:03.996"/>
    </inkml:context>
    <inkml:brush xml:id="br0">
      <inkml:brushProperty name="width" value="0.05292" units="cm"/>
      <inkml:brushProperty name="height" value="0.05292" units="cm"/>
      <inkml:brushProperty name="color" value="#FF0000"/>
    </inkml:brush>
  </inkml:definitions>
  <inkml:trace contextRef="#ctx0" brushRef="#br0">19907 1425 1392 0,'0'0'40'0,"0"-8"8"0,0 8-39 0,0 0-9 0,0 0 0 0,0 0 0 15,0 0 135-15,0 0 25 0,0 0 4 0,0 0 2 16,0 0-23-16,0 0-5 0,0 0-1 0,0 8 0 16,-5-5-31-16,5-3-6 0,0 0-2 0,0 0 0 15,0 0-25-15,0 11-5 0,0 4 0 0,5 3-1 16,-5-3-28-16,0 3-6 0,0 12-1 0,4-5 0 16,-4 5-14-16,-4 2-3 0,4 9-1 0,-5 3 0 15,5-8-14-15,-4 1 8 0,0 0-8 0,0 6 0 16,0-10 8-16,0 0-8 0,4 0 0 0,-4-7 0 15,0 0 0-15,4 3 0 0,0-11 0 0,0 4 0 16,0-4-86-16,0-3-14 16,0 3-2-16,4-14-784 0,-4-4-157 0</inkml:trace>
  <inkml:trace contextRef="#ctx0" brushRef="#br0" timeOffset="1514.5552">19886 1311 1692 0,'-4'19'37'0,"4"-19"8"0,0 0 2 0,0 0 0 0,0 0-38 0,0 0-9 0,0 0 0 0,0 0 0 16,0 0 109-16,0 0 20 0,0 0 4 0,0 0 1 15,8 7-42-15,4-7-8 0,-3 0-1 0,7 0-1 16,1 7-26-16,-1-7-4 0,9 0-2 0,0 0 0 15,8-7-18-15,-1 7-3 0,6 0-1 0,11 0 0 16,0-7-8-16,9 7-1 0,0 0-1 0,8 0 0 16,0 0-18-16,8 0 10 0,0-4-10 0,4 4 8 0,9-7-8 15,-1 7 0-15,1-8 9 0,-5 5-9 0,1-1 0 16,-5 0 0-16,-4 4 0 0,0-11 8 0,-4 8-8 16,0-1 0-16,-8-3 8 0,-8 3-8 0,-5 0 8 15,-4 4-8-15,-7-3 10 0,-6 3-10 0,-7 0 9 0,0-11-9 16,-9 11 8-16,-3 0-8 0,-5 0 12 0,-8 0-2 15,0 0-1-15,0 0 0 0,0 0 23 0,0 0 4 16,0 0 0-16,-4 11 1 0,-4 0-8 0,4 0-1 16,-9 3-1-16,5-6 0 0,-4 6-14 0,-1 1-2 15,1 10-1-15,-1-6 0 0,5-1-10 0,-4 8 0 16,0 3 0-16,3 0 0 0,1 4 0 0,4 4 0 0,-4 7 0 16,-1 3 0-16,5 1 0 0,-4 3 0 0,4 1-8 15,0-5 8-15,0 4 0 0,4-3 0 0,-4-4 0 0,-1 0 0 16,1 4 0-16,4-8 0 0,-4 0 0 0,4-3 0 15,0-1 0-15,0-10 0 0,-8 0 0 0,4-4 0 16,0 3 9-16,-9-14 0 0,1 7 0 0,-4-7 0 16,-1-3 14-16,-4-1 2 0,-3 0 1 0,-1-3 0 15,-12 0-8-15,-4-4-2 0,4-4 0 0,-9-3 0 16,1 3-7-16,-9-3-1 0,-3-4-8 0,-5 0 12 16,-4 3-12-16,-4 1 0 0,-4 0 0 0,-4 3 0 15,3 4 0-15,-3-7 0 0,-8 7-12 0,-1 0 12 16,9 7-20-16,0-7 2 0,7 0 1 0,6 4 0 15,11-1 17-15,9 1 0 0,8-8 0 0,4 4 0 16,8 4 0-16,8-8 0 0,1 4 0 0,8-3 0 16,8 3-59-16,0 0-11 0,8-4-2 15,8-10-864-15,9-12-173 0</inkml:trace>
  <inkml:trace contextRef="#ctx0" brushRef="#br0" timeOffset="6462.1964">18959 2897 2885 0,'0'0'82'0,"-4"11"18"0,0 11-80 0,0-4-20 0,-1-3 0 0,1 3 0 15,4 8 46-15,0 3 6 0,-4 0 0 0,4 8 1 16,0 10-20-16,0 5-4 0,-4 3-1 0,0 3 0 16,4 1-28-16,-4-4 8 0,4 0-8 0,0-1 0 15,4 5 0-15,0-11-15 0,4-12 3 0,5-3 1 16,-1-11-165-16,0 4-34 0,1-12-6 15,3 1-916-15</inkml:trace>
  <inkml:trace contextRef="#ctx0" brushRef="#br0" timeOffset="6928.931">18827 2780 2862 0,'0'11'63'0,"4"0"13"0,0-4 2 0,5 0 2 0,7 0-64 0,5 1-16 15,3-1 0-15,18 4 0 0,11 0 40 0,34 7 4 16,3-3 0-16,22-8 1 0,11 1-28 0,9-8-5 0,16 0-2 0,13-8 0 16,16-3-10-16,9-3 12 15,-1-1-12-15,-4 0 12 0,1 4-12 0,-5 4 12 0,-8 3-12 16,-9 8 12-16,-3 3-12 0,-13 8 0 0,-16 0 0 16,0 3 0-16,-13 0-9 0,-8 1 9 15,-16-5-12-15,-5 5 12 0,-8-5-16 0,-12 1 3 0,-20 0 1 16,-5-1 0-16,-12 1 12 0,-9-8 0 0,-11 4 0 0,-9 4 0 15,-13 3 0-15,-3 4 16 0,-13 7-3 0,-8 4-1 16,-4 4 14-16,-9 3 2 0,1 11 1 0,-1 1 0 16,13 10 10-16,0-3 1 0,4-1 1 0,8-3 0 15,5-7-25-15,7-8-4 0,1-3-2 0,4-4 0 16,4 0-10-16,0-8 0 0,4 1 0 0,-4-4 0 16,4-4 0-16,-5 4 0 0,5-7 0 0,-4-1-11 15,0-3-17 1,-8 0-3-16,-1-11-1 0,-11 4 0 0,3-8-13 0,-12 1-3 15,-8 3-1-15,-8-4 0 0,-13 0 7 0,-17 1 2 0,-11-8 0 16,-9 3 0-16,-8 1 22 0,-13 7 5 0,-16 0 1 0,0 4 0 16,-4 3 12-16,-8 8 16 0,-4 3-3 0,3 4-1 0,9 0 12 15,12 4 3-15,13-1 0 0,8-3 0 0,16-4-18 16,5-3-9-16,12 0 10 0,8-4-10 16,4-4-124-16,12 0-30 0,5-14-6 15,12 3-1024-15</inkml:trace>
  <inkml:trace contextRef="#ctx0" brushRef="#br0" timeOffset="7388.7233">19408 4625 2890 0,'-4'18'64'0,"0"1"12"0,-4-8 4 0,3 3 1 0,1-6-65 0,-4-1-16 16,8 0 0-16,-4 1 0 0,-4-1 91 0,8-7 14 15,0 0 3-15,0 0 1 0,0 7-71 0,0 4-14 16,0 4-4-16,0 7 0 0,4 7-20 0,0 4 0 15,0 0 0-15,-4 4 0 0,4 3 0 0,0 0 0 16,-4-7 0-16,0 0 0 16,4 4-25-16,1-4-3 0,3-8-1 0,-8-3 0 15,8 4-121-15,-4-1-24 0,0-6-5 0</inkml:trace>
  <inkml:trace contextRef="#ctx0" brushRef="#br0" timeOffset="7907.0426">19371 4530 2904 0,'-4'14'83'0,"4"-14"17"0,0 26-80 0,0 0-20 0,0-4 0 0,4-11 0 15,8-4 80-15,1 4 12 0,7-4 2 0,9-3 1 16,16 3-60-16,9-7-12 0,8-3-3 0,8-5 0 16,4-3-20-16,13 0 0 0,11-3 0 0,10 3 0 15,15-4 0-15,9-3 0 0,0-1 0 0,8 1 8 16,8 0-8-16,5 3 0 0,-9 4 0 0,8 0 0 15,1 4-23-15,-9 3 1 0,-12 1 0 0,0-1 0 16,-5 0-25-16,-7 4-5 16,-1 0 0-16,-16-3-1 0,-16 3 3 0,-13 0 1 15,-16 0 0-15,-9 3 0 0,-12 5 33 0,-8-8 6 0,-12 3 2 0,-5 1 0 0,-12-4 70 16,0 0 14-16,-8 11 4 0,-5 3 0 0,1 1 6 16,-9 0 2-16,1 3 0 0,-1 4 0 0,1 4-46 0,-1 3-9 15,0 0-1-15,1 8-1 0,-1-4-20 0,5 7-11 16,-1 0 12-16,1 4-12 0,3 0 0 0,-3 8 0 15,3 2 0-15,1 1 0 0,0 4 0 0,-1 0 0 16,-3-5 0-16,8 1 0 0,4 0 0 0,-9-3 0 16,1-5 0-16,-9-3 0 0,1-4 10 0,-1 1-10 15,-8-8 8-15,-4-4-8 0,-8-3 11 0,-4-4-3 0,-1 0-8 16,-7-4 12-16,-9-4-12 0,-4-3 9 0,-4-7-9 16,-8 0 8-16,-5-4-8 0,1-4 0 0,-5-3 0 15,-3-4 0-15,-5-4 0 0,-4 4 0 0,-4 0 0 0,-4-3 0 16,8-8 0-16,-12 11 0 0,-9 0-11 0,-3 3 11 15,3 5-10-15,1 3 10 0,-5 3-12 0,1 5 12 16,7-1 0-16,13 0 9 0,17 4 1 0,12-3 0 16,16 3-19-16,13-4-4 0,16-7-1 0,12 0 0 31,17 0-106-31,9-7-20 0,19-12-5 0,22-3-1253 0</inkml:trace>
  <inkml:trace contextRef="#ctx0" brushRef="#br0" timeOffset="8774.4909">18209 1330 1875 0,'0'0'41'0,"12"-4"9"0,1 0 2 0,-1-7 0 0,-4 0-41 0,1 0-11 0,-5 4 0 0,-4-4 0 15,0 4 164-15,-8-8 30 0,-1 0 6 0,-3 8 2 16,-5-4-72-16,1 4-14 0,-5-8-4 0,-3 4 0 16,-1 4-54-16,-4-4-11 0,0-4-3 0,5-3 0 15,-5 0-30-15,0-1-6 0,-8 1-8 0,4-4 11 16,0-4-24-16,0-7-5 0,0 4-1 0,8 3 0 16,-4 4-15-16,9-3-3 0,-1-4-1 0,5 10 0 15,3 5 7-15,1 3 2 0,4 11 0 16,4 7 0-16,-1 11 5 0,1 22 2 0,8 23 0 0,1 17 0 0,-5 5 9 15,8 17 1-15,0 19 1 0,13-4 0 0,3 11 11 16,1-3 0-16,8-1 0 0,0-3 0 0,4-4 18 16,-4-3 2-16,4-8 1 0,-4-7 0 0,-8-4 0 0,-5-11 0 15,1 4 0-15,-9-7 0 0,-7-1-3 0,-5 1-1 16,-9-4 0-16,-7-1 0 0,-9-2-6 0,-16 3-2 16,-13 3 0-16,-8 1 0 0,1-4-9 15,-9-8 0-15,0 1 0 0,4-12 0 0,4-10 0 0,0 0-12 0,9-12 4 16,3-7 8-16,5-10-10 0,8-5 10 0,8-3 0 15,4-7-9-15,9 0 9 0,-1-8 12 0,9-3-2 0,8 7-1 16,8-8 7-16,0-6 2 0,5 3 0 16,3-4 0-16,9 4 6 0,0 0 0 0,4-3 1 0,-1 3 0 15,9 0-5-15,1 7-2 0,-1 8 0 0,0 3 0 16,4 8-6-16,0 6-2 0,0 9 0 0,-12 6 0 16,0 8-2-16,-8 11-8 0,-1 11 12 0,-7 11-4 15,-9 11 8-15,-13 3 2 0,-7 8 0 0,-5-3 0 16,1-1-4-16,-9 0-1 0,4-4 0 0,0-6 0 15,9-12-13-15,-1-7 8 0,5 0-8 0,4-4 0 16,4-7 0-16,0-7 0 0,4-12 0 0,4 1 0 16,0-8-24-16,4-7-5 0,4-7-1 15,1-4 0-15,-1-4-95 0,5-7-19 0,7-7-4 16,5-12-1164-16</inkml:trace>
  <inkml:trace contextRef="#ctx0" brushRef="#br0" timeOffset="13511.5545">15552 3501 1929 0,'4'58'42'0,"-4"-32"9"0,0-11 1 0,0-15 4 0,0 0-45 0,0 0-11 0,4 11 0 16,-4-4 0-16,0-7 135 0,0 0 25 0,0 0 4 15,0 0 2-15,0 0-55 0,8 0-11 0,-4-7-3 0,0-1 0 16,-4-6-37-16,0 14-7 0,0 0-1 0,4-11-1 16,1-11-12-16,-5 3-3 0,0 5 0 0,-5-1 0 15,-3-3-17-15,4 0-4 0,-4-1-1 0,0 8 0 16,-5 4-5-16,1-4-1 0,0-4 0 0,-9 4 0 15,0 0 1-15,-3 8 0 0,-5 3 0 0,-4 7 0 16,0 0-9-16,-4 4 12 0,-4 4-12 0,12 11 12 16,8-4-1-16,1 11 0 0,3 3 0 0,1-3 0 15,7-4-11-15,1 1 0 0,8-1 0 0,8 0 0 16,1-7 0-16,-1 0 0 0,0 4 0 0,4-1 0 16,5-3 0-16,8-3 0 0,-1-12 0 0,5 0 0 15,4-3-8-15,-4-4 8 0,4 0 0 0,-4-11 0 16,0-7 0-16,-5-4 0 0,5-4 0 0,-4-7 0 15,0-11 0-15,-1-11 0 0,-3 4 0 0,-5-7 0 16,1-5 0-16,3-6-11 0,-3-1 3 0,-5-3 0 16,1 0-7-16,-5-12-1 0,4 5 0 0,-3 10 0 15,-1 8 0-15,0 11 0 0,-8 11 0 0,4 7 0 16,4 11 16-16,-8 11 0 0,0 11-10 0,0 0 10 0,-4 29 0 16,0 8 0-16,0 10 0 0,-8 12 8 0,-1 3 17 15,1 8 3-15,0 3 1 0,-1 4 0 0,-3 0-2 0,-1 10-1 16,5 1 0-16,0-11 0 0,7 0-18 0,1-18-8 15,4-12 8-15,4 5-8 16,1 2-16-16,7-13-9 0,0-12-2 0,5-3 0 16,3-8-129-16,-3-3-25 0,3-8-6 0,1-3-686 15,0-4-138-15</inkml:trace>
  <inkml:trace contextRef="#ctx0" brushRef="#br0" timeOffset="13705.4914">15865 3618 3248 0,'-33'-33'92'0,"33"33"20"0,8 7-90 0,-8 1-22 0,0-8 0 0,0 0 0 15,0 14 78-15,8-3 11 0,0 0 3 0,5-3 0 16,7-8-64-16,5 3-12 0,4-3-2 0,0-3-1 16,4-5-13-16,0-3 0 0,4 4 0 0,0-8 0 15,-4 1-78 1,4-5-9-16,0-3-1 0,0 1-896 0,-4-5-178 0</inkml:trace>
  <inkml:trace contextRef="#ctx0" brushRef="#br0" timeOffset="13890.0103">16507 2999 3304 0,'9'44'73'0,"-9"-44"15"0,-4 7 4 0,4 1 0 16,0-5-74-16,-5 8-18 0,5 0 0 0,-4 0 0 0,0 8 73 0,4 3 11 15,-4 3 3-15,0 16 0 0,-8 3-55 0,8 10-10 16,4 12-2-16,0 8-1 0,-5-5-19 0,5 1-11 16,0-4 2-16,5-4-1078 15,-5 0-215-15</inkml:trace>
  <inkml:trace contextRef="#ctx0" brushRef="#br0" timeOffset="26057.532">20463 6042 1699 0,'0'11'37'0,"0"0"8"0,0-11 2 0,0 0 1 0,0 0-39 0,0 0-9 0,0 0 0 0,0 11 0 15,0-4 105-15,0-7 19 0,0 0 4 0,0 0 1 16,0 4-47-16,0-4-10 0,0 0-1 0,0 0-1 16,0 0-14-16,4 11-4 0,0 0 0 0,0 7 0 15,0-3 0-15,0 3-1 0,-4 1 0 0,0 2 0 16,0 5-4-16,0 0-1 0,-4-1 0 0,4 5 0 15,-4-5-24-15,0 5-5 0,0 3-1 0,-4-1 0 16,4-13-6-16,-1 6-2 0,-3 5 0 0,4-1 0 16,-4 0-8-16,4 1 0 0,0-8 0 0,-5 3 8 15,9-6-8-15,-4 2 0 0,0-2 0 0,4-8 0 16,0-11-9-16,-4 11-7 0,0-4-2 0,4-7 0 16,4 4-146-16,-4-4-28 15,0 0-7-15,8-19-927 0</inkml:trace>
  <inkml:trace contextRef="#ctx0" brushRef="#br0" timeOffset="27063.8995">20500 5991 2314 0,'-8'33'51'0,"8"-33"10"0,0 0 3 0,0 0 1 0,0 0-52 0,-9 11-13 0,5-4 0 0,4-7 0 16,0 0 110-16,0 0 19 0,0 0 4 0,0 0 1 15,0 0-75-15,0 0-15 0,8 4-4 0,-8-4 0 16,17 0-12-16,-1 0-2 0,1 7-1 0,8 0 0 16,-5-7-5-16,9 4-2 0,-4 3 0 0,8 1 0 15,0-5-2-15,4-3 0 0,0 4 0 0,4-4 0 16,9 0-3-16,3 4-1 0,1-4 0 0,7 3 0 16,-3 1 0-16,4-8 0 0,8 4 0 0,0-3 0 15,0-1-12-15,8 0 0 0,1 1 0 0,-1-1 0 16,0 4 0-16,-8-4 8 0,9 1-8 0,-5-1 0 15,4-3 0-15,-4 7 0 0,0-4 0 0,0 0 0 16,-4 8 0-16,1 0 0 0,-10-4 0 0,9-4 0 16,-4-3 0-16,4-1 8 0,-8 5-8 0,4-5 0 15,-4 8 0-15,0-3 0 0,-9 3 0 0,-3 0 0 16,-9 3 0-16,0-3 0 0,-4-3 0 0,-4-1 0 16,0 4 0-16,-8 0 0 0,-1-4 0 0,-3 1 0 15,4 3 0-15,-9 0 0 0,-7 3 0 0,3-3 0 16,0-3 12-16,-3 3 2 0,-1 3 1 0,0-3 0 0,-8 0 9 15,0 0 3-15,0 0 0 0,0 0 0 0,0 0-12 16,0 0-3-16,0-3 0 0,0 3 0 0,0 0-12 0,0 0 9 16,0 0-9-16,0 0 8 0,0 0-8 0,0 0 0 15,0 0 0-15,0 0 0 0,0 0 0 0,0 0 0 16,0 0 0-16,0 0 0 0,-4 11 0 0,4-11 0 16,0 0 0-16,-12 11 0 0,3 3 0 0,1 5 0 15,0-1 0-15,0 0 8 0,-1 4-8 0,-3 0 0 16,4 4 0-16,-5-1 0 0,1 1 0 0,0 3 0 0,-1-3 8 15,5 0-8-15,0 3 0 0,0 4 0 0,-1-4 0 16,1 0 0-16,0 8 0 0,0-4 0 16,3-4 0-16,-3 4 0 0,4 0 0 0,-4-3 0 0,4-5 0 15,0 1 0-15,-5-1 0 0,9 1 0 0,-4-4 0 16,4 0 0-16,0 0 0 0,-4-4 0 0,4 1 0 0,-4-5 0 16,4-3 0-16,0 0 0 0,0 0 0 0,0-3 0 15,-4-1 0-15,4 4 0 0,-4-7 0 0,0 3 0 16,0-4 0-16,4-3 0 0,0 0 0 0,-9 4 0 15,1 0 0-15,8-4 0 0,0 0 8 0,-12 7-8 16,-1-3 0-16,5-4 0 0,0 3 0 0,8-3 0 16,-8 0 0-16,-5 0 0 0,5 4 0 0,8-4 0 15,-12 0 0-15,-1 0-9 0,-3 0 9 0,3-4-10 16,-3 4 10-16,-1-3 0 0,1-1 0 0,-5 0-8 16,-3 4 8-16,-1 0 0 0,0-3 0 0,-8 3 0 15,0 0 0-15,-4-4 0 0,4 4 0 0,-4-4 0 16,0 1 0-16,0-4 0 0,-4 3 0 0,0 0 0 0,-1-3 0 15,-3 3 0-15,0 4 0 0,-5 0 0 16,1 4-11-16,-5-4 0 0,1-4 0 0,-1 4 0 0,-3 0 11 16,3 0 0-16,-4-3-9 0,-3-1 9 0,-10 4 0 15,1 0 0-15,0-4 10 0,0 1-10 0,0 3 0 0,0 0 0 16,0 3 0-16,4 1-12 0,-4-4 12 0,4 0 10 16,0 0-2-16,5 0 0 0,-1 0 0 0,0 4 0 15,8-1 0-15,5 5 0 0,4-5-8 16,3 1 0-16,5-4 0 0,4 0 8 0,5 4-8 0,3-1 0 15,4-3 0-15,5 0 0 0,-1-3 0 0,5-1 0 0,4 4 0 16,-1 4 0-16,5-1 0 0,0-3 0 0,4-3 0 16,0 3 0-16,0 0 0 0,0 0-9 0,-4-4 9 0,4 4 0 15,0 0 0-15,0 0 0 0,0 0 0 0,0 0 0 16,0 0 0-16,0 0 0 0,0 0 0 0,-4 0 0 31,4 0-62-31,0 0-6 0,8-4 0 0,5 4-912 0,3-7-183 0</inkml:trace>
  <inkml:trace contextRef="#ctx0" brushRef="#br0" timeOffset="34573.8286">20603 659 1033 0,'0'0'22'0,"0"0"5"0,0 0 1 0,4 0 2 0,4-7-30 0,0 3 0 0,-8 4 0 0,0 0 0 16,9 0 49-16,-9 0 4 0,0 0 1 0,0 0 0 15,8 0 31-15,-8 0 7 0,8 0 0 0,-8 0 1 16,8 11 31-16,-3-3 7 0,-1 3 1 0,-4-4 0 0,4 11-13 0,-4-7-3 16,0 0 0-16,0 4 0 0,0-4-30 0,-4 0-6 15,4 4-2-15,0-4 0 0,-4 3-47 0,4-3-10 16,-5-3-1-16,5 3-1 0,0-4-11 0,-4 11-8 16,4 0 9-16,0 1-9 15,0-1-118-15,0 8-30 0,4-8-5 0,-4 4-947 16</inkml:trace>
  <inkml:trace contextRef="#ctx0" brushRef="#br0" timeOffset="34715.1869">20665 1410 2120 0,'-13'26'47'0,"13"-19"9"0,-4 4 3 0,-4-4 0 0,8 4-47 0,-4 4-12 0,0-4 0 0,4-4 0 16,-4 4 93-16,4-3 17 0,0 3 3 0,0-11 1 15,4 7-87-15,-4 4-18 0,4-4-9 0,0 4 10 31,0 8-146-31,4-12-28 0,1 11-7 0,-5-11-481 0,0 8-96 0</inkml:trace>
  <inkml:trace contextRef="#ctx0" brushRef="#br0" timeOffset="34839.684">20652 1959 1490 0,'0'0'32'0,"0"0"8"0,0 11 0 0,0 0 3 0,0 4-35 0,-4-8-8 0,4 4 0 0,4-3-440 15,-4 3-89-15</inkml:trace>
  <inkml:trace contextRef="#ctx0" brushRef="#br0" timeOffset="34980.5678">20689 2399 1807 0,'0'0'40'0,"0"14"8"0,-8-3 1 0,8 8 2 0,-4-5-41 0,0 1-10 15,4-4 0-15,0-11 0 0,0 11 0 0,4 4-12 16,0-4 2-16</inkml:trace>
  <inkml:trace contextRef="#ctx0" brushRef="#br0" timeOffset="35155.1506">20652 2908 1540 0,'0'0'34'0,"0"18"7"0,0 11 2 0,0-7 0 0,0-3-35 16,0-1-8-16,0-18 0 0,0 15 0 0,0-15 89 0,0 14 16 0,0 1 3 0,0-4 1 16,0-11-69-16,0 14-15 0,0 1-2 0,0-4-1 31,0-11-45-31,0 11-9 0,0-11-1 0,4 15-543 0,-4-1-108 0</inkml:trace>
  <inkml:trace contextRef="#ctx0" brushRef="#br0" timeOffset="35327.2796">20685 3475 2206 0,'-8'44'48'0,"4"-29"11"0,-4-4 1 0,4 7 3 0,-5 4-51 15,5-15-12-15,0 8 0 0,0-4 0 16,0 7 92-16,0-7 15 0,4 0 3 0,-4 4 1 0,4-4-87 0,0 4-16 16,4-4-8-16,-4 3 0 15,4-3-128-15,-4 4-32 0,4 0-7 0,4-1-507 16,-8-14-102-16</inkml:trace>
  <inkml:trace contextRef="#ctx0" brushRef="#br0" timeOffset="35489.4676">20603 3951 1447 0,'0'37'32'0,"0"-22"6"0,0-1 2 0,0 1 0 0,0-1-32 0,0 1-8 0,0 3 0 0,0 1 0 16,0-5 87-16,4 5 15 0,-4-5 3 0,0 1 1 15,0 3-51-15,0 1-11 0,0-1-1 0,0-3-1 16,-4-1-25-16,4 1-5 0,0-4 0 0,0 0-1 31,0-11-39-31,0 11-8 0,0-4-2 0,0-7-538 0,4 11-107 0</inkml:trace>
  <inkml:trace contextRef="#ctx0" brushRef="#br0" timeOffset="35668.5236">20562 4717 2264 0,'0'21'50'0,"0"-2"10"0,0-5 3 0,0-14 0 0,0 0-51 0,0 15-12 0,0 3 0 0,0 1 0 16,-4-5 42-16,4 1 6 0,0-15 0 0,4 11 1 15,0 7-49-15,0-3-19 0,-4-4 1 0,0-11 0 16,4 11-133-16,-4 0-26 16,0 0-6-16,0 4-410 0,0-1-83 0</inkml:trace>
  <inkml:trace contextRef="#ctx0" brushRef="#br0" timeOffset="35839.1452">20541 5200 1216 0,'-8'25'34'0,"8"1"9"0,-4 11-35 0,0-4-8 0,4-11 0 0,-5 0 0 0,5 0 95 0,0-4 17 0,-4 0 3 0,4-3 1 16,0-15-69-16,0 15-14 0,0-5-2 16,4 5-1-16,-4-4-30 0,0 4 0 0,0-15-8 0,5 14 8 31,-5 1-156-31,0-15-24 0,0 0-4 0,0 15-376 0</inkml:trace>
  <inkml:trace contextRef="#ctx0" brushRef="#br0" timeOffset="36030.6018">20496 5833 1605 0,'4'66'35'15,"-4"-40"7"-15,0-4 2 0,0 3 2 0,0-3-37 0,-4-7-9 0,4-15 0 0,0 15 0 16,0-1 50-16,0 5 8 0,0-1 2 0,0-3 0 15,0 3-60-15,-4-7 0 0,4-11 0 0,0 15 0 16,4 3-49-16,-8-3-3 0,4-15 0 0,0 14 0 16,0-3-53-16,0 7-11 0,0 4-3 0,4-3 0 15,-4-19 2-15,4 11 0 0,-4 0 0 0,0 0 0 16,0-4-5-16,-4 0-1 0,8 8 0 0</inkml:trace>
  <inkml:trace contextRef="#ctx0" brushRef="#br0" timeOffset="36391.2323">20438 6448 1900 0,'0'26'42'0,"0"7"9"0,4-7 1 0,-4-1 1 0,0-3-42 0,0 0-11 16,0-11 0-16,0 8 0 0,4 6 82 0,0 1 14 15,-8-4 4-15,8 0 0 0,5 0-68 0,-5-4-12 16,-4 0-4-16,0 8 0 0,4 0-16 0,-4-4 0 0,0 0 0 0,0 0 0 31,0 7-36-31,0-4 0 0,0-6-1 0,0 3 0 16,-4 0-31-16,4 0-7 0,0-4-1 0,0 0 0 15,0 4-38-15,0 0-8 0,0 0-2 0,-4 0 0 16,4 0-86-16,-4 0-18 0,4 4-3 0,-5-1-1 16,5 1 134-16,-8-4 26 0,4-4 6 0,0 4 1 0,0 0 65 0,0 0 9 0,4 0 4 0,-4 0 1 15,-5-4 87-15,9-3 18 0,0 0 3 0,-4-1 1 16,4 5 0-16,0-1 0 0,0-3 0 0,4 3 0 16,0-3 1-16,-4-1 0 0,-4 8 0 0,4-4 0 15,4 4-10-15,-8-3-2 0,4 3 0 0,0 0 0 16,0 3-33-16,-4-3-7 0,4 0-2 0,-4 0 0 15,0 4-38-15,4 0-7 0,0-1-1 0,-4-3-1 16,4-4-23-16,0 1 0 0,0-1 0 0,0-3 0 16,4-1-96-16,-4 1-16 0,0-4-4 15,4-4-554-15,0 1-110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0T20:58:59.240"/>
    </inkml:context>
    <inkml:brush xml:id="br0">
      <inkml:brushProperty name="width" value="0.05292" units="cm"/>
      <inkml:brushProperty name="height" value="0.05292" units="cm"/>
      <inkml:brushProperty name="color" value="#FF0000"/>
    </inkml:brush>
  </inkml:definitions>
  <inkml:trace contextRef="#ctx0" brushRef="#br0">7390 11809 2549 0,'0'-29'72'0,"0"29"16"0,0 0-70 0,0 0-18 0,0 0 0 0,4 14 0 0,4-3 91 0,0 4 14 0,1 7 3 0,-5 4 1 16,4 10-26-16,-4 12-6 0,-4 10-1 0,0 16 0 15,-4 6-33-15,0 8-7 0,-4 7-2 16,-1-3 0-16,5-4-18 0,-4-4-4 0,4-3-1 16,4-16 0-16,4-2-11 0,0-8 0 0,0-11 0 15,4-12 0 1,1 1-23-16,3-11-3 0,-4-7-1 0,1-8 0 15,-1-3-2-15,0-11-1 0,0-4 0 0,-4-11 0 0,0-11 12 0,5-4 2 16,3-10 1-16,-4-1 0 0,1-14 15 0,3 3-9 0,0 1 9 0,5-1-8 16,-1 4 8-16,-3 7 0 0,-1 5 0 0,4 2-8 15,9 12 8-15,-4 3 0 0,-1 12 0 0,1 6 0 16,4 5 0-16,-1 6 11 0,1 5-3 0,0 6 0 16,-5 16 24-16,1 3 5 0,4 3 1 0,-9 12 0 15,1 7 17-15,-5 0 3 0,-4 7 1 0,-4-11 0 16,5 0-29-16,-5-3-6 0,0 0 0 0,0-12-1 15,0-3-23-15,4-4 0 0,-3-7 0 0,3-7-8 16,0-4-157-16,0-4-31 16,0-10-7-16</inkml:trace>
  <inkml:trace contextRef="#ctx0" brushRef="#br0" timeOffset="761.7974">8337 12878 2473 0,'0'30'54'0,"0"-19"11"0,0-11 3 0,-4 0 2 0,4 0-56 0,0 0-14 0,0 0 0 0,0 3 0 15,-4 1 119-15,4-4 21 0,0 0 4 0,0 0 0 16,0 0-75-16,17 4-15 0,-1 3-3 0,5-4-1 15,3 1-35-15,-3 0-7 0,0-1-8 0,3 1 11 16,5 3-11-16,-4 1 0 0,-5-1 0 0,5 0 0 16,-8 1 0-16,-1-1 0 0,-4 4 0 0,1 0 0 15,-9 0 0-15,0 4 0 0,-4-1-8 0,-8 5 8 16,0-1 0-16,-13 11 0 0,0 1 8 0,-7 2-8 16,-5-2 12-16,0 3-2 0,-9 3-1 0,5-6 0 15,4-1 10-15,9-3 1 0,-1-4 1 16,13-8 0-16,3 4-21 0,9-7 0 0,9-3 0 15,7-5 0-15,13 1-14 0,8-8-4 0,8-3-1 0,5-11 0 16,7-11-83 0,9-4-17-16,4-4-3 0,-12 8-1194 0</inkml:trace>
  <inkml:trace contextRef="#ctx0" brushRef="#br0" timeOffset="1276.1438">10863 11732 3250 0,'0'0'72'0,"0"7"14"0,0-7 3 0,0 0 3 0,-4 8-74 0,0 3-18 0,0-4 0 0,-1 8 0 16,5 3 44-16,-4 15 6 0,-8 7 1 0,4 12 0 15,4 17-34-15,-5 12-6 0,1 7-2 0,-4-1 0 16,-1 1-9-16,1-3 0 0,4-5 0 0,0-10 0 15,8-4-12-15,0-8-5 0,0-7-1 0,4-7 0 16,4-7-22-16,-4-11-5 16,4-4-1-16,-4-8 0 0,5-6 17 0,3-5 3 0,-4-10 1 0,1-4 0 15,3-7 17-15,4-12 8 0,-3 1-8 0,-1-11 8 0,9-1 0 16,-5-6 0-16,5-1 0 0,-1-3 8 0,5 3-8 0,-4 8 8 16,3 4-8-16,-3 6 8 0,0 8-8 0,-5 4 0 15,9 3 0-15,-5 12 0 0,1 6 0 0,0 12 11 16,-1 3-11-16,1 12 12 0,4 6 16 0,-5 8 3 15,-8 0 1-15,5 4 0 0,4 3-11 0,-9-7-1 16,-4 3-1-16,-4-6 0 0,0-5-19 0,1-3 10 16,7-3-10-16,-4-8 8 15,-12-4-112-15,8-7-24 0,8-4-4 0,-7-3-1237 0</inkml:trace>
  <inkml:trace contextRef="#ctx0" brushRef="#br0" timeOffset="1452.0202">11658 12823 3560 0,'4'15'79'0,"4"0"16"0,-8-1 3 0,0 1 1 0,0 3-79 0,5 1-20 0,-1-1 0 0,0 4 0 16,-4 0 20-16,0 7 1 0,8 0 0 0,-4 1 0 15,0 3-46-15,0 3-10 0,1 1-1 0,3 3-1020 16,8-3-203-16</inkml:trace>
  <inkml:trace contextRef="#ctx0" brushRef="#br0" timeOffset="2118.5434">14353 11761 3081 0,'0'11'68'0,"0"0"13"0,0-11 3 0,0 11 4 0,0-11-71 0,0 0-17 0,0 0 0 0,4 11 0 0,0 4 55 16,-4 3 7-16,4 4 2 0,-4 15 0 0,0 7-34 16,0 11-6-16,0 3-2 0,0 12 0 0,-4 0-8 0,4 3-2 15,-4 0 0-15,0-7 0 0,-9-8-12 16,9 1 11-16,4-8-11 0,0 1 10 0,-8-12-10 15,8 0 0-15,0-7-10 0,0-4 10 16,0-3-21-16,0-8 1 0,4-7 1 0,0-3 0 16,0-5-2-16,-4-3-1 0,9-11 0 0,3-3 0 0,-4-12 6 15,5-7 2-15,3-7 0 0,0 0 0 0,1-8 14 16,4 4-12-16,-1 0 12 0,-3 0-12 0,-5 8 12 16,4 3 0-16,9 3 0 0,-4 8 0 0,4 8 0 15,-5 3 0-15,5 7 0 0,0 8 10 0,3 3 4 16,-3 11 1-16,-4 8 0 0,3 3 0 0,-7 4 4 0,-1 7 1 0,1 1 0 15,-9 3 0 1,0 0-44-16,1-4-9 0,-5 0-2 0,0-11-1421 0</inkml:trace>
  <inkml:trace contextRef="#ctx0" brushRef="#br0" timeOffset="2629.9266">15341 12673 2592 0,'9'62'57'0,"-9"-62"12"0,0 0 3 0,0 0 0 0,0 0-58 0,0 0-14 0,0 0 0 16,0 0 0-16,-4 19 127 0,4-5 22 0,-9 5 5 0,5-1 1 15,-8 4-82-15,0 0-16 0,-5 0-3 0,5 7-1 16,3-3-30-16,-3-1-7 0,0 1 0 0,3 0-1 15,5-4-15-15,0-4 0 0,4-3 0 0,4-1 0 16,9-6 0-16,-1-1-10 0,5 0 2 0,3-3 0 16,1-4-6-16,3 0-1 0,1-4 0 0,0 4 0 15,-9 0 15-15,9 0 0 0,-8 4-10 0,3-4 10 16,-3 4 0-16,-5 3 0 0,0 0 0 0,1 4 0 16,-5 4 12-16,0-4 1 0,-4 4 0 0,0 3 0 15,-4 0 0-15,0 0 0 0,-4 1 0 0,0 6 0 16,-4-3-13-16,-4 0 11 0,-1-3-11 0,-3-8 10 15,-1 3-53-15,-3-6-10 16,3-5-3-16,-7-6 0 0,-1-8-125 0,-4 0-26 16,4-4-5-16</inkml:trace>
  <inkml:trace contextRef="#ctx0" brushRef="#br0" timeOffset="2737.0395">15292 12644 3031 0,'0'55'67'0,"4"-37"13"0,-4-18 4 0,13 11 0 0,7 7-67 0,1-3-17 0,3 0 0 0,9-4 0 0,4-4 46 0,5-7 6 15,3-7 0-15,9-8 1 16,11-11-101-16,10-3-21 0,3-7-4 0</inkml:trace>
  <inkml:trace contextRef="#ctx0" brushRef="#br0" timeOffset="3259.8263">18629 11732 2995 0,'0'7'66'0,"0"-7"14"0,0 11 2 0,0 4 2 0,0 0-68 0,0-1-16 0,-4 8 0 0,4 4 0 16,-4 3 80-16,0 15 12 0,-4 4 2 0,-1 10 1 0,-3 12-50 15,0 0-9-15,-5-1-3 0,1 4 0 0,-1 1-22 0,5-5-11 16,0-3 10-16,3-11-10 0,1-4 0 15,4-3 0-15,8-1 0 0,-4-6 0 16,8-8-25-16,1-11-5 0,-1 0-1 16,0-11 0-16,4-8-15 0,-12-3-3 0,17 0-1 0,-1-11 0 15,1-3 18-15,3-8 4 0,-3-8 1 16,-1-6 0-16,5-4 18 0,0-4 9 0,-1 3-10 0,5 5 10 16,-4-1 0-16,3 8-9 0,1 3 9 0,0 8 0 0,-1 3 0 15,1 12 0-15,0 3 0 0,0 3 0 0,-5 8 18 0,1 7 2 16,-1 4 1-16,1 11 0 0,-5 0 21 0,-3 8 4 15,-9-1 1-15,4 0 0 0,-8-3-16 0,4-1-3 0,-4 1-1 16,-4-4 0 0,4-4-98-16,0-3-19 0,4-8-4 0</inkml:trace>
  <inkml:trace contextRef="#ctx0" brushRef="#br0" timeOffset="3609.5058">19532 12626 2404 0,'0'0'68'0,"0"0"15"0,4 18-67 0,0 0-16 0,0-3 0 0,-4 0 0 0,-4-1 173 0,4 1 31 15,-8-1 7-15,3 8 1 0,-7-3-99 0,-4 6-19 16,3 1-4-16,-3 3-1 0,-9 4-57 0,4 0-11 16,5 0-2-16,-5 0-1 0,9 0-18 0,0-4 10 15,8 1-10-15,-1-5 8 0,5-6-8 0,9-1 0 16,3 0-12-16,5 1 12 0,7-5-15 0,1-3 5 16,4-4 1-16,4-3 0 0,4 0 9 0,0-4-8 15,-4 0 8-15,0-4-8 0,0 0 8 0,0 4 0 16,0-7 0-16,-4 3 0 15,-5 1-40-15,5-5-5 0,-8 1-2 0,-1 4-936 16,-3-12-187-16</inkml:trace>
  <inkml:trace contextRef="#ctx0" brushRef="#br0" timeOffset="3766.7438">19787 12673 3426 0,'-37'-14'97'0,"29"21"22"0,4 11-95 0,0 8-24 0,-5 7 0 0,1 7 0 15,-4 0 66-15,-1 8 9 0,-3 3 1 0,-1 8 1 16,1-4-45-16,-5 7-10 0,1-3-2 0,-1 3 0 16,5 0-107-16,3 4-21 0,1 0-5 15</inkml:trace>
  <inkml:trace contextRef="#ctx0" brushRef="#br0" timeOffset="6926.2792">7534 16338 3068 0,'-4'19'0'0,"4"3"0"15,4 7 48-15,-4 8 9 0,-4-1 3 0,4 16 0 16,-4 10-25-16,-5 7-5 0,9 12-1 0,-4 7 0 15,0 3-16-15,0-6-3 0,4-1-1 0,0-7 0 16,0-11-9-16,4-8 10 0,-4-3-10 0,8-11 10 16,-3-4-10-16,7-7 0 0,0 0 9 0,1-11-9 15,-5-4 0-15,0-7 0 0,-8-11-10 0,8-3 10 16,1-1-10-16,-1-7 10 0,4-7-8 0,-4-8 8 16,1-3 0-16,3-8 0 0,0-3 0 0,5 0-8 15,-5-4 8-15,5 0 0 0,-5-7 0 0,5 7-8 16,-1 0 8-16,1 3 0 0,-1 5 0 0,5 7 0 15,-5 10 0-15,5 8 0 0,-5 4 0 0,5 7-8 16,-1 7 8-16,1 8 0 0,-5 3 0 0,5 8-8 16,0 10 8-16,-1 1 0 0,-3 3 0 0,3 1 0 0,-7-1 8 15,-1 0-8-15,-4-3 10 0,1-1-10 16,-1-6-33-16,0-1-13 0,0-3-2 16,-4-8-844-16,5 0-168 0</inkml:trace>
  <inkml:trace contextRef="#ctx0" brushRef="#br0" timeOffset="7082.5192">8498 17323 3442 0,'0'26'98'0,"0"-15"20"0,-4 0-94 0,4 7-24 0,4 4 0 0,-4 8 0 16,0-1 41-16,0 8 4 0,4 6 1 0,-4 1 0 15,8 4-36-15,-4 3-10 0,5-7 0 0,3 0-1030 16,5 4-210-16</inkml:trace>
  <inkml:trace contextRef="#ctx0" brushRef="#br0" timeOffset="7627.8408">10752 16002 3076 0,'-17'-33'88'0,"17"33"17"0,-12 14-84 0,4 1-21 16,-1 0 0-16,5 3 0 0,-8 8 66 0,4 6 9 15,-1 5 1-15,1 14 1 0,4 12-47 0,-4 10-10 0,0 7-1 16,3 5-1-16,1 2-18 0,4-6 0 0,-4 3 0 0,4-3 0 16,4-4 8-16,0-11-8 0,5-11 0 0,-5-4 0 15,0-4 0-15,4-10 0 0,0-11 0 16,-3-4-9-16,3-4 9 0,-4-3-13 0,0-8 5 15,-4-7 8-15,0 0-9 0,8-7 9 0,1-4 0 16,-1-8 0-16,0-6 0 0,0-5-8 0,5-10 8 16,-1-4 0-16,0-7 0 0,1 0 0 0,7-1-8 0,1 5 8 15,8 6 0-15,0 5 0 0,-1 7-8 0,1 7 8 16,0 11 0-16,4 0 0 0,-4 7-8 0,-4 8 8 16,3-4 0-16,-3 11 0 0,0 11 0 0,-5 3 0 15,1 12 10-15,0-1-10 0,-1 8 10 0,-3 0-10 16,-5-3 11-16,-4 3-11 0,1-8 12 0,-1 4-12 15,4-7 8-15,-4 0-8 0,-3-3 0 0,3-8 0 16,0-8-175-16,0-3-38 16,-8-11-8-16</inkml:trace>
  <inkml:trace contextRef="#ctx0" brushRef="#br0" timeOffset="7924.9426">11654 16910 3182 0,'-41'66'70'0,"33"-44"14"0,8-22 4 0,-5 11 1 0,5 0-71 0,0-11-18 16,0 0 0-16,0 0 0 0,17 11 33 0,-9-4 3 15,-8-7 1-15,17 4 0 0,3-4-26 0,1 0-11 16,-5 0 8-16,5 3-8 0,0 4 0 0,-1-3 0 16,5-4 0-16,-9 4 0 0,-3-1 0 0,3 5 0 15,5-1 0-15,-5 0 0 0,-12 8 0 0,0 0 0 0,-4-1 0 16,5 8 0-16,-10 4 0 0,-3 3 10 0,-12-3-10 15,3 3 10-15,9-3-10 0,-4 3 10 0,-9 0-10 16,9-3 10-16,7 0-10 0,1-4 0 0,4-4 0 0,4-3 0 16,1-1-11-16,7 1 3 0,13-4 0 0,8-7 0 31,-5-4-17-31,18-4-3 0,7-3-1 0,9-4 0 0,4-8-95 16,-4-3-18-16,-4-3-4 0</inkml:trace>
  <inkml:trace contextRef="#ctx0" brushRef="#br0" timeOffset="8422.1094">14295 15969 2586 0,'0'-26'73'0,"0"26"17"0,-4 15-72 0,-4-1-18 0,8 1 0 0,-5-4 0 15,1 0 132-15,0 11 24 0,0 4 4 0,0 6 0 16,0 9-75-16,0 10-15 0,-4 11-3 0,3 8-1 15,1-1-33-15,-4 1-6 0,4 3-2 0,0-3 0 16,0-1-17-16,0-6-8 0,4-1 0 0,-5-11 8 16,1-7-8-16,4 0 0 0,0-11 0 0,4 0 0 15,-4-11-27-15,5 0 3 0,3-4 0 0,-4-7 0 32,0-7-15-32,4-1-2 0,-4 1-1 0,9-11 0 0,-9-8 21 0,8-7 4 0,-4-3 1 0,5-5 0 15,-5-3 16-15,9 0 0 0,-1-7 0 0,1 11 0 16,-1 3 0-16,5 4 0 0,3 4 8 0,1 0-8 15,0-1 20-15,-5 8-1 0,9 4-1 0,0 7 0 16,0 4-8-16,0 3-2 0,4 8 0 0,-4 3 0 16,4 0 0-16,-9 8 0 0,1-1 0 0,-4 5 0 15,-1 3 0-15,-3-4 0 0,-5 0 0 0,-4 4 0 16,-4 4-29-16,5-4-7 0,-9-11 0 16,8-4-925-16,-8 0-185 0</inkml:trace>
  <inkml:trace contextRef="#ctx0" brushRef="#br0" timeOffset="8847.1251">15111 16752 2962 0,'-21'84'65'0,"21"-84"14"0,-12 19 2 0,12-19 3 0,0 0-68 0,0 0-16 0,0 0 0 0,0 0 0 16,0 0 59-16,0 14 8 0,8-6 1 0,0-1 1 15,9 4-41-15,-5-4-9 0,5 1-2 0,3-1 0 16,1-3-17-16,4-1 0 0,-5 1 0 0,1 3 0 16,8 4 0-16,-9 0 0 0,-3-3 0 0,-1-1 0 15,-4 0 0-15,1 4 0 0,-5-3-12 0,-8 3 3 16,-4 0-4-16,0 0-1 0,0 0 0 0,-9-1 0 16,5 12 14-16,-8-7 0 0,-5-4 0 0,0 4 0 15,1-1 0-15,7 1 0 0,1-8 0 0,4 1 0 16,0 3 8-16,-1 0 0 0,1 0 1 0,8-11 0 15,4 11 3-15,-4-4 0 0,0-7 0 0,-4 15 0 16,4-15-12-16,8 11 12 0,17 3-12 0,0 1 12 16,0 0-12-16,-1-5 0 0,5 5 0 0,-4 0 8 15,0-4-8-15,-5 0 0 0,-3 3 0 0,-1-3 0 16,-4 4 11-16,1-4-3 0,-9 0-8 0,-4 4 12 16,0-4 4-16,-8 3 0 0,-5 1 0 0,-7 3 0 15,-9 1-4-15,-4-5 0 0,-4 4 0 0,-4-7 0 16,-1 4-88-16,1-8-19 0,0-7-3 15,8-3-860-15,4-5-172 0</inkml:trace>
  <inkml:trace contextRef="#ctx0" brushRef="#br0" timeOffset="9441.9792">17838 16024 2772 0,'-8'22'61'0,"8"-22"13"0,0 0 2 0,0 0 1 0,0 0-61 0,0 0-16 0,0 0 0 0,0 0 0 0,0 0 92 15,0 0 16-15,0 0 4 0,0 14 0 0,0 4-54 0,-4 8-10 16,-4 7-3-16,-1 11 0 0,-3 11-30 0,0 11-7 15,-1 7 0-15,1 8-8 0,4-4 10 0,-5 3-10 16,1 1 8-16,0-4-8 0,3-8 8 16,1-7-8-16,4-3 0 0,0-4 8 0,0-8-8 0,4-3 0 15,0-7 0-15,4-4 0 0,0-4 0 0,0-10 0 16,4-5 0-16,-8-6 0 0,0-1-12 0,9-7 3 16,3-7 0-16,0-4 0 0,1-8 9 0,-1-10-13 15,13-8 5-15,-5 1 8 0,1-8-12 0,4 0 12 16,4 0-10-16,-1 4 10 0,5-1-10 0,-4 12 10 0,-4 0-10 15,0 7 10-15,4 7-8 0,-5 8 8 0,-3 7 0 16,4 3-9-16,-5 5 9 0,1 6 0 0,-1 1 0 16,1 11 0-16,-5 7 16 0,-3 0 0 0,3 0-1 0,-3 0 0 15,-9 0 1-15,4-1 1 0,-4 1 0 0,0 0 0 16,0-3-9-16,0-1-8 0,1-3 12 0,-1-8-12 31,4-3-132-31,0-8-34 0,0 0-6 0</inkml:trace>
  <inkml:trace contextRef="#ctx0" brushRef="#br0" timeOffset="9761.0128">18885 16968 2576 0,'0'-44'73'0,"0"44"15"0,0 11-70 0,0-11-18 16,4 11 0-16,-4-11 0 0,0 0 126 0,8 11 22 16,-4 0 4-16,0 4 0 0,0 0-57 0,-4 3-12 15,0 4-3-15,0 3 0 0,-4 8-39 0,-8 4-8 16,0 3-1-16,-1 1-1 0,-3 3-15 0,-1-1-4 16,5 5 0-16,0-4 0 0,7-4-12 0,1 1 0 15,4-12 8-15,4 0-8 0,5-3 0 0,7-1 0 16,5-6 0-16,4-1-10 0,3 0 10 0,9-7-8 15,5-3 8-15,3-8-8 0,0 0 8 0,-4-4-13 0,5 0 5 16,-1-3 8 0,-4 0-76-16,-4-1-8 0,-4-3-2 0,0 0-879 0,-4 0-176 15</inkml:trace>
  <inkml:trace contextRef="#ctx0" brushRef="#br0" timeOffset="9925.6951">19251 17155 3250 0,'0'0'72'0,"0"0"14"0,-8 18 3 0,0-3 3 0,4 3-74 0,0-3-18 0,-5 0 0 0,5 3 0 16,-8 8 50-16,4 6 6 0,-5 12 2 0,1 8 0 15,-4 6-34-15,-1 4-8 0,5 4 0 0,-1 0-1 16,5-3-69-16,0-5-14 16,4-3-2-16,4-4-928 0,8 1-186 0</inkml:trace>
  <inkml:trace contextRef="#ctx0" brushRef="#br0" timeOffset="11354.9778">20607 16097 2649 0,'0'40'58'0,"0"-40"12"0,0 0 2 0,0 0 4 0,0 0-61 0,0 0-15 0,0 0 0 0,0 0 0 0,0 18 92 0,0 1 15 16,0 6 3-16,0 8 1 16,-4 8-41-16,-4 13-8 0,-5 12-2 0,1 4 0 15,0 7-35-15,-5 3-7 0,1-3-2 0,-5 0 0 0,0-4-8 16,5-3-8-16,4-8 12 0,-1-3-12 0,1-12 9 16,4-6-9-16,3-5 0 0,5-6 9 0,5-12-17 15,3 0-4-15,0-3-1 0,4-8 0 16,1-7-15-16,-1 0-2 0,5-7-1 0,-1 0 0 15,1-8 15-15,3-7 4 0,1-4 0 0,3-3 0 0,5-8 12 0,-4-3 0 16,4-7 0-16,0 6-9 0,0 5 9 0,-1 3 0 16,1 7 0-16,-8 4 0 0,-1 11 0 0,-3 4 8 15,4-1 0-15,-1 8 0 0,1 11 11 0,-1 4 2 16,-3 0 1-16,-1 7 0 0,5 14 2 0,-9-3 1 0,-4 0 0 16,5 4 0-16,-9-1-7 0,0 5-2 0,0-8 0 15,-4 0 0-15,0-4-8 0,0 0-8 0,4-7 12 0,0-3-12 31,-4-5-48-31,5 1-17 0,-1-8-3 0,4 0-904 0,0-7-181 0</inkml:trace>
  <inkml:trace contextRef="#ctx0" brushRef="#br0" timeOffset="11670.4308">21501 16976 3247 0,'-4'-4'72'0,"4"4"14"0,-4 37 3 0,0-8 2 15,4-7-73-15,-9 0-18 0,5-8 0 0,0 8 0 16,-4 4 45-16,0 0 6 0,-1-4 1 0,5 0 0 0,-4 3-34 0,4-3-6 16,0-3-2-16,0 6 0 0,4-3-10 15,8-4 0-15,-4 1 0 0,4-1 0 16,5-3-12-16,-1-1-2 0,0-3 0 0,5 0 0 16,-5 0-15-16,5 0-3 0,3-3-1 0,-7-5 0 0,3 8 21 15,-3-3 12-15,3 3-12 0,1 0 12 0,-9 3 0 16,8-3 8-16,-3 7 0 0,-1-3 1 0,0 3 7 15,-8 1 2-15,5-1 0 0,-1 0 0 0,-8 4-4 0,4 0-1 16,-8-3 0-16,4-1 0 0,-8 0-4 0,-1 1-1 16,-3-5 0-16,0 1 0 0,-1-1-8 0,-3-6 0 15,-5-1-10-15,1-3 10 16,-1-4-148-16,-4-8-23 0,-3 1-5 0,3-4-1172 0</inkml:trace>
  <inkml:trace contextRef="#ctx0" brushRef="#br0" timeOffset="11789.4711">21608 17104 2890 0,'8'11'64'0,"5"-8"12"0,3-10 4 0,9 0 1 0,4-1-65 0,0-3-16 0,4-3 0 0,4-12 0 15,8-3 28-15,9 0 3 0,3-8 0 0,9-3-907 16,4-4-180-16</inkml:trace>
  <inkml:trace contextRef="#ctx0" brushRef="#br0" timeOffset="12402.0882">21394 11827 2386 0,'0'0'52'0,"0"0"12"0,0 0 1 0,0 0 3 0,0 0-55 0,0 0-13 0,0 0 0 0,8-7 0 15,-8 7 115-15,0 0 20 0,4-4 4 0,-4 4 1 16,0 0-50-16,4 19-10 0,-4-5-1 0,0 16-1 16,0 6-34-16,-8 12-8 0,0 18 0 0,-9 3-1 15,5 5-15-15,-9 2-4 0,5-6 0 0,4 7 0 16,-5-8-16-16,9 1 8 0,0-4-8 0,-1-7 0 15,5-8 0-15,0-7 0 0,8-4 0 0,0-7 0 16,5-7 0-16,-1-8 0 0,4 0 0 0,1-7 0 16,-1-7-12-16,4-4 12 0,1-4-13 0,-1-7 5 15,1-3 8-15,3-12 0 0,1-3-9 0,4-8 9 16,0 0 0-16,-1-7 0 0,9 1 0 0,-4-1 0 16,0 3 0-16,0 5 0 0,0 6 0 0,-1 5 0 0,-3 6 0 15,-4 5 0-15,3 10 8 0,1 4-8 0,-4 8 0 16,-5 2 10-16,5 12-10 0,-5 4 10 0,1 3-10 0,-1 4 10 15,-7 4-10-15,-1-4 10 0,-4 4-2 0,0-1 0 16,0 1 0-16,-4-8 0 0,0 0-8 0,0-3 0 16,0-4 9-16,-4 0-9 15,4-4-136-15,4-3-32 0,4-4-7 0</inkml:trace>
  <inkml:trace contextRef="#ctx0" brushRef="#br0" timeOffset="12873.2869">22333 12724 3038 0,'4'8'67'0,"1"3"13"0,-5-11 4 0,4 7 1 0,-4-7-68 0,0 0-17 0,4 11 0 0,-4-11 0 16,0 11 72-16,0 7 12 0,-4-3 1 0,0 3 1 15,-5 4-54-15,-3 0-10 0,-5 4-2 0,1 3-1 16,-5 0-11-16,1 1-8 0,7 3 9 0,-3-4-9 16,4 0 0-16,7-3 0 0,5 0 0 0,5-4 0 15,-1 0 0-15,8-1 0 0,-4-6-9 0,9-4 9 16,-5-4-11-16,5 1 11 0,-5-1-12 0,4-7 12 16,-3 0-9-16,3-4 9 0,-3 4 0 0,-1 0-9 0,0-3 9 15,-3-1 0-15,3 4 0 0,-12 0 0 0,8-4 0 16,-8 4 0-16,8-7 0 0,-8 7 0 0,0 0 0 0,5-4 0 15,-5 4 10-15,0 0-10 0,0 0 12 0,0 0-4 16,0 0-8-16,0 0 12 0,8-7-12 0,-8 7 8 16,0 0-8-16,0 0 0 0,0 0 0 0,0 0 0 15,0 0 0-15,0 0 0 0,0 0-19 0,0 0 0 16,0 0 0-16,0 0 0 16,0 0-9-16,8-4-3 0,-8 4 0 0,0 0 0 0,0 0 19 15,0 0 3-15,0 0 1 0,0 0 0 0,0 0 8 0,0 0 0 0,0 0 8 16,0 0-8-16,0 0 8 0,0 0-8 0,0 0 8 15,0 0-8 1,-12 0-104-16,12 0-26 0,-9-3-5 0</inkml:trace>
  <inkml:trace contextRef="#ctx0" brushRef="#br0" timeOffset="13378.088">22094 12604 2772 0,'0'0'61'0,"0"0"13"0,0 0 2 0,0 0 1 0,0 0-61 0,0 0-16 0,0 0 0 0,0 0 0 16,0 0 92-16,13 3 15 0,-1 1 3 0,-12-4 1 0,12-4-53 0,5-3-10 16,3 3-3-16,1 1 0 0,4-5-31 0,0 5-6 15,-1-5-8-15,-3 5 11 0,-1 3-11 0,1 3 0 16,0-3 0-16,-9 8 0 0,0-1 8 15,1 4-8-15,-5 7 8 0,-4-3-8 0,0 3 0 0,-4 4 8 16,-4 7-8-16,-4 1 0 16,0 3 0-16,-5-4 8 0,-3 4-8 0,-1 0 0 0,-3-4 8 15,-1 1-8-15,-8-5 8 0,5 1-8 0,3-1 8 0,0-3-8 16,1-7 8-16,-5 0-8 0,9-1 8 0,-1-3-8 16,1 0 8-16,-1 0-8 0,1-3 8 0,7 3-8 0,-3-4 8 15,4 4-8-15,4 0 13 0,0 0-2 0,4-4-1 16,4 8 0-16,0-1-10 0,4-3 8 0,4 4-8 15,1 0 8-15,3 3-8 0,5-3 0 0,-1-1 0 16,9-3 0-16,12 4 0 0,-3-4 0 0,-1 0 0 0,4 4 0 16,0-4 0-16,-4 0 0 0,0-4 0 0,-4 0 0 15,-4 4 0-15,-4-3 0 0,-1-1 0 0,-3-3 0 16,-9 3 12-16,1 4-4 0,-9-4 0 0,0 4 0 16,-8-4 18-16,-9 8 3 0,-3 7 1 0,-5-4 0 15,-3 4-14-15,-9 0-2 0,-13 0-1 0,1 4 0 16,-4-8-13-16,3 4 0 0,-3-3 0 0,4-1 8 15,3 0-8-15,1-7 0 0,12-4 0 0,0-3 0 16,5 0-144 0,7-4-26-16,9 0-5 0</inkml:trace>
  <inkml:trace contextRef="#ctx0" brushRef="#br0" timeOffset="15802.8975">2973 12021 2642 0,'-4'19'58'0,"4"-5"12"0,0-14 2 0,0 0 3 0,0 0-60 0,0 0-15 0,0 0 0 0,0 0 0 15,0 0 78-15,4 8 13 0,-4 3 2 0,8-4 1 16,-8 0-42-16,0-7-8 0,0 15-1 0,4 7-1 15,-4 0-6-15,0 7-2 0,-4 8 0 0,4 3 0 16,-12 8-6-16,4 3 0 0,-5 8-1 0,-3 3 0 16,-5 4-7-16,1 7-2 0,-1-3 0 0,-8-5 0 15,0 1-7-15,5 0-2 0,-14 0 0 0,6-7 0 16,3-8-1-16,4 0-8 0,8-3 12 0,1-8-4 16,4-7 0-16,3 0 0 0,1-7 0 0,8-4 0 15,8-4-8-15,5 0 0 0,11-7 0 0,-3 0 8 16,12 0-8-16,8-3 0 0,5-5 0 0,-1-3 0 15,4-11 0-15,13 4 0 0,4-8 0 0,4 4 0 0,8-3 0 16,5-1 0-16,-1-3 0 0,-4 3 0 16,-3 4 0-16,-1 0 0 0,-12 0 0 0,-1 4 0 0,-7-1 0 15,-13 5 0-15,0-5 0 0,-8 8 0 16,-8 0-88-16,-8 0-12 0,-9 8-4 0,-4-5-871 16,-8 5-174-16</inkml:trace>
  <inkml:trace contextRef="#ctx0" brushRef="#br0" timeOffset="16454.1434">4872 12618 2325 0,'0'0'66'0,"0"0"14"0,-4 22-64 0,0-3-16 0,4-19 0 0,0 0 0 16,0 0 159-16,0 0 28 0,0 0 5 0,0 0 2 15,0 0-79-15,4 3-16 0,9 1-3 0,3-4-1 16,5 0-52-16,12 0-11 0,4 0-1 0,8-4-1 16,13 8-18-16,12-4-4 0,8 0-8 0,-8 0 12 15,12 0-12-15,5 0 0 0,8-7 0 0,0-1 0 16,-5-3 0-16,1 0 8 0,-9 0-8 0,-8 4 0 16,-8-8 9-16,-4 4-1 0,-8 4 0 0,-9 0 0 15,-8-4-89-15,-8 3-19 0,-9-3-3 16,-7 0-1327-16</inkml:trace>
  <inkml:trace contextRef="#ctx0" brushRef="#br0" timeOffset="16702.6411">6162 12113 3488 0,'0'0'77'0,"0"0"16"0,0 0 3 0,4 11 1 0,-4-11-77 0,8 11-20 16,5 0 0-16,-1 0 0 0,4 0 31 0,5 4 2 15,4-1 1-15,4 8 0 0,-1 0-21 0,5 0-4 16,5 7-1-16,3 1 0 0,4-5-8 0,-8 5 0 16,0 3 0-16,-4-4 0 0,-4 4 0 0,-4-4 0 0,-5 4 0 15,-7-4 0-15,-5 8 0 0,-8-4 0 0,-8 0 0 16,-5 0 0-16,-11 3 0 0,-18 1 0 0,-7 7 9 16,-13 0-9-1,-8 0-72-15,-8 3-18 0,4-3-4 0</inkml:trace>
  <inkml:trace contextRef="#ctx0" brushRef="#br0" timeOffset="18037.8793">629 12827 2433 0,'-25'26'53'0,"21"-34"11"0,-4-14 3 0,8 0 2 0,0 4-55 0,-5 14-14 0,5 4 0 0,0 0 0 15,0 0 97-15,0 0 17 0,0 0 3 0,0 0 1 0,0 8-46 16,0-8-8-16,5 11-3 0,3 0 0 16,-8 7-43-16,4 4-9 0,4 4-1 0,-4 3-8 0,5 4 12 15,-5 3-12-15,0 5 12 0,4-1-12 0,-4 0 8 0,4-3-8 16,-8 0 0-16,4-8 0 0,1-4 9 16,3-6-9-16,-8-5 0 0,0 1 9 0,0-8-9 0,0-7 0 15,0 0 0-15,0 0 8 0,0 0-8 0,0-11 0 16,0-3 0-16,0-5 0 0,-8-6 0 0,3-4-12 15,10-8 0-15,7-7 1 16,0-4-25-16,1-3-4 0,-1 0-2 0,9 0 0 16,3-1-10-16,-7 8-3 0,8 8 0 0,-9 3 0 0,9 11 25 0,-9 4 5 15,1-1 1-15,-5 12 0 0,0 0 24 0,1 7 0 16,-1 0 0-16,-8 7 0 0,5 8 49 0,-5 3 6 0,0 4 1 16,4 3 0-16,-4 5-1 0,-4 3 0 0,0-4 0 15,0 4 0-15,0-4-27 0,0 1-6 0,0-5-1 0,0 1 0 16,8-8-13-16,-4 0-8 0,-4-7 10 0,5 0-10 15,-5-11 0-15,8 4 0 0,4-4 0 0,-12 0-10 16,4-11-8-16,9 0-2 0,-9-7 0 0,4-4 0 31,-4-4-13-31,4 1-3 0,-3-5-1 0,-1 1 0 16,4-4 7-16,4 0 2 0,-8 0 0 0,9 4 0 16,-9 10 18-16,8 5 10 0,-4 3-10 15,-3 7 10-15,7 4 0 0,0 4 0 0,1 7 0 16,-9 3 10-16,8 5 18 0,-8 6 3 0,9 5 1 0,-9-1 0 15,4 4 7-15,-4 4 1 0,4-1 1 16,-4-3 0-16,-4 0-18 0,9-7-4 0,-9 3-1 0,4-7 0 16,0-4-18-16,4-7 10 0,-8 0-10 0,4-3 8 0,9-1-62 15,-1-7-13-15,-12 0-2 0,0 0-1 0,16-11-114 16,1-4-24-16,-5 1-4 0</inkml:trace>
  <inkml:trace contextRef="#ctx0" brushRef="#br0" timeOffset="18451.9243">1671 12695 3171 0,'-4'15'70'0,"4"-1"14"0,-12-10 4 0,12-4 0 0,-5-4-70 16,-3 1-18-16,-4-1 0 0,12 4 0 0,-4-7 33 0,-9-1 3 0,9 5 1 0,-8-1 0 16,-5 8-21-16,5-4-5 15,-4 3-1-15,3 5 0 0,-3-5-10 0,-9 5 8 0,8 6-8 0,-7 1 8 16,7 7-8-16,-12 0 0 0,5 7 0 0,7 1 0 15,5 3-8-15,-5 3 8 0,5 1-10 16,0-1 10-16,12 1-8 0,0-4 8 0,-4 0 0 16,-5 0-9-16,18-4 9 0,-5-3 0 0,0-4 0 0,8-4-8 15,1-3 8-15,3-1 0 0,9-6 0 0,-1-5 0 16,-7-10 0-16,12 0-10 0,-5-4 10 0,5-8 0 16,-8-6 0-16,4-4-8 0,-1-4 8 0,-7-8 0 15,-1-3-16-15,9-3 0 0,-13-1 0 0,5 8 0 16,-13 3-17-1,8 8-3-15,-3 11-1 0,-5 3 0 0,0 0 11 0,4 4 2 0,-8 11 1 16,0 0 0-16,0 15 23 0,0 3 12 0,0 1-2 0,4-1 0 16,4 4 30-16,-8 0 7 0,13 0 1 0,-9 0 0 15,8 0-24-15,1-4-4 0,-5 0 0 0,4 1-1 16,9-5-19-16,-5 1 0 0,1 0 0 0,-1-4 0 16,5-4-28-16,-5-3-13 0,17 3-3 0,-4-7 0 15,0 4-156-15,8-1-31 0,-12-3-6 0,-5 0-2 16</inkml:trace>
  <inkml:trace contextRef="#ctx0" brushRef="#br0" timeOffset="18623.5749">2141 12692 3204 0,'0'43'71'0,"-9"-28"14"0,9-4 3 0,0-11 1 0,0 0-71 0,0 0-18 0,9 22 0 0,-9 0 0 15,16 0 52-15,-12 0 6 0,9 0 2 0,3 4 0 16,-3-4-47-16,11-1-13 0,-7 1 0 0,7 0 8 31,-3 0-43-31,4 0-8 0,4 0-1 0,-1-3-944 0,1-8-189 0</inkml:trace>
  <inkml:trace contextRef="#ctx0" brushRef="#br0" timeOffset="18815.5431">2429 12629 3286 0,'-29'63'72'0,"21"-34"16"0,-13 0 2 0,5 8 2 0,-1-1-73 0,-7 5-19 0,-1 6 0 0,4 8 0 16,-3 4 12-16,-1 10-2 0,4 8 0 0,5-15-1481 16</inkml:trace>
  <inkml:trace contextRef="#ctx0" brushRef="#br0" timeOffset="34215.931">15457 13702 2460 0,'0'0'70'0,"0"0"14"0,-4-4-67 0,4 4-17 0,0 0 0 0,0 0 0 16,0 0 50-16,0 0 6 0,4 0 2 0,8 0 0 15,-4-3-1-15,1 3 0 0,7 0 0 0,1 3 0 16,-1 1-34-16,5 0-7 0,3 3-2 0,5-3 0 16,0 3-14-16,4 4 0 0,0-4 0 0,-4 4 0 15,0 0-9-15,-5 0 9 0,-3 0 0 0,0 4-9 0,3-8 9 0,-11 4 0 16,-1 4 0-16,-4 0 0 0,-8-8 20 0,0 4-1 16,-4 4 0-16,-4 3 0 0,-4 0 20 0,-5 0 4 15,-3 1 1-15,-5 3 0 0,0 0-27 16,-4 0-5-16,0 0 0 0,1 3-1 0,-5 1-11 0,8 0 0 15,-4-1 0-15,8-3 8 0,1 0-8 0,3 4 0 16,1-4 0-16,8 3 0 0,-1-3 0 0,5 0-9 16,4 0 9-16,0 0 0 0,9 0-11 0,-1 0 11 15,0 0-10-15,4 0 10 0,1 4-9 0,-1-1 9 16,5-3-8-16,-1 4 8 0,1 0 0 0,-1-1-10 0,5-3 10 16,-5 0 0-16,9 4 0 0,-5-1 0 0,5-3 0 15,-4 4 0-15,-1 0 0 0,-7-1 0 0,-1-3 0 16,0 0 0-16,1-3 0 0,-5 3 0 0,0-1 0 0,-8 1 0 15,0-3 0-15,-4-1 11 0,0 0-11 0,-4 1 10 16,0-1-10-16,-5 0 10 0,1-3-10 0,-1 0 10 16,1-1-10-16,0 5 0 0,-1-5 0 0,5 1 8 15,0 3-8-15,0 0 0 0,-1 1 0 0,5-5 0 16,4 1 0-16,-4 3 0 0,4 1 0 0,0-5 0 16,4 5-11-16,0-1 11 0,5-3-8 0,-1 3 8 15,0 0 0-15,4 0-8 0,1 1 8 0,-1-1 0 16,5 0 0-16,-5 1 0 0,-4-1 0 0,1 0 0 15,-1 1 0-15,0 3 0 0,4-4 0 0,-8 4-8 16,1 0 8-16,-5 0 0 0,0 0 0 0,-5 0 0 16,1 3 21-16,0 1 0 0,-4 0 0 0,0-8 0 15,-5 8 1-15,-3-8 0 0,4 4 0 0,-5-4 0 16,1 4-11-16,3-4-3 0,-3-3 0 0,3 0 0 16,1-1-8-16,0-3 0 0,3-3 0 0,5-5 8 0,-4 1-8 15,8-4 0-15,-8 4-12 0,0-1 12 16,8-3-152-16,-9 4-22 0,1-4-5 0,-4 4-1076 15</inkml:trace>
  <inkml:trace contextRef="#ctx0" brushRef="#br0" timeOffset="34519.5525">15300 15709 3009 0,'-4'55'66'0,"4"-55"14"0,0 0 2 0,0 0 3 0,8 18-68 0,-8-18-17 0,0 0 0 0,9 22 0 16,-1 0 100-16,0-4 17 0,0 0 3 0,5 1 1 16,-1 3-71-16,5 3-14 0,-5 5-4 0,0-1 0 15,1 8-20-15,3-4-12 0,1-1 12 0,-5 1-12 16,4 4 10-16,1 0-10 0,4-8 8 0,-5 4-8 16,0 4 0-16,5-12 0 0,0 1 0 0,3-8 0 15,1-3 0-15,-4-8 0 0,3-3 0 0,5-12 0 16,0-3 0-16,0-11 0 0,0-7 0 0,8-4 0 15,4-7 0-15,0 0-11 0,0-4 11 0,5-8-12 16,-5 5 3-16,0 3 0 0,-4 0 0 0,0 7 0 16,5 1-74-16,-9 3-14 0,-5 0-3 15,1 11-887-15,0 4-177 0</inkml:trace>
  <inkml:trace contextRef="#ctx0" brushRef="#br0" timeOffset="37129.5073">839 17236 1209 0,'-13'-52'34'0,"9"34"8"0,4 0-34 0,0 10-8 0,0 8 0 0,-12 11 0 15,4-11 155-15,4-7 29 0,-1-4 5 0,-3 4 2 16,4 7-29-16,4-4-6 0,-8-3 0 0,8 7-1 16,0 0-38-16,0 0-7 0,0 0-2 0,0 0 0 15,0 14-39-15,0 8-8 0,-4 0-1 0,4 4-1 16,4 0-35-16,4-1-6 0,-4 1-2 0,4-1 0 16,-3-3-16-16,7 0 0 0,0-3 0 0,-3-5 0 15,-1 1 0-15,4 0-16 0,5-8 4 0,-5 0 0 16,4-3-27-16,-16-4-5 0,13-7 0 0,-1-1-1 15,9-6 0-15,-9-5 0 16,0-3 0-16,1-3 0 0,-1-8 19 0,-8 0 4 0,9-7 1 0,-9-1 0 0,8 1 11 16,1-4 10-16,-9 4-13 0,4 7 5 0,-4 11 8 15,4 0 0-15,5 7-9 0,-5 4 9 0,0 0 0 16,-8 8-9-16,12 3 9 0,-7 11 0 0,7 7 14 0,-8 0 10 16,8 4 1-16,-3 4 1 0,-5 7 23 0,8-4 5 15,-12 0 1-15,12-3 0 0,-7-4-24 0,-1 0-5 16,-4 0-1-16,8-4 0 0,-4-3-16 0,4-4-9 15,-4-4 10-15,5 1-10 0,-9-8 0 0,4 0-15 16,8-4 2-16,1-7 0 16,-9-4-31-16,8 1-5 0,0-12-2 0,5-3 0 15,-5 3-13-15,5-3-2 0,-5-8-1 0,0 8 0 16,5-4 9-16,-5 4 2 0,1 7 0 0,-9 0 0 16,8 3 23-16,0 8 5 0,-7 8 0 0,-5 3 1 0,0 0 27 0,0 0 9 0,16 14 0 15,-4 8 0-15,1 8 45 0,-1-5 9 0,0-3 1 0,-7-4 1 16,7 1-13-16,0-1-4 0,-8 0 0 0,9-3 0 15,-1 0-28-15,-8-4-7 0,9-4-1 0,-13-7 0 16,12 4-12-16,0-1-15 0,1-3 3 0,-13 0-779 16,0 0-156-16</inkml:trace>
  <inkml:trace contextRef="#ctx0" brushRef="#br0" timeOffset="37524.2371">1848 16998 3076 0,'-8'-88'88'0,"4"80"17"0,-9 34-84 0,9 0-21 16,-8-19 0-16,8 0 0 0,-8 1 85 0,-1-5 13 16,1-3 2-16,8-3 1 0,-9 6-69 0,5-3-13 15,0 0-3-15,-5 0-1 0,5 8-15 0,4-5 0 16,-12 1 8-16,3 7-8 0,1 11 0 16,8 0 0-16,-9 0 0 0,1 7 0 0,-4 0-9 0,7 1 9 15,5-1 0-15,-4 0-9 0,4-3 9 0,4 3 0 16,0-7 0-16,0-4 0 0,12 1 0 0,-12-5-10 15,13-3 10-15,-5-3 0 0,4-1-20 0,1-3 2 0,-1-8 1 16,4 0 0-16,1-3 0 0,3-4 0 0,-3-7 0 16,-1-8 0-16,1 4-6 0,4-7-1 0,-1-8 0 15,1 4 0 1,-13-3-14-16,0 3-3 0,5 7-1 0,3 4 0 16,-16 4 7-16,4 3 2 0,4 8 0 0,-3 0 0 0,-5 7 18 0,0 0 4 15,0 0 1-15,8 14 0 0,0 1 52 0,4-1 10 0,-3 1 3 0,-9-4 0 16,4 7 7-16,8 1 2 0,-12-5 0 0,12 1 0 15,1 0-40-15,-5-1-7 0,13-3-1 0,-5 0-1 16,9 0-15-16,-5-3 0 0,5-1 0 0,-8 0 0 16,11 1-59-1,-3-5-14-15,0-3-3 0,-4 0-863 0,3 0-172 0</inkml:trace>
  <inkml:trace contextRef="#ctx0" brushRef="#br0" timeOffset="37702.2888">2132 16727 3297 0,'0'40'72'0,"9"0"16"0,-18-14 2 0,9-4 3 0,-4-4-74 0,8 0-19 16,5-3 0-16,-5 7 0 0,8 0 30 0,1 0 2 15,3 4 1-15,9-4 0 0,-9 7-25 0,9-7-8 16,4 0 0-16,0-4 0 0,-9-3 0 0,9-1 0 16,4-3 0-16,-4 0-12 15,12-7-116-15,-12 0-24 0,0 3-4 0,-9-7-1199 16</inkml:trace>
  <inkml:trace contextRef="#ctx0" brushRef="#br0" timeOffset="37877.4078">2582 16862 2512 0,'8'-80'72'0,"-8"80"14"0,-13 29-69 0,1 0-17 0,8-7 0 0,-8 0 0 15,-13 0 144-15,8 7 26 0,-7-3 5 0,3 7 1 16,-4 0-96-16,1 0-18 0,3 3-4 0,-4 1-1 15,9 0-44-15,-5-4-13 0,5-4 0 0,3 0 8 16,1 0-138 0,8-3-27-16,0 0-6 0</inkml:trace>
  <inkml:trace contextRef="#ctx0" brushRef="#br0" timeOffset="38293.0576">2998 16397 2725 0,'0'51'60'0,"0"-40"12"0,0-11 2 0,4 8 3 0,4-5-61 0,-8-3-16 0,0 4 0 0,4-4 0 15,-4 0 118-15,0 0 21 0,0 0 4 16,0 15 1-16,-4 3-71 0,4 11-13 0,-8 0-4 0,-5 12 0 16,5 3-32-16,0 7-6 0,-4 8-2 0,3-1 0 15,1 4-16-15,4 1 0 0,-4-8 0 0,8-1 0 16,0-6 0-16,8-8 0 0,-8-7 0 0,8-3 0 15,5-5 0-15,-1 1 0 0,4-4 0 0,5-8 0 16,0 1 0-16,7-4-9 0,-3-7 9 0,4-1 0 16,8-3 0-16,4-3 0 0,-8-5 0 0,4 5 0 15,5-8-24 1,3 3-5-16,-4 1-2 0,0 0-985 0,-8 0-196 0</inkml:trace>
  <inkml:trace contextRef="#ctx0" brushRef="#br0" timeOffset="39005.6343">991 18232 1840 0,'4'7'52'0,"-4"-7"12"0,0-7-52 0,-4-1-12 0,4 8 0 0,0-7 0 16,0 0 105-16,-8-4 19 0,4 3 3 0,-4 1 1 15,8 0-40-15,-5-1-8 0,-7 1-2 0,0 0 0 16,8 3 3-16,-9 0 1 0,-3 1 0 0,3 3 0 16,-3 3-12-16,4 1-2 0,-13 0-1 0,8 3 0 0,1 4-23 15,-1 0-5-15,-7 7-1 0,11 4 0 0,-3 7-22 16,4 1-4-16,7 6 0 0,5-3-1 0,0 4-11 0,5-4 0 16,-1-4 0-16,4 1-11 0,8-5 3 15,9-7 0-15,-8 1 0 0,-1-8 0 16,1-4-24-16,7-7-4 0,1-7 0 15,-4-4-1-15,-1-4-4 0,1-7-1 0,-1-11 0 0,-3 0 0 16,8-11-18-16,-9-7-4 0,1-8-1 0,-5-6 0 16,0-1 9-16,5 0 3 0,-13-4 0 0,4-3 0 15,4 0 9-15,-7 7 3 0,-5 11 0 0,4 4 0 16,4 18 12-16,-4 3 2 0,-4 12 1 0,0 14 0 16,0 4 50-16,0 26 9 0,0 14 3 0,0 8 0 0,-4 7 76 0,4 7 16 0,-8 8 4 15,16-1 0-15,-8 4-43 0,0-3-8 0,0-4-1 16,4-8-1-16,4-6-53 0,-4-5-10 0,5-6-3 0,-5-8 0 15,8-8-13-15,0-6 0 0,-7-1-12 0,7-7 12 32,0-8-137-32,5-6-21 0,-5-5-4 0</inkml:trace>
  <inkml:trace contextRef="#ctx0" brushRef="#br0" timeOffset="39373.6805">1391 18210 2728 0,'-17'11'77'0,"13"-8"18"16,4-3-76-16,0 0-19 0,-8 4 0 0,4 0 0 0,-8 3 82 0,7 0 13 15,5-7 2-15,0 7 1 0,-8 8-65 0,8-4-13 16,8 7-2-16,-3 1-1 0,-1-1-17 0,4 0 0 16,8 1 0-16,-3-1 0 0,11 0 0 0,-7-7-9 15,-5 0 9-15,9 0-8 0,4-3-7 0,-9-5-1 16,5-3 0-16,-13-3 0 0,13-5 8 0,-13-3 8 15,4-3-13-15,-4-1 5 0,-8-3 8 0,5-4 0 16,3 0 0-16,-4-8 0 0,-4 1 0 0,0-4-8 16,0 4 8-16,0 0 0 0,-4-1-10 0,-4 8 10 15,3 4-12-15,-7 0 12 0,4 7 0 0,0 3-8 0,-5 1 8 16,1 7 0-16,-5 0 0 0,5 7 0 0,-13 1 0 16,9-1 0-16,-9 4 0 0,9 0 0 0,-1-4 0 15,1 4 0-15,-5 0 10 0,5-3-1 16,11 3 0-16,5-11 0 0,0 0-9 0,-8 7 0 0,8-7 0 15,0 0 0 1,13 7-118-16,-13-7-26 0,16 0-4 0</inkml:trace>
  <inkml:trace contextRef="#ctx0" brushRef="#br0" timeOffset="39697.5702">1708 18371 3090 0,'-8'25'88'16,"8"-21"19"-16,-4-8-86 0,4 4-21 0,0-3 0 0,0-1 0 0,4 0 60 0,4 1 7 16,-4-5 1-16,9 1 1 0,-1 0-55 0,4-1-14 15,9-3 0-15,0-3 0 0,-9-5-8 0,5 5-5 16,4-5-1-16,-1 5 0 16,-3-4-106-16,0 3-22 0,-5 0-4 0,-4 1-1 15,-7 3 59-15,3 0 12 0,-8 0 3 0,0 0 0 16,0-4 33-16,-13 0 6 0,1 8 2 0,0-4 0 0,-5 4 68 0,1-1 13 15,3 5 3-15,1-1 1 0,-4 4 52 0,-9 0 11 16,8 4 1-16,5 7 1 0,-13 0-45 0,9 7-9 16,-1 0-1-16,5 8-1 0,-5 7-22 0,5-4-5 15,-4 0-1-15,16 1 0 0,0-5-25 0,0 1-9 16,4-8 0-16,8 1 9 0,-8-5-20 0,9-3-4 16,11-3-1-16,-11-5 0 15,7-3-138-15,1-3-28 0,-1-8-6 0,18-4-1039 0</inkml:trace>
  <inkml:trace contextRef="#ctx0" brushRef="#br0" timeOffset="40011.3497">2017 18107 3268 0,'0'0'72'0,"0"0"16"0,0 0 2 0,-25 11 1 0,5 0-73 0,-1-4-18 0,21-7 0 0,-8 11 0 15,-13 4 23-15,17-4 1 0,-4-4 0 0,8 4 0 16,-4 4-24-16,8-4 0 0,4 0 0 0,-4 0 0 15,17-4-8-15,-5 4-4 0,-3 0 0 0,7-4 0 16,5 1-15-16,0 3-3 0,-9-4-1 0,1 0 0 16,-1 1 15-16,5-8 2 0,-21 0 1 0,16 11 0 0,-3-8 13 0,3 1 0 15,-16-4 0-15,13 7 0 0,-13-7 0 16,12 8 0-16,-8-5 0 0,-4-3 0 0,0 0 0 0,4 15 0 16,-8 0 0-16,0-1 0 0,4-3 0 15,-12 8 8-15,-1 3-8 0,1-4 0 16,-5 0 9-16,5-7-9 0,0 4 0 0,-5-4 9 0,5-4-9 0,12-7 0 15,0 0 0-15,-13 4 0 16,9-4-59-16,-4-8-13 0,4 1-4 0,8-4 0 16,4 0-157-16,-4-3-32 0,5-5-7 0</inkml:trace>
  <inkml:trace contextRef="#ctx0" brushRef="#br0" timeOffset="40318.9894">2289 18257 3135 0,'0'0'69'0,"0"0"15"0,0 0 2 0,0 0 2 0,0 0-71 0,0 0-17 0,0 0 0 0,0 0 0 15,-4 4 61-15,4-4 9 0,-4 11 2 0,-4 7 0 16,3-3-50-16,5 7-10 0,-8 0-1 0,16 0-1 16,-8-4-10-16,5 0 0 0,-5 1 0 0,8-5 0 15,-4-3-22-15,8 0 3 0,-8 0 1 0,5-3 0 16,3-5-38-16,-8 1-8 16,8-4-2-16,-7 0 0 15,3-4 11-15,0 1 3 0,0-5 0 0,-4 5 0 0,5-5 36 0,-5-3 16 0,4-3-12 0,-8-1 12 16,8 0 0-16,1-3 0 0,-9 0 0 0,12 3 12 15,-12 4-12-15,8 0 8 0,0 4-8 0,5 3 8 16,-9 4-8-16,4 4 10 0,9 3-10 0,-5 8 10 16,-8-4 8-16,8 7 2 0,1 4 0 0,-1 0 0 15,-8 0 8-15,9-4 3 0,-13 1 0 0,4-5 0 0,4 4-19 16,-8-3-4-16,0-4-8 0,4 0 12 16,0-7-45-16,-4-1-10 0,8-6-1 15,-8-5-869-15,13 1-174 0</inkml:trace>
  <inkml:trace contextRef="#ctx0" brushRef="#br0" timeOffset="40479.2306">2520 18144 3038 0,'-21'18'67'0,"21"-18"13"0,0 0 4 0,0 0 1 0,0 0-68 0,0 0-17 0,0 0 0 0,8 7 0 15,9-3 21-15,8 0 1 0,-9-4 0 0,9 0 0 16,4 0-22-16,12-4 0 0,-8 0-10 0,4-7-911 15,4 4-183-15</inkml:trace>
  <inkml:trace contextRef="#ctx0" brushRef="#br0" timeOffset="40653.3264">2718 17799 3175 0,'0'19'70'0,"0"-5"14"0,0 1 4 0,0-4 0 15,0 7-70-15,4 4-18 0,-4 8 0 0,8 6 0 16,-8 5 44-16,4 6 6 0,4 1 1 0,-4 7 0 16,9-4-36-16,-9 4-7 0,8-4-8 0,1-3 11 15,-1-8-50-15,-8 0-9 0,0-7-3 0,9-4-920 16,-5-7-184-16</inkml:trace>
  <inkml:trace contextRef="#ctx0" brushRef="#br0" timeOffset="40818.993">2409 17748 3333 0,'-13'22'73'0,"9"0"15"0,-8 4 4 0,-1 3 2 0,1 0-75 0,0 4-19 0,7 4 0 0,-7-4 0 16,8 3 0-16,4 1 8 0,4 0-8 0,8-4-1481 15</inkml:trace>
  <inkml:trace contextRef="#ctx0" brushRef="#br0" timeOffset="42909.7729">3430 18253 3204 0,'-8'26'71'0,"4"-15"14"0,-8-7 3 0,7 3 1 0,1 4-71 0,0 0-18 0,0 0 0 0,4 7 0 16,-8-3 34-16,8 0 3 0,0-1 1 0,0 1 0 16,0 3-38-16,8 1 0 0,-8-5 0 0,4 1 0 15,0-4-100-15,5 0-19 0,3-8-3 16,0-3-790-16,-3-3-159 0</inkml:trace>
  <inkml:trace contextRef="#ctx0" brushRef="#br0" timeOffset="43087.3368">3282 17946 2632 0,'-12'-15'75'0,"12"15"15"0,-5 11-72 0,1 0-18 15,4-11 0-15,0 4 0 0,-8 0 97 0,8-4 16 16,0 0 3-16,0 0 1 0,0 0-78 0,17 3-16 16,3 1-3-16,1-4-1 0,4-4-19 0,3 4-9 15,5 0 1-15,0-3 0 16,0 3-135-16,4-4-26 0,-8 4-6 0,0 0-981 0</inkml:trace>
  <inkml:trace contextRef="#ctx0" brushRef="#br0" timeOffset="43381.2284">3628 18166 2581 0,'0'0'56'0,"0"0"12"0,0 0 3 0,0 0 2 0,0 0-58 0,0 7-15 0,0 4 0 0,0-4 0 16,4 4 27-16,4 0 2 0,-8 0 1 0,17 0 0 15,-13 7-30-15,8-3 0 0,-3-4 0 0,7 7 0 16,-12-7-13-16,4 4-6 0,9-4-1 0,-13-4 0 31,4 1-19-31,1-5-4 0,3 5-1 0,0-12 0 0,-3 0-4 16,-5-3 0-16,12-4-1 0,-4-4 0 0,1-3 24 0,-1-4 5 0,1-4 0 0,3-3 1 15,-4 4 19-15,-3-1-8 0,11-3 8 0,-7 7 0 16,3 0 8-16,-4 7 8 0,5 4 1 0,-1 0 1 16,1 7 13-16,-17 4 2 0,0 0 1 0,20 4 0 15,-3 7 18-15,-1-4 4 0,-3 8 1 0,-1 0 0 16,1 3-9-16,-1 0-1 0,4 1-1 0,-12-1 0 15,5 0-27-15,7-3-6 0,-16-4-1 0,4 0 0 16,-4-11-56-16,9 4-11 16,-9-4-2-16,8-4-738 0,4-7-147 0</inkml:trace>
  <inkml:trace contextRef="#ctx0" brushRef="#br0" timeOffset="43663.7627">4308 17950 2930 0,'0'0'64'0,"-8"11"14"0,8-8 2 0,0-3 3 15,0 0-67-15,0 0-16 0,-13-3 0 0,13-1 0 0,-8 0 48 0,4 4 7 0,0-7 1 0,0 7 0 16,-5-4-40-16,9 4-7 0,0 0-1 0,0 0-8 16,-8 0 0-16,-4 8 0 0,4-1 0 0,-5 8 0 15,1-1 0-15,0 8-16 0,7 7 5 0,-11 1 1 16,4 3 10-16,3 3 0 0,5 1 0 0,-4 0 0 15,4-8 0-15,8 0 0 0,4 0 0 0,-8-3 0 16,13 0 0-16,-5-8 0 0,4-3 0 0,1-4 0 16,3-4 0-16,5-7-12 0,-1 0 4 0,1-4 0 15,-1-7-80 1,1-3-16-16,4-5-4 0,-5-6-742 0,5-5-149 0</inkml:trace>
  <inkml:trace contextRef="#ctx0" brushRef="#br0" timeOffset="43981.2973">4469 18012 3211 0,'0'25'71'0,"0"-25"14"0,0 0 3 0,0 0 2 0,0 8-72 0,0 3-18 16,4 0 0-16,-4-4 0 0,-4 8 52 0,4-4 8 16,8 7 0-16,0-3 1 0,4 3-41 0,1-3-9 15,-9-1-2-15,4 5 0 0,9-1-9 0,-13-3 0 16,4-4-10-16,0-1 10 15,0-2-79-15,5-5-9 0,-13-3-3 0,0 0 0 16,0 0 26-16,4-3 5 0,4-1 0 0,-4-3 1 16,0-4 11-16,-4-4 1 0,-4 1 1 0,0-1 0 0,4-7 34 0,-4 0 12 0,0-4 0 0,0 4-9 15,4-3 9-15,-8-1 8 0,8 0-8 16,0 5 11-16,0-1 1 0,8 3 1 0,-8 1 0 16,4 3 0-16,0 4 2 0,4-3 0 0,5 6 0 0,-9 1 0 15,4 0-4-15,8-1-1 0,-16 8 0 0,9 0 0 16,7 4-10-16,-16-4 0 0,17 4 0 0,3-4-855 15,-3 3-170-15</inkml:trace>
  <inkml:trace contextRef="#ctx0" brushRef="#br0" timeOffset="44334.7599">4691 18180 3024 0,'0'0'67'0,"0"8"13"0,0-8 4 0,0 0 0 0,0 0-68 0,0 0-16 16,0 0 0-16,0 0 0 0,4 3 45 0,0-6 6 16,9-1 1-16,-9-3 0 0,8-8-32 0,0 0-7 15,5-3-1-15,-5 0 0 0,9-4-12 0,-5 7 0 16,-3-7 0-16,3 0 0 16,1-3-21-16,-5 3-4 0,0 0-1 0,1 0 0 15,-5 3-39-15,-4 5-8 0,0-1-2 0,-4 4 0 16,0 4 2-16,0 7 0 0,-8-4 0 0,0 4 0 0,-5 4 49 0,-3 3 11 15,4 0 1-15,-9 1 1 0,5 3 56 0,-1 0 11 16,1 3 3-16,-5 1 0 0,0 3 9 0,5 1 3 16,4 3 0-16,-5-1 0 0,9 1-27 0,4 4-4 15,4 0-2-15,4-1 0 0,0 1-29 0,8-4-9 16,1 4 0-16,-1-4 0 0,13-4 0 0,-13-4 0 16,9-3-12-16,-1-3 3 15,5-5-83-15,-4-3-16 0,-1-3-3 0,5-8-1 16,0 0-99-16,-1-4-20 0,-3-7-4 0</inkml:trace>
  <inkml:trace contextRef="#ctx0" brushRef="#br0" timeOffset="44730.6017">5099 18012 2998 0,'0'7'66'0,"0"-7"14"0,0 0 2 0,0 0 2 16,-12-4-67-16,12 4-17 0,0 0 0 0,-5-7 0 15,1 0 40-15,4 3 4 0,0-3 0 0,0 7 1 0,4-7-34 0,-4 7-11 16,0 0 0-16,0 0 0 0,0 0 8 0,-8 0-8 16,0 3 0-16,0 8 0 0,-5 7 0 0,1 1 0 15,0 3 0-15,-1 3 0 0,-3 1 0 0,-1 3 0 16,9-3 0-16,0 3 0 0,-5-3 0 0,5-8 8 16,0 0-8-16,4-7 0 0,4-11 8 0,0 0-8 15,0 0 0-15,12 8 0 0,1-16 0 0,-1 1 0 16,4 0 0-16,1-8-9 0,-1 1-5 0,1-8-1 15,12 3 0-15,-13-3 0 0,1 0-1 0,-1 0 0 16,-8 0 0-16,5 0 0 0,-1 4 4 0,0 3 1 16,-3 1 0-16,-1 3 0 0,-8 7 11 0,0 4 0 15,0 0 0-15,0 0-8 0,0 0 20 0,0 0 4 0,4 11 0 16,0 4 1-16,-4-1 13 0,4 5 2 0,0 3 1 16,9-4 0-16,-9-3-13 0,4-1-4 0,0 1 0 0,5-4 0 15,-5-4-16-15,4 1 0 0,-3-5 0 16,7 1 0-1,-4-8-100-15,1 4-20 0,-5-7-4 0,4-4-763 0,5 0-153 0</inkml:trace>
  <inkml:trace contextRef="#ctx0" brushRef="#br0" timeOffset="45065.9049">5433 17939 2949 0,'-13'-22'84'0,"13"22"17"0,-4 7-81 0,4-7-20 0,-8 7 0 0,8-7 0 15,0 0 80-15,0 4 12 0,0-4 3 0,0 0 0 16,0 0-63-16,-8 7-12 0,8-7-2 0,0 11-1 16,0 0-17-16,0 4 0 0,0-4 0 0,0 0 0 0,-4 3 0 15,4 1-16-15,-5 0 5 0,1 3 1 0,0-3 0 16,0 3 0-16,-4-3 0 0,4 3 0 0,-4-3 10 0,3-1 0 16,1-3 0-16,4 0 0 0,-4 0 11 0,4 0 1 15,0-11 0-15,0 0 0 0,0 0-2 0,0 15 0 16,4-8 0-16,-4-7 0 0,9 8-10 0,-1-1 0 15,0-3 9-15,-8-4-9 0,0 0 0 0,0 0 0 16,12 3 0-16,-12-3 8 0,0 0-8 0,0 0-10 16,0 0 10-16,9 11-13 0,-9-11-6 0,4 15-1 15,-8-4 0-15,-1 3 0 16,-3-3-5-16,0 0-2 0,0-3 0 0,-5 3 0 16,1-4-69-16,0 0-15 0,-1-3-2 0,1 0-1 15,0-4-99-15,3-4-20 0,9 4-4 0</inkml:trace>
  <inkml:trace contextRef="#ctx0" brushRef="#br0" timeOffset="45357.5948">5577 17964 3002 0,'0'37'66'0,"0"-26"14"0,-4 0 2 0,8 0 2 0,-4 0-67 0,4 0-17 0,0-4 0 0,0 0 0 16,4 1 86-16,-3-1 14 0,3-3 2 0,4-1 1 15,1 1-60-15,-1-4-12 0,4-4-3 0,9 1 0 16,-8-5-18-16,3 1-10 0,1-4 10 0,-1 0-10 15,-3-4 0-15,3 1-8 0,-3-1-1 0,-1 4 0 16,-7-3-23-16,-1-5-4 0,4 1 0 16,-8-4-1-16,5 4-6 0,-13-4-1 0,-1 3 0 0,-3 5 0 15,-4 3 28-15,-1 3 4 0,-3 1 2 0,-5 0 0 16,1 7 19-16,-1 11 4 0,-8 3 1 0,5 8 0 16,-1 4-6-16,0 7-8 0,5 7 11 0,3 4-11 0,-4 4 26 15,9-4-2-15,8 0 0 0,4-4 0 0,4-3-16 16,4-5-8-16,9-2 0 0,-1-5 8 15,1-6-90-15,12-8-18 0,4-4-4 0,0-3-1259 16</inkml:trace>
  <inkml:trace contextRef="#ctx0" brushRef="#br0" timeOffset="226604.6547">20380 4105 2602 0,'-12'-7'57'0,"12"7"12"0,0 14 3 0,-4-3 1 0,-4 0-58 0,8-11-15 16,-4 8 0-16,4-8 0 0,0 0 66 0,-13 14 10 16,1 1 3-16,-1 11 0 0,1 7-47 0,0 7-10 15,-5 7-2-15,1 5 0 0,-9 6 5 0,4 8 1 16,1 4 0-16,-1 3 0 0,5-7-12 0,3-4-2 16,1 0-1-16,0-7 0 0,8 4-11 0,-1-8 0 0,5-3 0 15,0-4 0 1,5-4-108-16,-1-7-13 0,0-7-3 0,-4-4-1 15,0-1-123-15,0-2-25 0,0-1-5 0</inkml:trace>
  <inkml:trace contextRef="#ctx0" brushRef="#br0" timeOffset="226797.102">19816 4819 2336 0,'-8'-48'66'0,"8"48"15"0,0 11-65 0,-4 8-16 0,-1-12 0 0,1 4 0 15,8 4 150-15,-4-1 26 0,-4 12 6 0,4 0 1 16,-4 7-79-16,8 3-16 0,0 1-4 0,1 3 0 15,3 4-40-15,0 0-9 0,9-7-2 0,-1-1 0 16,5-7-25-16,-1 1-8 0,9-5 0 0,0-6 0 16,8-12 0-16,8-11-11 0,1 1 0 0,3-12 0 15,0-11-17-15,5-7-4 0,4 1-1 0,-5-12 0 16,5-15-119-16,4-7-24 0,-9 0-5 0,-11 4-1 16</inkml:trace>
  <inkml:trace contextRef="#ctx0" brushRef="#br0" timeOffset="227328.816">20895 3369 2617 0,'0'11'57'0,"-4"0"12"0,0-11 3 0,4 0 2 0,0 0-59 0,0 0-15 0,-16 0 0 0,3 0 0 16,-7-4 106-16,7 1 18 15,-3-5 4-15,-1 5 1 0,1-1-61 0,-1 0-13 0,1 8-3 0,-1 7 0 16,-3 0-23-16,-5 18-5 0,5 4 0 0,-1 4-1 16,0 7-12-16,5 7-3 0,8-11 0 0,-1 4 0 15,9-3-8-15,4-1 0 0,5 0 0 0,3-7 8 16,9-4-8-16,3-7 0 0,9 0-10 0,0-7 10 16,4-4-11-16,5-4 11 0,-1-3-12 0,4-8 12 15,0 1-10-15,-3-8 10 0,-5 0-8 0,-4-4 8 16,-4-7 0-16,-1-4 0 0,-7-7 0 0,-5-3 8 0,1-8-8 15,-5-7 11-15,-8-12-11 0,5 1 12 0,-9 0-12 16,0 11 0-16,-9 3 0 0,5 8 0 0,-8 10-12 16,0 12 12-16,-1 3-12 0,-7 5 12 0,-5 6-15 0,-4 4 5 15,-4 7 1-15,0 8 0 0,4 3 9 0,-8 8-12 16,4-4 12-16,9 0-12 16,3 0-52-16,9-8-10 0,7-3-2 0,10 8-1 15,7-8-151-15,4-4-29 16,13-14-7-16</inkml:trace>
  <inkml:trace contextRef="#ctx0" brushRef="#br0" timeOffset="227951.6179">21505 3296 3009 0,'-16'33'66'0,"16"-33"14"0,0 0 2 0,-13 7 3 0,13-7-68 16,0 0-17-16,0 0 0 0,0 0 0 0,0 0 86 0,0 0 14 15,0 0 2-15,0 0 1 0,0 0-70 0,4 18-13 16,1 4-4-16,3 4 0 16,-4 11-16-16,4-4 0 0,-4 7 0 0,5 0 0 0,3 0 8 0,0 4-8 15,-8-3 0-15,5-1 0 0,-1-3 0 0,0 3 0 16,0-4 0-16,-4-3 0 0,1-7-10 0,-5-8-9 16,0-18-1-16,0 0-1 15,0 0-31-15,0 0-7 0,0 0-1 0,0 0 0 16,-9-18-70-16,1-8-14 0,-4-7-4 0,-5-14 0 15,1-4-55-15,-1-15-11 0,1-11-2 0,-1-4-1 16,-3 1 49-16,-1-1 9 0,-4 8 3 0,5 7 0 16,-1 7 99-16,5 8 20 0,-5 11 4 0,0 11 1 15,1 3 265-15,3 11 54 0,5 4 10 0,4 4 3 0,0 7-77 0,8 0-15 0,0 0-4 16,0 0 0-16,0 0-119 0,12 7-24 0,4-7-5 0,5 4 0 16,4 0-39-16,8-4-7 0,4-4-2 0,0 4 0 15,0 4-8-15,8-4 0 0,1 0 0 0,-1 0 0 16,0 3 0-16,-4 1 8 0,-3 0-8 0,-6-1 0 15,-3 8 8-15,0-3-8 0,-8 3 0 0,-1 3 8 16,-7-7-8-16,-1 8 0 0,-12 3 9 0,0 8-9 16,-8 3 17-16,-5 4-1 0,-3 0 0 0,-9 4 0 15,-4-4 11-15,1 7 1 0,-9-18 1 0,-1 4 0 16,1 3-17-16,4-7-4 0,5-4-8 0,3 4 12 16,8-3-32-16,5-5-8 0,0-6 0 15,12-8-1-15,-4-8-198 0,4-6-39 0,0-8-8 0</inkml:trace>
  <inkml:trace contextRef="#ctx0" brushRef="#br0" timeOffset="228122.772">22020 3018 3370 0,'-12'-15'96'0,"12"15"20"0,0 0-92 0,-4 7-24 16,0 1 0-16,4-8 0 15,0 0 59-15,8 7 7 0,4-3 2 0,5-1 0 0,-1 1-50 0,9 3-10 16,4-7-8-16,8 0 12 0,4 0-12 0,17-11-9 0,-1 4 9 15,-3-4-13 1,-5 0-66-16,5 4-13 0,-5-4-2 0,-3 3-883 0,-5-3-177 16</inkml:trace>
  <inkml:trace contextRef="#ctx0" brushRef="#br0" timeOffset="228283.4893">22461 3219 3492 0,'0'0'77'0,"-4"7"16"0,-4 1 3 0,4-5 1 0,-5 8-77 0,5-3-20 0,0 10 0 0,4 4 0 15,-4 7 28-15,0 4 3 0,0 7 0 0,0 12 0 16,-1 3-31-16,-3 25 0 0,0-14 0 0,0 11 0 16,-5 7-98-16,5 4-13 0,0 7-2 0</inkml:trace>
  <inkml:trace contextRef="#ctx0" brushRef="#br0" timeOffset="228886.7201">20726 10066 1832 0,'5'-58'52'0,"-5"50"12"15,-5 19-52-15,5-11-12 0,0 0 0 0,0 0 0 0,0 0 137 0,0 0 25 16,0 0 5-16,0 0 1 0,0 0-16 0,0 0-4 16,-12 8 0-16,4-5 0 0,-5 5-42 0,-3-5-9 15,0 1-1-15,-9 3-1 0,0 4-35 0,-8 0-6 16,-4 0-2-16,-8 4 0 0,-5-1-29 16,-3 8-7-16,-5 0 0 0,-4 4-1 0,-4-4-15 0,5 4 9 15,-1-1-9-15,0 1 8 0,4-1-8 0,1-6 0 16,3 3 0-16,13-8-11 0,4 1-11 0,12-4-2 15,0-7-1-15,9-1 0 16,16-3-116-16,0 0-23 0,0 0-5 0,0 0-1 16,16-11-87-16,1-7-18 0,-1-4-3 0</inkml:trace>
  <inkml:trace contextRef="#ctx0" brushRef="#br0" timeOffset="229149.1165">19931 9956 2523 0,'-16'-33'72'0,"8"30"15"0,-1 10-70 0,1 0-17 0,0-10 0 0,4-1 0 15,0 4 141-15,4 0 25 0,0 0 5 0,-9 0 1 16,5-4-74-16,-4 8-14 0,4 0-4 0,0 3 0 16,-4 4-39-16,-1 4-8 0,-7 3-1 0,3 4-1 15,-3 4-16-15,-5 6-3 0,1-2-1 0,-1 6 0 16,1 12-11-16,-1-8 0 0,9-3 0 0,-1-4 0 16,1-4 0-16,8 0 0 0,-5 1 0 0,5-5-11 15,-4-3 1-15,12-3 0 0,0-5 0 0,13 1 0 16,3-4 0-16,1-4 0 0,8-3 0 0,8-4 0 15,-4 0 10-15,8 0-13 0,4-4 5 0,5-3 8 16,3-4-26-16,9-4 2 0,0 1 1 0,8-1 0 16,8-3-105-16,5 3-20 0,-1 0-5 0,-20 1-1159 15</inkml:trace>
  <inkml:trace contextRef="#ctx0" brushRef="#br0" timeOffset="229471.5015">21777 9594 2415 0,'-8'-51'68'0,"0"43"16"0,3 16-68 0,-3 3-16 0,4 3 0 0,-4-3 0 16,0-4 147-16,-1 1 25 0,1 10 6 0,-4 0 1 15,-5 1-79-15,1 14-16 0,-5 7-4 0,1 8 0 16,-5 3-44-16,0 7-8 0,-4 1-3 0,1 3 0 16,-10-7-13-16,10 7-4 0,-5-7 0 0,4 0 0 15,4 0-8-15,9-11 0 0,3-4 0 0,1-7 0 16,4 0-96-16,8-11-20 0,4-7-5 15,0-4-807-15,8-4-162 0</inkml:trace>
  <inkml:trace contextRef="#ctx0" brushRef="#br0" timeOffset="229705.6142">21810 9323 2908 0,'-4'36'64'0,"0"-25"14"0,0 4 2 0,0-4 1 0,4-11-65 0,-5 15-16 16,1-1 0-16,4 5 0 0,0-1 96 0,0 8 16 15,0-1 4-15,0 8 0 0,0 7-59 0,4 4-11 16,-4 8-2-16,0-1-1 0,5 8-27 0,-1 3-4 0,0 0-2 16,-4 4 0-16,4 7-10 0,0-3 0 15,0-4 9-15,0-11-9 0,5 3 0 0,-5-10-12 0,4-8 2 0,0 0 0 32,0-3-84-32,1-8-17 0,-1 0-3 15,4-7-851-15,-8-3-171 0</inkml:trace>
  <inkml:trace contextRef="#ctx0" brushRef="#br0" timeOffset="229856.8904">21311 10315 3158 0,'-16'-36'90'0,"12"39"18"0,0 15-86 0,0-3-22 0,4-4 0 0,-4-4 0 16,4-7 71-16,8 11 9 0,0-3 3 0,8-5 0 15,5 1-58-15,8 0-11 0,8-4-2 0,4-4-1 16,9 4-11-16,-1-7 0 0,9 3 0 0,-5-3 0 15,5-4-79-15,0 0-8 0,-1 0-1 0,-3-8-858 16,4 1-171-16</inkml:trace>
  <inkml:trace contextRef="#ctx0" brushRef="#br0" timeOffset="230193.2946">22379 9590 3240 0,'-5'37'72'0,"5"-37"14"0,0 0 3 0,0 0 1 0,0 0-72 0,0 0-18 16,0 0 0-16,0 0 0 0,0 0 64 0,0 0 10 0,0 0 2 0,-4 14 0 15,-4 1-42-15,8 3-8 16,-4 4-2-16,-4 8 0 0,0 6-13 0,-5 4-3 0,-3 4-8 16,-5 4 12-16,5 3-12 0,-5 4 8 0,-4 4-8 0,5-4 0 15,3-4 0-15,1-3 8 0,3-1-8 0,1-3 0 16,8-4 0-16,4-3 0 15,4-8 0-15,-4-3 0 0,8 0 0 0,0-8 0 0,5 0 0 16,3-3-10-16,5-4 10 0,0-4 0 0,3 0 0 16,1 1 0-16,4-1 0 0,0 0 0 0,-1-7-9 0,1 0 9 15,8 4 0-15,-4 0 0 0,4-1 0 0,5 1 0 16,-5 0-13-16,4-4 1 0,0 3 1 0,0 1 0 16,1-4-143-1,-1 0-29-15,-4 0-5 0,-8-4-2 0</inkml:trace>
  <inkml:trace contextRef="#ctx0" brushRef="#br0" timeOffset="230727.0487">23355 9806 2757 0,'0'0'60'0,"0"0"13"0,0 0 3 0,0 0 2 0,4-4-62 0,-4 4-16 16,8 0 0-16,-3-3 0 0,-1-1 109 0,0 1 19 16,0-1 4-16,-4-3 1 0,0 3-65 0,0-3-14 0,-4-1-2 0,0 1-1 15,-5-4-27-15,1 0-4 0,0 0-2 0,-4-4 0 16,-1 1-10-16,-3-5-8 0,3 5 9 16,-3-5-9-16,-5 1 0 0,5 0 0 0,-5-1 0 15,5 5 0-15,-5-1 0 0,1 4 0 0,3 4 0 0,-4 3 0 16,1 1 0-16,3 6 0 0,-3 8-8 0,-1 4 8 15,5 3 0-15,-5 11 0 0,0 15-8 0,1 8 8 16,-5 6 0-16,5 12 14 0,-1 3-2 0,0 0-1 16,1 0 1-16,7-3 0 0,5 0 0 0,4-8 0 15,4 0-4-15,8-7 0 0,1-7 0 0,3-4 0 16,4-8-8-16,5-7 0 0,0 4 0 0,3-11 8 16,5 0-8-16,0-7-9 0,0-8 9 0,8 1-13 15,-8-5 13-15,8-3 0 0,0-3 0 0,4-8 0 16,-4 0 0-16,0-4 0 0,-4-3 0 0,0-4 0 15,0-4-19-15,-4 4 3 0,-4 4 0 0,-1 0 0 16,1 3 16-16,-12 8 0 0,-1-1 0 0,-4 5 0 16,4 3 0-16,-12 0 0 0,0 11 0 0,0 3 0 15,0 8 13-15,0 4 0 0,0-1 0 0,-4 1 0 16,-4 3-3-16,8 1-1 0,0-5 0 0,0 5 0 0,0-5-9 16,4 1-9-16,4-4 9 0,-3-7-13 15,3-1-11-15,-4-3-3 16,4 4 0-16,-4-8 0 0,9-7-125 0,-13 0-24 0,0-7-6 0,4-4-1179 15</inkml:trace>
  <inkml:trace contextRef="#ctx0" brushRef="#br0" timeOffset="230888.2436">23174 10308 3322 0,'-13'-29'94'0,"13"29"21"0,-4 10-92 0,8 1-23 0,-4-11 0 0,5 8 0 15,-5-8 64-15,12 0 9 0,4 7 2 0,9-3 0 16,4-8-46-16,4 4-9 0,4-4-1 0,8 1-1 15,9-1-18-15,-1 0 0 0,5 1 0 0,0-1 0 32,-5 4-27-32,5 7-9 0,-4-3-1 0,-1 7-989 0,1 7-198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lvl1pPr algn="l" defTabSz="966788">
              <a:defRPr sz="1300">
                <a:latin typeface="Comic Sans MS" pitchFamily="66" charset="0"/>
              </a:defRPr>
            </a:lvl1pPr>
          </a:lstStyle>
          <a:p>
            <a:pPr>
              <a:defRPr/>
            </a:pPr>
            <a:endParaRPr lang="en-US"/>
          </a:p>
        </p:txBody>
      </p:sp>
      <p:sp>
        <p:nvSpPr>
          <p:cNvPr id="100355"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lvl1pPr algn="r" defTabSz="966788">
              <a:defRPr sz="1300">
                <a:latin typeface="Comic Sans MS" pitchFamily="66"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0357"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0358"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l" defTabSz="966788">
              <a:defRPr sz="1300">
                <a:latin typeface="Comic Sans MS" pitchFamily="66" charset="0"/>
              </a:defRPr>
            </a:lvl1pPr>
          </a:lstStyle>
          <a:p>
            <a:pPr>
              <a:defRPr/>
            </a:pPr>
            <a:endParaRPr lang="en-US"/>
          </a:p>
        </p:txBody>
      </p:sp>
      <p:sp>
        <p:nvSpPr>
          <p:cNvPr id="100359"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defTabSz="966788">
              <a:defRPr sz="1300">
                <a:latin typeface="Comic Sans MS" panose="030F0702030302020204" pitchFamily="66" charset="0"/>
              </a:defRPr>
            </a:lvl1pPr>
          </a:lstStyle>
          <a:p>
            <a:fld id="{5F4EA3E9-184D-49D4-9DA7-1D63A13350B3}" type="slidenum">
              <a:rPr lang="en-US" altLang="en-US"/>
              <a:pPr/>
              <a:t>‹#›</a:t>
            </a:fld>
            <a:endParaRPr lang="en-US" altLang="en-US"/>
          </a:p>
        </p:txBody>
      </p:sp>
    </p:spTree>
    <p:extLst>
      <p:ext uri="{BB962C8B-B14F-4D97-AF65-F5344CB8AC3E}">
        <p14:creationId xmlns:p14="http://schemas.microsoft.com/office/powerpoint/2010/main" val="1593280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C0E7DD-8182-43F6-96D3-A4EB08118FBC}" type="slidenum">
              <a:rPr lang="en-US" altLang="en-US" sz="1300">
                <a:latin typeface="Comic Sans MS" panose="030F0702030302020204" pitchFamily="66" charset="0"/>
              </a:rPr>
              <a:pPr/>
              <a:t>1</a:t>
            </a:fld>
            <a:endParaRPr lang="en-US" altLang="en-US" sz="1300">
              <a:latin typeface="Comic Sans MS" panose="030F0702030302020204" pitchFamily="66"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3659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10</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856371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11</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dirty="0"/>
          </a:p>
        </p:txBody>
      </p:sp>
    </p:spTree>
    <p:extLst>
      <p:ext uri="{BB962C8B-B14F-4D97-AF65-F5344CB8AC3E}">
        <p14:creationId xmlns:p14="http://schemas.microsoft.com/office/powerpoint/2010/main" val="1998066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94892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13</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531750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C0E7DD-8182-43F6-96D3-A4EB08118FBC}" type="slidenum">
              <a:rPr lang="en-US" altLang="en-US" sz="1300">
                <a:latin typeface="Comic Sans MS" panose="030F0702030302020204" pitchFamily="66" charset="0"/>
              </a:rPr>
              <a:pPr/>
              <a:t>14</a:t>
            </a:fld>
            <a:endParaRPr lang="en-US" altLang="en-US" sz="1300">
              <a:latin typeface="Comic Sans MS" panose="030F0702030302020204" pitchFamily="66"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36596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15</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555172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59114E3-8EC4-4671-ABA3-85307266D739}" type="slidenum">
              <a:rPr lang="en-US" altLang="en-US" sz="1400">
                <a:latin typeface="Comic Sans MS" panose="030F0702030302020204" pitchFamily="66" charset="0"/>
              </a:rPr>
              <a:pPr/>
              <a:t>16</a:t>
            </a:fld>
            <a:endParaRPr lang="en-US" altLang="en-US" sz="1400">
              <a:latin typeface="Comic Sans MS" panose="030F0702030302020204" pitchFamily="66"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10276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17</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218313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18</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856853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19</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3991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746207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20</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dirty="0"/>
          </a:p>
        </p:txBody>
      </p:sp>
    </p:spTree>
    <p:extLst>
      <p:ext uri="{BB962C8B-B14F-4D97-AF65-F5344CB8AC3E}">
        <p14:creationId xmlns:p14="http://schemas.microsoft.com/office/powerpoint/2010/main" val="145200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21</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270723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569754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42105D-D27B-0A4F-9F8D-A89B6AEC5014}" type="slidenum">
              <a:rPr lang="en-US"/>
              <a:pPr>
                <a:defRPr/>
              </a:pPr>
              <a:t>23</a:t>
            </a:fld>
            <a:endParaRPr lang="en-US"/>
          </a:p>
        </p:txBody>
      </p:sp>
      <p:sp>
        <p:nvSpPr>
          <p:cNvPr id="581634"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81635" name="Rectangle 1027"/>
          <p:cNvSpPr>
            <a:spLocks noGrp="1" noChangeArrowheads="1"/>
          </p:cNvSpPr>
          <p:nvPr>
            <p:ph type="body" idx="1"/>
          </p:nvPr>
        </p:nvSpPr>
        <p:spPr>
          <a:xfrm>
            <a:off x="1211263" y="3295650"/>
            <a:ext cx="6657975" cy="3124200"/>
          </a:xfrm>
          <a:solidFill>
            <a:srgbClr val="FFFFFF"/>
          </a:solidFill>
          <a:ln>
            <a:solidFill>
              <a:srgbClr val="000000"/>
            </a:solidFill>
            <a:miter lim="800000"/>
            <a:headEnd/>
            <a:tailEnd/>
          </a:ln>
        </p:spPr>
        <p:txBody>
          <a:bodyPr lIns="89931" tIns="44966" rIns="89931" bIns="44966"/>
          <a:lstStyle/>
          <a:p>
            <a:pPr>
              <a:defRPr/>
            </a:pPr>
            <a:endParaRPr lang="en-US">
              <a:cs typeface="+mn-cs"/>
            </a:endParaRPr>
          </a:p>
        </p:txBody>
      </p:sp>
    </p:spTree>
    <p:extLst>
      <p:ext uri="{BB962C8B-B14F-4D97-AF65-F5344CB8AC3E}">
        <p14:creationId xmlns:p14="http://schemas.microsoft.com/office/powerpoint/2010/main" val="1111940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24</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7454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3</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856853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4</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569754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C0E7DD-8182-43F6-96D3-A4EB08118FBC}" type="slidenum">
              <a:rPr lang="en-US" altLang="en-US" sz="1300">
                <a:latin typeface="Comic Sans MS" panose="030F0702030302020204" pitchFamily="66" charset="0"/>
              </a:rPr>
              <a:pPr/>
              <a:t>5</a:t>
            </a:fld>
            <a:endParaRPr lang="en-US" altLang="en-US" sz="1300">
              <a:latin typeface="Comic Sans MS" panose="030F0702030302020204" pitchFamily="66"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120171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041704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7</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74540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8</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839842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9</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06179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67116C-16D2-43AA-8154-EFD1E03DF4C9}" type="slidenum">
              <a:rPr lang="en-US" altLang="en-US"/>
              <a:pPr/>
              <a:t>‹#›</a:t>
            </a:fld>
            <a:endParaRPr lang="en-US" altLang="en-US"/>
          </a:p>
        </p:txBody>
      </p:sp>
    </p:spTree>
    <p:extLst>
      <p:ext uri="{BB962C8B-B14F-4D97-AF65-F5344CB8AC3E}">
        <p14:creationId xmlns:p14="http://schemas.microsoft.com/office/powerpoint/2010/main" val="158573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BD182E-A145-4E71-B82B-6CBFA4F3E397}" type="slidenum">
              <a:rPr lang="en-US" altLang="en-US"/>
              <a:pPr/>
              <a:t>‹#›</a:t>
            </a:fld>
            <a:endParaRPr lang="en-US" altLang="en-US"/>
          </a:p>
        </p:txBody>
      </p:sp>
    </p:spTree>
    <p:extLst>
      <p:ext uri="{BB962C8B-B14F-4D97-AF65-F5344CB8AC3E}">
        <p14:creationId xmlns:p14="http://schemas.microsoft.com/office/powerpoint/2010/main" val="25391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E1374A-3996-4B34-A5C7-5AC3F767FD77}" type="slidenum">
              <a:rPr lang="en-US" altLang="en-US"/>
              <a:pPr/>
              <a:t>‹#›</a:t>
            </a:fld>
            <a:endParaRPr lang="en-US" altLang="en-US"/>
          </a:p>
        </p:txBody>
      </p:sp>
    </p:spTree>
    <p:extLst>
      <p:ext uri="{BB962C8B-B14F-4D97-AF65-F5344CB8AC3E}">
        <p14:creationId xmlns:p14="http://schemas.microsoft.com/office/powerpoint/2010/main" val="59557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87A4BE-E13C-4DAF-A2CA-480D8DCFC258}" type="slidenum">
              <a:rPr lang="en-US" altLang="en-US"/>
              <a:pPr/>
              <a:t>‹#›</a:t>
            </a:fld>
            <a:endParaRPr lang="en-US" altLang="en-US"/>
          </a:p>
        </p:txBody>
      </p:sp>
    </p:spTree>
    <p:extLst>
      <p:ext uri="{BB962C8B-B14F-4D97-AF65-F5344CB8AC3E}">
        <p14:creationId xmlns:p14="http://schemas.microsoft.com/office/powerpoint/2010/main" val="386002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CCF29E4-DC2E-439B-B9A1-6607799F976A}" type="slidenum">
              <a:rPr lang="en-US" altLang="en-US"/>
              <a:pPr/>
              <a:t>‹#›</a:t>
            </a:fld>
            <a:endParaRPr lang="en-US" altLang="en-US"/>
          </a:p>
        </p:txBody>
      </p:sp>
    </p:spTree>
    <p:extLst>
      <p:ext uri="{BB962C8B-B14F-4D97-AF65-F5344CB8AC3E}">
        <p14:creationId xmlns:p14="http://schemas.microsoft.com/office/powerpoint/2010/main" val="299824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A63630E-02F5-4B40-81AB-8D108CC2A048}" type="slidenum">
              <a:rPr lang="en-US" altLang="en-US"/>
              <a:pPr/>
              <a:t>‹#›</a:t>
            </a:fld>
            <a:endParaRPr lang="en-US" altLang="en-US"/>
          </a:p>
        </p:txBody>
      </p:sp>
    </p:spTree>
    <p:extLst>
      <p:ext uri="{BB962C8B-B14F-4D97-AF65-F5344CB8AC3E}">
        <p14:creationId xmlns:p14="http://schemas.microsoft.com/office/powerpoint/2010/main" val="56390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775838F-43A0-4CE2-B439-D1DC84FA671D}" type="slidenum">
              <a:rPr lang="en-US" altLang="en-US"/>
              <a:pPr/>
              <a:t>‹#›</a:t>
            </a:fld>
            <a:endParaRPr lang="en-US" altLang="en-US"/>
          </a:p>
        </p:txBody>
      </p:sp>
    </p:spTree>
    <p:extLst>
      <p:ext uri="{BB962C8B-B14F-4D97-AF65-F5344CB8AC3E}">
        <p14:creationId xmlns:p14="http://schemas.microsoft.com/office/powerpoint/2010/main" val="252864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8AE7D67-9AD0-4E6A-840E-7338A5998B11}" type="slidenum">
              <a:rPr lang="en-US" altLang="en-US"/>
              <a:pPr/>
              <a:t>‹#›</a:t>
            </a:fld>
            <a:endParaRPr lang="en-US" altLang="en-US"/>
          </a:p>
        </p:txBody>
      </p:sp>
    </p:spTree>
    <p:extLst>
      <p:ext uri="{BB962C8B-B14F-4D97-AF65-F5344CB8AC3E}">
        <p14:creationId xmlns:p14="http://schemas.microsoft.com/office/powerpoint/2010/main" val="175594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C24DF4B-4E87-408C-AB54-4535C2424E76}" type="slidenum">
              <a:rPr lang="en-US" altLang="en-US"/>
              <a:pPr/>
              <a:t>‹#›</a:t>
            </a:fld>
            <a:endParaRPr lang="en-US" altLang="en-US"/>
          </a:p>
        </p:txBody>
      </p:sp>
    </p:spTree>
    <p:extLst>
      <p:ext uri="{BB962C8B-B14F-4D97-AF65-F5344CB8AC3E}">
        <p14:creationId xmlns:p14="http://schemas.microsoft.com/office/powerpoint/2010/main" val="195026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416A01-18B0-42B4-BFB0-3E7FC87442AC}" type="slidenum">
              <a:rPr lang="en-US" altLang="en-US"/>
              <a:pPr/>
              <a:t>‹#›</a:t>
            </a:fld>
            <a:endParaRPr lang="en-US" altLang="en-US"/>
          </a:p>
        </p:txBody>
      </p:sp>
    </p:spTree>
    <p:extLst>
      <p:ext uri="{BB962C8B-B14F-4D97-AF65-F5344CB8AC3E}">
        <p14:creationId xmlns:p14="http://schemas.microsoft.com/office/powerpoint/2010/main" val="85460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8411271-4AF5-4BF6-89A0-2ACBC67588A7}" type="slidenum">
              <a:rPr lang="en-US" altLang="en-US"/>
              <a:pPr/>
              <a:t>‹#›</a:t>
            </a:fld>
            <a:endParaRPr lang="en-US" altLang="en-US"/>
          </a:p>
        </p:txBody>
      </p:sp>
    </p:spTree>
    <p:extLst>
      <p:ext uri="{BB962C8B-B14F-4D97-AF65-F5344CB8AC3E}">
        <p14:creationId xmlns:p14="http://schemas.microsoft.com/office/powerpoint/2010/main" val="4239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a:defRPr/>
            </a:pPr>
            <a:endParaRPr lang="en-US"/>
          </a:p>
        </p:txBody>
      </p:sp>
      <p:sp>
        <p:nvSpPr>
          <p:cNvPr id="261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261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EB8B9454-91FB-4250-8FC9-07BC6E8FB16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customXml" Target="../ink/ink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customXml" Target="../ink/ink3.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pPr eaLnBrk="1" hangingPunct="1"/>
            <a:r>
              <a:rPr lang="en-US" altLang="en-US" dirty="0">
                <a:solidFill>
                  <a:srgbClr val="002060"/>
                </a:solidFill>
                <a:latin typeface="Arial Black" panose="020B0A04020102020204" pitchFamily="34" charset="0"/>
              </a:rPr>
              <a:t>CSE 421</a:t>
            </a:r>
            <a:endParaRPr lang="en-US" altLang="en-US" dirty="0">
              <a:solidFill>
                <a:srgbClr val="002060"/>
              </a:solidFill>
            </a:endParaRPr>
          </a:p>
        </p:txBody>
      </p:sp>
      <p:sp>
        <p:nvSpPr>
          <p:cNvPr id="4100" name="Rectangle 3"/>
          <p:cNvSpPr>
            <a:spLocks noGrp="1" noChangeArrowheads="1"/>
          </p:cNvSpPr>
          <p:nvPr>
            <p:ph type="subTitle" idx="1"/>
          </p:nvPr>
        </p:nvSpPr>
        <p:spPr>
          <a:xfrm>
            <a:off x="565150" y="3886200"/>
            <a:ext cx="8026400" cy="2366963"/>
          </a:xfrm>
        </p:spPr>
        <p:txBody>
          <a:bodyPr/>
          <a:lstStyle/>
          <a:p>
            <a:pPr eaLnBrk="1" hangingPunct="1"/>
            <a:r>
              <a:rPr lang="en-US" altLang="en-US" b="1" dirty="0">
                <a:solidFill>
                  <a:schemeClr val="tx2"/>
                </a:solidFill>
              </a:rPr>
              <a:t>Greedy Algorithms / Interval Scheduling</a:t>
            </a:r>
          </a:p>
          <a:p>
            <a:pPr eaLnBrk="1" hangingPunct="1"/>
            <a:endParaRPr lang="en-US" altLang="en-US" dirty="0"/>
          </a:p>
          <a:p>
            <a:pPr eaLnBrk="1" hangingPunct="1">
              <a:lnSpc>
                <a:spcPct val="80000"/>
              </a:lnSpc>
            </a:pPr>
            <a:r>
              <a:rPr lang="en-US" altLang="en-US" sz="2000" dirty="0"/>
              <a:t>Yin Tat Lee</a:t>
            </a:r>
          </a:p>
        </p:txBody>
      </p:sp>
      <p:sp>
        <p:nvSpPr>
          <p:cNvPr id="4098" name="Rectangle 16"/>
          <p:cNvSpPr>
            <a:spLocks noGrp="1" noChangeArrowheads="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30507E-9979-4EE8-859F-783BCD264D01}" type="slidenum">
              <a:rPr lang="en-US" altLang="en-US" sz="1400">
                <a:solidFill>
                  <a:schemeClr val="bg2"/>
                </a:solidFill>
                <a:latin typeface="Tahoma" panose="020B0604030504040204" pitchFamily="34" charset="0"/>
              </a:rPr>
              <a:pPr/>
              <a:t>1</a:t>
            </a:fld>
            <a:endParaRPr lang="en-US" altLang="en-US" sz="1400">
              <a:solidFill>
                <a:schemeClr val="bg2"/>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Example</a:t>
            </a: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10</a:t>
            </a:fld>
            <a:endParaRPr lang="en-US" altLang="en-US" sz="1400">
              <a:latin typeface="Tahoma" panose="020B0604030504040204" pitchFamily="34" charset="0"/>
            </a:endParaRPr>
          </a:p>
        </p:txBody>
      </p:sp>
      <p:sp>
        <p:nvSpPr>
          <p:cNvPr id="5" name="Line 4">
            <a:extLst>
              <a:ext uri="{FF2B5EF4-FFF2-40B4-BE49-F238E27FC236}">
                <a16:creationId xmlns:a16="http://schemas.microsoft.com/office/drawing/2014/main" id="{E3A3D6C6-84B4-4C9C-AA60-0A9B221876DD}"/>
              </a:ext>
            </a:extLst>
          </p:cNvPr>
          <p:cNvSpPr>
            <a:spLocks noChangeShapeType="1"/>
          </p:cNvSpPr>
          <p:nvPr/>
        </p:nvSpPr>
        <p:spPr bwMode="auto">
          <a:xfrm flipV="1">
            <a:off x="844580" y="2663908"/>
            <a:ext cx="3283136" cy="43535"/>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a:defRPr/>
            </a:pPr>
            <a:endParaRPr lang="en-US">
              <a:latin typeface="Comic Sans MS" charset="0"/>
              <a:ea typeface="ＭＳ Ｐゴシック" charset="0"/>
            </a:endParaRPr>
          </a:p>
        </p:txBody>
      </p:sp>
      <p:sp>
        <p:nvSpPr>
          <p:cNvPr id="6" name="Text Box 5">
            <a:extLst>
              <a:ext uri="{FF2B5EF4-FFF2-40B4-BE49-F238E27FC236}">
                <a16:creationId xmlns:a16="http://schemas.microsoft.com/office/drawing/2014/main" id="{AB7B37B9-2A41-4B94-87FE-7A1D9FDE2929}"/>
              </a:ext>
            </a:extLst>
          </p:cNvPr>
          <p:cNvSpPr txBox="1">
            <a:spLocks noChangeArrowheads="1"/>
          </p:cNvSpPr>
          <p:nvPr/>
        </p:nvSpPr>
        <p:spPr bwMode="auto">
          <a:xfrm>
            <a:off x="4036853" y="5300933"/>
            <a:ext cx="1592262" cy="306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endParaRPr lang="en-US" sz="1200">
              <a:latin typeface="Comic Sans MS" charset="0"/>
              <a:ea typeface="ＭＳ Ｐゴシック" charset="0"/>
            </a:endParaRPr>
          </a:p>
        </p:txBody>
      </p:sp>
      <p:sp>
        <p:nvSpPr>
          <p:cNvPr id="7" name="Text Box 6">
            <a:extLst>
              <a:ext uri="{FF2B5EF4-FFF2-40B4-BE49-F238E27FC236}">
                <a16:creationId xmlns:a16="http://schemas.microsoft.com/office/drawing/2014/main" id="{D2775C99-013A-45EB-AF98-A33A7F409461}"/>
              </a:ext>
            </a:extLst>
          </p:cNvPr>
          <p:cNvSpPr txBox="1">
            <a:spLocks noChangeArrowheads="1"/>
          </p:cNvSpPr>
          <p:nvPr/>
        </p:nvSpPr>
        <p:spPr bwMode="auto">
          <a:xfrm>
            <a:off x="4200688" y="2525890"/>
            <a:ext cx="762000" cy="306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dirty="0">
                <a:latin typeface="Comic Sans MS" charset="0"/>
                <a:ea typeface="ＭＳ Ｐゴシック" charset="0"/>
              </a:rPr>
              <a:t>Time</a:t>
            </a:r>
          </a:p>
        </p:txBody>
      </p:sp>
      <p:sp>
        <p:nvSpPr>
          <p:cNvPr id="9" name="Text Box 8">
            <a:extLst>
              <a:ext uri="{FF2B5EF4-FFF2-40B4-BE49-F238E27FC236}">
                <a16:creationId xmlns:a16="http://schemas.microsoft.com/office/drawing/2014/main" id="{35A85ACA-5A7A-4BE4-85AE-6B391D0F7BD6}"/>
              </a:ext>
            </a:extLst>
          </p:cNvPr>
          <p:cNvSpPr txBox="1">
            <a:spLocks noChangeArrowheads="1"/>
          </p:cNvSpPr>
          <p:nvPr/>
        </p:nvSpPr>
        <p:spPr bwMode="auto">
          <a:xfrm>
            <a:off x="706466" y="2707443"/>
            <a:ext cx="415925"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0</a:t>
            </a:r>
          </a:p>
        </p:txBody>
      </p:sp>
      <p:sp>
        <p:nvSpPr>
          <p:cNvPr id="21" name="Text Box 20">
            <a:extLst>
              <a:ext uri="{FF2B5EF4-FFF2-40B4-BE49-F238E27FC236}">
                <a16:creationId xmlns:a16="http://schemas.microsoft.com/office/drawing/2014/main" id="{07387F26-02DA-4C7C-A522-48C32F1EA9A1}"/>
              </a:ext>
            </a:extLst>
          </p:cNvPr>
          <p:cNvSpPr txBox="1">
            <a:spLocks noChangeArrowheads="1"/>
          </p:cNvSpPr>
          <p:nvPr/>
        </p:nvSpPr>
        <p:spPr bwMode="auto">
          <a:xfrm>
            <a:off x="1190654" y="2707443"/>
            <a:ext cx="415925"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1</a:t>
            </a:r>
          </a:p>
        </p:txBody>
      </p:sp>
      <p:sp>
        <p:nvSpPr>
          <p:cNvPr id="22" name="Text Box 21">
            <a:extLst>
              <a:ext uri="{FF2B5EF4-FFF2-40B4-BE49-F238E27FC236}">
                <a16:creationId xmlns:a16="http://schemas.microsoft.com/office/drawing/2014/main" id="{8862DF20-2B7B-44F4-B233-FE4926358D36}"/>
              </a:ext>
            </a:extLst>
          </p:cNvPr>
          <p:cNvSpPr txBox="1">
            <a:spLocks noChangeArrowheads="1"/>
          </p:cNvSpPr>
          <p:nvPr/>
        </p:nvSpPr>
        <p:spPr bwMode="auto">
          <a:xfrm>
            <a:off x="1674841" y="2707443"/>
            <a:ext cx="415925"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2</a:t>
            </a:r>
          </a:p>
        </p:txBody>
      </p:sp>
      <p:sp>
        <p:nvSpPr>
          <p:cNvPr id="23" name="Text Box 22">
            <a:extLst>
              <a:ext uri="{FF2B5EF4-FFF2-40B4-BE49-F238E27FC236}">
                <a16:creationId xmlns:a16="http://schemas.microsoft.com/office/drawing/2014/main" id="{05117139-857E-4302-A052-129A4145743D}"/>
              </a:ext>
            </a:extLst>
          </p:cNvPr>
          <p:cNvSpPr txBox="1">
            <a:spLocks noChangeArrowheads="1"/>
          </p:cNvSpPr>
          <p:nvPr/>
        </p:nvSpPr>
        <p:spPr bwMode="auto">
          <a:xfrm>
            <a:off x="2159029" y="2707443"/>
            <a:ext cx="415925"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3</a:t>
            </a:r>
          </a:p>
        </p:txBody>
      </p:sp>
      <p:sp>
        <p:nvSpPr>
          <p:cNvPr id="24" name="Text Box 23">
            <a:extLst>
              <a:ext uri="{FF2B5EF4-FFF2-40B4-BE49-F238E27FC236}">
                <a16:creationId xmlns:a16="http://schemas.microsoft.com/office/drawing/2014/main" id="{90009ADE-854A-4C29-976D-DB64B0B38F4A}"/>
              </a:ext>
            </a:extLst>
          </p:cNvPr>
          <p:cNvSpPr txBox="1">
            <a:spLocks noChangeArrowheads="1"/>
          </p:cNvSpPr>
          <p:nvPr/>
        </p:nvSpPr>
        <p:spPr bwMode="auto">
          <a:xfrm>
            <a:off x="2644804" y="2707443"/>
            <a:ext cx="414337"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4</a:t>
            </a:r>
          </a:p>
        </p:txBody>
      </p:sp>
      <p:sp>
        <p:nvSpPr>
          <p:cNvPr id="25" name="Text Box 24">
            <a:extLst>
              <a:ext uri="{FF2B5EF4-FFF2-40B4-BE49-F238E27FC236}">
                <a16:creationId xmlns:a16="http://schemas.microsoft.com/office/drawing/2014/main" id="{84AEB694-E58F-4A40-98E9-14B277E1FC25}"/>
              </a:ext>
            </a:extLst>
          </p:cNvPr>
          <p:cNvSpPr txBox="1">
            <a:spLocks noChangeArrowheads="1"/>
          </p:cNvSpPr>
          <p:nvPr/>
        </p:nvSpPr>
        <p:spPr bwMode="auto">
          <a:xfrm>
            <a:off x="3128991" y="2707443"/>
            <a:ext cx="414338"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5</a:t>
            </a:r>
          </a:p>
        </p:txBody>
      </p:sp>
      <p:sp>
        <p:nvSpPr>
          <p:cNvPr id="26" name="Text Box 25">
            <a:extLst>
              <a:ext uri="{FF2B5EF4-FFF2-40B4-BE49-F238E27FC236}">
                <a16:creationId xmlns:a16="http://schemas.microsoft.com/office/drawing/2014/main" id="{CB0C0570-1F5D-49AB-A201-46000152D308}"/>
              </a:ext>
            </a:extLst>
          </p:cNvPr>
          <p:cNvSpPr txBox="1">
            <a:spLocks noChangeArrowheads="1"/>
          </p:cNvSpPr>
          <p:nvPr/>
        </p:nvSpPr>
        <p:spPr bwMode="auto">
          <a:xfrm>
            <a:off x="3613179" y="2707443"/>
            <a:ext cx="414337"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6</a:t>
            </a:r>
          </a:p>
        </p:txBody>
      </p:sp>
      <p:sp>
        <p:nvSpPr>
          <p:cNvPr id="36" name="Rectangle 35">
            <a:extLst>
              <a:ext uri="{FF2B5EF4-FFF2-40B4-BE49-F238E27FC236}">
                <a16:creationId xmlns:a16="http://schemas.microsoft.com/office/drawing/2014/main" id="{C8D8013E-4C43-4B1A-B691-F90B682725EC}"/>
              </a:ext>
            </a:extLst>
          </p:cNvPr>
          <p:cNvSpPr>
            <a:spLocks noChangeArrowheads="1"/>
          </p:cNvSpPr>
          <p:nvPr/>
        </p:nvSpPr>
        <p:spPr bwMode="auto">
          <a:xfrm>
            <a:off x="1916273" y="2264961"/>
            <a:ext cx="1936754" cy="277813"/>
          </a:xfrm>
          <a:prstGeom prst="rect">
            <a:avLst/>
          </a:prstGeom>
          <a:solidFill>
            <a:schemeClr val="bg2">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dirty="0">
                <a:latin typeface="Comic Sans MS" charset="0"/>
                <a:ea typeface="ＭＳ Ｐゴシック" charset="0"/>
              </a:rPr>
              <a:t>d</a:t>
            </a:r>
          </a:p>
        </p:txBody>
      </p:sp>
      <p:sp>
        <p:nvSpPr>
          <p:cNvPr id="37" name="Rectangle 36">
            <a:extLst>
              <a:ext uri="{FF2B5EF4-FFF2-40B4-BE49-F238E27FC236}">
                <a16:creationId xmlns:a16="http://schemas.microsoft.com/office/drawing/2014/main" id="{F70B39B3-78F2-4C6A-8EA4-B6E1374AE52D}"/>
              </a:ext>
            </a:extLst>
          </p:cNvPr>
          <p:cNvSpPr>
            <a:spLocks noChangeArrowheads="1"/>
          </p:cNvSpPr>
          <p:nvPr/>
        </p:nvSpPr>
        <p:spPr bwMode="auto">
          <a:xfrm>
            <a:off x="947901" y="1017722"/>
            <a:ext cx="968374" cy="276225"/>
          </a:xfrm>
          <a:prstGeom prst="rect">
            <a:avLst/>
          </a:prstGeom>
          <a:solidFill>
            <a:schemeClr val="bg2">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a:latin typeface="Comic Sans MS" charset="0"/>
                <a:ea typeface="ＭＳ Ｐゴシック" charset="0"/>
              </a:rPr>
              <a:t>a</a:t>
            </a:r>
          </a:p>
        </p:txBody>
      </p:sp>
      <p:sp>
        <p:nvSpPr>
          <p:cNvPr id="38" name="Rectangle 37">
            <a:extLst>
              <a:ext uri="{FF2B5EF4-FFF2-40B4-BE49-F238E27FC236}">
                <a16:creationId xmlns:a16="http://schemas.microsoft.com/office/drawing/2014/main" id="{C0601300-C67F-4668-BC57-F14366269A45}"/>
              </a:ext>
            </a:extLst>
          </p:cNvPr>
          <p:cNvSpPr>
            <a:spLocks noChangeArrowheads="1"/>
          </p:cNvSpPr>
          <p:nvPr/>
        </p:nvSpPr>
        <p:spPr bwMode="auto">
          <a:xfrm>
            <a:off x="947902" y="1433647"/>
            <a:ext cx="1452562" cy="276225"/>
          </a:xfrm>
          <a:prstGeom prst="rect">
            <a:avLst/>
          </a:prstGeom>
          <a:solidFill>
            <a:schemeClr val="bg2">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a:latin typeface="Comic Sans MS" charset="0"/>
                <a:ea typeface="ＭＳ Ｐゴシック" charset="0"/>
              </a:rPr>
              <a:t>b</a:t>
            </a:r>
          </a:p>
        </p:txBody>
      </p:sp>
      <p:sp>
        <p:nvSpPr>
          <p:cNvPr id="39" name="Rectangle 38">
            <a:extLst>
              <a:ext uri="{FF2B5EF4-FFF2-40B4-BE49-F238E27FC236}">
                <a16:creationId xmlns:a16="http://schemas.microsoft.com/office/drawing/2014/main" id="{939D8C49-3443-4756-BF29-393E011B9E4E}"/>
              </a:ext>
            </a:extLst>
          </p:cNvPr>
          <p:cNvSpPr>
            <a:spLocks noChangeArrowheads="1"/>
          </p:cNvSpPr>
          <p:nvPr/>
        </p:nvSpPr>
        <p:spPr bwMode="auto">
          <a:xfrm>
            <a:off x="2402051" y="1847985"/>
            <a:ext cx="968375" cy="277812"/>
          </a:xfrm>
          <a:prstGeom prst="rect">
            <a:avLst/>
          </a:prstGeom>
          <a:solidFill>
            <a:schemeClr val="bg2">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a:latin typeface="Comic Sans MS" charset="0"/>
                <a:ea typeface="ＭＳ Ｐゴシック" charset="0"/>
              </a:rPr>
              <a:t>c</a:t>
            </a:r>
          </a:p>
        </p:txBody>
      </p:sp>
      <p:sp>
        <p:nvSpPr>
          <p:cNvPr id="45" name="Line 4">
            <a:extLst>
              <a:ext uri="{FF2B5EF4-FFF2-40B4-BE49-F238E27FC236}">
                <a16:creationId xmlns:a16="http://schemas.microsoft.com/office/drawing/2014/main" id="{E3A3D6C6-84B4-4C9C-AA60-0A9B221876DD}"/>
              </a:ext>
            </a:extLst>
          </p:cNvPr>
          <p:cNvSpPr>
            <a:spLocks noChangeShapeType="1"/>
          </p:cNvSpPr>
          <p:nvPr/>
        </p:nvSpPr>
        <p:spPr bwMode="auto">
          <a:xfrm flipV="1">
            <a:off x="785170" y="5321798"/>
            <a:ext cx="3283136" cy="43535"/>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a:defRPr/>
            </a:pPr>
            <a:endParaRPr lang="en-US">
              <a:latin typeface="Comic Sans MS" charset="0"/>
              <a:ea typeface="ＭＳ Ｐゴシック" charset="0"/>
            </a:endParaRPr>
          </a:p>
        </p:txBody>
      </p:sp>
      <p:sp>
        <p:nvSpPr>
          <p:cNvPr id="46" name="Text Box 6">
            <a:extLst>
              <a:ext uri="{FF2B5EF4-FFF2-40B4-BE49-F238E27FC236}">
                <a16:creationId xmlns:a16="http://schemas.microsoft.com/office/drawing/2014/main" id="{D2775C99-013A-45EB-AF98-A33A7F409461}"/>
              </a:ext>
            </a:extLst>
          </p:cNvPr>
          <p:cNvSpPr txBox="1">
            <a:spLocks noChangeArrowheads="1"/>
          </p:cNvSpPr>
          <p:nvPr/>
        </p:nvSpPr>
        <p:spPr bwMode="auto">
          <a:xfrm>
            <a:off x="4141278" y="5183780"/>
            <a:ext cx="762000" cy="306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dirty="0">
                <a:latin typeface="Comic Sans MS" charset="0"/>
                <a:ea typeface="ＭＳ Ｐゴシック" charset="0"/>
              </a:rPr>
              <a:t>Time</a:t>
            </a:r>
          </a:p>
        </p:txBody>
      </p:sp>
      <p:sp>
        <p:nvSpPr>
          <p:cNvPr id="47" name="Text Box 8">
            <a:extLst>
              <a:ext uri="{FF2B5EF4-FFF2-40B4-BE49-F238E27FC236}">
                <a16:creationId xmlns:a16="http://schemas.microsoft.com/office/drawing/2014/main" id="{35A85ACA-5A7A-4BE4-85AE-6B391D0F7BD6}"/>
              </a:ext>
            </a:extLst>
          </p:cNvPr>
          <p:cNvSpPr txBox="1">
            <a:spLocks noChangeArrowheads="1"/>
          </p:cNvSpPr>
          <p:nvPr/>
        </p:nvSpPr>
        <p:spPr bwMode="auto">
          <a:xfrm>
            <a:off x="647056" y="5365333"/>
            <a:ext cx="415925"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0</a:t>
            </a:r>
          </a:p>
        </p:txBody>
      </p:sp>
      <p:sp>
        <p:nvSpPr>
          <p:cNvPr id="48" name="Text Box 20">
            <a:extLst>
              <a:ext uri="{FF2B5EF4-FFF2-40B4-BE49-F238E27FC236}">
                <a16:creationId xmlns:a16="http://schemas.microsoft.com/office/drawing/2014/main" id="{07387F26-02DA-4C7C-A522-48C32F1EA9A1}"/>
              </a:ext>
            </a:extLst>
          </p:cNvPr>
          <p:cNvSpPr txBox="1">
            <a:spLocks noChangeArrowheads="1"/>
          </p:cNvSpPr>
          <p:nvPr/>
        </p:nvSpPr>
        <p:spPr bwMode="auto">
          <a:xfrm>
            <a:off x="1131244" y="5365333"/>
            <a:ext cx="415925"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1</a:t>
            </a:r>
          </a:p>
        </p:txBody>
      </p:sp>
      <p:sp>
        <p:nvSpPr>
          <p:cNvPr id="49" name="Text Box 21">
            <a:extLst>
              <a:ext uri="{FF2B5EF4-FFF2-40B4-BE49-F238E27FC236}">
                <a16:creationId xmlns:a16="http://schemas.microsoft.com/office/drawing/2014/main" id="{8862DF20-2B7B-44F4-B233-FE4926358D36}"/>
              </a:ext>
            </a:extLst>
          </p:cNvPr>
          <p:cNvSpPr txBox="1">
            <a:spLocks noChangeArrowheads="1"/>
          </p:cNvSpPr>
          <p:nvPr/>
        </p:nvSpPr>
        <p:spPr bwMode="auto">
          <a:xfrm>
            <a:off x="1615431" y="5365333"/>
            <a:ext cx="415925"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2</a:t>
            </a:r>
          </a:p>
        </p:txBody>
      </p:sp>
      <p:sp>
        <p:nvSpPr>
          <p:cNvPr id="50" name="Text Box 22">
            <a:extLst>
              <a:ext uri="{FF2B5EF4-FFF2-40B4-BE49-F238E27FC236}">
                <a16:creationId xmlns:a16="http://schemas.microsoft.com/office/drawing/2014/main" id="{05117139-857E-4302-A052-129A4145743D}"/>
              </a:ext>
            </a:extLst>
          </p:cNvPr>
          <p:cNvSpPr txBox="1">
            <a:spLocks noChangeArrowheads="1"/>
          </p:cNvSpPr>
          <p:nvPr/>
        </p:nvSpPr>
        <p:spPr bwMode="auto">
          <a:xfrm>
            <a:off x="2099619" y="5365333"/>
            <a:ext cx="415925"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3</a:t>
            </a:r>
          </a:p>
        </p:txBody>
      </p:sp>
      <p:sp>
        <p:nvSpPr>
          <p:cNvPr id="51" name="Text Box 23">
            <a:extLst>
              <a:ext uri="{FF2B5EF4-FFF2-40B4-BE49-F238E27FC236}">
                <a16:creationId xmlns:a16="http://schemas.microsoft.com/office/drawing/2014/main" id="{90009ADE-854A-4C29-976D-DB64B0B38F4A}"/>
              </a:ext>
            </a:extLst>
          </p:cNvPr>
          <p:cNvSpPr txBox="1">
            <a:spLocks noChangeArrowheads="1"/>
          </p:cNvSpPr>
          <p:nvPr/>
        </p:nvSpPr>
        <p:spPr bwMode="auto">
          <a:xfrm>
            <a:off x="2585394" y="5365333"/>
            <a:ext cx="414337"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4</a:t>
            </a:r>
          </a:p>
        </p:txBody>
      </p:sp>
      <p:sp>
        <p:nvSpPr>
          <p:cNvPr id="52" name="Text Box 24">
            <a:extLst>
              <a:ext uri="{FF2B5EF4-FFF2-40B4-BE49-F238E27FC236}">
                <a16:creationId xmlns:a16="http://schemas.microsoft.com/office/drawing/2014/main" id="{84AEB694-E58F-4A40-98E9-14B277E1FC25}"/>
              </a:ext>
            </a:extLst>
          </p:cNvPr>
          <p:cNvSpPr txBox="1">
            <a:spLocks noChangeArrowheads="1"/>
          </p:cNvSpPr>
          <p:nvPr/>
        </p:nvSpPr>
        <p:spPr bwMode="auto">
          <a:xfrm>
            <a:off x="3069581" y="5365333"/>
            <a:ext cx="414338"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5</a:t>
            </a:r>
          </a:p>
        </p:txBody>
      </p:sp>
      <p:sp>
        <p:nvSpPr>
          <p:cNvPr id="53" name="Text Box 25">
            <a:extLst>
              <a:ext uri="{FF2B5EF4-FFF2-40B4-BE49-F238E27FC236}">
                <a16:creationId xmlns:a16="http://schemas.microsoft.com/office/drawing/2014/main" id="{CB0C0570-1F5D-49AB-A201-46000152D308}"/>
              </a:ext>
            </a:extLst>
          </p:cNvPr>
          <p:cNvSpPr txBox="1">
            <a:spLocks noChangeArrowheads="1"/>
          </p:cNvSpPr>
          <p:nvPr/>
        </p:nvSpPr>
        <p:spPr bwMode="auto">
          <a:xfrm>
            <a:off x="3553769" y="5365333"/>
            <a:ext cx="414337"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6</a:t>
            </a:r>
          </a:p>
        </p:txBody>
      </p:sp>
      <p:sp>
        <p:nvSpPr>
          <p:cNvPr id="54" name="Rectangle 53">
            <a:extLst>
              <a:ext uri="{FF2B5EF4-FFF2-40B4-BE49-F238E27FC236}">
                <a16:creationId xmlns:a16="http://schemas.microsoft.com/office/drawing/2014/main" id="{C8D8013E-4C43-4B1A-B691-F90B682725EC}"/>
              </a:ext>
            </a:extLst>
          </p:cNvPr>
          <p:cNvSpPr>
            <a:spLocks noChangeArrowheads="1"/>
          </p:cNvSpPr>
          <p:nvPr/>
        </p:nvSpPr>
        <p:spPr bwMode="auto">
          <a:xfrm>
            <a:off x="1856863" y="4897021"/>
            <a:ext cx="1936754" cy="277813"/>
          </a:xfrm>
          <a:prstGeom prst="rect">
            <a:avLst/>
          </a:prstGeom>
          <a:solidFill>
            <a:schemeClr val="bg2">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dirty="0">
                <a:latin typeface="Comic Sans MS" charset="0"/>
                <a:ea typeface="ＭＳ Ｐゴシック" charset="0"/>
              </a:rPr>
              <a:t>d</a:t>
            </a:r>
          </a:p>
        </p:txBody>
      </p:sp>
      <p:sp>
        <p:nvSpPr>
          <p:cNvPr id="55" name="Rectangle 54">
            <a:extLst>
              <a:ext uri="{FF2B5EF4-FFF2-40B4-BE49-F238E27FC236}">
                <a16:creationId xmlns:a16="http://schemas.microsoft.com/office/drawing/2014/main" id="{F70B39B3-78F2-4C6A-8EA4-B6E1374AE52D}"/>
              </a:ext>
            </a:extLst>
          </p:cNvPr>
          <p:cNvSpPr>
            <a:spLocks noChangeArrowheads="1"/>
          </p:cNvSpPr>
          <p:nvPr/>
        </p:nvSpPr>
        <p:spPr bwMode="auto">
          <a:xfrm>
            <a:off x="888491" y="4104402"/>
            <a:ext cx="968374" cy="276225"/>
          </a:xfrm>
          <a:prstGeom prst="rect">
            <a:avLst/>
          </a:prstGeom>
          <a:solidFill>
            <a:schemeClr val="bg2">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a:latin typeface="Comic Sans MS" charset="0"/>
                <a:ea typeface="ＭＳ Ｐゴシック" charset="0"/>
              </a:rPr>
              <a:t>a</a:t>
            </a:r>
          </a:p>
        </p:txBody>
      </p:sp>
      <p:sp>
        <p:nvSpPr>
          <p:cNvPr id="56" name="Rectangle 55">
            <a:extLst>
              <a:ext uri="{FF2B5EF4-FFF2-40B4-BE49-F238E27FC236}">
                <a16:creationId xmlns:a16="http://schemas.microsoft.com/office/drawing/2014/main" id="{C0601300-C67F-4668-BC57-F14366269A45}"/>
              </a:ext>
            </a:extLst>
          </p:cNvPr>
          <p:cNvSpPr>
            <a:spLocks noChangeArrowheads="1"/>
          </p:cNvSpPr>
          <p:nvPr/>
        </p:nvSpPr>
        <p:spPr bwMode="auto">
          <a:xfrm>
            <a:off x="888492" y="4520327"/>
            <a:ext cx="1452562" cy="276225"/>
          </a:xfrm>
          <a:prstGeom prst="rect">
            <a:avLst/>
          </a:prstGeom>
          <a:solidFill>
            <a:schemeClr val="bg2">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a:latin typeface="Comic Sans MS" charset="0"/>
                <a:ea typeface="ＭＳ Ｐゴシック" charset="0"/>
              </a:rPr>
              <a:t>b</a:t>
            </a:r>
          </a:p>
        </p:txBody>
      </p:sp>
      <p:sp>
        <p:nvSpPr>
          <p:cNvPr id="57" name="Rectangle 56">
            <a:extLst>
              <a:ext uri="{FF2B5EF4-FFF2-40B4-BE49-F238E27FC236}">
                <a16:creationId xmlns:a16="http://schemas.microsoft.com/office/drawing/2014/main" id="{939D8C49-3443-4756-BF29-393E011B9E4E}"/>
              </a:ext>
            </a:extLst>
          </p:cNvPr>
          <p:cNvSpPr>
            <a:spLocks noChangeArrowheads="1"/>
          </p:cNvSpPr>
          <p:nvPr/>
        </p:nvSpPr>
        <p:spPr bwMode="auto">
          <a:xfrm>
            <a:off x="2342639" y="4072094"/>
            <a:ext cx="968375" cy="277812"/>
          </a:xfrm>
          <a:prstGeom prst="rect">
            <a:avLst/>
          </a:prstGeom>
          <a:solidFill>
            <a:schemeClr val="bg2">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a:latin typeface="Comic Sans MS" charset="0"/>
                <a:ea typeface="ＭＳ Ｐゴシック" charset="0"/>
              </a:rPr>
              <a:t>c</a:t>
            </a:r>
          </a:p>
        </p:txBody>
      </p:sp>
      <p:sp>
        <p:nvSpPr>
          <p:cNvPr id="2" name="TextBox 1"/>
          <p:cNvSpPr txBox="1"/>
          <p:nvPr/>
        </p:nvSpPr>
        <p:spPr>
          <a:xfrm flipH="1">
            <a:off x="1032444" y="3590441"/>
            <a:ext cx="3529224" cy="400110"/>
          </a:xfrm>
          <a:prstGeom prst="rect">
            <a:avLst/>
          </a:prstGeom>
          <a:noFill/>
        </p:spPr>
        <p:txBody>
          <a:bodyPr wrap="square" rtlCol="0">
            <a:spAutoFit/>
          </a:bodyPr>
          <a:lstStyle/>
          <a:p>
            <a:r>
              <a:rPr lang="en-US" dirty="0"/>
              <a:t>Greedy by finish time gives:</a:t>
            </a:r>
          </a:p>
        </p:txBody>
      </p:sp>
      <p:sp>
        <p:nvSpPr>
          <p:cNvPr id="60" name="TextBox 59"/>
          <p:cNvSpPr txBox="1"/>
          <p:nvPr/>
        </p:nvSpPr>
        <p:spPr>
          <a:xfrm flipH="1">
            <a:off x="5157576" y="3525865"/>
            <a:ext cx="3529224" cy="400110"/>
          </a:xfrm>
          <a:prstGeom prst="rect">
            <a:avLst/>
          </a:prstGeom>
          <a:noFill/>
        </p:spPr>
        <p:txBody>
          <a:bodyPr wrap="square" rtlCol="0">
            <a:spAutoFit/>
          </a:bodyPr>
          <a:lstStyle/>
          <a:p>
            <a:r>
              <a:rPr lang="en-US" dirty="0"/>
              <a:t>OPT:</a:t>
            </a:r>
          </a:p>
        </p:txBody>
      </p:sp>
      <p:sp>
        <p:nvSpPr>
          <p:cNvPr id="61" name="Line 4">
            <a:extLst>
              <a:ext uri="{FF2B5EF4-FFF2-40B4-BE49-F238E27FC236}">
                <a16:creationId xmlns:a16="http://schemas.microsoft.com/office/drawing/2014/main" id="{E3A3D6C6-84B4-4C9C-AA60-0A9B221876DD}"/>
              </a:ext>
            </a:extLst>
          </p:cNvPr>
          <p:cNvSpPr>
            <a:spLocks noChangeShapeType="1"/>
          </p:cNvSpPr>
          <p:nvPr/>
        </p:nvSpPr>
        <p:spPr bwMode="auto">
          <a:xfrm flipV="1">
            <a:off x="4964870" y="5175679"/>
            <a:ext cx="3283136" cy="43535"/>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a:defRPr/>
            </a:pPr>
            <a:endParaRPr lang="en-US">
              <a:latin typeface="Comic Sans MS" charset="0"/>
              <a:ea typeface="ＭＳ Ｐゴシック" charset="0"/>
            </a:endParaRPr>
          </a:p>
        </p:txBody>
      </p:sp>
      <p:sp>
        <p:nvSpPr>
          <p:cNvPr id="62" name="Text Box 6">
            <a:extLst>
              <a:ext uri="{FF2B5EF4-FFF2-40B4-BE49-F238E27FC236}">
                <a16:creationId xmlns:a16="http://schemas.microsoft.com/office/drawing/2014/main" id="{D2775C99-013A-45EB-AF98-A33A7F409461}"/>
              </a:ext>
            </a:extLst>
          </p:cNvPr>
          <p:cNvSpPr txBox="1">
            <a:spLocks noChangeArrowheads="1"/>
          </p:cNvSpPr>
          <p:nvPr/>
        </p:nvSpPr>
        <p:spPr bwMode="auto">
          <a:xfrm>
            <a:off x="8320978" y="5037661"/>
            <a:ext cx="762000" cy="306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dirty="0">
                <a:latin typeface="Comic Sans MS" charset="0"/>
                <a:ea typeface="ＭＳ Ｐゴシック" charset="0"/>
              </a:rPr>
              <a:t>Time</a:t>
            </a:r>
          </a:p>
        </p:txBody>
      </p:sp>
      <p:sp>
        <p:nvSpPr>
          <p:cNvPr id="63" name="Text Box 8">
            <a:extLst>
              <a:ext uri="{FF2B5EF4-FFF2-40B4-BE49-F238E27FC236}">
                <a16:creationId xmlns:a16="http://schemas.microsoft.com/office/drawing/2014/main" id="{35A85ACA-5A7A-4BE4-85AE-6B391D0F7BD6}"/>
              </a:ext>
            </a:extLst>
          </p:cNvPr>
          <p:cNvSpPr txBox="1">
            <a:spLocks noChangeArrowheads="1"/>
          </p:cNvSpPr>
          <p:nvPr/>
        </p:nvSpPr>
        <p:spPr bwMode="auto">
          <a:xfrm>
            <a:off x="4826756" y="5219214"/>
            <a:ext cx="415925"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0</a:t>
            </a:r>
          </a:p>
        </p:txBody>
      </p:sp>
      <p:sp>
        <p:nvSpPr>
          <p:cNvPr id="64" name="Text Box 20">
            <a:extLst>
              <a:ext uri="{FF2B5EF4-FFF2-40B4-BE49-F238E27FC236}">
                <a16:creationId xmlns:a16="http://schemas.microsoft.com/office/drawing/2014/main" id="{07387F26-02DA-4C7C-A522-48C32F1EA9A1}"/>
              </a:ext>
            </a:extLst>
          </p:cNvPr>
          <p:cNvSpPr txBox="1">
            <a:spLocks noChangeArrowheads="1"/>
          </p:cNvSpPr>
          <p:nvPr/>
        </p:nvSpPr>
        <p:spPr bwMode="auto">
          <a:xfrm>
            <a:off x="5310944" y="5219214"/>
            <a:ext cx="415925"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1</a:t>
            </a:r>
          </a:p>
        </p:txBody>
      </p:sp>
      <p:sp>
        <p:nvSpPr>
          <p:cNvPr id="65" name="Text Box 21">
            <a:extLst>
              <a:ext uri="{FF2B5EF4-FFF2-40B4-BE49-F238E27FC236}">
                <a16:creationId xmlns:a16="http://schemas.microsoft.com/office/drawing/2014/main" id="{8862DF20-2B7B-44F4-B233-FE4926358D36}"/>
              </a:ext>
            </a:extLst>
          </p:cNvPr>
          <p:cNvSpPr txBox="1">
            <a:spLocks noChangeArrowheads="1"/>
          </p:cNvSpPr>
          <p:nvPr/>
        </p:nvSpPr>
        <p:spPr bwMode="auto">
          <a:xfrm>
            <a:off x="5795131" y="5219214"/>
            <a:ext cx="415925"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2</a:t>
            </a:r>
          </a:p>
        </p:txBody>
      </p:sp>
      <p:sp>
        <p:nvSpPr>
          <p:cNvPr id="66" name="Text Box 22">
            <a:extLst>
              <a:ext uri="{FF2B5EF4-FFF2-40B4-BE49-F238E27FC236}">
                <a16:creationId xmlns:a16="http://schemas.microsoft.com/office/drawing/2014/main" id="{05117139-857E-4302-A052-129A4145743D}"/>
              </a:ext>
            </a:extLst>
          </p:cNvPr>
          <p:cNvSpPr txBox="1">
            <a:spLocks noChangeArrowheads="1"/>
          </p:cNvSpPr>
          <p:nvPr/>
        </p:nvSpPr>
        <p:spPr bwMode="auto">
          <a:xfrm>
            <a:off x="6279319" y="5219214"/>
            <a:ext cx="415925"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3</a:t>
            </a:r>
          </a:p>
        </p:txBody>
      </p:sp>
      <p:sp>
        <p:nvSpPr>
          <p:cNvPr id="67" name="Text Box 23">
            <a:extLst>
              <a:ext uri="{FF2B5EF4-FFF2-40B4-BE49-F238E27FC236}">
                <a16:creationId xmlns:a16="http://schemas.microsoft.com/office/drawing/2014/main" id="{90009ADE-854A-4C29-976D-DB64B0B38F4A}"/>
              </a:ext>
            </a:extLst>
          </p:cNvPr>
          <p:cNvSpPr txBox="1">
            <a:spLocks noChangeArrowheads="1"/>
          </p:cNvSpPr>
          <p:nvPr/>
        </p:nvSpPr>
        <p:spPr bwMode="auto">
          <a:xfrm>
            <a:off x="6765094" y="5219214"/>
            <a:ext cx="414337"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4</a:t>
            </a:r>
          </a:p>
        </p:txBody>
      </p:sp>
      <p:sp>
        <p:nvSpPr>
          <p:cNvPr id="68" name="Text Box 24">
            <a:extLst>
              <a:ext uri="{FF2B5EF4-FFF2-40B4-BE49-F238E27FC236}">
                <a16:creationId xmlns:a16="http://schemas.microsoft.com/office/drawing/2014/main" id="{84AEB694-E58F-4A40-98E9-14B277E1FC25}"/>
              </a:ext>
            </a:extLst>
          </p:cNvPr>
          <p:cNvSpPr txBox="1">
            <a:spLocks noChangeArrowheads="1"/>
          </p:cNvSpPr>
          <p:nvPr/>
        </p:nvSpPr>
        <p:spPr bwMode="auto">
          <a:xfrm>
            <a:off x="7249281" y="5219214"/>
            <a:ext cx="414338"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5</a:t>
            </a:r>
          </a:p>
        </p:txBody>
      </p:sp>
      <p:sp>
        <p:nvSpPr>
          <p:cNvPr id="69" name="Text Box 25">
            <a:extLst>
              <a:ext uri="{FF2B5EF4-FFF2-40B4-BE49-F238E27FC236}">
                <a16:creationId xmlns:a16="http://schemas.microsoft.com/office/drawing/2014/main" id="{CB0C0570-1F5D-49AB-A201-46000152D308}"/>
              </a:ext>
            </a:extLst>
          </p:cNvPr>
          <p:cNvSpPr txBox="1">
            <a:spLocks noChangeArrowheads="1"/>
          </p:cNvSpPr>
          <p:nvPr/>
        </p:nvSpPr>
        <p:spPr bwMode="auto">
          <a:xfrm>
            <a:off x="7733469" y="5219214"/>
            <a:ext cx="414337"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6</a:t>
            </a:r>
          </a:p>
        </p:txBody>
      </p:sp>
      <p:sp>
        <p:nvSpPr>
          <p:cNvPr id="70" name="Rectangle 69">
            <a:extLst>
              <a:ext uri="{FF2B5EF4-FFF2-40B4-BE49-F238E27FC236}">
                <a16:creationId xmlns:a16="http://schemas.microsoft.com/office/drawing/2014/main" id="{C8D8013E-4C43-4B1A-B691-F90B682725EC}"/>
              </a:ext>
            </a:extLst>
          </p:cNvPr>
          <p:cNvSpPr>
            <a:spLocks noChangeArrowheads="1"/>
          </p:cNvSpPr>
          <p:nvPr/>
        </p:nvSpPr>
        <p:spPr bwMode="auto">
          <a:xfrm>
            <a:off x="6050075" y="3965656"/>
            <a:ext cx="1936754" cy="277813"/>
          </a:xfrm>
          <a:prstGeom prst="rect">
            <a:avLst/>
          </a:prstGeom>
          <a:solidFill>
            <a:schemeClr val="bg2">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dirty="0">
                <a:latin typeface="Comic Sans MS" charset="0"/>
                <a:ea typeface="ＭＳ Ｐゴシック" charset="0"/>
              </a:rPr>
              <a:t>d</a:t>
            </a:r>
          </a:p>
        </p:txBody>
      </p:sp>
      <p:sp>
        <p:nvSpPr>
          <p:cNvPr id="71" name="Rectangle 70">
            <a:extLst>
              <a:ext uri="{FF2B5EF4-FFF2-40B4-BE49-F238E27FC236}">
                <a16:creationId xmlns:a16="http://schemas.microsoft.com/office/drawing/2014/main" id="{F70B39B3-78F2-4C6A-8EA4-B6E1374AE52D}"/>
              </a:ext>
            </a:extLst>
          </p:cNvPr>
          <p:cNvSpPr>
            <a:spLocks noChangeArrowheads="1"/>
          </p:cNvSpPr>
          <p:nvPr/>
        </p:nvSpPr>
        <p:spPr bwMode="auto">
          <a:xfrm>
            <a:off x="5068191" y="3958283"/>
            <a:ext cx="968374" cy="276225"/>
          </a:xfrm>
          <a:prstGeom prst="rect">
            <a:avLst/>
          </a:prstGeom>
          <a:solidFill>
            <a:schemeClr val="bg2">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a:latin typeface="Comic Sans MS" charset="0"/>
                <a:ea typeface="ＭＳ Ｐゴシック" charset="0"/>
              </a:rPr>
              <a:t>a</a:t>
            </a:r>
          </a:p>
        </p:txBody>
      </p:sp>
      <p:sp>
        <p:nvSpPr>
          <p:cNvPr id="72" name="Rectangle 71">
            <a:extLst>
              <a:ext uri="{FF2B5EF4-FFF2-40B4-BE49-F238E27FC236}">
                <a16:creationId xmlns:a16="http://schemas.microsoft.com/office/drawing/2014/main" id="{C0601300-C67F-4668-BC57-F14366269A45}"/>
              </a:ext>
            </a:extLst>
          </p:cNvPr>
          <p:cNvSpPr>
            <a:spLocks noChangeArrowheads="1"/>
          </p:cNvSpPr>
          <p:nvPr/>
        </p:nvSpPr>
        <p:spPr bwMode="auto">
          <a:xfrm>
            <a:off x="5068192" y="4374208"/>
            <a:ext cx="1452562" cy="276225"/>
          </a:xfrm>
          <a:prstGeom prst="rect">
            <a:avLst/>
          </a:prstGeom>
          <a:solidFill>
            <a:schemeClr val="bg2">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a:latin typeface="Comic Sans MS" charset="0"/>
                <a:ea typeface="ＭＳ Ｐゴシック" charset="0"/>
              </a:rPr>
              <a:t>b</a:t>
            </a:r>
          </a:p>
        </p:txBody>
      </p:sp>
      <p:sp>
        <p:nvSpPr>
          <p:cNvPr id="73" name="Rectangle 72">
            <a:extLst>
              <a:ext uri="{FF2B5EF4-FFF2-40B4-BE49-F238E27FC236}">
                <a16:creationId xmlns:a16="http://schemas.microsoft.com/office/drawing/2014/main" id="{939D8C49-3443-4756-BF29-393E011B9E4E}"/>
              </a:ext>
            </a:extLst>
          </p:cNvPr>
          <p:cNvSpPr>
            <a:spLocks noChangeArrowheads="1"/>
          </p:cNvSpPr>
          <p:nvPr/>
        </p:nvSpPr>
        <p:spPr bwMode="auto">
          <a:xfrm>
            <a:off x="6544859" y="4359925"/>
            <a:ext cx="968375" cy="277812"/>
          </a:xfrm>
          <a:prstGeom prst="rect">
            <a:avLst/>
          </a:prstGeom>
          <a:solidFill>
            <a:schemeClr val="bg2">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a:latin typeface="Comic Sans MS" charset="0"/>
                <a:ea typeface="ＭＳ Ｐゴシック" charset="0"/>
              </a:rPr>
              <a:t>c</a:t>
            </a:r>
          </a:p>
        </p:txBody>
      </p:sp>
      <p:sp>
        <p:nvSpPr>
          <p:cNvPr id="3" name="Rounded Rectangle 2"/>
          <p:cNvSpPr/>
          <p:nvPr/>
        </p:nvSpPr>
        <p:spPr bwMode="auto">
          <a:xfrm>
            <a:off x="4850819" y="872701"/>
            <a:ext cx="4256221" cy="2485787"/>
          </a:xfrm>
          <a:prstGeom prst="roundRect">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 the</a:t>
            </a:r>
            <a:r>
              <a:rPr kumimoji="0" lang="en-US" sz="2000" b="0" i="0" u="none" strike="noStrike" cap="none" normalizeH="0" dirty="0" smtClean="0">
                <a:ln>
                  <a:noFill/>
                </a:ln>
                <a:solidFill>
                  <a:schemeClr val="tx1"/>
                </a:solidFill>
                <a:effectLst/>
                <a:latin typeface="Arial" charset="0"/>
              </a:rPr>
              <a:t> interval scheduling problem, we want to ignore super long job.</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charset="0"/>
              </a:rPr>
              <a:t>In this problem, we need to schedule all the jobs.</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charset="0"/>
              </a:rPr>
              <a:t>Picking them tightly is important.</a:t>
            </a:r>
          </a:p>
        </p:txBody>
      </p:sp>
    </p:spTree>
    <p:extLst>
      <p:ext uri="{BB962C8B-B14F-4D97-AF65-F5344CB8AC3E}">
        <p14:creationId xmlns:p14="http://schemas.microsoft.com/office/powerpoint/2010/main" val="273251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7" grpId="0"/>
      <p:bldP spid="48" grpId="0"/>
      <p:bldP spid="49" grpId="0"/>
      <p:bldP spid="50" grpId="0"/>
      <p:bldP spid="51" grpId="0"/>
      <p:bldP spid="52" grpId="0"/>
      <p:bldP spid="53" grpId="0"/>
      <p:bldP spid="54" grpId="0" animBg="1"/>
      <p:bldP spid="55" grpId="0" animBg="1"/>
      <p:bldP spid="56" grpId="0" animBg="1"/>
      <p:bldP spid="57" grpId="0" animBg="1"/>
      <p:bldP spid="2" grpId="0"/>
      <p:bldP spid="60" grpId="0"/>
      <p:bldP spid="61" grpId="0" animBg="1"/>
      <p:bldP spid="62" grpId="0"/>
      <p:bldP spid="63" grpId="0"/>
      <p:bldP spid="64" grpId="0"/>
      <p:bldP spid="65" grpId="0"/>
      <p:bldP spid="66" grpId="0"/>
      <p:bldP spid="67" grpId="0"/>
      <p:bldP spid="68" grpId="0"/>
      <p:bldP spid="69" grpId="0"/>
      <p:bldP spid="70" grpId="0" animBg="1"/>
      <p:bldP spid="71" grpId="0" animBg="1"/>
      <p:bldP spid="72" grpId="0" animBg="1"/>
      <p:bldP spid="73"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A Greedy Algorithm</a:t>
            </a:r>
          </a:p>
        </p:txBody>
      </p:sp>
      <p:sp>
        <p:nvSpPr>
          <p:cNvPr id="412675" name="Rectangle 3"/>
          <p:cNvSpPr>
            <a:spLocks noGrp="1" noChangeArrowheads="1"/>
          </p:cNvSpPr>
          <p:nvPr>
            <p:ph idx="1"/>
          </p:nvPr>
        </p:nvSpPr>
        <p:spPr>
          <a:xfrm>
            <a:off x="457200" y="1328474"/>
            <a:ext cx="8229600" cy="4797690"/>
          </a:xfrm>
        </p:spPr>
        <p:txBody>
          <a:bodyPr/>
          <a:lstStyle/>
          <a:p>
            <a:pPr marL="0" indent="0">
              <a:buNone/>
            </a:pPr>
            <a:r>
              <a:rPr lang="en-US" sz="2400" dirty="0">
                <a:solidFill>
                  <a:srgbClr val="0070C0"/>
                </a:solidFill>
                <a:latin typeface="+mj-lt"/>
                <a:ea typeface="ＭＳ Ｐゴシック" charset="0"/>
                <a:cs typeface="ＭＳ Ｐゴシック" charset="0"/>
              </a:rPr>
              <a:t>Greedy algorithm</a:t>
            </a:r>
            <a:r>
              <a:rPr lang="en-US" sz="2400" dirty="0">
                <a:latin typeface="+mj-lt"/>
                <a:ea typeface="ＭＳ Ｐゴシック" charset="0"/>
                <a:cs typeface="ＭＳ Ｐゴシック" charset="0"/>
              </a:rPr>
              <a:t>:  Consider lectures in increasing order of </a:t>
            </a:r>
            <a:r>
              <a:rPr lang="en-US" sz="2400" dirty="0">
                <a:solidFill>
                  <a:srgbClr val="FF0000"/>
                </a:solidFill>
                <a:latin typeface="+mj-lt"/>
                <a:ea typeface="ＭＳ Ｐゴシック" charset="0"/>
                <a:cs typeface="ＭＳ Ｐゴシック" charset="0"/>
              </a:rPr>
              <a:t>start</a:t>
            </a:r>
            <a:r>
              <a:rPr lang="en-US" sz="2400" dirty="0">
                <a:latin typeface="+mj-lt"/>
                <a:ea typeface="ＭＳ Ｐゴシック" charset="0"/>
                <a:cs typeface="ＭＳ Ｐゴシック" charset="0"/>
              </a:rPr>
              <a:t> time:  assign lecture to any compatible classroom.</a:t>
            </a:r>
          </a:p>
          <a:p>
            <a:pPr marL="0" indent="0">
              <a:buNone/>
            </a:pPr>
            <a:endParaRPr lang="en-US" sz="2400" dirty="0">
              <a:latin typeface="+mj-lt"/>
              <a:ea typeface="ＭＳ Ｐゴシック" charset="0"/>
              <a:cs typeface="ＭＳ Ｐゴシック" charset="0"/>
            </a:endParaRPr>
          </a:p>
          <a:p>
            <a:pPr marL="0" indent="0">
              <a:buNone/>
            </a:pPr>
            <a:endParaRPr lang="en-US" sz="2400" dirty="0">
              <a:latin typeface="+mj-lt"/>
              <a:ea typeface="ＭＳ Ｐゴシック" charset="0"/>
              <a:cs typeface="ＭＳ Ｐゴシック" charset="0"/>
            </a:endParaRPr>
          </a:p>
          <a:p>
            <a:pPr marL="0" indent="0">
              <a:buNone/>
            </a:pPr>
            <a:endParaRPr lang="en-US" sz="2400" dirty="0">
              <a:latin typeface="+mj-lt"/>
              <a:ea typeface="ＭＳ Ｐゴシック" charset="0"/>
              <a:cs typeface="ＭＳ Ｐゴシック" charset="0"/>
            </a:endParaRPr>
          </a:p>
          <a:p>
            <a:pPr marL="0" indent="0">
              <a:buNone/>
            </a:pPr>
            <a:endParaRPr lang="en-US" sz="2400" dirty="0">
              <a:latin typeface="+mj-lt"/>
              <a:ea typeface="ＭＳ Ｐゴシック" charset="0"/>
              <a:cs typeface="ＭＳ Ｐゴシック" charset="0"/>
            </a:endParaRPr>
          </a:p>
          <a:p>
            <a:pPr marL="0" indent="0">
              <a:buNone/>
            </a:pPr>
            <a:endParaRPr lang="en-US" sz="2400" dirty="0">
              <a:latin typeface="+mj-lt"/>
              <a:ea typeface="ＭＳ Ｐゴシック" charset="0"/>
              <a:cs typeface="ＭＳ Ｐゴシック" charset="0"/>
            </a:endParaRPr>
          </a:p>
          <a:p>
            <a:pPr marL="0" indent="0">
              <a:buNone/>
            </a:pPr>
            <a:endParaRPr lang="en-US" sz="2400" dirty="0">
              <a:latin typeface="+mj-lt"/>
              <a:ea typeface="ＭＳ Ｐゴシック" charset="0"/>
              <a:cs typeface="ＭＳ Ｐゴシック" charset="0"/>
            </a:endParaRPr>
          </a:p>
          <a:p>
            <a:pPr marL="0" indent="0">
              <a:buNone/>
            </a:pPr>
            <a:endParaRPr lang="en-US" sz="2400" dirty="0">
              <a:latin typeface="+mj-lt"/>
              <a:ea typeface="ＭＳ Ｐゴシック" charset="0"/>
              <a:cs typeface="ＭＳ Ｐゴシック" charset="0"/>
            </a:endParaRPr>
          </a:p>
          <a:p>
            <a:pPr marL="0" indent="0">
              <a:buNone/>
            </a:pPr>
            <a:endParaRPr lang="en-US" sz="2400" dirty="0">
              <a:latin typeface="+mj-lt"/>
              <a:ea typeface="ＭＳ Ｐゴシック" charset="0"/>
              <a:cs typeface="ＭＳ Ｐゴシック" charset="0"/>
            </a:endParaRPr>
          </a:p>
          <a:p>
            <a:pPr marL="0" indent="0">
              <a:buNone/>
            </a:pPr>
            <a:r>
              <a:rPr lang="en-US" sz="2400" dirty="0">
                <a:solidFill>
                  <a:srgbClr val="0070C0"/>
                </a:solidFill>
                <a:latin typeface="+mj-lt"/>
                <a:ea typeface="ＭＳ Ｐゴシック" charset="0"/>
                <a:cs typeface="ＭＳ Ｐゴシック" charset="0"/>
              </a:rPr>
              <a:t>Implementation</a:t>
            </a:r>
            <a:r>
              <a:rPr lang="en-US" sz="2400" dirty="0">
                <a:latin typeface="+mj-lt"/>
                <a:ea typeface="ＭＳ Ｐゴシック" charset="0"/>
                <a:cs typeface="ＭＳ Ｐゴシック" charset="0"/>
              </a:rPr>
              <a:t>: Exercise!</a:t>
            </a: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1" indent="0">
              <a:buFont typeface="Monotype Sorts" charset="0"/>
              <a:buNone/>
            </a:pPr>
            <a:endParaRPr lang="en-US" sz="2400" dirty="0">
              <a:latin typeface="Comic Sans MS" charset="0"/>
              <a:ea typeface="ＭＳ Ｐゴシック" charset="0"/>
            </a:endParaRPr>
          </a:p>
          <a:p>
            <a:pPr marL="114300" lvl="1" indent="0">
              <a:lnSpc>
                <a:spcPts val="2600"/>
              </a:lnSpc>
              <a:spcBef>
                <a:spcPct val="0"/>
              </a:spcBef>
              <a:buClr>
                <a:srgbClr val="000000"/>
              </a:buClr>
              <a:buSzPct val="100000"/>
            </a:pPr>
            <a:endParaRPr lang="en-US" altLang="en-US" sz="24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11</a:t>
            </a:fld>
            <a:endParaRPr lang="en-US" altLang="en-US" sz="1400">
              <a:latin typeface="Tahoma" panose="020B0604030504040204" pitchFamily="34" charset="0"/>
            </a:endParaRPr>
          </a:p>
        </p:txBody>
      </p:sp>
      <mc:AlternateContent xmlns:mc="http://schemas.openxmlformats.org/markup-compatibility/2006" xmlns:a14="http://schemas.microsoft.com/office/drawing/2010/main">
        <mc:Choice Requires="a14">
          <p:sp>
            <p:nvSpPr>
              <p:cNvPr id="5" name="Text Box 5">
                <a:extLst>
                  <a:ext uri="{FF2B5EF4-FFF2-40B4-BE49-F238E27FC236}">
                    <a16:creationId xmlns:a16="http://schemas.microsoft.com/office/drawing/2014/main" id="{4C25E71E-339E-4EE0-B07B-8187D4A135DA}"/>
                  </a:ext>
                </a:extLst>
              </p:cNvPr>
              <p:cNvSpPr txBox="1">
                <a:spLocks noChangeArrowheads="1"/>
              </p:cNvSpPr>
              <p:nvPr/>
            </p:nvSpPr>
            <p:spPr bwMode="auto">
              <a:xfrm>
                <a:off x="571500" y="2202240"/>
                <a:ext cx="8001000" cy="3139321"/>
              </a:xfrm>
              <a:prstGeom prst="rect">
                <a:avLst/>
              </a:prstGeom>
              <a:solidFill>
                <a:srgbClr val="FFCF01">
                  <a:alpha val="36078"/>
                </a:srgbClr>
              </a:solidFill>
              <a:ln>
                <a:noFill/>
              </a:ln>
              <a:effectLst/>
              <a:extLst>
                <a:ext uri="{91240B29-F687-4F45-9708-019B960494DF}">
                  <a14:hiddenLine w="9525">
                    <a:solidFill>
                      <a:schemeClr val="bg2"/>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sz="1600" b="1" dirty="0">
                    <a:solidFill>
                      <a:srgbClr val="003399"/>
                    </a:solidFill>
                    <a:latin typeface="Courier New" charset="0"/>
                  </a:rPr>
                  <a:t>Sort</a:t>
                </a:r>
                <a:r>
                  <a:rPr lang="en-US" sz="1600" b="1" dirty="0">
                    <a:latin typeface="Courier New" charset="0"/>
                  </a:rPr>
                  <a:t> intervals by starting time so that s</a:t>
                </a:r>
                <a:r>
                  <a:rPr lang="en-US" sz="1600" b="1" baseline="-25000" dirty="0">
                    <a:latin typeface="Courier New" charset="0"/>
                  </a:rPr>
                  <a:t>1</a:t>
                </a:r>
                <a:r>
                  <a:rPr lang="en-US" sz="1600" b="1" dirty="0">
                    <a:latin typeface="Courier New" charset="0"/>
                  </a:rPr>
                  <a:t> </a:t>
                </a:r>
                <a:r>
                  <a:rPr lang="en-US" sz="1600" b="1" dirty="0">
                    <a:latin typeface="Courier New" charset="0"/>
                    <a:sym typeface="Symbol" charset="0"/>
                  </a:rPr>
                  <a:t></a:t>
                </a:r>
                <a:r>
                  <a:rPr lang="en-US" sz="1600" b="1" dirty="0">
                    <a:latin typeface="Courier New" charset="0"/>
                  </a:rPr>
                  <a:t> s</a:t>
                </a:r>
                <a:r>
                  <a:rPr lang="en-US" sz="1600" b="1" baseline="-25000" dirty="0">
                    <a:latin typeface="Courier New" charset="0"/>
                  </a:rPr>
                  <a:t>2</a:t>
                </a:r>
                <a:r>
                  <a:rPr lang="en-US" sz="1600" b="1" dirty="0">
                    <a:latin typeface="Courier New" charset="0"/>
                  </a:rPr>
                  <a:t> </a:t>
                </a:r>
                <a:r>
                  <a:rPr lang="en-US" sz="1600" b="1" dirty="0">
                    <a:latin typeface="Courier New" charset="0"/>
                    <a:sym typeface="Symbol" charset="0"/>
                  </a:rPr>
                  <a:t></a:t>
                </a:r>
                <a:r>
                  <a:rPr lang="en-US" sz="1600" b="1" dirty="0">
                    <a:latin typeface="Courier New" charset="0"/>
                  </a:rPr>
                  <a:t> ... </a:t>
                </a:r>
                <a:r>
                  <a:rPr lang="en-US" sz="1600" b="1" dirty="0">
                    <a:latin typeface="Courier New" charset="0"/>
                    <a:sym typeface="Symbol" charset="0"/>
                  </a:rPr>
                  <a:t></a:t>
                </a:r>
                <a:r>
                  <a:rPr lang="en-US" sz="1600" b="1" dirty="0">
                    <a:latin typeface="Courier New" charset="0"/>
                  </a:rPr>
                  <a:t> </a:t>
                </a:r>
                <a:r>
                  <a:rPr lang="en-US" sz="1600" b="1" dirty="0" err="1">
                    <a:latin typeface="Courier New" charset="0"/>
                  </a:rPr>
                  <a:t>s</a:t>
                </a:r>
                <a:r>
                  <a:rPr lang="en-US" sz="1600" b="1" baseline="-25000" dirty="0" err="1">
                    <a:latin typeface="Courier New" charset="0"/>
                  </a:rPr>
                  <a:t>n</a:t>
                </a:r>
                <a:r>
                  <a:rPr lang="en-US" sz="1600" b="1" dirty="0">
                    <a:latin typeface="Courier New" charset="0"/>
                  </a:rPr>
                  <a:t>.</a:t>
                </a:r>
              </a:p>
              <a:p>
                <a:pPr algn="l"/>
                <a:r>
                  <a:rPr lang="en-US" sz="1600" b="1" dirty="0">
                    <a:latin typeface="Courier New" charset="0"/>
                  </a:rPr>
                  <a:t>d </a:t>
                </a:r>
                <a:r>
                  <a:rPr lang="en-US" sz="1600" b="1" dirty="0">
                    <a:latin typeface="Courier New" charset="0"/>
                    <a:sym typeface="Symbol" charset="0"/>
                  </a:rPr>
                  <a:t></a:t>
                </a:r>
                <a:r>
                  <a:rPr lang="en-US" sz="1600" b="1" dirty="0">
                    <a:latin typeface="Courier New" charset="0"/>
                  </a:rPr>
                  <a:t> 0</a:t>
                </a:r>
              </a:p>
              <a:p>
                <a:pPr algn="l"/>
                <a:endParaRPr lang="en-US" sz="1600" b="1" dirty="0">
                  <a:latin typeface="Courier New" charset="0"/>
                </a:endParaRPr>
              </a:p>
              <a:p>
                <a:pPr algn="l"/>
                <a:r>
                  <a:rPr lang="en-US" sz="1600" b="1" dirty="0">
                    <a:solidFill>
                      <a:srgbClr val="003399"/>
                    </a:solidFill>
                    <a:latin typeface="Courier New" charset="0"/>
                  </a:rPr>
                  <a:t>for</a:t>
                </a:r>
                <a:r>
                  <a:rPr lang="en-US" sz="1600" b="1" dirty="0">
                    <a:latin typeface="Courier New" charset="0"/>
                  </a:rPr>
                  <a:t> j = 1 to n {</a:t>
                </a:r>
              </a:p>
              <a:p>
                <a:pPr algn="l"/>
                <a:r>
                  <a:rPr lang="en-US" sz="1600" b="1" dirty="0">
                    <a:solidFill>
                      <a:srgbClr val="003399"/>
                    </a:solidFill>
                    <a:latin typeface="Courier New" charset="0"/>
                  </a:rPr>
                  <a:t>   if</a:t>
                </a:r>
                <a:r>
                  <a:rPr lang="en-US" sz="1600" b="1" dirty="0">
                    <a:latin typeface="Courier New" charset="0"/>
                  </a:rPr>
                  <a:t> (</a:t>
                </a:r>
                <a:r>
                  <a:rPr lang="en-US" sz="1600" b="1" dirty="0" err="1">
                    <a:latin typeface="Courier New" charset="0"/>
                  </a:rPr>
                  <a:t>lect</a:t>
                </a:r>
                <a:r>
                  <a:rPr lang="en-US" sz="1600" b="1" dirty="0">
                    <a:latin typeface="Courier New" charset="0"/>
                  </a:rPr>
                  <a:t> j is compatible with some classroom k, </a:t>
                </a:r>
                <a14:m>
                  <m:oMath xmlns:m="http://schemas.openxmlformats.org/officeDocument/2006/math">
                    <m:r>
                      <a:rPr lang="en-US" sz="1600" b="1" i="1" dirty="0" smtClean="0">
                        <a:latin typeface="Cambria Math" panose="02040503050406030204" pitchFamily="18" charset="0"/>
                      </a:rPr>
                      <m:t>𝟏</m:t>
                    </m:r>
                    <m:r>
                      <a:rPr lang="en-US" sz="1600" b="1" i="1" dirty="0" smtClean="0">
                        <a:latin typeface="Cambria Math" panose="02040503050406030204" pitchFamily="18" charset="0"/>
                      </a:rPr>
                      <m:t>≤</m:t>
                    </m:r>
                    <m:r>
                      <a:rPr lang="en-US" sz="1600" b="1" i="1" dirty="0">
                        <a:latin typeface="Cambria Math" panose="02040503050406030204" pitchFamily="18" charset="0"/>
                        <a:sym typeface="Symbol" charset="0"/>
                      </a:rPr>
                      <m:t>𝒌</m:t>
                    </m:r>
                    <m:r>
                      <a:rPr lang="en-US" sz="1600" b="1" i="1" dirty="0" smtClean="0">
                        <a:latin typeface="Cambria Math" panose="02040503050406030204" pitchFamily="18" charset="0"/>
                        <a:sym typeface="Symbol" charset="0"/>
                      </a:rPr>
                      <m:t>≤</m:t>
                    </m:r>
                    <m:r>
                      <a:rPr lang="en-US" sz="1600" b="1" i="1" dirty="0">
                        <a:latin typeface="Cambria Math" panose="02040503050406030204" pitchFamily="18" charset="0"/>
                        <a:sym typeface="Symbol" charset="0"/>
                      </a:rPr>
                      <m:t>𝒅</m:t>
                    </m:r>
                  </m:oMath>
                </a14:m>
                <a:r>
                  <a:rPr lang="en-US" sz="1600" b="1" dirty="0">
                    <a:latin typeface="Courier New" charset="0"/>
                  </a:rPr>
                  <a:t>)</a:t>
                </a:r>
              </a:p>
              <a:p>
                <a:pPr algn="l"/>
                <a:r>
                  <a:rPr lang="en-US" sz="1600" b="1" dirty="0">
                    <a:latin typeface="Courier New" charset="0"/>
                  </a:rPr>
                  <a:t>      schedule lecture j in classroom k</a:t>
                </a:r>
              </a:p>
              <a:p>
                <a:pPr algn="l"/>
                <a:r>
                  <a:rPr lang="en-US" sz="1600" b="1" dirty="0">
                    <a:solidFill>
                      <a:srgbClr val="003399"/>
                    </a:solidFill>
                    <a:latin typeface="Courier New" charset="0"/>
                  </a:rPr>
                  <a:t>   else</a:t>
                </a:r>
                <a:endParaRPr lang="en-US" sz="1600" b="1" dirty="0">
                  <a:latin typeface="Courier New" charset="0"/>
                </a:endParaRPr>
              </a:p>
              <a:p>
                <a:pPr algn="l"/>
                <a:r>
                  <a:rPr lang="en-US" sz="1600" b="1" dirty="0">
                    <a:latin typeface="Courier New" charset="0"/>
                  </a:rPr>
                  <a:t>      allocate a new classroom d + 1</a:t>
                </a:r>
              </a:p>
              <a:p>
                <a:pPr algn="l"/>
                <a:r>
                  <a:rPr lang="en-US" sz="1600" b="1" dirty="0">
                    <a:latin typeface="Courier New" charset="0"/>
                  </a:rPr>
                  <a:t>      schedule lecture j in classroom d + 1</a:t>
                </a:r>
              </a:p>
              <a:p>
                <a:pPr algn="l"/>
                <a:r>
                  <a:rPr lang="en-US" sz="1600" b="1" dirty="0">
                    <a:latin typeface="Courier New" charset="0"/>
                  </a:rPr>
                  <a:t>      d </a:t>
                </a:r>
                <a:r>
                  <a:rPr lang="en-US" sz="1600" b="1" dirty="0">
                    <a:latin typeface="Courier New" charset="0"/>
                    <a:sym typeface="Symbol" charset="0"/>
                  </a:rPr>
                  <a:t> d + 1</a:t>
                </a:r>
                <a:r>
                  <a:rPr lang="en-US" sz="1600" b="1" dirty="0">
                    <a:latin typeface="Courier New" charset="0"/>
                  </a:rPr>
                  <a:t> </a:t>
                </a:r>
              </a:p>
              <a:p>
                <a:pPr algn="l"/>
                <a:r>
                  <a:rPr lang="en-US" sz="1600" b="1" dirty="0">
                    <a:latin typeface="Courier New" charset="0"/>
                  </a:rPr>
                  <a:t>}    </a:t>
                </a:r>
              </a:p>
              <a:p>
                <a:pPr algn="l"/>
                <a:endParaRPr kumimoji="1" lang="en-US" altLang="en-US" sz="1600" b="1" dirty="0">
                  <a:latin typeface="Courier New" panose="02070309020205020404" pitchFamily="49" charset="0"/>
                </a:endParaRPr>
              </a:p>
            </p:txBody>
          </p:sp>
        </mc:Choice>
        <mc:Fallback xmlns="">
          <p:sp>
            <p:nvSpPr>
              <p:cNvPr id="5" name="Text Box 5">
                <a:extLst>
                  <a:ext uri="{FF2B5EF4-FFF2-40B4-BE49-F238E27FC236}">
                    <a16:creationId xmlns:a16="http://schemas.microsoft.com/office/drawing/2014/main" id="{4C25E71E-339E-4EE0-B07B-8187D4A135DA}"/>
                  </a:ext>
                </a:extLst>
              </p:cNvPr>
              <p:cNvSpPr txBox="1">
                <a:spLocks noRot="1" noChangeAspect="1" noMove="1" noResize="1" noEditPoints="1" noAdjustHandles="1" noChangeArrowheads="1" noChangeShapeType="1" noTextEdit="1"/>
              </p:cNvSpPr>
              <p:nvPr/>
            </p:nvSpPr>
            <p:spPr bwMode="auto">
              <a:xfrm>
                <a:off x="571500" y="2202240"/>
                <a:ext cx="8001000" cy="3139321"/>
              </a:xfrm>
              <a:prstGeom prst="rect">
                <a:avLst/>
              </a:prstGeom>
              <a:blipFill>
                <a:blip r:embed="rId3"/>
                <a:stretch>
                  <a:fillRect/>
                </a:stretch>
              </a:blip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800212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A Structural Lower-Bound on OPT</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4"/>
                <a:ext cx="8229600" cy="4797690"/>
              </a:xfrm>
            </p:spPr>
            <p:txBody>
              <a:bodyPr/>
              <a:lstStyle/>
              <a:p>
                <a:pPr marL="0" lvl="0" indent="0">
                  <a:lnSpc>
                    <a:spcPts val="2600"/>
                  </a:lnSpc>
                  <a:spcBef>
                    <a:spcPct val="0"/>
                  </a:spcBef>
                  <a:buClr>
                    <a:srgbClr val="003399"/>
                  </a:buClr>
                  <a:buSzPct val="50000"/>
                  <a:buNone/>
                </a:pPr>
                <a:r>
                  <a:rPr kumimoji="1" lang="en-US" sz="2200" dirty="0">
                    <a:solidFill>
                      <a:srgbClr val="0070C0"/>
                    </a:solidFill>
                    <a:latin typeface="+mj-lt"/>
                    <a:ea typeface="ＭＳ Ｐゴシック" charset="0"/>
                    <a:cs typeface="ＭＳ Ｐゴシック" charset="0"/>
                  </a:rPr>
                  <a:t>Def</a:t>
                </a:r>
                <a:r>
                  <a:rPr kumimoji="1" lang="en-US" sz="2200" dirty="0">
                    <a:solidFill>
                      <a:srgbClr val="003399"/>
                    </a:solidFill>
                    <a:latin typeface="+mj-lt"/>
                    <a:ea typeface="ＭＳ Ｐゴシック" charset="0"/>
                    <a:cs typeface="ＭＳ Ｐゴシック" charset="0"/>
                  </a:rPr>
                  <a:t>.  </a:t>
                </a:r>
                <a:r>
                  <a:rPr kumimoji="1" lang="en-US" sz="2200" dirty="0">
                    <a:solidFill>
                      <a:srgbClr val="000000"/>
                    </a:solidFill>
                    <a:latin typeface="+mj-lt"/>
                    <a:ea typeface="ＭＳ Ｐゴシック" charset="0"/>
                    <a:cs typeface="ＭＳ Ｐゴシック" charset="0"/>
                  </a:rPr>
                  <a:t>The </a:t>
                </a:r>
                <a:r>
                  <a:rPr kumimoji="1" lang="en-US" sz="2200" dirty="0">
                    <a:solidFill>
                      <a:srgbClr val="CC0000"/>
                    </a:solidFill>
                    <a:latin typeface="+mj-lt"/>
                    <a:ea typeface="ＭＳ Ｐゴシック" charset="0"/>
                    <a:cs typeface="ＭＳ Ｐゴシック" charset="0"/>
                  </a:rPr>
                  <a:t>depth</a:t>
                </a:r>
                <a:r>
                  <a:rPr kumimoji="1" lang="en-US" sz="2200" dirty="0">
                    <a:solidFill>
                      <a:srgbClr val="000000"/>
                    </a:solidFill>
                    <a:latin typeface="+mj-lt"/>
                    <a:ea typeface="ＭＳ Ｐゴシック" charset="0"/>
                    <a:cs typeface="ＭＳ Ｐゴシック" charset="0"/>
                  </a:rPr>
                  <a:t> of a set of open intervals is the maximum number that contains any given time.</a:t>
                </a:r>
              </a:p>
              <a:p>
                <a:pPr marL="0" lvl="0" indent="0">
                  <a:lnSpc>
                    <a:spcPts val="2600"/>
                  </a:lnSpc>
                  <a:spcBef>
                    <a:spcPct val="0"/>
                  </a:spcBef>
                  <a:buClr>
                    <a:srgbClr val="003399"/>
                  </a:buClr>
                  <a:buSzPct val="50000"/>
                  <a:buNone/>
                </a:pPr>
                <a:endParaRPr kumimoji="1" lang="en-US" sz="1200" dirty="0">
                  <a:solidFill>
                    <a:srgbClr val="000000"/>
                  </a:solidFill>
                  <a:latin typeface="+mj-lt"/>
                  <a:ea typeface="ＭＳ Ｐゴシック" charset="0"/>
                  <a:cs typeface="ＭＳ Ｐゴシック" charset="0"/>
                </a:endParaRPr>
              </a:p>
              <a:p>
                <a:pPr marL="0" lvl="0" indent="0">
                  <a:lnSpc>
                    <a:spcPts val="2600"/>
                  </a:lnSpc>
                  <a:spcBef>
                    <a:spcPct val="0"/>
                  </a:spcBef>
                  <a:buClr>
                    <a:srgbClr val="003399"/>
                  </a:buClr>
                  <a:buSzPct val="50000"/>
                  <a:buNone/>
                </a:pPr>
                <a:r>
                  <a:rPr kumimoji="1" lang="en-US" sz="2200" dirty="0">
                    <a:solidFill>
                      <a:srgbClr val="0070C0"/>
                    </a:solidFill>
                    <a:latin typeface="+mj-lt"/>
                    <a:ea typeface="ＭＳ Ｐゴシック" charset="0"/>
                    <a:cs typeface="ＭＳ Ｐゴシック" charset="0"/>
                  </a:rPr>
                  <a:t>Key observation</a:t>
                </a:r>
                <a:r>
                  <a:rPr kumimoji="1" lang="en-US" sz="2200" dirty="0">
                    <a:solidFill>
                      <a:srgbClr val="003399"/>
                    </a:solidFill>
                    <a:latin typeface="+mj-lt"/>
                    <a:ea typeface="ＭＳ Ｐゴシック" charset="0"/>
                    <a:cs typeface="ＭＳ Ｐゴシック" charset="0"/>
                  </a:rPr>
                  <a:t>.  </a:t>
                </a:r>
                <a:r>
                  <a:rPr kumimoji="1" lang="en-US" sz="2200" dirty="0">
                    <a:solidFill>
                      <a:srgbClr val="000000"/>
                    </a:solidFill>
                    <a:latin typeface="+mj-lt"/>
                    <a:ea typeface="ＭＳ Ｐゴシック" charset="0"/>
                    <a:cs typeface="ＭＳ Ｐゴシック" charset="0"/>
                  </a:rPr>
                  <a:t>Number of classrooms needed  </a:t>
                </a:r>
                <a:r>
                  <a:rPr kumimoji="1" lang="en-US" sz="2200" dirty="0">
                    <a:solidFill>
                      <a:srgbClr val="000000"/>
                    </a:solidFill>
                    <a:latin typeface="+mj-lt"/>
                    <a:ea typeface="ＭＳ Ｐゴシック" charset="0"/>
                    <a:cs typeface="ＭＳ Ｐゴシック" charset="0"/>
                    <a:sym typeface="Symbol" charset="0"/>
                  </a:rPr>
                  <a:t>  depth.</a:t>
                </a:r>
                <a:endParaRPr kumimoji="1" lang="en-US" sz="2200" dirty="0">
                  <a:solidFill>
                    <a:srgbClr val="000000"/>
                  </a:solidFill>
                  <a:latin typeface="+mj-lt"/>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mj-lt"/>
                  <a:ea typeface="ＭＳ Ｐゴシック" charset="0"/>
                  <a:cs typeface="ＭＳ Ｐゴシック" charset="0"/>
                </a:endParaRPr>
              </a:p>
              <a:p>
                <a:pPr marL="0" lvl="0" indent="0">
                  <a:lnSpc>
                    <a:spcPts val="2600"/>
                  </a:lnSpc>
                  <a:spcBef>
                    <a:spcPct val="0"/>
                  </a:spcBef>
                  <a:buClr>
                    <a:srgbClr val="003399"/>
                  </a:buClr>
                  <a:buSzPct val="50000"/>
                  <a:buNone/>
                </a:pPr>
                <a:r>
                  <a:rPr kumimoji="1" lang="en-US" sz="2200" dirty="0">
                    <a:solidFill>
                      <a:srgbClr val="0070C0"/>
                    </a:solidFill>
                    <a:latin typeface="+mj-lt"/>
                    <a:ea typeface="ＭＳ Ｐゴシック" charset="0"/>
                    <a:cs typeface="ＭＳ Ｐゴシック" charset="0"/>
                  </a:rPr>
                  <a:t>Ex</a:t>
                </a:r>
                <a:r>
                  <a:rPr kumimoji="1" lang="en-US" sz="2200" dirty="0">
                    <a:solidFill>
                      <a:srgbClr val="003399"/>
                    </a:solidFill>
                    <a:latin typeface="+mj-lt"/>
                    <a:ea typeface="ＭＳ Ｐゴシック" charset="0"/>
                    <a:cs typeface="ＭＳ Ｐゴシック" charset="0"/>
                  </a:rPr>
                  <a:t>:  </a:t>
                </a:r>
                <a:r>
                  <a:rPr kumimoji="1" lang="en-US" sz="2200" dirty="0">
                    <a:solidFill>
                      <a:srgbClr val="000000"/>
                    </a:solidFill>
                    <a:latin typeface="+mj-lt"/>
                    <a:ea typeface="ＭＳ Ｐゴシック" charset="0"/>
                    <a:cs typeface="ＭＳ Ｐゴシック" charset="0"/>
                  </a:rPr>
                  <a:t>Depth of schedule below </a:t>
                </a:r>
                <a14:m>
                  <m:oMath xmlns:m="http://schemas.openxmlformats.org/officeDocument/2006/math">
                    <m:r>
                      <a:rPr kumimoji="1" lang="en-US" sz="2200" i="1" dirty="0" smtClean="0">
                        <a:solidFill>
                          <a:srgbClr val="000000"/>
                        </a:solidFill>
                        <a:latin typeface="Cambria Math" panose="02040503050406030204" pitchFamily="18" charset="0"/>
                        <a:ea typeface="ＭＳ Ｐゴシック" charset="0"/>
                        <a:cs typeface="ＭＳ Ｐゴシック" charset="0"/>
                      </a:rPr>
                      <m:t>= 3</m:t>
                    </m:r>
                  </m:oMath>
                </a14:m>
                <a:r>
                  <a:rPr kumimoji="1" lang="en-US" sz="2200" dirty="0">
                    <a:solidFill>
                      <a:srgbClr val="000000"/>
                    </a:solidFill>
                    <a:latin typeface="+mj-lt"/>
                    <a:ea typeface="ＭＳ Ｐゴシック" charset="0"/>
                    <a:cs typeface="ＭＳ Ｐゴシック" charset="0"/>
                  </a:rPr>
                  <a:t> </a:t>
                </a:r>
                <a:r>
                  <a:rPr kumimoji="1" lang="en-US" sz="2200" dirty="0">
                    <a:solidFill>
                      <a:srgbClr val="000000"/>
                    </a:solidFill>
                    <a:latin typeface="+mj-lt"/>
                    <a:ea typeface="ＭＳ Ｐゴシック" charset="0"/>
                    <a:cs typeface="ＭＳ Ｐゴシック" charset="0"/>
                    <a:sym typeface="Symbol" charset="0"/>
                  </a:rPr>
                  <a:t>  schedule below is optimal</a:t>
                </a:r>
                <a:r>
                  <a:rPr kumimoji="1" lang="en-US" sz="2200" dirty="0">
                    <a:solidFill>
                      <a:srgbClr val="000000"/>
                    </a:solidFill>
                    <a:latin typeface="+mj-lt"/>
                    <a:ea typeface="ＭＳ Ｐゴシック" charset="0"/>
                    <a:cs typeface="ＭＳ Ｐゴシック" charset="0"/>
                  </a:rPr>
                  <a:t>.</a:t>
                </a:r>
                <a:endParaRPr kumimoji="1" lang="en-US" sz="1800" dirty="0">
                  <a:solidFill>
                    <a:srgbClr val="000000"/>
                  </a:solidFill>
                  <a:latin typeface="+mj-lt"/>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mj-lt"/>
                  <a:ea typeface="ＭＳ Ｐゴシック" charset="0"/>
                  <a:cs typeface="ＭＳ Ｐゴシック" charset="0"/>
                </a:endParaRPr>
              </a:p>
              <a:p>
                <a:pPr marL="0" lvl="0" indent="0">
                  <a:lnSpc>
                    <a:spcPts val="2600"/>
                  </a:lnSpc>
                  <a:spcBef>
                    <a:spcPct val="0"/>
                  </a:spcBef>
                  <a:buClr>
                    <a:srgbClr val="003399"/>
                  </a:buClr>
                  <a:buSzPct val="50000"/>
                  <a:buNone/>
                </a:pPr>
                <a:r>
                  <a:rPr kumimoji="1" lang="en-US" sz="2200" dirty="0">
                    <a:solidFill>
                      <a:srgbClr val="0070C0"/>
                    </a:solidFill>
                    <a:latin typeface="+mj-lt"/>
                    <a:ea typeface="ＭＳ Ｐゴシック" charset="0"/>
                    <a:cs typeface="ＭＳ Ｐゴシック" charset="0"/>
                  </a:rPr>
                  <a:t>Q</a:t>
                </a:r>
                <a:r>
                  <a:rPr kumimoji="1" lang="en-US" sz="2200" dirty="0">
                    <a:solidFill>
                      <a:srgbClr val="003399"/>
                    </a:solidFill>
                    <a:latin typeface="+mj-lt"/>
                    <a:ea typeface="ＭＳ Ｐゴシック" charset="0"/>
                    <a:cs typeface="ＭＳ Ｐゴシック" charset="0"/>
                  </a:rPr>
                  <a:t>.  </a:t>
                </a:r>
                <a:r>
                  <a:rPr kumimoji="1" lang="en-US" sz="2200" dirty="0">
                    <a:solidFill>
                      <a:srgbClr val="000000"/>
                    </a:solidFill>
                    <a:latin typeface="+mj-lt"/>
                    <a:ea typeface="ＭＳ Ｐゴシック" charset="0"/>
                    <a:cs typeface="ＭＳ Ｐゴシック" charset="0"/>
                  </a:rPr>
                  <a:t>Does there always exist a schedule equal to depth of intervals?</a:t>
                </a:r>
              </a:p>
              <a:p>
                <a:pPr marL="114300" lvl="1" indent="0">
                  <a:lnSpc>
                    <a:spcPts val="2600"/>
                  </a:lnSpc>
                  <a:spcBef>
                    <a:spcPct val="0"/>
                  </a:spcBef>
                  <a:buClr>
                    <a:srgbClr val="000000"/>
                  </a:buClr>
                  <a:buSzPct val="100000"/>
                </a:pPr>
                <a:endParaRPr lang="en-US" altLang="en-US" sz="20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4"/>
                <a:ext cx="8229600" cy="4797690"/>
              </a:xfrm>
              <a:blipFill>
                <a:blip r:embed="rId3"/>
                <a:stretch>
                  <a:fillRect l="-963" t="-889" r="-148"/>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12</a:t>
            </a:fld>
            <a:endParaRPr lang="en-US" altLang="en-US" sz="1400">
              <a:latin typeface="Tahoma" panose="020B0604030504040204" pitchFamily="34" charset="0"/>
            </a:endParaRPr>
          </a:p>
        </p:txBody>
      </p:sp>
      <p:grpSp>
        <p:nvGrpSpPr>
          <p:cNvPr id="103" name="Group 1079">
            <a:extLst>
              <a:ext uri="{FF2B5EF4-FFF2-40B4-BE49-F238E27FC236}">
                <a16:creationId xmlns:a16="http://schemas.microsoft.com/office/drawing/2014/main" id="{35FC5554-3772-4C37-804E-C424E8BBD958}"/>
              </a:ext>
            </a:extLst>
          </p:cNvPr>
          <p:cNvGrpSpPr>
            <a:grpSpLocks/>
          </p:cNvGrpSpPr>
          <p:nvPr/>
        </p:nvGrpSpPr>
        <p:grpSpPr bwMode="auto">
          <a:xfrm>
            <a:off x="1292225" y="4448175"/>
            <a:ext cx="6673850" cy="1685925"/>
            <a:chOff x="814" y="2434"/>
            <a:chExt cx="4204" cy="1430"/>
          </a:xfrm>
        </p:grpSpPr>
        <p:sp>
          <p:nvSpPr>
            <p:cNvPr id="104" name="Line 1045">
              <a:extLst>
                <a:ext uri="{FF2B5EF4-FFF2-40B4-BE49-F238E27FC236}">
                  <a16:creationId xmlns:a16="http://schemas.microsoft.com/office/drawing/2014/main" id="{A9B89A73-F269-47D7-AFA9-9FECF4018DBD}"/>
                </a:ext>
              </a:extLst>
            </p:cNvPr>
            <p:cNvSpPr>
              <a:spLocks noChangeShapeType="1"/>
            </p:cNvSpPr>
            <p:nvPr/>
          </p:nvSpPr>
          <p:spPr bwMode="auto">
            <a:xfrm rot="-5400000">
              <a:off x="364"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05" name="Line 1046">
              <a:extLst>
                <a:ext uri="{FF2B5EF4-FFF2-40B4-BE49-F238E27FC236}">
                  <a16:creationId xmlns:a16="http://schemas.microsoft.com/office/drawing/2014/main" id="{30A95612-5D91-46E6-A6AA-11ACCC04A98E}"/>
                </a:ext>
              </a:extLst>
            </p:cNvPr>
            <p:cNvSpPr>
              <a:spLocks noChangeShapeType="1"/>
            </p:cNvSpPr>
            <p:nvPr/>
          </p:nvSpPr>
          <p:spPr bwMode="auto">
            <a:xfrm rot="-5400000">
              <a:off x="102"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06" name="Line 1047">
              <a:extLst>
                <a:ext uri="{FF2B5EF4-FFF2-40B4-BE49-F238E27FC236}">
                  <a16:creationId xmlns:a16="http://schemas.microsoft.com/office/drawing/2014/main" id="{28A20C6C-3E0D-44E9-AF56-693158A61B7A}"/>
                </a:ext>
              </a:extLst>
            </p:cNvPr>
            <p:cNvSpPr>
              <a:spLocks noChangeShapeType="1"/>
            </p:cNvSpPr>
            <p:nvPr/>
          </p:nvSpPr>
          <p:spPr bwMode="auto">
            <a:xfrm rot="-5400000">
              <a:off x="890"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07" name="Line 1048">
              <a:extLst>
                <a:ext uri="{FF2B5EF4-FFF2-40B4-BE49-F238E27FC236}">
                  <a16:creationId xmlns:a16="http://schemas.microsoft.com/office/drawing/2014/main" id="{C8C2F1AE-32D7-4593-893A-37AD0508EC79}"/>
                </a:ext>
              </a:extLst>
            </p:cNvPr>
            <p:cNvSpPr>
              <a:spLocks noChangeShapeType="1"/>
            </p:cNvSpPr>
            <p:nvPr/>
          </p:nvSpPr>
          <p:spPr bwMode="auto">
            <a:xfrm rot="-5400000">
              <a:off x="627"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08" name="Line 1049">
              <a:extLst>
                <a:ext uri="{FF2B5EF4-FFF2-40B4-BE49-F238E27FC236}">
                  <a16:creationId xmlns:a16="http://schemas.microsoft.com/office/drawing/2014/main" id="{91C72157-44C4-4AF7-A3DA-FA186D69AA19}"/>
                </a:ext>
              </a:extLst>
            </p:cNvPr>
            <p:cNvSpPr>
              <a:spLocks noChangeShapeType="1"/>
            </p:cNvSpPr>
            <p:nvPr/>
          </p:nvSpPr>
          <p:spPr bwMode="auto">
            <a:xfrm rot="-5400000">
              <a:off x="1152"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09" name="Line 1050">
              <a:extLst>
                <a:ext uri="{FF2B5EF4-FFF2-40B4-BE49-F238E27FC236}">
                  <a16:creationId xmlns:a16="http://schemas.microsoft.com/office/drawing/2014/main" id="{9526CA36-C8B1-4B62-B805-6337F42DCF67}"/>
                </a:ext>
              </a:extLst>
            </p:cNvPr>
            <p:cNvSpPr>
              <a:spLocks noChangeShapeType="1"/>
            </p:cNvSpPr>
            <p:nvPr/>
          </p:nvSpPr>
          <p:spPr bwMode="auto">
            <a:xfrm rot="-5400000">
              <a:off x="1939"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10" name="Line 1051">
              <a:extLst>
                <a:ext uri="{FF2B5EF4-FFF2-40B4-BE49-F238E27FC236}">
                  <a16:creationId xmlns:a16="http://schemas.microsoft.com/office/drawing/2014/main" id="{DFC7C466-86EC-4CE8-A148-9CC235C2C88A}"/>
                </a:ext>
              </a:extLst>
            </p:cNvPr>
            <p:cNvSpPr>
              <a:spLocks noChangeShapeType="1"/>
            </p:cNvSpPr>
            <p:nvPr/>
          </p:nvSpPr>
          <p:spPr bwMode="auto">
            <a:xfrm rot="-5400000">
              <a:off x="1677"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11" name="Line 1052">
              <a:extLst>
                <a:ext uri="{FF2B5EF4-FFF2-40B4-BE49-F238E27FC236}">
                  <a16:creationId xmlns:a16="http://schemas.microsoft.com/office/drawing/2014/main" id="{20AFE6E7-57F9-41B7-B494-EFADC8D4CED2}"/>
                </a:ext>
              </a:extLst>
            </p:cNvPr>
            <p:cNvSpPr>
              <a:spLocks noChangeShapeType="1"/>
            </p:cNvSpPr>
            <p:nvPr/>
          </p:nvSpPr>
          <p:spPr bwMode="auto">
            <a:xfrm rot="-5400000">
              <a:off x="2464"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12" name="Line 1053">
              <a:extLst>
                <a:ext uri="{FF2B5EF4-FFF2-40B4-BE49-F238E27FC236}">
                  <a16:creationId xmlns:a16="http://schemas.microsoft.com/office/drawing/2014/main" id="{8E472E88-F1C2-4572-8752-271D14F1A5F1}"/>
                </a:ext>
              </a:extLst>
            </p:cNvPr>
            <p:cNvSpPr>
              <a:spLocks noChangeShapeType="1"/>
            </p:cNvSpPr>
            <p:nvPr/>
          </p:nvSpPr>
          <p:spPr bwMode="auto">
            <a:xfrm rot="-5400000">
              <a:off x="2202"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13" name="Line 1054">
              <a:extLst>
                <a:ext uri="{FF2B5EF4-FFF2-40B4-BE49-F238E27FC236}">
                  <a16:creationId xmlns:a16="http://schemas.microsoft.com/office/drawing/2014/main" id="{AA24A7E0-C8F2-432D-B91C-35758AB7A230}"/>
                </a:ext>
              </a:extLst>
            </p:cNvPr>
            <p:cNvSpPr>
              <a:spLocks noChangeShapeType="1"/>
            </p:cNvSpPr>
            <p:nvPr/>
          </p:nvSpPr>
          <p:spPr bwMode="auto">
            <a:xfrm rot="-5400000">
              <a:off x="2990"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14" name="Line 1055">
              <a:extLst>
                <a:ext uri="{FF2B5EF4-FFF2-40B4-BE49-F238E27FC236}">
                  <a16:creationId xmlns:a16="http://schemas.microsoft.com/office/drawing/2014/main" id="{FD45D5DC-C160-47DD-9506-8C181BC3AB92}"/>
                </a:ext>
              </a:extLst>
            </p:cNvPr>
            <p:cNvSpPr>
              <a:spLocks noChangeShapeType="1"/>
            </p:cNvSpPr>
            <p:nvPr/>
          </p:nvSpPr>
          <p:spPr bwMode="auto">
            <a:xfrm rot="-5400000">
              <a:off x="2727"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15" name="Line 1056">
              <a:extLst>
                <a:ext uri="{FF2B5EF4-FFF2-40B4-BE49-F238E27FC236}">
                  <a16:creationId xmlns:a16="http://schemas.microsoft.com/office/drawing/2014/main" id="{7AA49C9F-3BC6-4A0A-924D-0624CE9A99BD}"/>
                </a:ext>
              </a:extLst>
            </p:cNvPr>
            <p:cNvSpPr>
              <a:spLocks noChangeShapeType="1"/>
            </p:cNvSpPr>
            <p:nvPr/>
          </p:nvSpPr>
          <p:spPr bwMode="auto">
            <a:xfrm rot="-5400000">
              <a:off x="1415"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16" name="Line 1063">
              <a:extLst>
                <a:ext uri="{FF2B5EF4-FFF2-40B4-BE49-F238E27FC236}">
                  <a16:creationId xmlns:a16="http://schemas.microsoft.com/office/drawing/2014/main" id="{F71AA57F-3492-4269-AF86-A68D44E4A56E}"/>
                </a:ext>
              </a:extLst>
            </p:cNvPr>
            <p:cNvSpPr>
              <a:spLocks noChangeShapeType="1"/>
            </p:cNvSpPr>
            <p:nvPr/>
          </p:nvSpPr>
          <p:spPr bwMode="auto">
            <a:xfrm rot="-5400000">
              <a:off x="3255" y="3146"/>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17" name="Line 1064">
              <a:extLst>
                <a:ext uri="{FF2B5EF4-FFF2-40B4-BE49-F238E27FC236}">
                  <a16:creationId xmlns:a16="http://schemas.microsoft.com/office/drawing/2014/main" id="{FE2DCAD9-37A1-441C-9B86-A2CE4D81C4C2}"/>
                </a:ext>
              </a:extLst>
            </p:cNvPr>
            <p:cNvSpPr>
              <a:spLocks noChangeShapeType="1"/>
            </p:cNvSpPr>
            <p:nvPr/>
          </p:nvSpPr>
          <p:spPr bwMode="auto">
            <a:xfrm rot="-5400000">
              <a:off x="3781" y="3146"/>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18" name="Line 1065">
              <a:extLst>
                <a:ext uri="{FF2B5EF4-FFF2-40B4-BE49-F238E27FC236}">
                  <a16:creationId xmlns:a16="http://schemas.microsoft.com/office/drawing/2014/main" id="{F5E918D8-F7AA-4A36-9229-161DA61EED79}"/>
                </a:ext>
              </a:extLst>
            </p:cNvPr>
            <p:cNvSpPr>
              <a:spLocks noChangeShapeType="1"/>
            </p:cNvSpPr>
            <p:nvPr/>
          </p:nvSpPr>
          <p:spPr bwMode="auto">
            <a:xfrm rot="-5400000">
              <a:off x="3518" y="3146"/>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19" name="Line 1066">
              <a:extLst>
                <a:ext uri="{FF2B5EF4-FFF2-40B4-BE49-F238E27FC236}">
                  <a16:creationId xmlns:a16="http://schemas.microsoft.com/office/drawing/2014/main" id="{D30D5CEB-0533-4592-B560-333DE20378E6}"/>
                </a:ext>
              </a:extLst>
            </p:cNvPr>
            <p:cNvSpPr>
              <a:spLocks noChangeShapeType="1"/>
            </p:cNvSpPr>
            <p:nvPr/>
          </p:nvSpPr>
          <p:spPr bwMode="auto">
            <a:xfrm rot="-5400000">
              <a:off x="4043" y="3146"/>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20" name="Line 1067">
              <a:extLst>
                <a:ext uri="{FF2B5EF4-FFF2-40B4-BE49-F238E27FC236}">
                  <a16:creationId xmlns:a16="http://schemas.microsoft.com/office/drawing/2014/main" id="{B2E0A598-A92B-4569-9A74-762631244274}"/>
                </a:ext>
              </a:extLst>
            </p:cNvPr>
            <p:cNvSpPr>
              <a:spLocks noChangeShapeType="1"/>
            </p:cNvSpPr>
            <p:nvPr/>
          </p:nvSpPr>
          <p:spPr bwMode="auto">
            <a:xfrm rot="-5400000">
              <a:off x="4306" y="3146"/>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grpSp>
      <p:sp>
        <p:nvSpPr>
          <p:cNvPr id="121" name="Line 1028">
            <a:extLst>
              <a:ext uri="{FF2B5EF4-FFF2-40B4-BE49-F238E27FC236}">
                <a16:creationId xmlns:a16="http://schemas.microsoft.com/office/drawing/2014/main" id="{D8CAD0E6-9446-4EA6-AD01-2EAB37F70251}"/>
              </a:ext>
            </a:extLst>
          </p:cNvPr>
          <p:cNvSpPr>
            <a:spLocks noChangeShapeType="1"/>
          </p:cNvSpPr>
          <p:nvPr/>
        </p:nvSpPr>
        <p:spPr bwMode="auto">
          <a:xfrm>
            <a:off x="1292225" y="6134100"/>
            <a:ext cx="6964363" cy="0"/>
          </a:xfrm>
          <a:prstGeom prst="line">
            <a:avLst/>
          </a:prstGeom>
          <a:noFill/>
          <a:ln w="158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22" name="Text Box 1029">
            <a:extLst>
              <a:ext uri="{FF2B5EF4-FFF2-40B4-BE49-F238E27FC236}">
                <a16:creationId xmlns:a16="http://schemas.microsoft.com/office/drawing/2014/main" id="{E169C0B5-8D9E-4278-BCF1-13121568479D}"/>
              </a:ext>
            </a:extLst>
          </p:cNvPr>
          <p:cNvSpPr txBox="1">
            <a:spLocks noChangeArrowheads="1"/>
          </p:cNvSpPr>
          <p:nvPr/>
        </p:nvSpPr>
        <p:spPr bwMode="auto">
          <a:xfrm>
            <a:off x="3376613" y="6211888"/>
            <a:ext cx="13684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endParaRPr lang="en-US" sz="1000"/>
          </a:p>
        </p:txBody>
      </p:sp>
      <p:sp>
        <p:nvSpPr>
          <p:cNvPr id="123" name="Text Box 1030">
            <a:extLst>
              <a:ext uri="{FF2B5EF4-FFF2-40B4-BE49-F238E27FC236}">
                <a16:creationId xmlns:a16="http://schemas.microsoft.com/office/drawing/2014/main" id="{25A4367E-147E-4CDF-9C31-DD7B322CE283}"/>
              </a:ext>
            </a:extLst>
          </p:cNvPr>
          <p:cNvSpPr txBox="1">
            <a:spLocks noChangeArrowheads="1"/>
          </p:cNvSpPr>
          <p:nvPr/>
        </p:nvSpPr>
        <p:spPr bwMode="auto">
          <a:xfrm>
            <a:off x="7856538" y="6227763"/>
            <a:ext cx="65563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200"/>
              <a:t>Time</a:t>
            </a:r>
          </a:p>
        </p:txBody>
      </p:sp>
      <p:sp>
        <p:nvSpPr>
          <p:cNvPr id="124" name="Line 1031">
            <a:extLst>
              <a:ext uri="{FF2B5EF4-FFF2-40B4-BE49-F238E27FC236}">
                <a16:creationId xmlns:a16="http://schemas.microsoft.com/office/drawing/2014/main" id="{77A67536-ECAE-4092-87C3-4312B4708881}"/>
              </a:ext>
            </a:extLst>
          </p:cNvPr>
          <p:cNvSpPr>
            <a:spLocks noChangeShapeType="1"/>
          </p:cNvSpPr>
          <p:nvPr/>
        </p:nvSpPr>
        <p:spPr bwMode="auto">
          <a:xfrm>
            <a:off x="5697538" y="6134100"/>
            <a:ext cx="0"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spAutoFit/>
          </a:bodyPr>
          <a:lstStyle/>
          <a:p>
            <a:endParaRPr lang="en-US"/>
          </a:p>
        </p:txBody>
      </p:sp>
      <p:sp>
        <p:nvSpPr>
          <p:cNvPr id="125" name="Text Box 1032">
            <a:extLst>
              <a:ext uri="{FF2B5EF4-FFF2-40B4-BE49-F238E27FC236}">
                <a16:creationId xmlns:a16="http://schemas.microsoft.com/office/drawing/2014/main" id="{2DABE78C-8720-49C9-82B9-F40BF16FE9A6}"/>
              </a:ext>
            </a:extLst>
          </p:cNvPr>
          <p:cNvSpPr txBox="1">
            <a:spLocks noChangeArrowheads="1"/>
          </p:cNvSpPr>
          <p:nvPr/>
        </p:nvSpPr>
        <p:spPr bwMode="auto">
          <a:xfrm>
            <a:off x="1173163" y="6134100"/>
            <a:ext cx="2619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9</a:t>
            </a:r>
          </a:p>
        </p:txBody>
      </p:sp>
      <p:sp>
        <p:nvSpPr>
          <p:cNvPr id="126" name="Text Box 1033">
            <a:extLst>
              <a:ext uri="{FF2B5EF4-FFF2-40B4-BE49-F238E27FC236}">
                <a16:creationId xmlns:a16="http://schemas.microsoft.com/office/drawing/2014/main" id="{CF5DD1A2-914B-4811-8E4F-ACFC6C8345FF}"/>
              </a:ext>
            </a:extLst>
          </p:cNvPr>
          <p:cNvSpPr txBox="1">
            <a:spLocks noChangeArrowheads="1"/>
          </p:cNvSpPr>
          <p:nvPr/>
        </p:nvSpPr>
        <p:spPr bwMode="auto">
          <a:xfrm>
            <a:off x="1509713" y="6134100"/>
            <a:ext cx="4540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9:30</a:t>
            </a:r>
          </a:p>
        </p:txBody>
      </p:sp>
      <p:sp>
        <p:nvSpPr>
          <p:cNvPr id="127" name="Text Box 1034">
            <a:extLst>
              <a:ext uri="{FF2B5EF4-FFF2-40B4-BE49-F238E27FC236}">
                <a16:creationId xmlns:a16="http://schemas.microsoft.com/office/drawing/2014/main" id="{8B1ADF55-DA4C-445C-97D2-D7CB636A7A31}"/>
              </a:ext>
            </a:extLst>
          </p:cNvPr>
          <p:cNvSpPr txBox="1">
            <a:spLocks noChangeArrowheads="1"/>
          </p:cNvSpPr>
          <p:nvPr/>
        </p:nvSpPr>
        <p:spPr bwMode="auto">
          <a:xfrm>
            <a:off x="1966913" y="6134100"/>
            <a:ext cx="3190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10</a:t>
            </a:r>
          </a:p>
        </p:txBody>
      </p:sp>
      <p:sp>
        <p:nvSpPr>
          <p:cNvPr id="128" name="Text Box 1035">
            <a:extLst>
              <a:ext uri="{FF2B5EF4-FFF2-40B4-BE49-F238E27FC236}">
                <a16:creationId xmlns:a16="http://schemas.microsoft.com/office/drawing/2014/main" id="{52B1C877-C057-4EC2-945E-3BF263810948}"/>
              </a:ext>
            </a:extLst>
          </p:cNvPr>
          <p:cNvSpPr txBox="1">
            <a:spLocks noChangeArrowheads="1"/>
          </p:cNvSpPr>
          <p:nvPr/>
        </p:nvSpPr>
        <p:spPr bwMode="auto">
          <a:xfrm>
            <a:off x="2341563" y="6134100"/>
            <a:ext cx="5111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10:30</a:t>
            </a:r>
          </a:p>
        </p:txBody>
      </p:sp>
      <p:sp>
        <p:nvSpPr>
          <p:cNvPr id="129" name="Text Box 1036">
            <a:extLst>
              <a:ext uri="{FF2B5EF4-FFF2-40B4-BE49-F238E27FC236}">
                <a16:creationId xmlns:a16="http://schemas.microsoft.com/office/drawing/2014/main" id="{7E49E610-04A5-4DDB-AD1F-04943BDA9A9D}"/>
              </a:ext>
            </a:extLst>
          </p:cNvPr>
          <p:cNvSpPr txBox="1">
            <a:spLocks noChangeArrowheads="1"/>
          </p:cNvSpPr>
          <p:nvPr/>
        </p:nvSpPr>
        <p:spPr bwMode="auto">
          <a:xfrm>
            <a:off x="2841625" y="6134100"/>
            <a:ext cx="2984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11</a:t>
            </a:r>
          </a:p>
        </p:txBody>
      </p:sp>
      <p:sp>
        <p:nvSpPr>
          <p:cNvPr id="130" name="Text Box 1037">
            <a:extLst>
              <a:ext uri="{FF2B5EF4-FFF2-40B4-BE49-F238E27FC236}">
                <a16:creationId xmlns:a16="http://schemas.microsoft.com/office/drawing/2014/main" id="{34FC9018-5574-405D-BD94-D238B9F98070}"/>
              </a:ext>
            </a:extLst>
          </p:cNvPr>
          <p:cNvSpPr txBox="1">
            <a:spLocks noChangeArrowheads="1"/>
          </p:cNvSpPr>
          <p:nvPr/>
        </p:nvSpPr>
        <p:spPr bwMode="auto">
          <a:xfrm>
            <a:off x="3170238" y="6134100"/>
            <a:ext cx="4921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11:30</a:t>
            </a:r>
          </a:p>
        </p:txBody>
      </p:sp>
      <p:sp>
        <p:nvSpPr>
          <p:cNvPr id="131" name="Text Box 1038">
            <a:extLst>
              <a:ext uri="{FF2B5EF4-FFF2-40B4-BE49-F238E27FC236}">
                <a16:creationId xmlns:a16="http://schemas.microsoft.com/office/drawing/2014/main" id="{EC344544-9826-42D0-99F6-52293F97454C}"/>
              </a:ext>
            </a:extLst>
          </p:cNvPr>
          <p:cNvSpPr txBox="1">
            <a:spLocks noChangeArrowheads="1"/>
          </p:cNvSpPr>
          <p:nvPr/>
        </p:nvSpPr>
        <p:spPr bwMode="auto">
          <a:xfrm>
            <a:off x="3673475" y="6134100"/>
            <a:ext cx="3190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12</a:t>
            </a:r>
          </a:p>
        </p:txBody>
      </p:sp>
      <p:sp>
        <p:nvSpPr>
          <p:cNvPr id="132" name="Text Box 1039">
            <a:extLst>
              <a:ext uri="{FF2B5EF4-FFF2-40B4-BE49-F238E27FC236}">
                <a16:creationId xmlns:a16="http://schemas.microsoft.com/office/drawing/2014/main" id="{05414895-E4A1-4CCD-ADDF-818996387EA3}"/>
              </a:ext>
            </a:extLst>
          </p:cNvPr>
          <p:cNvSpPr txBox="1">
            <a:spLocks noChangeArrowheads="1"/>
          </p:cNvSpPr>
          <p:nvPr/>
        </p:nvSpPr>
        <p:spPr bwMode="auto">
          <a:xfrm>
            <a:off x="3987800" y="6134100"/>
            <a:ext cx="5111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12:30</a:t>
            </a:r>
          </a:p>
        </p:txBody>
      </p:sp>
      <p:sp>
        <p:nvSpPr>
          <p:cNvPr id="133" name="Text Box 1040">
            <a:extLst>
              <a:ext uri="{FF2B5EF4-FFF2-40B4-BE49-F238E27FC236}">
                <a16:creationId xmlns:a16="http://schemas.microsoft.com/office/drawing/2014/main" id="{D2E4C278-CE14-4BED-8104-A9502E8B610E}"/>
              </a:ext>
            </a:extLst>
          </p:cNvPr>
          <p:cNvSpPr txBox="1">
            <a:spLocks noChangeArrowheads="1"/>
          </p:cNvSpPr>
          <p:nvPr/>
        </p:nvSpPr>
        <p:spPr bwMode="auto">
          <a:xfrm>
            <a:off x="4506913" y="6134100"/>
            <a:ext cx="2413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a:t>
            </a:r>
          </a:p>
        </p:txBody>
      </p:sp>
      <p:sp>
        <p:nvSpPr>
          <p:cNvPr id="134" name="Text Box 1041">
            <a:extLst>
              <a:ext uri="{FF2B5EF4-FFF2-40B4-BE49-F238E27FC236}">
                <a16:creationId xmlns:a16="http://schemas.microsoft.com/office/drawing/2014/main" id="{6AC17AB4-91CD-45AD-A1A3-A8E8EEBEB9B7}"/>
              </a:ext>
            </a:extLst>
          </p:cNvPr>
          <p:cNvSpPr txBox="1">
            <a:spLocks noChangeArrowheads="1"/>
          </p:cNvSpPr>
          <p:nvPr/>
        </p:nvSpPr>
        <p:spPr bwMode="auto">
          <a:xfrm>
            <a:off x="4851400" y="6134100"/>
            <a:ext cx="4349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1:30</a:t>
            </a:r>
          </a:p>
        </p:txBody>
      </p:sp>
      <p:sp>
        <p:nvSpPr>
          <p:cNvPr id="135" name="Text Box 1042">
            <a:extLst>
              <a:ext uri="{FF2B5EF4-FFF2-40B4-BE49-F238E27FC236}">
                <a16:creationId xmlns:a16="http://schemas.microsoft.com/office/drawing/2014/main" id="{D66A3139-EE10-46A4-84D6-A193883DFB45}"/>
              </a:ext>
            </a:extLst>
          </p:cNvPr>
          <p:cNvSpPr txBox="1">
            <a:spLocks noChangeArrowheads="1"/>
          </p:cNvSpPr>
          <p:nvPr/>
        </p:nvSpPr>
        <p:spPr bwMode="auto">
          <a:xfrm>
            <a:off x="5329238" y="6134100"/>
            <a:ext cx="2619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2</a:t>
            </a:r>
          </a:p>
        </p:txBody>
      </p:sp>
      <p:sp>
        <p:nvSpPr>
          <p:cNvPr id="136" name="Text Box 1043">
            <a:extLst>
              <a:ext uri="{FF2B5EF4-FFF2-40B4-BE49-F238E27FC236}">
                <a16:creationId xmlns:a16="http://schemas.microsoft.com/office/drawing/2014/main" id="{90818627-0B47-4BFC-ACAF-5BD9B84DF8DF}"/>
              </a:ext>
            </a:extLst>
          </p:cNvPr>
          <p:cNvSpPr txBox="1">
            <a:spLocks noChangeArrowheads="1"/>
          </p:cNvSpPr>
          <p:nvPr/>
        </p:nvSpPr>
        <p:spPr bwMode="auto">
          <a:xfrm>
            <a:off x="5703888" y="6134100"/>
            <a:ext cx="4540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2:30</a:t>
            </a:r>
          </a:p>
        </p:txBody>
      </p:sp>
      <p:sp>
        <p:nvSpPr>
          <p:cNvPr id="137" name="Rectangle 1057">
            <a:extLst>
              <a:ext uri="{FF2B5EF4-FFF2-40B4-BE49-F238E27FC236}">
                <a16:creationId xmlns:a16="http://schemas.microsoft.com/office/drawing/2014/main" id="{1E57C33F-5AE6-48E7-BF37-79075A709D32}"/>
              </a:ext>
            </a:extLst>
          </p:cNvPr>
          <p:cNvSpPr>
            <a:spLocks noChangeArrowheads="1"/>
          </p:cNvSpPr>
          <p:nvPr/>
        </p:nvSpPr>
        <p:spPr bwMode="auto">
          <a:xfrm>
            <a:off x="5464175" y="5565775"/>
            <a:ext cx="2085975" cy="268288"/>
          </a:xfrm>
          <a:prstGeom prst="rect">
            <a:avLst/>
          </a:prstGeom>
          <a:solidFill>
            <a:schemeClr val="bg2">
              <a:lumMod val="40000"/>
              <a:lumOff val="60000"/>
            </a:schemeClr>
          </a:solidFill>
          <a:ln w="9525">
            <a:solidFill>
              <a:schemeClr val="bg1"/>
            </a:solidFill>
            <a:miter lim="800000"/>
            <a:headEnd/>
            <a:tailEnd/>
          </a:ln>
        </p:spPr>
        <p:txBody>
          <a:bodyPr wrap="none" lIns="92075" tIns="46038" rIns="92075" bIns="46038" anchor="ctr"/>
          <a:lstStyle/>
          <a:p>
            <a:pPr algn="ctr"/>
            <a:r>
              <a:rPr lang="en-US" sz="1400"/>
              <a:t>h</a:t>
            </a:r>
          </a:p>
        </p:txBody>
      </p:sp>
      <p:sp>
        <p:nvSpPr>
          <p:cNvPr id="138" name="Rectangle 1058">
            <a:extLst>
              <a:ext uri="{FF2B5EF4-FFF2-40B4-BE49-F238E27FC236}">
                <a16:creationId xmlns:a16="http://schemas.microsoft.com/office/drawing/2014/main" id="{6DE460B2-1F51-4076-9149-4D8A521C5F3B}"/>
              </a:ext>
            </a:extLst>
          </p:cNvPr>
          <p:cNvSpPr>
            <a:spLocks noChangeArrowheads="1"/>
          </p:cNvSpPr>
          <p:nvPr/>
        </p:nvSpPr>
        <p:spPr bwMode="auto">
          <a:xfrm>
            <a:off x="1295400" y="4752975"/>
            <a:ext cx="1258888"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c</a:t>
            </a:r>
          </a:p>
        </p:txBody>
      </p:sp>
      <p:sp>
        <p:nvSpPr>
          <p:cNvPr id="139" name="Rectangle 1059">
            <a:extLst>
              <a:ext uri="{FF2B5EF4-FFF2-40B4-BE49-F238E27FC236}">
                <a16:creationId xmlns:a16="http://schemas.microsoft.com/office/drawing/2014/main" id="{469A099F-13D3-45F0-ABBB-7F5942E420E2}"/>
              </a:ext>
            </a:extLst>
          </p:cNvPr>
          <p:cNvSpPr>
            <a:spLocks noChangeArrowheads="1"/>
          </p:cNvSpPr>
          <p:nvPr/>
        </p:nvSpPr>
        <p:spPr bwMode="auto">
          <a:xfrm>
            <a:off x="1301750" y="5554663"/>
            <a:ext cx="1244600" cy="268287"/>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a</a:t>
            </a:r>
          </a:p>
        </p:txBody>
      </p:sp>
      <p:sp>
        <p:nvSpPr>
          <p:cNvPr id="140" name="Rectangle 1060">
            <a:extLst>
              <a:ext uri="{FF2B5EF4-FFF2-40B4-BE49-F238E27FC236}">
                <a16:creationId xmlns:a16="http://schemas.microsoft.com/office/drawing/2014/main" id="{0FE2F77B-BCDA-499C-892B-37923A1114D7}"/>
              </a:ext>
            </a:extLst>
          </p:cNvPr>
          <p:cNvSpPr>
            <a:spLocks noChangeArrowheads="1"/>
          </p:cNvSpPr>
          <p:nvPr/>
        </p:nvSpPr>
        <p:spPr bwMode="auto">
          <a:xfrm>
            <a:off x="2959100" y="5567363"/>
            <a:ext cx="2505075"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e</a:t>
            </a:r>
          </a:p>
        </p:txBody>
      </p:sp>
      <p:sp>
        <p:nvSpPr>
          <p:cNvPr id="141" name="Rectangle 1061">
            <a:extLst>
              <a:ext uri="{FF2B5EF4-FFF2-40B4-BE49-F238E27FC236}">
                <a16:creationId xmlns:a16="http://schemas.microsoft.com/office/drawing/2014/main" id="{DB6F79FE-2DFF-43CB-9C71-61378478EA7E}"/>
              </a:ext>
            </a:extLst>
          </p:cNvPr>
          <p:cNvSpPr>
            <a:spLocks noChangeArrowheads="1"/>
          </p:cNvSpPr>
          <p:nvPr/>
        </p:nvSpPr>
        <p:spPr bwMode="auto">
          <a:xfrm>
            <a:off x="4632325" y="4748213"/>
            <a:ext cx="1246188"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f</a:t>
            </a:r>
          </a:p>
        </p:txBody>
      </p:sp>
      <p:sp>
        <p:nvSpPr>
          <p:cNvPr id="142" name="Rectangle 1062">
            <a:extLst>
              <a:ext uri="{FF2B5EF4-FFF2-40B4-BE49-F238E27FC236}">
                <a16:creationId xmlns:a16="http://schemas.microsoft.com/office/drawing/2014/main" id="{0AAE40F2-F042-46E6-B62A-F6402FB4C361}"/>
              </a:ext>
            </a:extLst>
          </p:cNvPr>
          <p:cNvSpPr>
            <a:spLocks noChangeArrowheads="1"/>
          </p:cNvSpPr>
          <p:nvPr/>
        </p:nvSpPr>
        <p:spPr bwMode="auto">
          <a:xfrm>
            <a:off x="4629150" y="5157788"/>
            <a:ext cx="1255713"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g</a:t>
            </a:r>
          </a:p>
        </p:txBody>
      </p:sp>
      <p:sp>
        <p:nvSpPr>
          <p:cNvPr id="143" name="Rectangle 1068">
            <a:extLst>
              <a:ext uri="{FF2B5EF4-FFF2-40B4-BE49-F238E27FC236}">
                <a16:creationId xmlns:a16="http://schemas.microsoft.com/office/drawing/2014/main" id="{CA8B8E57-388F-4723-87EB-BE4BA0BE2D09}"/>
              </a:ext>
            </a:extLst>
          </p:cNvPr>
          <p:cNvSpPr>
            <a:spLocks noChangeArrowheads="1"/>
          </p:cNvSpPr>
          <p:nvPr/>
        </p:nvSpPr>
        <p:spPr bwMode="auto">
          <a:xfrm>
            <a:off x="6299200" y="5143500"/>
            <a:ext cx="1254125"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i</a:t>
            </a:r>
          </a:p>
        </p:txBody>
      </p:sp>
      <p:sp>
        <p:nvSpPr>
          <p:cNvPr id="144" name="Rectangle 1069">
            <a:extLst>
              <a:ext uri="{FF2B5EF4-FFF2-40B4-BE49-F238E27FC236}">
                <a16:creationId xmlns:a16="http://schemas.microsoft.com/office/drawing/2014/main" id="{7E06131A-1947-4CE4-9320-C25C8553F4CA}"/>
              </a:ext>
            </a:extLst>
          </p:cNvPr>
          <p:cNvSpPr>
            <a:spLocks noChangeArrowheads="1"/>
          </p:cNvSpPr>
          <p:nvPr/>
        </p:nvSpPr>
        <p:spPr bwMode="auto">
          <a:xfrm>
            <a:off x="6307138" y="4754563"/>
            <a:ext cx="1246187"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j</a:t>
            </a:r>
          </a:p>
        </p:txBody>
      </p:sp>
      <p:sp>
        <p:nvSpPr>
          <p:cNvPr id="145" name="Line 1070">
            <a:extLst>
              <a:ext uri="{FF2B5EF4-FFF2-40B4-BE49-F238E27FC236}">
                <a16:creationId xmlns:a16="http://schemas.microsoft.com/office/drawing/2014/main" id="{5FC91171-7C24-4B92-8E55-D91CE229CD0F}"/>
              </a:ext>
            </a:extLst>
          </p:cNvPr>
          <p:cNvSpPr>
            <a:spLocks noChangeShapeType="1"/>
          </p:cNvSpPr>
          <p:nvPr/>
        </p:nvSpPr>
        <p:spPr bwMode="auto">
          <a:xfrm>
            <a:off x="7364413" y="6129338"/>
            <a:ext cx="0"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spAutoFit/>
          </a:bodyPr>
          <a:lstStyle/>
          <a:p>
            <a:endParaRPr lang="en-US"/>
          </a:p>
        </p:txBody>
      </p:sp>
      <p:sp>
        <p:nvSpPr>
          <p:cNvPr id="146" name="Text Box 1071">
            <a:extLst>
              <a:ext uri="{FF2B5EF4-FFF2-40B4-BE49-F238E27FC236}">
                <a16:creationId xmlns:a16="http://schemas.microsoft.com/office/drawing/2014/main" id="{1B247E41-5217-4F68-BA5F-D4D3B662AFAE}"/>
              </a:ext>
            </a:extLst>
          </p:cNvPr>
          <p:cNvSpPr txBox="1">
            <a:spLocks noChangeArrowheads="1"/>
          </p:cNvSpPr>
          <p:nvPr/>
        </p:nvSpPr>
        <p:spPr bwMode="auto">
          <a:xfrm>
            <a:off x="6173788" y="6129338"/>
            <a:ext cx="2619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3</a:t>
            </a:r>
          </a:p>
        </p:txBody>
      </p:sp>
      <p:sp>
        <p:nvSpPr>
          <p:cNvPr id="147" name="Text Box 1072">
            <a:extLst>
              <a:ext uri="{FF2B5EF4-FFF2-40B4-BE49-F238E27FC236}">
                <a16:creationId xmlns:a16="http://schemas.microsoft.com/office/drawing/2014/main" id="{0C7A3074-9694-416F-9E9E-8878BDB363DE}"/>
              </a:ext>
            </a:extLst>
          </p:cNvPr>
          <p:cNvSpPr txBox="1">
            <a:spLocks noChangeArrowheads="1"/>
          </p:cNvSpPr>
          <p:nvPr/>
        </p:nvSpPr>
        <p:spPr bwMode="auto">
          <a:xfrm>
            <a:off x="6518275" y="6129338"/>
            <a:ext cx="4540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3:30</a:t>
            </a:r>
          </a:p>
        </p:txBody>
      </p:sp>
      <p:sp>
        <p:nvSpPr>
          <p:cNvPr id="148" name="Text Box 1073">
            <a:extLst>
              <a:ext uri="{FF2B5EF4-FFF2-40B4-BE49-F238E27FC236}">
                <a16:creationId xmlns:a16="http://schemas.microsoft.com/office/drawing/2014/main" id="{EDAE40BD-15F9-488F-B646-93E9873DADE0}"/>
              </a:ext>
            </a:extLst>
          </p:cNvPr>
          <p:cNvSpPr txBox="1">
            <a:spLocks noChangeArrowheads="1"/>
          </p:cNvSpPr>
          <p:nvPr/>
        </p:nvSpPr>
        <p:spPr bwMode="auto">
          <a:xfrm>
            <a:off x="6996113" y="6129338"/>
            <a:ext cx="2619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4</a:t>
            </a:r>
          </a:p>
        </p:txBody>
      </p:sp>
      <p:sp>
        <p:nvSpPr>
          <p:cNvPr id="149" name="Text Box 1074">
            <a:extLst>
              <a:ext uri="{FF2B5EF4-FFF2-40B4-BE49-F238E27FC236}">
                <a16:creationId xmlns:a16="http://schemas.microsoft.com/office/drawing/2014/main" id="{68A95681-4DC8-4832-AA3C-1DDEBC98E938}"/>
              </a:ext>
            </a:extLst>
          </p:cNvPr>
          <p:cNvSpPr txBox="1">
            <a:spLocks noChangeArrowheads="1"/>
          </p:cNvSpPr>
          <p:nvPr/>
        </p:nvSpPr>
        <p:spPr bwMode="auto">
          <a:xfrm>
            <a:off x="7370763" y="6129338"/>
            <a:ext cx="4540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4:30</a:t>
            </a:r>
          </a:p>
        </p:txBody>
      </p:sp>
      <p:sp>
        <p:nvSpPr>
          <p:cNvPr id="150" name="Rectangle 1075">
            <a:extLst>
              <a:ext uri="{FF2B5EF4-FFF2-40B4-BE49-F238E27FC236}">
                <a16:creationId xmlns:a16="http://schemas.microsoft.com/office/drawing/2014/main" id="{E9A5DE90-4B64-46F6-BD45-40E071505EF6}"/>
              </a:ext>
            </a:extLst>
          </p:cNvPr>
          <p:cNvSpPr>
            <a:spLocks noChangeArrowheads="1"/>
          </p:cNvSpPr>
          <p:nvPr/>
        </p:nvSpPr>
        <p:spPr bwMode="auto">
          <a:xfrm>
            <a:off x="2967038" y="4752975"/>
            <a:ext cx="1246187"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d</a:t>
            </a:r>
          </a:p>
        </p:txBody>
      </p:sp>
      <p:sp>
        <p:nvSpPr>
          <p:cNvPr id="151" name="Rectangle 1076">
            <a:extLst>
              <a:ext uri="{FF2B5EF4-FFF2-40B4-BE49-F238E27FC236}">
                <a16:creationId xmlns:a16="http://schemas.microsoft.com/office/drawing/2014/main" id="{B8FF7611-E800-46AA-8D8F-D8FB0B0AF1F2}"/>
              </a:ext>
            </a:extLst>
          </p:cNvPr>
          <p:cNvSpPr>
            <a:spLocks noChangeArrowheads="1"/>
          </p:cNvSpPr>
          <p:nvPr/>
        </p:nvSpPr>
        <p:spPr bwMode="auto">
          <a:xfrm>
            <a:off x="1304925" y="5154613"/>
            <a:ext cx="2908300"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b</a:t>
            </a:r>
          </a:p>
        </p:txBody>
      </p:sp>
      <p:cxnSp>
        <p:nvCxnSpPr>
          <p:cNvPr id="3" name="Straight Connector 2">
            <a:extLst>
              <a:ext uri="{FF2B5EF4-FFF2-40B4-BE49-F238E27FC236}">
                <a16:creationId xmlns:a16="http://schemas.microsoft.com/office/drawing/2014/main" id="{2C0D64E5-2CCC-48D4-B3A3-7FE3130736B9}"/>
              </a:ext>
            </a:extLst>
          </p:cNvPr>
          <p:cNvCxnSpPr/>
          <p:nvPr/>
        </p:nvCxnSpPr>
        <p:spPr bwMode="auto">
          <a:xfrm>
            <a:off x="3612164" y="4401615"/>
            <a:ext cx="0" cy="2232045"/>
          </a:xfrm>
          <a:prstGeom prst="line">
            <a:avLst/>
          </a:prstGeom>
          <a:solidFill>
            <a:schemeClr val="accent1"/>
          </a:solidFill>
          <a:ln w="381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8402040" y="61920"/>
              <a:ext cx="365040" cy="2583000"/>
            </p14:xfrm>
          </p:contentPart>
        </mc:Choice>
        <mc:Fallback>
          <p:pic>
            <p:nvPicPr>
              <p:cNvPr id="2" name="Ink 1"/>
              <p:cNvPicPr/>
              <p:nvPr/>
            </p:nvPicPr>
            <p:blipFill>
              <a:blip r:embed="rId5"/>
              <a:stretch>
                <a:fillRect/>
              </a:stretch>
            </p:blipFill>
            <p:spPr>
              <a:xfrm>
                <a:off x="8388360" y="47880"/>
                <a:ext cx="392040" cy="2609280"/>
              </a:xfrm>
              <a:prstGeom prst="rect">
                <a:avLst/>
              </a:prstGeom>
            </p:spPr>
          </p:pic>
        </mc:Fallback>
      </mc:AlternateContent>
    </p:spTree>
    <p:extLst>
      <p:ext uri="{BB962C8B-B14F-4D97-AF65-F5344CB8AC3E}">
        <p14:creationId xmlns:p14="http://schemas.microsoft.com/office/powerpoint/2010/main" val="3362509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Correctness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199" y="1328473"/>
                <a:ext cx="8762301" cy="5248495"/>
              </a:xfrm>
            </p:spPr>
            <p:txBody>
              <a:bodyPr/>
              <a:lstStyle/>
              <a:p>
                <a:pPr marL="0" indent="0">
                  <a:buNone/>
                </a:pPr>
                <a:r>
                  <a:rPr lang="en-US" sz="2200" dirty="0" smtClean="0">
                    <a:solidFill>
                      <a:srgbClr val="0070C0"/>
                    </a:solidFill>
                    <a:latin typeface="+mj-lt"/>
                    <a:ea typeface="ＭＳ Ｐゴシック" charset="0"/>
                    <a:cs typeface="ＭＳ Ｐゴシック" charset="0"/>
                  </a:rPr>
                  <a:t>Theorem</a:t>
                </a:r>
                <a:r>
                  <a:rPr lang="en-US" sz="2200" dirty="0">
                    <a:latin typeface="+mj-lt"/>
                    <a:ea typeface="ＭＳ Ｐゴシック" charset="0"/>
                    <a:cs typeface="ＭＳ Ｐゴシック" charset="0"/>
                  </a:rPr>
                  <a:t>:  Greedy algorithm is optimal.</a:t>
                </a:r>
              </a:p>
              <a:p>
                <a:pPr marL="0" indent="0">
                  <a:buNone/>
                </a:pPr>
                <a:r>
                  <a:rPr lang="en-US" sz="2200" dirty="0">
                    <a:solidFill>
                      <a:srgbClr val="0070C0"/>
                    </a:solidFill>
                    <a:latin typeface="+mj-lt"/>
                    <a:ea typeface="ＭＳ Ｐゴシック" charset="0"/>
                    <a:cs typeface="ＭＳ Ｐゴシック" charset="0"/>
                  </a:rPr>
                  <a:t>Proof</a:t>
                </a:r>
                <a:r>
                  <a:rPr lang="en-US" sz="2200" dirty="0">
                    <a:latin typeface="+mj-lt"/>
                    <a:ea typeface="ＭＳ Ｐゴシック" charset="0"/>
                    <a:cs typeface="ＭＳ Ｐゴシック" charset="0"/>
                  </a:rPr>
                  <a:t> </a:t>
                </a:r>
                <a:r>
                  <a:rPr lang="en-US" sz="2200" dirty="0">
                    <a:solidFill>
                      <a:srgbClr val="FF0000"/>
                    </a:solidFill>
                    <a:latin typeface="+mj-lt"/>
                    <a:ea typeface="ＭＳ Ｐゴシック" charset="0"/>
                    <a:cs typeface="ＭＳ Ｐゴシック" charset="0"/>
                  </a:rPr>
                  <a:t>(exploit structural property).  </a:t>
                </a:r>
              </a:p>
              <a:p>
                <a:pPr marL="0" indent="0">
                  <a:buNone/>
                </a:pPr>
                <a:r>
                  <a:rPr lang="en-US" sz="2200" dirty="0">
                    <a:latin typeface="+mj-lt"/>
                    <a:ea typeface="ＭＳ Ｐゴシック" charset="0"/>
                  </a:rPr>
                  <a:t>Let </a:t>
                </a:r>
                <a14:m>
                  <m:oMath xmlns:m="http://schemas.openxmlformats.org/officeDocument/2006/math">
                    <m:r>
                      <a:rPr lang="en-US" sz="2200" i="1" dirty="0" smtClean="0">
                        <a:latin typeface="Cambria Math" panose="02040503050406030204" pitchFamily="18" charset="0"/>
                        <a:ea typeface="ＭＳ Ｐゴシック" charset="0"/>
                      </a:rPr>
                      <m:t>𝑑</m:t>
                    </m:r>
                    <m:r>
                      <a:rPr lang="en-US" sz="2200" i="1" dirty="0" smtClean="0">
                        <a:latin typeface="Cambria Math" panose="02040503050406030204" pitchFamily="18" charset="0"/>
                        <a:ea typeface="ＭＳ Ｐゴシック" charset="0"/>
                      </a:rPr>
                      <m:t>=</m:t>
                    </m:r>
                  </m:oMath>
                </a14:m>
                <a:r>
                  <a:rPr lang="en-US" sz="2200" dirty="0">
                    <a:latin typeface="+mj-lt"/>
                    <a:ea typeface="ＭＳ Ｐゴシック" charset="0"/>
                  </a:rPr>
                  <a:t> </a:t>
                </a:r>
                <a:r>
                  <a:rPr lang="en-US" sz="2200" dirty="0" smtClean="0">
                    <a:latin typeface="+mj-lt"/>
                    <a:ea typeface="ＭＳ Ｐゴシック" charset="0"/>
                  </a:rPr>
                  <a:t># classrooms greedy allocates.</a:t>
                </a:r>
              </a:p>
              <a:p>
                <a:pPr marL="0" indent="0">
                  <a:buNone/>
                </a:pPr>
                <a:endParaRPr lang="en-US" sz="2200" dirty="0">
                  <a:latin typeface="+mj-lt"/>
                  <a:ea typeface="ＭＳ Ｐゴシック" charset="0"/>
                </a:endParaRPr>
              </a:p>
              <a:p>
                <a:pPr marL="0" indent="0">
                  <a:buNone/>
                </a:pPr>
                <a:r>
                  <a:rPr lang="en-US" sz="2200" dirty="0">
                    <a:latin typeface="+mj-lt"/>
                    <a:ea typeface="ＭＳ Ｐゴシック" charset="0"/>
                  </a:rPr>
                  <a:t>Classroom </a:t>
                </a:r>
                <a14:m>
                  <m:oMath xmlns:m="http://schemas.openxmlformats.org/officeDocument/2006/math">
                    <m:r>
                      <a:rPr lang="en-US" sz="2200" i="1" dirty="0" smtClean="0">
                        <a:latin typeface="Cambria Math" panose="02040503050406030204" pitchFamily="18" charset="0"/>
                        <a:ea typeface="ＭＳ Ｐゴシック" charset="0"/>
                      </a:rPr>
                      <m:t>𝑑</m:t>
                    </m:r>
                  </m:oMath>
                </a14:m>
                <a:r>
                  <a:rPr lang="en-US" sz="2200" dirty="0">
                    <a:latin typeface="+mj-lt"/>
                    <a:ea typeface="ＭＳ Ｐゴシック" charset="0"/>
                  </a:rPr>
                  <a:t> is opened </a:t>
                </a:r>
                <a:r>
                  <a:rPr lang="en-US" sz="2200" dirty="0" smtClean="0">
                    <a:latin typeface="+mj-lt"/>
                    <a:ea typeface="ＭＳ Ｐゴシック" charset="0"/>
                  </a:rPr>
                  <a:t>because</a:t>
                </a:r>
              </a:p>
              <a:p>
                <a:pPr marL="0" indent="0">
                  <a:buNone/>
                </a:pPr>
                <a:r>
                  <a:rPr lang="en-US" sz="2200" dirty="0">
                    <a:latin typeface="+mj-lt"/>
                    <a:ea typeface="ＭＳ Ｐゴシック" charset="0"/>
                  </a:rPr>
                  <a:t>	</a:t>
                </a:r>
                <a:r>
                  <a:rPr lang="en-US" sz="2200" dirty="0" smtClean="0">
                    <a:latin typeface="+mj-lt"/>
                    <a:ea typeface="ＭＳ Ｐゴシック" charset="0"/>
                  </a:rPr>
                  <a:t>there are </a:t>
                </a:r>
                <a14:m>
                  <m:oMath xmlns:m="http://schemas.openxmlformats.org/officeDocument/2006/math">
                    <m:r>
                      <a:rPr lang="en-US" sz="2200" b="0" i="1" smtClean="0">
                        <a:latin typeface="Cambria Math" panose="02040503050406030204" pitchFamily="18" charset="0"/>
                        <a:ea typeface="ＭＳ Ｐゴシック" charset="0"/>
                      </a:rPr>
                      <m:t>𝑑</m:t>
                    </m:r>
                    <m:r>
                      <a:rPr lang="en-US" sz="2200" b="0" i="1" smtClean="0">
                        <a:latin typeface="Cambria Math" panose="02040503050406030204" pitchFamily="18" charset="0"/>
                        <a:ea typeface="ＭＳ Ｐゴシック" charset="0"/>
                      </a:rPr>
                      <m:t>−1</m:t>
                    </m:r>
                  </m:oMath>
                </a14:m>
                <a:r>
                  <a:rPr lang="en-US" sz="2200" dirty="0" smtClean="0">
                    <a:latin typeface="+mj-lt"/>
                    <a:ea typeface="ＭＳ Ｐゴシック" charset="0"/>
                  </a:rPr>
                  <a:t> classrooms are in use.</a:t>
                </a:r>
              </a:p>
              <a:p>
                <a:pPr marL="0" indent="0">
                  <a:buNone/>
                </a:pPr>
                <a:endParaRPr lang="en-US" sz="2200" dirty="0" smtClean="0">
                  <a:latin typeface="+mj-lt"/>
                  <a:ea typeface="ＭＳ Ｐゴシック" charset="0"/>
                </a:endParaRPr>
              </a:p>
              <a:p>
                <a:pPr marL="0" indent="0">
                  <a:buNone/>
                </a:pPr>
                <a:r>
                  <a:rPr lang="en-US" sz="2200" dirty="0" smtClean="0">
                    <a:latin typeface="+mj-lt"/>
                    <a:ea typeface="ＭＳ Ｐゴシック" charset="0"/>
                  </a:rPr>
                  <a:t>So, </a:t>
                </a:r>
                <a14:m>
                  <m:oMath xmlns:m="http://schemas.openxmlformats.org/officeDocument/2006/math">
                    <m:r>
                      <a:rPr lang="en-US" sz="2200" i="1" dirty="0" smtClean="0">
                        <a:latin typeface="Cambria Math" panose="02040503050406030204" pitchFamily="18" charset="0"/>
                        <a:ea typeface="ＭＳ Ｐゴシック" charset="0"/>
                      </a:rPr>
                      <m:t>𝑑</m:t>
                    </m:r>
                  </m:oMath>
                </a14:m>
                <a:r>
                  <a:rPr lang="en-US" sz="2200" dirty="0">
                    <a:latin typeface="+mj-lt"/>
                    <a:ea typeface="ＭＳ Ｐゴシック" charset="0"/>
                  </a:rPr>
                  <a:t> lectures overlapping at time </a:t>
                </a:r>
                <a14:m>
                  <m:oMath xmlns:m="http://schemas.openxmlformats.org/officeDocument/2006/math">
                    <m:r>
                      <a:rPr lang="en-US" sz="2200" b="0" i="1" smtClean="0">
                        <a:latin typeface="Cambria Math" panose="02040503050406030204" pitchFamily="18" charset="0"/>
                        <a:ea typeface="ＭＳ Ｐゴシック" charset="0"/>
                      </a:rPr>
                      <m:t>𝑠</m:t>
                    </m:r>
                    <m:d>
                      <m:dPr>
                        <m:ctrlPr>
                          <a:rPr lang="en-US" sz="2200" b="0" i="1" smtClean="0">
                            <a:latin typeface="Cambria Math" panose="02040503050406030204" pitchFamily="18" charset="0"/>
                            <a:ea typeface="ＭＳ Ｐゴシック" charset="0"/>
                          </a:rPr>
                        </m:ctrlPr>
                      </m:dPr>
                      <m:e>
                        <m:r>
                          <a:rPr lang="en-US" sz="2200" b="0" i="1" smtClean="0">
                            <a:latin typeface="Cambria Math" panose="02040503050406030204" pitchFamily="18" charset="0"/>
                            <a:ea typeface="ＭＳ Ｐゴシック" charset="0"/>
                          </a:rPr>
                          <m:t>𝑗</m:t>
                        </m:r>
                      </m:e>
                    </m:d>
                  </m:oMath>
                </a14:m>
                <a:r>
                  <a:rPr lang="en-US" sz="2200" dirty="0" smtClean="0">
                    <a:latin typeface="+mj-lt"/>
                    <a:ea typeface="ＭＳ Ｐゴシック" charset="0"/>
                  </a:rPr>
                  <a:t>, </a:t>
                </a:r>
                <a:r>
                  <a:rPr lang="en-US" sz="2200" dirty="0">
                    <a:latin typeface="+mj-lt"/>
                    <a:ea typeface="ＭＳ Ｐゴシック" charset="0"/>
                  </a:rPr>
                  <a:t>i.e. depth </a:t>
                </a:r>
                <a14:m>
                  <m:oMath xmlns:m="http://schemas.openxmlformats.org/officeDocument/2006/math">
                    <m:r>
                      <a:rPr lang="en-US" sz="2200" b="0" i="1" dirty="0" smtClean="0">
                        <a:latin typeface="Cambria Math" panose="02040503050406030204" pitchFamily="18" charset="0"/>
                        <a:ea typeface="ＭＳ Ｐゴシック" charset="0"/>
                        <a:sym typeface="Symbol" charset="0"/>
                      </a:rPr>
                      <m:t>≥</m:t>
                    </m:r>
                    <m:r>
                      <a:rPr lang="en-US" sz="2200" i="1" dirty="0" smtClean="0">
                        <a:latin typeface="Cambria Math" panose="02040503050406030204" pitchFamily="18" charset="0"/>
                        <a:ea typeface="ＭＳ Ｐゴシック" charset="0"/>
                        <a:sym typeface="Symbol" charset="0"/>
                      </a:rPr>
                      <m:t>𝑑</m:t>
                    </m:r>
                  </m:oMath>
                </a14:m>
                <a:r>
                  <a:rPr lang="en-US" sz="2200" dirty="0" smtClean="0">
                    <a:latin typeface="+mj-lt"/>
                    <a:ea typeface="ＭＳ Ｐゴシック" charset="0"/>
                    <a:sym typeface="Symbol" charset="0"/>
                  </a:rPr>
                  <a:t>.</a:t>
                </a:r>
              </a:p>
              <a:p>
                <a:pPr marL="0" indent="0">
                  <a:buNone/>
                </a:pPr>
                <a:endParaRPr lang="en-US" sz="2200" dirty="0">
                  <a:latin typeface="+mj-lt"/>
                  <a:ea typeface="ＭＳ Ｐゴシック" charset="0"/>
                  <a:sym typeface="Symbol" charset="0"/>
                </a:endParaRPr>
              </a:p>
              <a:p>
                <a:pPr marL="0" indent="0">
                  <a:buNone/>
                </a:pPr>
                <a:r>
                  <a:rPr lang="en-US" sz="2200" dirty="0" smtClean="0">
                    <a:latin typeface="+mj-lt"/>
                    <a:ea typeface="ＭＳ Ｐゴシック" charset="0"/>
                  </a:rPr>
                  <a:t>So, all </a:t>
                </a:r>
                <a:r>
                  <a:rPr lang="en-US" sz="2200" dirty="0">
                    <a:latin typeface="+mj-lt"/>
                    <a:ea typeface="ＭＳ Ｐゴシック" charset="0"/>
                  </a:rPr>
                  <a:t>schedules use </a:t>
                </a:r>
                <a:r>
                  <a:rPr lang="en-US" sz="2200" dirty="0">
                    <a:latin typeface="+mj-lt"/>
                    <a:ea typeface="ＭＳ Ｐゴシック" charset="0"/>
                    <a:sym typeface="Symbol" charset="0"/>
                  </a:rPr>
                  <a:t></a:t>
                </a:r>
                <a:r>
                  <a:rPr lang="en-US" sz="2200" dirty="0">
                    <a:latin typeface="+mj-lt"/>
                    <a:ea typeface="ＭＳ Ｐゴシック" charset="0"/>
                  </a:rPr>
                  <a:t> </a:t>
                </a:r>
                <a:r>
                  <a:rPr lang="en-US" sz="2200" dirty="0" smtClean="0">
                    <a:latin typeface="+mj-lt"/>
                    <a:ea typeface="ＭＳ Ｐゴシック" charset="0"/>
                  </a:rPr>
                  <a:t>d </a:t>
                </a:r>
                <a:r>
                  <a:rPr lang="en-US" sz="2200" dirty="0">
                    <a:latin typeface="+mj-lt"/>
                    <a:ea typeface="ＭＳ Ｐゴシック" charset="0"/>
                  </a:rPr>
                  <a:t>classrooms</a:t>
                </a:r>
                <a:r>
                  <a:rPr lang="en-US" sz="2200" dirty="0" smtClean="0">
                    <a:latin typeface="+mj-lt"/>
                    <a:ea typeface="ＭＳ Ｐゴシック" charset="0"/>
                  </a:rPr>
                  <a:t>,</a:t>
                </a:r>
              </a:p>
              <a:p>
                <a:pPr marL="0" indent="0">
                  <a:buNone/>
                </a:pPr>
                <a:r>
                  <a:rPr lang="en-US" sz="2200" dirty="0" smtClean="0">
                    <a:latin typeface="+mj-lt"/>
                    <a:ea typeface="ＭＳ Ｐゴシック" charset="0"/>
                  </a:rPr>
                  <a:t> </a:t>
                </a:r>
                <a:endParaRPr lang="en-US" sz="2200" dirty="0">
                  <a:latin typeface="+mj-lt"/>
                  <a:ea typeface="ＭＳ Ｐゴシック" charset="0"/>
                </a:endParaRPr>
              </a:p>
              <a:p>
                <a:pPr marL="0" indent="0">
                  <a:buNone/>
                </a:pPr>
                <a:r>
                  <a:rPr lang="en-US" sz="2200" dirty="0" smtClean="0">
                    <a:latin typeface="+mj-lt"/>
                    <a:ea typeface="ＭＳ Ｐゴシック" charset="0"/>
                  </a:rPr>
                  <a:t>So, greedy </a:t>
                </a:r>
                <a:r>
                  <a:rPr lang="en-US" sz="2200" dirty="0">
                    <a:latin typeface="+mj-lt"/>
                    <a:ea typeface="ＭＳ Ｐゴシック" charset="0"/>
                  </a:rPr>
                  <a:t>is optimal </a:t>
                </a:r>
                <a:r>
                  <a:rPr lang="en-US" sz="2200" dirty="0">
                    <a:solidFill>
                      <a:schemeClr val="hlink"/>
                    </a:solidFill>
                    <a:latin typeface="+mj-lt"/>
                    <a:ea typeface="ＭＳ Ｐゴシック" charset="0"/>
                    <a:cs typeface="Lucida Grande" charset="0"/>
                  </a:rPr>
                  <a:t>▪</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199" y="1328473"/>
                <a:ext cx="8762301" cy="5248495"/>
              </a:xfrm>
              <a:blipFill>
                <a:blip r:embed="rId3"/>
                <a:stretch>
                  <a:fillRect l="-905" t="-697"/>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13</a:t>
            </a:fld>
            <a:endParaRPr lang="en-US" altLang="en-US" sz="1400">
              <a:latin typeface="Tahoma" panose="020B0604030504040204" pitchFamily="34" charset="0"/>
            </a:endParaRP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5456160" y="233280"/>
              <a:ext cx="2938680" cy="2660760"/>
            </p14:xfrm>
          </p:contentPart>
        </mc:Choice>
        <mc:Fallback>
          <p:pic>
            <p:nvPicPr>
              <p:cNvPr id="2" name="Ink 1"/>
              <p:cNvPicPr/>
              <p:nvPr/>
            </p:nvPicPr>
            <p:blipFill>
              <a:blip r:embed="rId5"/>
              <a:stretch>
                <a:fillRect/>
              </a:stretch>
            </p:blipFill>
            <p:spPr>
              <a:xfrm>
                <a:off x="5440680" y="225000"/>
                <a:ext cx="2970000" cy="2674800"/>
              </a:xfrm>
              <a:prstGeom prst="rect">
                <a:avLst/>
              </a:prstGeom>
            </p:spPr>
          </p:pic>
        </mc:Fallback>
      </mc:AlternateContent>
    </p:spTree>
    <p:extLst>
      <p:ext uri="{BB962C8B-B14F-4D97-AF65-F5344CB8AC3E}">
        <p14:creationId xmlns:p14="http://schemas.microsoft.com/office/powerpoint/2010/main" val="3063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67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2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pPr eaLnBrk="1" hangingPunct="1"/>
            <a:r>
              <a:rPr lang="en-US" altLang="en-US" dirty="0">
                <a:solidFill>
                  <a:srgbClr val="002060"/>
                </a:solidFill>
                <a:latin typeface="Arial Black" panose="020B0A04020102020204" pitchFamily="34" charset="0"/>
              </a:rPr>
              <a:t>CSE 421</a:t>
            </a:r>
            <a:endParaRPr lang="en-US" altLang="en-US" dirty="0">
              <a:solidFill>
                <a:srgbClr val="002060"/>
              </a:solidFill>
            </a:endParaRPr>
          </a:p>
        </p:txBody>
      </p:sp>
      <p:sp>
        <p:nvSpPr>
          <p:cNvPr id="4100" name="Rectangle 3"/>
          <p:cNvSpPr>
            <a:spLocks noGrp="1" noChangeArrowheads="1"/>
          </p:cNvSpPr>
          <p:nvPr>
            <p:ph type="subTitle" idx="1"/>
          </p:nvPr>
        </p:nvSpPr>
        <p:spPr>
          <a:xfrm>
            <a:off x="565150" y="3886200"/>
            <a:ext cx="8239096" cy="2366963"/>
          </a:xfrm>
        </p:spPr>
        <p:txBody>
          <a:bodyPr/>
          <a:lstStyle/>
          <a:p>
            <a:pPr eaLnBrk="1" hangingPunct="1"/>
            <a:r>
              <a:rPr lang="en-US" altLang="en-US" b="1" dirty="0">
                <a:solidFill>
                  <a:schemeClr val="tx2"/>
                </a:solidFill>
              </a:rPr>
              <a:t>Greedy Algorithms / Minimizing Lateness</a:t>
            </a:r>
          </a:p>
          <a:p>
            <a:pPr eaLnBrk="1" hangingPunct="1"/>
            <a:endParaRPr lang="en-US" altLang="en-US" dirty="0"/>
          </a:p>
          <a:p>
            <a:pPr eaLnBrk="1" hangingPunct="1">
              <a:lnSpc>
                <a:spcPct val="80000"/>
              </a:lnSpc>
            </a:pPr>
            <a:r>
              <a:rPr lang="en-US" altLang="en-US" sz="2000" dirty="0"/>
              <a:t>Yin Tat Lee</a:t>
            </a:r>
          </a:p>
        </p:txBody>
      </p:sp>
      <p:sp>
        <p:nvSpPr>
          <p:cNvPr id="4098" name="Rectangle 16"/>
          <p:cNvSpPr>
            <a:spLocks noGrp="1" noChangeArrowheads="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30507E-9979-4EE8-859F-783BCD264D01}" type="slidenum">
              <a:rPr lang="en-US" altLang="en-US" sz="1400">
                <a:solidFill>
                  <a:schemeClr val="bg2"/>
                </a:solidFill>
                <a:latin typeface="Tahoma" panose="020B0604030504040204" pitchFamily="34" charset="0"/>
              </a:rPr>
              <a:pPr/>
              <a:t>14</a:t>
            </a:fld>
            <a:endParaRPr lang="en-US" altLang="en-US" sz="1400">
              <a:solidFill>
                <a:schemeClr val="bg2"/>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08000" y="527050"/>
            <a:ext cx="8229600" cy="1143000"/>
          </a:xfrm>
        </p:spPr>
        <p:txBody>
          <a:bodyPr/>
          <a:lstStyle/>
          <a:p>
            <a:pPr eaLnBrk="1" hangingPunct="1"/>
            <a:r>
              <a:rPr lang="en-US" altLang="en-US" sz="3600" dirty="0"/>
              <a:t>Scheduling to Minimizing Lateness</a:t>
            </a:r>
            <a:endParaRPr lang="en-US" altLang="en-US" sz="3600" dirty="0">
              <a:solidFill>
                <a:srgbClr val="002060"/>
              </a:solidFill>
            </a:endParaRP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4"/>
                <a:ext cx="8229600" cy="5140480"/>
              </a:xfrm>
            </p:spPr>
            <p:txBody>
              <a:bodyPr/>
              <a:lstStyle/>
              <a:p>
                <a:pPr marL="400050" eaLnBrk="1" hangingPunct="1">
                  <a:lnSpc>
                    <a:spcPct val="80000"/>
                  </a:lnSpc>
                  <a:buFont typeface="Arial" panose="020B0604020202020204" pitchFamily="34" charset="0"/>
                  <a:buChar char="•"/>
                </a:pPr>
                <a:r>
                  <a:rPr lang="en-US" altLang="en-US" sz="2400" dirty="0"/>
                  <a:t>Similar to interval scheduling.</a:t>
                </a:r>
              </a:p>
              <a:p>
                <a:pPr marL="400050" eaLnBrk="1" hangingPunct="1">
                  <a:lnSpc>
                    <a:spcPct val="80000"/>
                  </a:lnSpc>
                  <a:buFont typeface="Arial" panose="020B0604020202020204" pitchFamily="34" charset="0"/>
                  <a:buChar char="•"/>
                </a:pPr>
                <a:r>
                  <a:rPr lang="en-US" altLang="en-US" sz="2400" dirty="0"/>
                  <a:t>Instead of start and finish times, request </a:t>
                </a:r>
                <a14:m>
                  <m:oMath xmlns:m="http://schemas.openxmlformats.org/officeDocument/2006/math">
                    <m:r>
                      <a:rPr lang="en-US" altLang="en-US" sz="2400" b="1" i="1" dirty="0">
                        <a:solidFill>
                          <a:srgbClr val="0033CC"/>
                        </a:solidFill>
                        <a:latin typeface="Cambria Math" panose="02040503050406030204" pitchFamily="18" charset="0"/>
                      </a:rPr>
                      <m:t>𝒊</m:t>
                    </m:r>
                  </m:oMath>
                </a14:m>
                <a:r>
                  <a:rPr lang="en-US" altLang="en-US" sz="2400" dirty="0"/>
                  <a:t> has</a:t>
                </a:r>
              </a:p>
              <a:p>
                <a:pPr lvl="1" eaLnBrk="1" hangingPunct="1">
                  <a:lnSpc>
                    <a:spcPct val="80000"/>
                  </a:lnSpc>
                  <a:buFont typeface="Wingdings" panose="05000000000000000000" pitchFamily="2" charset="2"/>
                  <a:buChar char="Ø"/>
                </a:pPr>
                <a:r>
                  <a:rPr lang="en-US" altLang="en-US" sz="2400" dirty="0"/>
                  <a:t>Time Requirement </a:t>
                </a:r>
                <a14:m>
                  <m:oMath xmlns:m="http://schemas.openxmlformats.org/officeDocument/2006/math">
                    <m:sSub>
                      <m:sSubPr>
                        <m:ctrlPr>
                          <a:rPr lang="en-US" altLang="en-US" sz="2400" b="1" i="1">
                            <a:solidFill>
                              <a:srgbClr val="0033CC"/>
                            </a:solidFill>
                            <a:latin typeface="Cambria Math" panose="02040503050406030204" pitchFamily="18" charset="0"/>
                          </a:rPr>
                        </m:ctrlPr>
                      </m:sSubPr>
                      <m:e>
                        <m:r>
                          <a:rPr lang="en-US" altLang="en-US" sz="2400" b="1" i="1" smtClean="0">
                            <a:solidFill>
                              <a:srgbClr val="0033CC"/>
                            </a:solidFill>
                            <a:latin typeface="Cambria Math" panose="02040503050406030204" pitchFamily="18" charset="0"/>
                          </a:rPr>
                          <m:t>𝒕</m:t>
                        </m:r>
                      </m:e>
                      <m:sub>
                        <m:r>
                          <a:rPr lang="en-US" altLang="en-US" sz="2400" b="1" i="1">
                            <a:solidFill>
                              <a:srgbClr val="0033CC"/>
                            </a:solidFill>
                            <a:latin typeface="Cambria Math" panose="02040503050406030204" pitchFamily="18" charset="0"/>
                          </a:rPr>
                          <m:t>𝒊</m:t>
                        </m:r>
                      </m:sub>
                    </m:sSub>
                  </m:oMath>
                </a14:m>
                <a:r>
                  <a:rPr lang="en-US" altLang="en-US" sz="2400" b="1" dirty="0"/>
                  <a:t> </a:t>
                </a:r>
                <a:r>
                  <a:rPr lang="en-US" altLang="en-US" sz="2400" dirty="0"/>
                  <a:t>which must be scheduled in a contiguous block</a:t>
                </a:r>
                <a:endParaRPr lang="en-US" altLang="en-US" sz="2400" b="1" dirty="0"/>
              </a:p>
              <a:p>
                <a:pPr lvl="1" eaLnBrk="1" hangingPunct="1">
                  <a:lnSpc>
                    <a:spcPct val="80000"/>
                  </a:lnSpc>
                  <a:buFont typeface="Wingdings" panose="05000000000000000000" pitchFamily="2" charset="2"/>
                  <a:buChar char="Ø"/>
                </a:pPr>
                <a:r>
                  <a:rPr lang="en-US" altLang="en-US" sz="2400" dirty="0"/>
                  <a:t>Deadline </a:t>
                </a:r>
                <a14:m>
                  <m:oMath xmlns:m="http://schemas.openxmlformats.org/officeDocument/2006/math">
                    <m:sSub>
                      <m:sSubPr>
                        <m:ctrlPr>
                          <a:rPr lang="en-US" altLang="en-US" sz="2400" b="1" i="1">
                            <a:solidFill>
                              <a:srgbClr val="0033CC"/>
                            </a:solidFill>
                            <a:latin typeface="Cambria Math" panose="02040503050406030204" pitchFamily="18" charset="0"/>
                          </a:rPr>
                        </m:ctrlPr>
                      </m:sSubPr>
                      <m:e>
                        <m:r>
                          <a:rPr lang="en-US" altLang="en-US" sz="2400" b="1" i="1">
                            <a:solidFill>
                              <a:srgbClr val="0033CC"/>
                            </a:solidFill>
                            <a:latin typeface="Cambria Math" panose="02040503050406030204" pitchFamily="18" charset="0"/>
                          </a:rPr>
                          <m:t>𝒅</m:t>
                        </m:r>
                      </m:e>
                      <m:sub>
                        <m:r>
                          <a:rPr lang="en-US" altLang="en-US" sz="2400" b="1" i="1">
                            <a:solidFill>
                              <a:srgbClr val="0033CC"/>
                            </a:solidFill>
                            <a:latin typeface="Cambria Math" panose="02040503050406030204" pitchFamily="18" charset="0"/>
                          </a:rPr>
                          <m:t>𝒊</m:t>
                        </m:r>
                      </m:sub>
                    </m:sSub>
                  </m:oMath>
                </a14:m>
                <a:r>
                  <a:rPr lang="en-US" altLang="en-US" sz="2400" dirty="0"/>
                  <a:t> by which time the request would like to be finished</a:t>
                </a:r>
              </a:p>
              <a:p>
                <a:pPr eaLnBrk="1" hangingPunct="1">
                  <a:lnSpc>
                    <a:spcPct val="80000"/>
                  </a:lnSpc>
                  <a:buFont typeface="Arial" panose="020B0604020202020204" pitchFamily="34" charset="0"/>
                  <a:buChar char="•"/>
                </a:pPr>
                <a:r>
                  <a:rPr lang="en-US" altLang="en-US" sz="2400" dirty="0"/>
                  <a:t>Requests are scheduled into </a:t>
                </a:r>
                <a:br>
                  <a:rPr lang="en-US" altLang="en-US" sz="2400" dirty="0"/>
                </a:br>
                <a:r>
                  <a:rPr lang="en-US" altLang="en-US" sz="2400" dirty="0"/>
                  <a:t>time intervals </a:t>
                </a:r>
                <a14:m>
                  <m:oMath xmlns:m="http://schemas.openxmlformats.org/officeDocument/2006/math">
                    <m:r>
                      <a:rPr lang="en-US" altLang="en-US" sz="2400" i="1" dirty="0">
                        <a:solidFill>
                          <a:srgbClr val="0033CC"/>
                        </a:solidFill>
                        <a:latin typeface="Cambria Math" panose="02040503050406030204" pitchFamily="18" charset="0"/>
                      </a:rPr>
                      <m:t>[</m:t>
                    </m:r>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𝒔</m:t>
                        </m:r>
                      </m:e>
                      <m:sub>
                        <m:r>
                          <a:rPr lang="en-US" altLang="en-US" sz="2400" b="1" i="1" dirty="0">
                            <a:solidFill>
                              <a:srgbClr val="0033CC"/>
                            </a:solidFill>
                            <a:latin typeface="Cambria Math" panose="02040503050406030204" pitchFamily="18" charset="0"/>
                          </a:rPr>
                          <m:t>𝒊</m:t>
                        </m:r>
                      </m:sub>
                    </m:sSub>
                    <m:r>
                      <a:rPr lang="en-US" altLang="en-US" sz="2400" b="1" i="1" dirty="0">
                        <a:solidFill>
                          <a:srgbClr val="0033CC"/>
                        </a:solidFill>
                        <a:latin typeface="Cambria Math" panose="02040503050406030204" pitchFamily="18" charset="0"/>
                      </a:rPr>
                      <m:t>,</m:t>
                    </m:r>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𝒇</m:t>
                        </m:r>
                      </m:e>
                      <m:sub>
                        <m:r>
                          <a:rPr lang="en-US" altLang="en-US" sz="2400" b="1" i="1" dirty="0">
                            <a:solidFill>
                              <a:srgbClr val="0033CC"/>
                            </a:solidFill>
                            <a:latin typeface="Cambria Math" panose="02040503050406030204" pitchFamily="18" charset="0"/>
                          </a:rPr>
                          <m:t>𝒊</m:t>
                        </m:r>
                      </m:sub>
                    </m:sSub>
                    <m:r>
                      <a:rPr lang="en-US" altLang="en-US" sz="2400" i="1" dirty="0">
                        <a:solidFill>
                          <a:srgbClr val="0033CC"/>
                        </a:solidFill>
                        <a:latin typeface="Cambria Math" panose="02040503050406030204" pitchFamily="18" charset="0"/>
                      </a:rPr>
                      <m:t>]</m:t>
                    </m:r>
                    <m:r>
                      <a:rPr lang="en-US" altLang="en-US" sz="2400" i="1" dirty="0">
                        <a:latin typeface="Cambria Math" panose="02040503050406030204" pitchFamily="18" charset="0"/>
                      </a:rPr>
                      <m:t> </m:t>
                    </m:r>
                  </m:oMath>
                </a14:m>
                <a:r>
                  <a:rPr lang="en-US" altLang="en-US" sz="2400" dirty="0" err="1"/>
                  <a:t>s.t.</a:t>
                </a:r>
                <a:r>
                  <a:rPr lang="en-US" altLang="en-US" sz="2400" dirty="0"/>
                  <a:t> </a:t>
                </a:r>
                <a14:m>
                  <m:oMath xmlns:m="http://schemas.openxmlformats.org/officeDocument/2006/math">
                    <m:sSub>
                      <m:sSubPr>
                        <m:ctrlPr>
                          <a:rPr lang="en-US" altLang="en-US" sz="2400" b="1" i="1">
                            <a:solidFill>
                              <a:srgbClr val="0033CC"/>
                            </a:solidFill>
                            <a:latin typeface="Cambria Math" panose="02040503050406030204" pitchFamily="18" charset="0"/>
                          </a:rPr>
                        </m:ctrlPr>
                      </m:sSubPr>
                      <m:e>
                        <m:r>
                          <a:rPr lang="en-US" altLang="en-US" sz="2400" b="1" i="1">
                            <a:solidFill>
                              <a:srgbClr val="0033CC"/>
                            </a:solidFill>
                            <a:latin typeface="Cambria Math" panose="02040503050406030204" pitchFamily="18" charset="0"/>
                          </a:rPr>
                          <m:t>𝒕</m:t>
                        </m:r>
                      </m:e>
                      <m:sub>
                        <m:r>
                          <a:rPr lang="en-US" altLang="en-US" sz="2400" b="1" i="1">
                            <a:solidFill>
                              <a:srgbClr val="0033CC"/>
                            </a:solidFill>
                            <a:latin typeface="Cambria Math" panose="02040503050406030204" pitchFamily="18" charset="0"/>
                          </a:rPr>
                          <m:t>𝒊</m:t>
                        </m:r>
                      </m:sub>
                    </m:sSub>
                    <m:r>
                      <a:rPr lang="en-US" altLang="en-US" sz="2400" b="1" i="1">
                        <a:solidFill>
                          <a:srgbClr val="0033CC"/>
                        </a:solidFill>
                        <a:latin typeface="Cambria Math" panose="02040503050406030204" pitchFamily="18" charset="0"/>
                      </a:rPr>
                      <m:t>=</m:t>
                    </m:r>
                    <m:sSub>
                      <m:sSubPr>
                        <m:ctrlPr>
                          <a:rPr lang="en-US" altLang="en-US" sz="2400" b="1" i="1">
                            <a:solidFill>
                              <a:srgbClr val="0033CC"/>
                            </a:solidFill>
                            <a:latin typeface="Cambria Math" panose="02040503050406030204" pitchFamily="18" charset="0"/>
                          </a:rPr>
                        </m:ctrlPr>
                      </m:sSubPr>
                      <m:e>
                        <m:r>
                          <a:rPr lang="en-US" altLang="en-US" sz="2400" b="1" i="1">
                            <a:solidFill>
                              <a:srgbClr val="0033CC"/>
                            </a:solidFill>
                            <a:latin typeface="Cambria Math" panose="02040503050406030204" pitchFamily="18" charset="0"/>
                          </a:rPr>
                          <m:t>𝒇</m:t>
                        </m:r>
                      </m:e>
                      <m:sub>
                        <m:r>
                          <a:rPr lang="en-US" altLang="en-US" sz="2400" b="1" i="1">
                            <a:solidFill>
                              <a:srgbClr val="0033CC"/>
                            </a:solidFill>
                            <a:latin typeface="Cambria Math" panose="02040503050406030204" pitchFamily="18" charset="0"/>
                          </a:rPr>
                          <m:t>𝒊</m:t>
                        </m:r>
                      </m:sub>
                    </m:sSub>
                    <m:r>
                      <a:rPr lang="en-US" altLang="en-US" sz="2400" b="1" i="1">
                        <a:solidFill>
                          <a:srgbClr val="0033CC"/>
                        </a:solidFill>
                        <a:latin typeface="Cambria Math" panose="02040503050406030204" pitchFamily="18" charset="0"/>
                      </a:rPr>
                      <m:t>−</m:t>
                    </m:r>
                    <m:sSub>
                      <m:sSubPr>
                        <m:ctrlPr>
                          <a:rPr lang="en-US" altLang="en-US" sz="2400" b="1" i="1">
                            <a:solidFill>
                              <a:srgbClr val="0033CC"/>
                            </a:solidFill>
                            <a:latin typeface="Cambria Math" panose="02040503050406030204" pitchFamily="18" charset="0"/>
                          </a:rPr>
                        </m:ctrlPr>
                      </m:sSubPr>
                      <m:e>
                        <m:r>
                          <a:rPr lang="en-US" altLang="en-US" sz="2400" b="1" i="1">
                            <a:solidFill>
                              <a:srgbClr val="0033CC"/>
                            </a:solidFill>
                            <a:latin typeface="Cambria Math" panose="02040503050406030204" pitchFamily="18" charset="0"/>
                          </a:rPr>
                          <m:t>𝒔</m:t>
                        </m:r>
                      </m:e>
                      <m:sub>
                        <m:r>
                          <a:rPr lang="en-US" altLang="en-US" sz="2400" b="1" i="1">
                            <a:solidFill>
                              <a:srgbClr val="0033CC"/>
                            </a:solidFill>
                            <a:latin typeface="Cambria Math" panose="02040503050406030204" pitchFamily="18" charset="0"/>
                          </a:rPr>
                          <m:t>𝒊</m:t>
                        </m:r>
                      </m:sub>
                    </m:sSub>
                  </m:oMath>
                </a14:m>
                <a:r>
                  <a:rPr lang="en-US" altLang="en-US" sz="2400" dirty="0"/>
                  <a:t>.</a:t>
                </a:r>
              </a:p>
              <a:p>
                <a:pPr eaLnBrk="1" hangingPunct="1">
                  <a:lnSpc>
                    <a:spcPct val="80000"/>
                  </a:lnSpc>
                  <a:buFont typeface="Arial" panose="020B0604020202020204" pitchFamily="34" charset="0"/>
                  <a:buChar char="•"/>
                </a:pPr>
                <a:r>
                  <a:rPr lang="en-US" altLang="en-US" sz="2400" dirty="0"/>
                  <a:t>Lateness for request </a:t>
                </a:r>
                <a14:m>
                  <m:oMath xmlns:m="http://schemas.openxmlformats.org/officeDocument/2006/math">
                    <m:r>
                      <a:rPr lang="en-US" altLang="en-US" sz="2400" b="1" i="1" dirty="0">
                        <a:solidFill>
                          <a:srgbClr val="0033CC"/>
                        </a:solidFill>
                        <a:latin typeface="Cambria Math" panose="02040503050406030204" pitchFamily="18" charset="0"/>
                      </a:rPr>
                      <m:t>𝒊</m:t>
                    </m:r>
                    <m:r>
                      <a:rPr lang="en-US" altLang="en-US" sz="2400" i="1" dirty="0">
                        <a:latin typeface="Cambria Math" panose="02040503050406030204" pitchFamily="18" charset="0"/>
                      </a:rPr>
                      <m:t> </m:t>
                    </m:r>
                  </m:oMath>
                </a14:m>
                <a:r>
                  <a:rPr lang="en-US" altLang="en-US" sz="2400" dirty="0"/>
                  <a:t>is</a:t>
                </a:r>
              </a:p>
              <a:p>
                <a:pPr lvl="1" eaLnBrk="1" hangingPunct="1">
                  <a:lnSpc>
                    <a:spcPct val="80000"/>
                  </a:lnSpc>
                  <a:buFont typeface="Arial" panose="020B0604020202020204" pitchFamily="34" charset="0"/>
                  <a:buChar char="•"/>
                </a:pPr>
                <a:r>
                  <a:rPr lang="en-US" altLang="en-US" sz="2000" dirty="0"/>
                  <a:t>If </a:t>
                </a:r>
                <a14:m>
                  <m:oMath xmlns:m="http://schemas.openxmlformats.org/officeDocument/2006/math">
                    <m:sSub>
                      <m:sSubPr>
                        <m:ctrlPr>
                          <a:rPr lang="en-US" altLang="en-US" sz="2000" b="1" i="1">
                            <a:solidFill>
                              <a:srgbClr val="0033CC"/>
                            </a:solidFill>
                            <a:latin typeface="Cambria Math" panose="02040503050406030204" pitchFamily="18" charset="0"/>
                          </a:rPr>
                        </m:ctrlPr>
                      </m:sSubPr>
                      <m:e>
                        <m:r>
                          <a:rPr lang="en-US" altLang="en-US" sz="2000" b="1" i="1">
                            <a:solidFill>
                              <a:srgbClr val="0033CC"/>
                            </a:solidFill>
                            <a:latin typeface="Cambria Math" panose="02040503050406030204" pitchFamily="18" charset="0"/>
                          </a:rPr>
                          <m:t>𝒅</m:t>
                        </m:r>
                      </m:e>
                      <m:sub>
                        <m:r>
                          <a:rPr lang="en-US" altLang="en-US" sz="2000" b="1" i="1">
                            <a:solidFill>
                              <a:srgbClr val="0033CC"/>
                            </a:solidFill>
                            <a:latin typeface="Cambria Math" panose="02040503050406030204" pitchFamily="18" charset="0"/>
                          </a:rPr>
                          <m:t>𝒊</m:t>
                        </m:r>
                      </m:sub>
                    </m:sSub>
                    <m:r>
                      <a:rPr lang="en-US" altLang="en-US" sz="2000" b="1" i="1">
                        <a:solidFill>
                          <a:srgbClr val="0033CC"/>
                        </a:solidFill>
                        <a:latin typeface="Cambria Math" panose="02040503050406030204" pitchFamily="18" charset="0"/>
                      </a:rPr>
                      <m:t>&lt;</m:t>
                    </m:r>
                    <m:sSub>
                      <m:sSubPr>
                        <m:ctrlPr>
                          <a:rPr lang="en-US" altLang="en-US" sz="2000" b="1" i="1">
                            <a:solidFill>
                              <a:srgbClr val="0033CC"/>
                            </a:solidFill>
                            <a:latin typeface="Cambria Math" panose="02040503050406030204" pitchFamily="18" charset="0"/>
                          </a:rPr>
                        </m:ctrlPr>
                      </m:sSubPr>
                      <m:e>
                        <m:r>
                          <a:rPr lang="en-US" altLang="en-US" sz="2000" b="1" i="1">
                            <a:solidFill>
                              <a:srgbClr val="0033CC"/>
                            </a:solidFill>
                            <a:latin typeface="Cambria Math" panose="02040503050406030204" pitchFamily="18" charset="0"/>
                          </a:rPr>
                          <m:t>𝒇</m:t>
                        </m:r>
                      </m:e>
                      <m:sub>
                        <m:r>
                          <a:rPr lang="en-US" altLang="en-US" sz="2000" b="1" i="1">
                            <a:solidFill>
                              <a:srgbClr val="0033CC"/>
                            </a:solidFill>
                            <a:latin typeface="Cambria Math" panose="02040503050406030204" pitchFamily="18" charset="0"/>
                          </a:rPr>
                          <m:t>𝒊</m:t>
                        </m:r>
                      </m:sub>
                    </m:sSub>
                  </m:oMath>
                </a14:m>
                <a:r>
                  <a:rPr lang="en-US" altLang="en-US" sz="2000" b="1" dirty="0">
                    <a:solidFill>
                      <a:srgbClr val="0033CC"/>
                    </a:solidFill>
                    <a:sym typeface="Symbol" panose="05050102010706020507" pitchFamily="18" charset="2"/>
                  </a:rPr>
                  <a:t> </a:t>
                </a:r>
                <a:r>
                  <a:rPr lang="en-US" altLang="en-US" sz="2000" dirty="0">
                    <a:sym typeface="Symbol" panose="05050102010706020507" pitchFamily="18" charset="2"/>
                  </a:rPr>
                  <a:t>then request </a:t>
                </a:r>
                <a14:m>
                  <m:oMath xmlns:m="http://schemas.openxmlformats.org/officeDocument/2006/math">
                    <m:r>
                      <a:rPr lang="en-US" altLang="en-US" sz="2000" b="1" i="1" dirty="0">
                        <a:solidFill>
                          <a:srgbClr val="0033CC"/>
                        </a:solidFill>
                        <a:latin typeface="Cambria Math" panose="02040503050406030204" pitchFamily="18" charset="0"/>
                        <a:sym typeface="Symbol" panose="05050102010706020507" pitchFamily="18" charset="2"/>
                      </a:rPr>
                      <m:t>𝒊</m:t>
                    </m:r>
                    <m:r>
                      <a:rPr lang="en-US" altLang="en-US" sz="2000" i="1" dirty="0">
                        <a:latin typeface="Cambria Math" panose="02040503050406030204" pitchFamily="18" charset="0"/>
                        <a:sym typeface="Symbol" panose="05050102010706020507" pitchFamily="18" charset="2"/>
                      </a:rPr>
                      <m:t> </m:t>
                    </m:r>
                  </m:oMath>
                </a14:m>
                <a:r>
                  <a:rPr lang="en-US" altLang="en-US" sz="2000" dirty="0">
                    <a:sym typeface="Symbol" panose="05050102010706020507" pitchFamily="18" charset="2"/>
                  </a:rPr>
                  <a:t>is late by</a:t>
                </a:r>
                <a:r>
                  <a:rPr lang="en-US" altLang="en-US" sz="2000" b="1" dirty="0">
                    <a:solidFill>
                      <a:srgbClr val="0033CC"/>
                    </a:solidFill>
                    <a:sym typeface="Symbol" panose="05050102010706020507" pitchFamily="18" charset="2"/>
                  </a:rPr>
                  <a:t> </a:t>
                </a:r>
                <a14:m>
                  <m:oMath xmlns:m="http://schemas.openxmlformats.org/officeDocument/2006/math">
                    <m:r>
                      <a:rPr lang="en-US" altLang="en-US" sz="2000" b="1" i="1" dirty="0">
                        <a:solidFill>
                          <a:srgbClr val="0033CC"/>
                        </a:solidFill>
                        <a:latin typeface="Cambria Math" panose="02040503050406030204" pitchFamily="18" charset="0"/>
                        <a:sym typeface="Symbol" panose="05050102010706020507" pitchFamily="18" charset="2"/>
                      </a:rPr>
                      <m:t>𝑳</m:t>
                    </m:r>
                    <m:r>
                      <a:rPr lang="en-US" altLang="en-US" sz="2000" b="1" i="1" baseline="-25000" dirty="0">
                        <a:solidFill>
                          <a:srgbClr val="0033CC"/>
                        </a:solidFill>
                        <a:latin typeface="Cambria Math" panose="02040503050406030204" pitchFamily="18" charset="0"/>
                        <a:sym typeface="Symbol" panose="05050102010706020507" pitchFamily="18" charset="2"/>
                      </a:rPr>
                      <m:t>𝒊</m:t>
                    </m:r>
                    <m:r>
                      <a:rPr lang="en-US" altLang="en-US" sz="2000" i="1" dirty="0">
                        <a:solidFill>
                          <a:srgbClr val="0033CC"/>
                        </a:solidFill>
                        <a:latin typeface="Cambria Math" panose="02040503050406030204" pitchFamily="18" charset="0"/>
                        <a:sym typeface="Symbol" panose="05050102010706020507" pitchFamily="18" charset="2"/>
                      </a:rPr>
                      <m:t>=</m:t>
                    </m:r>
                    <m:r>
                      <a:rPr lang="en-US" altLang="en-US" sz="2000" b="1" i="1" dirty="0">
                        <a:solidFill>
                          <a:srgbClr val="0033CC"/>
                        </a:solidFill>
                        <a:latin typeface="Cambria Math" panose="02040503050406030204" pitchFamily="18" charset="0"/>
                        <a:sym typeface="Symbol" panose="05050102010706020507" pitchFamily="18" charset="2"/>
                      </a:rPr>
                      <m:t> </m:t>
                    </m:r>
                    <m:r>
                      <a:rPr lang="en-US" altLang="en-US" sz="2000" b="1" i="1" dirty="0">
                        <a:solidFill>
                          <a:srgbClr val="0033CC"/>
                        </a:solidFill>
                        <a:latin typeface="Cambria Math" panose="02040503050406030204" pitchFamily="18" charset="0"/>
                      </a:rPr>
                      <m:t>𝒇</m:t>
                    </m:r>
                    <m:r>
                      <a:rPr lang="en-US" altLang="en-US" sz="2000" b="1" i="1" baseline="-25000" dirty="0">
                        <a:solidFill>
                          <a:srgbClr val="0033CC"/>
                        </a:solidFill>
                        <a:latin typeface="Cambria Math" panose="02040503050406030204" pitchFamily="18" charset="0"/>
                      </a:rPr>
                      <m:t>𝒊</m:t>
                    </m:r>
                    <m:r>
                      <a:rPr lang="en-US" altLang="en-US" sz="2000" b="1" i="1" dirty="0">
                        <a:solidFill>
                          <a:srgbClr val="0033CC"/>
                        </a:solidFill>
                        <a:latin typeface="Cambria Math" panose="02040503050406030204" pitchFamily="18" charset="0"/>
                      </a:rPr>
                      <m:t>−</m:t>
                    </m:r>
                    <m:sSub>
                      <m:sSubPr>
                        <m:ctrlPr>
                          <a:rPr lang="en-US" altLang="en-US" sz="2000" i="1" dirty="0">
                            <a:solidFill>
                              <a:srgbClr val="0033CC"/>
                            </a:solidFill>
                            <a:latin typeface="Cambria Math" panose="02040503050406030204" pitchFamily="18" charset="0"/>
                          </a:rPr>
                        </m:ctrlPr>
                      </m:sSubPr>
                      <m:e>
                        <m:r>
                          <a:rPr lang="en-US" altLang="en-US" sz="2000" b="1" i="1" dirty="0">
                            <a:solidFill>
                              <a:srgbClr val="0033CC"/>
                            </a:solidFill>
                            <a:latin typeface="Cambria Math" panose="02040503050406030204" pitchFamily="18" charset="0"/>
                          </a:rPr>
                          <m:t>𝒅</m:t>
                        </m:r>
                      </m:e>
                      <m:sub>
                        <m:r>
                          <a:rPr lang="en-US" altLang="en-US" sz="2000" i="1" dirty="0">
                            <a:solidFill>
                              <a:srgbClr val="0033CC"/>
                            </a:solidFill>
                            <a:latin typeface="Cambria Math" panose="02040503050406030204" pitchFamily="18" charset="0"/>
                          </a:rPr>
                          <m:t>𝑖</m:t>
                        </m:r>
                      </m:sub>
                    </m:sSub>
                    <m:r>
                      <a:rPr lang="en-US" altLang="en-US" sz="2000" i="1" dirty="0">
                        <a:latin typeface="Cambria Math" panose="02040503050406030204" pitchFamily="18" charset="0"/>
                        <a:sym typeface="Symbol" panose="05050102010706020507" pitchFamily="18" charset="2"/>
                      </a:rPr>
                      <m:t> </m:t>
                    </m:r>
                  </m:oMath>
                </a14:m>
                <a:r>
                  <a:rPr lang="en-US" altLang="en-US" sz="2000" dirty="0">
                    <a:sym typeface="Symbol" panose="05050102010706020507" pitchFamily="18" charset="2"/>
                  </a:rPr>
                  <a:t>otherwise its lateness </a:t>
                </a:r>
                <a14:m>
                  <m:oMath xmlns:m="http://schemas.openxmlformats.org/officeDocument/2006/math">
                    <m:r>
                      <a:rPr lang="en-US" altLang="en-US" sz="2000" b="1" i="1" dirty="0">
                        <a:solidFill>
                          <a:srgbClr val="0033CC"/>
                        </a:solidFill>
                        <a:latin typeface="Cambria Math" panose="02040503050406030204" pitchFamily="18" charset="0"/>
                        <a:sym typeface="Symbol" panose="05050102010706020507" pitchFamily="18" charset="2"/>
                      </a:rPr>
                      <m:t>𝑳</m:t>
                    </m:r>
                    <m:r>
                      <a:rPr lang="en-US" altLang="en-US" sz="2000" b="1" i="1" baseline="-25000" dirty="0">
                        <a:solidFill>
                          <a:srgbClr val="0033CC"/>
                        </a:solidFill>
                        <a:latin typeface="Cambria Math" panose="02040503050406030204" pitchFamily="18" charset="0"/>
                        <a:sym typeface="Symbol" panose="05050102010706020507" pitchFamily="18" charset="2"/>
                      </a:rPr>
                      <m:t>𝒊</m:t>
                    </m:r>
                    <m:r>
                      <a:rPr lang="en-US" altLang="en-US" sz="2000" i="1" dirty="0">
                        <a:solidFill>
                          <a:srgbClr val="0033CC"/>
                        </a:solidFill>
                        <a:latin typeface="Cambria Math" panose="02040503050406030204" pitchFamily="18" charset="0"/>
                        <a:sym typeface="Symbol" panose="05050102010706020507" pitchFamily="18" charset="2"/>
                      </a:rPr>
                      <m:t>=</m:t>
                    </m:r>
                    <m:r>
                      <a:rPr lang="en-US" altLang="en-US" sz="2000" b="1" i="1" dirty="0">
                        <a:solidFill>
                          <a:srgbClr val="0033CC"/>
                        </a:solidFill>
                        <a:latin typeface="Cambria Math" panose="02040503050406030204" pitchFamily="18" charset="0"/>
                        <a:sym typeface="Symbol" panose="05050102010706020507" pitchFamily="18" charset="2"/>
                      </a:rPr>
                      <m:t> </m:t>
                    </m:r>
                    <m:r>
                      <a:rPr lang="en-US" altLang="en-US" sz="2000" b="1" i="1" dirty="0">
                        <a:solidFill>
                          <a:srgbClr val="0033CC"/>
                        </a:solidFill>
                        <a:latin typeface="Cambria Math" panose="02040503050406030204" pitchFamily="18" charset="0"/>
                        <a:sym typeface="Symbol" panose="05050102010706020507" pitchFamily="18" charset="2"/>
                      </a:rPr>
                      <m:t>𝟎</m:t>
                    </m:r>
                  </m:oMath>
                </a14:m>
                <a:endParaRPr lang="en-US" altLang="en-US" sz="2000" b="1" dirty="0">
                  <a:solidFill>
                    <a:srgbClr val="0033CC"/>
                  </a:solidFill>
                  <a:sym typeface="Symbol" panose="05050102010706020507" pitchFamily="18" charset="2"/>
                </a:endParaRPr>
              </a:p>
              <a:p>
                <a:pPr eaLnBrk="1" hangingPunct="1">
                  <a:lnSpc>
                    <a:spcPct val="80000"/>
                  </a:lnSpc>
                  <a:buFont typeface="Arial" panose="020B0604020202020204" pitchFamily="34" charset="0"/>
                  <a:buChar char="•"/>
                </a:pPr>
                <a:r>
                  <a:rPr lang="en-US" altLang="en-US" sz="2400" b="1" dirty="0">
                    <a:solidFill>
                      <a:schemeClr val="accent2"/>
                    </a:solidFill>
                  </a:rPr>
                  <a:t>Goal:</a:t>
                </a:r>
                <a:r>
                  <a:rPr lang="en-US" altLang="en-US" sz="2400" dirty="0"/>
                  <a:t> Find a schedule that minimize the </a:t>
                </a:r>
                <a:br>
                  <a:rPr lang="en-US" altLang="en-US" sz="2400" dirty="0"/>
                </a:br>
                <a:r>
                  <a:rPr lang="en-US" altLang="en-US" sz="2400" dirty="0"/>
                  <a:t>Maximum lateness </a:t>
                </a:r>
                <a14:m>
                  <m:oMath xmlns:m="http://schemas.openxmlformats.org/officeDocument/2006/math">
                    <m:r>
                      <a:rPr lang="en-US" altLang="en-US" sz="2400" b="1" i="1" dirty="0">
                        <a:solidFill>
                          <a:srgbClr val="0033CC"/>
                        </a:solidFill>
                        <a:latin typeface="Cambria Math" panose="02040503050406030204" pitchFamily="18" charset="0"/>
                      </a:rPr>
                      <m:t>𝑳</m:t>
                    </m:r>
                    <m:r>
                      <a:rPr lang="en-US" altLang="en-US" sz="2400" b="1" i="1" dirty="0">
                        <a:solidFill>
                          <a:srgbClr val="0033CC"/>
                        </a:solidFill>
                        <a:latin typeface="Cambria Math" panose="02040503050406030204" pitchFamily="18" charset="0"/>
                      </a:rPr>
                      <m:t>=</m:t>
                    </m:r>
                    <m:func>
                      <m:funcPr>
                        <m:ctrlPr>
                          <a:rPr lang="en-US" altLang="en-US" sz="2400" b="1" i="1" dirty="0">
                            <a:solidFill>
                              <a:srgbClr val="0033CC"/>
                            </a:solidFill>
                            <a:latin typeface="Cambria Math" panose="02040503050406030204" pitchFamily="18" charset="0"/>
                          </a:rPr>
                        </m:ctrlPr>
                      </m:funcPr>
                      <m:fName>
                        <m:limLow>
                          <m:limLowPr>
                            <m:ctrlPr>
                              <a:rPr lang="en-US" altLang="en-US" sz="2400" b="1" i="1" dirty="0">
                                <a:solidFill>
                                  <a:srgbClr val="0033CC"/>
                                </a:solidFill>
                                <a:latin typeface="Cambria Math" panose="02040503050406030204" pitchFamily="18" charset="0"/>
                              </a:rPr>
                            </m:ctrlPr>
                          </m:limLowPr>
                          <m:e>
                            <m:r>
                              <a:rPr lang="en-US" altLang="en-US" sz="2400" b="1" i="1" dirty="0">
                                <a:solidFill>
                                  <a:srgbClr val="0033CC"/>
                                </a:solidFill>
                                <a:latin typeface="Cambria Math" panose="02040503050406030204" pitchFamily="18" charset="0"/>
                              </a:rPr>
                              <m:t>𝒎𝒂𝒙</m:t>
                            </m:r>
                          </m:e>
                          <m:lim>
                            <m:r>
                              <a:rPr lang="en-US" altLang="en-US" sz="2400" b="1" i="1" dirty="0">
                                <a:solidFill>
                                  <a:srgbClr val="0033CC"/>
                                </a:solidFill>
                                <a:latin typeface="Cambria Math" panose="02040503050406030204" pitchFamily="18" charset="0"/>
                              </a:rPr>
                              <m:t>𝒊</m:t>
                            </m:r>
                          </m:lim>
                        </m:limLow>
                      </m:fName>
                      <m:e>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𝑳</m:t>
                            </m:r>
                          </m:e>
                          <m:sub>
                            <m:r>
                              <a:rPr lang="en-US" altLang="en-US" sz="2400" b="1" i="1" dirty="0">
                                <a:solidFill>
                                  <a:srgbClr val="0033CC"/>
                                </a:solidFill>
                                <a:latin typeface="Cambria Math" panose="02040503050406030204" pitchFamily="18" charset="0"/>
                              </a:rPr>
                              <m:t>𝒊</m:t>
                            </m:r>
                          </m:sub>
                        </m:sSub>
                      </m:e>
                    </m:func>
                  </m:oMath>
                </a14:m>
                <a:endParaRPr lang="en-US" altLang="en-US" sz="2400" b="1" i="1" dirty="0"/>
              </a:p>
              <a:p>
                <a:pPr eaLnBrk="1" hangingPunct="1">
                  <a:lnSpc>
                    <a:spcPct val="80000"/>
                  </a:lnSpc>
                  <a:buFont typeface="Arial" panose="020B0604020202020204" pitchFamily="34" charset="0"/>
                  <a:buChar char="•"/>
                </a:pPr>
                <a:endParaRPr lang="en-US" alt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4"/>
                <a:ext cx="8229600" cy="5140480"/>
              </a:xfrm>
              <a:blipFill>
                <a:blip r:embed="rId3"/>
                <a:stretch>
                  <a:fillRect l="-963" t="-2254"/>
                </a:stretch>
              </a:blipFill>
            </p:spPr>
            <p:txBody>
              <a:bodyPr/>
              <a:lstStyle/>
              <a:p>
                <a:r>
                  <a:rPr lang="en-US">
                    <a:noFill/>
                  </a:rPr>
                  <a:t> </a:t>
                </a:r>
              </a:p>
            </p:txBody>
          </p:sp>
        </mc:Fallback>
      </mc:AlternateContent>
      <p:grpSp>
        <p:nvGrpSpPr>
          <p:cNvPr id="14" name="Group 50"/>
          <p:cNvGrpSpPr>
            <a:grpSpLocks/>
          </p:cNvGrpSpPr>
          <p:nvPr/>
        </p:nvGrpSpPr>
        <p:grpSpPr bwMode="auto">
          <a:xfrm>
            <a:off x="5990030" y="3331758"/>
            <a:ext cx="3048000" cy="1066800"/>
            <a:chOff x="1728" y="2304"/>
            <a:chExt cx="1824" cy="576"/>
          </a:xfrm>
        </p:grpSpPr>
        <mc:AlternateContent xmlns:mc="http://schemas.openxmlformats.org/markup-compatibility/2006" xmlns:a14="http://schemas.microsoft.com/office/drawing/2010/main">
          <mc:Choice Requires="a14">
            <p:sp>
              <p:nvSpPr>
                <p:cNvPr id="15" name="Rectangle 51"/>
                <p:cNvSpPr>
                  <a:spLocks noChangeArrowheads="1"/>
                </p:cNvSpPr>
                <p:nvPr/>
              </p:nvSpPr>
              <p:spPr bwMode="auto">
                <a:xfrm>
                  <a:off x="1728" y="2688"/>
                  <a:ext cx="384" cy="192"/>
                </a:xfrm>
                <a:prstGeom prst="rect">
                  <a:avLst/>
                </a:prstGeom>
                <a:solidFill>
                  <a:schemeClr val="hlink"/>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sSub>
                          <m:sSubPr>
                            <m:ctrlPr>
                              <a:rPr lang="en-US" altLang="en-US" sz="1400" i="1" smtClean="0">
                                <a:solidFill>
                                  <a:schemeClr val="bg1"/>
                                </a:solidFill>
                                <a:latin typeface="Cambria Math" panose="02040503050406030204" pitchFamily="18" charset="0"/>
                              </a:rPr>
                            </m:ctrlPr>
                          </m:sSubPr>
                          <m:e>
                            <m:r>
                              <a:rPr lang="en-US" altLang="en-US" sz="1400" b="0" i="1" smtClean="0">
                                <a:solidFill>
                                  <a:schemeClr val="bg1"/>
                                </a:solidFill>
                                <a:latin typeface="Cambria Math" panose="02040503050406030204" pitchFamily="18" charset="0"/>
                              </a:rPr>
                              <m:t>𝑑</m:t>
                            </m:r>
                          </m:e>
                          <m:sub>
                            <m:r>
                              <a:rPr lang="en-US" altLang="en-US" sz="1400" i="1">
                                <a:solidFill>
                                  <a:schemeClr val="bg1"/>
                                </a:solidFill>
                                <a:latin typeface="Cambria Math" panose="02040503050406030204" pitchFamily="18" charset="0"/>
                              </a:rPr>
                              <m:t>𝑗</m:t>
                            </m:r>
                          </m:sub>
                        </m:sSub>
                      </m:oMath>
                    </m:oMathPara>
                  </a14:m>
                  <a:endParaRPr lang="en-US" altLang="en-US" sz="1400" baseline="-25000" dirty="0">
                    <a:solidFill>
                      <a:schemeClr val="bg1"/>
                    </a:solidFill>
                    <a:latin typeface="Comic Sans MS" panose="030F0702030302020204" pitchFamily="66" charset="0"/>
                  </a:endParaRPr>
                </a:p>
              </p:txBody>
            </p:sp>
          </mc:Choice>
          <mc:Fallback xmlns="">
            <p:sp>
              <p:nvSpPr>
                <p:cNvPr id="15" name="Rectangle 51"/>
                <p:cNvSpPr>
                  <a:spLocks noRot="1" noChangeAspect="1" noMove="1" noResize="1" noEditPoints="1" noAdjustHandles="1" noChangeArrowheads="1" noChangeShapeType="1" noTextEdit="1"/>
                </p:cNvSpPr>
                <p:nvPr/>
              </p:nvSpPr>
              <p:spPr bwMode="auto">
                <a:xfrm>
                  <a:off x="1728" y="2688"/>
                  <a:ext cx="384" cy="192"/>
                </a:xfrm>
                <a:prstGeom prst="rect">
                  <a:avLst/>
                </a:prstGeom>
                <a:blipFill>
                  <a:blip r:embed="rId4"/>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16" name="Rectangle 52"/>
            <p:cNvSpPr>
              <a:spLocks noChangeArrowheads="1"/>
            </p:cNvSpPr>
            <p:nvPr/>
          </p:nvSpPr>
          <p:spPr bwMode="auto">
            <a:xfrm>
              <a:off x="211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6</a:t>
              </a:r>
              <a:endParaRPr lang="en-US" altLang="en-US" sz="1400" baseline="3000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7" name="Rectangle 53"/>
                <p:cNvSpPr>
                  <a:spLocks noChangeArrowheads="1"/>
                </p:cNvSpPr>
                <p:nvPr/>
              </p:nvSpPr>
              <p:spPr bwMode="auto">
                <a:xfrm>
                  <a:off x="1728" y="2496"/>
                  <a:ext cx="384" cy="192"/>
                </a:xfrm>
                <a:prstGeom prst="rect">
                  <a:avLst/>
                </a:prstGeom>
                <a:solidFill>
                  <a:schemeClr val="hlink"/>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sSub>
                          <m:sSubPr>
                            <m:ctrlPr>
                              <a:rPr lang="en-US" altLang="en-US" sz="1400" b="0" i="1" smtClean="0">
                                <a:solidFill>
                                  <a:schemeClr val="bg1"/>
                                </a:solidFill>
                                <a:latin typeface="Cambria Math" panose="02040503050406030204" pitchFamily="18" charset="0"/>
                              </a:rPr>
                            </m:ctrlPr>
                          </m:sSubPr>
                          <m:e>
                            <m:r>
                              <a:rPr lang="en-US" altLang="en-US" sz="1400" b="0" i="1" smtClean="0">
                                <a:solidFill>
                                  <a:schemeClr val="bg1"/>
                                </a:solidFill>
                                <a:latin typeface="Cambria Math" panose="02040503050406030204" pitchFamily="18" charset="0"/>
                              </a:rPr>
                              <m:t>𝑡</m:t>
                            </m:r>
                          </m:e>
                          <m:sub>
                            <m:r>
                              <a:rPr lang="en-US" altLang="en-US" sz="1400" b="0" i="1" smtClean="0">
                                <a:solidFill>
                                  <a:schemeClr val="bg1"/>
                                </a:solidFill>
                                <a:latin typeface="Cambria Math" panose="02040503050406030204" pitchFamily="18" charset="0"/>
                              </a:rPr>
                              <m:t>𝑗</m:t>
                            </m:r>
                          </m:sub>
                        </m:sSub>
                      </m:oMath>
                    </m:oMathPara>
                  </a14:m>
                  <a:endParaRPr lang="en-US" altLang="en-US" sz="1400" baseline="-25000" dirty="0">
                    <a:solidFill>
                      <a:schemeClr val="bg1"/>
                    </a:solidFill>
                    <a:latin typeface="Comic Sans MS" panose="030F0702030302020204" pitchFamily="66" charset="0"/>
                  </a:endParaRPr>
                </a:p>
              </p:txBody>
            </p:sp>
          </mc:Choice>
          <mc:Fallback xmlns="">
            <p:sp>
              <p:nvSpPr>
                <p:cNvPr id="17" name="Rectangle 53"/>
                <p:cNvSpPr>
                  <a:spLocks noRot="1" noChangeAspect="1" noMove="1" noResize="1" noEditPoints="1" noAdjustHandles="1" noChangeArrowheads="1" noChangeShapeType="1" noTextEdit="1"/>
                </p:cNvSpPr>
                <p:nvPr/>
              </p:nvSpPr>
              <p:spPr bwMode="auto">
                <a:xfrm>
                  <a:off x="1728" y="2496"/>
                  <a:ext cx="384" cy="192"/>
                </a:xfrm>
                <a:prstGeom prst="rect">
                  <a:avLst/>
                </a:prstGeom>
                <a:blipFill>
                  <a:blip r:embed="rId5"/>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18" name="Rectangle 54"/>
            <p:cNvSpPr>
              <a:spLocks noChangeArrowheads="1"/>
            </p:cNvSpPr>
            <p:nvPr/>
          </p:nvSpPr>
          <p:spPr bwMode="auto">
            <a:xfrm>
              <a:off x="211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3</a:t>
              </a:r>
              <a:endParaRPr lang="en-US" altLang="en-US" sz="1400" baseline="30000">
                <a:latin typeface="Comic Sans MS" panose="030F0702030302020204" pitchFamily="66" charset="0"/>
              </a:endParaRPr>
            </a:p>
          </p:txBody>
        </p:sp>
        <p:sp>
          <p:nvSpPr>
            <p:cNvPr id="19" name="Rectangle 55"/>
            <p:cNvSpPr>
              <a:spLocks noChangeArrowheads="1"/>
            </p:cNvSpPr>
            <p:nvPr/>
          </p:nvSpPr>
          <p:spPr bwMode="auto">
            <a:xfrm>
              <a:off x="211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endParaRPr lang="en-US" altLang="en-US" sz="1400" baseline="30000">
                <a:solidFill>
                  <a:schemeClr val="bg1"/>
                </a:solidFill>
                <a:latin typeface="Comic Sans MS" panose="030F0702030302020204" pitchFamily="66" charset="0"/>
              </a:endParaRPr>
            </a:p>
          </p:txBody>
        </p:sp>
        <p:sp>
          <p:nvSpPr>
            <p:cNvPr id="20" name="Rectangle 56"/>
            <p:cNvSpPr>
              <a:spLocks noChangeArrowheads="1"/>
            </p:cNvSpPr>
            <p:nvPr/>
          </p:nvSpPr>
          <p:spPr bwMode="auto">
            <a:xfrm>
              <a:off x="235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8</a:t>
              </a:r>
              <a:endParaRPr lang="en-US" altLang="en-US" sz="1400" baseline="30000">
                <a:latin typeface="Comic Sans MS" panose="030F0702030302020204" pitchFamily="66" charset="0"/>
              </a:endParaRPr>
            </a:p>
          </p:txBody>
        </p:sp>
        <p:sp>
          <p:nvSpPr>
            <p:cNvPr id="21" name="Rectangle 57"/>
            <p:cNvSpPr>
              <a:spLocks noChangeArrowheads="1"/>
            </p:cNvSpPr>
            <p:nvPr/>
          </p:nvSpPr>
          <p:spPr bwMode="auto">
            <a:xfrm>
              <a:off x="235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2</a:t>
              </a:r>
              <a:endParaRPr lang="en-US" altLang="en-US" sz="1400" baseline="30000">
                <a:latin typeface="Comic Sans MS" panose="030F0702030302020204" pitchFamily="66" charset="0"/>
              </a:endParaRPr>
            </a:p>
          </p:txBody>
        </p:sp>
        <p:sp>
          <p:nvSpPr>
            <p:cNvPr id="22" name="Rectangle 58"/>
            <p:cNvSpPr>
              <a:spLocks noChangeArrowheads="1"/>
            </p:cNvSpPr>
            <p:nvPr/>
          </p:nvSpPr>
          <p:spPr bwMode="auto">
            <a:xfrm>
              <a:off x="235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2</a:t>
              </a:r>
              <a:endParaRPr lang="en-US" altLang="en-US" sz="1400" baseline="30000">
                <a:solidFill>
                  <a:schemeClr val="bg1"/>
                </a:solidFill>
                <a:latin typeface="Comic Sans MS" panose="030F0702030302020204" pitchFamily="66" charset="0"/>
              </a:endParaRPr>
            </a:p>
          </p:txBody>
        </p:sp>
        <p:sp>
          <p:nvSpPr>
            <p:cNvPr id="23" name="Rectangle 59"/>
            <p:cNvSpPr>
              <a:spLocks noChangeArrowheads="1"/>
            </p:cNvSpPr>
            <p:nvPr/>
          </p:nvSpPr>
          <p:spPr bwMode="auto">
            <a:xfrm>
              <a:off x="259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9</a:t>
              </a:r>
              <a:endParaRPr lang="en-US" altLang="en-US" sz="1400" baseline="30000">
                <a:latin typeface="Comic Sans MS" panose="030F0702030302020204" pitchFamily="66" charset="0"/>
              </a:endParaRPr>
            </a:p>
          </p:txBody>
        </p:sp>
        <p:sp>
          <p:nvSpPr>
            <p:cNvPr id="24" name="Rectangle 60"/>
            <p:cNvSpPr>
              <a:spLocks noChangeArrowheads="1"/>
            </p:cNvSpPr>
            <p:nvPr/>
          </p:nvSpPr>
          <p:spPr bwMode="auto">
            <a:xfrm>
              <a:off x="259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a:t>
              </a:r>
              <a:endParaRPr lang="en-US" altLang="en-US" sz="1400" baseline="30000">
                <a:latin typeface="Comic Sans MS" panose="030F0702030302020204" pitchFamily="66" charset="0"/>
              </a:endParaRPr>
            </a:p>
          </p:txBody>
        </p:sp>
        <p:sp>
          <p:nvSpPr>
            <p:cNvPr id="25" name="Rectangle 61"/>
            <p:cNvSpPr>
              <a:spLocks noChangeArrowheads="1"/>
            </p:cNvSpPr>
            <p:nvPr/>
          </p:nvSpPr>
          <p:spPr bwMode="auto">
            <a:xfrm>
              <a:off x="259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3</a:t>
              </a:r>
              <a:endParaRPr lang="en-US" altLang="en-US" sz="1400" baseline="30000">
                <a:solidFill>
                  <a:schemeClr val="bg1"/>
                </a:solidFill>
                <a:latin typeface="Comic Sans MS" panose="030F0702030302020204" pitchFamily="66" charset="0"/>
              </a:endParaRPr>
            </a:p>
          </p:txBody>
        </p:sp>
        <p:sp>
          <p:nvSpPr>
            <p:cNvPr id="26" name="Rectangle 62"/>
            <p:cNvSpPr>
              <a:spLocks noChangeArrowheads="1"/>
            </p:cNvSpPr>
            <p:nvPr/>
          </p:nvSpPr>
          <p:spPr bwMode="auto">
            <a:xfrm>
              <a:off x="283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9</a:t>
              </a:r>
              <a:endParaRPr lang="en-US" altLang="en-US" sz="1400" baseline="30000">
                <a:latin typeface="Comic Sans MS" panose="030F0702030302020204" pitchFamily="66" charset="0"/>
              </a:endParaRPr>
            </a:p>
          </p:txBody>
        </p:sp>
        <p:sp>
          <p:nvSpPr>
            <p:cNvPr id="27" name="Rectangle 63"/>
            <p:cNvSpPr>
              <a:spLocks noChangeArrowheads="1"/>
            </p:cNvSpPr>
            <p:nvPr/>
          </p:nvSpPr>
          <p:spPr bwMode="auto">
            <a:xfrm>
              <a:off x="283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4</a:t>
              </a:r>
              <a:endParaRPr lang="en-US" altLang="en-US" sz="1400" baseline="30000">
                <a:latin typeface="Comic Sans MS" panose="030F0702030302020204" pitchFamily="66" charset="0"/>
              </a:endParaRPr>
            </a:p>
          </p:txBody>
        </p:sp>
        <p:sp>
          <p:nvSpPr>
            <p:cNvPr id="28" name="Rectangle 64"/>
            <p:cNvSpPr>
              <a:spLocks noChangeArrowheads="1"/>
            </p:cNvSpPr>
            <p:nvPr/>
          </p:nvSpPr>
          <p:spPr bwMode="auto">
            <a:xfrm>
              <a:off x="283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4</a:t>
              </a:r>
              <a:endParaRPr lang="en-US" altLang="en-US" sz="1400" baseline="30000">
                <a:solidFill>
                  <a:schemeClr val="bg1"/>
                </a:solidFill>
                <a:latin typeface="Comic Sans MS" panose="030F0702030302020204" pitchFamily="66" charset="0"/>
              </a:endParaRPr>
            </a:p>
          </p:txBody>
        </p:sp>
        <p:sp>
          <p:nvSpPr>
            <p:cNvPr id="29" name="Rectangle 65"/>
            <p:cNvSpPr>
              <a:spLocks noChangeArrowheads="1"/>
            </p:cNvSpPr>
            <p:nvPr/>
          </p:nvSpPr>
          <p:spPr bwMode="auto">
            <a:xfrm>
              <a:off x="307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14</a:t>
              </a:r>
              <a:endParaRPr lang="en-US" altLang="en-US" sz="1400" baseline="30000">
                <a:latin typeface="Comic Sans MS" panose="030F0702030302020204" pitchFamily="66" charset="0"/>
              </a:endParaRPr>
            </a:p>
          </p:txBody>
        </p:sp>
        <p:sp>
          <p:nvSpPr>
            <p:cNvPr id="30" name="Rectangle 66"/>
            <p:cNvSpPr>
              <a:spLocks noChangeArrowheads="1"/>
            </p:cNvSpPr>
            <p:nvPr/>
          </p:nvSpPr>
          <p:spPr bwMode="auto">
            <a:xfrm>
              <a:off x="307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3</a:t>
              </a:r>
              <a:endParaRPr lang="en-US" altLang="en-US" sz="1400" baseline="30000">
                <a:latin typeface="Comic Sans MS" panose="030F0702030302020204" pitchFamily="66" charset="0"/>
              </a:endParaRPr>
            </a:p>
          </p:txBody>
        </p:sp>
        <p:sp>
          <p:nvSpPr>
            <p:cNvPr id="31" name="Rectangle 67"/>
            <p:cNvSpPr>
              <a:spLocks noChangeArrowheads="1"/>
            </p:cNvSpPr>
            <p:nvPr/>
          </p:nvSpPr>
          <p:spPr bwMode="auto">
            <a:xfrm>
              <a:off x="307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5</a:t>
              </a:r>
              <a:endParaRPr lang="en-US" altLang="en-US" sz="1400" baseline="30000">
                <a:solidFill>
                  <a:schemeClr val="bg1"/>
                </a:solidFill>
                <a:latin typeface="Comic Sans MS" panose="030F0702030302020204" pitchFamily="66" charset="0"/>
              </a:endParaRPr>
            </a:p>
          </p:txBody>
        </p:sp>
        <p:sp>
          <p:nvSpPr>
            <p:cNvPr id="32" name="Rectangle 68"/>
            <p:cNvSpPr>
              <a:spLocks noChangeArrowheads="1"/>
            </p:cNvSpPr>
            <p:nvPr/>
          </p:nvSpPr>
          <p:spPr bwMode="auto">
            <a:xfrm>
              <a:off x="331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15</a:t>
              </a:r>
              <a:endParaRPr lang="en-US" altLang="en-US" sz="1400" baseline="30000">
                <a:latin typeface="Comic Sans MS" panose="030F0702030302020204" pitchFamily="66" charset="0"/>
              </a:endParaRPr>
            </a:p>
          </p:txBody>
        </p:sp>
        <p:sp>
          <p:nvSpPr>
            <p:cNvPr id="33" name="Rectangle 69"/>
            <p:cNvSpPr>
              <a:spLocks noChangeArrowheads="1"/>
            </p:cNvSpPr>
            <p:nvPr/>
          </p:nvSpPr>
          <p:spPr bwMode="auto">
            <a:xfrm>
              <a:off x="331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2</a:t>
              </a:r>
              <a:endParaRPr lang="en-US" altLang="en-US" sz="1400" baseline="30000">
                <a:latin typeface="Comic Sans MS" panose="030F0702030302020204" pitchFamily="66" charset="0"/>
              </a:endParaRPr>
            </a:p>
          </p:txBody>
        </p:sp>
        <p:sp>
          <p:nvSpPr>
            <p:cNvPr id="34" name="Rectangle 70"/>
            <p:cNvSpPr>
              <a:spLocks noChangeArrowheads="1"/>
            </p:cNvSpPr>
            <p:nvPr/>
          </p:nvSpPr>
          <p:spPr bwMode="auto">
            <a:xfrm>
              <a:off x="331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6</a:t>
              </a:r>
              <a:endParaRPr lang="en-US" altLang="en-US" sz="1400" baseline="30000">
                <a:solidFill>
                  <a:schemeClr val="bg1"/>
                </a:solidFill>
                <a:latin typeface="Comic Sans MS" panose="030F0702030302020204" pitchFamily="66" charset="0"/>
              </a:endParaRPr>
            </a:p>
          </p:txBody>
        </p:sp>
      </p:grpSp>
      <p:sp>
        <p:nvSpPr>
          <p:cNvPr id="35" name="Line 4"/>
          <p:cNvSpPr>
            <a:spLocks noChangeShapeType="1"/>
          </p:cNvSpPr>
          <p:nvPr/>
        </p:nvSpPr>
        <p:spPr bwMode="auto">
          <a:xfrm>
            <a:off x="6045200" y="6492175"/>
            <a:ext cx="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6" name="Text Box 5"/>
          <p:cNvSpPr txBox="1">
            <a:spLocks noChangeArrowheads="1"/>
          </p:cNvSpPr>
          <p:nvPr/>
        </p:nvSpPr>
        <p:spPr bwMode="auto">
          <a:xfrm>
            <a:off x="3302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0</a:t>
            </a:r>
          </a:p>
        </p:txBody>
      </p:sp>
      <p:sp>
        <p:nvSpPr>
          <p:cNvPr id="37" name="Line 6"/>
          <p:cNvSpPr>
            <a:spLocks noChangeShapeType="1"/>
          </p:cNvSpPr>
          <p:nvPr/>
        </p:nvSpPr>
        <p:spPr bwMode="auto">
          <a:xfrm rot="-5400000">
            <a:off x="7874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8" name="Line 7"/>
          <p:cNvSpPr>
            <a:spLocks noChangeShapeType="1"/>
          </p:cNvSpPr>
          <p:nvPr/>
        </p:nvSpPr>
        <p:spPr bwMode="auto">
          <a:xfrm rot="-5400000">
            <a:off x="2540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9" name="Line 8"/>
          <p:cNvSpPr>
            <a:spLocks noChangeShapeType="1"/>
          </p:cNvSpPr>
          <p:nvPr/>
        </p:nvSpPr>
        <p:spPr bwMode="auto">
          <a:xfrm rot="-5400000">
            <a:off x="18542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0" name="Line 9"/>
          <p:cNvSpPr>
            <a:spLocks noChangeShapeType="1"/>
          </p:cNvSpPr>
          <p:nvPr/>
        </p:nvSpPr>
        <p:spPr bwMode="auto">
          <a:xfrm rot="-5400000">
            <a:off x="13208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1" name="Line 10"/>
          <p:cNvSpPr>
            <a:spLocks noChangeShapeType="1"/>
          </p:cNvSpPr>
          <p:nvPr/>
        </p:nvSpPr>
        <p:spPr bwMode="auto">
          <a:xfrm rot="-5400000">
            <a:off x="29210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2" name="Line 11"/>
          <p:cNvSpPr>
            <a:spLocks noChangeShapeType="1"/>
          </p:cNvSpPr>
          <p:nvPr/>
        </p:nvSpPr>
        <p:spPr bwMode="auto">
          <a:xfrm rot="-5400000">
            <a:off x="23876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3" name="Line 12"/>
          <p:cNvSpPr>
            <a:spLocks noChangeShapeType="1"/>
          </p:cNvSpPr>
          <p:nvPr/>
        </p:nvSpPr>
        <p:spPr bwMode="auto">
          <a:xfrm rot="-5400000">
            <a:off x="39878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4" name="Line 13"/>
          <p:cNvSpPr>
            <a:spLocks noChangeShapeType="1"/>
          </p:cNvSpPr>
          <p:nvPr/>
        </p:nvSpPr>
        <p:spPr bwMode="auto">
          <a:xfrm rot="-5400000">
            <a:off x="34544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5" name="Line 14"/>
          <p:cNvSpPr>
            <a:spLocks noChangeShapeType="1"/>
          </p:cNvSpPr>
          <p:nvPr/>
        </p:nvSpPr>
        <p:spPr bwMode="auto">
          <a:xfrm rot="-5400000">
            <a:off x="50546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6" name="Line 15"/>
          <p:cNvSpPr>
            <a:spLocks noChangeShapeType="1"/>
          </p:cNvSpPr>
          <p:nvPr/>
        </p:nvSpPr>
        <p:spPr bwMode="auto">
          <a:xfrm rot="-5400000">
            <a:off x="45212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7" name="Line 16"/>
          <p:cNvSpPr>
            <a:spLocks noChangeShapeType="1"/>
          </p:cNvSpPr>
          <p:nvPr/>
        </p:nvSpPr>
        <p:spPr bwMode="auto">
          <a:xfrm rot="-5400000">
            <a:off x="61214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8" name="Line 17"/>
          <p:cNvSpPr>
            <a:spLocks noChangeShapeType="1"/>
          </p:cNvSpPr>
          <p:nvPr/>
        </p:nvSpPr>
        <p:spPr bwMode="auto">
          <a:xfrm rot="-5400000">
            <a:off x="55880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9" name="Text Box 18"/>
          <p:cNvSpPr txBox="1">
            <a:spLocks noChangeArrowheads="1"/>
          </p:cNvSpPr>
          <p:nvPr/>
        </p:nvSpPr>
        <p:spPr bwMode="auto">
          <a:xfrm>
            <a:off x="7874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a:t>
            </a:r>
          </a:p>
        </p:txBody>
      </p:sp>
      <p:sp>
        <p:nvSpPr>
          <p:cNvPr id="50" name="Text Box 19"/>
          <p:cNvSpPr txBox="1">
            <a:spLocks noChangeArrowheads="1"/>
          </p:cNvSpPr>
          <p:nvPr/>
        </p:nvSpPr>
        <p:spPr bwMode="auto">
          <a:xfrm>
            <a:off x="13208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2</a:t>
            </a:r>
          </a:p>
        </p:txBody>
      </p:sp>
      <p:sp>
        <p:nvSpPr>
          <p:cNvPr id="51" name="Text Box 20"/>
          <p:cNvSpPr txBox="1">
            <a:spLocks noChangeArrowheads="1"/>
          </p:cNvSpPr>
          <p:nvPr/>
        </p:nvSpPr>
        <p:spPr bwMode="auto">
          <a:xfrm>
            <a:off x="18542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3</a:t>
            </a:r>
          </a:p>
        </p:txBody>
      </p:sp>
      <p:sp>
        <p:nvSpPr>
          <p:cNvPr id="52" name="Text Box 21"/>
          <p:cNvSpPr txBox="1">
            <a:spLocks noChangeArrowheads="1"/>
          </p:cNvSpPr>
          <p:nvPr/>
        </p:nvSpPr>
        <p:spPr bwMode="auto">
          <a:xfrm>
            <a:off x="23876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4</a:t>
            </a:r>
          </a:p>
        </p:txBody>
      </p:sp>
      <p:sp>
        <p:nvSpPr>
          <p:cNvPr id="53" name="Text Box 22"/>
          <p:cNvSpPr txBox="1">
            <a:spLocks noChangeArrowheads="1"/>
          </p:cNvSpPr>
          <p:nvPr/>
        </p:nvSpPr>
        <p:spPr bwMode="auto">
          <a:xfrm>
            <a:off x="29210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5</a:t>
            </a:r>
          </a:p>
        </p:txBody>
      </p:sp>
      <p:sp>
        <p:nvSpPr>
          <p:cNvPr id="54" name="Text Box 23"/>
          <p:cNvSpPr txBox="1">
            <a:spLocks noChangeArrowheads="1"/>
          </p:cNvSpPr>
          <p:nvPr/>
        </p:nvSpPr>
        <p:spPr bwMode="auto">
          <a:xfrm>
            <a:off x="34544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6</a:t>
            </a:r>
          </a:p>
        </p:txBody>
      </p:sp>
      <p:sp>
        <p:nvSpPr>
          <p:cNvPr id="55" name="Text Box 24"/>
          <p:cNvSpPr txBox="1">
            <a:spLocks noChangeArrowheads="1"/>
          </p:cNvSpPr>
          <p:nvPr/>
        </p:nvSpPr>
        <p:spPr bwMode="auto">
          <a:xfrm>
            <a:off x="39878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7</a:t>
            </a:r>
          </a:p>
        </p:txBody>
      </p:sp>
      <p:sp>
        <p:nvSpPr>
          <p:cNvPr id="56" name="Text Box 25"/>
          <p:cNvSpPr txBox="1">
            <a:spLocks noChangeArrowheads="1"/>
          </p:cNvSpPr>
          <p:nvPr/>
        </p:nvSpPr>
        <p:spPr bwMode="auto">
          <a:xfrm>
            <a:off x="45212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8</a:t>
            </a:r>
          </a:p>
        </p:txBody>
      </p:sp>
      <p:sp>
        <p:nvSpPr>
          <p:cNvPr id="57" name="Text Box 26"/>
          <p:cNvSpPr txBox="1">
            <a:spLocks noChangeArrowheads="1"/>
          </p:cNvSpPr>
          <p:nvPr/>
        </p:nvSpPr>
        <p:spPr bwMode="auto">
          <a:xfrm>
            <a:off x="50546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9</a:t>
            </a:r>
          </a:p>
        </p:txBody>
      </p:sp>
      <p:sp>
        <p:nvSpPr>
          <p:cNvPr id="58" name="Text Box 27"/>
          <p:cNvSpPr txBox="1">
            <a:spLocks noChangeArrowheads="1"/>
          </p:cNvSpPr>
          <p:nvPr/>
        </p:nvSpPr>
        <p:spPr bwMode="auto">
          <a:xfrm>
            <a:off x="55118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10</a:t>
            </a:r>
          </a:p>
        </p:txBody>
      </p:sp>
      <p:sp>
        <p:nvSpPr>
          <p:cNvPr id="59" name="Text Box 28"/>
          <p:cNvSpPr txBox="1">
            <a:spLocks noChangeArrowheads="1"/>
          </p:cNvSpPr>
          <p:nvPr/>
        </p:nvSpPr>
        <p:spPr bwMode="auto">
          <a:xfrm>
            <a:off x="61214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11</a:t>
            </a:r>
          </a:p>
        </p:txBody>
      </p:sp>
      <p:sp>
        <p:nvSpPr>
          <p:cNvPr id="60" name="Line 29"/>
          <p:cNvSpPr>
            <a:spLocks noChangeShapeType="1"/>
          </p:cNvSpPr>
          <p:nvPr/>
        </p:nvSpPr>
        <p:spPr bwMode="auto">
          <a:xfrm>
            <a:off x="406400" y="6141338"/>
            <a:ext cx="8001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61" name="Line 30"/>
          <p:cNvSpPr>
            <a:spLocks noChangeShapeType="1"/>
          </p:cNvSpPr>
          <p:nvPr/>
        </p:nvSpPr>
        <p:spPr bwMode="auto">
          <a:xfrm rot="-5400000">
            <a:off x="7188200" y="6325488"/>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62" name="Line 31"/>
          <p:cNvSpPr>
            <a:spLocks noChangeShapeType="1"/>
          </p:cNvSpPr>
          <p:nvPr/>
        </p:nvSpPr>
        <p:spPr bwMode="auto">
          <a:xfrm rot="-5400000">
            <a:off x="6654800" y="6325488"/>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63" name="Line 32"/>
          <p:cNvSpPr>
            <a:spLocks noChangeShapeType="1"/>
          </p:cNvSpPr>
          <p:nvPr/>
        </p:nvSpPr>
        <p:spPr bwMode="auto">
          <a:xfrm rot="-5400000">
            <a:off x="8255000" y="6325488"/>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64" name="Line 33"/>
          <p:cNvSpPr>
            <a:spLocks noChangeShapeType="1"/>
          </p:cNvSpPr>
          <p:nvPr/>
        </p:nvSpPr>
        <p:spPr bwMode="auto">
          <a:xfrm rot="-5400000">
            <a:off x="7721600" y="6325488"/>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65" name="Text Box 34"/>
          <p:cNvSpPr txBox="1">
            <a:spLocks noChangeArrowheads="1"/>
          </p:cNvSpPr>
          <p:nvPr/>
        </p:nvSpPr>
        <p:spPr bwMode="auto">
          <a:xfrm>
            <a:off x="6654800" y="6492175"/>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12</a:t>
            </a:r>
          </a:p>
        </p:txBody>
      </p:sp>
      <p:sp>
        <p:nvSpPr>
          <p:cNvPr id="66" name="Text Box 35"/>
          <p:cNvSpPr txBox="1">
            <a:spLocks noChangeArrowheads="1"/>
          </p:cNvSpPr>
          <p:nvPr/>
        </p:nvSpPr>
        <p:spPr bwMode="auto">
          <a:xfrm>
            <a:off x="7112000" y="6492175"/>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13</a:t>
            </a:r>
          </a:p>
        </p:txBody>
      </p:sp>
      <p:sp>
        <p:nvSpPr>
          <p:cNvPr id="67" name="Text Box 36"/>
          <p:cNvSpPr txBox="1">
            <a:spLocks noChangeArrowheads="1"/>
          </p:cNvSpPr>
          <p:nvPr/>
        </p:nvSpPr>
        <p:spPr bwMode="auto">
          <a:xfrm>
            <a:off x="7645400" y="6492175"/>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14</a:t>
            </a:r>
          </a:p>
        </p:txBody>
      </p:sp>
      <p:sp>
        <p:nvSpPr>
          <p:cNvPr id="68" name="Text Box 37"/>
          <p:cNvSpPr txBox="1">
            <a:spLocks noChangeArrowheads="1"/>
          </p:cNvSpPr>
          <p:nvPr/>
        </p:nvSpPr>
        <p:spPr bwMode="auto">
          <a:xfrm>
            <a:off x="8178800" y="6492175"/>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15</a:t>
            </a:r>
          </a:p>
        </p:txBody>
      </p:sp>
      <p:sp>
        <p:nvSpPr>
          <p:cNvPr id="69" name="Line 38"/>
          <p:cNvSpPr>
            <a:spLocks noChangeShapeType="1"/>
          </p:cNvSpPr>
          <p:nvPr/>
        </p:nvSpPr>
        <p:spPr bwMode="auto">
          <a:xfrm>
            <a:off x="406400" y="6492175"/>
            <a:ext cx="8001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70" name="Rectangle 39"/>
          <p:cNvSpPr>
            <a:spLocks noChangeArrowheads="1"/>
          </p:cNvSpPr>
          <p:nvPr/>
        </p:nvSpPr>
        <p:spPr bwMode="auto">
          <a:xfrm>
            <a:off x="4673600" y="6111175"/>
            <a:ext cx="16002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5</a:t>
            </a:r>
            <a:r>
              <a:rPr kumimoji="1" lang="en-US" altLang="en-US" sz="1400">
                <a:latin typeface="Comic Sans MS" panose="030F0702030302020204" pitchFamily="66" charset="0"/>
              </a:rPr>
              <a:t> = 14</a:t>
            </a:r>
          </a:p>
        </p:txBody>
      </p:sp>
      <p:sp>
        <p:nvSpPr>
          <p:cNvPr id="71" name="Rectangle 40"/>
          <p:cNvSpPr>
            <a:spLocks noChangeArrowheads="1"/>
          </p:cNvSpPr>
          <p:nvPr/>
        </p:nvSpPr>
        <p:spPr bwMode="auto">
          <a:xfrm>
            <a:off x="939800" y="6111175"/>
            <a:ext cx="10668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2</a:t>
            </a:r>
            <a:r>
              <a:rPr kumimoji="1" lang="en-US" altLang="en-US" sz="1400">
                <a:latin typeface="Comic Sans MS" panose="030F0702030302020204" pitchFamily="66" charset="0"/>
              </a:rPr>
              <a:t> = 8</a:t>
            </a:r>
          </a:p>
        </p:txBody>
      </p:sp>
      <p:sp>
        <p:nvSpPr>
          <p:cNvPr id="72" name="Rectangle 41"/>
          <p:cNvSpPr>
            <a:spLocks noChangeArrowheads="1"/>
          </p:cNvSpPr>
          <p:nvPr/>
        </p:nvSpPr>
        <p:spPr bwMode="auto">
          <a:xfrm>
            <a:off x="2006600" y="6111175"/>
            <a:ext cx="10668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6</a:t>
            </a:r>
            <a:r>
              <a:rPr kumimoji="1" lang="en-US" altLang="en-US" sz="1400">
                <a:latin typeface="Comic Sans MS" panose="030F0702030302020204" pitchFamily="66" charset="0"/>
              </a:rPr>
              <a:t> = 15</a:t>
            </a:r>
          </a:p>
        </p:txBody>
      </p:sp>
      <p:sp>
        <p:nvSpPr>
          <p:cNvPr id="73" name="Rectangle 42"/>
          <p:cNvSpPr>
            <a:spLocks noChangeArrowheads="1"/>
          </p:cNvSpPr>
          <p:nvPr/>
        </p:nvSpPr>
        <p:spPr bwMode="auto">
          <a:xfrm>
            <a:off x="3073400" y="6111175"/>
            <a:ext cx="16002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1</a:t>
            </a:r>
            <a:r>
              <a:rPr kumimoji="1" lang="en-US" altLang="en-US" sz="1400">
                <a:latin typeface="Comic Sans MS" panose="030F0702030302020204" pitchFamily="66" charset="0"/>
              </a:rPr>
              <a:t> = 6</a:t>
            </a:r>
          </a:p>
        </p:txBody>
      </p:sp>
      <p:sp>
        <p:nvSpPr>
          <p:cNvPr id="74" name="Rectangle 43"/>
          <p:cNvSpPr>
            <a:spLocks noChangeArrowheads="1"/>
          </p:cNvSpPr>
          <p:nvPr/>
        </p:nvSpPr>
        <p:spPr bwMode="auto">
          <a:xfrm>
            <a:off x="6273800" y="6111175"/>
            <a:ext cx="21336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4</a:t>
            </a:r>
            <a:r>
              <a:rPr kumimoji="1" lang="en-US" altLang="en-US" sz="1400">
                <a:latin typeface="Comic Sans MS" panose="030F0702030302020204" pitchFamily="66" charset="0"/>
              </a:rPr>
              <a:t> = 9</a:t>
            </a:r>
          </a:p>
        </p:txBody>
      </p:sp>
      <p:sp>
        <p:nvSpPr>
          <p:cNvPr id="75" name="Rectangle 44"/>
          <p:cNvSpPr>
            <a:spLocks noChangeArrowheads="1"/>
          </p:cNvSpPr>
          <p:nvPr/>
        </p:nvSpPr>
        <p:spPr bwMode="auto">
          <a:xfrm>
            <a:off x="406400" y="6111175"/>
            <a:ext cx="5334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3</a:t>
            </a:r>
            <a:r>
              <a:rPr kumimoji="1" lang="en-US" altLang="en-US" sz="1400">
                <a:latin typeface="Comic Sans MS" panose="030F0702030302020204" pitchFamily="66" charset="0"/>
              </a:rPr>
              <a:t> = 9</a:t>
            </a:r>
          </a:p>
        </p:txBody>
      </p:sp>
      <p:sp>
        <p:nvSpPr>
          <p:cNvPr id="76" name="Text Box 45"/>
          <p:cNvSpPr txBox="1">
            <a:spLocks noChangeArrowheads="1"/>
          </p:cNvSpPr>
          <p:nvPr/>
        </p:nvSpPr>
        <p:spPr bwMode="auto">
          <a:xfrm>
            <a:off x="5727700" y="5706566"/>
            <a:ext cx="850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lateness = 0</a:t>
            </a:r>
            <a:endParaRPr kumimoji="1" lang="en-US" altLang="en-US" sz="1200" dirty="0">
              <a:latin typeface="Comic Sans MS" panose="030F0702030302020204" pitchFamily="66" charset="0"/>
              <a:sym typeface="Symbol" panose="05050102010706020507" pitchFamily="18" charset="2"/>
            </a:endParaRPr>
          </a:p>
        </p:txBody>
      </p:sp>
      <p:sp>
        <p:nvSpPr>
          <p:cNvPr id="77" name="Line 46"/>
          <p:cNvSpPr>
            <a:spLocks noChangeShapeType="1"/>
          </p:cNvSpPr>
          <p:nvPr/>
        </p:nvSpPr>
        <p:spPr bwMode="auto">
          <a:xfrm>
            <a:off x="406400" y="6492175"/>
            <a:ext cx="8382000"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78" name="Text Box 47"/>
          <p:cNvSpPr txBox="1">
            <a:spLocks noChangeArrowheads="1"/>
          </p:cNvSpPr>
          <p:nvPr/>
        </p:nvSpPr>
        <p:spPr bwMode="auto">
          <a:xfrm>
            <a:off x="4279900" y="5706566"/>
            <a:ext cx="850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lateness = 2</a:t>
            </a:r>
            <a:endParaRPr kumimoji="1" lang="en-US" altLang="en-US" sz="1200" dirty="0">
              <a:latin typeface="Comic Sans MS" panose="030F0702030302020204" pitchFamily="66" charset="0"/>
              <a:sym typeface="Symbol" panose="05050102010706020507" pitchFamily="18" charset="2"/>
            </a:endParaRPr>
          </a:p>
        </p:txBody>
      </p:sp>
      <p:sp>
        <p:nvSpPr>
          <p:cNvPr id="79" name="Line 48"/>
          <p:cNvSpPr>
            <a:spLocks noChangeShapeType="1"/>
          </p:cNvSpPr>
          <p:nvPr/>
        </p:nvSpPr>
        <p:spPr bwMode="auto">
          <a:xfrm flipH="1">
            <a:off x="4695825" y="5912738"/>
            <a:ext cx="0" cy="152400"/>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80" name="Line 49"/>
          <p:cNvSpPr>
            <a:spLocks noChangeShapeType="1"/>
          </p:cNvSpPr>
          <p:nvPr/>
        </p:nvSpPr>
        <p:spPr bwMode="auto">
          <a:xfrm flipH="1">
            <a:off x="6273800" y="5912738"/>
            <a:ext cx="0" cy="152400"/>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90" name="Text Box 71"/>
          <p:cNvSpPr txBox="1">
            <a:spLocks noChangeArrowheads="1"/>
          </p:cNvSpPr>
          <p:nvPr/>
        </p:nvSpPr>
        <p:spPr bwMode="auto">
          <a:xfrm>
            <a:off x="7569200" y="5706566"/>
            <a:ext cx="1168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max lateness = 6</a:t>
            </a:r>
            <a:endParaRPr kumimoji="1" lang="en-US" altLang="en-US" sz="1200" dirty="0">
              <a:latin typeface="Comic Sans MS" panose="030F0702030302020204" pitchFamily="66" charset="0"/>
              <a:sym typeface="Symbol" panose="05050102010706020507" pitchFamily="18" charset="2"/>
            </a:endParaRPr>
          </a:p>
        </p:txBody>
      </p:sp>
      <p:sp>
        <p:nvSpPr>
          <p:cNvPr id="91" name="Line 72"/>
          <p:cNvSpPr>
            <a:spLocks noChangeShapeType="1"/>
          </p:cNvSpPr>
          <p:nvPr/>
        </p:nvSpPr>
        <p:spPr bwMode="auto">
          <a:xfrm flipH="1">
            <a:off x="8378825" y="5912738"/>
            <a:ext cx="0" cy="152400"/>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Tree>
    <p:extLst>
      <p:ext uri="{BB962C8B-B14F-4D97-AF65-F5344CB8AC3E}">
        <p14:creationId xmlns:p14="http://schemas.microsoft.com/office/powerpoint/2010/main" val="350786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6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2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12675">
                                            <p:txEl>
                                              <p:pRg st="5" end="5"/>
                                            </p:txEl>
                                          </p:spTgt>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7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8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90"/>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uiExpand="1" build="p"/>
      <p:bldP spid="35" grpId="0" animBg="1"/>
      <p:bldP spid="36" grpId="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p:bldP spid="50" grpId="0"/>
      <p:bldP spid="51" grpId="0"/>
      <p:bldP spid="52" grpId="0"/>
      <p:bldP spid="53" grpId="0"/>
      <p:bldP spid="54" grpId="0"/>
      <p:bldP spid="55" grpId="0"/>
      <p:bldP spid="56" grpId="0"/>
      <p:bldP spid="57" grpId="0"/>
      <p:bldP spid="58" grpId="0"/>
      <p:bldP spid="59" grpId="0"/>
      <p:bldP spid="60" grpId="0" animBg="1"/>
      <p:bldP spid="61"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75" grpId="0" animBg="1"/>
      <p:bldP spid="76" grpId="0"/>
      <p:bldP spid="77" grpId="0" animBg="1"/>
      <p:bldP spid="78" grpId="0"/>
      <p:bldP spid="79" grpId="0" animBg="1"/>
      <p:bldP spid="80" grpId="0" animBg="1"/>
      <p:bldP spid="90" grpId="0"/>
      <p:bldP spid="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5B37063D-09BC-4ACA-B916-59B0D686CA03}" type="slidenum">
              <a:rPr lang="en-US" altLang="en-US" sz="1400">
                <a:latin typeface="Tahoma" panose="020B0604030504040204" pitchFamily="34" charset="0"/>
              </a:rPr>
              <a:pPr/>
              <a:t>16</a:t>
            </a:fld>
            <a:endParaRPr lang="en-US" altLang="en-US" sz="1400" dirty="0">
              <a:latin typeface="Tahoma" panose="020B0604030504040204" pitchFamily="34" charset="0"/>
            </a:endParaRPr>
          </a:p>
        </p:txBody>
      </p:sp>
      <p:sp>
        <p:nvSpPr>
          <p:cNvPr id="6147" name="Rectangle 2"/>
          <p:cNvSpPr>
            <a:spLocks noGrp="1" noChangeArrowheads="1"/>
          </p:cNvSpPr>
          <p:nvPr>
            <p:ph type="title"/>
          </p:nvPr>
        </p:nvSpPr>
        <p:spPr/>
        <p:txBody>
          <a:bodyPr/>
          <a:lstStyle/>
          <a:p>
            <a:pPr eaLnBrk="1" hangingPunct="1"/>
            <a:r>
              <a:rPr lang="en-US" altLang="en-US" sz="3600" dirty="0"/>
              <a:t>Minimizing Lateness:  </a:t>
            </a:r>
            <a:br>
              <a:rPr lang="en-US" altLang="en-US" sz="3600" dirty="0"/>
            </a:br>
            <a:r>
              <a:rPr lang="en-US" altLang="en-US" sz="3600" dirty="0"/>
              <a:t>Greedy Algorithms</a:t>
            </a:r>
          </a:p>
        </p:txBody>
      </p:sp>
      <mc:AlternateContent xmlns:mc="http://schemas.openxmlformats.org/markup-compatibility/2006" xmlns:a14="http://schemas.microsoft.com/office/drawing/2010/main">
        <mc:Choice Requires="a14">
          <p:sp>
            <p:nvSpPr>
              <p:cNvPr id="583683" name="Rectangle 3"/>
              <p:cNvSpPr>
                <a:spLocks noGrp="1" noChangeArrowheads="1"/>
              </p:cNvSpPr>
              <p:nvPr>
                <p:ph type="body" idx="1"/>
              </p:nvPr>
            </p:nvSpPr>
            <p:spPr>
              <a:xfrm>
                <a:off x="273106" y="1719262"/>
                <a:ext cx="8597788" cy="4864100"/>
              </a:xfrm>
            </p:spPr>
            <p:txBody>
              <a:bodyPr>
                <a:normAutofit/>
              </a:bodyPr>
              <a:lstStyle/>
              <a:p>
                <a:pPr marL="0" indent="0" eaLnBrk="1" hangingPunct="1">
                  <a:lnSpc>
                    <a:spcPct val="90000"/>
                  </a:lnSpc>
                  <a:buNone/>
                </a:pPr>
                <a:r>
                  <a:rPr lang="en-US" altLang="en-US" sz="2400" dirty="0"/>
                  <a:t>Greedy template.  Consider jobs in some order. </a:t>
                </a:r>
                <a:endParaRPr lang="en-US" altLang="en-US" sz="2800" dirty="0"/>
              </a:p>
              <a:p>
                <a:pPr marL="800100" lvl="1" indent="-342900" eaLnBrk="1" hangingPunct="1">
                  <a:lnSpc>
                    <a:spcPct val="90000"/>
                  </a:lnSpc>
                  <a:buClr>
                    <a:schemeClr val="tx1"/>
                  </a:buClr>
                  <a:buFont typeface="Arial" panose="020B0604020202020204" pitchFamily="34" charset="0"/>
                  <a:buChar char="•"/>
                </a:pPr>
                <a:r>
                  <a:rPr lang="en-US" altLang="en-US" sz="2400" dirty="0">
                    <a:solidFill>
                      <a:schemeClr val="hlink"/>
                    </a:solidFill>
                  </a:rPr>
                  <a:t>[Shortest processing time first]</a:t>
                </a:r>
                <a:endParaRPr lang="en-US" altLang="en-US" sz="2400" dirty="0"/>
              </a:p>
              <a:p>
                <a:pPr marL="457200" lvl="1" indent="0" eaLnBrk="1" hangingPunct="1">
                  <a:lnSpc>
                    <a:spcPct val="90000"/>
                  </a:lnSpc>
                </a:pPr>
                <a:r>
                  <a:rPr lang="en-US" altLang="en-US" sz="2400" dirty="0"/>
                  <a:t>    Consider jobs in ascending order of processing time </a:t>
                </a:r>
                <a14:m>
                  <m:oMath xmlns:m="http://schemas.openxmlformats.org/officeDocument/2006/math">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𝒕</m:t>
                        </m:r>
                      </m:e>
                      <m:sub>
                        <m:r>
                          <a:rPr lang="en-US" altLang="en-US" sz="2400" b="1" i="1" dirty="0">
                            <a:solidFill>
                              <a:srgbClr val="0033CC"/>
                            </a:solidFill>
                            <a:latin typeface="Cambria Math" panose="02040503050406030204" pitchFamily="18" charset="0"/>
                          </a:rPr>
                          <m:t>𝒋</m:t>
                        </m:r>
                      </m:sub>
                    </m:sSub>
                  </m:oMath>
                </a14:m>
                <a:r>
                  <a:rPr lang="en-US" altLang="en-US" sz="2400" dirty="0"/>
                  <a:t>.</a:t>
                </a:r>
              </a:p>
              <a:p>
                <a:pPr lvl="1" eaLnBrk="1" hangingPunct="1">
                  <a:lnSpc>
                    <a:spcPct val="90000"/>
                  </a:lnSpc>
                </a:pPr>
                <a:endParaRPr lang="en-US" altLang="en-US" sz="2400" dirty="0"/>
              </a:p>
              <a:p>
                <a:pPr lvl="1" eaLnBrk="1" hangingPunct="1">
                  <a:lnSpc>
                    <a:spcPct val="90000"/>
                  </a:lnSpc>
                </a:pPr>
                <a:endParaRPr lang="en-US" altLang="en-US" sz="2400" dirty="0"/>
              </a:p>
              <a:p>
                <a:pPr marL="800100" lvl="1" indent="-342900" eaLnBrk="1" hangingPunct="1">
                  <a:lnSpc>
                    <a:spcPct val="90000"/>
                  </a:lnSpc>
                  <a:buClr>
                    <a:schemeClr val="tx1"/>
                  </a:buClr>
                  <a:buFont typeface="Arial" panose="020B0604020202020204" pitchFamily="34" charset="0"/>
                  <a:buChar char="•"/>
                </a:pPr>
                <a:r>
                  <a:rPr lang="en-US" altLang="en-US" sz="2400" dirty="0">
                    <a:solidFill>
                      <a:schemeClr val="hlink"/>
                    </a:solidFill>
                  </a:rPr>
                  <a:t>[Smallest slack]</a:t>
                </a:r>
                <a:r>
                  <a:rPr lang="en-US" altLang="en-US" sz="2400" dirty="0"/>
                  <a:t>  </a:t>
                </a:r>
              </a:p>
              <a:p>
                <a:pPr marL="457200" lvl="1" indent="0" eaLnBrk="1" hangingPunct="1">
                  <a:lnSpc>
                    <a:spcPct val="90000"/>
                  </a:lnSpc>
                  <a:buClr>
                    <a:schemeClr val="tx1"/>
                  </a:buClr>
                </a:pPr>
                <a:r>
                  <a:rPr lang="en-US" altLang="en-US" sz="2400" dirty="0"/>
                  <a:t>    Consider jobs in ascending order of slack </a:t>
                </a:r>
                <a14:m>
                  <m:oMath xmlns:m="http://schemas.openxmlformats.org/officeDocument/2006/math">
                    <m:sSub>
                      <m:sSubPr>
                        <m:ctrlPr>
                          <a:rPr lang="en-US" altLang="en-US" sz="2400" b="1" i="1" dirty="0" smtClean="0">
                            <a:solidFill>
                              <a:srgbClr val="0033CC"/>
                            </a:solidFill>
                            <a:latin typeface="Cambria Math" panose="02040503050406030204" pitchFamily="18" charset="0"/>
                          </a:rPr>
                        </m:ctrlPr>
                      </m:sSubPr>
                      <m:e>
                        <m:r>
                          <a:rPr lang="en-US" altLang="en-US" sz="2400" b="1" i="1" dirty="0" smtClean="0">
                            <a:solidFill>
                              <a:srgbClr val="0033CC"/>
                            </a:solidFill>
                            <a:latin typeface="Cambria Math" panose="02040503050406030204" pitchFamily="18" charset="0"/>
                          </a:rPr>
                          <m:t>𝒅</m:t>
                        </m:r>
                      </m:e>
                      <m:sub>
                        <m:r>
                          <a:rPr lang="en-US" altLang="en-US" sz="2400" b="1" i="1" dirty="0" smtClean="0">
                            <a:solidFill>
                              <a:srgbClr val="0033CC"/>
                            </a:solidFill>
                            <a:latin typeface="Cambria Math" panose="02040503050406030204" pitchFamily="18" charset="0"/>
                          </a:rPr>
                          <m:t>𝒋</m:t>
                        </m:r>
                      </m:sub>
                    </m:sSub>
                    <m:r>
                      <a:rPr lang="en-US" altLang="en-US" sz="2400" b="1" i="1" dirty="0" smtClean="0">
                        <a:solidFill>
                          <a:srgbClr val="0033CC"/>
                        </a:solidFill>
                        <a:latin typeface="Cambria Math" panose="02040503050406030204" pitchFamily="18" charset="0"/>
                      </a:rPr>
                      <m:t>−</m:t>
                    </m:r>
                    <m:sSub>
                      <m:sSubPr>
                        <m:ctrlPr>
                          <a:rPr lang="en-US" altLang="en-US" sz="2400" b="1" i="1" dirty="0" smtClean="0">
                            <a:solidFill>
                              <a:srgbClr val="0033CC"/>
                            </a:solidFill>
                            <a:latin typeface="Cambria Math" panose="02040503050406030204" pitchFamily="18" charset="0"/>
                          </a:rPr>
                        </m:ctrlPr>
                      </m:sSubPr>
                      <m:e>
                        <m:r>
                          <a:rPr lang="en-US" altLang="en-US" sz="2400" b="1" i="1" dirty="0" smtClean="0">
                            <a:solidFill>
                              <a:srgbClr val="0033CC"/>
                            </a:solidFill>
                            <a:latin typeface="Cambria Math" panose="02040503050406030204" pitchFamily="18" charset="0"/>
                          </a:rPr>
                          <m:t>𝒕</m:t>
                        </m:r>
                      </m:e>
                      <m:sub>
                        <m:r>
                          <a:rPr lang="en-US" altLang="en-US" sz="2400" b="1" i="1" dirty="0" smtClean="0">
                            <a:solidFill>
                              <a:srgbClr val="0033CC"/>
                            </a:solidFill>
                            <a:latin typeface="Cambria Math" panose="02040503050406030204" pitchFamily="18" charset="0"/>
                          </a:rPr>
                          <m:t>𝒋</m:t>
                        </m:r>
                      </m:sub>
                    </m:sSub>
                  </m:oMath>
                </a14:m>
                <a:r>
                  <a:rPr lang="en-US" altLang="en-US" sz="2400" dirty="0"/>
                  <a:t>.</a:t>
                </a:r>
              </a:p>
              <a:p>
                <a:pPr lvl="1" eaLnBrk="1" hangingPunct="1">
                  <a:lnSpc>
                    <a:spcPct val="90000"/>
                  </a:lnSpc>
                </a:pPr>
                <a:endParaRPr lang="en-US" altLang="en-US" sz="2400" dirty="0"/>
              </a:p>
              <a:p>
                <a:pPr lvl="1" eaLnBrk="1" hangingPunct="1">
                  <a:lnSpc>
                    <a:spcPct val="90000"/>
                  </a:lnSpc>
                </a:pPr>
                <a:endParaRPr lang="en-US" altLang="en-US" sz="2400" dirty="0"/>
              </a:p>
              <a:p>
                <a:pPr marL="800100" lvl="1" indent="-342900" eaLnBrk="1" hangingPunct="1">
                  <a:lnSpc>
                    <a:spcPct val="90000"/>
                  </a:lnSpc>
                  <a:buClr>
                    <a:schemeClr val="tx1"/>
                  </a:buClr>
                  <a:buFont typeface="Arial" panose="020B0604020202020204" pitchFamily="34" charset="0"/>
                  <a:buChar char="•"/>
                </a:pPr>
                <a:r>
                  <a:rPr lang="en-US" altLang="en-US" sz="2400" dirty="0">
                    <a:solidFill>
                      <a:schemeClr val="hlink"/>
                    </a:solidFill>
                  </a:rPr>
                  <a:t>[Earliest deadline first]</a:t>
                </a:r>
                <a:r>
                  <a:rPr lang="en-US" altLang="en-US" sz="2400" dirty="0"/>
                  <a:t>  </a:t>
                </a:r>
              </a:p>
              <a:p>
                <a:pPr marL="457200" lvl="1" indent="0" eaLnBrk="1" hangingPunct="1">
                  <a:lnSpc>
                    <a:spcPct val="90000"/>
                  </a:lnSpc>
                  <a:buClr>
                    <a:schemeClr val="tx1"/>
                  </a:buClr>
                </a:pPr>
                <a:r>
                  <a:rPr lang="en-US" altLang="en-US" sz="2400" dirty="0"/>
                  <a:t>    Consider jobs in ascending order of deadline </a:t>
                </a:r>
                <a14:m>
                  <m:oMath xmlns:m="http://schemas.openxmlformats.org/officeDocument/2006/math">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𝒅</m:t>
                        </m:r>
                      </m:e>
                      <m:sub>
                        <m:r>
                          <a:rPr lang="en-US" altLang="en-US" sz="2400" b="1" i="1" dirty="0">
                            <a:solidFill>
                              <a:srgbClr val="0033CC"/>
                            </a:solidFill>
                            <a:latin typeface="Cambria Math" panose="02040503050406030204" pitchFamily="18" charset="0"/>
                          </a:rPr>
                          <m:t>𝒋</m:t>
                        </m:r>
                      </m:sub>
                    </m:sSub>
                  </m:oMath>
                </a14:m>
                <a:r>
                  <a:rPr lang="en-US" altLang="en-US" sz="2400" dirty="0"/>
                  <a:t>.</a:t>
                </a:r>
              </a:p>
            </p:txBody>
          </p:sp>
        </mc:Choice>
        <mc:Fallback xmlns="">
          <p:sp>
            <p:nvSpPr>
              <p:cNvPr id="583683" name="Rectangle 3"/>
              <p:cNvSpPr>
                <a:spLocks noGrp="1" noRot="1" noChangeAspect="1" noMove="1" noResize="1" noEditPoints="1" noAdjustHandles="1" noChangeArrowheads="1" noChangeShapeType="1" noTextEdit="1"/>
              </p:cNvSpPr>
              <p:nvPr>
                <p:ph type="body" idx="1"/>
              </p:nvPr>
            </p:nvSpPr>
            <p:spPr>
              <a:xfrm>
                <a:off x="273106" y="1719262"/>
                <a:ext cx="8597788" cy="4864100"/>
              </a:xfrm>
              <a:blipFill>
                <a:blip r:embed="rId3"/>
                <a:stretch>
                  <a:fillRect l="-1135" t="-1629"/>
                </a:stretch>
              </a:blipFill>
            </p:spPr>
            <p:txBody>
              <a:bodyPr/>
              <a:lstStyle/>
              <a:p>
                <a:r>
                  <a:rPr lang="en-US">
                    <a:noFill/>
                  </a:rPr>
                  <a:t> </a:t>
                </a:r>
              </a:p>
            </p:txBody>
          </p:sp>
        </mc:Fallback>
      </mc:AlternateContent>
      <p:grpSp>
        <p:nvGrpSpPr>
          <p:cNvPr id="5" name="Group 24">
            <a:extLst>
              <a:ext uri="{FF2B5EF4-FFF2-40B4-BE49-F238E27FC236}">
                <a16:creationId xmlns:a16="http://schemas.microsoft.com/office/drawing/2014/main" id="{40EBA916-0316-4245-B4D3-DC51F0E7289D}"/>
              </a:ext>
            </a:extLst>
          </p:cNvPr>
          <p:cNvGrpSpPr>
            <a:grpSpLocks/>
          </p:cNvGrpSpPr>
          <p:nvPr/>
        </p:nvGrpSpPr>
        <p:grpSpPr bwMode="auto">
          <a:xfrm>
            <a:off x="4489407" y="3008764"/>
            <a:ext cx="3257550" cy="1068388"/>
            <a:chOff x="2117" y="1488"/>
            <a:chExt cx="2052" cy="673"/>
          </a:xfrm>
        </p:grpSpPr>
        <p:sp>
          <p:nvSpPr>
            <p:cNvPr id="6" name="Rectangle 3">
              <a:extLst>
                <a:ext uri="{FF2B5EF4-FFF2-40B4-BE49-F238E27FC236}">
                  <a16:creationId xmlns:a16="http://schemas.microsoft.com/office/drawing/2014/main" id="{5A29FE47-6BD1-4311-87B3-AEB05609B229}"/>
                </a:ext>
              </a:extLst>
            </p:cNvPr>
            <p:cNvSpPr>
              <a:spLocks noChangeArrowheads="1"/>
            </p:cNvSpPr>
            <p:nvPr/>
          </p:nvSpPr>
          <p:spPr bwMode="auto">
            <a:xfrm>
              <a:off x="3228" y="1969"/>
              <a:ext cx="94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dirty="0">
                  <a:latin typeface="Comic Sans MS" panose="030F0702030302020204" pitchFamily="66" charset="0"/>
                </a:rPr>
                <a:t>counterexample</a:t>
              </a:r>
            </a:p>
          </p:txBody>
        </p:sp>
        <p:sp>
          <p:nvSpPr>
            <p:cNvPr id="7" name="Rectangle 5">
              <a:extLst>
                <a:ext uri="{FF2B5EF4-FFF2-40B4-BE49-F238E27FC236}">
                  <a16:creationId xmlns:a16="http://schemas.microsoft.com/office/drawing/2014/main" id="{454A087E-1A03-475A-B476-6AC597A976E4}"/>
                </a:ext>
              </a:extLst>
            </p:cNvPr>
            <p:cNvSpPr>
              <a:spLocks noChangeArrowheads="1"/>
            </p:cNvSpPr>
            <p:nvPr/>
          </p:nvSpPr>
          <p:spPr bwMode="auto">
            <a:xfrm>
              <a:off x="2117" y="1936"/>
              <a:ext cx="404"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d</a:t>
              </a:r>
              <a:r>
                <a:rPr lang="en-US" altLang="en-US" sz="1400" baseline="-25000">
                  <a:solidFill>
                    <a:schemeClr val="bg1"/>
                  </a:solidFill>
                  <a:latin typeface="Comic Sans MS" panose="030F0702030302020204" pitchFamily="66" charset="0"/>
                </a:rPr>
                <a:t>j</a:t>
              </a:r>
            </a:p>
          </p:txBody>
        </p:sp>
        <p:sp>
          <p:nvSpPr>
            <p:cNvPr id="8" name="Rectangle 6">
              <a:extLst>
                <a:ext uri="{FF2B5EF4-FFF2-40B4-BE49-F238E27FC236}">
                  <a16:creationId xmlns:a16="http://schemas.microsoft.com/office/drawing/2014/main" id="{D79B0ABE-9C6D-4845-9F2A-15979782CCA7}"/>
                </a:ext>
              </a:extLst>
            </p:cNvPr>
            <p:cNvSpPr>
              <a:spLocks noChangeArrowheads="1"/>
            </p:cNvSpPr>
            <p:nvPr/>
          </p:nvSpPr>
          <p:spPr bwMode="auto">
            <a:xfrm>
              <a:off x="2117" y="1712"/>
              <a:ext cx="404"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t</a:t>
              </a:r>
              <a:r>
                <a:rPr lang="en-US" altLang="en-US" sz="1400" baseline="-25000">
                  <a:solidFill>
                    <a:schemeClr val="bg1"/>
                  </a:solidFill>
                  <a:latin typeface="Comic Sans MS" panose="030F0702030302020204" pitchFamily="66" charset="0"/>
                </a:rPr>
                <a:t>j</a:t>
              </a:r>
            </a:p>
          </p:txBody>
        </p:sp>
        <p:grpSp>
          <p:nvGrpSpPr>
            <p:cNvPr id="9" name="Group 7">
              <a:extLst>
                <a:ext uri="{FF2B5EF4-FFF2-40B4-BE49-F238E27FC236}">
                  <a16:creationId xmlns:a16="http://schemas.microsoft.com/office/drawing/2014/main" id="{D85E6AF4-3CC2-49A4-B0D3-2B80C3BCEC1F}"/>
                </a:ext>
              </a:extLst>
            </p:cNvPr>
            <p:cNvGrpSpPr>
              <a:grpSpLocks/>
            </p:cNvGrpSpPr>
            <p:nvPr/>
          </p:nvGrpSpPr>
          <p:grpSpPr bwMode="auto">
            <a:xfrm>
              <a:off x="2521" y="1488"/>
              <a:ext cx="604" cy="672"/>
              <a:chOff x="1988" y="1344"/>
              <a:chExt cx="505" cy="672"/>
            </a:xfrm>
          </p:grpSpPr>
          <p:sp>
            <p:nvSpPr>
              <p:cNvPr id="10" name="Rectangle 8">
                <a:extLst>
                  <a:ext uri="{FF2B5EF4-FFF2-40B4-BE49-F238E27FC236}">
                    <a16:creationId xmlns:a16="http://schemas.microsoft.com/office/drawing/2014/main" id="{4FC745AC-8E23-472B-BC84-7CB163ED9049}"/>
                  </a:ext>
                </a:extLst>
              </p:cNvPr>
              <p:cNvSpPr>
                <a:spLocks noChangeArrowheads="1"/>
              </p:cNvSpPr>
              <p:nvPr/>
            </p:nvSpPr>
            <p:spPr bwMode="auto">
              <a:xfrm>
                <a:off x="1988" y="1792"/>
                <a:ext cx="253"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dirty="0">
                    <a:latin typeface="Comic Sans MS" panose="030F0702030302020204" pitchFamily="66" charset="0"/>
                  </a:rPr>
                  <a:t>100</a:t>
                </a:r>
                <a:endParaRPr lang="en-US" altLang="en-US" sz="1400" baseline="30000" dirty="0">
                  <a:latin typeface="Comic Sans MS" panose="030F0702030302020204" pitchFamily="66" charset="0"/>
                </a:endParaRPr>
              </a:p>
            </p:txBody>
          </p:sp>
          <p:sp>
            <p:nvSpPr>
              <p:cNvPr id="11" name="Rectangle 9">
                <a:extLst>
                  <a:ext uri="{FF2B5EF4-FFF2-40B4-BE49-F238E27FC236}">
                    <a16:creationId xmlns:a16="http://schemas.microsoft.com/office/drawing/2014/main" id="{33677400-8ADA-46CF-9937-901A99A987C8}"/>
                  </a:ext>
                </a:extLst>
              </p:cNvPr>
              <p:cNvSpPr>
                <a:spLocks noChangeArrowheads="1"/>
              </p:cNvSpPr>
              <p:nvPr/>
            </p:nvSpPr>
            <p:spPr bwMode="auto">
              <a:xfrm>
                <a:off x="1988" y="1568"/>
                <a:ext cx="253"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a:t>
                </a:r>
                <a:endParaRPr lang="en-US" altLang="en-US" sz="1400" baseline="30000">
                  <a:latin typeface="Comic Sans MS" panose="030F0702030302020204" pitchFamily="66" charset="0"/>
                </a:endParaRPr>
              </a:p>
            </p:txBody>
          </p:sp>
          <p:sp>
            <p:nvSpPr>
              <p:cNvPr id="12" name="Rectangle 10">
                <a:extLst>
                  <a:ext uri="{FF2B5EF4-FFF2-40B4-BE49-F238E27FC236}">
                    <a16:creationId xmlns:a16="http://schemas.microsoft.com/office/drawing/2014/main" id="{7AA0AFA8-507D-4D73-89DB-7731480EF409}"/>
                  </a:ext>
                </a:extLst>
              </p:cNvPr>
              <p:cNvSpPr>
                <a:spLocks noChangeArrowheads="1"/>
              </p:cNvSpPr>
              <p:nvPr/>
            </p:nvSpPr>
            <p:spPr bwMode="auto">
              <a:xfrm>
                <a:off x="1988" y="1344"/>
                <a:ext cx="253"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endParaRPr lang="en-US" altLang="en-US" sz="1400" baseline="30000">
                  <a:solidFill>
                    <a:schemeClr val="bg1"/>
                  </a:solidFill>
                  <a:latin typeface="Comic Sans MS" panose="030F0702030302020204" pitchFamily="66" charset="0"/>
                </a:endParaRPr>
              </a:p>
            </p:txBody>
          </p:sp>
          <p:sp>
            <p:nvSpPr>
              <p:cNvPr id="13" name="Rectangle 11">
                <a:extLst>
                  <a:ext uri="{FF2B5EF4-FFF2-40B4-BE49-F238E27FC236}">
                    <a16:creationId xmlns:a16="http://schemas.microsoft.com/office/drawing/2014/main" id="{ADA10B94-2C10-41B3-A86B-1BBAB6501E81}"/>
                  </a:ext>
                </a:extLst>
              </p:cNvPr>
              <p:cNvSpPr>
                <a:spLocks noChangeArrowheads="1"/>
              </p:cNvSpPr>
              <p:nvPr/>
            </p:nvSpPr>
            <p:spPr bwMode="auto">
              <a:xfrm>
                <a:off x="2241" y="1792"/>
                <a:ext cx="252"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10</a:t>
                </a:r>
                <a:endParaRPr lang="en-US" altLang="en-US" sz="1400" baseline="30000">
                  <a:latin typeface="Comic Sans MS" panose="030F0702030302020204" pitchFamily="66" charset="0"/>
                </a:endParaRPr>
              </a:p>
            </p:txBody>
          </p:sp>
          <p:sp>
            <p:nvSpPr>
              <p:cNvPr id="14" name="Rectangle 12">
                <a:extLst>
                  <a:ext uri="{FF2B5EF4-FFF2-40B4-BE49-F238E27FC236}">
                    <a16:creationId xmlns:a16="http://schemas.microsoft.com/office/drawing/2014/main" id="{FBE2C196-057C-4E89-8C9C-5E38F28871B4}"/>
                  </a:ext>
                </a:extLst>
              </p:cNvPr>
              <p:cNvSpPr>
                <a:spLocks noChangeArrowheads="1"/>
              </p:cNvSpPr>
              <p:nvPr/>
            </p:nvSpPr>
            <p:spPr bwMode="auto">
              <a:xfrm>
                <a:off x="2241" y="1568"/>
                <a:ext cx="252"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10</a:t>
                </a:r>
                <a:endParaRPr lang="en-US" altLang="en-US" sz="1400" baseline="30000">
                  <a:latin typeface="Comic Sans MS" panose="030F0702030302020204" pitchFamily="66" charset="0"/>
                </a:endParaRPr>
              </a:p>
            </p:txBody>
          </p:sp>
          <p:sp>
            <p:nvSpPr>
              <p:cNvPr id="15" name="Rectangle 13">
                <a:extLst>
                  <a:ext uri="{FF2B5EF4-FFF2-40B4-BE49-F238E27FC236}">
                    <a16:creationId xmlns:a16="http://schemas.microsoft.com/office/drawing/2014/main" id="{6DD62A9E-AF2E-43E0-A285-95D31BDED5D7}"/>
                  </a:ext>
                </a:extLst>
              </p:cNvPr>
              <p:cNvSpPr>
                <a:spLocks noChangeArrowheads="1"/>
              </p:cNvSpPr>
              <p:nvPr/>
            </p:nvSpPr>
            <p:spPr bwMode="auto">
              <a:xfrm>
                <a:off x="2241" y="1344"/>
                <a:ext cx="252"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2</a:t>
                </a:r>
                <a:endParaRPr lang="en-US" altLang="en-US" sz="1400" baseline="30000">
                  <a:solidFill>
                    <a:schemeClr val="bg1"/>
                  </a:solidFill>
                  <a:latin typeface="Comic Sans MS" panose="030F0702030302020204" pitchFamily="66" charset="0"/>
                </a:endParaRPr>
              </a:p>
            </p:txBody>
          </p:sp>
        </p:grpSp>
      </p:grpSp>
      <p:grpSp>
        <p:nvGrpSpPr>
          <p:cNvPr id="16" name="Group 25">
            <a:extLst>
              <a:ext uri="{FF2B5EF4-FFF2-40B4-BE49-F238E27FC236}">
                <a16:creationId xmlns:a16="http://schemas.microsoft.com/office/drawing/2014/main" id="{FFFC97F9-87F5-463B-BE13-60F42772BF14}"/>
              </a:ext>
            </a:extLst>
          </p:cNvPr>
          <p:cNvGrpSpPr>
            <a:grpSpLocks/>
          </p:cNvGrpSpPr>
          <p:nvPr/>
        </p:nvGrpSpPr>
        <p:grpSpPr bwMode="auto">
          <a:xfrm>
            <a:off x="4489407" y="4564548"/>
            <a:ext cx="3319463" cy="1104900"/>
            <a:chOff x="2410" y="3012"/>
            <a:chExt cx="2091" cy="696"/>
          </a:xfrm>
        </p:grpSpPr>
        <p:sp>
          <p:nvSpPr>
            <p:cNvPr id="17" name="Rectangle 4">
              <a:extLst>
                <a:ext uri="{FF2B5EF4-FFF2-40B4-BE49-F238E27FC236}">
                  <a16:creationId xmlns:a16="http://schemas.microsoft.com/office/drawing/2014/main" id="{406B428A-66D4-47A2-A628-FF5B37869EF9}"/>
                </a:ext>
              </a:extLst>
            </p:cNvPr>
            <p:cNvSpPr>
              <a:spLocks noChangeArrowheads="1"/>
            </p:cNvSpPr>
            <p:nvPr/>
          </p:nvSpPr>
          <p:spPr bwMode="auto">
            <a:xfrm>
              <a:off x="3560" y="3516"/>
              <a:ext cx="94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dirty="0">
                  <a:latin typeface="Comic Sans MS" panose="030F0702030302020204" pitchFamily="66" charset="0"/>
                </a:rPr>
                <a:t>counterexample</a:t>
              </a:r>
            </a:p>
          </p:txBody>
        </p:sp>
        <p:sp>
          <p:nvSpPr>
            <p:cNvPr id="18" name="Rectangle 14">
              <a:extLst>
                <a:ext uri="{FF2B5EF4-FFF2-40B4-BE49-F238E27FC236}">
                  <a16:creationId xmlns:a16="http://schemas.microsoft.com/office/drawing/2014/main" id="{28CA557E-144A-4182-A149-1E3F2680ACD7}"/>
                </a:ext>
              </a:extLst>
            </p:cNvPr>
            <p:cNvSpPr>
              <a:spLocks noChangeArrowheads="1"/>
            </p:cNvSpPr>
            <p:nvPr/>
          </p:nvSpPr>
          <p:spPr bwMode="auto">
            <a:xfrm>
              <a:off x="2410" y="3460"/>
              <a:ext cx="404"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d</a:t>
              </a:r>
              <a:r>
                <a:rPr lang="en-US" altLang="en-US" sz="1400" baseline="-25000">
                  <a:solidFill>
                    <a:schemeClr val="bg1"/>
                  </a:solidFill>
                  <a:latin typeface="Comic Sans MS" panose="030F0702030302020204" pitchFamily="66" charset="0"/>
                </a:rPr>
                <a:t>j</a:t>
              </a:r>
            </a:p>
          </p:txBody>
        </p:sp>
        <p:sp>
          <p:nvSpPr>
            <p:cNvPr id="19" name="Rectangle 15">
              <a:extLst>
                <a:ext uri="{FF2B5EF4-FFF2-40B4-BE49-F238E27FC236}">
                  <a16:creationId xmlns:a16="http://schemas.microsoft.com/office/drawing/2014/main" id="{421FC458-B8AF-4B37-BD80-EBCCD93AE77B}"/>
                </a:ext>
              </a:extLst>
            </p:cNvPr>
            <p:cNvSpPr>
              <a:spLocks noChangeArrowheads="1"/>
            </p:cNvSpPr>
            <p:nvPr/>
          </p:nvSpPr>
          <p:spPr bwMode="auto">
            <a:xfrm>
              <a:off x="2410" y="3242"/>
              <a:ext cx="404"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t</a:t>
              </a:r>
              <a:r>
                <a:rPr lang="en-US" altLang="en-US" sz="1400" baseline="-25000">
                  <a:solidFill>
                    <a:schemeClr val="bg1"/>
                  </a:solidFill>
                  <a:latin typeface="Comic Sans MS" panose="030F0702030302020204" pitchFamily="66" charset="0"/>
                </a:rPr>
                <a:t>j</a:t>
              </a:r>
            </a:p>
          </p:txBody>
        </p:sp>
        <p:grpSp>
          <p:nvGrpSpPr>
            <p:cNvPr id="20" name="Group 16">
              <a:extLst>
                <a:ext uri="{FF2B5EF4-FFF2-40B4-BE49-F238E27FC236}">
                  <a16:creationId xmlns:a16="http://schemas.microsoft.com/office/drawing/2014/main" id="{CD680C91-0AD0-4051-BC5C-4884BA13F997}"/>
                </a:ext>
              </a:extLst>
            </p:cNvPr>
            <p:cNvGrpSpPr>
              <a:grpSpLocks/>
            </p:cNvGrpSpPr>
            <p:nvPr/>
          </p:nvGrpSpPr>
          <p:grpSpPr bwMode="auto">
            <a:xfrm>
              <a:off x="2820" y="3012"/>
              <a:ext cx="604" cy="672"/>
              <a:chOff x="1988" y="1344"/>
              <a:chExt cx="505" cy="672"/>
            </a:xfrm>
          </p:grpSpPr>
          <p:sp>
            <p:nvSpPr>
              <p:cNvPr id="21" name="Rectangle 17">
                <a:extLst>
                  <a:ext uri="{FF2B5EF4-FFF2-40B4-BE49-F238E27FC236}">
                    <a16:creationId xmlns:a16="http://schemas.microsoft.com/office/drawing/2014/main" id="{435F32EB-E242-45D1-A827-C7A54ED87C32}"/>
                  </a:ext>
                </a:extLst>
              </p:cNvPr>
              <p:cNvSpPr>
                <a:spLocks noChangeArrowheads="1"/>
              </p:cNvSpPr>
              <p:nvPr/>
            </p:nvSpPr>
            <p:spPr bwMode="auto">
              <a:xfrm>
                <a:off x="1988" y="1792"/>
                <a:ext cx="253"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2</a:t>
                </a:r>
                <a:endParaRPr lang="en-US" altLang="en-US" sz="1400" baseline="30000">
                  <a:latin typeface="Comic Sans MS" panose="030F0702030302020204" pitchFamily="66" charset="0"/>
                </a:endParaRPr>
              </a:p>
            </p:txBody>
          </p:sp>
          <p:sp>
            <p:nvSpPr>
              <p:cNvPr id="22" name="Rectangle 18">
                <a:extLst>
                  <a:ext uri="{FF2B5EF4-FFF2-40B4-BE49-F238E27FC236}">
                    <a16:creationId xmlns:a16="http://schemas.microsoft.com/office/drawing/2014/main" id="{8E63F3C2-B171-46DA-873F-18A6E3068759}"/>
                  </a:ext>
                </a:extLst>
              </p:cNvPr>
              <p:cNvSpPr>
                <a:spLocks noChangeArrowheads="1"/>
              </p:cNvSpPr>
              <p:nvPr/>
            </p:nvSpPr>
            <p:spPr bwMode="auto">
              <a:xfrm>
                <a:off x="1988" y="1568"/>
                <a:ext cx="253"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a:t>
                </a:r>
                <a:endParaRPr lang="en-US" altLang="en-US" sz="1400" baseline="30000">
                  <a:latin typeface="Comic Sans MS" panose="030F0702030302020204" pitchFamily="66" charset="0"/>
                </a:endParaRPr>
              </a:p>
            </p:txBody>
          </p:sp>
          <p:sp>
            <p:nvSpPr>
              <p:cNvPr id="23" name="Rectangle 19">
                <a:extLst>
                  <a:ext uri="{FF2B5EF4-FFF2-40B4-BE49-F238E27FC236}">
                    <a16:creationId xmlns:a16="http://schemas.microsoft.com/office/drawing/2014/main" id="{88B4339C-8889-45BC-8B06-74BFE36A094B}"/>
                  </a:ext>
                </a:extLst>
              </p:cNvPr>
              <p:cNvSpPr>
                <a:spLocks noChangeArrowheads="1"/>
              </p:cNvSpPr>
              <p:nvPr/>
            </p:nvSpPr>
            <p:spPr bwMode="auto">
              <a:xfrm>
                <a:off x="1988" y="1344"/>
                <a:ext cx="253"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endParaRPr lang="en-US" altLang="en-US" sz="1400" baseline="30000">
                  <a:solidFill>
                    <a:schemeClr val="bg1"/>
                  </a:solidFill>
                  <a:latin typeface="Comic Sans MS" panose="030F0702030302020204" pitchFamily="66" charset="0"/>
                </a:endParaRPr>
              </a:p>
            </p:txBody>
          </p:sp>
          <p:sp>
            <p:nvSpPr>
              <p:cNvPr id="24" name="Rectangle 20">
                <a:extLst>
                  <a:ext uri="{FF2B5EF4-FFF2-40B4-BE49-F238E27FC236}">
                    <a16:creationId xmlns:a16="http://schemas.microsoft.com/office/drawing/2014/main" id="{1999B75D-6DBD-43BE-B275-01F392C65763}"/>
                  </a:ext>
                </a:extLst>
              </p:cNvPr>
              <p:cNvSpPr>
                <a:spLocks noChangeArrowheads="1"/>
              </p:cNvSpPr>
              <p:nvPr/>
            </p:nvSpPr>
            <p:spPr bwMode="auto">
              <a:xfrm>
                <a:off x="2241" y="1792"/>
                <a:ext cx="252"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dirty="0">
                    <a:latin typeface="Comic Sans MS" panose="030F0702030302020204" pitchFamily="66" charset="0"/>
                  </a:rPr>
                  <a:t>10</a:t>
                </a:r>
                <a:endParaRPr lang="en-US" altLang="en-US" sz="1400" baseline="30000" dirty="0">
                  <a:latin typeface="Comic Sans MS" panose="030F0702030302020204" pitchFamily="66" charset="0"/>
                </a:endParaRPr>
              </a:p>
            </p:txBody>
          </p:sp>
          <p:sp>
            <p:nvSpPr>
              <p:cNvPr id="25" name="Rectangle 21">
                <a:extLst>
                  <a:ext uri="{FF2B5EF4-FFF2-40B4-BE49-F238E27FC236}">
                    <a16:creationId xmlns:a16="http://schemas.microsoft.com/office/drawing/2014/main" id="{CEE40188-342F-426A-997F-7164978A6B64}"/>
                  </a:ext>
                </a:extLst>
              </p:cNvPr>
              <p:cNvSpPr>
                <a:spLocks noChangeArrowheads="1"/>
              </p:cNvSpPr>
              <p:nvPr/>
            </p:nvSpPr>
            <p:spPr bwMode="auto">
              <a:xfrm>
                <a:off x="2241" y="1568"/>
                <a:ext cx="252"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10</a:t>
                </a:r>
                <a:endParaRPr lang="en-US" altLang="en-US" sz="1400" baseline="30000">
                  <a:latin typeface="Comic Sans MS" panose="030F0702030302020204" pitchFamily="66" charset="0"/>
                </a:endParaRPr>
              </a:p>
            </p:txBody>
          </p:sp>
          <p:sp>
            <p:nvSpPr>
              <p:cNvPr id="26" name="Rectangle 22">
                <a:extLst>
                  <a:ext uri="{FF2B5EF4-FFF2-40B4-BE49-F238E27FC236}">
                    <a16:creationId xmlns:a16="http://schemas.microsoft.com/office/drawing/2014/main" id="{D60ABE3A-D21E-4C96-BD4C-06796393791D}"/>
                  </a:ext>
                </a:extLst>
              </p:cNvPr>
              <p:cNvSpPr>
                <a:spLocks noChangeArrowheads="1"/>
              </p:cNvSpPr>
              <p:nvPr/>
            </p:nvSpPr>
            <p:spPr bwMode="auto">
              <a:xfrm>
                <a:off x="2241" y="1344"/>
                <a:ext cx="252"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2</a:t>
                </a:r>
                <a:endParaRPr lang="en-US" altLang="en-US" sz="1400" baseline="30000">
                  <a:solidFill>
                    <a:schemeClr val="bg1"/>
                  </a:solidFill>
                  <a:latin typeface="Comic Sans MS" panose="030F0702030302020204" pitchFamily="66" charset="0"/>
                </a:endParaRPr>
              </a:p>
            </p:txBody>
          </p:sp>
        </p:grpSp>
      </p:grpSp>
    </p:spTree>
    <p:extLst>
      <p:ext uri="{BB962C8B-B14F-4D97-AF65-F5344CB8AC3E}">
        <p14:creationId xmlns:p14="http://schemas.microsoft.com/office/powerpoint/2010/main" val="19061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68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68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368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368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368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36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Greedy Algorithm:                     </a:t>
            </a:r>
            <a:br>
              <a:rPr lang="en-US" altLang="en-US" sz="3600" dirty="0"/>
            </a:br>
            <a:r>
              <a:rPr lang="en-US" altLang="en-US" sz="3600" dirty="0"/>
              <a:t>Earliest Deadline First</a:t>
            </a:r>
            <a:endParaRPr lang="en-US" altLang="en-US" sz="3600" dirty="0">
              <a:solidFill>
                <a:srgbClr val="00206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17</a:t>
            </a:fld>
            <a:endParaRPr lang="en-US" altLang="en-US" sz="1400">
              <a:latin typeface="Tahoma" panose="020B0604030504040204" pitchFamily="34" charset="0"/>
            </a:endParaRPr>
          </a:p>
        </p:txBody>
      </p:sp>
      <p:sp>
        <p:nvSpPr>
          <p:cNvPr id="34" name="Text Box 2"/>
          <p:cNvSpPr txBox="1">
            <a:spLocks noChangeArrowheads="1"/>
          </p:cNvSpPr>
          <p:nvPr/>
        </p:nvSpPr>
        <p:spPr bwMode="auto">
          <a:xfrm>
            <a:off x="3124200" y="5743575"/>
            <a:ext cx="1752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endParaRPr kumimoji="1" lang="en-US" altLang="en-US" sz="1400">
              <a:latin typeface="Comic Sans MS" panose="030F0702030302020204" pitchFamily="66" charset="0"/>
            </a:endParaRPr>
          </a:p>
        </p:txBody>
      </p:sp>
      <p:sp>
        <p:nvSpPr>
          <p:cNvPr id="35" name="Text Box 3"/>
          <p:cNvSpPr txBox="1">
            <a:spLocks noChangeArrowheads="1"/>
          </p:cNvSpPr>
          <p:nvPr/>
        </p:nvSpPr>
        <p:spPr bwMode="auto">
          <a:xfrm>
            <a:off x="3810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0</a:t>
            </a:r>
          </a:p>
        </p:txBody>
      </p:sp>
      <p:sp>
        <p:nvSpPr>
          <p:cNvPr id="36" name="Text Box 4"/>
          <p:cNvSpPr txBox="1">
            <a:spLocks noChangeArrowheads="1"/>
          </p:cNvSpPr>
          <p:nvPr/>
        </p:nvSpPr>
        <p:spPr bwMode="auto">
          <a:xfrm>
            <a:off x="8382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a:t>
            </a:r>
          </a:p>
        </p:txBody>
      </p:sp>
      <p:sp>
        <p:nvSpPr>
          <p:cNvPr id="37" name="Text Box 5"/>
          <p:cNvSpPr txBox="1">
            <a:spLocks noChangeArrowheads="1"/>
          </p:cNvSpPr>
          <p:nvPr/>
        </p:nvSpPr>
        <p:spPr bwMode="auto">
          <a:xfrm>
            <a:off x="13716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2</a:t>
            </a:r>
          </a:p>
        </p:txBody>
      </p:sp>
      <p:sp>
        <p:nvSpPr>
          <p:cNvPr id="38" name="Text Box 6"/>
          <p:cNvSpPr txBox="1">
            <a:spLocks noChangeArrowheads="1"/>
          </p:cNvSpPr>
          <p:nvPr/>
        </p:nvSpPr>
        <p:spPr bwMode="auto">
          <a:xfrm>
            <a:off x="19050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3</a:t>
            </a:r>
          </a:p>
        </p:txBody>
      </p:sp>
      <p:sp>
        <p:nvSpPr>
          <p:cNvPr id="39" name="Text Box 7"/>
          <p:cNvSpPr txBox="1">
            <a:spLocks noChangeArrowheads="1"/>
          </p:cNvSpPr>
          <p:nvPr/>
        </p:nvSpPr>
        <p:spPr bwMode="auto">
          <a:xfrm>
            <a:off x="24384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4</a:t>
            </a:r>
          </a:p>
        </p:txBody>
      </p:sp>
      <p:sp>
        <p:nvSpPr>
          <p:cNvPr id="40" name="Text Box 8"/>
          <p:cNvSpPr txBox="1">
            <a:spLocks noChangeArrowheads="1"/>
          </p:cNvSpPr>
          <p:nvPr/>
        </p:nvSpPr>
        <p:spPr bwMode="auto">
          <a:xfrm>
            <a:off x="29718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5</a:t>
            </a:r>
          </a:p>
        </p:txBody>
      </p:sp>
      <p:sp>
        <p:nvSpPr>
          <p:cNvPr id="41" name="Text Box 9"/>
          <p:cNvSpPr txBox="1">
            <a:spLocks noChangeArrowheads="1"/>
          </p:cNvSpPr>
          <p:nvPr/>
        </p:nvSpPr>
        <p:spPr bwMode="auto">
          <a:xfrm>
            <a:off x="35052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6</a:t>
            </a:r>
          </a:p>
        </p:txBody>
      </p:sp>
      <p:sp>
        <p:nvSpPr>
          <p:cNvPr id="42" name="Text Box 10"/>
          <p:cNvSpPr txBox="1">
            <a:spLocks noChangeArrowheads="1"/>
          </p:cNvSpPr>
          <p:nvPr/>
        </p:nvSpPr>
        <p:spPr bwMode="auto">
          <a:xfrm>
            <a:off x="40386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7</a:t>
            </a:r>
          </a:p>
        </p:txBody>
      </p:sp>
      <p:sp>
        <p:nvSpPr>
          <p:cNvPr id="43" name="Text Box 11"/>
          <p:cNvSpPr txBox="1">
            <a:spLocks noChangeArrowheads="1"/>
          </p:cNvSpPr>
          <p:nvPr/>
        </p:nvSpPr>
        <p:spPr bwMode="auto">
          <a:xfrm>
            <a:off x="45720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8</a:t>
            </a:r>
          </a:p>
        </p:txBody>
      </p:sp>
      <p:sp>
        <p:nvSpPr>
          <p:cNvPr id="44" name="Text Box 12"/>
          <p:cNvSpPr txBox="1">
            <a:spLocks noChangeArrowheads="1"/>
          </p:cNvSpPr>
          <p:nvPr/>
        </p:nvSpPr>
        <p:spPr bwMode="auto">
          <a:xfrm>
            <a:off x="51054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9</a:t>
            </a:r>
          </a:p>
        </p:txBody>
      </p:sp>
      <p:sp>
        <p:nvSpPr>
          <p:cNvPr id="45" name="Text Box 13"/>
          <p:cNvSpPr txBox="1">
            <a:spLocks noChangeArrowheads="1"/>
          </p:cNvSpPr>
          <p:nvPr/>
        </p:nvSpPr>
        <p:spPr bwMode="auto">
          <a:xfrm>
            <a:off x="55626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10</a:t>
            </a:r>
          </a:p>
        </p:txBody>
      </p:sp>
      <p:sp>
        <p:nvSpPr>
          <p:cNvPr id="46" name="Text Box 14"/>
          <p:cNvSpPr txBox="1">
            <a:spLocks noChangeArrowheads="1"/>
          </p:cNvSpPr>
          <p:nvPr/>
        </p:nvSpPr>
        <p:spPr bwMode="auto">
          <a:xfrm>
            <a:off x="61722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11</a:t>
            </a:r>
          </a:p>
        </p:txBody>
      </p:sp>
      <p:sp>
        <p:nvSpPr>
          <p:cNvPr id="47" name="Text Box 15"/>
          <p:cNvSpPr txBox="1">
            <a:spLocks noChangeArrowheads="1"/>
          </p:cNvSpPr>
          <p:nvPr/>
        </p:nvSpPr>
        <p:spPr bwMode="auto">
          <a:xfrm>
            <a:off x="6705600" y="5943600"/>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12</a:t>
            </a:r>
          </a:p>
        </p:txBody>
      </p:sp>
      <p:sp>
        <p:nvSpPr>
          <p:cNvPr id="48" name="Text Box 16"/>
          <p:cNvSpPr txBox="1">
            <a:spLocks noChangeArrowheads="1"/>
          </p:cNvSpPr>
          <p:nvPr/>
        </p:nvSpPr>
        <p:spPr bwMode="auto">
          <a:xfrm>
            <a:off x="7162800" y="5943600"/>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13</a:t>
            </a:r>
          </a:p>
        </p:txBody>
      </p:sp>
      <p:sp>
        <p:nvSpPr>
          <p:cNvPr id="49" name="Text Box 17"/>
          <p:cNvSpPr txBox="1">
            <a:spLocks noChangeArrowheads="1"/>
          </p:cNvSpPr>
          <p:nvPr/>
        </p:nvSpPr>
        <p:spPr bwMode="auto">
          <a:xfrm>
            <a:off x="7696200" y="5943600"/>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14</a:t>
            </a:r>
          </a:p>
        </p:txBody>
      </p:sp>
      <p:sp>
        <p:nvSpPr>
          <p:cNvPr id="50" name="Text Box 18"/>
          <p:cNvSpPr txBox="1">
            <a:spLocks noChangeArrowheads="1"/>
          </p:cNvSpPr>
          <p:nvPr/>
        </p:nvSpPr>
        <p:spPr bwMode="auto">
          <a:xfrm>
            <a:off x="8229600" y="5943600"/>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15</a:t>
            </a:r>
          </a:p>
        </p:txBody>
      </p:sp>
      <p:sp>
        <p:nvSpPr>
          <p:cNvPr id="56" name="Rectangle 24"/>
          <p:cNvSpPr>
            <a:spLocks noChangeArrowheads="1"/>
          </p:cNvSpPr>
          <p:nvPr/>
        </p:nvSpPr>
        <p:spPr bwMode="auto">
          <a:xfrm>
            <a:off x="3657600" y="5562600"/>
            <a:ext cx="21336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latin typeface="Comic Sans MS" panose="030F0702030302020204" pitchFamily="66" charset="0"/>
              </a:rPr>
              <a:t>d</a:t>
            </a:r>
            <a:r>
              <a:rPr kumimoji="1" lang="en-US" altLang="en-US" sz="1400" baseline="-25000" dirty="0">
                <a:latin typeface="Comic Sans MS" panose="030F0702030302020204" pitchFamily="66" charset="0"/>
              </a:rPr>
              <a:t>4</a:t>
            </a:r>
            <a:r>
              <a:rPr kumimoji="1" lang="en-US" altLang="en-US" sz="1400" dirty="0">
                <a:latin typeface="Comic Sans MS" panose="030F0702030302020204" pitchFamily="66" charset="0"/>
              </a:rPr>
              <a:t> = 9</a:t>
            </a:r>
          </a:p>
        </p:txBody>
      </p:sp>
      <p:sp>
        <p:nvSpPr>
          <p:cNvPr id="52" name="Rectangle 20"/>
          <p:cNvSpPr>
            <a:spLocks noChangeArrowheads="1"/>
          </p:cNvSpPr>
          <p:nvPr/>
        </p:nvSpPr>
        <p:spPr bwMode="auto">
          <a:xfrm>
            <a:off x="5791200" y="5562600"/>
            <a:ext cx="16002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latin typeface="Comic Sans MS" panose="030F0702030302020204" pitchFamily="66" charset="0"/>
              </a:rPr>
              <a:t>d</a:t>
            </a:r>
            <a:r>
              <a:rPr kumimoji="1" lang="en-US" altLang="en-US" sz="1400" baseline="-25000" dirty="0">
                <a:latin typeface="Comic Sans MS" panose="030F0702030302020204" pitchFamily="66" charset="0"/>
              </a:rPr>
              <a:t>5</a:t>
            </a:r>
            <a:r>
              <a:rPr kumimoji="1" lang="en-US" altLang="en-US" sz="1400" dirty="0">
                <a:latin typeface="Comic Sans MS" panose="030F0702030302020204" pitchFamily="66" charset="0"/>
              </a:rPr>
              <a:t> = 14</a:t>
            </a:r>
          </a:p>
        </p:txBody>
      </p:sp>
      <p:sp>
        <p:nvSpPr>
          <p:cNvPr id="53" name="Rectangle 21"/>
          <p:cNvSpPr>
            <a:spLocks noChangeArrowheads="1"/>
          </p:cNvSpPr>
          <p:nvPr/>
        </p:nvSpPr>
        <p:spPr bwMode="auto">
          <a:xfrm>
            <a:off x="2057400" y="5562600"/>
            <a:ext cx="10668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2</a:t>
            </a:r>
            <a:r>
              <a:rPr kumimoji="1" lang="en-US" altLang="en-US" sz="1400">
                <a:latin typeface="Comic Sans MS" panose="030F0702030302020204" pitchFamily="66" charset="0"/>
              </a:rPr>
              <a:t> = 8</a:t>
            </a:r>
          </a:p>
        </p:txBody>
      </p:sp>
      <p:sp>
        <p:nvSpPr>
          <p:cNvPr id="54" name="Rectangle 22"/>
          <p:cNvSpPr>
            <a:spLocks noChangeArrowheads="1"/>
          </p:cNvSpPr>
          <p:nvPr/>
        </p:nvSpPr>
        <p:spPr bwMode="auto">
          <a:xfrm>
            <a:off x="7391400" y="5562600"/>
            <a:ext cx="10668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6</a:t>
            </a:r>
            <a:r>
              <a:rPr kumimoji="1" lang="en-US" altLang="en-US" sz="1400">
                <a:latin typeface="Comic Sans MS" panose="030F0702030302020204" pitchFamily="66" charset="0"/>
              </a:rPr>
              <a:t> = 15</a:t>
            </a:r>
          </a:p>
        </p:txBody>
      </p:sp>
      <p:sp>
        <p:nvSpPr>
          <p:cNvPr id="55" name="Rectangle 23"/>
          <p:cNvSpPr>
            <a:spLocks noChangeArrowheads="1"/>
          </p:cNvSpPr>
          <p:nvPr/>
        </p:nvSpPr>
        <p:spPr bwMode="auto">
          <a:xfrm>
            <a:off x="457200" y="5562600"/>
            <a:ext cx="16002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1</a:t>
            </a:r>
            <a:r>
              <a:rPr kumimoji="1" lang="en-US" altLang="en-US" sz="1400">
                <a:latin typeface="Comic Sans MS" panose="030F0702030302020204" pitchFamily="66" charset="0"/>
              </a:rPr>
              <a:t> = 6</a:t>
            </a:r>
          </a:p>
        </p:txBody>
      </p:sp>
      <p:sp>
        <p:nvSpPr>
          <p:cNvPr id="57" name="Rectangle 25"/>
          <p:cNvSpPr>
            <a:spLocks noChangeArrowheads="1"/>
          </p:cNvSpPr>
          <p:nvPr/>
        </p:nvSpPr>
        <p:spPr bwMode="auto">
          <a:xfrm>
            <a:off x="3124200" y="5562600"/>
            <a:ext cx="5334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latin typeface="Comic Sans MS" panose="030F0702030302020204" pitchFamily="66" charset="0"/>
              </a:rPr>
              <a:t>d</a:t>
            </a:r>
            <a:r>
              <a:rPr kumimoji="1" lang="en-US" altLang="en-US" sz="1400" baseline="-25000" dirty="0">
                <a:latin typeface="Comic Sans MS" panose="030F0702030302020204" pitchFamily="66" charset="0"/>
              </a:rPr>
              <a:t>3</a:t>
            </a:r>
            <a:r>
              <a:rPr kumimoji="1" lang="en-US" altLang="en-US" sz="1400" dirty="0">
                <a:latin typeface="Comic Sans MS" panose="030F0702030302020204" pitchFamily="66" charset="0"/>
              </a:rPr>
              <a:t> = 9</a:t>
            </a:r>
          </a:p>
        </p:txBody>
      </p:sp>
      <p:sp>
        <p:nvSpPr>
          <p:cNvPr id="58" name="Line 26"/>
          <p:cNvSpPr>
            <a:spLocks noChangeShapeType="1"/>
          </p:cNvSpPr>
          <p:nvPr/>
        </p:nvSpPr>
        <p:spPr bwMode="auto">
          <a:xfrm>
            <a:off x="457200" y="5943600"/>
            <a:ext cx="8382000"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59" name="Text Box 27"/>
          <p:cNvSpPr txBox="1">
            <a:spLocks noChangeArrowheads="1"/>
          </p:cNvSpPr>
          <p:nvPr/>
        </p:nvSpPr>
        <p:spPr bwMode="auto">
          <a:xfrm>
            <a:off x="5181600" y="5105400"/>
            <a:ext cx="1143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max lateness = 1</a:t>
            </a:r>
            <a:endParaRPr kumimoji="1" lang="en-US" altLang="en-US" sz="1200" dirty="0">
              <a:latin typeface="Comic Sans MS" panose="030F0702030302020204" pitchFamily="66" charset="0"/>
              <a:sym typeface="Symbol" panose="05050102010706020507" pitchFamily="18" charset="2"/>
            </a:endParaRPr>
          </a:p>
        </p:txBody>
      </p:sp>
      <p:sp>
        <p:nvSpPr>
          <p:cNvPr id="60" name="Line 28"/>
          <p:cNvSpPr>
            <a:spLocks noChangeShapeType="1"/>
          </p:cNvSpPr>
          <p:nvPr/>
        </p:nvSpPr>
        <p:spPr bwMode="auto">
          <a:xfrm flipH="1">
            <a:off x="5803900" y="5364163"/>
            <a:ext cx="0" cy="152400"/>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mc:AlternateContent xmlns:mc="http://schemas.openxmlformats.org/markup-compatibility/2006" xmlns:a14="http://schemas.microsoft.com/office/drawing/2010/main">
        <mc:Choice Requires="a14">
          <p:sp>
            <p:nvSpPr>
              <p:cNvPr id="61" name="Text Box 29" descr="50%"/>
              <p:cNvSpPr txBox="1">
                <a:spLocks noChangeArrowheads="1"/>
              </p:cNvSpPr>
              <p:nvPr/>
            </p:nvSpPr>
            <p:spPr bwMode="auto">
              <a:xfrm>
                <a:off x="757988" y="1761326"/>
                <a:ext cx="6324600" cy="2154436"/>
              </a:xfrm>
              <a:prstGeom prst="rect">
                <a:avLst/>
              </a:prstGeom>
              <a:pattFill prst="pct50">
                <a:fgClr>
                  <a:schemeClr val="accent1"/>
                </a:fgClr>
                <a:bgClr>
                  <a:srgbClr val="FFFFFF"/>
                </a:bgClr>
              </a:pattFill>
              <a:ln>
                <a:noFill/>
              </a:ln>
              <a:effectLst/>
              <a:extLst>
                <a:ext uri="{91240B29-F687-4F45-9708-019B960494DF}">
                  <a14:hiddenLine w="9525">
                    <a:solidFill>
                      <a:schemeClr val="bg2"/>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spcBef>
                    <a:spcPct val="20000"/>
                  </a:spcBef>
                  <a:buClr>
                    <a:schemeClr val="folHlink"/>
                  </a:buClr>
                  <a:buSzPct val="60000"/>
                  <a:buFont typeface="Wingdings" panose="05000000000000000000" pitchFamily="2" charset="2"/>
                  <a:buNone/>
                </a:pPr>
                <a:r>
                  <a:rPr lang="en-US" altLang="en-US" sz="1600" dirty="0"/>
                  <a:t>Sort deadlines in increasing order  </a:t>
                </a:r>
                <a14:m>
                  <m:oMath xmlns:m="http://schemas.openxmlformats.org/officeDocument/2006/math">
                    <m:r>
                      <a:rPr lang="en-US" altLang="en-US" sz="1600" b="1" i="1" smtClean="0">
                        <a:latin typeface="Cambria Math" panose="02040503050406030204" pitchFamily="18" charset="0"/>
                      </a:rPr>
                      <m:t>(</m:t>
                    </m:r>
                    <m:sSub>
                      <m:sSubPr>
                        <m:ctrlPr>
                          <a:rPr lang="en-US" altLang="en-US" sz="1600" b="1" i="1" smtClean="0">
                            <a:latin typeface="Cambria Math" panose="02040503050406030204" pitchFamily="18" charset="0"/>
                          </a:rPr>
                        </m:ctrlPr>
                      </m:sSubPr>
                      <m:e>
                        <m:r>
                          <a:rPr lang="en-US" altLang="en-US" sz="1600" b="1" i="1" smtClean="0">
                            <a:latin typeface="Cambria Math" panose="02040503050406030204" pitchFamily="18" charset="0"/>
                          </a:rPr>
                          <m:t>𝒅</m:t>
                        </m:r>
                      </m:e>
                      <m:sub>
                        <m:r>
                          <a:rPr lang="en-US" altLang="en-US" sz="1600" b="1" i="1" smtClean="0">
                            <a:latin typeface="Cambria Math" panose="02040503050406030204" pitchFamily="18" charset="0"/>
                          </a:rPr>
                          <m:t>𝟏</m:t>
                        </m:r>
                      </m:sub>
                    </m:sSub>
                    <m:r>
                      <a:rPr lang="en-US" altLang="en-US" sz="1600" b="1" i="1" smtClean="0">
                        <a:latin typeface="Cambria Math" panose="02040503050406030204" pitchFamily="18" charset="0"/>
                      </a:rPr>
                      <m:t>≤</m:t>
                    </m:r>
                    <m:sSub>
                      <m:sSubPr>
                        <m:ctrlPr>
                          <a:rPr lang="en-US" altLang="en-US" sz="1600" b="1" i="1" smtClean="0">
                            <a:latin typeface="Cambria Math" panose="02040503050406030204" pitchFamily="18" charset="0"/>
                          </a:rPr>
                        </m:ctrlPr>
                      </m:sSubPr>
                      <m:e>
                        <m:r>
                          <a:rPr lang="en-US" altLang="en-US" sz="1600" b="1" i="1" smtClean="0">
                            <a:latin typeface="Cambria Math" panose="02040503050406030204" pitchFamily="18" charset="0"/>
                          </a:rPr>
                          <m:t>𝒅</m:t>
                        </m:r>
                      </m:e>
                      <m:sub>
                        <m:r>
                          <a:rPr lang="en-US" altLang="en-US" sz="1600" b="1" i="1" smtClean="0">
                            <a:latin typeface="Cambria Math" panose="02040503050406030204" pitchFamily="18" charset="0"/>
                          </a:rPr>
                          <m:t>𝟐</m:t>
                        </m:r>
                      </m:sub>
                    </m:sSub>
                    <m:r>
                      <a:rPr lang="en-US" altLang="en-US" sz="1600" b="1" i="1" smtClean="0">
                        <a:latin typeface="Cambria Math" panose="02040503050406030204" pitchFamily="18" charset="0"/>
                      </a:rPr>
                      <m:t>≤⋯≤</m:t>
                    </m:r>
                    <m:sSub>
                      <m:sSubPr>
                        <m:ctrlPr>
                          <a:rPr lang="en-US" altLang="en-US" sz="1600" b="1" i="1" smtClean="0">
                            <a:latin typeface="Cambria Math" panose="02040503050406030204" pitchFamily="18" charset="0"/>
                          </a:rPr>
                        </m:ctrlPr>
                      </m:sSubPr>
                      <m:e>
                        <m:r>
                          <a:rPr lang="en-US" altLang="en-US" sz="1600" b="1" i="1" smtClean="0">
                            <a:latin typeface="Cambria Math" panose="02040503050406030204" pitchFamily="18" charset="0"/>
                          </a:rPr>
                          <m:t>𝒅</m:t>
                        </m:r>
                      </m:e>
                      <m:sub>
                        <m:r>
                          <a:rPr lang="en-US" altLang="en-US" sz="1600" b="1" i="1" smtClean="0">
                            <a:latin typeface="Cambria Math" panose="02040503050406030204" pitchFamily="18" charset="0"/>
                          </a:rPr>
                          <m:t>𝒏</m:t>
                        </m:r>
                      </m:sub>
                    </m:sSub>
                    <m:r>
                      <a:rPr lang="en-US" altLang="en-US" sz="1600" b="1" i="1" smtClean="0">
                        <a:latin typeface="Cambria Math" panose="02040503050406030204" pitchFamily="18" charset="0"/>
                      </a:rPr>
                      <m:t>)</m:t>
                    </m:r>
                  </m:oMath>
                </a14:m>
                <a:endParaRPr lang="en-US" altLang="en-US" sz="1600" b="1" i="0" dirty="0">
                  <a:latin typeface="Cambria Math" panose="02040503050406030204" pitchFamily="18" charset="0"/>
                </a:endParaRPr>
              </a:p>
              <a:p>
                <a:pPr algn="l" eaLnBrk="1" hangingPunct="1">
                  <a:spcBef>
                    <a:spcPct val="20000"/>
                  </a:spcBef>
                  <a:buClr>
                    <a:schemeClr val="folHlink"/>
                  </a:buClr>
                  <a:buSzPct val="60000"/>
                  <a:buFont typeface="Wingdings" panose="05000000000000000000" pitchFamily="2" charset="2"/>
                  <a:buNone/>
                </a:pPr>
                <a14:m>
                  <m:oMathPara xmlns:m="http://schemas.openxmlformats.org/officeDocument/2006/math">
                    <m:oMathParaPr>
                      <m:jc m:val="left"/>
                    </m:oMathParaPr>
                    <m:oMath xmlns:m="http://schemas.openxmlformats.org/officeDocument/2006/math">
                      <m:r>
                        <a:rPr lang="en-US" altLang="en-US" sz="1600" b="1" i="1" dirty="0" smtClean="0">
                          <a:latin typeface="Cambria Math" panose="02040503050406030204" pitchFamily="18" charset="0"/>
                          <a:sym typeface="Symbol" panose="05050102010706020507" pitchFamily="18" charset="2"/>
                        </a:rPr>
                        <m:t>𝒇</m:t>
                      </m:r>
                      <m:r>
                        <a:rPr lang="en-US" altLang="en-US" sz="1600" b="1" i="1" dirty="0" smtClean="0">
                          <a:latin typeface="Cambria Math" panose="02040503050406030204" pitchFamily="18" charset="0"/>
                          <a:sym typeface="Symbol" panose="05050102010706020507" pitchFamily="18" charset="2"/>
                        </a:rPr>
                        <m:t> </m:t>
                      </m:r>
                      <m:r>
                        <a:rPr lang="en-US" altLang="en-US" sz="1600" i="1" dirty="0">
                          <a:latin typeface="Cambria Math" panose="02040503050406030204" pitchFamily="18" charset="0"/>
                          <a:sym typeface="Symbol" panose="05050102010706020507" pitchFamily="18" charset="2"/>
                        </a:rPr>
                        <m:t></m:t>
                      </m:r>
                      <m:r>
                        <a:rPr lang="en-US" altLang="en-US" sz="1600" b="1" i="1" dirty="0" smtClean="0">
                          <a:latin typeface="Cambria Math" panose="02040503050406030204" pitchFamily="18" charset="0"/>
                          <a:sym typeface="Symbol" panose="05050102010706020507" pitchFamily="18" charset="2"/>
                        </a:rPr>
                        <m:t> </m:t>
                      </m:r>
                      <m:r>
                        <a:rPr lang="en-US" altLang="en-US" sz="1600" b="1" i="1" dirty="0" smtClean="0">
                          <a:latin typeface="Cambria Math" panose="02040503050406030204" pitchFamily="18" charset="0"/>
                          <a:sym typeface="Symbol" panose="05050102010706020507" pitchFamily="18" charset="2"/>
                        </a:rPr>
                        <m:t>𝟎</m:t>
                      </m:r>
                    </m:oMath>
                  </m:oMathPara>
                </a14:m>
                <a:endParaRPr lang="en-US" altLang="en-US" sz="1600" b="1" dirty="0">
                  <a:sym typeface="Symbol" panose="05050102010706020507" pitchFamily="18" charset="2"/>
                </a:endParaRPr>
              </a:p>
              <a:p>
                <a:pPr algn="l" eaLnBrk="1" hangingPunct="1">
                  <a:spcBef>
                    <a:spcPct val="20000"/>
                  </a:spcBef>
                  <a:buClr>
                    <a:schemeClr val="folHlink"/>
                  </a:buClr>
                  <a:buSzPct val="60000"/>
                  <a:buFont typeface="Wingdings" panose="05000000000000000000" pitchFamily="2" charset="2"/>
                  <a:buNone/>
                </a:pPr>
                <a:r>
                  <a:rPr lang="en-US" altLang="en-US" sz="1600" dirty="0">
                    <a:sym typeface="Symbol" panose="05050102010706020507" pitchFamily="18" charset="2"/>
                  </a:rPr>
                  <a:t>for </a:t>
                </a:r>
                <a14:m>
                  <m:oMath xmlns:m="http://schemas.openxmlformats.org/officeDocument/2006/math">
                    <m:r>
                      <a:rPr lang="en-US" altLang="en-US" sz="1600" b="1" i="1" dirty="0" smtClean="0">
                        <a:latin typeface="Cambria Math" panose="02040503050406030204" pitchFamily="18" charset="0"/>
                        <a:sym typeface="Symbol" panose="05050102010706020507" pitchFamily="18" charset="2"/>
                      </a:rPr>
                      <m:t>𝒊</m:t>
                    </m:r>
                    <m:r>
                      <a:rPr lang="en-US" altLang="en-US" sz="1600" b="1" i="1" dirty="0" smtClean="0">
                        <a:latin typeface="Cambria Math" panose="02040503050406030204" pitchFamily="18" charset="0"/>
                        <a:sym typeface="Symbol" panose="05050102010706020507" pitchFamily="18" charset="2"/>
                      </a:rPr>
                      <m:t>←</m:t>
                    </m:r>
                    <m:r>
                      <a:rPr lang="en-US" altLang="en-US" sz="1600" b="1" i="1" dirty="0" smtClean="0">
                        <a:latin typeface="Cambria Math" panose="02040503050406030204" pitchFamily="18" charset="0"/>
                        <a:sym typeface="Symbol" panose="05050102010706020507" pitchFamily="18" charset="2"/>
                      </a:rPr>
                      <m:t>𝟏</m:t>
                    </m:r>
                  </m:oMath>
                </a14:m>
                <a:r>
                  <a:rPr lang="en-US" altLang="en-US" sz="1600" dirty="0">
                    <a:sym typeface="Symbol" panose="05050102010706020507" pitchFamily="18" charset="2"/>
                  </a:rPr>
                  <a:t> to </a:t>
                </a:r>
                <a14:m>
                  <m:oMath xmlns:m="http://schemas.openxmlformats.org/officeDocument/2006/math">
                    <m:r>
                      <a:rPr lang="en-US" altLang="en-US" sz="1600" b="1" i="1" dirty="0" smtClean="0">
                        <a:latin typeface="Cambria Math" panose="02040503050406030204" pitchFamily="18" charset="0"/>
                        <a:sym typeface="Symbol" panose="05050102010706020507" pitchFamily="18" charset="2"/>
                      </a:rPr>
                      <m:t>𝒏</m:t>
                    </m:r>
                  </m:oMath>
                </a14:m>
                <a:r>
                  <a:rPr lang="en-US" altLang="en-US" sz="1600" dirty="0">
                    <a:sym typeface="Symbol" panose="05050102010706020507" pitchFamily="18" charset="2"/>
                  </a:rPr>
                  <a:t> to</a:t>
                </a:r>
              </a:p>
              <a:p>
                <a:pPr algn="l" eaLnBrk="1" hangingPunct="1">
                  <a:spcBef>
                    <a:spcPct val="20000"/>
                  </a:spcBef>
                  <a:buClr>
                    <a:schemeClr val="folHlink"/>
                  </a:buClr>
                  <a:buSzPct val="60000"/>
                  <a:buFont typeface="Wingdings" panose="05000000000000000000" pitchFamily="2" charset="2"/>
                  <a:buNone/>
                </a:pPr>
                <a:r>
                  <a:rPr lang="en-US" altLang="en-US" sz="1600" dirty="0">
                    <a:sym typeface="Symbol" panose="05050102010706020507" pitchFamily="18" charset="2"/>
                  </a:rPr>
                  <a:t>	</a:t>
                </a:r>
                <a14:m>
                  <m:oMath xmlns:m="http://schemas.openxmlformats.org/officeDocument/2006/math">
                    <m:sSub>
                      <m:sSubPr>
                        <m:ctrlPr>
                          <a:rPr lang="en-US" altLang="en-US" sz="1600" b="1" i="1" dirty="0" smtClean="0">
                            <a:latin typeface="Cambria Math" panose="02040503050406030204" pitchFamily="18" charset="0"/>
                            <a:sym typeface="Symbol" panose="05050102010706020507" pitchFamily="18" charset="2"/>
                          </a:rPr>
                        </m:ctrlPr>
                      </m:sSubPr>
                      <m:e>
                        <m:r>
                          <a:rPr lang="en-US" altLang="en-US" sz="1600" b="1" i="1" dirty="0" smtClean="0">
                            <a:latin typeface="Cambria Math" panose="02040503050406030204" pitchFamily="18" charset="0"/>
                            <a:sym typeface="Symbol" panose="05050102010706020507" pitchFamily="18" charset="2"/>
                          </a:rPr>
                          <m:t>𝒔</m:t>
                        </m:r>
                      </m:e>
                      <m:sub>
                        <m:r>
                          <a:rPr lang="en-US" altLang="en-US" sz="1600" b="1" i="1" dirty="0" smtClean="0">
                            <a:latin typeface="Cambria Math" panose="02040503050406030204" pitchFamily="18" charset="0"/>
                            <a:sym typeface="Symbol" panose="05050102010706020507" pitchFamily="18" charset="2"/>
                          </a:rPr>
                          <m:t>𝒊</m:t>
                        </m:r>
                      </m:sub>
                    </m:sSub>
                    <m:r>
                      <a:rPr lang="en-US" altLang="en-US" sz="1600" b="1" i="1" dirty="0" smtClean="0">
                        <a:latin typeface="Cambria Math" panose="02040503050406030204" pitchFamily="18" charset="0"/>
                        <a:sym typeface="Symbol" panose="05050102010706020507" pitchFamily="18" charset="2"/>
                      </a:rPr>
                      <m:t> </m:t>
                    </m:r>
                    <m:r>
                      <a:rPr lang="en-US" altLang="en-US" sz="1600" b="1" i="1" dirty="0">
                        <a:latin typeface="Cambria Math" panose="02040503050406030204" pitchFamily="18" charset="0"/>
                        <a:sym typeface="Symbol" panose="05050102010706020507" pitchFamily="18" charset="2"/>
                      </a:rPr>
                      <m:t></m:t>
                    </m:r>
                    <m:r>
                      <a:rPr lang="en-US" altLang="en-US" sz="1600" b="1" i="1" dirty="0" smtClean="0">
                        <a:latin typeface="Cambria Math" panose="02040503050406030204" pitchFamily="18" charset="0"/>
                        <a:sym typeface="Symbol" panose="05050102010706020507" pitchFamily="18" charset="2"/>
                      </a:rPr>
                      <m:t> </m:t>
                    </m:r>
                    <m:r>
                      <a:rPr lang="en-US" altLang="en-US" sz="1600" b="1" i="1" dirty="0" smtClean="0">
                        <a:latin typeface="Cambria Math" panose="02040503050406030204" pitchFamily="18" charset="0"/>
                        <a:sym typeface="Symbol" panose="05050102010706020507" pitchFamily="18" charset="2"/>
                      </a:rPr>
                      <m:t>𝒇</m:t>
                    </m:r>
                  </m:oMath>
                </a14:m>
                <a:endParaRPr lang="en-US" altLang="en-US" sz="1600" b="1" dirty="0">
                  <a:sym typeface="Symbol" panose="05050102010706020507" pitchFamily="18" charset="2"/>
                </a:endParaRPr>
              </a:p>
              <a:p>
                <a:pPr algn="l" eaLnBrk="1" hangingPunct="1">
                  <a:spcBef>
                    <a:spcPct val="20000"/>
                  </a:spcBef>
                  <a:buClr>
                    <a:schemeClr val="folHlink"/>
                  </a:buClr>
                  <a:buSzPct val="60000"/>
                  <a:buFont typeface="Wingdings" panose="05000000000000000000" pitchFamily="2" charset="2"/>
                  <a:buNone/>
                </a:pPr>
                <a:r>
                  <a:rPr lang="en-US" altLang="en-US" sz="1600" dirty="0">
                    <a:sym typeface="Symbol" panose="05050102010706020507" pitchFamily="18" charset="2"/>
                  </a:rPr>
                  <a:t>	</a:t>
                </a:r>
                <a14:m>
                  <m:oMath xmlns:m="http://schemas.openxmlformats.org/officeDocument/2006/math">
                    <m:r>
                      <a:rPr lang="en-US" altLang="en-US" sz="1600" b="1" i="1" dirty="0" smtClean="0">
                        <a:latin typeface="Cambria Math" panose="02040503050406030204" pitchFamily="18" charset="0"/>
                        <a:sym typeface="Symbol" panose="05050102010706020507" pitchFamily="18" charset="2"/>
                      </a:rPr>
                      <m:t>𝒇</m:t>
                    </m:r>
                    <m:r>
                      <a:rPr lang="en-US" altLang="en-US" sz="1600" b="1" i="1" baseline="-25000" dirty="0" smtClean="0">
                        <a:latin typeface="Cambria Math" panose="02040503050406030204" pitchFamily="18" charset="0"/>
                        <a:sym typeface="Symbol" panose="05050102010706020507" pitchFamily="18" charset="2"/>
                      </a:rPr>
                      <m:t>𝒊</m:t>
                    </m:r>
                    <m:r>
                      <a:rPr lang="en-US" altLang="en-US" sz="1600" b="1" i="1" dirty="0" smtClean="0">
                        <a:latin typeface="Cambria Math" panose="02040503050406030204" pitchFamily="18" charset="0"/>
                        <a:sym typeface="Symbol" panose="05050102010706020507" pitchFamily="18" charset="2"/>
                      </a:rPr>
                      <m:t>   </m:t>
                    </m:r>
                    <m:sSub>
                      <m:sSubPr>
                        <m:ctrlPr>
                          <a:rPr lang="en-US" altLang="en-US" sz="1600" b="1" i="1" dirty="0" smtClean="0">
                            <a:latin typeface="Cambria Math" panose="02040503050406030204" pitchFamily="18" charset="0"/>
                            <a:sym typeface="Symbol" panose="05050102010706020507" pitchFamily="18" charset="2"/>
                          </a:rPr>
                        </m:ctrlPr>
                      </m:sSubPr>
                      <m:e>
                        <m:r>
                          <a:rPr lang="en-US" altLang="en-US" sz="1600" b="1" i="1" dirty="0" smtClean="0">
                            <a:latin typeface="Cambria Math" panose="02040503050406030204" pitchFamily="18" charset="0"/>
                            <a:sym typeface="Symbol" panose="05050102010706020507" pitchFamily="18" charset="2"/>
                          </a:rPr>
                          <m:t>𝒔</m:t>
                        </m:r>
                      </m:e>
                      <m:sub>
                        <m:r>
                          <a:rPr lang="en-US" altLang="en-US" sz="1600" b="1" i="1" dirty="0" smtClean="0">
                            <a:latin typeface="Cambria Math" panose="02040503050406030204" pitchFamily="18" charset="0"/>
                            <a:sym typeface="Symbol" panose="05050102010706020507" pitchFamily="18" charset="2"/>
                          </a:rPr>
                          <m:t>𝒊</m:t>
                        </m:r>
                      </m:sub>
                    </m:sSub>
                    <m:r>
                      <a:rPr lang="en-US" altLang="en-US" sz="1600" b="1" i="1" dirty="0" smtClean="0">
                        <a:latin typeface="Cambria Math" panose="02040503050406030204" pitchFamily="18" charset="0"/>
                        <a:sym typeface="Symbol" panose="05050102010706020507" pitchFamily="18" charset="2"/>
                      </a:rPr>
                      <m:t>+</m:t>
                    </m:r>
                    <m:sSub>
                      <m:sSubPr>
                        <m:ctrlPr>
                          <a:rPr lang="en-US" altLang="en-US" sz="1600" b="1" i="1" dirty="0" smtClean="0">
                            <a:latin typeface="Cambria Math" panose="02040503050406030204" pitchFamily="18" charset="0"/>
                            <a:sym typeface="Symbol" panose="05050102010706020507" pitchFamily="18" charset="2"/>
                          </a:rPr>
                        </m:ctrlPr>
                      </m:sSubPr>
                      <m:e>
                        <m:r>
                          <a:rPr lang="en-US" altLang="en-US" sz="1600" b="1" i="1" dirty="0" smtClean="0">
                            <a:latin typeface="Cambria Math" panose="02040503050406030204" pitchFamily="18" charset="0"/>
                            <a:sym typeface="Symbol" panose="05050102010706020507" pitchFamily="18" charset="2"/>
                          </a:rPr>
                          <m:t>𝒕</m:t>
                        </m:r>
                      </m:e>
                      <m:sub>
                        <m:r>
                          <a:rPr lang="en-US" altLang="en-US" sz="1600" b="1" i="1" dirty="0" smtClean="0">
                            <a:latin typeface="Cambria Math" panose="02040503050406030204" pitchFamily="18" charset="0"/>
                            <a:sym typeface="Symbol" panose="05050102010706020507" pitchFamily="18" charset="2"/>
                          </a:rPr>
                          <m:t>𝒊</m:t>
                        </m:r>
                      </m:sub>
                    </m:sSub>
                  </m:oMath>
                </a14:m>
                <a:endParaRPr lang="en-US" altLang="en-US" sz="1600" b="1" baseline="-25000" dirty="0">
                  <a:sym typeface="Symbol" panose="05050102010706020507" pitchFamily="18" charset="2"/>
                </a:endParaRPr>
              </a:p>
              <a:p>
                <a:pPr algn="l" eaLnBrk="1" hangingPunct="1">
                  <a:spcBef>
                    <a:spcPct val="20000"/>
                  </a:spcBef>
                  <a:buClr>
                    <a:schemeClr val="folHlink"/>
                  </a:buClr>
                  <a:buSzPct val="60000"/>
                  <a:buFont typeface="Wingdings" panose="05000000000000000000" pitchFamily="2" charset="2"/>
                  <a:buNone/>
                </a:pPr>
                <a:r>
                  <a:rPr lang="en-US" altLang="en-US" sz="1600" dirty="0">
                    <a:sym typeface="Symbol" panose="05050102010706020507" pitchFamily="18" charset="2"/>
                  </a:rPr>
                  <a:t>	</a:t>
                </a:r>
                <a14:m>
                  <m:oMath xmlns:m="http://schemas.openxmlformats.org/officeDocument/2006/math">
                    <m:r>
                      <a:rPr lang="en-US" altLang="en-US" sz="1600" b="1" i="1" dirty="0" smtClean="0">
                        <a:latin typeface="Cambria Math" panose="02040503050406030204" pitchFamily="18" charset="0"/>
                        <a:sym typeface="Symbol" panose="05050102010706020507" pitchFamily="18" charset="2"/>
                      </a:rPr>
                      <m:t>𝒇</m:t>
                    </m:r>
                    <m:r>
                      <a:rPr lang="en-US" altLang="en-US" sz="1600" b="1" i="1" dirty="0" smtClean="0">
                        <a:latin typeface="Cambria Math" panose="02040503050406030204" pitchFamily="18" charset="0"/>
                        <a:sym typeface="Symbol" panose="05050102010706020507" pitchFamily="18" charset="2"/>
                      </a:rPr>
                      <m:t>  </m:t>
                    </m:r>
                    <m:sSub>
                      <m:sSubPr>
                        <m:ctrlPr>
                          <a:rPr lang="en-US" altLang="en-US" sz="1600" b="1" i="1" dirty="0" smtClean="0">
                            <a:latin typeface="Cambria Math" panose="02040503050406030204" pitchFamily="18" charset="0"/>
                            <a:sym typeface="Symbol" panose="05050102010706020507" pitchFamily="18" charset="2"/>
                          </a:rPr>
                        </m:ctrlPr>
                      </m:sSubPr>
                      <m:e>
                        <m:r>
                          <a:rPr lang="en-US" altLang="en-US" sz="1600" b="1" i="1" dirty="0" smtClean="0">
                            <a:latin typeface="Cambria Math" panose="02040503050406030204" pitchFamily="18" charset="0"/>
                            <a:sym typeface="Symbol" panose="05050102010706020507" pitchFamily="18" charset="2"/>
                          </a:rPr>
                          <m:t>𝒇</m:t>
                        </m:r>
                      </m:e>
                      <m:sub>
                        <m:r>
                          <a:rPr lang="en-US" altLang="en-US" sz="1600" b="1" i="1" dirty="0" smtClean="0">
                            <a:latin typeface="Cambria Math" panose="02040503050406030204" pitchFamily="18" charset="0"/>
                            <a:sym typeface="Symbol" panose="05050102010706020507" pitchFamily="18" charset="2"/>
                          </a:rPr>
                          <m:t>𝒊</m:t>
                        </m:r>
                      </m:sub>
                    </m:sSub>
                  </m:oMath>
                </a14:m>
                <a:endParaRPr lang="en-US" altLang="en-US" sz="1600" b="1" baseline="-25000" dirty="0">
                  <a:sym typeface="Symbol" panose="05050102010706020507" pitchFamily="18" charset="2"/>
                </a:endParaRPr>
              </a:p>
              <a:p>
                <a:pPr algn="l" eaLnBrk="1" hangingPunct="1">
                  <a:spcBef>
                    <a:spcPct val="20000"/>
                  </a:spcBef>
                  <a:buClr>
                    <a:schemeClr val="folHlink"/>
                  </a:buClr>
                  <a:buSzPct val="60000"/>
                  <a:buFont typeface="Wingdings" panose="05000000000000000000" pitchFamily="2" charset="2"/>
                  <a:buNone/>
                </a:pPr>
                <a:r>
                  <a:rPr lang="en-US" altLang="en-US" sz="1600" dirty="0">
                    <a:sym typeface="Symbol" panose="05050102010706020507" pitchFamily="18" charset="2"/>
                  </a:rPr>
                  <a:t>end for</a:t>
                </a:r>
              </a:p>
            </p:txBody>
          </p:sp>
        </mc:Choice>
        <mc:Fallback xmlns="">
          <p:sp>
            <p:nvSpPr>
              <p:cNvPr id="61" name="Text Box 29" descr="50%"/>
              <p:cNvSpPr txBox="1">
                <a:spLocks noRot="1" noChangeAspect="1" noMove="1" noResize="1" noEditPoints="1" noAdjustHandles="1" noChangeArrowheads="1" noChangeShapeType="1" noTextEdit="1"/>
              </p:cNvSpPr>
              <p:nvPr/>
            </p:nvSpPr>
            <p:spPr bwMode="auto">
              <a:xfrm>
                <a:off x="757988" y="1761326"/>
                <a:ext cx="6324600" cy="2154436"/>
              </a:xfrm>
              <a:prstGeom prst="rect">
                <a:avLst/>
              </a:prstGeom>
              <a:blipFill>
                <a:blip r:embed="rId3"/>
                <a:stretch>
                  <a:fillRect b="-567"/>
                </a:stretch>
              </a:blip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62" name="Rectangle 31"/>
          <p:cNvSpPr txBox="1">
            <a:spLocks noChangeArrowheads="1"/>
          </p:cNvSpPr>
          <p:nvPr/>
        </p:nvSpPr>
        <p:spPr>
          <a:xfrm>
            <a:off x="673100" y="1489075"/>
            <a:ext cx="7772400" cy="4800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endParaRPr lang="en-US" altLang="en-US" sz="2800" kern="0" dirty="0"/>
          </a:p>
        </p:txBody>
      </p:sp>
      <p:grpSp>
        <p:nvGrpSpPr>
          <p:cNvPr id="33" name="Group 50">
            <a:extLst>
              <a:ext uri="{FF2B5EF4-FFF2-40B4-BE49-F238E27FC236}">
                <a16:creationId xmlns:a16="http://schemas.microsoft.com/office/drawing/2014/main" id="{3722EBBC-29AD-4232-B16B-76570171DE57}"/>
              </a:ext>
            </a:extLst>
          </p:cNvPr>
          <p:cNvGrpSpPr>
            <a:grpSpLocks/>
          </p:cNvGrpSpPr>
          <p:nvPr/>
        </p:nvGrpSpPr>
        <p:grpSpPr bwMode="auto">
          <a:xfrm>
            <a:off x="5638800" y="3662561"/>
            <a:ext cx="3048000" cy="1066800"/>
            <a:chOff x="1728" y="2304"/>
            <a:chExt cx="1824" cy="576"/>
          </a:xfrm>
        </p:grpSpPr>
        <mc:AlternateContent xmlns:mc="http://schemas.openxmlformats.org/markup-compatibility/2006" xmlns:a14="http://schemas.microsoft.com/office/drawing/2010/main">
          <mc:Choice Requires="a14">
            <p:sp>
              <p:nvSpPr>
                <p:cNvPr id="63" name="Rectangle 51">
                  <a:extLst>
                    <a:ext uri="{FF2B5EF4-FFF2-40B4-BE49-F238E27FC236}">
                      <a16:creationId xmlns:a16="http://schemas.microsoft.com/office/drawing/2014/main" id="{FADD3180-1FD2-483E-9921-95AB6A75DE8A}"/>
                    </a:ext>
                  </a:extLst>
                </p:cNvPr>
                <p:cNvSpPr>
                  <a:spLocks noChangeArrowheads="1"/>
                </p:cNvSpPr>
                <p:nvPr/>
              </p:nvSpPr>
              <p:spPr bwMode="auto">
                <a:xfrm>
                  <a:off x="1728" y="2688"/>
                  <a:ext cx="384" cy="192"/>
                </a:xfrm>
                <a:prstGeom prst="rect">
                  <a:avLst/>
                </a:prstGeom>
                <a:solidFill>
                  <a:schemeClr val="hlink"/>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sSub>
                          <m:sSubPr>
                            <m:ctrlPr>
                              <a:rPr lang="en-US" altLang="en-US" sz="1400" i="1" smtClean="0">
                                <a:solidFill>
                                  <a:schemeClr val="bg1"/>
                                </a:solidFill>
                                <a:latin typeface="Cambria Math" panose="02040503050406030204" pitchFamily="18" charset="0"/>
                              </a:rPr>
                            </m:ctrlPr>
                          </m:sSubPr>
                          <m:e>
                            <m:r>
                              <a:rPr lang="en-US" altLang="en-US" sz="1400" b="0" i="1" smtClean="0">
                                <a:solidFill>
                                  <a:schemeClr val="bg1"/>
                                </a:solidFill>
                                <a:latin typeface="Cambria Math" panose="02040503050406030204" pitchFamily="18" charset="0"/>
                              </a:rPr>
                              <m:t>𝑑</m:t>
                            </m:r>
                          </m:e>
                          <m:sub>
                            <m:r>
                              <a:rPr lang="en-US" altLang="en-US" sz="1400" i="1">
                                <a:solidFill>
                                  <a:schemeClr val="bg1"/>
                                </a:solidFill>
                                <a:latin typeface="Cambria Math" panose="02040503050406030204" pitchFamily="18" charset="0"/>
                              </a:rPr>
                              <m:t>𝑗</m:t>
                            </m:r>
                          </m:sub>
                        </m:sSub>
                      </m:oMath>
                    </m:oMathPara>
                  </a14:m>
                  <a:endParaRPr lang="en-US" altLang="en-US" sz="1400" baseline="-25000" dirty="0">
                    <a:solidFill>
                      <a:schemeClr val="bg1"/>
                    </a:solidFill>
                    <a:latin typeface="Comic Sans MS" panose="030F0702030302020204" pitchFamily="66" charset="0"/>
                  </a:endParaRPr>
                </a:p>
              </p:txBody>
            </p:sp>
          </mc:Choice>
          <mc:Fallback xmlns="">
            <p:sp>
              <p:nvSpPr>
                <p:cNvPr id="63" name="Rectangle 51">
                  <a:extLst>
                    <a:ext uri="{FF2B5EF4-FFF2-40B4-BE49-F238E27FC236}">
                      <a16:creationId xmlns:a16="http://schemas.microsoft.com/office/drawing/2014/main" id="{FADD3180-1FD2-483E-9921-95AB6A75DE8A}"/>
                    </a:ext>
                  </a:extLst>
                </p:cNvPr>
                <p:cNvSpPr>
                  <a:spLocks noRot="1" noChangeAspect="1" noMove="1" noResize="1" noEditPoints="1" noAdjustHandles="1" noChangeArrowheads="1" noChangeShapeType="1" noTextEdit="1"/>
                </p:cNvSpPr>
                <p:nvPr/>
              </p:nvSpPr>
              <p:spPr bwMode="auto">
                <a:xfrm>
                  <a:off x="1728" y="2688"/>
                  <a:ext cx="384" cy="192"/>
                </a:xfrm>
                <a:prstGeom prst="rect">
                  <a:avLst/>
                </a:prstGeom>
                <a:blipFill>
                  <a:blip r:embed="rId4"/>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64" name="Rectangle 52">
              <a:extLst>
                <a:ext uri="{FF2B5EF4-FFF2-40B4-BE49-F238E27FC236}">
                  <a16:creationId xmlns:a16="http://schemas.microsoft.com/office/drawing/2014/main" id="{20C23533-5493-4BDB-BCB4-9804BF392169}"/>
                </a:ext>
              </a:extLst>
            </p:cNvPr>
            <p:cNvSpPr>
              <a:spLocks noChangeArrowheads="1"/>
            </p:cNvSpPr>
            <p:nvPr/>
          </p:nvSpPr>
          <p:spPr bwMode="auto">
            <a:xfrm>
              <a:off x="211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6</a:t>
              </a:r>
              <a:endParaRPr lang="en-US" altLang="en-US" sz="1400" baseline="3000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5" name="Rectangle 53">
                  <a:extLst>
                    <a:ext uri="{FF2B5EF4-FFF2-40B4-BE49-F238E27FC236}">
                      <a16:creationId xmlns:a16="http://schemas.microsoft.com/office/drawing/2014/main" id="{65C5AD06-CA01-44A1-B336-56C5E1FA391F}"/>
                    </a:ext>
                  </a:extLst>
                </p:cNvPr>
                <p:cNvSpPr>
                  <a:spLocks noChangeArrowheads="1"/>
                </p:cNvSpPr>
                <p:nvPr/>
              </p:nvSpPr>
              <p:spPr bwMode="auto">
                <a:xfrm>
                  <a:off x="1728" y="2496"/>
                  <a:ext cx="384" cy="192"/>
                </a:xfrm>
                <a:prstGeom prst="rect">
                  <a:avLst/>
                </a:prstGeom>
                <a:solidFill>
                  <a:schemeClr val="hlink"/>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sSub>
                          <m:sSubPr>
                            <m:ctrlPr>
                              <a:rPr lang="en-US" altLang="en-US" sz="1400" b="0" i="1" smtClean="0">
                                <a:solidFill>
                                  <a:schemeClr val="bg1"/>
                                </a:solidFill>
                                <a:latin typeface="Cambria Math" panose="02040503050406030204" pitchFamily="18" charset="0"/>
                              </a:rPr>
                            </m:ctrlPr>
                          </m:sSubPr>
                          <m:e>
                            <m:r>
                              <a:rPr lang="en-US" altLang="en-US" sz="1400" b="0" i="1" smtClean="0">
                                <a:solidFill>
                                  <a:schemeClr val="bg1"/>
                                </a:solidFill>
                                <a:latin typeface="Cambria Math" panose="02040503050406030204" pitchFamily="18" charset="0"/>
                              </a:rPr>
                              <m:t>𝑡</m:t>
                            </m:r>
                          </m:e>
                          <m:sub>
                            <m:r>
                              <a:rPr lang="en-US" altLang="en-US" sz="1400" b="0" i="1" smtClean="0">
                                <a:solidFill>
                                  <a:schemeClr val="bg1"/>
                                </a:solidFill>
                                <a:latin typeface="Cambria Math" panose="02040503050406030204" pitchFamily="18" charset="0"/>
                              </a:rPr>
                              <m:t>𝑗</m:t>
                            </m:r>
                          </m:sub>
                        </m:sSub>
                      </m:oMath>
                    </m:oMathPara>
                  </a14:m>
                  <a:endParaRPr lang="en-US" altLang="en-US" sz="1400" baseline="-25000" dirty="0">
                    <a:solidFill>
                      <a:schemeClr val="bg1"/>
                    </a:solidFill>
                    <a:latin typeface="Comic Sans MS" panose="030F0702030302020204" pitchFamily="66" charset="0"/>
                  </a:endParaRPr>
                </a:p>
              </p:txBody>
            </p:sp>
          </mc:Choice>
          <mc:Fallback xmlns="">
            <p:sp>
              <p:nvSpPr>
                <p:cNvPr id="65" name="Rectangle 53">
                  <a:extLst>
                    <a:ext uri="{FF2B5EF4-FFF2-40B4-BE49-F238E27FC236}">
                      <a16:creationId xmlns:a16="http://schemas.microsoft.com/office/drawing/2014/main" id="{65C5AD06-CA01-44A1-B336-56C5E1FA391F}"/>
                    </a:ext>
                  </a:extLst>
                </p:cNvPr>
                <p:cNvSpPr>
                  <a:spLocks noRot="1" noChangeAspect="1" noMove="1" noResize="1" noEditPoints="1" noAdjustHandles="1" noChangeArrowheads="1" noChangeShapeType="1" noTextEdit="1"/>
                </p:cNvSpPr>
                <p:nvPr/>
              </p:nvSpPr>
              <p:spPr bwMode="auto">
                <a:xfrm>
                  <a:off x="1728" y="2496"/>
                  <a:ext cx="384" cy="192"/>
                </a:xfrm>
                <a:prstGeom prst="rect">
                  <a:avLst/>
                </a:prstGeom>
                <a:blipFill>
                  <a:blip r:embed="rId5"/>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66" name="Rectangle 54">
              <a:extLst>
                <a:ext uri="{FF2B5EF4-FFF2-40B4-BE49-F238E27FC236}">
                  <a16:creationId xmlns:a16="http://schemas.microsoft.com/office/drawing/2014/main" id="{24B04E6E-92C1-46F3-9901-3C2144A17147}"/>
                </a:ext>
              </a:extLst>
            </p:cNvPr>
            <p:cNvSpPr>
              <a:spLocks noChangeArrowheads="1"/>
            </p:cNvSpPr>
            <p:nvPr/>
          </p:nvSpPr>
          <p:spPr bwMode="auto">
            <a:xfrm>
              <a:off x="211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3</a:t>
              </a:r>
              <a:endParaRPr lang="en-US" altLang="en-US" sz="1400" baseline="30000">
                <a:latin typeface="Comic Sans MS" panose="030F0702030302020204" pitchFamily="66" charset="0"/>
              </a:endParaRPr>
            </a:p>
          </p:txBody>
        </p:sp>
        <p:sp>
          <p:nvSpPr>
            <p:cNvPr id="67" name="Rectangle 55">
              <a:extLst>
                <a:ext uri="{FF2B5EF4-FFF2-40B4-BE49-F238E27FC236}">
                  <a16:creationId xmlns:a16="http://schemas.microsoft.com/office/drawing/2014/main" id="{9C256DC2-F16F-42E2-9D0F-0F2D3205B70D}"/>
                </a:ext>
              </a:extLst>
            </p:cNvPr>
            <p:cNvSpPr>
              <a:spLocks noChangeArrowheads="1"/>
            </p:cNvSpPr>
            <p:nvPr/>
          </p:nvSpPr>
          <p:spPr bwMode="auto">
            <a:xfrm>
              <a:off x="211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endParaRPr lang="en-US" altLang="en-US" sz="1400" baseline="30000">
                <a:solidFill>
                  <a:schemeClr val="bg1"/>
                </a:solidFill>
                <a:latin typeface="Comic Sans MS" panose="030F0702030302020204" pitchFamily="66" charset="0"/>
              </a:endParaRPr>
            </a:p>
          </p:txBody>
        </p:sp>
        <p:sp>
          <p:nvSpPr>
            <p:cNvPr id="68" name="Rectangle 56">
              <a:extLst>
                <a:ext uri="{FF2B5EF4-FFF2-40B4-BE49-F238E27FC236}">
                  <a16:creationId xmlns:a16="http://schemas.microsoft.com/office/drawing/2014/main" id="{1EB13E5B-709D-4159-B71B-1A8FFA4FE263}"/>
                </a:ext>
              </a:extLst>
            </p:cNvPr>
            <p:cNvSpPr>
              <a:spLocks noChangeArrowheads="1"/>
            </p:cNvSpPr>
            <p:nvPr/>
          </p:nvSpPr>
          <p:spPr bwMode="auto">
            <a:xfrm>
              <a:off x="235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8</a:t>
              </a:r>
              <a:endParaRPr lang="en-US" altLang="en-US" sz="1400" baseline="30000">
                <a:latin typeface="Comic Sans MS" panose="030F0702030302020204" pitchFamily="66" charset="0"/>
              </a:endParaRPr>
            </a:p>
          </p:txBody>
        </p:sp>
        <p:sp>
          <p:nvSpPr>
            <p:cNvPr id="69" name="Rectangle 57">
              <a:extLst>
                <a:ext uri="{FF2B5EF4-FFF2-40B4-BE49-F238E27FC236}">
                  <a16:creationId xmlns:a16="http://schemas.microsoft.com/office/drawing/2014/main" id="{E534C54F-C971-494D-BE5A-5F383B412DC7}"/>
                </a:ext>
              </a:extLst>
            </p:cNvPr>
            <p:cNvSpPr>
              <a:spLocks noChangeArrowheads="1"/>
            </p:cNvSpPr>
            <p:nvPr/>
          </p:nvSpPr>
          <p:spPr bwMode="auto">
            <a:xfrm>
              <a:off x="235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2</a:t>
              </a:r>
              <a:endParaRPr lang="en-US" altLang="en-US" sz="1400" baseline="30000">
                <a:latin typeface="Comic Sans MS" panose="030F0702030302020204" pitchFamily="66" charset="0"/>
              </a:endParaRPr>
            </a:p>
          </p:txBody>
        </p:sp>
        <p:sp>
          <p:nvSpPr>
            <p:cNvPr id="70" name="Rectangle 58">
              <a:extLst>
                <a:ext uri="{FF2B5EF4-FFF2-40B4-BE49-F238E27FC236}">
                  <a16:creationId xmlns:a16="http://schemas.microsoft.com/office/drawing/2014/main" id="{89D0FF72-4CD4-4B5F-A7D3-6A5C3D2346B5}"/>
                </a:ext>
              </a:extLst>
            </p:cNvPr>
            <p:cNvSpPr>
              <a:spLocks noChangeArrowheads="1"/>
            </p:cNvSpPr>
            <p:nvPr/>
          </p:nvSpPr>
          <p:spPr bwMode="auto">
            <a:xfrm>
              <a:off x="235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2</a:t>
              </a:r>
              <a:endParaRPr lang="en-US" altLang="en-US" sz="1400" baseline="30000">
                <a:solidFill>
                  <a:schemeClr val="bg1"/>
                </a:solidFill>
                <a:latin typeface="Comic Sans MS" panose="030F0702030302020204" pitchFamily="66" charset="0"/>
              </a:endParaRPr>
            </a:p>
          </p:txBody>
        </p:sp>
        <p:sp>
          <p:nvSpPr>
            <p:cNvPr id="71" name="Rectangle 59">
              <a:extLst>
                <a:ext uri="{FF2B5EF4-FFF2-40B4-BE49-F238E27FC236}">
                  <a16:creationId xmlns:a16="http://schemas.microsoft.com/office/drawing/2014/main" id="{1CD0E0F7-902A-4E2C-88F4-AE54F78525F4}"/>
                </a:ext>
              </a:extLst>
            </p:cNvPr>
            <p:cNvSpPr>
              <a:spLocks noChangeArrowheads="1"/>
            </p:cNvSpPr>
            <p:nvPr/>
          </p:nvSpPr>
          <p:spPr bwMode="auto">
            <a:xfrm>
              <a:off x="259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9</a:t>
              </a:r>
              <a:endParaRPr lang="en-US" altLang="en-US" sz="1400" baseline="30000">
                <a:latin typeface="Comic Sans MS" panose="030F0702030302020204" pitchFamily="66" charset="0"/>
              </a:endParaRPr>
            </a:p>
          </p:txBody>
        </p:sp>
        <p:sp>
          <p:nvSpPr>
            <p:cNvPr id="72" name="Rectangle 60">
              <a:extLst>
                <a:ext uri="{FF2B5EF4-FFF2-40B4-BE49-F238E27FC236}">
                  <a16:creationId xmlns:a16="http://schemas.microsoft.com/office/drawing/2014/main" id="{CDD3A0DF-DEA5-4906-88E5-03DF280D9620}"/>
                </a:ext>
              </a:extLst>
            </p:cNvPr>
            <p:cNvSpPr>
              <a:spLocks noChangeArrowheads="1"/>
            </p:cNvSpPr>
            <p:nvPr/>
          </p:nvSpPr>
          <p:spPr bwMode="auto">
            <a:xfrm>
              <a:off x="259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a:t>
              </a:r>
              <a:endParaRPr lang="en-US" altLang="en-US" sz="1400" baseline="30000">
                <a:latin typeface="Comic Sans MS" panose="030F0702030302020204" pitchFamily="66" charset="0"/>
              </a:endParaRPr>
            </a:p>
          </p:txBody>
        </p:sp>
        <p:sp>
          <p:nvSpPr>
            <p:cNvPr id="73" name="Rectangle 61">
              <a:extLst>
                <a:ext uri="{FF2B5EF4-FFF2-40B4-BE49-F238E27FC236}">
                  <a16:creationId xmlns:a16="http://schemas.microsoft.com/office/drawing/2014/main" id="{28289E8D-A540-4F0C-A508-6AB733B7387C}"/>
                </a:ext>
              </a:extLst>
            </p:cNvPr>
            <p:cNvSpPr>
              <a:spLocks noChangeArrowheads="1"/>
            </p:cNvSpPr>
            <p:nvPr/>
          </p:nvSpPr>
          <p:spPr bwMode="auto">
            <a:xfrm>
              <a:off x="259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3</a:t>
              </a:r>
              <a:endParaRPr lang="en-US" altLang="en-US" sz="1400" baseline="30000">
                <a:solidFill>
                  <a:schemeClr val="bg1"/>
                </a:solidFill>
                <a:latin typeface="Comic Sans MS" panose="030F0702030302020204" pitchFamily="66" charset="0"/>
              </a:endParaRPr>
            </a:p>
          </p:txBody>
        </p:sp>
        <p:sp>
          <p:nvSpPr>
            <p:cNvPr id="74" name="Rectangle 62">
              <a:extLst>
                <a:ext uri="{FF2B5EF4-FFF2-40B4-BE49-F238E27FC236}">
                  <a16:creationId xmlns:a16="http://schemas.microsoft.com/office/drawing/2014/main" id="{B9578D50-150F-49CC-BC7A-C603303A9BC2}"/>
                </a:ext>
              </a:extLst>
            </p:cNvPr>
            <p:cNvSpPr>
              <a:spLocks noChangeArrowheads="1"/>
            </p:cNvSpPr>
            <p:nvPr/>
          </p:nvSpPr>
          <p:spPr bwMode="auto">
            <a:xfrm>
              <a:off x="283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9</a:t>
              </a:r>
              <a:endParaRPr lang="en-US" altLang="en-US" sz="1400" baseline="30000">
                <a:latin typeface="Comic Sans MS" panose="030F0702030302020204" pitchFamily="66" charset="0"/>
              </a:endParaRPr>
            </a:p>
          </p:txBody>
        </p:sp>
        <p:sp>
          <p:nvSpPr>
            <p:cNvPr id="75" name="Rectangle 63">
              <a:extLst>
                <a:ext uri="{FF2B5EF4-FFF2-40B4-BE49-F238E27FC236}">
                  <a16:creationId xmlns:a16="http://schemas.microsoft.com/office/drawing/2014/main" id="{D6D3DCA7-8A85-4A5E-B339-0653AD16F02C}"/>
                </a:ext>
              </a:extLst>
            </p:cNvPr>
            <p:cNvSpPr>
              <a:spLocks noChangeArrowheads="1"/>
            </p:cNvSpPr>
            <p:nvPr/>
          </p:nvSpPr>
          <p:spPr bwMode="auto">
            <a:xfrm>
              <a:off x="283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4</a:t>
              </a:r>
              <a:endParaRPr lang="en-US" altLang="en-US" sz="1400" baseline="30000">
                <a:latin typeface="Comic Sans MS" panose="030F0702030302020204" pitchFamily="66" charset="0"/>
              </a:endParaRPr>
            </a:p>
          </p:txBody>
        </p:sp>
        <p:sp>
          <p:nvSpPr>
            <p:cNvPr id="76" name="Rectangle 64">
              <a:extLst>
                <a:ext uri="{FF2B5EF4-FFF2-40B4-BE49-F238E27FC236}">
                  <a16:creationId xmlns:a16="http://schemas.microsoft.com/office/drawing/2014/main" id="{6774C3EC-387C-40D9-9706-E702772C852C}"/>
                </a:ext>
              </a:extLst>
            </p:cNvPr>
            <p:cNvSpPr>
              <a:spLocks noChangeArrowheads="1"/>
            </p:cNvSpPr>
            <p:nvPr/>
          </p:nvSpPr>
          <p:spPr bwMode="auto">
            <a:xfrm>
              <a:off x="283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4</a:t>
              </a:r>
              <a:endParaRPr lang="en-US" altLang="en-US" sz="1400" baseline="30000">
                <a:solidFill>
                  <a:schemeClr val="bg1"/>
                </a:solidFill>
                <a:latin typeface="Comic Sans MS" panose="030F0702030302020204" pitchFamily="66" charset="0"/>
              </a:endParaRPr>
            </a:p>
          </p:txBody>
        </p:sp>
        <p:sp>
          <p:nvSpPr>
            <p:cNvPr id="77" name="Rectangle 65">
              <a:extLst>
                <a:ext uri="{FF2B5EF4-FFF2-40B4-BE49-F238E27FC236}">
                  <a16:creationId xmlns:a16="http://schemas.microsoft.com/office/drawing/2014/main" id="{FA4DCB30-2382-4DFB-BFF5-A9524E9F6954}"/>
                </a:ext>
              </a:extLst>
            </p:cNvPr>
            <p:cNvSpPr>
              <a:spLocks noChangeArrowheads="1"/>
            </p:cNvSpPr>
            <p:nvPr/>
          </p:nvSpPr>
          <p:spPr bwMode="auto">
            <a:xfrm>
              <a:off x="307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14</a:t>
              </a:r>
              <a:endParaRPr lang="en-US" altLang="en-US" sz="1400" baseline="30000">
                <a:latin typeface="Comic Sans MS" panose="030F0702030302020204" pitchFamily="66" charset="0"/>
              </a:endParaRPr>
            </a:p>
          </p:txBody>
        </p:sp>
        <p:sp>
          <p:nvSpPr>
            <p:cNvPr id="78" name="Rectangle 66">
              <a:extLst>
                <a:ext uri="{FF2B5EF4-FFF2-40B4-BE49-F238E27FC236}">
                  <a16:creationId xmlns:a16="http://schemas.microsoft.com/office/drawing/2014/main" id="{565356C6-678D-4736-9A33-FA585ACD7015}"/>
                </a:ext>
              </a:extLst>
            </p:cNvPr>
            <p:cNvSpPr>
              <a:spLocks noChangeArrowheads="1"/>
            </p:cNvSpPr>
            <p:nvPr/>
          </p:nvSpPr>
          <p:spPr bwMode="auto">
            <a:xfrm>
              <a:off x="307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3</a:t>
              </a:r>
              <a:endParaRPr lang="en-US" altLang="en-US" sz="1400" baseline="30000">
                <a:latin typeface="Comic Sans MS" panose="030F0702030302020204" pitchFamily="66" charset="0"/>
              </a:endParaRPr>
            </a:p>
          </p:txBody>
        </p:sp>
        <p:sp>
          <p:nvSpPr>
            <p:cNvPr id="79" name="Rectangle 67">
              <a:extLst>
                <a:ext uri="{FF2B5EF4-FFF2-40B4-BE49-F238E27FC236}">
                  <a16:creationId xmlns:a16="http://schemas.microsoft.com/office/drawing/2014/main" id="{C39534EF-F494-4E5C-B1FB-3C75F3CD77E2}"/>
                </a:ext>
              </a:extLst>
            </p:cNvPr>
            <p:cNvSpPr>
              <a:spLocks noChangeArrowheads="1"/>
            </p:cNvSpPr>
            <p:nvPr/>
          </p:nvSpPr>
          <p:spPr bwMode="auto">
            <a:xfrm>
              <a:off x="307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5</a:t>
              </a:r>
              <a:endParaRPr lang="en-US" altLang="en-US" sz="1400" baseline="30000">
                <a:solidFill>
                  <a:schemeClr val="bg1"/>
                </a:solidFill>
                <a:latin typeface="Comic Sans MS" panose="030F0702030302020204" pitchFamily="66" charset="0"/>
              </a:endParaRPr>
            </a:p>
          </p:txBody>
        </p:sp>
        <p:sp>
          <p:nvSpPr>
            <p:cNvPr id="80" name="Rectangle 68">
              <a:extLst>
                <a:ext uri="{FF2B5EF4-FFF2-40B4-BE49-F238E27FC236}">
                  <a16:creationId xmlns:a16="http://schemas.microsoft.com/office/drawing/2014/main" id="{22864977-7841-4C7D-87B7-5CB1CF062BA1}"/>
                </a:ext>
              </a:extLst>
            </p:cNvPr>
            <p:cNvSpPr>
              <a:spLocks noChangeArrowheads="1"/>
            </p:cNvSpPr>
            <p:nvPr/>
          </p:nvSpPr>
          <p:spPr bwMode="auto">
            <a:xfrm>
              <a:off x="331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15</a:t>
              </a:r>
              <a:endParaRPr lang="en-US" altLang="en-US" sz="1400" baseline="30000">
                <a:latin typeface="Comic Sans MS" panose="030F0702030302020204" pitchFamily="66" charset="0"/>
              </a:endParaRPr>
            </a:p>
          </p:txBody>
        </p:sp>
        <p:sp>
          <p:nvSpPr>
            <p:cNvPr id="81" name="Rectangle 69">
              <a:extLst>
                <a:ext uri="{FF2B5EF4-FFF2-40B4-BE49-F238E27FC236}">
                  <a16:creationId xmlns:a16="http://schemas.microsoft.com/office/drawing/2014/main" id="{E865A8CF-A171-41F2-A56A-922E6871CAFD}"/>
                </a:ext>
              </a:extLst>
            </p:cNvPr>
            <p:cNvSpPr>
              <a:spLocks noChangeArrowheads="1"/>
            </p:cNvSpPr>
            <p:nvPr/>
          </p:nvSpPr>
          <p:spPr bwMode="auto">
            <a:xfrm>
              <a:off x="331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2</a:t>
              </a:r>
              <a:endParaRPr lang="en-US" altLang="en-US" sz="1400" baseline="30000">
                <a:latin typeface="Comic Sans MS" panose="030F0702030302020204" pitchFamily="66" charset="0"/>
              </a:endParaRPr>
            </a:p>
          </p:txBody>
        </p:sp>
        <p:sp>
          <p:nvSpPr>
            <p:cNvPr id="82" name="Rectangle 70">
              <a:extLst>
                <a:ext uri="{FF2B5EF4-FFF2-40B4-BE49-F238E27FC236}">
                  <a16:creationId xmlns:a16="http://schemas.microsoft.com/office/drawing/2014/main" id="{FAF65C49-8EE4-4094-9172-E0E079D8D439}"/>
                </a:ext>
              </a:extLst>
            </p:cNvPr>
            <p:cNvSpPr>
              <a:spLocks noChangeArrowheads="1"/>
            </p:cNvSpPr>
            <p:nvPr/>
          </p:nvSpPr>
          <p:spPr bwMode="auto">
            <a:xfrm>
              <a:off x="331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6</a:t>
              </a:r>
              <a:endParaRPr lang="en-US" altLang="en-US" sz="1400" baseline="30000">
                <a:solidFill>
                  <a:schemeClr val="bg1"/>
                </a:solidFill>
                <a:latin typeface="Comic Sans MS" panose="030F0702030302020204" pitchFamily="66" charset="0"/>
              </a:endParaRPr>
            </a:p>
          </p:txBody>
        </p:sp>
      </p:grpSp>
    </p:spTree>
    <p:extLst>
      <p:ext uri="{BB962C8B-B14F-4D97-AF65-F5344CB8AC3E}">
        <p14:creationId xmlns:p14="http://schemas.microsoft.com/office/powerpoint/2010/main" val="328871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2" grpId="0" animBg="1"/>
      <p:bldP spid="53" grpId="0" animBg="1"/>
      <p:bldP spid="54" grpId="0" animBg="1"/>
      <p:bldP spid="55" grpId="0" animBg="1"/>
      <p:bldP spid="57" grpId="0" animBg="1"/>
      <p:bldP spid="59" grpId="0"/>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Minimizing Lateness: No Idle Time</a:t>
            </a:r>
            <a:endParaRPr lang="en-US" altLang="en-US" sz="3600" dirty="0">
              <a:solidFill>
                <a:srgbClr val="002060"/>
              </a:solidFill>
            </a:endParaRPr>
          </a:p>
        </p:txBody>
      </p:sp>
      <p:sp>
        <p:nvSpPr>
          <p:cNvPr id="412675" name="Rectangle 3"/>
          <p:cNvSpPr>
            <a:spLocks noGrp="1" noChangeArrowheads="1"/>
          </p:cNvSpPr>
          <p:nvPr>
            <p:ph idx="1"/>
          </p:nvPr>
        </p:nvSpPr>
        <p:spPr>
          <a:xfrm>
            <a:off x="457200" y="1328474"/>
            <a:ext cx="8229600" cy="4797690"/>
          </a:xfrm>
        </p:spPr>
        <p:txBody>
          <a:bodyPr/>
          <a:lstStyle/>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1" indent="0">
              <a:buFont typeface="Monotype Sorts" charset="0"/>
              <a:buNone/>
            </a:pPr>
            <a:endParaRPr lang="en-US" sz="2400" dirty="0">
              <a:latin typeface="Comic Sans MS" charset="0"/>
              <a:ea typeface="ＭＳ Ｐゴシック" charset="0"/>
            </a:endParaRPr>
          </a:p>
          <a:p>
            <a:pPr marL="114300" lvl="1" indent="0">
              <a:lnSpc>
                <a:spcPts val="2600"/>
              </a:lnSpc>
              <a:spcBef>
                <a:spcPct val="0"/>
              </a:spcBef>
              <a:buClr>
                <a:srgbClr val="000000"/>
              </a:buClr>
              <a:buSzPct val="100000"/>
            </a:pPr>
            <a:endParaRPr lang="en-US" altLang="en-US" sz="24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18</a:t>
            </a:fld>
            <a:endParaRPr lang="en-US" altLang="en-US" sz="1400">
              <a:latin typeface="Tahoma" panose="020B0604030504040204" pitchFamily="34" charset="0"/>
            </a:endParaRPr>
          </a:p>
        </p:txBody>
      </p:sp>
      <p:sp>
        <p:nvSpPr>
          <p:cNvPr id="7" name="Rectangle 3"/>
          <p:cNvSpPr txBox="1">
            <a:spLocks noChangeArrowheads="1"/>
          </p:cNvSpPr>
          <p:nvPr/>
        </p:nvSpPr>
        <p:spPr>
          <a:xfrm>
            <a:off x="673100" y="1489075"/>
            <a:ext cx="7772400" cy="4800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None/>
            </a:pPr>
            <a:r>
              <a:rPr lang="en-US" altLang="en-US" sz="2400" kern="0" dirty="0">
                <a:solidFill>
                  <a:schemeClr val="hlink"/>
                </a:solidFill>
              </a:rPr>
              <a:t>Observation.</a:t>
            </a:r>
            <a:r>
              <a:rPr lang="en-US" altLang="en-US" sz="2400" kern="0" dirty="0"/>
              <a:t>  </a:t>
            </a:r>
          </a:p>
          <a:p>
            <a:pPr eaLnBrk="1" hangingPunct="1">
              <a:lnSpc>
                <a:spcPct val="90000"/>
              </a:lnSpc>
            </a:pPr>
            <a:r>
              <a:rPr lang="en-US" altLang="en-US" sz="2400" kern="0" dirty="0"/>
              <a:t>There exists an optimal schedule with no </a:t>
            </a:r>
            <a:r>
              <a:rPr lang="en-US" altLang="en-US" sz="2400" kern="0" dirty="0">
                <a:solidFill>
                  <a:srgbClr val="0070C0"/>
                </a:solidFill>
              </a:rPr>
              <a:t>idle time</a:t>
            </a:r>
            <a:r>
              <a:rPr lang="en-US" altLang="en-US" sz="2400" kern="0" dirty="0">
                <a:solidFill>
                  <a:schemeClr val="accent2"/>
                </a:solidFill>
              </a:rPr>
              <a:t>.</a:t>
            </a:r>
          </a:p>
          <a:p>
            <a:pPr eaLnBrk="1" hangingPunct="1">
              <a:lnSpc>
                <a:spcPct val="90000"/>
              </a:lnSpc>
            </a:pPr>
            <a:endParaRPr lang="en-US" altLang="en-US" sz="2400" kern="0" dirty="0"/>
          </a:p>
          <a:p>
            <a:pPr eaLnBrk="1" hangingPunct="1">
              <a:lnSpc>
                <a:spcPct val="90000"/>
              </a:lnSpc>
            </a:pPr>
            <a:endParaRPr lang="en-US" altLang="en-US" sz="2400" kern="0" dirty="0"/>
          </a:p>
          <a:p>
            <a:pPr eaLnBrk="1" hangingPunct="1">
              <a:lnSpc>
                <a:spcPct val="90000"/>
              </a:lnSpc>
            </a:pPr>
            <a:endParaRPr lang="en-US" altLang="en-US" sz="2400" kern="0" dirty="0"/>
          </a:p>
          <a:p>
            <a:pPr eaLnBrk="1" hangingPunct="1">
              <a:lnSpc>
                <a:spcPct val="90000"/>
              </a:lnSpc>
            </a:pPr>
            <a:endParaRPr lang="en-US" altLang="en-US" sz="2400" kern="0" dirty="0"/>
          </a:p>
          <a:p>
            <a:pPr eaLnBrk="1" hangingPunct="1">
              <a:lnSpc>
                <a:spcPct val="90000"/>
              </a:lnSpc>
            </a:pPr>
            <a:endParaRPr lang="en-US" altLang="en-US" sz="2400" kern="0" dirty="0"/>
          </a:p>
          <a:p>
            <a:pPr eaLnBrk="1" hangingPunct="1">
              <a:lnSpc>
                <a:spcPct val="90000"/>
              </a:lnSpc>
            </a:pPr>
            <a:endParaRPr lang="en-US" altLang="en-US" sz="2400" kern="0" dirty="0"/>
          </a:p>
          <a:p>
            <a:pPr eaLnBrk="1" hangingPunct="1">
              <a:lnSpc>
                <a:spcPct val="90000"/>
              </a:lnSpc>
            </a:pPr>
            <a:endParaRPr lang="en-US" altLang="en-US" sz="2400" kern="0" dirty="0"/>
          </a:p>
          <a:p>
            <a:pPr eaLnBrk="1" hangingPunct="1">
              <a:lnSpc>
                <a:spcPct val="90000"/>
              </a:lnSpc>
            </a:pPr>
            <a:endParaRPr lang="en-US" altLang="en-US" sz="2400" kern="0" dirty="0"/>
          </a:p>
          <a:p>
            <a:pPr marL="0" indent="0" eaLnBrk="1" hangingPunct="1">
              <a:lnSpc>
                <a:spcPct val="90000"/>
              </a:lnSpc>
              <a:buNone/>
            </a:pPr>
            <a:r>
              <a:rPr lang="en-US" altLang="en-US" sz="2400" kern="0" dirty="0">
                <a:solidFill>
                  <a:schemeClr val="hlink"/>
                </a:solidFill>
              </a:rPr>
              <a:t>Observation.</a:t>
            </a:r>
            <a:r>
              <a:rPr lang="en-US" altLang="en-US" sz="2400" kern="0" dirty="0"/>
              <a:t> </a:t>
            </a:r>
          </a:p>
          <a:p>
            <a:pPr eaLnBrk="1" hangingPunct="1">
              <a:lnSpc>
                <a:spcPct val="90000"/>
              </a:lnSpc>
            </a:pPr>
            <a:r>
              <a:rPr lang="en-US" altLang="en-US" sz="2400" kern="0" dirty="0"/>
              <a:t>The greedy schedule has no idle time.</a:t>
            </a:r>
          </a:p>
          <a:p>
            <a:pPr eaLnBrk="1" hangingPunct="1">
              <a:lnSpc>
                <a:spcPct val="90000"/>
              </a:lnSpc>
            </a:pPr>
            <a:endParaRPr lang="en-US" altLang="en-US" sz="2400" kern="0" dirty="0"/>
          </a:p>
          <a:p>
            <a:pPr eaLnBrk="1" hangingPunct="1">
              <a:lnSpc>
                <a:spcPct val="90000"/>
              </a:lnSpc>
            </a:pPr>
            <a:endParaRPr lang="en-US" altLang="en-US" sz="2400" kern="0" dirty="0"/>
          </a:p>
        </p:txBody>
      </p:sp>
      <p:grpSp>
        <p:nvGrpSpPr>
          <p:cNvPr id="8" name="Group 50"/>
          <p:cNvGrpSpPr>
            <a:grpSpLocks/>
          </p:cNvGrpSpPr>
          <p:nvPr/>
        </p:nvGrpSpPr>
        <p:grpSpPr bwMode="auto">
          <a:xfrm>
            <a:off x="1543050" y="3016250"/>
            <a:ext cx="6248400" cy="1584325"/>
            <a:chOff x="912" y="1066"/>
            <a:chExt cx="3936" cy="998"/>
          </a:xfrm>
        </p:grpSpPr>
        <p:sp>
          <p:nvSpPr>
            <p:cNvPr id="9" name="Text Box 4"/>
            <p:cNvSpPr txBox="1">
              <a:spLocks noChangeArrowheads="1"/>
            </p:cNvSpPr>
            <p:nvPr/>
          </p:nvSpPr>
          <p:spPr bwMode="auto">
            <a:xfrm>
              <a:off x="912"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0</a:t>
              </a:r>
            </a:p>
          </p:txBody>
        </p:sp>
        <p:sp>
          <p:nvSpPr>
            <p:cNvPr id="10" name="Line 5"/>
            <p:cNvSpPr>
              <a:spLocks noChangeShapeType="1"/>
            </p:cNvSpPr>
            <p:nvPr/>
          </p:nvSpPr>
          <p:spPr bwMode="auto">
            <a:xfrm rot="-5400000">
              <a:off x="1200" y="1162"/>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1" name="Line 6"/>
            <p:cNvSpPr>
              <a:spLocks noChangeShapeType="1"/>
            </p:cNvSpPr>
            <p:nvPr/>
          </p:nvSpPr>
          <p:spPr bwMode="auto">
            <a:xfrm rot="-5400000">
              <a:off x="2544" y="1162"/>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2" name="Line 7"/>
            <p:cNvSpPr>
              <a:spLocks noChangeShapeType="1"/>
            </p:cNvSpPr>
            <p:nvPr/>
          </p:nvSpPr>
          <p:spPr bwMode="auto">
            <a:xfrm rot="-5400000">
              <a:off x="2208" y="1162"/>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3" name="Line 8"/>
            <p:cNvSpPr>
              <a:spLocks noChangeShapeType="1"/>
            </p:cNvSpPr>
            <p:nvPr/>
          </p:nvSpPr>
          <p:spPr bwMode="auto">
            <a:xfrm rot="-5400000">
              <a:off x="2256" y="1162"/>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4" name="Text Box 9"/>
            <p:cNvSpPr txBox="1">
              <a:spLocks noChangeArrowheads="1"/>
            </p:cNvSpPr>
            <p:nvPr/>
          </p:nvSpPr>
          <p:spPr bwMode="auto">
            <a:xfrm>
              <a:off x="1200"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a:t>
              </a:r>
            </a:p>
          </p:txBody>
        </p:sp>
        <p:sp>
          <p:nvSpPr>
            <p:cNvPr id="15" name="Text Box 10"/>
            <p:cNvSpPr txBox="1">
              <a:spLocks noChangeArrowheads="1"/>
            </p:cNvSpPr>
            <p:nvPr/>
          </p:nvSpPr>
          <p:spPr bwMode="auto">
            <a:xfrm>
              <a:off x="1536"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2</a:t>
              </a:r>
            </a:p>
          </p:txBody>
        </p:sp>
        <p:sp>
          <p:nvSpPr>
            <p:cNvPr id="16" name="Text Box 11"/>
            <p:cNvSpPr txBox="1">
              <a:spLocks noChangeArrowheads="1"/>
            </p:cNvSpPr>
            <p:nvPr/>
          </p:nvSpPr>
          <p:spPr bwMode="auto">
            <a:xfrm>
              <a:off x="1872"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3</a:t>
              </a:r>
            </a:p>
          </p:txBody>
        </p:sp>
        <p:sp>
          <p:nvSpPr>
            <p:cNvPr id="17" name="Text Box 12"/>
            <p:cNvSpPr txBox="1">
              <a:spLocks noChangeArrowheads="1"/>
            </p:cNvSpPr>
            <p:nvPr/>
          </p:nvSpPr>
          <p:spPr bwMode="auto">
            <a:xfrm>
              <a:off x="2208"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4</a:t>
              </a:r>
            </a:p>
          </p:txBody>
        </p:sp>
        <p:sp>
          <p:nvSpPr>
            <p:cNvPr id="18" name="Text Box 13"/>
            <p:cNvSpPr txBox="1">
              <a:spLocks noChangeArrowheads="1"/>
            </p:cNvSpPr>
            <p:nvPr/>
          </p:nvSpPr>
          <p:spPr bwMode="auto">
            <a:xfrm>
              <a:off x="2544"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5</a:t>
              </a:r>
            </a:p>
          </p:txBody>
        </p:sp>
        <p:sp>
          <p:nvSpPr>
            <p:cNvPr id="19" name="Text Box 14"/>
            <p:cNvSpPr txBox="1">
              <a:spLocks noChangeArrowheads="1"/>
            </p:cNvSpPr>
            <p:nvPr/>
          </p:nvSpPr>
          <p:spPr bwMode="auto">
            <a:xfrm>
              <a:off x="2880"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6</a:t>
              </a:r>
            </a:p>
          </p:txBody>
        </p:sp>
        <p:sp>
          <p:nvSpPr>
            <p:cNvPr id="20" name="Rectangle 15"/>
            <p:cNvSpPr>
              <a:spLocks noChangeArrowheads="1"/>
            </p:cNvSpPr>
            <p:nvPr/>
          </p:nvSpPr>
          <p:spPr bwMode="auto">
            <a:xfrm>
              <a:off x="960" y="1066"/>
              <a:ext cx="672"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 = 4</a:t>
              </a:r>
            </a:p>
          </p:txBody>
        </p:sp>
        <p:sp>
          <p:nvSpPr>
            <p:cNvPr id="21" name="Rectangle 16"/>
            <p:cNvSpPr>
              <a:spLocks noChangeArrowheads="1"/>
            </p:cNvSpPr>
            <p:nvPr/>
          </p:nvSpPr>
          <p:spPr bwMode="auto">
            <a:xfrm>
              <a:off x="1968" y="1066"/>
              <a:ext cx="1008"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 = 6</a:t>
              </a:r>
            </a:p>
          </p:txBody>
        </p:sp>
        <p:sp>
          <p:nvSpPr>
            <p:cNvPr id="22" name="Line 17"/>
            <p:cNvSpPr>
              <a:spLocks noChangeShapeType="1"/>
            </p:cNvSpPr>
            <p:nvPr/>
          </p:nvSpPr>
          <p:spPr bwMode="auto">
            <a:xfrm rot="-5400000">
              <a:off x="4224" y="1162"/>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23" name="Line 18"/>
            <p:cNvSpPr>
              <a:spLocks noChangeShapeType="1"/>
            </p:cNvSpPr>
            <p:nvPr/>
          </p:nvSpPr>
          <p:spPr bwMode="auto">
            <a:xfrm rot="-5400000">
              <a:off x="3888" y="1162"/>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24" name="Text Box 19"/>
            <p:cNvSpPr txBox="1">
              <a:spLocks noChangeArrowheads="1"/>
            </p:cNvSpPr>
            <p:nvPr/>
          </p:nvSpPr>
          <p:spPr bwMode="auto">
            <a:xfrm>
              <a:off x="3216"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7</a:t>
              </a:r>
            </a:p>
          </p:txBody>
        </p:sp>
        <p:sp>
          <p:nvSpPr>
            <p:cNvPr id="25" name="Text Box 20"/>
            <p:cNvSpPr txBox="1">
              <a:spLocks noChangeArrowheads="1"/>
            </p:cNvSpPr>
            <p:nvPr/>
          </p:nvSpPr>
          <p:spPr bwMode="auto">
            <a:xfrm>
              <a:off x="3552"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8</a:t>
              </a:r>
            </a:p>
          </p:txBody>
        </p:sp>
        <p:sp>
          <p:nvSpPr>
            <p:cNvPr id="26" name="Text Box 21"/>
            <p:cNvSpPr txBox="1">
              <a:spLocks noChangeArrowheads="1"/>
            </p:cNvSpPr>
            <p:nvPr/>
          </p:nvSpPr>
          <p:spPr bwMode="auto">
            <a:xfrm>
              <a:off x="3888"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9</a:t>
              </a:r>
            </a:p>
          </p:txBody>
        </p:sp>
        <p:sp>
          <p:nvSpPr>
            <p:cNvPr id="27" name="Text Box 22"/>
            <p:cNvSpPr txBox="1">
              <a:spLocks noChangeArrowheads="1"/>
            </p:cNvSpPr>
            <p:nvPr/>
          </p:nvSpPr>
          <p:spPr bwMode="auto">
            <a:xfrm>
              <a:off x="4224"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10</a:t>
              </a:r>
            </a:p>
          </p:txBody>
        </p:sp>
        <p:sp>
          <p:nvSpPr>
            <p:cNvPr id="28" name="Text Box 23"/>
            <p:cNvSpPr txBox="1">
              <a:spLocks noChangeArrowheads="1"/>
            </p:cNvSpPr>
            <p:nvPr/>
          </p:nvSpPr>
          <p:spPr bwMode="auto">
            <a:xfrm>
              <a:off x="4560"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11</a:t>
              </a:r>
            </a:p>
          </p:txBody>
        </p:sp>
        <p:sp>
          <p:nvSpPr>
            <p:cNvPr id="29" name="Rectangle 24"/>
            <p:cNvSpPr>
              <a:spLocks noChangeArrowheads="1"/>
            </p:cNvSpPr>
            <p:nvPr/>
          </p:nvSpPr>
          <p:spPr bwMode="auto">
            <a:xfrm>
              <a:off x="3648" y="1066"/>
              <a:ext cx="1008"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 = 12</a:t>
              </a:r>
            </a:p>
          </p:txBody>
        </p:sp>
        <p:sp>
          <p:nvSpPr>
            <p:cNvPr id="30" name="Text Box 25"/>
            <p:cNvSpPr txBox="1">
              <a:spLocks noChangeArrowheads="1"/>
            </p:cNvSpPr>
            <p:nvPr/>
          </p:nvSpPr>
          <p:spPr bwMode="auto">
            <a:xfrm>
              <a:off x="912"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0</a:t>
              </a:r>
            </a:p>
          </p:txBody>
        </p:sp>
        <p:sp>
          <p:nvSpPr>
            <p:cNvPr id="31" name="Line 26"/>
            <p:cNvSpPr>
              <a:spLocks noChangeShapeType="1"/>
            </p:cNvSpPr>
            <p:nvPr/>
          </p:nvSpPr>
          <p:spPr bwMode="auto">
            <a:xfrm rot="-5400000">
              <a:off x="1200" y="1786"/>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2" name="Line 27"/>
            <p:cNvSpPr>
              <a:spLocks noChangeShapeType="1"/>
            </p:cNvSpPr>
            <p:nvPr/>
          </p:nvSpPr>
          <p:spPr bwMode="auto">
            <a:xfrm rot="-5400000">
              <a:off x="1872" y="1786"/>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3" name="Line 28"/>
            <p:cNvSpPr>
              <a:spLocks noChangeShapeType="1"/>
            </p:cNvSpPr>
            <p:nvPr/>
          </p:nvSpPr>
          <p:spPr bwMode="auto">
            <a:xfrm rot="-5400000">
              <a:off x="1536" y="1786"/>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4" name="Line 29"/>
            <p:cNvSpPr>
              <a:spLocks noChangeShapeType="1"/>
            </p:cNvSpPr>
            <p:nvPr/>
          </p:nvSpPr>
          <p:spPr bwMode="auto">
            <a:xfrm rot="-5400000">
              <a:off x="2544" y="1786"/>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5" name="Line 30"/>
            <p:cNvSpPr>
              <a:spLocks noChangeShapeType="1"/>
            </p:cNvSpPr>
            <p:nvPr/>
          </p:nvSpPr>
          <p:spPr bwMode="auto">
            <a:xfrm rot="-5400000">
              <a:off x="2208" y="1786"/>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6" name="Line 31"/>
            <p:cNvSpPr>
              <a:spLocks noChangeShapeType="1"/>
            </p:cNvSpPr>
            <p:nvPr/>
          </p:nvSpPr>
          <p:spPr bwMode="auto">
            <a:xfrm rot="-5400000">
              <a:off x="2256" y="1786"/>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7" name="Text Box 32"/>
            <p:cNvSpPr txBox="1">
              <a:spLocks noChangeArrowheads="1"/>
            </p:cNvSpPr>
            <p:nvPr/>
          </p:nvSpPr>
          <p:spPr bwMode="auto">
            <a:xfrm>
              <a:off x="1200"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a:t>
              </a:r>
            </a:p>
          </p:txBody>
        </p:sp>
        <p:sp>
          <p:nvSpPr>
            <p:cNvPr id="38" name="Text Box 33"/>
            <p:cNvSpPr txBox="1">
              <a:spLocks noChangeArrowheads="1"/>
            </p:cNvSpPr>
            <p:nvPr/>
          </p:nvSpPr>
          <p:spPr bwMode="auto">
            <a:xfrm>
              <a:off x="1536"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2</a:t>
              </a:r>
            </a:p>
          </p:txBody>
        </p:sp>
        <p:sp>
          <p:nvSpPr>
            <p:cNvPr id="39" name="Text Box 34"/>
            <p:cNvSpPr txBox="1">
              <a:spLocks noChangeArrowheads="1"/>
            </p:cNvSpPr>
            <p:nvPr/>
          </p:nvSpPr>
          <p:spPr bwMode="auto">
            <a:xfrm>
              <a:off x="1872"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3</a:t>
              </a:r>
            </a:p>
          </p:txBody>
        </p:sp>
        <p:sp>
          <p:nvSpPr>
            <p:cNvPr id="40" name="Text Box 35"/>
            <p:cNvSpPr txBox="1">
              <a:spLocks noChangeArrowheads="1"/>
            </p:cNvSpPr>
            <p:nvPr/>
          </p:nvSpPr>
          <p:spPr bwMode="auto">
            <a:xfrm>
              <a:off x="2208"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4</a:t>
              </a:r>
            </a:p>
          </p:txBody>
        </p:sp>
        <p:sp>
          <p:nvSpPr>
            <p:cNvPr id="41" name="Text Box 36"/>
            <p:cNvSpPr txBox="1">
              <a:spLocks noChangeArrowheads="1"/>
            </p:cNvSpPr>
            <p:nvPr/>
          </p:nvSpPr>
          <p:spPr bwMode="auto">
            <a:xfrm>
              <a:off x="2544"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5</a:t>
              </a:r>
            </a:p>
          </p:txBody>
        </p:sp>
        <p:sp>
          <p:nvSpPr>
            <p:cNvPr id="42" name="Text Box 37"/>
            <p:cNvSpPr txBox="1">
              <a:spLocks noChangeArrowheads="1"/>
            </p:cNvSpPr>
            <p:nvPr/>
          </p:nvSpPr>
          <p:spPr bwMode="auto">
            <a:xfrm>
              <a:off x="2880"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6</a:t>
              </a:r>
            </a:p>
          </p:txBody>
        </p:sp>
        <p:sp>
          <p:nvSpPr>
            <p:cNvPr id="43" name="Rectangle 38"/>
            <p:cNvSpPr>
              <a:spLocks noChangeArrowheads="1"/>
            </p:cNvSpPr>
            <p:nvPr/>
          </p:nvSpPr>
          <p:spPr bwMode="auto">
            <a:xfrm>
              <a:off x="960" y="1690"/>
              <a:ext cx="672"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 = 4</a:t>
              </a:r>
            </a:p>
          </p:txBody>
        </p:sp>
        <p:sp>
          <p:nvSpPr>
            <p:cNvPr id="44" name="Rectangle 39"/>
            <p:cNvSpPr>
              <a:spLocks noChangeArrowheads="1"/>
            </p:cNvSpPr>
            <p:nvPr/>
          </p:nvSpPr>
          <p:spPr bwMode="auto">
            <a:xfrm>
              <a:off x="1632" y="1690"/>
              <a:ext cx="1008"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 = 6</a:t>
              </a:r>
            </a:p>
          </p:txBody>
        </p:sp>
        <p:sp>
          <p:nvSpPr>
            <p:cNvPr id="45" name="Line 40"/>
            <p:cNvSpPr>
              <a:spLocks noChangeShapeType="1"/>
            </p:cNvSpPr>
            <p:nvPr/>
          </p:nvSpPr>
          <p:spPr bwMode="auto">
            <a:xfrm rot="-5400000">
              <a:off x="4224" y="1786"/>
              <a:ext cx="192" cy="0"/>
            </a:xfrm>
            <a:prstGeom prst="line">
              <a:avLst/>
            </a:prstGeom>
            <a:noFill/>
            <a:ln w="95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6" name="Line 41"/>
            <p:cNvSpPr>
              <a:spLocks noChangeShapeType="1"/>
            </p:cNvSpPr>
            <p:nvPr/>
          </p:nvSpPr>
          <p:spPr bwMode="auto">
            <a:xfrm rot="-5400000">
              <a:off x="3888" y="1786"/>
              <a:ext cx="192" cy="0"/>
            </a:xfrm>
            <a:prstGeom prst="line">
              <a:avLst/>
            </a:prstGeom>
            <a:noFill/>
            <a:ln w="95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7" name="Line 42"/>
            <p:cNvSpPr>
              <a:spLocks noChangeShapeType="1"/>
            </p:cNvSpPr>
            <p:nvPr/>
          </p:nvSpPr>
          <p:spPr bwMode="auto">
            <a:xfrm rot="-5400000">
              <a:off x="4560" y="1786"/>
              <a:ext cx="192" cy="0"/>
            </a:xfrm>
            <a:prstGeom prst="line">
              <a:avLst/>
            </a:prstGeom>
            <a:noFill/>
            <a:ln w="95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8" name="Text Box 43"/>
            <p:cNvSpPr txBox="1">
              <a:spLocks noChangeArrowheads="1"/>
            </p:cNvSpPr>
            <p:nvPr/>
          </p:nvSpPr>
          <p:spPr bwMode="auto">
            <a:xfrm>
              <a:off x="3216"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7</a:t>
              </a:r>
            </a:p>
          </p:txBody>
        </p:sp>
        <p:sp>
          <p:nvSpPr>
            <p:cNvPr id="49" name="Text Box 44"/>
            <p:cNvSpPr txBox="1">
              <a:spLocks noChangeArrowheads="1"/>
            </p:cNvSpPr>
            <p:nvPr/>
          </p:nvSpPr>
          <p:spPr bwMode="auto">
            <a:xfrm>
              <a:off x="3552"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8</a:t>
              </a:r>
            </a:p>
          </p:txBody>
        </p:sp>
        <p:sp>
          <p:nvSpPr>
            <p:cNvPr id="50" name="Text Box 45"/>
            <p:cNvSpPr txBox="1">
              <a:spLocks noChangeArrowheads="1"/>
            </p:cNvSpPr>
            <p:nvPr/>
          </p:nvSpPr>
          <p:spPr bwMode="auto">
            <a:xfrm>
              <a:off x="3888"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9</a:t>
              </a:r>
            </a:p>
          </p:txBody>
        </p:sp>
        <p:sp>
          <p:nvSpPr>
            <p:cNvPr id="51" name="Text Box 46"/>
            <p:cNvSpPr txBox="1">
              <a:spLocks noChangeArrowheads="1"/>
            </p:cNvSpPr>
            <p:nvPr/>
          </p:nvSpPr>
          <p:spPr bwMode="auto">
            <a:xfrm>
              <a:off x="4224"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10</a:t>
              </a:r>
            </a:p>
          </p:txBody>
        </p:sp>
        <p:sp>
          <p:nvSpPr>
            <p:cNvPr id="52" name="Text Box 47"/>
            <p:cNvSpPr txBox="1">
              <a:spLocks noChangeArrowheads="1"/>
            </p:cNvSpPr>
            <p:nvPr/>
          </p:nvSpPr>
          <p:spPr bwMode="auto">
            <a:xfrm>
              <a:off x="4560"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11</a:t>
              </a:r>
            </a:p>
          </p:txBody>
        </p:sp>
        <p:sp>
          <p:nvSpPr>
            <p:cNvPr id="53" name="Rectangle 48"/>
            <p:cNvSpPr>
              <a:spLocks noChangeArrowheads="1"/>
            </p:cNvSpPr>
            <p:nvPr/>
          </p:nvSpPr>
          <p:spPr bwMode="auto">
            <a:xfrm>
              <a:off x="2640" y="1690"/>
              <a:ext cx="1008"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 = 12</a:t>
              </a:r>
            </a:p>
          </p:txBody>
        </p:sp>
        <p:sp>
          <p:nvSpPr>
            <p:cNvPr id="54" name="Line 49"/>
            <p:cNvSpPr>
              <a:spLocks noChangeShapeType="1"/>
            </p:cNvSpPr>
            <p:nvPr/>
          </p:nvSpPr>
          <p:spPr bwMode="auto">
            <a:xfrm rot="-5400000">
              <a:off x="3216" y="1162"/>
              <a:ext cx="192" cy="0"/>
            </a:xfrm>
            <a:prstGeom prst="line">
              <a:avLst/>
            </a:prstGeom>
            <a:noFill/>
            <a:ln w="95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grpSp>
    </p:spTree>
    <p:extLst>
      <p:ext uri="{BB962C8B-B14F-4D97-AF65-F5344CB8AC3E}">
        <p14:creationId xmlns:p14="http://schemas.microsoft.com/office/powerpoint/2010/main" val="3458258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Proof for Greedy Algorithm: </a:t>
            </a:r>
            <a:br>
              <a:rPr lang="en-US" altLang="en-US" sz="3600" dirty="0"/>
            </a:br>
            <a:r>
              <a:rPr lang="en-US" altLang="en-US" sz="3600" dirty="0"/>
              <a:t>Exchange Argument</a:t>
            </a:r>
            <a:endParaRPr lang="en-US" altLang="en-US" sz="3600" dirty="0">
              <a:solidFill>
                <a:srgbClr val="002060"/>
              </a:solidFill>
            </a:endParaRP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893535"/>
                <a:ext cx="8611299" cy="4351689"/>
              </a:xfrm>
              <a:solidFill>
                <a:schemeClr val="bg1"/>
              </a:solidFill>
            </p:spPr>
            <p:txBody>
              <a:bodyPr/>
              <a:lstStyle/>
              <a:p>
                <a:pPr eaLnBrk="1" hangingPunct="1"/>
                <a:r>
                  <a:rPr lang="en-US" altLang="en-US" sz="2400" dirty="0"/>
                  <a:t>We will show that if there is another schedule </a:t>
                </a:r>
                <a14:m>
                  <m:oMath xmlns:m="http://schemas.openxmlformats.org/officeDocument/2006/math">
                    <m:r>
                      <a:rPr lang="en-US" altLang="en-US" sz="2400" b="1" i="1" dirty="0" smtClean="0">
                        <a:solidFill>
                          <a:schemeClr val="accent1">
                            <a:lumMod val="75000"/>
                          </a:schemeClr>
                        </a:solidFill>
                        <a:latin typeface="Cambria Math" panose="02040503050406030204" pitchFamily="18" charset="0"/>
                      </a:rPr>
                      <m:t>𝑶</m:t>
                    </m:r>
                  </m:oMath>
                </a14:m>
                <a:r>
                  <a:rPr lang="en-US" altLang="en-US" sz="2400" dirty="0"/>
                  <a:t> (think optimal schedule) then we can gradually change </a:t>
                </a:r>
                <a14:m>
                  <m:oMath xmlns:m="http://schemas.openxmlformats.org/officeDocument/2006/math">
                    <m:r>
                      <a:rPr lang="en-US" altLang="en-US" sz="2400" b="1" i="1" dirty="0" smtClean="0">
                        <a:solidFill>
                          <a:schemeClr val="accent1">
                            <a:lumMod val="75000"/>
                          </a:schemeClr>
                        </a:solidFill>
                        <a:latin typeface="Cambria Math" panose="02040503050406030204" pitchFamily="18" charset="0"/>
                      </a:rPr>
                      <m:t>𝑶</m:t>
                    </m:r>
                  </m:oMath>
                </a14:m>
                <a:r>
                  <a:rPr lang="en-US" altLang="en-US" sz="2400" dirty="0"/>
                  <a:t> so that </a:t>
                </a:r>
              </a:p>
              <a:p>
                <a:pPr marL="800100" lvl="1" indent="-342900" eaLnBrk="1" hangingPunct="1">
                  <a:buFont typeface="Arial" panose="020B0604020202020204" pitchFamily="34" charset="0"/>
                  <a:buChar char="•"/>
                </a:pPr>
                <a:r>
                  <a:rPr lang="en-US" altLang="en-US" sz="2400" dirty="0"/>
                  <a:t>at each step the maximum lateness in </a:t>
                </a:r>
                <a14:m>
                  <m:oMath xmlns:m="http://schemas.openxmlformats.org/officeDocument/2006/math">
                    <m:r>
                      <a:rPr lang="en-US" altLang="en-US" sz="2400" b="1" i="1" dirty="0" smtClean="0">
                        <a:solidFill>
                          <a:schemeClr val="accent1">
                            <a:lumMod val="75000"/>
                          </a:schemeClr>
                        </a:solidFill>
                        <a:latin typeface="Cambria Math" panose="02040503050406030204" pitchFamily="18" charset="0"/>
                      </a:rPr>
                      <m:t>𝑶</m:t>
                    </m:r>
                  </m:oMath>
                </a14:m>
                <a:r>
                  <a:rPr lang="en-US" altLang="en-US" sz="2400" dirty="0"/>
                  <a:t> never gets </a:t>
                </a:r>
                <a:r>
                  <a:rPr lang="en-US" altLang="en-US" sz="2400" dirty="0" smtClean="0"/>
                  <a:t>worse.</a:t>
                </a:r>
                <a:endParaRPr lang="en-US" altLang="en-US" sz="2400" dirty="0"/>
              </a:p>
              <a:p>
                <a:pPr marL="800100" lvl="1" indent="-342900" eaLnBrk="1" hangingPunct="1">
                  <a:buFont typeface="Arial" panose="020B0604020202020204" pitchFamily="34" charset="0"/>
                  <a:buChar char="•"/>
                </a:pPr>
                <a:r>
                  <a:rPr lang="en-US" altLang="en-US" sz="2400" dirty="0"/>
                  <a:t>it eventually becomes the same cost as </a:t>
                </a:r>
                <a14:m>
                  <m:oMath xmlns:m="http://schemas.openxmlformats.org/officeDocument/2006/math">
                    <m:r>
                      <a:rPr lang="en-US" altLang="en-US" sz="2400" b="1" i="1" dirty="0" smtClean="0">
                        <a:solidFill>
                          <a:schemeClr val="accent1">
                            <a:lumMod val="75000"/>
                          </a:schemeClr>
                        </a:solidFill>
                        <a:latin typeface="Cambria Math" panose="02040503050406030204" pitchFamily="18" charset="0"/>
                      </a:rPr>
                      <m:t>𝑨</m:t>
                    </m:r>
                  </m:oMath>
                </a14:m>
                <a:r>
                  <a:rPr lang="en-US" altLang="en-US" sz="2400" dirty="0" smtClean="0"/>
                  <a:t>.</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893535"/>
                <a:ext cx="8611299" cy="4351689"/>
              </a:xfrm>
              <a:blipFill>
                <a:blip r:embed="rId3"/>
                <a:stretch>
                  <a:fillRect l="-920" t="-982"/>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19</a:t>
            </a:fld>
            <a:endParaRPr lang="en-US" altLang="en-US" sz="1400">
              <a:latin typeface="Tahoma" panose="020B0604030504040204" pitchFamily="34" charset="0"/>
            </a:endParaRP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211320" y="1067760"/>
              <a:ext cx="8377920" cy="5614560"/>
            </p14:xfrm>
          </p:contentPart>
        </mc:Choice>
        <mc:Fallback>
          <p:pic>
            <p:nvPicPr>
              <p:cNvPr id="2" name="Ink 1"/>
              <p:cNvPicPr/>
              <p:nvPr/>
            </p:nvPicPr>
            <p:blipFill>
              <a:blip r:embed="rId5"/>
              <a:stretch>
                <a:fillRect/>
              </a:stretch>
            </p:blipFill>
            <p:spPr>
              <a:xfrm>
                <a:off x="197640" y="1055160"/>
                <a:ext cx="8399520" cy="5641920"/>
              </a:xfrm>
              <a:prstGeom prst="rect">
                <a:avLst/>
              </a:prstGeom>
            </p:spPr>
          </p:pic>
        </mc:Fallback>
      </mc:AlternateContent>
    </p:spTree>
    <p:extLst>
      <p:ext uri="{BB962C8B-B14F-4D97-AF65-F5344CB8AC3E}">
        <p14:creationId xmlns:p14="http://schemas.microsoft.com/office/powerpoint/2010/main" val="557442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Interval Scheduling</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4"/>
                <a:ext cx="8229600" cy="4797690"/>
              </a:xfrm>
            </p:spPr>
            <p:txBody>
              <a:bodyPr/>
              <a:lstStyle/>
              <a:p>
                <a:pPr marL="457200" lvl="1" indent="-342900">
                  <a:lnSpc>
                    <a:spcPts val="2600"/>
                  </a:lnSpc>
                  <a:spcBef>
                    <a:spcPct val="0"/>
                  </a:spcBef>
                  <a:buClr>
                    <a:srgbClr val="000000"/>
                  </a:buClr>
                  <a:buSzPct val="100000"/>
                  <a:buFont typeface="Arial" panose="020B0604020202020204" pitchFamily="34" charset="0"/>
                  <a:buChar char="•"/>
                </a:pPr>
                <a:r>
                  <a:rPr kumimoji="1" lang="en-US" sz="2000" dirty="0">
                    <a:solidFill>
                      <a:srgbClr val="000000"/>
                    </a:solidFill>
                    <a:latin typeface="+mj-lt"/>
                    <a:ea typeface="ＭＳ Ｐゴシック" charset="0"/>
                  </a:rPr>
                  <a:t>Job </a:t>
                </a:r>
                <a14:m>
                  <m:oMath xmlns:m="http://schemas.openxmlformats.org/officeDocument/2006/math">
                    <m:r>
                      <a:rPr kumimoji="1" lang="en-US" sz="2000" i="1" dirty="0" smtClean="0">
                        <a:solidFill>
                          <a:srgbClr val="000000"/>
                        </a:solidFill>
                        <a:latin typeface="Cambria Math" panose="02040503050406030204" pitchFamily="18" charset="0"/>
                        <a:ea typeface="ＭＳ Ｐゴシック" charset="0"/>
                      </a:rPr>
                      <m:t>𝑗</m:t>
                    </m:r>
                  </m:oMath>
                </a14:m>
                <a:r>
                  <a:rPr kumimoji="1" lang="en-US" sz="2000" dirty="0">
                    <a:solidFill>
                      <a:srgbClr val="000000"/>
                    </a:solidFill>
                    <a:latin typeface="+mj-lt"/>
                    <a:ea typeface="ＭＳ Ｐゴシック" charset="0"/>
                  </a:rPr>
                  <a:t> starts at </a:t>
                </a:r>
                <a14:m>
                  <m:oMath xmlns:m="http://schemas.openxmlformats.org/officeDocument/2006/math">
                    <m:r>
                      <a:rPr kumimoji="1" lang="en-US" sz="2000" b="0" i="1" smtClean="0">
                        <a:solidFill>
                          <a:srgbClr val="000000"/>
                        </a:solidFill>
                        <a:latin typeface="Cambria Math" panose="02040503050406030204" pitchFamily="18" charset="0"/>
                        <a:ea typeface="ＭＳ Ｐゴシック" charset="0"/>
                      </a:rPr>
                      <m:t>𝑠</m:t>
                    </m:r>
                    <m:r>
                      <a:rPr kumimoji="1" lang="en-US" sz="2000" b="0" i="1" smtClean="0">
                        <a:solidFill>
                          <a:srgbClr val="000000"/>
                        </a:solidFill>
                        <a:latin typeface="Cambria Math" panose="02040503050406030204" pitchFamily="18" charset="0"/>
                        <a:ea typeface="ＭＳ Ｐゴシック" charset="0"/>
                      </a:rPr>
                      <m:t>(</m:t>
                    </m:r>
                    <m:r>
                      <a:rPr kumimoji="1" lang="en-US" sz="2000" b="0" i="1" smtClean="0">
                        <a:solidFill>
                          <a:srgbClr val="000000"/>
                        </a:solidFill>
                        <a:latin typeface="Cambria Math" panose="02040503050406030204" pitchFamily="18" charset="0"/>
                        <a:ea typeface="ＭＳ Ｐゴシック" charset="0"/>
                      </a:rPr>
                      <m:t>𝑗</m:t>
                    </m:r>
                    <m:r>
                      <a:rPr kumimoji="1" lang="en-US" sz="2000" b="0" i="1" smtClean="0">
                        <a:solidFill>
                          <a:srgbClr val="000000"/>
                        </a:solidFill>
                        <a:latin typeface="Cambria Math" panose="02040503050406030204" pitchFamily="18" charset="0"/>
                        <a:ea typeface="ＭＳ Ｐゴシック" charset="0"/>
                      </a:rPr>
                      <m:t>)</m:t>
                    </m:r>
                  </m:oMath>
                </a14:m>
                <a:r>
                  <a:rPr kumimoji="1" lang="en-US" sz="2000" dirty="0">
                    <a:solidFill>
                      <a:srgbClr val="000000"/>
                    </a:solidFill>
                    <a:latin typeface="+mj-lt"/>
                    <a:ea typeface="ＭＳ Ｐゴシック" charset="0"/>
                  </a:rPr>
                  <a:t> and finishes at </a:t>
                </a:r>
                <a14:m>
                  <m:oMath xmlns:m="http://schemas.openxmlformats.org/officeDocument/2006/math">
                    <m:r>
                      <a:rPr kumimoji="1" lang="en-US" sz="2000" b="0" i="1" smtClean="0">
                        <a:solidFill>
                          <a:srgbClr val="000000"/>
                        </a:solidFill>
                        <a:latin typeface="Cambria Math" panose="02040503050406030204" pitchFamily="18" charset="0"/>
                        <a:ea typeface="ＭＳ Ｐゴシック" charset="0"/>
                      </a:rPr>
                      <m:t>𝑓</m:t>
                    </m:r>
                    <m:r>
                      <a:rPr kumimoji="1" lang="en-US" sz="2000" b="0" i="1" smtClean="0">
                        <a:solidFill>
                          <a:srgbClr val="000000"/>
                        </a:solidFill>
                        <a:latin typeface="Cambria Math" panose="02040503050406030204" pitchFamily="18" charset="0"/>
                        <a:ea typeface="ＭＳ Ｐゴシック" charset="0"/>
                      </a:rPr>
                      <m:t>(</m:t>
                    </m:r>
                    <m:r>
                      <a:rPr kumimoji="1" lang="en-US" sz="2000" b="0" i="1" smtClean="0">
                        <a:solidFill>
                          <a:srgbClr val="000000"/>
                        </a:solidFill>
                        <a:latin typeface="Cambria Math" panose="02040503050406030204" pitchFamily="18" charset="0"/>
                        <a:ea typeface="ＭＳ Ｐゴシック" charset="0"/>
                      </a:rPr>
                      <m:t>𝑗</m:t>
                    </m:r>
                    <m:r>
                      <a:rPr kumimoji="1" lang="en-US" sz="2000" b="0" i="1" smtClean="0">
                        <a:solidFill>
                          <a:srgbClr val="000000"/>
                        </a:solidFill>
                        <a:latin typeface="Cambria Math" panose="02040503050406030204" pitchFamily="18" charset="0"/>
                        <a:ea typeface="ＭＳ Ｐゴシック" charset="0"/>
                      </a:rPr>
                      <m:t>)</m:t>
                    </m:r>
                  </m:oMath>
                </a14:m>
                <a:r>
                  <a:rPr kumimoji="1" lang="en-US" sz="2000" dirty="0">
                    <a:solidFill>
                      <a:srgbClr val="000000"/>
                    </a:solidFill>
                    <a:latin typeface="+mj-lt"/>
                    <a:ea typeface="ＭＳ Ｐゴシック" charset="0"/>
                  </a:rPr>
                  <a:t>.</a:t>
                </a:r>
              </a:p>
              <a:p>
                <a:pPr marL="457200" lvl="1" indent="-342900">
                  <a:lnSpc>
                    <a:spcPts val="2600"/>
                  </a:lnSpc>
                  <a:spcBef>
                    <a:spcPct val="0"/>
                  </a:spcBef>
                  <a:buClr>
                    <a:srgbClr val="000000"/>
                  </a:buClr>
                  <a:buSzPct val="100000"/>
                  <a:buFont typeface="Arial" panose="020B0604020202020204" pitchFamily="34" charset="0"/>
                  <a:buChar char="•"/>
                </a:pPr>
                <a:r>
                  <a:rPr kumimoji="1" lang="en-US" sz="2000" dirty="0">
                    <a:solidFill>
                      <a:srgbClr val="000000"/>
                    </a:solidFill>
                    <a:latin typeface="+mj-lt"/>
                    <a:ea typeface="ＭＳ Ｐゴシック" charset="0"/>
                  </a:rPr>
                  <a:t>Two jobs </a:t>
                </a:r>
                <a:r>
                  <a:rPr kumimoji="1" lang="en-US" sz="2000" dirty="0">
                    <a:solidFill>
                      <a:srgbClr val="CC0000"/>
                    </a:solidFill>
                    <a:latin typeface="+mj-lt"/>
                    <a:ea typeface="ＭＳ Ｐゴシック" charset="0"/>
                  </a:rPr>
                  <a:t>compatible </a:t>
                </a:r>
                <a:r>
                  <a:rPr kumimoji="1" lang="en-US" sz="2000" dirty="0">
                    <a:solidFill>
                      <a:srgbClr val="000000"/>
                    </a:solidFill>
                    <a:latin typeface="+mj-lt"/>
                    <a:ea typeface="ＭＳ Ｐゴシック" charset="0"/>
                  </a:rPr>
                  <a:t>if they don’t overlap.</a:t>
                </a:r>
              </a:p>
              <a:p>
                <a:pPr marL="457200" lvl="1" indent="-342900">
                  <a:lnSpc>
                    <a:spcPts val="2600"/>
                  </a:lnSpc>
                  <a:spcBef>
                    <a:spcPct val="0"/>
                  </a:spcBef>
                  <a:buClr>
                    <a:srgbClr val="000000"/>
                  </a:buClr>
                  <a:buSzPct val="100000"/>
                  <a:buFont typeface="Arial" panose="020B0604020202020204" pitchFamily="34" charset="0"/>
                  <a:buChar char="•"/>
                </a:pPr>
                <a:r>
                  <a:rPr kumimoji="1" lang="en-US" sz="2000" dirty="0">
                    <a:solidFill>
                      <a:srgbClr val="000000"/>
                    </a:solidFill>
                    <a:latin typeface="+mj-lt"/>
                    <a:ea typeface="ＭＳ Ｐゴシック" charset="0"/>
                  </a:rPr>
                  <a:t>Goal: find maximum subset of mutually compatible jobs.</a:t>
                </a:r>
                <a:endParaRPr lang="en-US" altLang="en-US" sz="20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4"/>
                <a:ext cx="8229600" cy="4797690"/>
              </a:xfrm>
              <a:blipFill>
                <a:blip r:embed="rId3"/>
                <a:stretch>
                  <a:fillRect t="-635"/>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a:t>
            </a:fld>
            <a:endParaRPr lang="en-US" altLang="en-US" sz="1400">
              <a:latin typeface="Tahoma" panose="020B0604030504040204" pitchFamily="34" charset="0"/>
            </a:endParaRPr>
          </a:p>
        </p:txBody>
      </p:sp>
      <p:sp>
        <p:nvSpPr>
          <p:cNvPr id="5" name="Line 4">
            <a:extLst>
              <a:ext uri="{FF2B5EF4-FFF2-40B4-BE49-F238E27FC236}">
                <a16:creationId xmlns:a16="http://schemas.microsoft.com/office/drawing/2014/main" id="{E3A3D6C6-84B4-4C9C-AA60-0A9B221876DD}"/>
              </a:ext>
            </a:extLst>
          </p:cNvPr>
          <p:cNvSpPr>
            <a:spLocks noChangeShapeType="1"/>
          </p:cNvSpPr>
          <p:nvPr/>
        </p:nvSpPr>
        <p:spPr bwMode="auto">
          <a:xfrm>
            <a:off x="1433513" y="6232525"/>
            <a:ext cx="5881687"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a:defRPr/>
            </a:pPr>
            <a:endParaRPr lang="en-US">
              <a:latin typeface="Comic Sans MS" charset="0"/>
              <a:ea typeface="ＭＳ Ｐゴシック" charset="0"/>
            </a:endParaRPr>
          </a:p>
        </p:txBody>
      </p:sp>
      <p:sp>
        <p:nvSpPr>
          <p:cNvPr id="6" name="Text Box 5">
            <a:extLst>
              <a:ext uri="{FF2B5EF4-FFF2-40B4-BE49-F238E27FC236}">
                <a16:creationId xmlns:a16="http://schemas.microsoft.com/office/drawing/2014/main" id="{AB7B37B9-2A41-4B94-87FE-7A1D9FDE2929}"/>
              </a:ext>
            </a:extLst>
          </p:cNvPr>
          <p:cNvSpPr txBox="1">
            <a:spLocks noChangeArrowheads="1"/>
          </p:cNvSpPr>
          <p:nvPr/>
        </p:nvSpPr>
        <p:spPr bwMode="auto">
          <a:xfrm>
            <a:off x="3856038" y="6313488"/>
            <a:ext cx="1592262" cy="306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endParaRPr lang="en-US" sz="1200">
              <a:latin typeface="Comic Sans MS" charset="0"/>
              <a:ea typeface="ＭＳ Ｐゴシック" charset="0"/>
            </a:endParaRPr>
          </a:p>
        </p:txBody>
      </p:sp>
      <p:sp>
        <p:nvSpPr>
          <p:cNvPr id="7" name="Text Box 6">
            <a:extLst>
              <a:ext uri="{FF2B5EF4-FFF2-40B4-BE49-F238E27FC236}">
                <a16:creationId xmlns:a16="http://schemas.microsoft.com/office/drawing/2014/main" id="{D2775C99-013A-45EB-AF98-A33A7F409461}"/>
              </a:ext>
            </a:extLst>
          </p:cNvPr>
          <p:cNvSpPr txBox="1">
            <a:spLocks noChangeArrowheads="1"/>
          </p:cNvSpPr>
          <p:nvPr/>
        </p:nvSpPr>
        <p:spPr bwMode="auto">
          <a:xfrm>
            <a:off x="7315200" y="6024563"/>
            <a:ext cx="762000" cy="306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Time</a:t>
            </a:r>
          </a:p>
        </p:txBody>
      </p:sp>
      <p:sp>
        <p:nvSpPr>
          <p:cNvPr id="8" name="Line 7">
            <a:extLst>
              <a:ext uri="{FF2B5EF4-FFF2-40B4-BE49-F238E27FC236}">
                <a16:creationId xmlns:a16="http://schemas.microsoft.com/office/drawing/2014/main" id="{8CC140F8-7DA9-43C7-A452-1EBFEC2C11CE}"/>
              </a:ext>
            </a:extLst>
          </p:cNvPr>
          <p:cNvSpPr>
            <a:spLocks noChangeShapeType="1"/>
          </p:cNvSpPr>
          <p:nvPr/>
        </p:nvSpPr>
        <p:spPr bwMode="auto">
          <a:xfrm>
            <a:off x="6554788" y="6232525"/>
            <a:ext cx="0" cy="0"/>
          </a:xfrm>
          <a:prstGeom prst="line">
            <a:avLst/>
          </a:prstGeom>
          <a:noFill/>
          <a:ln w="158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a:defRPr/>
            </a:pPr>
            <a:endParaRPr lang="en-US">
              <a:latin typeface="Comic Sans MS" charset="0"/>
              <a:ea typeface="ＭＳ Ｐゴシック" charset="0"/>
            </a:endParaRPr>
          </a:p>
        </p:txBody>
      </p:sp>
      <p:sp>
        <p:nvSpPr>
          <p:cNvPr id="9" name="Text Box 8">
            <a:extLst>
              <a:ext uri="{FF2B5EF4-FFF2-40B4-BE49-F238E27FC236}">
                <a16:creationId xmlns:a16="http://schemas.microsoft.com/office/drawing/2014/main" id="{35A85ACA-5A7A-4BE4-85AE-6B391D0F7BD6}"/>
              </a:ext>
            </a:extLst>
          </p:cNvPr>
          <p:cNvSpPr txBox="1">
            <a:spLocks noChangeArrowheads="1"/>
          </p:cNvSpPr>
          <p:nvPr/>
        </p:nvSpPr>
        <p:spPr bwMode="auto">
          <a:xfrm>
            <a:off x="1295400" y="6232525"/>
            <a:ext cx="415925"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0</a:t>
            </a:r>
          </a:p>
        </p:txBody>
      </p:sp>
      <p:sp>
        <p:nvSpPr>
          <p:cNvPr id="10" name="Line 9">
            <a:extLst>
              <a:ext uri="{FF2B5EF4-FFF2-40B4-BE49-F238E27FC236}">
                <a16:creationId xmlns:a16="http://schemas.microsoft.com/office/drawing/2014/main" id="{4945C686-C463-4816-97FD-80C48FFDD057}"/>
              </a:ext>
            </a:extLst>
          </p:cNvPr>
          <p:cNvSpPr>
            <a:spLocks noChangeShapeType="1"/>
          </p:cNvSpPr>
          <p:nvPr/>
        </p:nvSpPr>
        <p:spPr bwMode="auto">
          <a:xfrm rot="16200000">
            <a:off x="325437" y="4640263"/>
            <a:ext cx="3184525" cy="0"/>
          </a:xfrm>
          <a:prstGeom prst="line">
            <a:avLst/>
          </a:prstGeom>
          <a:noFill/>
          <a:ln w="952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a:defRPr/>
            </a:pPr>
            <a:endParaRPr lang="en-US">
              <a:latin typeface="Comic Sans MS" charset="0"/>
              <a:ea typeface="ＭＳ Ｐゴシック" charset="0"/>
            </a:endParaRPr>
          </a:p>
        </p:txBody>
      </p:sp>
      <p:sp>
        <p:nvSpPr>
          <p:cNvPr id="11" name="Line 10">
            <a:extLst>
              <a:ext uri="{FF2B5EF4-FFF2-40B4-BE49-F238E27FC236}">
                <a16:creationId xmlns:a16="http://schemas.microsoft.com/office/drawing/2014/main" id="{45AE0777-A251-4E05-BA04-F55D2B8FCC0E}"/>
              </a:ext>
            </a:extLst>
          </p:cNvPr>
          <p:cNvSpPr>
            <a:spLocks noChangeShapeType="1"/>
          </p:cNvSpPr>
          <p:nvPr/>
        </p:nvSpPr>
        <p:spPr bwMode="auto">
          <a:xfrm rot="16200000">
            <a:off x="-158749" y="4640264"/>
            <a:ext cx="3184525" cy="0"/>
          </a:xfrm>
          <a:prstGeom prst="line">
            <a:avLst/>
          </a:prstGeom>
          <a:noFill/>
          <a:ln w="952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a:defRPr/>
            </a:pPr>
            <a:endParaRPr lang="en-US">
              <a:latin typeface="Comic Sans MS" charset="0"/>
              <a:ea typeface="ＭＳ Ｐゴシック" charset="0"/>
            </a:endParaRPr>
          </a:p>
        </p:txBody>
      </p:sp>
      <p:sp>
        <p:nvSpPr>
          <p:cNvPr id="12" name="Line 11">
            <a:extLst>
              <a:ext uri="{FF2B5EF4-FFF2-40B4-BE49-F238E27FC236}">
                <a16:creationId xmlns:a16="http://schemas.microsoft.com/office/drawing/2014/main" id="{8AF502B4-E79D-4763-8446-9D66332B1505}"/>
              </a:ext>
            </a:extLst>
          </p:cNvPr>
          <p:cNvSpPr>
            <a:spLocks noChangeShapeType="1"/>
          </p:cNvSpPr>
          <p:nvPr/>
        </p:nvSpPr>
        <p:spPr bwMode="auto">
          <a:xfrm rot="16200000">
            <a:off x="1295400" y="4640263"/>
            <a:ext cx="3184525" cy="0"/>
          </a:xfrm>
          <a:prstGeom prst="line">
            <a:avLst/>
          </a:prstGeom>
          <a:noFill/>
          <a:ln w="952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a:defRPr/>
            </a:pPr>
            <a:endParaRPr lang="en-US">
              <a:latin typeface="Comic Sans MS" charset="0"/>
              <a:ea typeface="ＭＳ Ｐゴシック" charset="0"/>
            </a:endParaRPr>
          </a:p>
        </p:txBody>
      </p:sp>
      <p:sp>
        <p:nvSpPr>
          <p:cNvPr id="13" name="Line 12">
            <a:extLst>
              <a:ext uri="{FF2B5EF4-FFF2-40B4-BE49-F238E27FC236}">
                <a16:creationId xmlns:a16="http://schemas.microsoft.com/office/drawing/2014/main" id="{0276E511-D495-4F0D-95F0-BE82A572494E}"/>
              </a:ext>
            </a:extLst>
          </p:cNvPr>
          <p:cNvSpPr>
            <a:spLocks noChangeShapeType="1"/>
          </p:cNvSpPr>
          <p:nvPr/>
        </p:nvSpPr>
        <p:spPr bwMode="auto">
          <a:xfrm rot="16200000">
            <a:off x="809625" y="4640263"/>
            <a:ext cx="3184525" cy="0"/>
          </a:xfrm>
          <a:prstGeom prst="line">
            <a:avLst/>
          </a:prstGeom>
          <a:noFill/>
          <a:ln w="952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a:defRPr/>
            </a:pPr>
            <a:endParaRPr lang="en-US">
              <a:latin typeface="Comic Sans MS" charset="0"/>
              <a:ea typeface="ＭＳ Ｐゴシック" charset="0"/>
            </a:endParaRPr>
          </a:p>
        </p:txBody>
      </p:sp>
      <p:sp>
        <p:nvSpPr>
          <p:cNvPr id="14" name="Line 13">
            <a:extLst>
              <a:ext uri="{FF2B5EF4-FFF2-40B4-BE49-F238E27FC236}">
                <a16:creationId xmlns:a16="http://schemas.microsoft.com/office/drawing/2014/main" id="{CA25B32A-3A11-4ACB-A74B-C0CFC82BDFFA}"/>
              </a:ext>
            </a:extLst>
          </p:cNvPr>
          <p:cNvSpPr>
            <a:spLocks noChangeShapeType="1"/>
          </p:cNvSpPr>
          <p:nvPr/>
        </p:nvSpPr>
        <p:spPr bwMode="auto">
          <a:xfrm rot="16200000">
            <a:off x="1779587" y="4640263"/>
            <a:ext cx="3184525" cy="0"/>
          </a:xfrm>
          <a:prstGeom prst="line">
            <a:avLst/>
          </a:prstGeom>
          <a:noFill/>
          <a:ln w="952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a:defRPr/>
            </a:pPr>
            <a:endParaRPr lang="en-US">
              <a:latin typeface="Comic Sans MS" charset="0"/>
              <a:ea typeface="ＭＳ Ｐゴシック" charset="0"/>
            </a:endParaRPr>
          </a:p>
        </p:txBody>
      </p:sp>
      <p:sp>
        <p:nvSpPr>
          <p:cNvPr id="15" name="Line 14">
            <a:extLst>
              <a:ext uri="{FF2B5EF4-FFF2-40B4-BE49-F238E27FC236}">
                <a16:creationId xmlns:a16="http://schemas.microsoft.com/office/drawing/2014/main" id="{149E4EC0-6721-4FEF-8323-03B0B52F1CE2}"/>
              </a:ext>
            </a:extLst>
          </p:cNvPr>
          <p:cNvSpPr>
            <a:spLocks noChangeShapeType="1"/>
          </p:cNvSpPr>
          <p:nvPr/>
        </p:nvSpPr>
        <p:spPr bwMode="auto">
          <a:xfrm rot="16200000">
            <a:off x="3232150" y="4640263"/>
            <a:ext cx="3184525" cy="0"/>
          </a:xfrm>
          <a:prstGeom prst="line">
            <a:avLst/>
          </a:prstGeom>
          <a:noFill/>
          <a:ln w="952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a:defRPr/>
            </a:pPr>
            <a:endParaRPr lang="en-US">
              <a:latin typeface="Comic Sans MS" charset="0"/>
              <a:ea typeface="ＭＳ Ｐゴシック" charset="0"/>
            </a:endParaRPr>
          </a:p>
        </p:txBody>
      </p:sp>
      <p:sp>
        <p:nvSpPr>
          <p:cNvPr id="16" name="Line 15">
            <a:extLst>
              <a:ext uri="{FF2B5EF4-FFF2-40B4-BE49-F238E27FC236}">
                <a16:creationId xmlns:a16="http://schemas.microsoft.com/office/drawing/2014/main" id="{6DC7CD70-761C-4E4F-83AB-6690FAF07833}"/>
              </a:ext>
            </a:extLst>
          </p:cNvPr>
          <p:cNvSpPr>
            <a:spLocks noChangeShapeType="1"/>
          </p:cNvSpPr>
          <p:nvPr/>
        </p:nvSpPr>
        <p:spPr bwMode="auto">
          <a:xfrm rot="16200000">
            <a:off x="2747962" y="4640263"/>
            <a:ext cx="3184525" cy="0"/>
          </a:xfrm>
          <a:prstGeom prst="line">
            <a:avLst/>
          </a:prstGeom>
          <a:noFill/>
          <a:ln w="952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a:defRPr/>
            </a:pPr>
            <a:endParaRPr lang="en-US">
              <a:latin typeface="Comic Sans MS" charset="0"/>
              <a:ea typeface="ＭＳ Ｐゴシック" charset="0"/>
            </a:endParaRPr>
          </a:p>
        </p:txBody>
      </p:sp>
      <p:sp>
        <p:nvSpPr>
          <p:cNvPr id="17" name="Line 16">
            <a:extLst>
              <a:ext uri="{FF2B5EF4-FFF2-40B4-BE49-F238E27FC236}">
                <a16:creationId xmlns:a16="http://schemas.microsoft.com/office/drawing/2014/main" id="{E8D9C001-7B53-4E41-95FD-70CB67F6577E}"/>
              </a:ext>
            </a:extLst>
          </p:cNvPr>
          <p:cNvSpPr>
            <a:spLocks noChangeShapeType="1"/>
          </p:cNvSpPr>
          <p:nvPr/>
        </p:nvSpPr>
        <p:spPr bwMode="auto">
          <a:xfrm rot="16200000">
            <a:off x="4200525" y="4640263"/>
            <a:ext cx="3184525" cy="0"/>
          </a:xfrm>
          <a:prstGeom prst="line">
            <a:avLst/>
          </a:prstGeom>
          <a:noFill/>
          <a:ln w="952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a:defRPr/>
            </a:pPr>
            <a:endParaRPr lang="en-US">
              <a:latin typeface="Comic Sans MS" charset="0"/>
              <a:ea typeface="ＭＳ Ｐゴシック" charset="0"/>
            </a:endParaRPr>
          </a:p>
        </p:txBody>
      </p:sp>
      <p:sp>
        <p:nvSpPr>
          <p:cNvPr id="18" name="Line 17">
            <a:extLst>
              <a:ext uri="{FF2B5EF4-FFF2-40B4-BE49-F238E27FC236}">
                <a16:creationId xmlns:a16="http://schemas.microsoft.com/office/drawing/2014/main" id="{72B864BF-D4DD-4866-A55A-28B199C77D79}"/>
              </a:ext>
            </a:extLst>
          </p:cNvPr>
          <p:cNvSpPr>
            <a:spLocks noChangeShapeType="1"/>
          </p:cNvSpPr>
          <p:nvPr/>
        </p:nvSpPr>
        <p:spPr bwMode="auto">
          <a:xfrm rot="16200000">
            <a:off x="3716337" y="4640263"/>
            <a:ext cx="3184525" cy="0"/>
          </a:xfrm>
          <a:prstGeom prst="line">
            <a:avLst/>
          </a:prstGeom>
          <a:noFill/>
          <a:ln w="952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a:defRPr/>
            </a:pPr>
            <a:endParaRPr lang="en-US">
              <a:latin typeface="Comic Sans MS" charset="0"/>
              <a:ea typeface="ＭＳ Ｐゴシック" charset="0"/>
            </a:endParaRPr>
          </a:p>
        </p:txBody>
      </p:sp>
      <p:sp>
        <p:nvSpPr>
          <p:cNvPr id="19" name="Line 18">
            <a:extLst>
              <a:ext uri="{FF2B5EF4-FFF2-40B4-BE49-F238E27FC236}">
                <a16:creationId xmlns:a16="http://schemas.microsoft.com/office/drawing/2014/main" id="{455B1FBD-B17A-4291-9D36-372DD0F9C235}"/>
              </a:ext>
            </a:extLst>
          </p:cNvPr>
          <p:cNvSpPr>
            <a:spLocks noChangeShapeType="1"/>
          </p:cNvSpPr>
          <p:nvPr/>
        </p:nvSpPr>
        <p:spPr bwMode="auto">
          <a:xfrm rot="16200000">
            <a:off x="5170487" y="4640263"/>
            <a:ext cx="3184525" cy="0"/>
          </a:xfrm>
          <a:prstGeom prst="line">
            <a:avLst/>
          </a:prstGeom>
          <a:noFill/>
          <a:ln w="952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a:defRPr/>
            </a:pPr>
            <a:endParaRPr lang="en-US">
              <a:latin typeface="Comic Sans MS" charset="0"/>
              <a:ea typeface="ＭＳ Ｐゴシック" charset="0"/>
            </a:endParaRPr>
          </a:p>
        </p:txBody>
      </p:sp>
      <p:sp>
        <p:nvSpPr>
          <p:cNvPr id="20" name="Line 19">
            <a:extLst>
              <a:ext uri="{FF2B5EF4-FFF2-40B4-BE49-F238E27FC236}">
                <a16:creationId xmlns:a16="http://schemas.microsoft.com/office/drawing/2014/main" id="{3B963CF3-28C6-4744-ADB5-67604C6AEF30}"/>
              </a:ext>
            </a:extLst>
          </p:cNvPr>
          <p:cNvSpPr>
            <a:spLocks noChangeShapeType="1"/>
          </p:cNvSpPr>
          <p:nvPr/>
        </p:nvSpPr>
        <p:spPr bwMode="auto">
          <a:xfrm rot="16200000">
            <a:off x="4686300" y="4640263"/>
            <a:ext cx="3184525" cy="0"/>
          </a:xfrm>
          <a:prstGeom prst="line">
            <a:avLst/>
          </a:prstGeom>
          <a:noFill/>
          <a:ln w="952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a:defRPr/>
            </a:pPr>
            <a:endParaRPr lang="en-US">
              <a:latin typeface="Comic Sans MS" charset="0"/>
              <a:ea typeface="ＭＳ Ｐゴシック" charset="0"/>
            </a:endParaRPr>
          </a:p>
        </p:txBody>
      </p:sp>
      <p:sp>
        <p:nvSpPr>
          <p:cNvPr id="21" name="Text Box 20">
            <a:extLst>
              <a:ext uri="{FF2B5EF4-FFF2-40B4-BE49-F238E27FC236}">
                <a16:creationId xmlns:a16="http://schemas.microsoft.com/office/drawing/2014/main" id="{07387F26-02DA-4C7C-A522-48C32F1EA9A1}"/>
              </a:ext>
            </a:extLst>
          </p:cNvPr>
          <p:cNvSpPr txBox="1">
            <a:spLocks noChangeArrowheads="1"/>
          </p:cNvSpPr>
          <p:nvPr/>
        </p:nvSpPr>
        <p:spPr bwMode="auto">
          <a:xfrm>
            <a:off x="1779588" y="6232525"/>
            <a:ext cx="415925"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1</a:t>
            </a:r>
          </a:p>
        </p:txBody>
      </p:sp>
      <p:sp>
        <p:nvSpPr>
          <p:cNvPr id="22" name="Text Box 21">
            <a:extLst>
              <a:ext uri="{FF2B5EF4-FFF2-40B4-BE49-F238E27FC236}">
                <a16:creationId xmlns:a16="http://schemas.microsoft.com/office/drawing/2014/main" id="{8862DF20-2B7B-44F4-B233-FE4926358D36}"/>
              </a:ext>
            </a:extLst>
          </p:cNvPr>
          <p:cNvSpPr txBox="1">
            <a:spLocks noChangeArrowheads="1"/>
          </p:cNvSpPr>
          <p:nvPr/>
        </p:nvSpPr>
        <p:spPr bwMode="auto">
          <a:xfrm>
            <a:off x="2263775" y="6232525"/>
            <a:ext cx="415925"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2</a:t>
            </a:r>
          </a:p>
        </p:txBody>
      </p:sp>
      <p:sp>
        <p:nvSpPr>
          <p:cNvPr id="23" name="Text Box 22">
            <a:extLst>
              <a:ext uri="{FF2B5EF4-FFF2-40B4-BE49-F238E27FC236}">
                <a16:creationId xmlns:a16="http://schemas.microsoft.com/office/drawing/2014/main" id="{05117139-857E-4302-A052-129A4145743D}"/>
              </a:ext>
            </a:extLst>
          </p:cNvPr>
          <p:cNvSpPr txBox="1">
            <a:spLocks noChangeArrowheads="1"/>
          </p:cNvSpPr>
          <p:nvPr/>
        </p:nvSpPr>
        <p:spPr bwMode="auto">
          <a:xfrm>
            <a:off x="2747963" y="6232525"/>
            <a:ext cx="415925"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3</a:t>
            </a:r>
          </a:p>
        </p:txBody>
      </p:sp>
      <p:sp>
        <p:nvSpPr>
          <p:cNvPr id="24" name="Text Box 23">
            <a:extLst>
              <a:ext uri="{FF2B5EF4-FFF2-40B4-BE49-F238E27FC236}">
                <a16:creationId xmlns:a16="http://schemas.microsoft.com/office/drawing/2014/main" id="{90009ADE-854A-4C29-976D-DB64B0B38F4A}"/>
              </a:ext>
            </a:extLst>
          </p:cNvPr>
          <p:cNvSpPr txBox="1">
            <a:spLocks noChangeArrowheads="1"/>
          </p:cNvSpPr>
          <p:nvPr/>
        </p:nvSpPr>
        <p:spPr bwMode="auto">
          <a:xfrm>
            <a:off x="3233738" y="6232525"/>
            <a:ext cx="414337"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4</a:t>
            </a:r>
          </a:p>
        </p:txBody>
      </p:sp>
      <p:sp>
        <p:nvSpPr>
          <p:cNvPr id="25" name="Text Box 24">
            <a:extLst>
              <a:ext uri="{FF2B5EF4-FFF2-40B4-BE49-F238E27FC236}">
                <a16:creationId xmlns:a16="http://schemas.microsoft.com/office/drawing/2014/main" id="{84AEB694-E58F-4A40-98E9-14B277E1FC25}"/>
              </a:ext>
            </a:extLst>
          </p:cNvPr>
          <p:cNvSpPr txBox="1">
            <a:spLocks noChangeArrowheads="1"/>
          </p:cNvSpPr>
          <p:nvPr/>
        </p:nvSpPr>
        <p:spPr bwMode="auto">
          <a:xfrm>
            <a:off x="3717925" y="6232525"/>
            <a:ext cx="414338"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5</a:t>
            </a:r>
          </a:p>
        </p:txBody>
      </p:sp>
      <p:sp>
        <p:nvSpPr>
          <p:cNvPr id="26" name="Text Box 25">
            <a:extLst>
              <a:ext uri="{FF2B5EF4-FFF2-40B4-BE49-F238E27FC236}">
                <a16:creationId xmlns:a16="http://schemas.microsoft.com/office/drawing/2014/main" id="{CB0C0570-1F5D-49AB-A201-46000152D308}"/>
              </a:ext>
            </a:extLst>
          </p:cNvPr>
          <p:cNvSpPr txBox="1">
            <a:spLocks noChangeArrowheads="1"/>
          </p:cNvSpPr>
          <p:nvPr/>
        </p:nvSpPr>
        <p:spPr bwMode="auto">
          <a:xfrm>
            <a:off x="4202113" y="6232525"/>
            <a:ext cx="414337"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6</a:t>
            </a:r>
          </a:p>
        </p:txBody>
      </p:sp>
      <p:sp>
        <p:nvSpPr>
          <p:cNvPr id="27" name="Text Box 26">
            <a:extLst>
              <a:ext uri="{FF2B5EF4-FFF2-40B4-BE49-F238E27FC236}">
                <a16:creationId xmlns:a16="http://schemas.microsoft.com/office/drawing/2014/main" id="{EA2B605C-9CF8-45EF-AB9F-ABF67BC331AF}"/>
              </a:ext>
            </a:extLst>
          </p:cNvPr>
          <p:cNvSpPr txBox="1">
            <a:spLocks noChangeArrowheads="1"/>
          </p:cNvSpPr>
          <p:nvPr/>
        </p:nvSpPr>
        <p:spPr bwMode="auto">
          <a:xfrm>
            <a:off x="4686300" y="6232525"/>
            <a:ext cx="415925"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7</a:t>
            </a:r>
          </a:p>
        </p:txBody>
      </p:sp>
      <p:sp>
        <p:nvSpPr>
          <p:cNvPr id="28" name="Text Box 27">
            <a:extLst>
              <a:ext uri="{FF2B5EF4-FFF2-40B4-BE49-F238E27FC236}">
                <a16:creationId xmlns:a16="http://schemas.microsoft.com/office/drawing/2014/main" id="{24964675-70C6-41B6-A39E-8BEC6E0277A4}"/>
              </a:ext>
            </a:extLst>
          </p:cNvPr>
          <p:cNvSpPr txBox="1">
            <a:spLocks noChangeArrowheads="1"/>
          </p:cNvSpPr>
          <p:nvPr/>
        </p:nvSpPr>
        <p:spPr bwMode="auto">
          <a:xfrm>
            <a:off x="5170488" y="6232525"/>
            <a:ext cx="415925"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8</a:t>
            </a:r>
          </a:p>
        </p:txBody>
      </p:sp>
      <p:sp>
        <p:nvSpPr>
          <p:cNvPr id="29" name="Text Box 28">
            <a:extLst>
              <a:ext uri="{FF2B5EF4-FFF2-40B4-BE49-F238E27FC236}">
                <a16:creationId xmlns:a16="http://schemas.microsoft.com/office/drawing/2014/main" id="{D5D18C16-34DE-4819-B7F9-EE4293707373}"/>
              </a:ext>
            </a:extLst>
          </p:cNvPr>
          <p:cNvSpPr txBox="1">
            <a:spLocks noChangeArrowheads="1"/>
          </p:cNvSpPr>
          <p:nvPr/>
        </p:nvSpPr>
        <p:spPr bwMode="auto">
          <a:xfrm>
            <a:off x="5654675" y="6232525"/>
            <a:ext cx="415925"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9</a:t>
            </a:r>
          </a:p>
        </p:txBody>
      </p:sp>
      <p:sp>
        <p:nvSpPr>
          <p:cNvPr id="30" name="Text Box 29">
            <a:extLst>
              <a:ext uri="{FF2B5EF4-FFF2-40B4-BE49-F238E27FC236}">
                <a16:creationId xmlns:a16="http://schemas.microsoft.com/office/drawing/2014/main" id="{3CEC4B41-331B-4525-A592-BCDCC55CE2BB}"/>
              </a:ext>
            </a:extLst>
          </p:cNvPr>
          <p:cNvSpPr txBox="1">
            <a:spLocks noChangeArrowheads="1"/>
          </p:cNvSpPr>
          <p:nvPr/>
        </p:nvSpPr>
        <p:spPr bwMode="auto">
          <a:xfrm>
            <a:off x="6070600" y="6232525"/>
            <a:ext cx="414338"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10</a:t>
            </a:r>
          </a:p>
        </p:txBody>
      </p:sp>
      <p:sp>
        <p:nvSpPr>
          <p:cNvPr id="31" name="Text Box 30">
            <a:extLst>
              <a:ext uri="{FF2B5EF4-FFF2-40B4-BE49-F238E27FC236}">
                <a16:creationId xmlns:a16="http://schemas.microsoft.com/office/drawing/2014/main" id="{01C0257B-6A2D-4588-BD18-6454196BEA7C}"/>
              </a:ext>
            </a:extLst>
          </p:cNvPr>
          <p:cNvSpPr txBox="1">
            <a:spLocks noChangeArrowheads="1"/>
          </p:cNvSpPr>
          <p:nvPr/>
        </p:nvSpPr>
        <p:spPr bwMode="auto">
          <a:xfrm>
            <a:off x="6624638" y="6232525"/>
            <a:ext cx="414337"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spAutoFit/>
          </a:bodyPr>
          <a:lstStyle/>
          <a:p>
            <a:pPr>
              <a:spcBef>
                <a:spcPct val="50000"/>
              </a:spcBef>
              <a:defRPr/>
            </a:pPr>
            <a:r>
              <a:rPr lang="en-US" sz="1200">
                <a:latin typeface="Comic Sans MS" charset="0"/>
                <a:ea typeface="ＭＳ Ｐゴシック" charset="0"/>
              </a:rPr>
              <a:t>11</a:t>
            </a:r>
          </a:p>
        </p:txBody>
      </p:sp>
      <p:sp>
        <p:nvSpPr>
          <p:cNvPr id="32" name="Rectangle 31">
            <a:extLst>
              <a:ext uri="{FF2B5EF4-FFF2-40B4-BE49-F238E27FC236}">
                <a16:creationId xmlns:a16="http://schemas.microsoft.com/office/drawing/2014/main" id="{090092FF-FAB2-48D0-AE1A-4792D5676316}"/>
              </a:ext>
            </a:extLst>
          </p:cNvPr>
          <p:cNvSpPr>
            <a:spLocks noChangeArrowheads="1"/>
          </p:cNvSpPr>
          <p:nvPr/>
        </p:nvSpPr>
        <p:spPr bwMode="auto">
          <a:xfrm>
            <a:off x="3856038" y="5124450"/>
            <a:ext cx="1936750" cy="276225"/>
          </a:xfrm>
          <a:prstGeom prst="rect">
            <a:avLst/>
          </a:prstGeom>
          <a:solidFill>
            <a:schemeClr val="bg2">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a:latin typeface="Comic Sans MS" charset="0"/>
                <a:ea typeface="ＭＳ Ｐゴシック" charset="0"/>
              </a:rPr>
              <a:t>f</a:t>
            </a:r>
          </a:p>
        </p:txBody>
      </p:sp>
      <p:sp>
        <p:nvSpPr>
          <p:cNvPr id="33" name="Rectangle 32">
            <a:extLst>
              <a:ext uri="{FF2B5EF4-FFF2-40B4-BE49-F238E27FC236}">
                <a16:creationId xmlns:a16="http://schemas.microsoft.com/office/drawing/2014/main" id="{BCBB488C-81F0-423A-95F3-409108129E23}"/>
              </a:ext>
            </a:extLst>
          </p:cNvPr>
          <p:cNvSpPr>
            <a:spLocks noChangeArrowheads="1"/>
          </p:cNvSpPr>
          <p:nvPr/>
        </p:nvSpPr>
        <p:spPr bwMode="auto">
          <a:xfrm>
            <a:off x="4340225" y="5540375"/>
            <a:ext cx="1938338" cy="276225"/>
          </a:xfrm>
          <a:prstGeom prst="rect">
            <a:avLst/>
          </a:prstGeom>
          <a:solidFill>
            <a:schemeClr val="bg2">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a:latin typeface="Comic Sans MS" charset="0"/>
                <a:ea typeface="ＭＳ Ｐゴシック" charset="0"/>
              </a:rPr>
              <a:t>g</a:t>
            </a:r>
          </a:p>
        </p:txBody>
      </p:sp>
      <p:sp>
        <p:nvSpPr>
          <p:cNvPr id="34" name="Line 33">
            <a:extLst>
              <a:ext uri="{FF2B5EF4-FFF2-40B4-BE49-F238E27FC236}">
                <a16:creationId xmlns:a16="http://schemas.microsoft.com/office/drawing/2014/main" id="{F9EA2E48-BC61-4D56-9C3B-BC5139A00D2F}"/>
              </a:ext>
            </a:extLst>
          </p:cNvPr>
          <p:cNvSpPr>
            <a:spLocks noChangeShapeType="1"/>
          </p:cNvSpPr>
          <p:nvPr/>
        </p:nvSpPr>
        <p:spPr bwMode="auto">
          <a:xfrm rot="16200000">
            <a:off x="2263775" y="4640263"/>
            <a:ext cx="3184525" cy="0"/>
          </a:xfrm>
          <a:prstGeom prst="line">
            <a:avLst/>
          </a:prstGeom>
          <a:noFill/>
          <a:ln w="952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a:defRPr/>
            </a:pPr>
            <a:endParaRPr lang="en-US">
              <a:latin typeface="Comic Sans MS" charset="0"/>
              <a:ea typeface="ＭＳ Ｐゴシック" charset="0"/>
            </a:endParaRPr>
          </a:p>
        </p:txBody>
      </p:sp>
      <p:sp>
        <p:nvSpPr>
          <p:cNvPr id="35" name="Rectangle 34">
            <a:extLst>
              <a:ext uri="{FF2B5EF4-FFF2-40B4-BE49-F238E27FC236}">
                <a16:creationId xmlns:a16="http://schemas.microsoft.com/office/drawing/2014/main" id="{AFE16DA7-03B5-4713-9152-073570933407}"/>
              </a:ext>
            </a:extLst>
          </p:cNvPr>
          <p:cNvSpPr>
            <a:spLocks noChangeArrowheads="1"/>
          </p:cNvSpPr>
          <p:nvPr/>
        </p:nvSpPr>
        <p:spPr bwMode="auto">
          <a:xfrm>
            <a:off x="5308600" y="5951538"/>
            <a:ext cx="1454150" cy="277812"/>
          </a:xfrm>
          <a:prstGeom prst="rect">
            <a:avLst/>
          </a:prstGeom>
          <a:solidFill>
            <a:schemeClr val="bg2">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a:latin typeface="Comic Sans MS" charset="0"/>
                <a:ea typeface="ＭＳ Ｐゴシック" charset="0"/>
              </a:rPr>
              <a:t>h</a:t>
            </a:r>
          </a:p>
        </p:txBody>
      </p:sp>
      <p:sp>
        <p:nvSpPr>
          <p:cNvPr id="36" name="Rectangle 35">
            <a:extLst>
              <a:ext uri="{FF2B5EF4-FFF2-40B4-BE49-F238E27FC236}">
                <a16:creationId xmlns:a16="http://schemas.microsoft.com/office/drawing/2014/main" id="{C8D8013E-4C43-4B1A-B691-F90B682725EC}"/>
              </a:ext>
            </a:extLst>
          </p:cNvPr>
          <p:cNvSpPr>
            <a:spLocks noChangeArrowheads="1"/>
          </p:cNvSpPr>
          <p:nvPr/>
        </p:nvSpPr>
        <p:spPr bwMode="auto">
          <a:xfrm>
            <a:off x="3371850" y="4708525"/>
            <a:ext cx="1452563" cy="277813"/>
          </a:xfrm>
          <a:prstGeom prst="rect">
            <a:avLst/>
          </a:prstGeom>
          <a:solidFill>
            <a:schemeClr val="bg2">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a:latin typeface="Comic Sans MS" charset="0"/>
                <a:ea typeface="ＭＳ Ｐゴシック" charset="0"/>
              </a:rPr>
              <a:t>e</a:t>
            </a:r>
          </a:p>
        </p:txBody>
      </p:sp>
      <p:sp>
        <p:nvSpPr>
          <p:cNvPr id="37" name="Rectangle 36">
            <a:extLst>
              <a:ext uri="{FF2B5EF4-FFF2-40B4-BE49-F238E27FC236}">
                <a16:creationId xmlns:a16="http://schemas.microsoft.com/office/drawing/2014/main" id="{F70B39B3-78F2-4C6A-8EA4-B6E1374AE52D}"/>
              </a:ext>
            </a:extLst>
          </p:cNvPr>
          <p:cNvSpPr>
            <a:spLocks noChangeArrowheads="1"/>
          </p:cNvSpPr>
          <p:nvPr/>
        </p:nvSpPr>
        <p:spPr bwMode="auto">
          <a:xfrm>
            <a:off x="1433513" y="3048000"/>
            <a:ext cx="2906712" cy="276225"/>
          </a:xfrm>
          <a:prstGeom prst="rect">
            <a:avLst/>
          </a:prstGeom>
          <a:solidFill>
            <a:schemeClr val="bg2">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a:latin typeface="Comic Sans MS" charset="0"/>
                <a:ea typeface="ＭＳ Ｐゴシック" charset="0"/>
              </a:rPr>
              <a:t>a</a:t>
            </a:r>
          </a:p>
        </p:txBody>
      </p:sp>
      <p:sp>
        <p:nvSpPr>
          <p:cNvPr id="38" name="Rectangle 37">
            <a:extLst>
              <a:ext uri="{FF2B5EF4-FFF2-40B4-BE49-F238E27FC236}">
                <a16:creationId xmlns:a16="http://schemas.microsoft.com/office/drawing/2014/main" id="{C0601300-C67F-4668-BC57-F14366269A45}"/>
              </a:ext>
            </a:extLst>
          </p:cNvPr>
          <p:cNvSpPr>
            <a:spLocks noChangeArrowheads="1"/>
          </p:cNvSpPr>
          <p:nvPr/>
        </p:nvSpPr>
        <p:spPr bwMode="auto">
          <a:xfrm>
            <a:off x="1917700" y="3463925"/>
            <a:ext cx="1454150" cy="276225"/>
          </a:xfrm>
          <a:prstGeom prst="rect">
            <a:avLst/>
          </a:prstGeom>
          <a:solidFill>
            <a:schemeClr val="bg2">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a:latin typeface="Comic Sans MS" charset="0"/>
                <a:ea typeface="ＭＳ Ｐゴシック" charset="0"/>
              </a:rPr>
              <a:t>b</a:t>
            </a:r>
          </a:p>
        </p:txBody>
      </p:sp>
      <p:sp>
        <p:nvSpPr>
          <p:cNvPr id="39" name="Rectangle 38">
            <a:extLst>
              <a:ext uri="{FF2B5EF4-FFF2-40B4-BE49-F238E27FC236}">
                <a16:creationId xmlns:a16="http://schemas.microsoft.com/office/drawing/2014/main" id="{939D8C49-3443-4756-BF29-393E011B9E4E}"/>
              </a:ext>
            </a:extLst>
          </p:cNvPr>
          <p:cNvSpPr>
            <a:spLocks noChangeArrowheads="1"/>
          </p:cNvSpPr>
          <p:nvPr/>
        </p:nvSpPr>
        <p:spPr bwMode="auto">
          <a:xfrm>
            <a:off x="2887663" y="3878263"/>
            <a:ext cx="968375" cy="277812"/>
          </a:xfrm>
          <a:prstGeom prst="rect">
            <a:avLst/>
          </a:prstGeom>
          <a:solidFill>
            <a:schemeClr val="bg2">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a:latin typeface="Comic Sans MS" charset="0"/>
                <a:ea typeface="ＭＳ Ｐゴシック" charset="0"/>
              </a:rPr>
              <a:t>c</a:t>
            </a:r>
          </a:p>
        </p:txBody>
      </p:sp>
      <p:sp>
        <p:nvSpPr>
          <p:cNvPr id="40" name="Rectangle 39">
            <a:extLst>
              <a:ext uri="{FF2B5EF4-FFF2-40B4-BE49-F238E27FC236}">
                <a16:creationId xmlns:a16="http://schemas.microsoft.com/office/drawing/2014/main" id="{E0EF050E-74E3-49AE-AE9A-49ACF95693C6}"/>
              </a:ext>
            </a:extLst>
          </p:cNvPr>
          <p:cNvSpPr>
            <a:spLocks noChangeArrowheads="1"/>
          </p:cNvSpPr>
          <p:nvPr/>
        </p:nvSpPr>
        <p:spPr bwMode="auto">
          <a:xfrm>
            <a:off x="2887663" y="4294188"/>
            <a:ext cx="2420937" cy="276225"/>
          </a:xfrm>
          <a:prstGeom prst="rect">
            <a:avLst/>
          </a:prstGeom>
          <a:solidFill>
            <a:schemeClr val="bg2">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a:latin typeface="Comic Sans MS" charset="0"/>
                <a:ea typeface="ＭＳ Ｐゴシック" charset="0"/>
              </a:rPr>
              <a:t>d</a:t>
            </a:r>
          </a:p>
        </p:txBody>
      </p:sp>
      <p:grpSp>
        <p:nvGrpSpPr>
          <p:cNvPr id="41" name="Group 43">
            <a:extLst>
              <a:ext uri="{FF2B5EF4-FFF2-40B4-BE49-F238E27FC236}">
                <a16:creationId xmlns:a16="http://schemas.microsoft.com/office/drawing/2014/main" id="{C3769E4F-E7C1-4E53-8FFC-0BB1928C8D0D}"/>
              </a:ext>
            </a:extLst>
          </p:cNvPr>
          <p:cNvGrpSpPr>
            <a:grpSpLocks/>
          </p:cNvGrpSpPr>
          <p:nvPr/>
        </p:nvGrpSpPr>
        <p:grpSpPr bwMode="auto">
          <a:xfrm>
            <a:off x="1917699" y="3454401"/>
            <a:ext cx="4845050" cy="2765425"/>
            <a:chOff x="1218" y="2182"/>
            <a:chExt cx="3052" cy="1742"/>
          </a:xfrm>
          <a:solidFill>
            <a:srgbClr val="0070C0"/>
          </a:solidFill>
        </p:grpSpPr>
        <p:sp>
          <p:nvSpPr>
            <p:cNvPr id="42" name="Rectangle 40">
              <a:extLst>
                <a:ext uri="{FF2B5EF4-FFF2-40B4-BE49-F238E27FC236}">
                  <a16:creationId xmlns:a16="http://schemas.microsoft.com/office/drawing/2014/main" id="{7A9E17EE-BF87-4ADD-B145-84D22CD8F77F}"/>
                </a:ext>
              </a:extLst>
            </p:cNvPr>
            <p:cNvSpPr>
              <a:spLocks noChangeArrowheads="1"/>
            </p:cNvSpPr>
            <p:nvPr/>
          </p:nvSpPr>
          <p:spPr bwMode="auto">
            <a:xfrm>
              <a:off x="3354" y="3749"/>
              <a:ext cx="916" cy="175"/>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a:solidFill>
                    <a:schemeClr val="bg1"/>
                  </a:solidFill>
                  <a:latin typeface="Comic Sans MS" charset="0"/>
                  <a:ea typeface="ＭＳ Ｐゴシック" charset="0"/>
                </a:rPr>
                <a:t>h</a:t>
              </a:r>
            </a:p>
          </p:txBody>
        </p:sp>
        <p:sp>
          <p:nvSpPr>
            <p:cNvPr id="43" name="Rectangle 41">
              <a:extLst>
                <a:ext uri="{FF2B5EF4-FFF2-40B4-BE49-F238E27FC236}">
                  <a16:creationId xmlns:a16="http://schemas.microsoft.com/office/drawing/2014/main" id="{6AB619EC-5A77-4C7E-9B75-462E50C29F41}"/>
                </a:ext>
              </a:extLst>
            </p:cNvPr>
            <p:cNvSpPr>
              <a:spLocks noChangeArrowheads="1"/>
            </p:cNvSpPr>
            <p:nvPr/>
          </p:nvSpPr>
          <p:spPr bwMode="auto">
            <a:xfrm>
              <a:off x="2134" y="2966"/>
              <a:ext cx="915" cy="175"/>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a:solidFill>
                    <a:schemeClr val="bg1"/>
                  </a:solidFill>
                  <a:latin typeface="Comic Sans MS" charset="0"/>
                  <a:ea typeface="ＭＳ Ｐゴシック" charset="0"/>
                </a:rPr>
                <a:t>e</a:t>
              </a:r>
            </a:p>
          </p:txBody>
        </p:sp>
        <p:sp>
          <p:nvSpPr>
            <p:cNvPr id="44" name="Rectangle 42">
              <a:extLst>
                <a:ext uri="{FF2B5EF4-FFF2-40B4-BE49-F238E27FC236}">
                  <a16:creationId xmlns:a16="http://schemas.microsoft.com/office/drawing/2014/main" id="{19BBDEE8-D268-4CC5-B77D-5A647769E0D8}"/>
                </a:ext>
              </a:extLst>
            </p:cNvPr>
            <p:cNvSpPr>
              <a:spLocks noChangeArrowheads="1"/>
            </p:cNvSpPr>
            <p:nvPr/>
          </p:nvSpPr>
          <p:spPr bwMode="auto">
            <a:xfrm>
              <a:off x="1218" y="2182"/>
              <a:ext cx="916" cy="174"/>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lgn="ctr">
                <a:defRPr/>
              </a:pPr>
              <a:r>
                <a:rPr lang="en-US" sz="1400">
                  <a:solidFill>
                    <a:schemeClr val="bg1"/>
                  </a:solidFill>
                  <a:latin typeface="Comic Sans MS" charset="0"/>
                  <a:ea typeface="ＭＳ Ｐゴシック" charset="0"/>
                </a:rPr>
                <a:t>b</a:t>
              </a:r>
            </a:p>
          </p:txBody>
        </p:sp>
      </p:grpSp>
    </p:spTree>
    <p:extLst>
      <p:ext uri="{BB962C8B-B14F-4D97-AF65-F5344CB8AC3E}">
        <p14:creationId xmlns:p14="http://schemas.microsoft.com/office/powerpoint/2010/main" val="1424562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74638"/>
            <a:ext cx="8229600" cy="1143000"/>
          </a:xfrm>
        </p:spPr>
        <p:txBody>
          <a:bodyPr/>
          <a:lstStyle/>
          <a:p>
            <a:pPr eaLnBrk="1" hangingPunct="1"/>
            <a:r>
              <a:rPr lang="en-US" altLang="en-US" sz="3600" dirty="0"/>
              <a:t>Minimizing Lateness: Inversions</a:t>
            </a:r>
            <a:endParaRPr lang="en-US" altLang="en-US" sz="3600" dirty="0">
              <a:solidFill>
                <a:srgbClr val="002060"/>
              </a:solidFill>
            </a:endParaRPr>
          </a:p>
        </p:txBody>
      </p:sp>
      <p:sp>
        <p:nvSpPr>
          <p:cNvPr id="412675" name="Rectangle 3"/>
          <p:cNvSpPr>
            <a:spLocks noGrp="1" noChangeArrowheads="1"/>
          </p:cNvSpPr>
          <p:nvPr>
            <p:ph idx="1"/>
          </p:nvPr>
        </p:nvSpPr>
        <p:spPr>
          <a:xfrm>
            <a:off x="457200" y="1328474"/>
            <a:ext cx="8229600" cy="4797690"/>
          </a:xfrm>
        </p:spPr>
        <p:txBody>
          <a:bodyPr/>
          <a:lstStyle/>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1" indent="0">
              <a:buFont typeface="Monotype Sorts" charset="0"/>
              <a:buNone/>
            </a:pPr>
            <a:endParaRPr lang="en-US" sz="2400" dirty="0">
              <a:latin typeface="Comic Sans MS" charset="0"/>
              <a:ea typeface="ＭＳ Ｐゴシック" charset="0"/>
            </a:endParaRPr>
          </a:p>
          <a:p>
            <a:pPr marL="114300" lvl="1" indent="0">
              <a:lnSpc>
                <a:spcPts val="2600"/>
              </a:lnSpc>
              <a:spcBef>
                <a:spcPct val="0"/>
              </a:spcBef>
              <a:buClr>
                <a:srgbClr val="000000"/>
              </a:buClr>
              <a:buSzPct val="100000"/>
            </a:pPr>
            <a:endParaRPr lang="en-US" altLang="en-US" sz="24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20</a:t>
            </a:fld>
            <a:endParaRPr lang="en-US" altLang="en-US" sz="1400">
              <a:latin typeface="Tahoma" panose="020B0604030504040204" pitchFamily="34" charset="0"/>
            </a:endParaRPr>
          </a:p>
        </p:txBody>
      </p:sp>
      <p:sp>
        <p:nvSpPr>
          <p:cNvPr id="80" name="Rectangle 4"/>
          <p:cNvSpPr>
            <a:spLocks noChangeArrowheads="1"/>
          </p:cNvSpPr>
          <p:nvPr/>
        </p:nvSpPr>
        <p:spPr bwMode="auto">
          <a:xfrm>
            <a:off x="6819525" y="4130847"/>
            <a:ext cx="762000" cy="304800"/>
          </a:xfrm>
          <a:prstGeom prst="rect">
            <a:avLst/>
          </a:prstGeom>
          <a:solidFill>
            <a:schemeClr val="accent1"/>
          </a:solidFill>
          <a:ln w="19050">
            <a:solidFill>
              <a:schemeClr val="accent1">
                <a:lumMod val="75000"/>
              </a:schemeClr>
            </a:solidFill>
            <a:headEnd type="arrow" w="med" len="med"/>
            <a:tailEnd type="arrow" w="med" len="med"/>
          </a:ln>
          <a:extLst/>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81" name="Rectangle 5"/>
          <p:cNvSpPr>
            <a:spLocks noChangeArrowheads="1"/>
          </p:cNvSpPr>
          <p:nvPr/>
        </p:nvSpPr>
        <p:spPr bwMode="auto">
          <a:xfrm>
            <a:off x="7581525" y="4130847"/>
            <a:ext cx="381000" cy="304800"/>
          </a:xfrm>
          <a:prstGeom prst="rect">
            <a:avLst/>
          </a:prstGeom>
          <a:solidFill>
            <a:schemeClr val="accent1"/>
          </a:solidFill>
          <a:ln w="19050">
            <a:solidFill>
              <a:schemeClr val="accent1">
                <a:lumMod val="75000"/>
              </a:schemeClr>
            </a:solidFill>
            <a:headEnd type="arrow" w="med" len="med"/>
            <a:tailEnd type="arrow" w="med" len="med"/>
          </a:ln>
          <a:extLst/>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82" name="Rectangle 6"/>
          <p:cNvSpPr>
            <a:spLocks noChangeArrowheads="1"/>
          </p:cNvSpPr>
          <p:nvPr/>
        </p:nvSpPr>
        <p:spPr bwMode="auto">
          <a:xfrm>
            <a:off x="2857125" y="4130847"/>
            <a:ext cx="990600" cy="304800"/>
          </a:xfrm>
          <a:prstGeom prst="rect">
            <a:avLst/>
          </a:prstGeom>
          <a:solidFill>
            <a:schemeClr val="accent1"/>
          </a:solidFill>
          <a:ln w="19050">
            <a:solidFill>
              <a:schemeClr val="accent1">
                <a:lumMod val="75000"/>
              </a:schemeClr>
            </a:solidFill>
            <a:headEnd type="arrow" w="med" len="med"/>
            <a:tailEnd type="arrow" w="med" len="med"/>
          </a:ln>
          <a:extLst/>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83" name="Rectangle 7"/>
          <p:cNvSpPr>
            <a:spLocks noChangeArrowheads="1"/>
          </p:cNvSpPr>
          <p:nvPr/>
        </p:nvSpPr>
        <p:spPr bwMode="auto">
          <a:xfrm>
            <a:off x="7962525" y="4130847"/>
            <a:ext cx="685800" cy="304800"/>
          </a:xfrm>
          <a:prstGeom prst="rect">
            <a:avLst/>
          </a:prstGeom>
          <a:solidFill>
            <a:schemeClr val="accent1"/>
          </a:solidFill>
          <a:ln w="19050">
            <a:solidFill>
              <a:schemeClr val="accent1">
                <a:lumMod val="75000"/>
              </a:schemeClr>
            </a:solidFill>
            <a:headEnd type="arrow" w="med" len="med"/>
            <a:tailEnd type="arrow" w="med" len="med"/>
          </a:ln>
          <a:extLst/>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84" name="Rectangle 8"/>
          <p:cNvSpPr>
            <a:spLocks noChangeArrowheads="1"/>
          </p:cNvSpPr>
          <p:nvPr/>
        </p:nvSpPr>
        <p:spPr bwMode="auto">
          <a:xfrm>
            <a:off x="2323725" y="4130847"/>
            <a:ext cx="533400" cy="304800"/>
          </a:xfrm>
          <a:prstGeom prst="rect">
            <a:avLst/>
          </a:prstGeom>
          <a:solidFill>
            <a:schemeClr val="accent1"/>
          </a:solidFill>
          <a:ln w="19050">
            <a:solidFill>
              <a:schemeClr val="accent1">
                <a:lumMod val="75000"/>
              </a:schemeClr>
            </a:solidFill>
            <a:headEnd type="arrow" w="med" len="med"/>
            <a:tailEnd type="arrow" w="med" len="med"/>
          </a:ln>
          <a:extLst/>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85" name="Rectangle 9"/>
          <p:cNvSpPr>
            <a:spLocks noChangeArrowheads="1"/>
          </p:cNvSpPr>
          <p:nvPr/>
        </p:nvSpPr>
        <p:spPr bwMode="auto">
          <a:xfrm>
            <a:off x="5219325" y="4130847"/>
            <a:ext cx="1600200" cy="304800"/>
          </a:xfrm>
          <a:prstGeom prst="rect">
            <a:avLst/>
          </a:prstGeom>
          <a:solidFill>
            <a:schemeClr val="accent1"/>
          </a:solidFill>
          <a:ln w="19050">
            <a:solidFill>
              <a:schemeClr val="accent1">
                <a:lumMod val="75000"/>
              </a:schemeClr>
            </a:solidFill>
            <a:headEnd type="arrow" w="med" len="med"/>
            <a:tailEnd type="arrow" w="med" len="med"/>
          </a:ln>
          <a:extLst/>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i</a:t>
            </a:r>
          </a:p>
        </p:txBody>
      </p:sp>
      <p:sp>
        <p:nvSpPr>
          <p:cNvPr id="86" name="Rectangle 10"/>
          <p:cNvSpPr>
            <a:spLocks noChangeArrowheads="1"/>
          </p:cNvSpPr>
          <p:nvPr/>
        </p:nvSpPr>
        <p:spPr bwMode="auto">
          <a:xfrm>
            <a:off x="3847725" y="4130847"/>
            <a:ext cx="1371600" cy="304800"/>
          </a:xfrm>
          <a:prstGeom prst="rect">
            <a:avLst/>
          </a:prstGeom>
          <a:solidFill>
            <a:schemeClr val="accent1"/>
          </a:solidFill>
          <a:ln w="19050">
            <a:solidFill>
              <a:schemeClr val="accent1">
                <a:lumMod val="75000"/>
              </a:schemeClr>
            </a:solidFill>
            <a:headEnd type="arrow" w="med" len="med"/>
            <a:tailEnd type="arrow" w="med" len="med"/>
          </a:ln>
          <a:extLst/>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j</a:t>
            </a:r>
          </a:p>
        </p:txBody>
      </p:sp>
      <p:sp>
        <p:nvSpPr>
          <p:cNvPr id="87" name="Rectangle 11"/>
          <p:cNvSpPr>
            <a:spLocks noChangeArrowheads="1"/>
          </p:cNvSpPr>
          <p:nvPr/>
        </p:nvSpPr>
        <p:spPr bwMode="auto">
          <a:xfrm>
            <a:off x="1333125" y="4130847"/>
            <a:ext cx="1057275" cy="274638"/>
          </a:xfrm>
          <a:prstGeom prst="rect">
            <a:avLst/>
          </a:prstGeom>
          <a:noFill/>
          <a:ln w="19050">
            <a:noFill/>
            <a:headEnd type="arrow" w="med" len="med"/>
            <a:tailEnd type="arrow" w="med" len="med"/>
          </a:ln>
          <a:extLst/>
        </p:spPr>
        <p:style>
          <a:lnRef idx="0">
            <a:scrgbClr r="0" g="0" b="0"/>
          </a:lnRef>
          <a:fillRef idx="0">
            <a:scrgbClr r="0" g="0" b="0"/>
          </a:fillRef>
          <a:effectRef idx="0">
            <a:scrgbClr r="0" g="0" b="0"/>
          </a:effectRef>
          <a:fontRef idx="minor">
            <a:schemeClr val="lt1"/>
          </a:fontRef>
        </p:style>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200" dirty="0">
                <a:latin typeface="Comic Sans MS" panose="030F0702030302020204" pitchFamily="66" charset="0"/>
              </a:rPr>
              <a:t>before swap</a:t>
            </a:r>
          </a:p>
        </p:txBody>
      </p:sp>
      <p:sp>
        <p:nvSpPr>
          <p:cNvPr id="88" name="Text Box 12"/>
          <p:cNvSpPr txBox="1">
            <a:spLocks noChangeArrowheads="1"/>
          </p:cNvSpPr>
          <p:nvPr/>
        </p:nvSpPr>
        <p:spPr bwMode="auto">
          <a:xfrm>
            <a:off x="4475582" y="3523274"/>
            <a:ext cx="1600200" cy="308419"/>
          </a:xfrm>
          <a:prstGeom prst="rect">
            <a:avLst/>
          </a:prstGeom>
          <a:noFill/>
          <a:ln w="19050">
            <a:noFill/>
            <a:headEnd type="arrow" w="med" len="med"/>
            <a:tailEnd type="arrow" w="med" len="med"/>
          </a:ln>
          <a:extLst/>
        </p:spPr>
        <p:style>
          <a:lnRef idx="0">
            <a:scrgbClr r="0" g="0" b="0"/>
          </a:lnRef>
          <a:fillRef idx="0">
            <a:scrgbClr r="0" g="0" b="0"/>
          </a:fillRef>
          <a:effectRef idx="0">
            <a:scrgbClr r="0" g="0" b="0"/>
          </a:effectRef>
          <a:fontRef idx="minor">
            <a:schemeClr val="lt1"/>
          </a:fontRef>
        </p:style>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kumimoji="1" lang="en-US" altLang="en-US" sz="1400" b="1" dirty="0">
                <a:solidFill>
                  <a:srgbClr val="0070C0"/>
                </a:solidFill>
                <a:latin typeface="Comic Sans MS" panose="030F0702030302020204" pitchFamily="66" charset="0"/>
              </a:rPr>
              <a:t>inversion</a:t>
            </a:r>
          </a:p>
        </p:txBody>
      </p:sp>
      <p:cxnSp>
        <p:nvCxnSpPr>
          <p:cNvPr id="89" name="AutoShape 13"/>
          <p:cNvCxnSpPr>
            <a:cxnSpLocks noChangeShapeType="1"/>
            <a:stCxn id="86" idx="0"/>
            <a:endCxn id="85" idx="0"/>
          </p:cNvCxnSpPr>
          <p:nvPr/>
        </p:nvCxnSpPr>
        <p:spPr bwMode="auto">
          <a:xfrm rot="5400000" flipV="1">
            <a:off x="5274888" y="3389485"/>
            <a:ext cx="1588" cy="1485900"/>
          </a:xfrm>
          <a:prstGeom prst="bentConnector3">
            <a:avLst>
              <a:gd name="adj1" fmla="val -14400000"/>
            </a:avLst>
          </a:prstGeom>
          <a:solidFill>
            <a:schemeClr val="accent1"/>
          </a:solidFill>
          <a:ln w="19050">
            <a:solidFill>
              <a:schemeClr val="accent1">
                <a:lumMod val="75000"/>
              </a:schemeClr>
            </a:solidFill>
            <a:headEnd type="arrow" w="med" len="med"/>
            <a:tailEnd type="arrow" w="med" len="med"/>
          </a:ln>
          <a:extLst/>
        </p:spPr>
        <p:style>
          <a:lnRef idx="0">
            <a:scrgbClr r="0" g="0" b="0"/>
          </a:lnRef>
          <a:fillRef idx="0">
            <a:scrgbClr r="0" g="0" b="0"/>
          </a:fillRef>
          <a:effectRef idx="0">
            <a:scrgbClr r="0" g="0" b="0"/>
          </a:effectRef>
          <a:fontRef idx="minor">
            <a:schemeClr val="lt1"/>
          </a:fontRef>
        </p:style>
      </p:cxnSp>
      <mc:AlternateContent xmlns:mc="http://schemas.openxmlformats.org/markup-compatibility/2006" xmlns:a14="http://schemas.microsoft.com/office/drawing/2010/main">
        <mc:Choice Requires="a14">
          <p:sp>
            <p:nvSpPr>
              <p:cNvPr id="2" name="Rectangle 1"/>
              <p:cNvSpPr/>
              <p:nvPr/>
            </p:nvSpPr>
            <p:spPr>
              <a:xfrm>
                <a:off x="457200" y="1328474"/>
                <a:ext cx="8490231" cy="4721998"/>
              </a:xfrm>
              <a:prstGeom prst="rect">
                <a:avLst/>
              </a:prstGeom>
            </p:spPr>
            <p:txBody>
              <a:bodyPr wrap="square">
                <a:spAutoFit/>
              </a:bodyPr>
              <a:lstStyle/>
              <a:p>
                <a:pPr algn="l" eaLnBrk="1" hangingPunct="1">
                  <a:lnSpc>
                    <a:spcPct val="90000"/>
                  </a:lnSpc>
                </a:pPr>
                <a:r>
                  <a:rPr lang="en-US" altLang="en-US" sz="2400" dirty="0">
                    <a:solidFill>
                      <a:schemeClr val="accent2"/>
                    </a:solidFill>
                  </a:rPr>
                  <a:t>Definition</a:t>
                </a:r>
                <a:r>
                  <a:rPr lang="en-US" altLang="en-US" sz="2400" dirty="0"/>
                  <a:t>  </a:t>
                </a:r>
              </a:p>
              <a:p>
                <a:pPr marL="342900" indent="-342900" algn="l" eaLnBrk="1" hangingPunct="1">
                  <a:lnSpc>
                    <a:spcPct val="90000"/>
                  </a:lnSpc>
                  <a:buFont typeface="Arial" panose="020B0604020202020204" pitchFamily="34" charset="0"/>
                  <a:buChar char="•"/>
                </a:pPr>
                <a:r>
                  <a:rPr lang="en-US" altLang="en-US" sz="2400" dirty="0"/>
                  <a:t>An </a:t>
                </a:r>
                <a:r>
                  <a:rPr lang="en-US" altLang="en-US" sz="2400" dirty="0">
                    <a:solidFill>
                      <a:srgbClr val="C00000"/>
                    </a:solidFill>
                  </a:rPr>
                  <a:t>adjacent inversion </a:t>
                </a:r>
                <a:r>
                  <a:rPr lang="en-US" altLang="en-US" sz="2400" dirty="0"/>
                  <a:t>in schedule </a:t>
                </a:r>
                <a14:m>
                  <m:oMath xmlns:m="http://schemas.openxmlformats.org/officeDocument/2006/math">
                    <m:r>
                      <a:rPr lang="en-US" altLang="en-US" sz="2400" b="1" i="1" dirty="0" smtClean="0">
                        <a:solidFill>
                          <a:srgbClr val="0033CC"/>
                        </a:solidFill>
                        <a:latin typeface="Cambria Math" panose="02040503050406030204" pitchFamily="18" charset="0"/>
                      </a:rPr>
                      <m:t>𝑺</m:t>
                    </m:r>
                  </m:oMath>
                </a14:m>
                <a:r>
                  <a:rPr lang="en-US" altLang="en-US" sz="2400" dirty="0"/>
                  <a:t> is a pair of jobs</a:t>
                </a:r>
                <a:r>
                  <a:rPr lang="en-US" altLang="en-US" sz="2400" b="1" dirty="0">
                    <a:solidFill>
                      <a:srgbClr val="0033CC"/>
                    </a:solidFill>
                  </a:rPr>
                  <a:t> </a:t>
                </a:r>
                <a14:m>
                  <m:oMath xmlns:m="http://schemas.openxmlformats.org/officeDocument/2006/math">
                    <m:r>
                      <a:rPr lang="en-US" altLang="en-US" sz="2400" b="1" i="1" dirty="0" smtClean="0">
                        <a:solidFill>
                          <a:srgbClr val="0033CC"/>
                        </a:solidFill>
                        <a:latin typeface="Cambria Math" panose="02040503050406030204" pitchFamily="18" charset="0"/>
                      </a:rPr>
                      <m:t>𝒊</m:t>
                    </m:r>
                  </m:oMath>
                </a14:m>
                <a:r>
                  <a:rPr lang="en-US" altLang="en-US" sz="2400" dirty="0"/>
                  <a:t> and </a:t>
                </a:r>
                <a14:m>
                  <m:oMath xmlns:m="http://schemas.openxmlformats.org/officeDocument/2006/math">
                    <m:r>
                      <a:rPr lang="en-US" altLang="en-US" sz="2400" b="1" i="1" dirty="0" smtClean="0">
                        <a:solidFill>
                          <a:srgbClr val="0033CC"/>
                        </a:solidFill>
                        <a:latin typeface="Cambria Math" panose="02040503050406030204" pitchFamily="18" charset="0"/>
                      </a:rPr>
                      <m:t>𝒋</m:t>
                    </m:r>
                  </m:oMath>
                </a14:m>
                <a:r>
                  <a:rPr lang="en-US" altLang="en-US" sz="2400" dirty="0"/>
                  <a:t> such that</a:t>
                </a:r>
              </a:p>
              <a:p>
                <a:pPr marL="800100" lvl="1" indent="-342900" algn="l" eaLnBrk="1" hangingPunct="1">
                  <a:lnSpc>
                    <a:spcPct val="90000"/>
                  </a:lnSpc>
                  <a:buFont typeface="Arial" panose="020B0604020202020204" pitchFamily="34" charset="0"/>
                  <a:buChar char="•"/>
                </a:pPr>
                <a14:m>
                  <m:oMath xmlns:m="http://schemas.openxmlformats.org/officeDocument/2006/math">
                    <m:sSub>
                      <m:sSubPr>
                        <m:ctrlPr>
                          <a:rPr lang="en-US" altLang="en-US" sz="2400" b="1" i="1" dirty="0" smtClean="0">
                            <a:solidFill>
                              <a:srgbClr val="0033CC"/>
                            </a:solidFill>
                            <a:latin typeface="Cambria Math" panose="02040503050406030204" pitchFamily="18" charset="0"/>
                          </a:rPr>
                        </m:ctrlPr>
                      </m:sSubPr>
                      <m:e>
                        <m:r>
                          <a:rPr lang="en-US" altLang="en-US" sz="2400" b="1" i="1" dirty="0" smtClean="0">
                            <a:solidFill>
                              <a:srgbClr val="0033CC"/>
                            </a:solidFill>
                            <a:latin typeface="Cambria Math" panose="02040503050406030204" pitchFamily="18" charset="0"/>
                          </a:rPr>
                          <m:t>𝒅</m:t>
                        </m:r>
                      </m:e>
                      <m:sub>
                        <m:r>
                          <a:rPr lang="en-US" altLang="en-US" sz="2400" b="1" i="1" dirty="0" smtClean="0">
                            <a:solidFill>
                              <a:srgbClr val="0033CC"/>
                            </a:solidFill>
                            <a:latin typeface="Cambria Math" panose="02040503050406030204" pitchFamily="18" charset="0"/>
                          </a:rPr>
                          <m:t>𝒊</m:t>
                        </m:r>
                      </m:sub>
                    </m:sSub>
                    <m:r>
                      <a:rPr lang="en-US" altLang="en-US" sz="2400" b="1" i="1" dirty="0" smtClean="0">
                        <a:solidFill>
                          <a:srgbClr val="0033CC"/>
                        </a:solidFill>
                        <a:latin typeface="Cambria Math" panose="02040503050406030204" pitchFamily="18" charset="0"/>
                      </a:rPr>
                      <m:t>&lt;</m:t>
                    </m:r>
                    <m:sSub>
                      <m:sSubPr>
                        <m:ctrlPr>
                          <a:rPr lang="en-US" altLang="en-US" sz="2400" b="1" i="1" dirty="0" smtClean="0">
                            <a:solidFill>
                              <a:srgbClr val="0033CC"/>
                            </a:solidFill>
                            <a:latin typeface="Cambria Math" panose="02040503050406030204" pitchFamily="18" charset="0"/>
                          </a:rPr>
                        </m:ctrlPr>
                      </m:sSubPr>
                      <m:e>
                        <m:r>
                          <a:rPr lang="en-US" altLang="en-US" sz="2400" b="1" i="1" dirty="0" smtClean="0">
                            <a:solidFill>
                              <a:srgbClr val="0033CC"/>
                            </a:solidFill>
                            <a:latin typeface="Cambria Math" panose="02040503050406030204" pitchFamily="18" charset="0"/>
                          </a:rPr>
                          <m:t>𝒅</m:t>
                        </m:r>
                      </m:e>
                      <m:sub>
                        <m:r>
                          <a:rPr lang="en-US" altLang="en-US" sz="2400" b="1" i="1" dirty="0" smtClean="0">
                            <a:solidFill>
                              <a:srgbClr val="0033CC"/>
                            </a:solidFill>
                            <a:latin typeface="Cambria Math" panose="02040503050406030204" pitchFamily="18" charset="0"/>
                          </a:rPr>
                          <m:t>𝒋</m:t>
                        </m:r>
                      </m:sub>
                    </m:sSub>
                  </m:oMath>
                </a14:m>
                <a:r>
                  <a:rPr lang="en-US" altLang="en-US" sz="2400" dirty="0"/>
                  <a:t> </a:t>
                </a:r>
              </a:p>
              <a:p>
                <a:pPr marL="800100" lvl="1" indent="-342900" algn="l" eaLnBrk="1" hangingPunct="1">
                  <a:lnSpc>
                    <a:spcPct val="90000"/>
                  </a:lnSpc>
                  <a:buFont typeface="Arial" panose="020B0604020202020204" pitchFamily="34" charset="0"/>
                  <a:buChar char="•"/>
                </a:pPr>
                <a:r>
                  <a:rPr lang="en-US" altLang="en-US" sz="2400" dirty="0"/>
                  <a:t>Job </a:t>
                </a:r>
                <a14:m>
                  <m:oMath xmlns:m="http://schemas.openxmlformats.org/officeDocument/2006/math">
                    <m:r>
                      <a:rPr lang="en-US" altLang="en-US" sz="2400" b="1" i="1" dirty="0">
                        <a:solidFill>
                          <a:srgbClr val="0033CC"/>
                        </a:solidFill>
                        <a:latin typeface="Cambria Math" panose="02040503050406030204" pitchFamily="18" charset="0"/>
                      </a:rPr>
                      <m:t>𝒊</m:t>
                    </m:r>
                  </m:oMath>
                </a14:m>
                <a:r>
                  <a:rPr lang="en-US" altLang="en-US" sz="2400" dirty="0"/>
                  <a:t> is scheduled immediately after Job </a:t>
                </a:r>
                <a14:m>
                  <m:oMath xmlns:m="http://schemas.openxmlformats.org/officeDocument/2006/math">
                    <m:r>
                      <a:rPr lang="en-US" altLang="en-US" sz="2400" b="1" i="1" dirty="0" smtClean="0">
                        <a:solidFill>
                          <a:srgbClr val="0033CC"/>
                        </a:solidFill>
                        <a:latin typeface="Cambria Math" panose="02040503050406030204" pitchFamily="18" charset="0"/>
                      </a:rPr>
                      <m:t>𝒋</m:t>
                    </m:r>
                  </m:oMath>
                </a14:m>
                <a:r>
                  <a:rPr lang="en-US" altLang="en-US" sz="2400" dirty="0"/>
                  <a:t> </a:t>
                </a:r>
              </a:p>
              <a:p>
                <a:pPr marL="800100" lvl="1" indent="-342900" algn="l" eaLnBrk="1" hangingPunct="1">
                  <a:lnSpc>
                    <a:spcPct val="90000"/>
                  </a:lnSpc>
                  <a:buFont typeface="Arial" panose="020B0604020202020204" pitchFamily="34" charset="0"/>
                  <a:buChar char="•"/>
                </a:pPr>
                <a:endParaRPr lang="en-US" altLang="en-US" sz="2400" dirty="0"/>
              </a:p>
              <a:p>
                <a:pPr eaLnBrk="1" hangingPunct="1">
                  <a:lnSpc>
                    <a:spcPct val="90000"/>
                  </a:lnSpc>
                </a:pPr>
                <a:endParaRPr lang="en-US" altLang="en-US" sz="2400" dirty="0"/>
              </a:p>
              <a:p>
                <a:pPr lvl="1" eaLnBrk="1" hangingPunct="1">
                  <a:lnSpc>
                    <a:spcPct val="90000"/>
                  </a:lnSpc>
                </a:pPr>
                <a:endParaRPr lang="en-US" altLang="en-US" dirty="0"/>
              </a:p>
              <a:p>
                <a:pPr eaLnBrk="1" hangingPunct="1">
                  <a:lnSpc>
                    <a:spcPct val="90000"/>
                  </a:lnSpc>
                </a:pPr>
                <a:endParaRPr lang="en-US" altLang="en-US" sz="2400" dirty="0"/>
              </a:p>
              <a:p>
                <a:pPr eaLnBrk="1" hangingPunct="1">
                  <a:lnSpc>
                    <a:spcPct val="90000"/>
                  </a:lnSpc>
                </a:pPr>
                <a:endParaRPr lang="en-US" altLang="en-US" sz="2400" dirty="0"/>
              </a:p>
              <a:p>
                <a:pPr eaLnBrk="1" hangingPunct="1">
                  <a:lnSpc>
                    <a:spcPct val="90000"/>
                  </a:lnSpc>
                </a:pPr>
                <a:endParaRPr lang="en-US" altLang="en-US" sz="2400" dirty="0"/>
              </a:p>
              <a:p>
                <a:pPr eaLnBrk="1" hangingPunct="1">
                  <a:lnSpc>
                    <a:spcPct val="90000"/>
                  </a:lnSpc>
                </a:pPr>
                <a:endParaRPr lang="en-US" altLang="en-US" sz="2400" dirty="0"/>
              </a:p>
              <a:p>
                <a:pPr algn="l" eaLnBrk="1" hangingPunct="1">
                  <a:lnSpc>
                    <a:spcPct val="90000"/>
                  </a:lnSpc>
                </a:pPr>
                <a:r>
                  <a:rPr lang="en-US" altLang="en-US" sz="2400" dirty="0">
                    <a:solidFill>
                      <a:schemeClr val="hlink"/>
                    </a:solidFill>
                  </a:rPr>
                  <a:t>Observation</a:t>
                </a:r>
              </a:p>
              <a:p>
                <a:pPr marL="342900" indent="-342900" algn="l" eaLnBrk="1" hangingPunct="1">
                  <a:lnSpc>
                    <a:spcPct val="90000"/>
                  </a:lnSpc>
                  <a:buFont typeface="Arial" panose="020B0604020202020204" pitchFamily="34" charset="0"/>
                  <a:buChar char="•"/>
                </a:pPr>
                <a:r>
                  <a:rPr lang="en-US" altLang="en-US" sz="2400" dirty="0"/>
                  <a:t>Greedy schedule has no </a:t>
                </a:r>
                <a:r>
                  <a:rPr lang="en-US" altLang="en-US" sz="2400" dirty="0" smtClean="0"/>
                  <a:t>adjacent </a:t>
                </a:r>
                <a:r>
                  <a:rPr lang="en-US" altLang="en-US" sz="2400" dirty="0"/>
                  <a:t>inversions.</a:t>
                </a:r>
              </a:p>
            </p:txBody>
          </p:sp>
        </mc:Choice>
        <mc:Fallback xmlns="">
          <p:sp>
            <p:nvSpPr>
              <p:cNvPr id="2" name="Rectangle 1"/>
              <p:cNvSpPr>
                <a:spLocks noRot="1" noChangeAspect="1" noMove="1" noResize="1" noEditPoints="1" noAdjustHandles="1" noChangeArrowheads="1" noChangeShapeType="1" noTextEdit="1"/>
              </p:cNvSpPr>
              <p:nvPr/>
            </p:nvSpPr>
            <p:spPr>
              <a:xfrm>
                <a:off x="457200" y="1328474"/>
                <a:ext cx="8490231" cy="4721998"/>
              </a:xfrm>
              <a:prstGeom prst="rect">
                <a:avLst/>
              </a:prstGeom>
              <a:blipFill>
                <a:blip r:embed="rId3"/>
                <a:stretch>
                  <a:fillRect l="-1077" t="-1677" r="-72" b="-2065"/>
                </a:stretch>
              </a:blipFill>
            </p:spPr>
            <p:txBody>
              <a:bodyPr/>
              <a:lstStyle/>
              <a:p>
                <a:r>
                  <a:rPr lang="en-US">
                    <a:noFill/>
                  </a:rPr>
                  <a:t> </a:t>
                </a:r>
              </a:p>
            </p:txBody>
          </p:sp>
        </mc:Fallback>
      </mc:AlternateContent>
    </p:spTree>
    <p:extLst>
      <p:ext uri="{BB962C8B-B14F-4D97-AF65-F5344CB8AC3E}">
        <p14:creationId xmlns:p14="http://schemas.microsoft.com/office/powerpoint/2010/main" val="2468939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Minimizing Lateness: Inversions</a:t>
            </a:r>
            <a:endParaRPr lang="en-US" altLang="en-US" sz="3600" dirty="0">
              <a:solidFill>
                <a:srgbClr val="00206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21</a:t>
            </a:fld>
            <a:endParaRPr lang="en-US" altLang="en-US" sz="1400" dirty="0">
              <a:latin typeface="Tahoma" panose="020B0604030504040204" pitchFamily="34" charset="0"/>
            </a:endParaRPr>
          </a:p>
        </p:txBody>
      </p:sp>
      <mc:AlternateContent xmlns:mc="http://schemas.openxmlformats.org/markup-compatibility/2006" xmlns:a14="http://schemas.microsoft.com/office/drawing/2010/main">
        <mc:Choice Requires="a14">
          <p:sp>
            <p:nvSpPr>
              <p:cNvPr id="27" name="Rectangle 3"/>
              <p:cNvSpPr txBox="1">
                <a:spLocks noChangeArrowheads="1"/>
              </p:cNvSpPr>
              <p:nvPr/>
            </p:nvSpPr>
            <p:spPr>
              <a:xfrm>
                <a:off x="485774" y="1190625"/>
                <a:ext cx="8201025" cy="539843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altLang="en-US" sz="2400" kern="0" dirty="0">
                    <a:solidFill>
                      <a:schemeClr val="accent2"/>
                    </a:solidFill>
                  </a:rPr>
                  <a:t>Definition</a:t>
                </a:r>
                <a:endParaRPr lang="en-US" altLang="en-US" sz="2400" kern="0" dirty="0"/>
              </a:p>
              <a:p>
                <a:pPr eaLnBrk="1" hangingPunct="1">
                  <a:lnSpc>
                    <a:spcPct val="90000"/>
                  </a:lnSpc>
                  <a:buFont typeface="Arial" panose="020B0604020202020204" pitchFamily="34" charset="0"/>
                  <a:buChar char="•"/>
                </a:pPr>
                <a:r>
                  <a:rPr lang="en-US" altLang="en-US" sz="2400" dirty="0"/>
                  <a:t>An </a:t>
                </a:r>
                <a:r>
                  <a:rPr lang="en-US" altLang="en-US" sz="2400" dirty="0">
                    <a:solidFill>
                      <a:srgbClr val="C00000"/>
                    </a:solidFill>
                  </a:rPr>
                  <a:t>adjacent inversion </a:t>
                </a:r>
                <a:r>
                  <a:rPr lang="en-US" altLang="en-US" sz="2400" dirty="0"/>
                  <a:t>in schedule </a:t>
                </a:r>
                <a14:m>
                  <m:oMath xmlns:m="http://schemas.openxmlformats.org/officeDocument/2006/math">
                    <m:r>
                      <a:rPr lang="en-US" altLang="en-US" sz="2400" b="1" i="1" dirty="0">
                        <a:solidFill>
                          <a:srgbClr val="0033CC"/>
                        </a:solidFill>
                        <a:latin typeface="Cambria Math" panose="02040503050406030204" pitchFamily="18" charset="0"/>
                      </a:rPr>
                      <m:t>𝑺</m:t>
                    </m:r>
                  </m:oMath>
                </a14:m>
                <a:r>
                  <a:rPr lang="en-US" altLang="en-US" sz="2400" dirty="0"/>
                  <a:t> is a pair of jobs</a:t>
                </a:r>
                <a:r>
                  <a:rPr lang="en-US" altLang="en-US" sz="2400" b="1" dirty="0">
                    <a:solidFill>
                      <a:srgbClr val="0033CC"/>
                    </a:solidFill>
                  </a:rPr>
                  <a:t> </a:t>
                </a:r>
                <a14:m>
                  <m:oMath xmlns:m="http://schemas.openxmlformats.org/officeDocument/2006/math">
                    <m:r>
                      <a:rPr lang="en-US" altLang="en-US" sz="2400" b="1" i="1" dirty="0">
                        <a:solidFill>
                          <a:srgbClr val="0033CC"/>
                        </a:solidFill>
                        <a:latin typeface="Cambria Math" panose="02040503050406030204" pitchFamily="18" charset="0"/>
                      </a:rPr>
                      <m:t>𝒊</m:t>
                    </m:r>
                  </m:oMath>
                </a14:m>
                <a:r>
                  <a:rPr lang="en-US" altLang="en-US" sz="2400" dirty="0"/>
                  <a:t> and </a:t>
                </a:r>
                <a14:m>
                  <m:oMath xmlns:m="http://schemas.openxmlformats.org/officeDocument/2006/math">
                    <m:r>
                      <a:rPr lang="en-US" altLang="en-US" sz="2400" b="1" i="1" dirty="0">
                        <a:solidFill>
                          <a:srgbClr val="0033CC"/>
                        </a:solidFill>
                        <a:latin typeface="Cambria Math" panose="02040503050406030204" pitchFamily="18" charset="0"/>
                      </a:rPr>
                      <m:t>𝒋</m:t>
                    </m:r>
                  </m:oMath>
                </a14:m>
                <a:r>
                  <a:rPr lang="en-US" altLang="en-US" sz="2400" dirty="0"/>
                  <a:t> such that</a:t>
                </a:r>
              </a:p>
              <a:p>
                <a:pPr marL="800100" lvl="1" indent="-342900" eaLnBrk="1" hangingPunct="1">
                  <a:lnSpc>
                    <a:spcPct val="90000"/>
                  </a:lnSpc>
                  <a:buFont typeface="Arial" panose="020B0604020202020204" pitchFamily="34" charset="0"/>
                  <a:buChar char="•"/>
                </a:pPr>
                <a14:m>
                  <m:oMath xmlns:m="http://schemas.openxmlformats.org/officeDocument/2006/math">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𝒅</m:t>
                        </m:r>
                      </m:e>
                      <m:sub>
                        <m:r>
                          <a:rPr lang="en-US" altLang="en-US" sz="2400" b="1" i="1" dirty="0">
                            <a:solidFill>
                              <a:srgbClr val="0033CC"/>
                            </a:solidFill>
                            <a:latin typeface="Cambria Math" panose="02040503050406030204" pitchFamily="18" charset="0"/>
                          </a:rPr>
                          <m:t>𝒊</m:t>
                        </m:r>
                      </m:sub>
                    </m:sSub>
                    <m:r>
                      <a:rPr lang="en-US" altLang="en-US" sz="2400" b="1" i="1" dirty="0">
                        <a:solidFill>
                          <a:srgbClr val="0033CC"/>
                        </a:solidFill>
                        <a:latin typeface="Cambria Math" panose="02040503050406030204" pitchFamily="18" charset="0"/>
                      </a:rPr>
                      <m:t>&lt;</m:t>
                    </m:r>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𝒅</m:t>
                        </m:r>
                      </m:e>
                      <m:sub>
                        <m:r>
                          <a:rPr lang="en-US" altLang="en-US" sz="2400" b="1" i="1" dirty="0">
                            <a:solidFill>
                              <a:srgbClr val="0033CC"/>
                            </a:solidFill>
                            <a:latin typeface="Cambria Math" panose="02040503050406030204" pitchFamily="18" charset="0"/>
                          </a:rPr>
                          <m:t>𝒋</m:t>
                        </m:r>
                      </m:sub>
                    </m:sSub>
                  </m:oMath>
                </a14:m>
                <a:r>
                  <a:rPr lang="en-US" altLang="en-US" sz="2400" dirty="0"/>
                  <a:t> </a:t>
                </a:r>
              </a:p>
              <a:p>
                <a:pPr marL="800100" lvl="1" indent="-342900" eaLnBrk="1" hangingPunct="1">
                  <a:lnSpc>
                    <a:spcPct val="90000"/>
                  </a:lnSpc>
                  <a:buFont typeface="Arial" panose="020B0604020202020204" pitchFamily="34" charset="0"/>
                  <a:buChar char="•"/>
                </a:pPr>
                <a:r>
                  <a:rPr lang="en-US" altLang="en-US" sz="2400" dirty="0"/>
                  <a:t>Job </a:t>
                </a:r>
                <a14:m>
                  <m:oMath xmlns:m="http://schemas.openxmlformats.org/officeDocument/2006/math">
                    <m:r>
                      <a:rPr lang="en-US" altLang="en-US" sz="2400" b="1" i="1" dirty="0">
                        <a:solidFill>
                          <a:srgbClr val="0033CC"/>
                        </a:solidFill>
                        <a:latin typeface="Cambria Math" panose="02040503050406030204" pitchFamily="18" charset="0"/>
                      </a:rPr>
                      <m:t>𝒊</m:t>
                    </m:r>
                  </m:oMath>
                </a14:m>
                <a:r>
                  <a:rPr lang="en-US" altLang="en-US" sz="2400" dirty="0"/>
                  <a:t> is scheduled immediately after Job </a:t>
                </a:r>
                <a14:m>
                  <m:oMath xmlns:m="http://schemas.openxmlformats.org/officeDocument/2006/math">
                    <m:r>
                      <a:rPr lang="en-US" altLang="en-US" sz="2400" b="1" i="1" dirty="0">
                        <a:solidFill>
                          <a:srgbClr val="0033CC"/>
                        </a:solidFill>
                        <a:latin typeface="Cambria Math" panose="02040503050406030204" pitchFamily="18" charset="0"/>
                      </a:rPr>
                      <m:t>𝒋</m:t>
                    </m:r>
                  </m:oMath>
                </a14:m>
                <a:r>
                  <a:rPr lang="en-US" altLang="en-US" sz="2400" dirty="0"/>
                  <a:t> </a:t>
                </a:r>
              </a:p>
              <a:p>
                <a:pPr eaLnBrk="1" hangingPunct="1"/>
                <a:endParaRPr lang="en-US" altLang="en-US" kern="0" dirty="0"/>
              </a:p>
              <a:p>
                <a:pPr marL="0" indent="0" eaLnBrk="1" hangingPunct="1">
                  <a:buNone/>
                </a:pPr>
                <a:endParaRPr lang="en-US" altLang="en-US" kern="0" dirty="0"/>
              </a:p>
              <a:p>
                <a:pPr eaLnBrk="1" hangingPunct="1"/>
                <a:endParaRPr lang="en-US" altLang="en-US" sz="2400" b="1" kern="0" dirty="0">
                  <a:solidFill>
                    <a:schemeClr val="accent2"/>
                  </a:solidFill>
                </a:endParaRPr>
              </a:p>
              <a:p>
                <a:pPr marL="0" indent="0" eaLnBrk="1" hangingPunct="1">
                  <a:buNone/>
                </a:pPr>
                <a:r>
                  <a:rPr lang="en-US" altLang="en-US" sz="2400" b="1" kern="0" dirty="0">
                    <a:solidFill>
                      <a:schemeClr val="accent2"/>
                    </a:solidFill>
                  </a:rPr>
                  <a:t>Claim</a:t>
                </a:r>
              </a:p>
              <a:p>
                <a:pPr eaLnBrk="1" hangingPunct="1"/>
                <a:r>
                  <a:rPr lang="en-US" altLang="en-US" sz="2400" kern="0" dirty="0"/>
                  <a:t>Swapping two adjacent, inverted jobs reduces the number of inversions by one and does not increase the max lateness.</a:t>
                </a:r>
              </a:p>
              <a:p>
                <a:pPr eaLnBrk="1" hangingPunct="1"/>
                <a:endParaRPr lang="en-US" altLang="en-US" sz="2400" kern="0" dirty="0"/>
              </a:p>
            </p:txBody>
          </p:sp>
        </mc:Choice>
        <mc:Fallback xmlns="">
          <p:sp>
            <p:nvSpPr>
              <p:cNvPr id="27" name="Rectangle 3"/>
              <p:cNvSpPr txBox="1">
                <a:spLocks noRot="1" noChangeAspect="1" noMove="1" noResize="1" noEditPoints="1" noAdjustHandles="1" noChangeArrowheads="1" noChangeShapeType="1" noTextEdit="1"/>
              </p:cNvSpPr>
              <p:nvPr/>
            </p:nvSpPr>
            <p:spPr>
              <a:xfrm>
                <a:off x="485774" y="1190625"/>
                <a:ext cx="8201025" cy="5398434"/>
              </a:xfrm>
              <a:prstGeom prst="rect">
                <a:avLst/>
              </a:prstGeom>
              <a:blipFill>
                <a:blip r:embed="rId3"/>
                <a:stretch>
                  <a:fillRect l="-1190" t="-790"/>
                </a:stretch>
              </a:blipFill>
            </p:spPr>
            <p:txBody>
              <a:bodyPr/>
              <a:lstStyle/>
              <a:p>
                <a:r>
                  <a:rPr lang="en-US">
                    <a:noFill/>
                  </a:rPr>
                  <a:t> </a:t>
                </a:r>
              </a:p>
            </p:txBody>
          </p:sp>
        </mc:Fallback>
      </mc:AlternateContent>
      <p:grpSp>
        <p:nvGrpSpPr>
          <p:cNvPr id="28" name="Group 15"/>
          <p:cNvGrpSpPr>
            <a:grpSpLocks/>
          </p:cNvGrpSpPr>
          <p:nvPr/>
        </p:nvGrpSpPr>
        <p:grpSpPr bwMode="auto">
          <a:xfrm>
            <a:off x="985204" y="3248818"/>
            <a:ext cx="7315200" cy="1692276"/>
            <a:chOff x="864" y="884"/>
            <a:chExt cx="4608" cy="1066"/>
          </a:xfrm>
          <a:solidFill>
            <a:schemeClr val="accent1"/>
          </a:solidFill>
        </p:grpSpPr>
        <p:sp>
          <p:nvSpPr>
            <p:cNvPr id="29" name="Rectangle 16"/>
            <p:cNvSpPr>
              <a:spLocks noChangeArrowheads="1"/>
            </p:cNvSpPr>
            <p:nvPr/>
          </p:nvSpPr>
          <p:spPr bwMode="auto">
            <a:xfrm>
              <a:off x="4320" y="1248"/>
              <a:ext cx="48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30" name="Rectangle 17"/>
            <p:cNvSpPr>
              <a:spLocks noChangeArrowheads="1"/>
            </p:cNvSpPr>
            <p:nvPr/>
          </p:nvSpPr>
          <p:spPr bwMode="auto">
            <a:xfrm>
              <a:off x="4800" y="1248"/>
              <a:ext cx="24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31" name="Rectangle 18"/>
            <p:cNvSpPr>
              <a:spLocks noChangeArrowheads="1"/>
            </p:cNvSpPr>
            <p:nvPr/>
          </p:nvSpPr>
          <p:spPr bwMode="auto">
            <a:xfrm>
              <a:off x="1824" y="1248"/>
              <a:ext cx="62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32" name="Rectangle 19"/>
            <p:cNvSpPr>
              <a:spLocks noChangeArrowheads="1"/>
            </p:cNvSpPr>
            <p:nvPr/>
          </p:nvSpPr>
          <p:spPr bwMode="auto">
            <a:xfrm>
              <a:off x="5040" y="1248"/>
              <a:ext cx="432"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33" name="Rectangle 20"/>
            <p:cNvSpPr>
              <a:spLocks noChangeArrowheads="1"/>
            </p:cNvSpPr>
            <p:nvPr/>
          </p:nvSpPr>
          <p:spPr bwMode="auto">
            <a:xfrm>
              <a:off x="1488" y="1248"/>
              <a:ext cx="336"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34" name="Rectangle 21"/>
            <p:cNvSpPr>
              <a:spLocks noChangeArrowheads="1"/>
            </p:cNvSpPr>
            <p:nvPr/>
          </p:nvSpPr>
          <p:spPr bwMode="auto">
            <a:xfrm>
              <a:off x="3312" y="1248"/>
              <a:ext cx="1008"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i</a:t>
              </a:r>
            </a:p>
          </p:txBody>
        </p:sp>
        <p:sp>
          <p:nvSpPr>
            <p:cNvPr id="35" name="Rectangle 22"/>
            <p:cNvSpPr>
              <a:spLocks noChangeArrowheads="1"/>
            </p:cNvSpPr>
            <p:nvPr/>
          </p:nvSpPr>
          <p:spPr bwMode="auto">
            <a:xfrm>
              <a:off x="2448" y="1248"/>
              <a:ext cx="86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j</a:t>
              </a:r>
            </a:p>
          </p:txBody>
        </p:sp>
        <p:sp>
          <p:nvSpPr>
            <p:cNvPr id="36" name="Rectangle 23"/>
            <p:cNvSpPr>
              <a:spLocks noChangeArrowheads="1"/>
            </p:cNvSpPr>
            <p:nvPr/>
          </p:nvSpPr>
          <p:spPr bwMode="auto">
            <a:xfrm>
              <a:off x="2448" y="1536"/>
              <a:ext cx="1008"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i</a:t>
              </a:r>
            </a:p>
          </p:txBody>
        </p:sp>
        <p:sp>
          <p:nvSpPr>
            <p:cNvPr id="37" name="Rectangle 24"/>
            <p:cNvSpPr>
              <a:spLocks noChangeArrowheads="1"/>
            </p:cNvSpPr>
            <p:nvPr/>
          </p:nvSpPr>
          <p:spPr bwMode="auto">
            <a:xfrm>
              <a:off x="3456" y="1536"/>
              <a:ext cx="86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j</a:t>
              </a:r>
            </a:p>
          </p:txBody>
        </p:sp>
        <p:sp>
          <p:nvSpPr>
            <p:cNvPr id="38" name="Rectangle 25"/>
            <p:cNvSpPr>
              <a:spLocks noChangeArrowheads="1"/>
            </p:cNvSpPr>
            <p:nvPr/>
          </p:nvSpPr>
          <p:spPr bwMode="auto">
            <a:xfrm>
              <a:off x="4320" y="1536"/>
              <a:ext cx="48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39" name="Rectangle 26"/>
            <p:cNvSpPr>
              <a:spLocks noChangeArrowheads="1"/>
            </p:cNvSpPr>
            <p:nvPr/>
          </p:nvSpPr>
          <p:spPr bwMode="auto">
            <a:xfrm>
              <a:off x="4800" y="1536"/>
              <a:ext cx="24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40" name="Rectangle 27"/>
            <p:cNvSpPr>
              <a:spLocks noChangeArrowheads="1"/>
            </p:cNvSpPr>
            <p:nvPr/>
          </p:nvSpPr>
          <p:spPr bwMode="auto">
            <a:xfrm>
              <a:off x="1824" y="1536"/>
              <a:ext cx="62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41" name="Rectangle 28"/>
            <p:cNvSpPr>
              <a:spLocks noChangeArrowheads="1"/>
            </p:cNvSpPr>
            <p:nvPr/>
          </p:nvSpPr>
          <p:spPr bwMode="auto">
            <a:xfrm>
              <a:off x="5040" y="1536"/>
              <a:ext cx="432"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42" name="Rectangle 29"/>
            <p:cNvSpPr>
              <a:spLocks noChangeArrowheads="1"/>
            </p:cNvSpPr>
            <p:nvPr/>
          </p:nvSpPr>
          <p:spPr bwMode="auto">
            <a:xfrm>
              <a:off x="1488" y="1536"/>
              <a:ext cx="336"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43" name="Rectangle 30"/>
            <p:cNvSpPr>
              <a:spLocks noChangeArrowheads="1"/>
            </p:cNvSpPr>
            <p:nvPr/>
          </p:nvSpPr>
          <p:spPr bwMode="auto">
            <a:xfrm>
              <a:off x="864" y="1248"/>
              <a:ext cx="666" cy="173"/>
            </a:xfrm>
            <a:prstGeom prst="rect">
              <a:avLst/>
            </a:prstGeom>
            <a:no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200" dirty="0">
                  <a:latin typeface="Comic Sans MS" panose="030F0702030302020204" pitchFamily="66" charset="0"/>
                </a:rPr>
                <a:t>before swap</a:t>
              </a:r>
            </a:p>
          </p:txBody>
        </p:sp>
        <p:sp>
          <p:nvSpPr>
            <p:cNvPr id="44" name="Rectangle 31"/>
            <p:cNvSpPr>
              <a:spLocks noChangeArrowheads="1"/>
            </p:cNvSpPr>
            <p:nvPr/>
          </p:nvSpPr>
          <p:spPr bwMode="auto">
            <a:xfrm>
              <a:off x="892" y="1536"/>
              <a:ext cx="600" cy="173"/>
            </a:xfrm>
            <a:prstGeom prst="rect">
              <a:avLst/>
            </a:prstGeom>
            <a:no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200" dirty="0">
                  <a:latin typeface="Comic Sans MS" panose="030F0702030302020204" pitchFamily="66" charset="0"/>
                </a:rPr>
                <a:t>after swap</a:t>
              </a:r>
            </a:p>
          </p:txBody>
        </p:sp>
        <mc:AlternateContent xmlns:mc="http://schemas.openxmlformats.org/markup-compatibility/2006" xmlns:a14="http://schemas.microsoft.com/office/drawing/2010/main">
          <mc:Choice Requires="a14">
            <p:sp>
              <p:nvSpPr>
                <p:cNvPr id="45" name="Rectangle 32"/>
                <p:cNvSpPr>
                  <a:spLocks noChangeArrowheads="1"/>
                </p:cNvSpPr>
                <p:nvPr/>
              </p:nvSpPr>
              <p:spPr bwMode="auto">
                <a:xfrm>
                  <a:off x="4216" y="1673"/>
                  <a:ext cx="305" cy="277"/>
                </a:xfrm>
                <a:prstGeom prst="rect">
                  <a:avLst/>
                </a:prstGeom>
                <a:grpFill/>
                <a:ln w="9525">
                  <a:solidFill>
                    <a:schemeClr val="tx1"/>
                  </a:solidFill>
                  <a:miter lim="800000"/>
                  <a:headEnd/>
                  <a:tailEnd type="none" w="sm" len="sm"/>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sSubSup>
                          <m:sSubSupPr>
                            <m:ctrlPr>
                              <a:rPr kumimoji="1" lang="en-US" altLang="en-US" b="1" i="1" dirty="0" smtClean="0">
                                <a:solidFill>
                                  <a:srgbClr val="0033CC"/>
                                </a:solidFill>
                                <a:latin typeface="Cambria Math" panose="02040503050406030204" pitchFamily="18" charset="0"/>
                                <a:sym typeface="MT Extra" panose="05050102010205020202" pitchFamily="18" charset="2"/>
                              </a:rPr>
                            </m:ctrlPr>
                          </m:sSubSupPr>
                          <m:e>
                            <m:r>
                              <a:rPr kumimoji="1" lang="en-US" altLang="en-US" b="1" i="1" dirty="0" smtClean="0">
                                <a:solidFill>
                                  <a:srgbClr val="0033CC"/>
                                </a:solidFill>
                                <a:latin typeface="Cambria Math" panose="02040503050406030204" pitchFamily="18" charset="0"/>
                                <a:sym typeface="MT Extra" panose="05050102010205020202" pitchFamily="18" charset="2"/>
                              </a:rPr>
                              <m:t>𝒇</m:t>
                            </m:r>
                          </m:e>
                          <m:sub>
                            <m:r>
                              <a:rPr kumimoji="1" lang="en-US" altLang="en-US" b="1" i="1" dirty="0" smtClean="0">
                                <a:solidFill>
                                  <a:srgbClr val="0033CC"/>
                                </a:solidFill>
                                <a:latin typeface="Cambria Math" panose="02040503050406030204" pitchFamily="18" charset="0"/>
                                <a:sym typeface="MT Extra" panose="05050102010205020202" pitchFamily="18" charset="2"/>
                              </a:rPr>
                              <m:t>𝒋</m:t>
                            </m:r>
                          </m:sub>
                          <m:sup>
                            <m:r>
                              <a:rPr kumimoji="1" lang="en-US" altLang="en-US" b="1" i="1" dirty="0" smtClean="0">
                                <a:solidFill>
                                  <a:srgbClr val="0033CC"/>
                                </a:solidFill>
                                <a:latin typeface="Cambria Math" panose="02040503050406030204" pitchFamily="18" charset="0"/>
                                <a:sym typeface="MT Extra" panose="05050102010205020202" pitchFamily="18" charset="2"/>
                              </a:rPr>
                              <m:t>′</m:t>
                            </m:r>
                          </m:sup>
                        </m:sSubSup>
                      </m:oMath>
                    </m:oMathPara>
                  </a14:m>
                  <a:endParaRPr kumimoji="1" lang="en-US" altLang="en-US" b="1" dirty="0">
                    <a:solidFill>
                      <a:srgbClr val="0033CC"/>
                    </a:solidFill>
                    <a:sym typeface="MT Extra" panose="05050102010205020202" pitchFamily="18" charset="2"/>
                  </a:endParaRPr>
                </a:p>
              </p:txBody>
            </p:sp>
          </mc:Choice>
          <mc:Fallback xmlns="">
            <p:sp>
              <p:nvSpPr>
                <p:cNvPr id="45" name="Rectangle 32"/>
                <p:cNvSpPr>
                  <a:spLocks noRot="1" noChangeAspect="1" noMove="1" noResize="1" noEditPoints="1" noAdjustHandles="1" noChangeArrowheads="1" noChangeShapeType="1" noTextEdit="1"/>
                </p:cNvSpPr>
                <p:nvPr/>
              </p:nvSpPr>
              <p:spPr bwMode="auto">
                <a:xfrm>
                  <a:off x="4216" y="1673"/>
                  <a:ext cx="305" cy="277"/>
                </a:xfrm>
                <a:prstGeom prst="rect">
                  <a:avLst/>
                </a:prstGeom>
                <a:blipFill>
                  <a:blip r:embed="rId4"/>
                  <a:stretch>
                    <a:fillRect b="-9459"/>
                  </a:stretch>
                </a:blipFill>
                <a:ln w="9525">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33"/>
                <p:cNvSpPr>
                  <a:spLocks noChangeArrowheads="1"/>
                </p:cNvSpPr>
                <p:nvPr/>
              </p:nvSpPr>
              <p:spPr bwMode="auto">
                <a:xfrm>
                  <a:off x="4219" y="956"/>
                  <a:ext cx="303" cy="252"/>
                </a:xfrm>
                <a:prstGeom prst="rect">
                  <a:avLst/>
                </a:prstGeom>
                <a:grpFill/>
                <a:ln w="9525">
                  <a:solidFill>
                    <a:schemeClr val="tx1"/>
                  </a:solidFill>
                  <a:miter lim="800000"/>
                  <a:headEnd/>
                  <a:tailEnd type="none" w="sm" len="sm"/>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sSub>
                          <m:sSubPr>
                            <m:ctrlPr>
                              <a:rPr kumimoji="1" lang="en-US" altLang="en-US" b="1" i="1" dirty="0" smtClean="0">
                                <a:solidFill>
                                  <a:srgbClr val="0033CC"/>
                                </a:solidFill>
                                <a:latin typeface="Cambria Math" panose="02040503050406030204" pitchFamily="18" charset="0"/>
                                <a:sym typeface="MT Extra" panose="05050102010205020202" pitchFamily="18" charset="2"/>
                              </a:rPr>
                            </m:ctrlPr>
                          </m:sSubPr>
                          <m:e>
                            <m:r>
                              <a:rPr kumimoji="1" lang="en-US" altLang="en-US" b="1" i="1" dirty="0" smtClean="0">
                                <a:solidFill>
                                  <a:srgbClr val="0033CC"/>
                                </a:solidFill>
                                <a:latin typeface="Cambria Math" panose="02040503050406030204" pitchFamily="18" charset="0"/>
                                <a:sym typeface="MT Extra" panose="05050102010205020202" pitchFamily="18" charset="2"/>
                              </a:rPr>
                              <m:t>𝒇</m:t>
                            </m:r>
                          </m:e>
                          <m:sub>
                            <m:r>
                              <a:rPr kumimoji="1" lang="en-US" altLang="en-US" b="1" i="1" dirty="0" smtClean="0">
                                <a:solidFill>
                                  <a:srgbClr val="0033CC"/>
                                </a:solidFill>
                                <a:latin typeface="Cambria Math" panose="02040503050406030204" pitchFamily="18" charset="0"/>
                                <a:sym typeface="MT Extra" panose="05050102010205020202" pitchFamily="18" charset="2"/>
                              </a:rPr>
                              <m:t>𝒊</m:t>
                            </m:r>
                          </m:sub>
                        </m:sSub>
                      </m:oMath>
                    </m:oMathPara>
                  </a14:m>
                  <a:endParaRPr kumimoji="1" lang="en-US" altLang="en-US" b="1" dirty="0">
                    <a:solidFill>
                      <a:srgbClr val="0033CC"/>
                    </a:solidFill>
                    <a:sym typeface="MT Extra" panose="05050102010205020202" pitchFamily="18" charset="2"/>
                  </a:endParaRPr>
                </a:p>
              </p:txBody>
            </p:sp>
          </mc:Choice>
          <mc:Fallback xmlns="">
            <p:sp>
              <p:nvSpPr>
                <p:cNvPr id="46" name="Rectangle 33"/>
                <p:cNvSpPr>
                  <a:spLocks noRot="1" noChangeAspect="1" noMove="1" noResize="1" noEditPoints="1" noAdjustHandles="1" noChangeArrowheads="1" noChangeShapeType="1" noTextEdit="1"/>
                </p:cNvSpPr>
                <p:nvPr/>
              </p:nvSpPr>
              <p:spPr bwMode="auto">
                <a:xfrm>
                  <a:off x="4219" y="956"/>
                  <a:ext cx="303" cy="252"/>
                </a:xfrm>
                <a:prstGeom prst="rect">
                  <a:avLst/>
                </a:prstGeom>
                <a:blipFill>
                  <a:blip r:embed="rId5"/>
                  <a:stretch>
                    <a:fillRect b="-14706"/>
                  </a:stretch>
                </a:blipFill>
                <a:ln w="9525">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47" name="Text Box 34"/>
            <p:cNvSpPr txBox="1">
              <a:spLocks noChangeArrowheads="1"/>
            </p:cNvSpPr>
            <p:nvPr/>
          </p:nvSpPr>
          <p:spPr bwMode="auto">
            <a:xfrm>
              <a:off x="2832" y="884"/>
              <a:ext cx="1008" cy="194"/>
            </a:xfrm>
            <a:prstGeom prst="rect">
              <a:avLst/>
            </a:prstGeom>
            <a:no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kumimoji="1" lang="en-US" altLang="en-US" sz="1400" b="1" dirty="0">
                  <a:solidFill>
                    <a:srgbClr val="0070C0"/>
                  </a:solidFill>
                  <a:latin typeface="Comic Sans MS" panose="030F0702030302020204" pitchFamily="66" charset="0"/>
                </a:rPr>
                <a:t>inversion</a:t>
              </a:r>
            </a:p>
          </p:txBody>
        </p:sp>
        <p:cxnSp>
          <p:nvCxnSpPr>
            <p:cNvPr id="48" name="AutoShape 35"/>
            <p:cNvCxnSpPr>
              <a:cxnSpLocks noChangeShapeType="1"/>
            </p:cNvCxnSpPr>
            <p:nvPr/>
          </p:nvCxnSpPr>
          <p:spPr bwMode="auto">
            <a:xfrm rot="5400000" flipV="1">
              <a:off x="3347" y="781"/>
              <a:ext cx="1" cy="936"/>
            </a:xfrm>
            <a:prstGeom prst="bentConnector3">
              <a:avLst>
                <a:gd name="adj1" fmla="val -14400000"/>
              </a:avLst>
            </a:prstGeom>
            <a:grpFill/>
            <a:ln w="9525">
              <a:solidFill>
                <a:schemeClr val="accent1">
                  <a:lumMod val="50000"/>
                </a:schemeClr>
              </a:solidFill>
              <a:miter lim="800000"/>
              <a:headEnd type="triangle" w="med" len="med"/>
              <a:tailEnd type="triangl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585285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Minimizing Lateness: Inversions</a:t>
            </a:r>
            <a:endParaRPr lang="en-US" altLang="en-US" sz="3600" dirty="0">
              <a:solidFill>
                <a:srgbClr val="002060"/>
              </a:solidFill>
            </a:endParaRP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3"/>
                <a:ext cx="8229600" cy="5393001"/>
              </a:xfrm>
            </p:spPr>
            <p:txBody>
              <a:bodyPr/>
              <a:lstStyle/>
              <a:p>
                <a:pPr marL="0" indent="0" eaLnBrk="1" hangingPunct="1">
                  <a:buNone/>
                </a:pPr>
                <a:r>
                  <a:rPr lang="en-US" altLang="en-US" sz="2800" b="1" dirty="0">
                    <a:solidFill>
                      <a:srgbClr val="0033CC"/>
                    </a:solidFill>
                  </a:rPr>
                  <a:t>Lemma: </a:t>
                </a:r>
                <a:r>
                  <a:rPr lang="en-US" altLang="en-US" sz="2800" dirty="0"/>
                  <a:t>Swapping two adjacent, inverted jobs </a:t>
                </a:r>
                <a:r>
                  <a:rPr lang="en-US" altLang="en-US" sz="2800" dirty="0">
                    <a:sym typeface="Symbol" panose="05050102010706020507" pitchFamily="18" charset="2"/>
                  </a:rPr>
                  <a:t>does not increase the maximum lateness.</a:t>
                </a:r>
              </a:p>
              <a:p>
                <a:pPr marL="0" indent="0" eaLnBrk="1" hangingPunct="1">
                  <a:buNone/>
                </a:pPr>
                <a:endParaRPr lang="en-US" altLang="en-US" sz="2000" b="1" dirty="0">
                  <a:solidFill>
                    <a:srgbClr val="0033CC"/>
                  </a:solidFill>
                  <a:sym typeface="Symbol" panose="05050102010706020507" pitchFamily="18" charset="2"/>
                </a:endParaRPr>
              </a:p>
              <a:p>
                <a:pPr marL="0" indent="0" eaLnBrk="1" hangingPunct="1">
                  <a:buNone/>
                </a:pPr>
                <a:endParaRPr lang="en-US" altLang="en-US" sz="2000" b="1" dirty="0">
                  <a:solidFill>
                    <a:srgbClr val="0033CC"/>
                  </a:solidFill>
                  <a:sym typeface="Symbol" panose="05050102010706020507" pitchFamily="18" charset="2"/>
                </a:endParaRPr>
              </a:p>
              <a:p>
                <a:pPr marL="0" indent="0" eaLnBrk="1" hangingPunct="1">
                  <a:buNone/>
                </a:pPr>
                <a:endParaRPr lang="en-US" altLang="en-US" sz="2000" b="1" dirty="0">
                  <a:solidFill>
                    <a:srgbClr val="0033CC"/>
                  </a:solidFill>
                  <a:sym typeface="Symbol" panose="05050102010706020507" pitchFamily="18" charset="2"/>
                </a:endParaRPr>
              </a:p>
              <a:p>
                <a:pPr marL="0" indent="0" eaLnBrk="1" hangingPunct="1">
                  <a:buNone/>
                </a:pPr>
                <a:endParaRPr lang="en-US" altLang="en-US" sz="2000" b="1" dirty="0">
                  <a:solidFill>
                    <a:srgbClr val="0033CC"/>
                  </a:solidFill>
                  <a:sym typeface="Symbol" panose="05050102010706020507" pitchFamily="18" charset="2"/>
                </a:endParaRPr>
              </a:p>
              <a:p>
                <a:pPr marL="0" indent="0" eaLnBrk="1" hangingPunct="1">
                  <a:buNone/>
                </a:pPr>
                <a:r>
                  <a:rPr lang="en-US" altLang="en-US" sz="2000" b="1" dirty="0">
                    <a:solidFill>
                      <a:srgbClr val="0033CC"/>
                    </a:solidFill>
                    <a:sym typeface="Symbol" panose="05050102010706020507" pitchFamily="18" charset="2"/>
                  </a:rPr>
                  <a:t>Proof: </a:t>
                </a:r>
                <a:r>
                  <a:rPr lang="en-US" altLang="en-US" sz="2000" dirty="0">
                    <a:sym typeface="Symbol" panose="05050102010706020507" pitchFamily="18" charset="2"/>
                  </a:rPr>
                  <a:t>Let </a:t>
                </a:r>
                <a14:m>
                  <m:oMath xmlns:m="http://schemas.openxmlformats.org/officeDocument/2006/math">
                    <m:r>
                      <a:rPr lang="en-US" altLang="en-US" sz="2000" b="1" i="1" dirty="0">
                        <a:solidFill>
                          <a:srgbClr val="0033CC"/>
                        </a:solidFill>
                        <a:latin typeface="Cambria Math" panose="02040503050406030204" pitchFamily="18" charset="0"/>
                        <a:sym typeface="Symbol" panose="05050102010706020507" pitchFamily="18" charset="2"/>
                      </a:rPr>
                      <m:t>𝑶</m:t>
                    </m:r>
                    <m:r>
                      <a:rPr lang="en-US" altLang="en-US" sz="2000" b="1" i="1" dirty="0" smtClean="0">
                        <a:solidFill>
                          <a:srgbClr val="0033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 be the schedule after swapping. </a:t>
                </a:r>
              </a:p>
              <a:p>
                <a:pPr marL="400050" eaLnBrk="1" hangingPunct="1">
                  <a:buFont typeface="Arial" panose="020B0604020202020204" pitchFamily="34" charset="0"/>
                  <a:buChar char="•"/>
                </a:pPr>
                <a:r>
                  <a:rPr lang="en-US" altLang="en-US" sz="2000" dirty="0"/>
                  <a:t>Lateness </a:t>
                </a:r>
                <a14:m>
                  <m:oMath xmlns:m="http://schemas.openxmlformats.org/officeDocument/2006/math">
                    <m:r>
                      <a:rPr lang="en-US" altLang="en-US" sz="2000" b="1" i="1" dirty="0" smtClean="0">
                        <a:solidFill>
                          <a:srgbClr val="0033CC"/>
                        </a:solidFill>
                        <a:latin typeface="Cambria Math" panose="02040503050406030204" pitchFamily="18" charset="0"/>
                      </a:rPr>
                      <m:t>𝑳</m:t>
                    </m:r>
                    <m:r>
                      <a:rPr lang="en-US" altLang="en-US" sz="2000" b="1" i="1" baseline="-25000" dirty="0">
                        <a:solidFill>
                          <a:srgbClr val="0033CC"/>
                        </a:solidFill>
                        <a:latin typeface="Cambria Math" panose="02040503050406030204" pitchFamily="18" charset="0"/>
                      </a:rPr>
                      <m:t>𝒊</m:t>
                    </m:r>
                    <m:r>
                      <a:rPr lang="en-US" altLang="en-US" sz="2000" b="1" i="1" dirty="0">
                        <a:solidFill>
                          <a:srgbClr val="0033CC"/>
                        </a:solidFill>
                        <a:latin typeface="Cambria Math" panose="02040503050406030204" pitchFamily="18" charset="0"/>
                      </a:rPr>
                      <m:t>’</m:t>
                    </m:r>
                    <m:r>
                      <a:rPr lang="en-US" altLang="en-US" sz="2000" b="1" i="1" dirty="0" smtClean="0">
                        <a:solidFill>
                          <a:srgbClr val="0033CC"/>
                        </a:solidFill>
                        <a:latin typeface="Cambria Math" panose="02040503050406030204" pitchFamily="18" charset="0"/>
                      </a:rPr>
                      <m:t>≤</m:t>
                    </m:r>
                    <m:sSub>
                      <m:sSubPr>
                        <m:ctrlPr>
                          <a:rPr lang="en-US" altLang="en-US" sz="2000" b="1" i="1" dirty="0" smtClean="0">
                            <a:solidFill>
                              <a:srgbClr val="0033CC"/>
                            </a:solidFill>
                            <a:latin typeface="Cambria Math" panose="02040503050406030204" pitchFamily="18" charset="0"/>
                          </a:rPr>
                        </m:ctrlPr>
                      </m:sSubPr>
                      <m:e>
                        <m:r>
                          <a:rPr lang="en-US" altLang="en-US" sz="2000" b="1" i="1" dirty="0">
                            <a:solidFill>
                              <a:srgbClr val="0033CC"/>
                            </a:solidFill>
                            <a:latin typeface="Cambria Math" panose="02040503050406030204" pitchFamily="18" charset="0"/>
                          </a:rPr>
                          <m:t>𝑳</m:t>
                        </m:r>
                      </m:e>
                      <m:sub>
                        <m:r>
                          <a:rPr lang="en-US" altLang="en-US" sz="2000" b="1" i="1" dirty="0" smtClean="0">
                            <a:solidFill>
                              <a:srgbClr val="0033CC"/>
                            </a:solidFill>
                            <a:latin typeface="Cambria Math" panose="02040503050406030204" pitchFamily="18" charset="0"/>
                          </a:rPr>
                          <m:t>𝒊</m:t>
                        </m:r>
                      </m:sub>
                    </m:sSub>
                  </m:oMath>
                </a14:m>
                <a:r>
                  <a:rPr lang="en-US" altLang="en-US" sz="2000" baseline="-25000" dirty="0"/>
                  <a:t> </a:t>
                </a:r>
                <a:r>
                  <a:rPr lang="en-US" altLang="en-US" sz="2000" dirty="0"/>
                  <a:t>since </a:t>
                </a:r>
                <a14:m>
                  <m:oMath xmlns:m="http://schemas.openxmlformats.org/officeDocument/2006/math">
                    <m:r>
                      <a:rPr lang="en-US" altLang="en-US" sz="2000" b="1" i="1" dirty="0" smtClean="0">
                        <a:solidFill>
                          <a:srgbClr val="0033CC"/>
                        </a:solidFill>
                        <a:latin typeface="Cambria Math" panose="02040503050406030204" pitchFamily="18" charset="0"/>
                      </a:rPr>
                      <m:t>𝒊</m:t>
                    </m:r>
                  </m:oMath>
                </a14:m>
                <a:r>
                  <a:rPr lang="en-US" altLang="en-US" sz="2000" dirty="0"/>
                  <a:t> is scheduled earlier in</a:t>
                </a:r>
                <a14:m>
                  <m:oMath xmlns:m="http://schemas.openxmlformats.org/officeDocument/2006/math">
                    <m:r>
                      <a:rPr lang="en-US" altLang="en-US" sz="2000" i="1" dirty="0" smtClean="0">
                        <a:latin typeface="Cambria Math" panose="02040503050406030204" pitchFamily="18" charset="0"/>
                      </a:rPr>
                      <m:t> </m:t>
                    </m:r>
                    <m:r>
                      <a:rPr lang="en-US" altLang="en-US" sz="2000" b="1" i="1" dirty="0">
                        <a:solidFill>
                          <a:srgbClr val="0033CC"/>
                        </a:solidFill>
                        <a:latin typeface="Cambria Math" panose="02040503050406030204" pitchFamily="18" charset="0"/>
                      </a:rPr>
                      <m:t>𝑶</m:t>
                    </m:r>
                    <m:r>
                      <a:rPr lang="en-US" altLang="en-US" sz="2000" b="1" i="1" dirty="0">
                        <a:solidFill>
                          <a:srgbClr val="0033CC"/>
                        </a:solidFill>
                        <a:latin typeface="Cambria Math" panose="02040503050406030204" pitchFamily="18" charset="0"/>
                      </a:rPr>
                      <m:t>’ </m:t>
                    </m:r>
                  </m:oMath>
                </a14:m>
                <a:r>
                  <a:rPr lang="en-US" altLang="en-US" sz="2000" dirty="0"/>
                  <a:t>than in </a:t>
                </a:r>
                <a14:m>
                  <m:oMath xmlns:m="http://schemas.openxmlformats.org/officeDocument/2006/math">
                    <m:r>
                      <a:rPr lang="en-US" altLang="en-US" sz="2000" b="1" i="1" dirty="0" smtClean="0">
                        <a:solidFill>
                          <a:srgbClr val="0033CC"/>
                        </a:solidFill>
                        <a:latin typeface="Cambria Math" panose="02040503050406030204" pitchFamily="18" charset="0"/>
                      </a:rPr>
                      <m:t>𝑶</m:t>
                    </m:r>
                  </m:oMath>
                </a14:m>
                <a:endParaRPr lang="en-US" altLang="en-US" sz="2000" b="1" dirty="0">
                  <a:solidFill>
                    <a:srgbClr val="0033CC"/>
                  </a:solidFill>
                </a:endParaRPr>
              </a:p>
              <a:p>
                <a:pPr marL="400050" eaLnBrk="1" hangingPunct="1">
                  <a:buFont typeface="Arial" panose="020B0604020202020204" pitchFamily="34" charset="0"/>
                  <a:buChar char="•"/>
                </a:pPr>
                <a:r>
                  <a:rPr lang="en-US" altLang="en-US" sz="2000" dirty="0"/>
                  <a:t>Requests </a:t>
                </a:r>
                <a14:m>
                  <m:oMath xmlns:m="http://schemas.openxmlformats.org/officeDocument/2006/math">
                    <m:r>
                      <a:rPr lang="en-US" altLang="en-US" sz="2000" b="1" i="1" dirty="0" smtClean="0">
                        <a:solidFill>
                          <a:srgbClr val="0033CC"/>
                        </a:solidFill>
                        <a:latin typeface="Cambria Math" panose="02040503050406030204" pitchFamily="18" charset="0"/>
                      </a:rPr>
                      <m:t>𝒊</m:t>
                    </m:r>
                  </m:oMath>
                </a14:m>
                <a:r>
                  <a:rPr lang="en-US" altLang="en-US" sz="2000" dirty="0"/>
                  <a:t> and </a:t>
                </a:r>
                <a14:m>
                  <m:oMath xmlns:m="http://schemas.openxmlformats.org/officeDocument/2006/math">
                    <m:r>
                      <a:rPr lang="en-US" altLang="en-US" sz="2000" b="1" i="1" dirty="0" smtClean="0">
                        <a:solidFill>
                          <a:srgbClr val="0033CC"/>
                        </a:solidFill>
                        <a:latin typeface="Cambria Math" panose="02040503050406030204" pitchFamily="18" charset="0"/>
                      </a:rPr>
                      <m:t>𝒋</m:t>
                    </m:r>
                  </m:oMath>
                </a14:m>
                <a:r>
                  <a:rPr lang="en-US" altLang="en-US" sz="2000" dirty="0"/>
                  <a:t> together occupy the same total time slot in both schedules</a:t>
                </a:r>
              </a:p>
              <a:p>
                <a:pPr lvl="2" eaLnBrk="1" hangingPunct="1"/>
                <a:r>
                  <a:rPr lang="en-US" altLang="en-US" sz="2000" dirty="0"/>
                  <a:t>All other requests </a:t>
                </a:r>
                <a14:m>
                  <m:oMath xmlns:m="http://schemas.openxmlformats.org/officeDocument/2006/math">
                    <m:r>
                      <a:rPr lang="en-US" altLang="en-US" sz="2000" b="1" i="1" dirty="0" smtClean="0">
                        <a:solidFill>
                          <a:srgbClr val="0033CC"/>
                        </a:solidFill>
                        <a:latin typeface="Cambria Math" panose="02040503050406030204" pitchFamily="18" charset="0"/>
                      </a:rPr>
                      <m:t>𝒌</m:t>
                    </m:r>
                    <m:r>
                      <a:rPr lang="en-US" altLang="en-US" sz="2000" b="1" i="1" dirty="0" smtClean="0">
                        <a:solidFill>
                          <a:srgbClr val="0033CC"/>
                        </a:solidFill>
                        <a:latin typeface="Cambria Math" panose="02040503050406030204" pitchFamily="18" charset="0"/>
                      </a:rPr>
                      <m:t>≠</m:t>
                    </m:r>
                    <m:r>
                      <a:rPr lang="en-US" altLang="en-US" sz="2000" b="1" i="1" dirty="0" smtClean="0">
                        <a:solidFill>
                          <a:srgbClr val="0033CC"/>
                        </a:solidFill>
                        <a:latin typeface="Cambria Math" panose="02040503050406030204" pitchFamily="18" charset="0"/>
                      </a:rPr>
                      <m:t>𝒊</m:t>
                    </m:r>
                    <m:r>
                      <a:rPr lang="en-US" altLang="en-US" sz="2000" b="1" i="1" dirty="0" smtClean="0">
                        <a:solidFill>
                          <a:srgbClr val="0033CC"/>
                        </a:solidFill>
                        <a:latin typeface="Cambria Math" panose="02040503050406030204" pitchFamily="18" charset="0"/>
                      </a:rPr>
                      <m:t>,</m:t>
                    </m:r>
                    <m:r>
                      <a:rPr lang="en-US" altLang="en-US" sz="2000" b="1" i="1" dirty="0" smtClean="0">
                        <a:solidFill>
                          <a:srgbClr val="0033CC"/>
                        </a:solidFill>
                        <a:latin typeface="Cambria Math" panose="02040503050406030204" pitchFamily="18" charset="0"/>
                      </a:rPr>
                      <m:t>𝒋</m:t>
                    </m:r>
                  </m:oMath>
                </a14:m>
                <a:r>
                  <a:rPr lang="en-US" altLang="en-US" sz="2000" dirty="0">
                    <a:sym typeface="Symbol" panose="05050102010706020507" pitchFamily="18" charset="2"/>
                  </a:rPr>
                  <a:t> have </a:t>
                </a:r>
                <a14:m>
                  <m:oMath xmlns:m="http://schemas.openxmlformats.org/officeDocument/2006/math">
                    <m:r>
                      <a:rPr lang="en-US" altLang="en-US" sz="2000" b="1" i="1" dirty="0" smtClean="0">
                        <a:solidFill>
                          <a:srgbClr val="0033CC"/>
                        </a:solidFill>
                        <a:latin typeface="Cambria Math" panose="02040503050406030204" pitchFamily="18" charset="0"/>
                        <a:sym typeface="Symbol" panose="05050102010706020507" pitchFamily="18" charset="2"/>
                      </a:rPr>
                      <m:t>𝑳</m:t>
                    </m:r>
                    <m:r>
                      <a:rPr lang="en-US" altLang="en-US" sz="2000" b="1" i="1" baseline="-25000" dirty="0">
                        <a:solidFill>
                          <a:srgbClr val="0033CC"/>
                        </a:solidFill>
                        <a:latin typeface="Cambria Math" panose="02040503050406030204" pitchFamily="18" charset="0"/>
                        <a:sym typeface="Symbol" panose="05050102010706020507" pitchFamily="18" charset="2"/>
                      </a:rPr>
                      <m:t>𝒌</m:t>
                    </m:r>
                    <m:r>
                      <a:rPr lang="en-US" altLang="en-US" sz="2000" b="1" i="1" dirty="0">
                        <a:solidFill>
                          <a:srgbClr val="0033CC"/>
                        </a:solidFill>
                        <a:latin typeface="Cambria Math" panose="02040503050406030204" pitchFamily="18" charset="0"/>
                        <a:sym typeface="Symbol" panose="05050102010706020507" pitchFamily="18" charset="2"/>
                      </a:rPr>
                      <m: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𝑳</m:t>
                        </m:r>
                      </m:e>
                      <m:sub>
                        <m:r>
                          <a:rPr lang="en-US" altLang="en-US" sz="2000" b="1" i="1" dirty="0" smtClean="0">
                            <a:solidFill>
                              <a:srgbClr val="0033CC"/>
                            </a:solidFill>
                            <a:latin typeface="Cambria Math" panose="02040503050406030204" pitchFamily="18" charset="0"/>
                            <a:sym typeface="Symbol" panose="05050102010706020507" pitchFamily="18" charset="2"/>
                          </a:rPr>
                          <m:t>𝒌</m:t>
                        </m:r>
                      </m:sub>
                    </m:sSub>
                  </m:oMath>
                </a14:m>
                <a:endParaRPr lang="en-US" altLang="en-US" sz="2000" b="1" baseline="-25000" dirty="0">
                  <a:solidFill>
                    <a:srgbClr val="0033CC"/>
                  </a:solidFill>
                  <a:sym typeface="Symbol" panose="05050102010706020507" pitchFamily="18" charset="2"/>
                </a:endParaRPr>
              </a:p>
              <a:p>
                <a:pPr lvl="2" eaLnBrk="1" hangingPunct="1">
                  <a:buClr>
                    <a:schemeClr val="tx1"/>
                  </a:buClr>
                </a:pPr>
                <a14:m>
                  <m:oMath xmlns:m="http://schemas.openxmlformats.org/officeDocument/2006/math">
                    <m:r>
                      <a:rPr lang="en-US" altLang="en-US" sz="2000" b="1" i="1" dirty="0" smtClean="0">
                        <a:solidFill>
                          <a:srgbClr val="0033CC"/>
                        </a:solidFill>
                        <a:latin typeface="Cambria Math" panose="02040503050406030204" pitchFamily="18" charset="0"/>
                        <a:sym typeface="Symbol" panose="05050102010706020507" pitchFamily="18" charset="2"/>
                      </a:rPr>
                      <m:t>𝒇</m:t>
                    </m:r>
                    <m:r>
                      <a:rPr lang="en-US" altLang="en-US" sz="2000" b="1" i="1" baseline="-25000" dirty="0">
                        <a:solidFill>
                          <a:srgbClr val="0033CC"/>
                        </a:solidFill>
                        <a:latin typeface="Cambria Math" panose="02040503050406030204" pitchFamily="18" charset="0"/>
                        <a:sym typeface="Symbol" panose="05050102010706020507" pitchFamily="18" charset="2"/>
                      </a:rPr>
                      <m:t>𝒋</m:t>
                    </m:r>
                    <m:r>
                      <a:rPr lang="en-US" altLang="en-US" sz="2000" b="1" i="1" dirty="0">
                        <a:solidFill>
                          <a:srgbClr val="0033CC"/>
                        </a:solidFill>
                        <a:latin typeface="Cambria Math" panose="02040503050406030204" pitchFamily="18" charset="0"/>
                        <a:sym typeface="Symbol" panose="05050102010706020507" pitchFamily="18" charset="2"/>
                      </a:rPr>
                      <m:t>’</m:t>
                    </m:r>
                    <m:r>
                      <a:rPr lang="en-US" altLang="en-US" sz="2000" i="1" dirty="0">
                        <a:solidFill>
                          <a:srgbClr val="0033CC"/>
                        </a:solidFill>
                        <a:latin typeface="Cambria Math" panose="02040503050406030204" pitchFamily="18" charset="0"/>
                        <a:sym typeface="Symbol" panose="05050102010706020507" pitchFamily="18" charset="2"/>
                      </a:rPr>
                      <m:t>=</m:t>
                    </m:r>
                    <m:r>
                      <a:rPr lang="en-US" altLang="en-US" sz="2000" b="1" i="1" dirty="0">
                        <a:solidFill>
                          <a:srgbClr val="0033CC"/>
                        </a:solidFill>
                        <a:latin typeface="Cambria Math" panose="02040503050406030204" pitchFamily="18" charset="0"/>
                        <a:sym typeface="Symbol" panose="05050102010706020507" pitchFamily="18" charset="2"/>
                      </a:rPr>
                      <m:t>𝒇</m:t>
                    </m:r>
                    <m:r>
                      <a:rPr lang="en-US" altLang="en-US" sz="2000" b="1" i="1" baseline="-25000" dirty="0">
                        <a:solidFill>
                          <a:srgbClr val="0033CC"/>
                        </a:solidFill>
                        <a:latin typeface="Cambria Math" panose="02040503050406030204" pitchFamily="18" charset="0"/>
                        <a:sym typeface="Symbol" panose="05050102010706020507" pitchFamily="18" charset="2"/>
                      </a:rPr>
                      <m:t>𝒊</m:t>
                    </m:r>
                    <m:r>
                      <a:rPr lang="en-US" altLang="en-US" sz="2000" i="1" dirty="0">
                        <a:latin typeface="Cambria Math" panose="02040503050406030204" pitchFamily="18" charset="0"/>
                        <a:sym typeface="Symbol" panose="05050102010706020507" pitchFamily="18" charset="2"/>
                      </a:rPr>
                      <m:t> </m:t>
                    </m:r>
                  </m:oMath>
                </a14:m>
                <a:r>
                  <a:rPr lang="en-US" altLang="en-US" sz="2000" dirty="0">
                    <a:sym typeface="Symbol" panose="05050102010706020507" pitchFamily="18" charset="2"/>
                  </a:rPr>
                  <a:t>so </a:t>
                </a:r>
                <a14:m>
                  <m:oMath xmlns:m="http://schemas.openxmlformats.org/officeDocument/2006/math">
                    <m:sSubSup>
                      <m:sSubSupPr>
                        <m:ctrlPr>
                          <a:rPr lang="en-US" altLang="en-US" sz="2000" b="1" i="1" dirty="0" smtClean="0">
                            <a:solidFill>
                              <a:srgbClr val="0033CC"/>
                            </a:solidFill>
                            <a:latin typeface="Cambria Math" panose="02040503050406030204" pitchFamily="18" charset="0"/>
                            <a:sym typeface="Symbol" panose="05050102010706020507" pitchFamily="18" charset="2"/>
                          </a:rPr>
                        </m:ctrlPr>
                      </m:sSubSupPr>
                      <m:e>
                        <m:r>
                          <a:rPr lang="en-US" altLang="en-US" sz="2000" b="1" i="1" dirty="0" smtClean="0">
                            <a:solidFill>
                              <a:srgbClr val="0033CC"/>
                            </a:solidFill>
                            <a:latin typeface="Cambria Math" panose="02040503050406030204" pitchFamily="18" charset="0"/>
                            <a:sym typeface="Symbol" panose="05050102010706020507" pitchFamily="18" charset="2"/>
                          </a:rPr>
                          <m:t>𝑳</m:t>
                        </m:r>
                      </m:e>
                      <m:sub>
                        <m:r>
                          <a:rPr lang="en-US" altLang="en-US" sz="2000" b="1" i="1" dirty="0" smtClean="0">
                            <a:solidFill>
                              <a:srgbClr val="0033CC"/>
                            </a:solidFill>
                            <a:latin typeface="Cambria Math" panose="02040503050406030204" pitchFamily="18" charset="0"/>
                            <a:sym typeface="Symbol" panose="05050102010706020507" pitchFamily="18" charset="2"/>
                          </a:rPr>
                          <m:t>𝒋</m:t>
                        </m:r>
                      </m:sub>
                      <m:sup>
                        <m:r>
                          <a:rPr lang="en-US" altLang="en-US" sz="2000" b="1" i="1" dirty="0" smtClean="0">
                            <a:solidFill>
                              <a:srgbClr val="0033CC"/>
                            </a:solidFill>
                            <a:latin typeface="Cambria Math" panose="02040503050406030204" pitchFamily="18" charset="0"/>
                            <a:sym typeface="Symbol" panose="05050102010706020507" pitchFamily="18" charset="2"/>
                          </a:rPr>
                          <m:t>′</m:t>
                        </m:r>
                      </m:sup>
                    </m:sSubSup>
                    <m:r>
                      <a:rPr lang="en-US" altLang="en-US" sz="2000" i="1" dirty="0">
                        <a:solidFill>
                          <a:srgbClr val="0033CC"/>
                        </a:solidFill>
                        <a:latin typeface="Cambria Math" panose="02040503050406030204" pitchFamily="18" charset="0"/>
                        <a:sym typeface="Symbol" panose="05050102010706020507" pitchFamily="18" charset="2"/>
                      </a:rPr>
                      <m:t>=</m:t>
                    </m:r>
                    <m:sSubSup>
                      <m:sSubSupPr>
                        <m:ctrlPr>
                          <a:rPr lang="en-US" altLang="en-US" sz="2000" b="1" i="1" dirty="0" smtClean="0">
                            <a:solidFill>
                              <a:srgbClr val="0033CC"/>
                            </a:solidFill>
                            <a:latin typeface="Cambria Math" panose="02040503050406030204" pitchFamily="18" charset="0"/>
                            <a:sym typeface="Symbol" panose="05050102010706020507" pitchFamily="18" charset="2"/>
                          </a:rPr>
                        </m:ctrlPr>
                      </m:sSubSupPr>
                      <m:e>
                        <m:r>
                          <a:rPr lang="en-US" altLang="en-US" sz="2000" b="1" i="1" dirty="0" smtClean="0">
                            <a:solidFill>
                              <a:srgbClr val="0033CC"/>
                            </a:solidFill>
                            <a:latin typeface="Cambria Math" panose="02040503050406030204" pitchFamily="18" charset="0"/>
                            <a:sym typeface="Symbol" panose="05050102010706020507" pitchFamily="18" charset="2"/>
                          </a:rPr>
                          <m:t>𝒇</m:t>
                        </m:r>
                      </m:e>
                      <m:sub>
                        <m:r>
                          <a:rPr lang="en-US" altLang="en-US" sz="2000" b="1" i="1" dirty="0" smtClean="0">
                            <a:solidFill>
                              <a:srgbClr val="0033CC"/>
                            </a:solidFill>
                            <a:latin typeface="Cambria Math" panose="02040503050406030204" pitchFamily="18" charset="0"/>
                            <a:sym typeface="Symbol" panose="05050102010706020507" pitchFamily="18" charset="2"/>
                          </a:rPr>
                          <m:t>𝒋</m:t>
                        </m:r>
                      </m:sub>
                      <m:sup>
                        <m:r>
                          <a:rPr lang="en-US" altLang="en-US" sz="2000" b="1" i="1" dirty="0" smtClean="0">
                            <a:solidFill>
                              <a:srgbClr val="0033CC"/>
                            </a:solidFill>
                            <a:latin typeface="Cambria Math" panose="02040503050406030204" pitchFamily="18" charset="0"/>
                            <a:sym typeface="Symbol" panose="05050102010706020507" pitchFamily="18" charset="2"/>
                          </a:rPr>
                          <m:t>′</m:t>
                        </m:r>
                      </m:sup>
                    </m:sSubSup>
                    <m:r>
                      <a:rPr lang="en-US" altLang="en-US" sz="2000" b="1" i="1" dirty="0" smtClean="0">
                        <a:solidFill>
                          <a:srgbClr val="0033CC"/>
                        </a:solidFill>
                        <a:latin typeface="Cambria Math" panose="02040503050406030204" pitchFamily="18" charset="0"/>
                        <a:sym typeface="Symbol" panose="05050102010706020507" pitchFamily="18" charset="2"/>
                      </a:rPr>
                      <m: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𝒅</m:t>
                        </m:r>
                      </m:e>
                      <m:sub>
                        <m:r>
                          <a:rPr lang="en-US" altLang="en-US" sz="2000" b="1" i="1" dirty="0" smtClean="0">
                            <a:solidFill>
                              <a:srgbClr val="0033CC"/>
                            </a:solidFill>
                            <a:latin typeface="Cambria Math" panose="02040503050406030204" pitchFamily="18" charset="0"/>
                            <a:sym typeface="Symbol" panose="05050102010706020507" pitchFamily="18" charset="2"/>
                          </a:rPr>
                          <m:t>𝒋</m:t>
                        </m:r>
                      </m:sub>
                    </m:sSub>
                    <m:r>
                      <a:rPr lang="en-US" altLang="en-US" sz="2000" b="1" i="1" dirty="0" smtClean="0">
                        <a:solidFill>
                          <a:srgbClr val="0033CC"/>
                        </a:solidFill>
                        <a:latin typeface="Cambria Math" panose="02040503050406030204" pitchFamily="18" charset="0"/>
                        <a:sym typeface="Symbol" panose="05050102010706020507" pitchFamily="18" charset="2"/>
                      </a:rPr>
                      <m: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𝒇</m:t>
                        </m:r>
                      </m:e>
                      <m:sub>
                        <m:r>
                          <a:rPr lang="en-US" altLang="en-US" sz="2000" b="1" i="1" dirty="0" smtClean="0">
                            <a:solidFill>
                              <a:srgbClr val="0033CC"/>
                            </a:solidFill>
                            <a:latin typeface="Cambria Math" panose="02040503050406030204" pitchFamily="18" charset="0"/>
                            <a:sym typeface="Symbol" panose="05050102010706020507" pitchFamily="18" charset="2"/>
                          </a:rPr>
                          <m:t>𝒊</m:t>
                        </m:r>
                      </m:sub>
                    </m:sSub>
                    <m:r>
                      <a:rPr lang="en-US" altLang="en-US" sz="2000" b="1" i="1" dirty="0" smtClean="0">
                        <a:solidFill>
                          <a:srgbClr val="0033CC"/>
                        </a:solidFill>
                        <a:latin typeface="Cambria Math" panose="02040503050406030204" pitchFamily="18" charset="0"/>
                        <a:sym typeface="Symbol" panose="05050102010706020507" pitchFamily="18" charset="2"/>
                      </a:rPr>
                      <m: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𝒅</m:t>
                        </m:r>
                      </m:e>
                      <m:sub>
                        <m:r>
                          <a:rPr lang="en-US" altLang="en-US" sz="2000" b="1" i="1" dirty="0" smtClean="0">
                            <a:solidFill>
                              <a:srgbClr val="0033CC"/>
                            </a:solidFill>
                            <a:latin typeface="Cambria Math" panose="02040503050406030204" pitchFamily="18" charset="0"/>
                            <a:sym typeface="Symbol" panose="05050102010706020507" pitchFamily="18" charset="2"/>
                          </a:rPr>
                          <m:t>𝒋</m:t>
                        </m:r>
                      </m:sub>
                    </m:sSub>
                    <m:r>
                      <a:rPr lang="en-US" altLang="en-US" sz="2000" b="1" i="1" dirty="0" smtClean="0">
                        <a:solidFill>
                          <a:srgbClr val="0033CC"/>
                        </a:solidFill>
                        <a:latin typeface="Cambria Math" panose="02040503050406030204" pitchFamily="18" charset="0"/>
                        <a:sym typeface="Symbol" panose="05050102010706020507" pitchFamily="18" charset="2"/>
                      </a:rPr>
                      <m:t>&lt;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𝒇</m:t>
                        </m:r>
                      </m:e>
                      <m:sub>
                        <m:r>
                          <a:rPr lang="en-US" altLang="en-US" sz="2000" b="1" i="1" dirty="0" smtClean="0">
                            <a:solidFill>
                              <a:srgbClr val="0033CC"/>
                            </a:solidFill>
                            <a:latin typeface="Cambria Math" panose="02040503050406030204" pitchFamily="18" charset="0"/>
                            <a:sym typeface="Symbol" panose="05050102010706020507" pitchFamily="18" charset="2"/>
                          </a:rPr>
                          <m:t>𝒊</m:t>
                        </m:r>
                      </m:sub>
                    </m:sSub>
                    <m:r>
                      <a:rPr lang="en-US" altLang="en-US" sz="2000" b="1" i="1" dirty="0" smtClean="0">
                        <a:solidFill>
                          <a:srgbClr val="0033CC"/>
                        </a:solidFill>
                        <a:latin typeface="Cambria Math" panose="02040503050406030204" pitchFamily="18" charset="0"/>
                        <a:sym typeface="Symbol" panose="05050102010706020507" pitchFamily="18" charset="2"/>
                      </a:rPr>
                      <m: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𝒅</m:t>
                        </m:r>
                      </m:e>
                      <m:sub>
                        <m:r>
                          <a:rPr lang="en-US" altLang="en-US" sz="2000" b="1" i="1" dirty="0" smtClean="0">
                            <a:solidFill>
                              <a:srgbClr val="0033CC"/>
                            </a:solidFill>
                            <a:latin typeface="Cambria Math" panose="02040503050406030204" pitchFamily="18" charset="0"/>
                            <a:sym typeface="Symbol" panose="05050102010706020507" pitchFamily="18" charset="2"/>
                          </a:rPr>
                          <m:t>𝒊</m:t>
                        </m:r>
                      </m:sub>
                    </m:sSub>
                    <m:r>
                      <a:rPr lang="en-US" altLang="en-US" sz="2000" b="1" i="1" dirty="0" smtClean="0">
                        <a:solidFill>
                          <a:srgbClr val="0033CC"/>
                        </a:solidFill>
                        <a:latin typeface="Cambria Math" panose="02040503050406030204" pitchFamily="18" charset="0"/>
                        <a:sym typeface="Symbol" panose="05050102010706020507" pitchFamily="18" charset="2"/>
                      </a:rPr>
                      <m: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𝑳</m:t>
                        </m:r>
                      </m:e>
                      <m:sub>
                        <m:r>
                          <a:rPr lang="en-US" altLang="en-US" sz="2000" b="1" i="1" dirty="0" smtClean="0">
                            <a:solidFill>
                              <a:srgbClr val="0033CC"/>
                            </a:solidFill>
                            <a:latin typeface="Cambria Math" panose="02040503050406030204" pitchFamily="18" charset="0"/>
                            <a:sym typeface="Symbol" panose="05050102010706020507" pitchFamily="18" charset="2"/>
                          </a:rPr>
                          <m:t>𝒊</m:t>
                        </m:r>
                      </m:sub>
                    </m:sSub>
                  </m:oMath>
                </a14:m>
                <a:endParaRPr lang="en-US" altLang="en-US" sz="2000" b="1" dirty="0">
                  <a:sym typeface="Symbol" panose="05050102010706020507" pitchFamily="18" charset="2"/>
                </a:endParaRPr>
              </a:p>
              <a:p>
                <a:pPr marL="400050" eaLnBrk="1" hangingPunct="1">
                  <a:buFont typeface="Arial" panose="020B0604020202020204" pitchFamily="34" charset="0"/>
                  <a:buChar char="•"/>
                </a:pPr>
                <a:r>
                  <a:rPr lang="en-US" altLang="en-US" sz="2000" dirty="0">
                    <a:sym typeface="Symbol" panose="05050102010706020507" pitchFamily="18" charset="2"/>
                  </a:rPr>
                  <a:t>Maximum lateness has not increased!</a:t>
                </a:r>
              </a:p>
              <a:p>
                <a:pPr marL="114300" lvl="1" indent="0">
                  <a:lnSpc>
                    <a:spcPts val="2600"/>
                  </a:lnSpc>
                  <a:spcBef>
                    <a:spcPct val="0"/>
                  </a:spcBef>
                  <a:buClr>
                    <a:srgbClr val="000000"/>
                  </a:buClr>
                  <a:buSzPct val="100000"/>
                </a:pPr>
                <a:endParaRPr lang="en-US" alt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3"/>
                <a:ext cx="8229600" cy="5393001"/>
              </a:xfrm>
              <a:blipFill>
                <a:blip r:embed="rId3"/>
                <a:stretch>
                  <a:fillRect l="-1481" t="-1243"/>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22</a:t>
            </a:fld>
            <a:endParaRPr lang="en-US" altLang="en-US" sz="1400" dirty="0">
              <a:latin typeface="Tahoma" panose="020B0604030504040204" pitchFamily="34" charset="0"/>
            </a:endParaRPr>
          </a:p>
        </p:txBody>
      </p:sp>
      <p:grpSp>
        <p:nvGrpSpPr>
          <p:cNvPr id="5" name="Group 15">
            <a:extLst>
              <a:ext uri="{FF2B5EF4-FFF2-40B4-BE49-F238E27FC236}">
                <a16:creationId xmlns:a16="http://schemas.microsoft.com/office/drawing/2014/main" id="{9511F3B4-D957-4605-9768-D8ACCE7D02B9}"/>
              </a:ext>
            </a:extLst>
          </p:cNvPr>
          <p:cNvGrpSpPr>
            <a:grpSpLocks/>
          </p:cNvGrpSpPr>
          <p:nvPr/>
        </p:nvGrpSpPr>
        <p:grpSpPr bwMode="auto">
          <a:xfrm>
            <a:off x="1292167" y="2174176"/>
            <a:ext cx="7315200" cy="1692276"/>
            <a:chOff x="864" y="884"/>
            <a:chExt cx="4608" cy="1066"/>
          </a:xfrm>
          <a:solidFill>
            <a:schemeClr val="accent1"/>
          </a:solidFill>
        </p:grpSpPr>
        <p:sp>
          <p:nvSpPr>
            <p:cNvPr id="6" name="Rectangle 16">
              <a:extLst>
                <a:ext uri="{FF2B5EF4-FFF2-40B4-BE49-F238E27FC236}">
                  <a16:creationId xmlns:a16="http://schemas.microsoft.com/office/drawing/2014/main" id="{E196CD41-8104-4813-895D-0EC76A9610BE}"/>
                </a:ext>
              </a:extLst>
            </p:cNvPr>
            <p:cNvSpPr>
              <a:spLocks noChangeArrowheads="1"/>
            </p:cNvSpPr>
            <p:nvPr/>
          </p:nvSpPr>
          <p:spPr bwMode="auto">
            <a:xfrm>
              <a:off x="4320" y="1248"/>
              <a:ext cx="48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7" name="Rectangle 17">
              <a:extLst>
                <a:ext uri="{FF2B5EF4-FFF2-40B4-BE49-F238E27FC236}">
                  <a16:creationId xmlns:a16="http://schemas.microsoft.com/office/drawing/2014/main" id="{671F6F76-308F-4549-B7DE-1A4B1FFAB8A1}"/>
                </a:ext>
              </a:extLst>
            </p:cNvPr>
            <p:cNvSpPr>
              <a:spLocks noChangeArrowheads="1"/>
            </p:cNvSpPr>
            <p:nvPr/>
          </p:nvSpPr>
          <p:spPr bwMode="auto">
            <a:xfrm>
              <a:off x="4800" y="1248"/>
              <a:ext cx="24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8" name="Rectangle 18">
              <a:extLst>
                <a:ext uri="{FF2B5EF4-FFF2-40B4-BE49-F238E27FC236}">
                  <a16:creationId xmlns:a16="http://schemas.microsoft.com/office/drawing/2014/main" id="{1F4F25EF-44FD-4FE6-978D-9C1C6B256F7E}"/>
                </a:ext>
              </a:extLst>
            </p:cNvPr>
            <p:cNvSpPr>
              <a:spLocks noChangeArrowheads="1"/>
            </p:cNvSpPr>
            <p:nvPr/>
          </p:nvSpPr>
          <p:spPr bwMode="auto">
            <a:xfrm>
              <a:off x="1824" y="1248"/>
              <a:ext cx="62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9" name="Rectangle 19">
              <a:extLst>
                <a:ext uri="{FF2B5EF4-FFF2-40B4-BE49-F238E27FC236}">
                  <a16:creationId xmlns:a16="http://schemas.microsoft.com/office/drawing/2014/main" id="{998EFB7C-13C9-40AB-8F88-B844572F1660}"/>
                </a:ext>
              </a:extLst>
            </p:cNvPr>
            <p:cNvSpPr>
              <a:spLocks noChangeArrowheads="1"/>
            </p:cNvSpPr>
            <p:nvPr/>
          </p:nvSpPr>
          <p:spPr bwMode="auto">
            <a:xfrm>
              <a:off x="5040" y="1248"/>
              <a:ext cx="432"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10" name="Rectangle 20">
              <a:extLst>
                <a:ext uri="{FF2B5EF4-FFF2-40B4-BE49-F238E27FC236}">
                  <a16:creationId xmlns:a16="http://schemas.microsoft.com/office/drawing/2014/main" id="{4FEF58E4-3F45-4870-8A88-CB1405DCBFCB}"/>
                </a:ext>
              </a:extLst>
            </p:cNvPr>
            <p:cNvSpPr>
              <a:spLocks noChangeArrowheads="1"/>
            </p:cNvSpPr>
            <p:nvPr/>
          </p:nvSpPr>
          <p:spPr bwMode="auto">
            <a:xfrm>
              <a:off x="1488" y="1248"/>
              <a:ext cx="336"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11" name="Rectangle 21">
              <a:extLst>
                <a:ext uri="{FF2B5EF4-FFF2-40B4-BE49-F238E27FC236}">
                  <a16:creationId xmlns:a16="http://schemas.microsoft.com/office/drawing/2014/main" id="{3C431C49-885B-47AA-B2F3-586551F877F6}"/>
                </a:ext>
              </a:extLst>
            </p:cNvPr>
            <p:cNvSpPr>
              <a:spLocks noChangeArrowheads="1"/>
            </p:cNvSpPr>
            <p:nvPr/>
          </p:nvSpPr>
          <p:spPr bwMode="auto">
            <a:xfrm>
              <a:off x="3312" y="1248"/>
              <a:ext cx="1008"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i</a:t>
              </a:r>
            </a:p>
          </p:txBody>
        </p:sp>
        <p:sp>
          <p:nvSpPr>
            <p:cNvPr id="12" name="Rectangle 22">
              <a:extLst>
                <a:ext uri="{FF2B5EF4-FFF2-40B4-BE49-F238E27FC236}">
                  <a16:creationId xmlns:a16="http://schemas.microsoft.com/office/drawing/2014/main" id="{4CCD1231-EE76-4C84-856B-7F70265F3791}"/>
                </a:ext>
              </a:extLst>
            </p:cNvPr>
            <p:cNvSpPr>
              <a:spLocks noChangeArrowheads="1"/>
            </p:cNvSpPr>
            <p:nvPr/>
          </p:nvSpPr>
          <p:spPr bwMode="auto">
            <a:xfrm>
              <a:off x="2448" y="1248"/>
              <a:ext cx="86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j</a:t>
              </a:r>
            </a:p>
          </p:txBody>
        </p:sp>
        <p:sp>
          <p:nvSpPr>
            <p:cNvPr id="13" name="Rectangle 23">
              <a:extLst>
                <a:ext uri="{FF2B5EF4-FFF2-40B4-BE49-F238E27FC236}">
                  <a16:creationId xmlns:a16="http://schemas.microsoft.com/office/drawing/2014/main" id="{C9583D92-00BD-446F-9560-AE02FCD2ED7B}"/>
                </a:ext>
              </a:extLst>
            </p:cNvPr>
            <p:cNvSpPr>
              <a:spLocks noChangeArrowheads="1"/>
            </p:cNvSpPr>
            <p:nvPr/>
          </p:nvSpPr>
          <p:spPr bwMode="auto">
            <a:xfrm>
              <a:off x="2448" y="1536"/>
              <a:ext cx="1008"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i</a:t>
              </a:r>
            </a:p>
          </p:txBody>
        </p:sp>
        <p:sp>
          <p:nvSpPr>
            <p:cNvPr id="14" name="Rectangle 24">
              <a:extLst>
                <a:ext uri="{FF2B5EF4-FFF2-40B4-BE49-F238E27FC236}">
                  <a16:creationId xmlns:a16="http://schemas.microsoft.com/office/drawing/2014/main" id="{DA66D056-69A5-4430-9C49-1EEB8BC436A6}"/>
                </a:ext>
              </a:extLst>
            </p:cNvPr>
            <p:cNvSpPr>
              <a:spLocks noChangeArrowheads="1"/>
            </p:cNvSpPr>
            <p:nvPr/>
          </p:nvSpPr>
          <p:spPr bwMode="auto">
            <a:xfrm>
              <a:off x="3456" y="1536"/>
              <a:ext cx="86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j</a:t>
              </a:r>
            </a:p>
          </p:txBody>
        </p:sp>
        <p:sp>
          <p:nvSpPr>
            <p:cNvPr id="15" name="Rectangle 25">
              <a:extLst>
                <a:ext uri="{FF2B5EF4-FFF2-40B4-BE49-F238E27FC236}">
                  <a16:creationId xmlns:a16="http://schemas.microsoft.com/office/drawing/2014/main" id="{B5FCF625-5D39-4AFC-B860-28B5CCB78C15}"/>
                </a:ext>
              </a:extLst>
            </p:cNvPr>
            <p:cNvSpPr>
              <a:spLocks noChangeArrowheads="1"/>
            </p:cNvSpPr>
            <p:nvPr/>
          </p:nvSpPr>
          <p:spPr bwMode="auto">
            <a:xfrm>
              <a:off x="4320" y="1536"/>
              <a:ext cx="48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16" name="Rectangle 26">
              <a:extLst>
                <a:ext uri="{FF2B5EF4-FFF2-40B4-BE49-F238E27FC236}">
                  <a16:creationId xmlns:a16="http://schemas.microsoft.com/office/drawing/2014/main" id="{DCBC298E-3DE6-4F4B-998C-ED65DD3F164C}"/>
                </a:ext>
              </a:extLst>
            </p:cNvPr>
            <p:cNvSpPr>
              <a:spLocks noChangeArrowheads="1"/>
            </p:cNvSpPr>
            <p:nvPr/>
          </p:nvSpPr>
          <p:spPr bwMode="auto">
            <a:xfrm>
              <a:off x="4800" y="1536"/>
              <a:ext cx="24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17" name="Rectangle 27">
              <a:extLst>
                <a:ext uri="{FF2B5EF4-FFF2-40B4-BE49-F238E27FC236}">
                  <a16:creationId xmlns:a16="http://schemas.microsoft.com/office/drawing/2014/main" id="{9A74DF7C-69BA-46F7-8810-3E1F03EB15F6}"/>
                </a:ext>
              </a:extLst>
            </p:cNvPr>
            <p:cNvSpPr>
              <a:spLocks noChangeArrowheads="1"/>
            </p:cNvSpPr>
            <p:nvPr/>
          </p:nvSpPr>
          <p:spPr bwMode="auto">
            <a:xfrm>
              <a:off x="1824" y="1536"/>
              <a:ext cx="62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18" name="Rectangle 28">
              <a:extLst>
                <a:ext uri="{FF2B5EF4-FFF2-40B4-BE49-F238E27FC236}">
                  <a16:creationId xmlns:a16="http://schemas.microsoft.com/office/drawing/2014/main" id="{FDB6101F-E342-42B0-9441-E7375B5E8A69}"/>
                </a:ext>
              </a:extLst>
            </p:cNvPr>
            <p:cNvSpPr>
              <a:spLocks noChangeArrowheads="1"/>
            </p:cNvSpPr>
            <p:nvPr/>
          </p:nvSpPr>
          <p:spPr bwMode="auto">
            <a:xfrm>
              <a:off x="5040" y="1536"/>
              <a:ext cx="432"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19" name="Rectangle 29">
              <a:extLst>
                <a:ext uri="{FF2B5EF4-FFF2-40B4-BE49-F238E27FC236}">
                  <a16:creationId xmlns:a16="http://schemas.microsoft.com/office/drawing/2014/main" id="{20239DD4-B4BE-4442-9B75-AE9D254F99AC}"/>
                </a:ext>
              </a:extLst>
            </p:cNvPr>
            <p:cNvSpPr>
              <a:spLocks noChangeArrowheads="1"/>
            </p:cNvSpPr>
            <p:nvPr/>
          </p:nvSpPr>
          <p:spPr bwMode="auto">
            <a:xfrm>
              <a:off x="1488" y="1536"/>
              <a:ext cx="336"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20" name="Rectangle 30">
              <a:extLst>
                <a:ext uri="{FF2B5EF4-FFF2-40B4-BE49-F238E27FC236}">
                  <a16:creationId xmlns:a16="http://schemas.microsoft.com/office/drawing/2014/main" id="{62A9DA8D-1543-4F56-A700-3437603ED1CE}"/>
                </a:ext>
              </a:extLst>
            </p:cNvPr>
            <p:cNvSpPr>
              <a:spLocks noChangeArrowheads="1"/>
            </p:cNvSpPr>
            <p:nvPr/>
          </p:nvSpPr>
          <p:spPr bwMode="auto">
            <a:xfrm>
              <a:off x="864" y="1248"/>
              <a:ext cx="666" cy="173"/>
            </a:xfrm>
            <a:prstGeom prst="rect">
              <a:avLst/>
            </a:prstGeom>
            <a:no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200" dirty="0">
                  <a:latin typeface="Comic Sans MS" panose="030F0702030302020204" pitchFamily="66" charset="0"/>
                </a:rPr>
                <a:t>before swap</a:t>
              </a:r>
            </a:p>
          </p:txBody>
        </p:sp>
        <p:sp>
          <p:nvSpPr>
            <p:cNvPr id="21" name="Rectangle 31">
              <a:extLst>
                <a:ext uri="{FF2B5EF4-FFF2-40B4-BE49-F238E27FC236}">
                  <a16:creationId xmlns:a16="http://schemas.microsoft.com/office/drawing/2014/main" id="{2DD54553-6AF5-4936-9E68-B1316DA4E441}"/>
                </a:ext>
              </a:extLst>
            </p:cNvPr>
            <p:cNvSpPr>
              <a:spLocks noChangeArrowheads="1"/>
            </p:cNvSpPr>
            <p:nvPr/>
          </p:nvSpPr>
          <p:spPr bwMode="auto">
            <a:xfrm>
              <a:off x="892" y="1536"/>
              <a:ext cx="600" cy="173"/>
            </a:xfrm>
            <a:prstGeom prst="rect">
              <a:avLst/>
            </a:prstGeom>
            <a:no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200" dirty="0">
                  <a:latin typeface="Comic Sans MS" panose="030F0702030302020204" pitchFamily="66" charset="0"/>
                </a:rPr>
                <a:t>after swap</a:t>
              </a:r>
            </a:p>
          </p:txBody>
        </p:sp>
        <mc:AlternateContent xmlns:mc="http://schemas.openxmlformats.org/markup-compatibility/2006" xmlns:a14="http://schemas.microsoft.com/office/drawing/2010/main">
          <mc:Choice Requires="a14">
            <p:sp>
              <p:nvSpPr>
                <p:cNvPr id="22" name="Rectangle 32">
                  <a:extLst>
                    <a:ext uri="{FF2B5EF4-FFF2-40B4-BE49-F238E27FC236}">
                      <a16:creationId xmlns:a16="http://schemas.microsoft.com/office/drawing/2014/main" id="{AAE4D459-D47E-403A-9F36-F0270592347B}"/>
                    </a:ext>
                  </a:extLst>
                </p:cNvPr>
                <p:cNvSpPr>
                  <a:spLocks noChangeArrowheads="1"/>
                </p:cNvSpPr>
                <p:nvPr/>
              </p:nvSpPr>
              <p:spPr bwMode="auto">
                <a:xfrm>
                  <a:off x="4216" y="1673"/>
                  <a:ext cx="305" cy="277"/>
                </a:xfrm>
                <a:prstGeom prst="rect">
                  <a:avLst/>
                </a:prstGeom>
                <a:grpFill/>
                <a:ln w="9525">
                  <a:solidFill>
                    <a:schemeClr val="tx1"/>
                  </a:solidFill>
                  <a:miter lim="800000"/>
                  <a:headEnd/>
                  <a:tailEnd type="none" w="sm" len="sm"/>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sSubSup>
                          <m:sSubSupPr>
                            <m:ctrlPr>
                              <a:rPr kumimoji="1" lang="en-US" altLang="en-US" b="1" i="1" dirty="0" smtClean="0">
                                <a:solidFill>
                                  <a:srgbClr val="0033CC"/>
                                </a:solidFill>
                                <a:latin typeface="Cambria Math" panose="02040503050406030204" pitchFamily="18" charset="0"/>
                                <a:sym typeface="MT Extra" panose="05050102010205020202" pitchFamily="18" charset="2"/>
                              </a:rPr>
                            </m:ctrlPr>
                          </m:sSubSupPr>
                          <m:e>
                            <m:r>
                              <a:rPr kumimoji="1" lang="en-US" altLang="en-US" b="1" i="1" dirty="0" smtClean="0">
                                <a:solidFill>
                                  <a:srgbClr val="0033CC"/>
                                </a:solidFill>
                                <a:latin typeface="Cambria Math" panose="02040503050406030204" pitchFamily="18" charset="0"/>
                                <a:sym typeface="MT Extra" panose="05050102010205020202" pitchFamily="18" charset="2"/>
                              </a:rPr>
                              <m:t>𝒇</m:t>
                            </m:r>
                          </m:e>
                          <m:sub>
                            <m:r>
                              <a:rPr kumimoji="1" lang="en-US" altLang="en-US" b="1" i="1" dirty="0" smtClean="0">
                                <a:solidFill>
                                  <a:srgbClr val="0033CC"/>
                                </a:solidFill>
                                <a:latin typeface="Cambria Math" panose="02040503050406030204" pitchFamily="18" charset="0"/>
                                <a:sym typeface="MT Extra" panose="05050102010205020202" pitchFamily="18" charset="2"/>
                              </a:rPr>
                              <m:t>𝒋</m:t>
                            </m:r>
                          </m:sub>
                          <m:sup>
                            <m:r>
                              <a:rPr kumimoji="1" lang="en-US" altLang="en-US" b="1" i="1" dirty="0" smtClean="0">
                                <a:solidFill>
                                  <a:srgbClr val="0033CC"/>
                                </a:solidFill>
                                <a:latin typeface="Cambria Math" panose="02040503050406030204" pitchFamily="18" charset="0"/>
                                <a:sym typeface="MT Extra" panose="05050102010205020202" pitchFamily="18" charset="2"/>
                              </a:rPr>
                              <m:t>′</m:t>
                            </m:r>
                          </m:sup>
                        </m:sSubSup>
                      </m:oMath>
                    </m:oMathPara>
                  </a14:m>
                  <a:endParaRPr kumimoji="1" lang="en-US" altLang="en-US" b="1" dirty="0">
                    <a:solidFill>
                      <a:srgbClr val="0033CC"/>
                    </a:solidFill>
                    <a:sym typeface="MT Extra" panose="05050102010205020202" pitchFamily="18" charset="2"/>
                  </a:endParaRPr>
                </a:p>
              </p:txBody>
            </p:sp>
          </mc:Choice>
          <mc:Fallback xmlns="">
            <p:sp>
              <p:nvSpPr>
                <p:cNvPr id="22" name="Rectangle 32">
                  <a:extLst>
                    <a:ext uri="{FF2B5EF4-FFF2-40B4-BE49-F238E27FC236}">
                      <a16:creationId xmlns:a16="http://schemas.microsoft.com/office/drawing/2014/main" id="{AAE4D459-D47E-403A-9F36-F0270592347B}"/>
                    </a:ext>
                  </a:extLst>
                </p:cNvPr>
                <p:cNvSpPr>
                  <a:spLocks noRot="1" noChangeAspect="1" noMove="1" noResize="1" noEditPoints="1" noAdjustHandles="1" noChangeArrowheads="1" noChangeShapeType="1" noTextEdit="1"/>
                </p:cNvSpPr>
                <p:nvPr/>
              </p:nvSpPr>
              <p:spPr bwMode="auto">
                <a:xfrm>
                  <a:off x="4216" y="1673"/>
                  <a:ext cx="305" cy="277"/>
                </a:xfrm>
                <a:prstGeom prst="rect">
                  <a:avLst/>
                </a:prstGeom>
                <a:blipFill>
                  <a:blip r:embed="rId4"/>
                  <a:stretch>
                    <a:fillRect b="-9459"/>
                  </a:stretch>
                </a:blipFill>
                <a:ln w="9525">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33">
                  <a:extLst>
                    <a:ext uri="{FF2B5EF4-FFF2-40B4-BE49-F238E27FC236}">
                      <a16:creationId xmlns:a16="http://schemas.microsoft.com/office/drawing/2014/main" id="{AAA93D11-B423-4E7C-BDCB-23A5866B1EA4}"/>
                    </a:ext>
                  </a:extLst>
                </p:cNvPr>
                <p:cNvSpPr>
                  <a:spLocks noChangeArrowheads="1"/>
                </p:cNvSpPr>
                <p:nvPr/>
              </p:nvSpPr>
              <p:spPr bwMode="auto">
                <a:xfrm>
                  <a:off x="4219" y="956"/>
                  <a:ext cx="303" cy="252"/>
                </a:xfrm>
                <a:prstGeom prst="rect">
                  <a:avLst/>
                </a:prstGeom>
                <a:grpFill/>
                <a:ln w="9525">
                  <a:solidFill>
                    <a:schemeClr val="tx1"/>
                  </a:solidFill>
                  <a:miter lim="800000"/>
                  <a:headEnd/>
                  <a:tailEnd type="none" w="sm" len="sm"/>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sSub>
                          <m:sSubPr>
                            <m:ctrlPr>
                              <a:rPr kumimoji="1" lang="en-US" altLang="en-US" b="1" i="1" dirty="0" smtClean="0">
                                <a:solidFill>
                                  <a:srgbClr val="0033CC"/>
                                </a:solidFill>
                                <a:latin typeface="Cambria Math" panose="02040503050406030204" pitchFamily="18" charset="0"/>
                                <a:sym typeface="MT Extra" panose="05050102010205020202" pitchFamily="18" charset="2"/>
                              </a:rPr>
                            </m:ctrlPr>
                          </m:sSubPr>
                          <m:e>
                            <m:r>
                              <a:rPr kumimoji="1" lang="en-US" altLang="en-US" b="1" i="1" dirty="0" smtClean="0">
                                <a:solidFill>
                                  <a:srgbClr val="0033CC"/>
                                </a:solidFill>
                                <a:latin typeface="Cambria Math" panose="02040503050406030204" pitchFamily="18" charset="0"/>
                                <a:sym typeface="MT Extra" panose="05050102010205020202" pitchFamily="18" charset="2"/>
                              </a:rPr>
                              <m:t>𝒇</m:t>
                            </m:r>
                          </m:e>
                          <m:sub>
                            <m:r>
                              <a:rPr kumimoji="1" lang="en-US" altLang="en-US" b="1" i="1" dirty="0" smtClean="0">
                                <a:solidFill>
                                  <a:srgbClr val="0033CC"/>
                                </a:solidFill>
                                <a:latin typeface="Cambria Math" panose="02040503050406030204" pitchFamily="18" charset="0"/>
                                <a:sym typeface="MT Extra" panose="05050102010205020202" pitchFamily="18" charset="2"/>
                              </a:rPr>
                              <m:t>𝒊</m:t>
                            </m:r>
                          </m:sub>
                        </m:sSub>
                      </m:oMath>
                    </m:oMathPara>
                  </a14:m>
                  <a:endParaRPr kumimoji="1" lang="en-US" altLang="en-US" b="1" dirty="0">
                    <a:solidFill>
                      <a:srgbClr val="0033CC"/>
                    </a:solidFill>
                    <a:sym typeface="MT Extra" panose="05050102010205020202" pitchFamily="18" charset="2"/>
                  </a:endParaRPr>
                </a:p>
              </p:txBody>
            </p:sp>
          </mc:Choice>
          <mc:Fallback xmlns="">
            <p:sp>
              <p:nvSpPr>
                <p:cNvPr id="23" name="Rectangle 33">
                  <a:extLst>
                    <a:ext uri="{FF2B5EF4-FFF2-40B4-BE49-F238E27FC236}">
                      <a16:creationId xmlns:a16="http://schemas.microsoft.com/office/drawing/2014/main" id="{AAA93D11-B423-4E7C-BDCB-23A5866B1EA4}"/>
                    </a:ext>
                  </a:extLst>
                </p:cNvPr>
                <p:cNvSpPr>
                  <a:spLocks noRot="1" noChangeAspect="1" noMove="1" noResize="1" noEditPoints="1" noAdjustHandles="1" noChangeArrowheads="1" noChangeShapeType="1" noTextEdit="1"/>
                </p:cNvSpPr>
                <p:nvPr/>
              </p:nvSpPr>
              <p:spPr bwMode="auto">
                <a:xfrm>
                  <a:off x="4219" y="956"/>
                  <a:ext cx="303" cy="252"/>
                </a:xfrm>
                <a:prstGeom prst="rect">
                  <a:avLst/>
                </a:prstGeom>
                <a:blipFill>
                  <a:blip r:embed="rId5"/>
                  <a:stretch>
                    <a:fillRect b="-14706"/>
                  </a:stretch>
                </a:blipFill>
                <a:ln w="9525">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24" name="Text Box 34">
              <a:extLst>
                <a:ext uri="{FF2B5EF4-FFF2-40B4-BE49-F238E27FC236}">
                  <a16:creationId xmlns:a16="http://schemas.microsoft.com/office/drawing/2014/main" id="{F722CD3D-0F8C-4405-B0F2-32321120058B}"/>
                </a:ext>
              </a:extLst>
            </p:cNvPr>
            <p:cNvSpPr txBox="1">
              <a:spLocks noChangeArrowheads="1"/>
            </p:cNvSpPr>
            <p:nvPr/>
          </p:nvSpPr>
          <p:spPr bwMode="auto">
            <a:xfrm>
              <a:off x="2832" y="884"/>
              <a:ext cx="1008" cy="194"/>
            </a:xfrm>
            <a:prstGeom prst="rect">
              <a:avLst/>
            </a:prstGeom>
            <a:no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kumimoji="1" lang="en-US" altLang="en-US" sz="1400" b="1" dirty="0">
                  <a:solidFill>
                    <a:srgbClr val="0070C0"/>
                  </a:solidFill>
                  <a:latin typeface="Comic Sans MS" panose="030F0702030302020204" pitchFamily="66" charset="0"/>
                </a:rPr>
                <a:t>inversion</a:t>
              </a:r>
            </a:p>
          </p:txBody>
        </p:sp>
        <p:cxnSp>
          <p:nvCxnSpPr>
            <p:cNvPr id="25" name="AutoShape 35">
              <a:extLst>
                <a:ext uri="{FF2B5EF4-FFF2-40B4-BE49-F238E27FC236}">
                  <a16:creationId xmlns:a16="http://schemas.microsoft.com/office/drawing/2014/main" id="{06E892B7-C421-45DF-8AFD-2C1442257928}"/>
                </a:ext>
              </a:extLst>
            </p:cNvPr>
            <p:cNvCxnSpPr>
              <a:cxnSpLocks noChangeShapeType="1"/>
            </p:cNvCxnSpPr>
            <p:nvPr/>
          </p:nvCxnSpPr>
          <p:spPr bwMode="auto">
            <a:xfrm rot="5400000" flipV="1">
              <a:off x="3347" y="781"/>
              <a:ext cx="1" cy="936"/>
            </a:xfrm>
            <a:prstGeom prst="bentConnector3">
              <a:avLst>
                <a:gd name="adj1" fmla="val -14400000"/>
              </a:avLst>
            </a:prstGeom>
            <a:grpFill/>
            <a:ln w="9525">
              <a:solidFill>
                <a:schemeClr val="accent1">
                  <a:lumMod val="50000"/>
                </a:schemeClr>
              </a:solidFill>
              <a:miter lim="800000"/>
              <a:headEnd type="triangle" w="med" len="med"/>
              <a:tailEnd type="triangl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420547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1026"/>
          <p:cNvSpPr>
            <a:spLocks noGrp="1" noChangeArrowheads="1"/>
          </p:cNvSpPr>
          <p:nvPr>
            <p:ph type="ctrTitle"/>
          </p:nvPr>
        </p:nvSpPr>
        <p:spPr>
          <a:xfrm>
            <a:off x="685800" y="493120"/>
            <a:ext cx="7772400" cy="1470025"/>
          </a:xfrm>
        </p:spPr>
        <p:txBody>
          <a:bodyPr/>
          <a:lstStyle/>
          <a:p>
            <a:pPr>
              <a:defRPr/>
            </a:pPr>
            <a:r>
              <a:rPr lang="en-US" altLang="en-US" sz="3600" dirty="0"/>
              <a:t>Optimal schedules and inversions</a:t>
            </a:r>
            <a:endParaRPr kumimoji="0" lang="en-US" sz="3600" dirty="0">
              <a:cs typeface="+mj-cs"/>
            </a:endParaRPr>
          </a:p>
        </p:txBody>
      </p:sp>
      <mc:AlternateContent xmlns:mc="http://schemas.openxmlformats.org/markup-compatibility/2006" xmlns:a14="http://schemas.microsoft.com/office/drawing/2010/main">
        <mc:Choice Requires="a14">
          <p:sp>
            <p:nvSpPr>
              <p:cNvPr id="2" name="Rectangle 1"/>
              <p:cNvSpPr/>
              <p:nvPr/>
            </p:nvSpPr>
            <p:spPr>
              <a:xfrm>
                <a:off x="493613" y="1690063"/>
                <a:ext cx="8375258" cy="5632311"/>
              </a:xfrm>
              <a:prstGeom prst="rect">
                <a:avLst/>
              </a:prstGeom>
            </p:spPr>
            <p:txBody>
              <a:bodyPr wrap="square">
                <a:spAutoFit/>
              </a:bodyPr>
              <a:lstStyle/>
              <a:p>
                <a:pPr algn="l" eaLnBrk="1" hangingPunct="1"/>
                <a:r>
                  <a:rPr lang="en-US" altLang="en-US" sz="2400" dirty="0">
                    <a:solidFill>
                      <a:schemeClr val="accent2"/>
                    </a:solidFill>
                  </a:rPr>
                  <a:t>Claim:</a:t>
                </a:r>
                <a:r>
                  <a:rPr lang="en-US" altLang="en-US" sz="2400" dirty="0"/>
                  <a:t> There is an optimal schedule with no idle time and no inversions</a:t>
                </a:r>
              </a:p>
              <a:p>
                <a:pPr algn="l" eaLnBrk="1" hangingPunct="1"/>
                <a:r>
                  <a:rPr lang="en-US" altLang="en-US" sz="2400" dirty="0">
                    <a:solidFill>
                      <a:schemeClr val="hlink"/>
                    </a:solidFill>
                  </a:rPr>
                  <a:t>Proof:</a:t>
                </a:r>
              </a:p>
              <a:p>
                <a:pPr marL="342900" indent="-342900" algn="l" eaLnBrk="1" hangingPunct="1">
                  <a:buFont typeface="Arial" panose="020B0604020202020204" pitchFamily="34" charset="0"/>
                  <a:buChar char="•"/>
                </a:pPr>
                <a:r>
                  <a:rPr lang="en-US" altLang="en-US" sz="2400" dirty="0"/>
                  <a:t>By previous argument there is an optimal schedule </a:t>
                </a:r>
                <a14:m>
                  <m:oMath xmlns:m="http://schemas.openxmlformats.org/officeDocument/2006/math">
                    <m:r>
                      <a:rPr lang="en-US" altLang="en-US" sz="2400" b="1" i="1" dirty="0" smtClean="0">
                        <a:solidFill>
                          <a:srgbClr val="0033CC"/>
                        </a:solidFill>
                        <a:latin typeface="Cambria Math" panose="02040503050406030204" pitchFamily="18" charset="0"/>
                      </a:rPr>
                      <m:t>𝑶</m:t>
                    </m:r>
                  </m:oMath>
                </a14:m>
                <a:r>
                  <a:rPr lang="en-US" altLang="en-US" sz="2400" dirty="0"/>
                  <a:t> with no idle time</a:t>
                </a:r>
              </a:p>
              <a:p>
                <a:pPr marL="342900" indent="-342900" algn="l" eaLnBrk="1" hangingPunct="1">
                  <a:buFont typeface="Arial" panose="020B0604020202020204" pitchFamily="34" charset="0"/>
                  <a:buChar char="•"/>
                </a:pPr>
                <a:r>
                  <a:rPr lang="en-US" altLang="en-US" sz="2400" dirty="0"/>
                  <a:t>If </a:t>
                </a:r>
                <a14:m>
                  <m:oMath xmlns:m="http://schemas.openxmlformats.org/officeDocument/2006/math">
                    <m:r>
                      <a:rPr lang="en-US" altLang="en-US" sz="2400" b="1" i="1" dirty="0" smtClean="0">
                        <a:solidFill>
                          <a:srgbClr val="0033CC"/>
                        </a:solidFill>
                        <a:latin typeface="Cambria Math" panose="02040503050406030204" pitchFamily="18" charset="0"/>
                      </a:rPr>
                      <m:t>𝑶</m:t>
                    </m:r>
                  </m:oMath>
                </a14:m>
                <a:r>
                  <a:rPr lang="en-US" altLang="en-US" sz="2400" dirty="0"/>
                  <a:t> has an inversion then it has a </a:t>
                </a:r>
                <a:r>
                  <a:rPr lang="en-US" altLang="en-US" sz="2400" b="1" dirty="0"/>
                  <a:t>consecutive</a:t>
                </a:r>
                <a:r>
                  <a:rPr lang="en-US" altLang="en-US" sz="2400" dirty="0"/>
                  <a:t> pair of requests in its schedule that are inverted and can be swapped without increasing lateness</a:t>
                </a:r>
              </a:p>
              <a:p>
                <a:pPr marL="342900" indent="-342900" algn="l" eaLnBrk="1" hangingPunct="1">
                  <a:buFont typeface="Arial" panose="020B0604020202020204" pitchFamily="34" charset="0"/>
                  <a:buChar char="•"/>
                </a:pPr>
                <a:r>
                  <a:rPr lang="en-US" altLang="en-US" sz="2400" dirty="0"/>
                  <a:t>Eventually these swaps will produce an optimal schedule with no inversions</a:t>
                </a:r>
              </a:p>
              <a:p>
                <a:pPr marL="800100" lvl="1" indent="-342900" algn="l" eaLnBrk="1" hangingPunct="1">
                  <a:buFont typeface="Arial" panose="020B0604020202020204" pitchFamily="34" charset="0"/>
                  <a:buChar char="•"/>
                </a:pPr>
                <a:r>
                  <a:rPr lang="en-US" altLang="en-US" sz="2400" dirty="0">
                    <a:sym typeface="Symbol" panose="05050102010706020507" pitchFamily="18" charset="2"/>
                  </a:rPr>
                  <a:t>Each swap decreases the number of inversions by </a:t>
                </a:r>
                <a:r>
                  <a:rPr lang="en-US" altLang="en-US" sz="2400" b="1" dirty="0">
                    <a:solidFill>
                      <a:srgbClr val="0033CC"/>
                    </a:solidFill>
                    <a:sym typeface="Symbol" panose="05050102010706020507" pitchFamily="18" charset="2"/>
                  </a:rPr>
                  <a:t>1</a:t>
                </a:r>
              </a:p>
              <a:p>
                <a:pPr marL="800100" lvl="1" indent="-342900" algn="l" eaLnBrk="1" hangingPunct="1">
                  <a:buFont typeface="Arial" panose="020B0604020202020204" pitchFamily="34" charset="0"/>
                  <a:buChar char="•"/>
                </a:pPr>
                <a:r>
                  <a:rPr lang="en-US" altLang="en-US" sz="2400" dirty="0">
                    <a:sym typeface="Symbol" panose="05050102010706020507" pitchFamily="18" charset="2"/>
                  </a:rPr>
                  <a:t>There are at most  </a:t>
                </a:r>
                <a14:m>
                  <m:oMath xmlns:m="http://schemas.openxmlformats.org/officeDocument/2006/math">
                    <m:r>
                      <a:rPr lang="en-US" altLang="en-US" sz="2400" b="1" i="1" dirty="0">
                        <a:solidFill>
                          <a:srgbClr val="0033CC"/>
                        </a:solidFill>
                        <a:latin typeface="Cambria Math" panose="02040503050406030204" pitchFamily="18" charset="0"/>
                        <a:sym typeface="Symbol" panose="05050102010706020507" pitchFamily="18" charset="2"/>
                      </a:rPr>
                      <m:t>𝒏</m:t>
                    </m:r>
                    <m:r>
                      <a:rPr lang="en-US" altLang="en-US" sz="2400" i="1" dirty="0">
                        <a:solidFill>
                          <a:srgbClr val="0033CC"/>
                        </a:solidFill>
                        <a:latin typeface="Cambria Math" panose="02040503050406030204" pitchFamily="18" charset="0"/>
                        <a:sym typeface="Symbol" panose="05050102010706020507" pitchFamily="18" charset="2"/>
                      </a:rPr>
                      <m:t>(</m:t>
                    </m:r>
                    <m:r>
                      <a:rPr lang="en-US" altLang="en-US" sz="2400" b="1" i="1" dirty="0">
                        <a:solidFill>
                          <a:srgbClr val="0033CC"/>
                        </a:solidFill>
                        <a:latin typeface="Cambria Math" panose="02040503050406030204" pitchFamily="18" charset="0"/>
                        <a:sym typeface="Symbol" panose="05050102010706020507" pitchFamily="18" charset="2"/>
                      </a:rPr>
                      <m:t>𝒏</m:t>
                    </m:r>
                    <m:r>
                      <a:rPr lang="en-US" altLang="en-US" sz="2400" b="1" i="1" dirty="0">
                        <a:solidFill>
                          <a:srgbClr val="0033CC"/>
                        </a:solidFill>
                        <a:latin typeface="Cambria Math" panose="02040503050406030204" pitchFamily="18" charset="0"/>
                        <a:sym typeface="Symbol" panose="05050102010706020507" pitchFamily="18" charset="2"/>
                      </a:rPr>
                      <m:t>−</m:t>
                    </m:r>
                    <m:r>
                      <a:rPr lang="en-US" altLang="en-US" sz="2400" b="1" i="1" dirty="0">
                        <a:solidFill>
                          <a:srgbClr val="0033CC"/>
                        </a:solidFill>
                        <a:latin typeface="Cambria Math" panose="02040503050406030204" pitchFamily="18" charset="0"/>
                        <a:sym typeface="Symbol" panose="05050102010706020507" pitchFamily="18" charset="2"/>
                      </a:rPr>
                      <m:t>𝟏</m:t>
                    </m:r>
                    <m:r>
                      <a:rPr lang="en-US" altLang="en-US" sz="2400" i="1" dirty="0">
                        <a:solidFill>
                          <a:srgbClr val="0033CC"/>
                        </a:solidFill>
                        <a:latin typeface="Cambria Math" panose="02040503050406030204" pitchFamily="18" charset="0"/>
                        <a:sym typeface="Symbol" panose="05050102010706020507" pitchFamily="18" charset="2"/>
                      </a:rPr>
                      <m:t>)/</m:t>
                    </m:r>
                    <m:r>
                      <a:rPr lang="en-US" altLang="en-US" sz="2400" b="1" i="1" dirty="0">
                        <a:solidFill>
                          <a:srgbClr val="0033CC"/>
                        </a:solidFill>
                        <a:latin typeface="Cambria Math" panose="02040503050406030204" pitchFamily="18" charset="0"/>
                        <a:sym typeface="Symbol" panose="05050102010706020507" pitchFamily="18" charset="2"/>
                      </a:rPr>
                      <m:t>𝟐</m:t>
                    </m:r>
                  </m:oMath>
                </a14:m>
                <a:r>
                  <a:rPr lang="en-US" altLang="en-US" sz="2400" dirty="0">
                    <a:sym typeface="Symbol" panose="05050102010706020507" pitchFamily="18" charset="2"/>
                  </a:rPr>
                  <a:t> inversions. </a:t>
                </a:r>
                <a:br>
                  <a:rPr lang="en-US" altLang="en-US" sz="2400" dirty="0">
                    <a:sym typeface="Symbol" panose="05050102010706020507" pitchFamily="18" charset="2"/>
                  </a:rPr>
                </a:br>
                <a:r>
                  <a:rPr lang="en-US" altLang="en-US" sz="2400" dirty="0">
                    <a:sym typeface="Symbol" panose="05050102010706020507" pitchFamily="18" charset="2"/>
                  </a:rPr>
                  <a:t>(we only care that this is finite.)</a:t>
                </a:r>
              </a:p>
              <a:p>
                <a:pPr marL="800100" lvl="1" indent="-342900" algn="l" eaLnBrk="1" hangingPunct="1">
                  <a:buFont typeface="Arial" panose="020B0604020202020204" pitchFamily="34" charset="0"/>
                  <a:buChar char="•"/>
                </a:pPr>
                <a:endParaRPr lang="en-US" altLang="en-US" sz="2400" dirty="0"/>
              </a:p>
              <a:p>
                <a:pPr marL="800100" lvl="1" indent="-342900" algn="l" eaLnBrk="1" hangingPunct="1">
                  <a:buFont typeface="Arial" panose="020B0604020202020204" pitchFamily="34" charset="0"/>
                  <a:buChar char="•"/>
                </a:pPr>
                <a:endParaRPr lang="en-US" alt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493613" y="1690063"/>
                <a:ext cx="8375258" cy="5632311"/>
              </a:xfrm>
              <a:prstGeom prst="rect">
                <a:avLst/>
              </a:prstGeom>
              <a:blipFill>
                <a:blip r:embed="rId3"/>
                <a:stretch>
                  <a:fillRect l="-1164" t="-758" r="-1383"/>
                </a:stretch>
              </a:blipFill>
            </p:spPr>
            <p:txBody>
              <a:bodyPr/>
              <a:lstStyle/>
              <a:p>
                <a:r>
                  <a:rPr lang="en-US">
                    <a:noFill/>
                  </a:rPr>
                  <a:t> </a:t>
                </a:r>
              </a:p>
            </p:txBody>
          </p:sp>
        </mc:Fallback>
      </mc:AlternateContent>
      <p:sp>
        <p:nvSpPr>
          <p:cNvPr id="4" name="Slide Number Placeholder 5"/>
          <p:cNvSpPr>
            <a:spLocks noGrp="1"/>
          </p:cNvSpPr>
          <p:nvPr>
            <p:ph type="sldNum" sz="quarter" idx="12"/>
          </p:nvPr>
        </p:nvSpPr>
        <p:spPr>
          <a:xfrm>
            <a:off x="6553200" y="6245225"/>
            <a:ext cx="2133600" cy="476250"/>
          </a:xfrm>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dirty="0">
                <a:latin typeface="Tahoma" panose="020B0604030504040204" pitchFamily="34" charset="0"/>
              </a:rPr>
              <a:t>14</a:t>
            </a:r>
          </a:p>
        </p:txBody>
      </p:sp>
    </p:spTree>
    <p:extLst>
      <p:ext uri="{BB962C8B-B14F-4D97-AF65-F5344CB8AC3E}">
        <p14:creationId xmlns:p14="http://schemas.microsoft.com/office/powerpoint/2010/main" val="67909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99591" y="201612"/>
            <a:ext cx="8685390" cy="1143000"/>
          </a:xfrm>
        </p:spPr>
        <p:txBody>
          <a:bodyPr/>
          <a:lstStyle/>
          <a:p>
            <a:pPr eaLnBrk="1" hangingPunct="1"/>
            <a:r>
              <a:rPr lang="en-US" altLang="en-US" sz="3600" dirty="0"/>
              <a:t>Idleness and Inversions are </a:t>
            </a:r>
            <a:br>
              <a:rPr lang="en-US" altLang="en-US" sz="3600" dirty="0"/>
            </a:br>
            <a:r>
              <a:rPr lang="en-US" altLang="en-US" sz="3600" dirty="0"/>
              <a:t>the only issue</a:t>
            </a:r>
            <a:endParaRPr lang="en-US" altLang="en-US" sz="3600" dirty="0">
              <a:solidFill>
                <a:srgbClr val="00206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24</a:t>
            </a:fld>
            <a:endParaRPr lang="en-US" altLang="en-US" sz="1400">
              <a:latin typeface="Tahoma" panose="020B060403050404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549612" y="1611589"/>
                <a:ext cx="8011761" cy="4856714"/>
              </a:xfrm>
              <a:prstGeom prst="rect">
                <a:avLst/>
              </a:prstGeom>
            </p:spPr>
            <p:txBody>
              <a:bodyPr wrap="square">
                <a:spAutoFit/>
              </a:bodyPr>
              <a:lstStyle/>
              <a:p>
                <a:pPr algn="l" eaLnBrk="1" hangingPunct="1">
                  <a:lnSpc>
                    <a:spcPct val="90000"/>
                  </a:lnSpc>
                </a:pPr>
                <a:r>
                  <a:rPr lang="en-US" altLang="en-US" sz="2800" dirty="0">
                    <a:solidFill>
                      <a:schemeClr val="accent2"/>
                    </a:solidFill>
                    <a:sym typeface="Symbol" panose="05050102010706020507" pitchFamily="18" charset="2"/>
                  </a:rPr>
                  <a:t>Claim:</a:t>
                </a:r>
                <a:r>
                  <a:rPr lang="en-US" altLang="en-US" sz="2800" dirty="0">
                    <a:sym typeface="Symbol" panose="05050102010706020507" pitchFamily="18" charset="2"/>
                  </a:rPr>
                  <a:t> All schedules with no inversions and no idle time have the same maximum lateness</a:t>
                </a:r>
              </a:p>
              <a:p>
                <a:pPr algn="l" eaLnBrk="1" hangingPunct="1">
                  <a:lnSpc>
                    <a:spcPct val="90000"/>
                  </a:lnSpc>
                </a:pPr>
                <a:r>
                  <a:rPr lang="en-US" altLang="en-US" sz="2800" b="1" dirty="0">
                    <a:solidFill>
                      <a:srgbClr val="0033CC"/>
                    </a:solidFill>
                    <a:sym typeface="Symbol" panose="05050102010706020507" pitchFamily="18" charset="2"/>
                  </a:rPr>
                  <a:t>Proof:</a:t>
                </a:r>
              </a:p>
              <a:p>
                <a:pPr marL="800100" lvl="1" indent="-342900" algn="l" eaLnBrk="1" hangingPunct="1">
                  <a:lnSpc>
                    <a:spcPct val="90000"/>
                  </a:lnSpc>
                  <a:buFont typeface="Arial" panose="020B0604020202020204" pitchFamily="34" charset="0"/>
                  <a:buChar char="•"/>
                </a:pPr>
                <a:r>
                  <a:rPr lang="en-US" altLang="en-US" sz="2400" dirty="0">
                    <a:sym typeface="Symbol" panose="05050102010706020507" pitchFamily="18" charset="2"/>
                  </a:rPr>
                  <a:t>Schedules can differ only in how they order requests with equal deadlines</a:t>
                </a:r>
              </a:p>
              <a:p>
                <a:pPr marL="800100" lvl="1" indent="-342900" algn="l" eaLnBrk="1" hangingPunct="1">
                  <a:lnSpc>
                    <a:spcPct val="90000"/>
                  </a:lnSpc>
                  <a:buFont typeface="Arial" panose="020B0604020202020204" pitchFamily="34" charset="0"/>
                  <a:buChar char="•"/>
                </a:pPr>
                <a:r>
                  <a:rPr lang="en-US" altLang="en-US" sz="2400" dirty="0">
                    <a:sym typeface="Symbol" panose="05050102010706020507" pitchFamily="18" charset="2"/>
                  </a:rPr>
                  <a:t>Consider all requests having some common deadline </a:t>
                </a:r>
                <a14:m>
                  <m:oMath xmlns:m="http://schemas.openxmlformats.org/officeDocument/2006/math">
                    <m:r>
                      <a:rPr lang="en-US" altLang="en-US" sz="2400" b="1" i="1" dirty="0" smtClean="0">
                        <a:solidFill>
                          <a:srgbClr val="0033CC"/>
                        </a:solidFill>
                        <a:latin typeface="Cambria Math" panose="02040503050406030204" pitchFamily="18" charset="0"/>
                        <a:sym typeface="Symbol" panose="05050102010706020507" pitchFamily="18" charset="2"/>
                      </a:rPr>
                      <m:t>𝒅</m:t>
                    </m:r>
                  </m:oMath>
                </a14:m>
                <a:endParaRPr lang="en-US" altLang="en-US" sz="2400" dirty="0">
                  <a:sym typeface="Symbol" panose="05050102010706020507" pitchFamily="18" charset="2"/>
                </a:endParaRPr>
              </a:p>
              <a:p>
                <a:pPr marL="800100" lvl="1" indent="-342900" algn="l" eaLnBrk="1" hangingPunct="1">
                  <a:lnSpc>
                    <a:spcPct val="90000"/>
                  </a:lnSpc>
                  <a:buFont typeface="Arial" panose="020B0604020202020204" pitchFamily="34" charset="0"/>
                  <a:buChar char="•"/>
                </a:pPr>
                <a:r>
                  <a:rPr lang="en-US" altLang="en-US" sz="2400" dirty="0">
                    <a:sym typeface="Symbol" panose="05050102010706020507" pitchFamily="18" charset="2"/>
                  </a:rPr>
                  <a:t>Maximum lateness of these jobs is based only on the finish time of the last of these jobs but the set of these requests occupies the same time segment in both schedules</a:t>
                </a:r>
              </a:p>
              <a:p>
                <a:pPr marL="1257300" lvl="2" indent="-342900" algn="l" eaLnBrk="1" hangingPunct="1">
                  <a:lnSpc>
                    <a:spcPct val="90000"/>
                  </a:lnSpc>
                  <a:buFont typeface="Arial" panose="020B0604020202020204" pitchFamily="34" charset="0"/>
                  <a:buChar char="•"/>
                </a:pPr>
                <a:r>
                  <a:rPr lang="en-US" altLang="en-US" sz="2400" dirty="0">
                    <a:sym typeface="Symbol" panose="05050102010706020507" pitchFamily="18" charset="2"/>
                  </a:rPr>
                  <a:t>Last of these requests finishes at the same time in any such schedule.</a:t>
                </a:r>
              </a:p>
              <a:p>
                <a:pPr lvl="1" algn="l" eaLnBrk="1" hangingPunct="1">
                  <a:lnSpc>
                    <a:spcPct val="90000"/>
                  </a:lnSpc>
                </a:pPr>
                <a:endParaRPr lang="en-US" altLang="en-US" dirty="0">
                  <a:sym typeface="Symbol" panose="05050102010706020507" pitchFamily="18" charset="2"/>
                </a:endParaRPr>
              </a:p>
            </p:txBody>
          </p:sp>
        </mc:Choice>
        <mc:Fallback xmlns="">
          <p:sp>
            <p:nvSpPr>
              <p:cNvPr id="2" name="Rectangle 1"/>
              <p:cNvSpPr>
                <a:spLocks noRot="1" noChangeAspect="1" noMove="1" noResize="1" noEditPoints="1" noAdjustHandles="1" noChangeArrowheads="1" noChangeShapeType="1" noTextEdit="1"/>
              </p:cNvSpPr>
              <p:nvPr/>
            </p:nvSpPr>
            <p:spPr>
              <a:xfrm>
                <a:off x="549612" y="1611589"/>
                <a:ext cx="8011761" cy="4856714"/>
              </a:xfrm>
              <a:prstGeom prst="rect">
                <a:avLst/>
              </a:prstGeom>
              <a:blipFill>
                <a:blip r:embed="rId3"/>
                <a:stretch>
                  <a:fillRect l="-1522" t="-2133" r="-1218"/>
                </a:stretch>
              </a:blipFill>
            </p:spPr>
            <p:txBody>
              <a:bodyPr/>
              <a:lstStyle/>
              <a:p>
                <a:r>
                  <a:rPr lang="en-US">
                    <a:noFill/>
                  </a:rPr>
                  <a:t> </a:t>
                </a:r>
              </a:p>
            </p:txBody>
          </p:sp>
        </mc:Fallback>
      </mc:AlternateContent>
    </p:spTree>
    <p:extLst>
      <p:ext uri="{BB962C8B-B14F-4D97-AF65-F5344CB8AC3E}">
        <p14:creationId xmlns:p14="http://schemas.microsoft.com/office/powerpoint/2010/main" val="193855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Greedy </a:t>
            </a:r>
            <a:r>
              <a:rPr lang="en-US" altLang="en-US" sz="3600" dirty="0" err="1">
                <a:solidFill>
                  <a:srgbClr val="002060"/>
                </a:solidFill>
              </a:rPr>
              <a:t>Alg</a:t>
            </a:r>
            <a:r>
              <a:rPr lang="en-US" altLang="en-US" sz="3600" dirty="0">
                <a:solidFill>
                  <a:srgbClr val="002060"/>
                </a:solidFill>
              </a:rPr>
              <a:t>: Earliest Finish Time</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4"/>
                <a:ext cx="8229600" cy="4797690"/>
              </a:xfrm>
            </p:spPr>
            <p:txBody>
              <a:bodyPr/>
              <a:lstStyle/>
              <a:p>
                <a:pPr marL="0" lvl="0" indent="0">
                  <a:lnSpc>
                    <a:spcPts val="2600"/>
                  </a:lnSpc>
                  <a:spcBef>
                    <a:spcPct val="0"/>
                  </a:spcBef>
                  <a:buClr>
                    <a:srgbClr val="003399"/>
                  </a:buClr>
                  <a:buSzPct val="50000"/>
                  <a:buNone/>
                </a:pPr>
                <a:r>
                  <a:rPr kumimoji="1" lang="en-US" sz="2200" dirty="0">
                    <a:solidFill>
                      <a:srgbClr val="000000"/>
                    </a:solidFill>
                    <a:latin typeface="+mj-lt"/>
                    <a:ea typeface="ＭＳ Ｐゴシック" charset="0"/>
                    <a:cs typeface="ＭＳ Ｐゴシック" charset="0"/>
                  </a:rPr>
                  <a:t>Consider jobs in increasing order of finish time. Take each job provided it’s compatible with the ones already taken.</a:t>
                </a: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r>
                  <a:rPr kumimoji="1" lang="en-US" sz="2200" dirty="0">
                    <a:solidFill>
                      <a:srgbClr val="003399"/>
                    </a:solidFill>
                    <a:latin typeface="+mj-lt"/>
                    <a:ea typeface="ＭＳ Ｐゴシック" charset="0"/>
                    <a:cs typeface="ＭＳ Ｐゴシック" charset="0"/>
                  </a:rPr>
                  <a:t>Implementation.  </a:t>
                </a:r>
                <a14:m>
                  <m:oMath xmlns:m="http://schemas.openxmlformats.org/officeDocument/2006/math">
                    <m:r>
                      <a:rPr kumimoji="1" lang="en-US" sz="2200" i="1" dirty="0" smtClean="0">
                        <a:solidFill>
                          <a:srgbClr val="000000"/>
                        </a:solidFill>
                        <a:latin typeface="Cambria Math" panose="02040503050406030204" pitchFamily="18" charset="0"/>
                        <a:ea typeface="ＭＳ Ｐゴシック" charset="0"/>
                        <a:cs typeface="ＭＳ Ｐゴシック" charset="0"/>
                      </a:rPr>
                      <m:t>𝑂</m:t>
                    </m:r>
                    <m:r>
                      <a:rPr kumimoji="1" lang="en-US" sz="2200" i="1" dirty="0" smtClean="0">
                        <a:solidFill>
                          <a:srgbClr val="000000"/>
                        </a:solidFill>
                        <a:latin typeface="Cambria Math" panose="02040503050406030204" pitchFamily="18" charset="0"/>
                        <a:ea typeface="ＭＳ Ｐゴシック" charset="0"/>
                        <a:cs typeface="ＭＳ Ｐゴシック" charset="0"/>
                      </a:rPr>
                      <m:t>(</m:t>
                    </m:r>
                    <m:r>
                      <a:rPr kumimoji="1" lang="en-US" sz="2200" i="1" dirty="0" smtClean="0">
                        <a:solidFill>
                          <a:srgbClr val="000000"/>
                        </a:solidFill>
                        <a:latin typeface="Cambria Math" panose="02040503050406030204" pitchFamily="18" charset="0"/>
                        <a:ea typeface="ＭＳ Ｐゴシック" charset="0"/>
                        <a:cs typeface="ＭＳ Ｐゴシック" charset="0"/>
                      </a:rPr>
                      <m:t>𝑛</m:t>
                    </m:r>
                    <m:r>
                      <m:rPr>
                        <m:sty m:val="p"/>
                      </m:rPr>
                      <a:rPr kumimoji="1" lang="en-US" sz="2200" i="1" dirty="0" smtClean="0">
                        <a:solidFill>
                          <a:srgbClr val="000000"/>
                        </a:solidFill>
                        <a:latin typeface="Cambria Math" panose="02040503050406030204" pitchFamily="18" charset="0"/>
                        <a:ea typeface="ＭＳ Ｐゴシック" charset="0"/>
                        <a:cs typeface="ＭＳ Ｐゴシック" charset="0"/>
                      </a:rPr>
                      <m:t>log</m:t>
                    </m:r>
                    <m:r>
                      <a:rPr kumimoji="1" lang="en-US" sz="2200" i="1" dirty="0" smtClean="0">
                        <a:solidFill>
                          <a:srgbClr val="000000"/>
                        </a:solidFill>
                        <a:latin typeface="Cambria Math" panose="02040503050406030204" pitchFamily="18" charset="0"/>
                        <a:ea typeface="ＭＳ Ｐゴシック" charset="0"/>
                        <a:cs typeface="ＭＳ Ｐゴシック" charset="0"/>
                      </a:rPr>
                      <m:t>⁡</m:t>
                    </m:r>
                    <m:r>
                      <a:rPr kumimoji="1" lang="en-US" sz="2200" i="1" dirty="0" smtClean="0">
                        <a:solidFill>
                          <a:srgbClr val="000000"/>
                        </a:solidFill>
                        <a:latin typeface="Cambria Math" panose="02040503050406030204" pitchFamily="18" charset="0"/>
                        <a:ea typeface="ＭＳ Ｐゴシック" charset="0"/>
                        <a:cs typeface="ＭＳ Ｐゴシック" charset="0"/>
                      </a:rPr>
                      <m:t>𝑛</m:t>
                    </m:r>
                    <m:r>
                      <a:rPr kumimoji="1" lang="en-US" sz="2200" i="1" dirty="0" smtClean="0">
                        <a:solidFill>
                          <a:srgbClr val="000000"/>
                        </a:solidFill>
                        <a:latin typeface="Cambria Math" panose="02040503050406030204" pitchFamily="18" charset="0"/>
                        <a:ea typeface="ＭＳ Ｐゴシック" charset="0"/>
                        <a:cs typeface="ＭＳ Ｐゴシック" charset="0"/>
                      </a:rPr>
                      <m:t>).</m:t>
                    </m:r>
                  </m:oMath>
                </a14:m>
                <a:endParaRPr kumimoji="1" lang="en-US" sz="2200" dirty="0">
                  <a:solidFill>
                    <a:srgbClr val="000000"/>
                  </a:solidFill>
                  <a:latin typeface="+mj-lt"/>
                  <a:ea typeface="ＭＳ Ｐゴシック" charset="0"/>
                  <a:cs typeface="ＭＳ Ｐゴシック" charset="0"/>
                </a:endParaRPr>
              </a:p>
              <a:p>
                <a:pPr marL="400050" lvl="1">
                  <a:lnSpc>
                    <a:spcPts val="2600"/>
                  </a:lnSpc>
                  <a:spcBef>
                    <a:spcPct val="0"/>
                  </a:spcBef>
                  <a:buClr>
                    <a:srgbClr val="000000"/>
                  </a:buClr>
                  <a:buSzPct val="100000"/>
                  <a:buFont typeface="Arial" panose="020B0604020202020204" pitchFamily="34" charset="0"/>
                  <a:buChar char="•"/>
                </a:pPr>
                <a:r>
                  <a:rPr kumimoji="1" lang="en-US" sz="2200" dirty="0">
                    <a:solidFill>
                      <a:srgbClr val="000000"/>
                    </a:solidFill>
                    <a:latin typeface="+mj-lt"/>
                    <a:ea typeface="ＭＳ Ｐゴシック" charset="0"/>
                  </a:rPr>
                  <a:t>Remember job </a:t>
                </a:r>
                <a14:m>
                  <m:oMath xmlns:m="http://schemas.openxmlformats.org/officeDocument/2006/math">
                    <m:sSup>
                      <m:sSupPr>
                        <m:ctrlPr>
                          <a:rPr kumimoji="1" lang="en-US" sz="2200" b="0" i="1" smtClean="0">
                            <a:solidFill>
                              <a:srgbClr val="000000"/>
                            </a:solidFill>
                            <a:latin typeface="Cambria Math" panose="02040503050406030204" pitchFamily="18" charset="0"/>
                            <a:ea typeface="ＭＳ Ｐゴシック" charset="0"/>
                          </a:rPr>
                        </m:ctrlPr>
                      </m:sSupPr>
                      <m:e>
                        <m:r>
                          <a:rPr kumimoji="1" lang="en-US" sz="2200" b="0" i="1" smtClean="0">
                            <a:solidFill>
                              <a:srgbClr val="000000"/>
                            </a:solidFill>
                            <a:latin typeface="Cambria Math" panose="02040503050406030204" pitchFamily="18" charset="0"/>
                            <a:ea typeface="ＭＳ Ｐゴシック" charset="0"/>
                          </a:rPr>
                          <m:t>𝑗</m:t>
                        </m:r>
                      </m:e>
                      <m:sup>
                        <m:r>
                          <a:rPr kumimoji="1" lang="en-US" sz="2200" b="0" i="1" smtClean="0">
                            <a:solidFill>
                              <a:srgbClr val="000000"/>
                            </a:solidFill>
                            <a:latin typeface="Cambria Math" panose="02040503050406030204" pitchFamily="18" charset="0"/>
                            <a:ea typeface="ＭＳ Ｐゴシック" charset="0"/>
                          </a:rPr>
                          <m:t>∗</m:t>
                        </m:r>
                      </m:sup>
                    </m:sSup>
                  </m:oMath>
                </a14:m>
                <a:r>
                  <a:rPr kumimoji="1" lang="en-US" sz="2200" dirty="0">
                    <a:solidFill>
                      <a:srgbClr val="000000"/>
                    </a:solidFill>
                    <a:latin typeface="+mj-lt"/>
                    <a:ea typeface="ＭＳ Ｐゴシック" charset="0"/>
                  </a:rPr>
                  <a:t> that was added last to </a:t>
                </a:r>
                <a14:m>
                  <m:oMath xmlns:m="http://schemas.openxmlformats.org/officeDocument/2006/math">
                    <m:r>
                      <a:rPr kumimoji="1" lang="en-US" sz="2200" i="1" dirty="0" smtClean="0">
                        <a:solidFill>
                          <a:srgbClr val="000000"/>
                        </a:solidFill>
                        <a:latin typeface="Cambria Math" panose="02040503050406030204" pitchFamily="18" charset="0"/>
                        <a:ea typeface="ＭＳ Ｐゴシック" charset="0"/>
                      </a:rPr>
                      <m:t>𝐴</m:t>
                    </m:r>
                  </m:oMath>
                </a14:m>
                <a:r>
                  <a:rPr kumimoji="1" lang="en-US" sz="2200" dirty="0">
                    <a:solidFill>
                      <a:srgbClr val="000000"/>
                    </a:solidFill>
                    <a:latin typeface="+mj-lt"/>
                    <a:ea typeface="ＭＳ Ｐゴシック" charset="0"/>
                  </a:rPr>
                  <a:t>.</a:t>
                </a:r>
              </a:p>
              <a:p>
                <a:pPr marL="400050" lvl="1">
                  <a:lnSpc>
                    <a:spcPts val="2600"/>
                  </a:lnSpc>
                  <a:spcBef>
                    <a:spcPct val="0"/>
                  </a:spcBef>
                  <a:buClr>
                    <a:srgbClr val="000000"/>
                  </a:buClr>
                  <a:buSzPct val="100000"/>
                  <a:buFont typeface="Arial" panose="020B0604020202020204" pitchFamily="34" charset="0"/>
                  <a:buChar char="•"/>
                </a:pPr>
                <a:r>
                  <a:rPr kumimoji="1" lang="en-US" sz="2200" dirty="0">
                    <a:solidFill>
                      <a:srgbClr val="000000"/>
                    </a:solidFill>
                    <a:latin typeface="+mj-lt"/>
                    <a:ea typeface="ＭＳ Ｐゴシック" charset="0"/>
                  </a:rPr>
                  <a:t>Job </a:t>
                </a:r>
                <a14:m>
                  <m:oMath xmlns:m="http://schemas.openxmlformats.org/officeDocument/2006/math">
                    <m:r>
                      <a:rPr kumimoji="1" lang="en-US" sz="2200" i="1" dirty="0" smtClean="0">
                        <a:solidFill>
                          <a:srgbClr val="000000"/>
                        </a:solidFill>
                        <a:latin typeface="Cambria Math" panose="02040503050406030204" pitchFamily="18" charset="0"/>
                        <a:ea typeface="ＭＳ Ｐゴシック" charset="0"/>
                      </a:rPr>
                      <m:t>𝑗</m:t>
                    </m:r>
                  </m:oMath>
                </a14:m>
                <a:r>
                  <a:rPr kumimoji="1" lang="en-US" sz="2200" dirty="0">
                    <a:solidFill>
                      <a:srgbClr val="000000"/>
                    </a:solidFill>
                    <a:latin typeface="+mj-lt"/>
                    <a:ea typeface="ＭＳ Ｐゴシック" charset="0"/>
                  </a:rPr>
                  <a:t> is compatible with </a:t>
                </a:r>
                <a14:m>
                  <m:oMath xmlns:m="http://schemas.openxmlformats.org/officeDocument/2006/math">
                    <m:r>
                      <a:rPr kumimoji="1" lang="en-US" sz="2200" i="1" dirty="0" smtClean="0">
                        <a:solidFill>
                          <a:srgbClr val="000000"/>
                        </a:solidFill>
                        <a:latin typeface="Cambria Math" panose="02040503050406030204" pitchFamily="18" charset="0"/>
                        <a:ea typeface="ＭＳ Ｐゴシック" charset="0"/>
                      </a:rPr>
                      <m:t>𝐴</m:t>
                    </m:r>
                  </m:oMath>
                </a14:m>
                <a:r>
                  <a:rPr kumimoji="1" lang="en-US" sz="2200" dirty="0">
                    <a:solidFill>
                      <a:srgbClr val="000000"/>
                    </a:solidFill>
                    <a:latin typeface="+mj-lt"/>
                    <a:ea typeface="ＭＳ Ｐゴシック" charset="0"/>
                  </a:rPr>
                  <a:t> if </a:t>
                </a:r>
                <a14:m>
                  <m:oMath xmlns:m="http://schemas.openxmlformats.org/officeDocument/2006/math">
                    <m:r>
                      <a:rPr kumimoji="1" lang="en-US" sz="2200" b="0" i="1" dirty="0" smtClean="0">
                        <a:solidFill>
                          <a:srgbClr val="000000"/>
                        </a:solidFill>
                        <a:latin typeface="Cambria Math" panose="02040503050406030204" pitchFamily="18" charset="0"/>
                        <a:ea typeface="ＭＳ Ｐゴシック" charset="0"/>
                      </a:rPr>
                      <m:t>𝑠</m:t>
                    </m:r>
                    <m:d>
                      <m:dPr>
                        <m:ctrlPr>
                          <a:rPr kumimoji="1" lang="en-US" sz="2200" b="0" i="1" dirty="0" smtClean="0">
                            <a:solidFill>
                              <a:srgbClr val="000000"/>
                            </a:solidFill>
                            <a:latin typeface="Cambria Math" panose="02040503050406030204" pitchFamily="18" charset="0"/>
                            <a:ea typeface="ＭＳ Ｐゴシック" charset="0"/>
                          </a:rPr>
                        </m:ctrlPr>
                      </m:dPr>
                      <m:e>
                        <m:r>
                          <a:rPr kumimoji="1" lang="en-US" sz="2200" b="0" i="1" dirty="0" smtClean="0">
                            <a:solidFill>
                              <a:srgbClr val="000000"/>
                            </a:solidFill>
                            <a:latin typeface="Cambria Math" panose="02040503050406030204" pitchFamily="18" charset="0"/>
                            <a:ea typeface="ＭＳ Ｐゴシック" charset="0"/>
                          </a:rPr>
                          <m:t>𝑗</m:t>
                        </m:r>
                      </m:e>
                    </m:d>
                    <m:r>
                      <a:rPr kumimoji="1" lang="en-US" sz="2200" b="0" i="1" dirty="0" smtClean="0">
                        <a:solidFill>
                          <a:srgbClr val="000000"/>
                        </a:solidFill>
                        <a:latin typeface="Cambria Math" panose="02040503050406030204" pitchFamily="18" charset="0"/>
                        <a:ea typeface="ＭＳ Ｐゴシック" charset="0"/>
                      </a:rPr>
                      <m:t>≥</m:t>
                    </m:r>
                    <m:r>
                      <a:rPr kumimoji="1" lang="en-US" sz="2200" b="0" i="1" dirty="0" smtClean="0">
                        <a:solidFill>
                          <a:srgbClr val="000000"/>
                        </a:solidFill>
                        <a:latin typeface="Cambria Math" panose="02040503050406030204" pitchFamily="18" charset="0"/>
                        <a:ea typeface="ＭＳ Ｐゴシック" charset="0"/>
                      </a:rPr>
                      <m:t>𝑓</m:t>
                    </m:r>
                    <m:r>
                      <a:rPr kumimoji="1" lang="en-US" sz="2200" b="0" i="1" dirty="0" smtClean="0">
                        <a:solidFill>
                          <a:srgbClr val="000000"/>
                        </a:solidFill>
                        <a:latin typeface="Cambria Math" panose="02040503050406030204" pitchFamily="18" charset="0"/>
                        <a:ea typeface="ＭＳ Ｐゴシック" charset="0"/>
                      </a:rPr>
                      <m:t>(</m:t>
                    </m:r>
                    <m:sSup>
                      <m:sSupPr>
                        <m:ctrlPr>
                          <a:rPr kumimoji="1" lang="en-US" sz="2200" b="0" i="1" dirty="0" smtClean="0">
                            <a:solidFill>
                              <a:srgbClr val="000000"/>
                            </a:solidFill>
                            <a:latin typeface="Cambria Math" panose="02040503050406030204" pitchFamily="18" charset="0"/>
                            <a:ea typeface="ＭＳ Ｐゴシック" charset="0"/>
                          </a:rPr>
                        </m:ctrlPr>
                      </m:sSupPr>
                      <m:e>
                        <m:r>
                          <a:rPr kumimoji="1" lang="en-US" sz="2200" b="0" i="1" dirty="0" smtClean="0">
                            <a:solidFill>
                              <a:srgbClr val="000000"/>
                            </a:solidFill>
                            <a:latin typeface="Cambria Math" panose="02040503050406030204" pitchFamily="18" charset="0"/>
                            <a:ea typeface="ＭＳ Ｐゴシック" charset="0"/>
                          </a:rPr>
                          <m:t>𝑗</m:t>
                        </m:r>
                      </m:e>
                      <m:sup>
                        <m:r>
                          <a:rPr kumimoji="1" lang="en-US" sz="2200" b="0" i="1" dirty="0" smtClean="0">
                            <a:solidFill>
                              <a:srgbClr val="000000"/>
                            </a:solidFill>
                            <a:latin typeface="Cambria Math" panose="02040503050406030204" pitchFamily="18" charset="0"/>
                            <a:ea typeface="ＭＳ Ｐゴシック" charset="0"/>
                          </a:rPr>
                          <m:t>∗</m:t>
                        </m:r>
                      </m:sup>
                    </m:sSup>
                    <m:r>
                      <a:rPr kumimoji="1" lang="en-US" sz="2200" b="0" i="1" dirty="0" smtClean="0">
                        <a:solidFill>
                          <a:srgbClr val="000000"/>
                        </a:solidFill>
                        <a:latin typeface="Cambria Math" panose="02040503050406030204" pitchFamily="18" charset="0"/>
                        <a:ea typeface="ＭＳ Ｐゴシック" charset="0"/>
                      </a:rPr>
                      <m:t>)</m:t>
                    </m:r>
                  </m:oMath>
                </a14:m>
                <a:r>
                  <a:rPr kumimoji="1" lang="en-US" sz="2200" dirty="0">
                    <a:solidFill>
                      <a:srgbClr val="000000"/>
                    </a:solidFill>
                    <a:latin typeface="+mj-lt"/>
                    <a:ea typeface="ＭＳ Ｐゴシック" charset="0"/>
                  </a:rPr>
                  <a:t>.</a:t>
                </a: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1" indent="0">
                  <a:buFont typeface="Monotype Sorts" charset="0"/>
                  <a:buNone/>
                </a:pPr>
                <a:endParaRPr lang="en-US" sz="2400" dirty="0">
                  <a:latin typeface="Comic Sans MS" charset="0"/>
                  <a:ea typeface="ＭＳ Ｐゴシック" charset="0"/>
                </a:endParaRPr>
              </a:p>
              <a:p>
                <a:pPr marL="114300" lvl="1" indent="0">
                  <a:lnSpc>
                    <a:spcPts val="2600"/>
                  </a:lnSpc>
                  <a:spcBef>
                    <a:spcPct val="0"/>
                  </a:spcBef>
                  <a:buClr>
                    <a:srgbClr val="000000"/>
                  </a:buClr>
                  <a:buSzPct val="100000"/>
                </a:pPr>
                <a:endParaRPr lang="en-US" alt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4"/>
                <a:ext cx="8229600" cy="4797690"/>
              </a:xfrm>
              <a:blipFill>
                <a:blip r:embed="rId3"/>
                <a:stretch>
                  <a:fillRect l="-963" t="-889"/>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a:t>
            </a:fld>
            <a:endParaRPr lang="en-US" altLang="en-US" sz="1400">
              <a:latin typeface="Tahoma" panose="020B0604030504040204" pitchFamily="34" charset="0"/>
            </a:endParaRPr>
          </a:p>
        </p:txBody>
      </p:sp>
      <mc:AlternateContent xmlns:mc="http://schemas.openxmlformats.org/markup-compatibility/2006" xmlns:a14="http://schemas.microsoft.com/office/drawing/2010/main">
        <mc:Choice Requires="a14">
          <p:sp>
            <p:nvSpPr>
              <p:cNvPr id="5" name="Text Box 5">
                <a:extLst>
                  <a:ext uri="{FF2B5EF4-FFF2-40B4-BE49-F238E27FC236}">
                    <a16:creationId xmlns:a16="http://schemas.microsoft.com/office/drawing/2014/main" id="{4C25E71E-339E-4EE0-B07B-8187D4A135DA}"/>
                  </a:ext>
                </a:extLst>
              </p:cNvPr>
              <p:cNvSpPr txBox="1">
                <a:spLocks noChangeArrowheads="1"/>
              </p:cNvSpPr>
              <p:nvPr/>
            </p:nvSpPr>
            <p:spPr bwMode="auto">
              <a:xfrm>
                <a:off x="571500" y="2512992"/>
                <a:ext cx="8001000" cy="1908215"/>
              </a:xfrm>
              <a:prstGeom prst="rect">
                <a:avLst/>
              </a:prstGeom>
              <a:solidFill>
                <a:srgbClr val="FFCF01">
                  <a:alpha val="36078"/>
                </a:srgbClr>
              </a:solidFill>
              <a:ln>
                <a:noFill/>
              </a:ln>
              <a:effectLst/>
              <a:extLst>
                <a:ext uri="{91240B29-F687-4F45-9708-019B960494DF}">
                  <a14:hiddenLine w="9525">
                    <a:solidFill>
                      <a:schemeClr val="bg2"/>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sz="1600" b="1" dirty="0">
                    <a:solidFill>
                      <a:srgbClr val="003399"/>
                    </a:solidFill>
                    <a:latin typeface="Courier New" charset="0"/>
                  </a:rPr>
                  <a:t>Sort</a:t>
                </a:r>
                <a:r>
                  <a:rPr lang="en-US" sz="1600" b="1" dirty="0">
                    <a:latin typeface="Courier New" charset="0"/>
                  </a:rPr>
                  <a:t> jobs by finish times so that f(1) </a:t>
                </a:r>
                <a:r>
                  <a:rPr lang="en-US" sz="1600" b="1" dirty="0">
                    <a:latin typeface="Courier New" charset="0"/>
                    <a:sym typeface="Symbol" charset="0"/>
                  </a:rPr>
                  <a:t></a:t>
                </a:r>
                <a:r>
                  <a:rPr lang="en-US" sz="1600" b="1" dirty="0">
                    <a:latin typeface="Courier New" charset="0"/>
                  </a:rPr>
                  <a:t> f(2) </a:t>
                </a:r>
                <a:r>
                  <a:rPr lang="en-US" sz="1600" b="1" dirty="0">
                    <a:latin typeface="Courier New" charset="0"/>
                    <a:sym typeface="Symbol" charset="0"/>
                  </a:rPr>
                  <a:t></a:t>
                </a:r>
                <a:r>
                  <a:rPr lang="en-US" sz="1600" b="1" dirty="0">
                    <a:latin typeface="Courier New" charset="0"/>
                  </a:rPr>
                  <a:t> ... </a:t>
                </a:r>
                <a:r>
                  <a:rPr lang="en-US" sz="1600" b="1" dirty="0">
                    <a:latin typeface="Courier New" charset="0"/>
                    <a:sym typeface="Symbol" charset="0"/>
                  </a:rPr>
                  <a:t></a:t>
                </a:r>
                <a:r>
                  <a:rPr lang="en-US" sz="1600" b="1" dirty="0">
                    <a:latin typeface="Courier New" charset="0"/>
                  </a:rPr>
                  <a:t> f(n).</a:t>
                </a:r>
              </a:p>
              <a:p>
                <a:pPr algn="l"/>
                <a14:m>
                  <m:oMathPara xmlns:m="http://schemas.openxmlformats.org/officeDocument/2006/math">
                    <m:oMathParaPr>
                      <m:jc m:val="left"/>
                    </m:oMathParaPr>
                    <m:oMath xmlns:m="http://schemas.openxmlformats.org/officeDocument/2006/math">
                      <m:r>
                        <a:rPr lang="en-US" sz="1600" b="1" i="1" dirty="0" smtClean="0">
                          <a:latin typeface="Cambria Math" panose="02040503050406030204" pitchFamily="18" charset="0"/>
                        </a:rPr>
                        <m:t>𝑨</m:t>
                      </m:r>
                      <m:r>
                        <a:rPr lang="en-US" sz="1600" b="1" i="1" dirty="0">
                          <a:latin typeface="Cambria Math" panose="02040503050406030204" pitchFamily="18" charset="0"/>
                        </a:rPr>
                        <m:t>←</m:t>
                      </m:r>
                      <m:r>
                        <a:rPr lang="en-US" sz="1600" b="1" i="1" dirty="0" smtClean="0">
                          <a:latin typeface="Cambria Math" panose="02040503050406030204" pitchFamily="18" charset="0"/>
                        </a:rPr>
                        <m:t>∅</m:t>
                      </m:r>
                    </m:oMath>
                  </m:oMathPara>
                </a14:m>
                <a:endParaRPr lang="en-US" sz="1600" b="1" dirty="0">
                  <a:latin typeface="Courier New" charset="0"/>
                </a:endParaRPr>
              </a:p>
              <a:p>
                <a:pPr algn="l"/>
                <a:r>
                  <a:rPr lang="en-US" sz="1600" b="1" dirty="0">
                    <a:solidFill>
                      <a:srgbClr val="003399"/>
                    </a:solidFill>
                    <a:latin typeface="Courier New" charset="0"/>
                  </a:rPr>
                  <a:t>for</a:t>
                </a:r>
                <a:r>
                  <a:rPr lang="en-US" sz="1600" b="1" dirty="0">
                    <a:latin typeface="Courier New" charset="0"/>
                  </a:rPr>
                  <a:t> j = 1 to n {</a:t>
                </a:r>
              </a:p>
              <a:p>
                <a:pPr algn="l"/>
                <a:r>
                  <a:rPr lang="en-US" sz="1600" b="1" dirty="0">
                    <a:latin typeface="Courier New" charset="0"/>
                  </a:rPr>
                  <a:t>   </a:t>
                </a:r>
                <a:r>
                  <a:rPr lang="en-US" sz="1600" b="1" dirty="0">
                    <a:solidFill>
                      <a:srgbClr val="003399"/>
                    </a:solidFill>
                    <a:latin typeface="Courier New" charset="0"/>
                  </a:rPr>
                  <a:t>if</a:t>
                </a:r>
                <a:r>
                  <a:rPr lang="en-US" sz="1600" b="1" dirty="0">
                    <a:latin typeface="Courier New" charset="0"/>
                  </a:rPr>
                  <a:t> (job j compatible with </a:t>
                </a:r>
                <a14:m>
                  <m:oMath xmlns:m="http://schemas.openxmlformats.org/officeDocument/2006/math">
                    <m:r>
                      <a:rPr lang="en-US" sz="1600" b="1" i="1" dirty="0" smtClean="0">
                        <a:latin typeface="Cambria Math" panose="02040503050406030204" pitchFamily="18" charset="0"/>
                      </a:rPr>
                      <m:t>𝑨</m:t>
                    </m:r>
                  </m:oMath>
                </a14:m>
                <a:r>
                  <a:rPr lang="en-US" sz="1600" b="1" dirty="0">
                    <a:latin typeface="Courier New" charset="0"/>
                  </a:rPr>
                  <a:t>)</a:t>
                </a:r>
              </a:p>
              <a:p>
                <a:pPr algn="l"/>
                <a:r>
                  <a:rPr lang="en-US" sz="1600" b="1" dirty="0">
                    <a:latin typeface="Courier New" charset="0"/>
                  </a:rPr>
                  <a:t>      </a:t>
                </a:r>
                <a14:m>
                  <m:oMath xmlns:m="http://schemas.openxmlformats.org/officeDocument/2006/math">
                    <m:r>
                      <a:rPr lang="en-US" sz="1600" b="1" i="1" dirty="0" smtClean="0">
                        <a:latin typeface="Cambria Math" panose="02040503050406030204" pitchFamily="18" charset="0"/>
                      </a:rPr>
                      <m:t>𝑨</m:t>
                    </m:r>
                    <m:r>
                      <a:rPr lang="en-US" sz="1600" b="1" i="1" dirty="0" smtClean="0">
                        <a:latin typeface="Cambria Math" panose="02040503050406030204" pitchFamily="18" charset="0"/>
                      </a:rPr>
                      <m:t>←</m:t>
                    </m:r>
                    <m:r>
                      <a:rPr lang="en-US" sz="1600" b="1" i="1" dirty="0">
                        <a:latin typeface="Cambria Math" panose="02040503050406030204" pitchFamily="18" charset="0"/>
                        <a:sym typeface="Symbol" charset="0"/>
                      </a:rPr>
                      <m:t>𝑨</m:t>
                    </m:r>
                    <m:r>
                      <a:rPr lang="en-US" sz="1600" b="1" i="1" dirty="0" smtClean="0">
                        <a:latin typeface="Cambria Math" panose="02040503050406030204" pitchFamily="18" charset="0"/>
                      </a:rPr>
                      <m:t>∪{</m:t>
                    </m:r>
                    <m:r>
                      <a:rPr lang="en-US" sz="1600" b="1" i="1" dirty="0" smtClean="0">
                        <a:latin typeface="Cambria Math" panose="02040503050406030204" pitchFamily="18" charset="0"/>
                      </a:rPr>
                      <m:t>𝒋</m:t>
                    </m:r>
                    <m:r>
                      <a:rPr lang="en-US" sz="1600" b="1" i="1" dirty="0" smtClean="0">
                        <a:latin typeface="Cambria Math" panose="02040503050406030204" pitchFamily="18" charset="0"/>
                      </a:rPr>
                      <m:t>}</m:t>
                    </m:r>
                  </m:oMath>
                </a14:m>
                <a:endParaRPr lang="en-US" sz="1600" b="1" dirty="0">
                  <a:latin typeface="Courier New" charset="0"/>
                </a:endParaRPr>
              </a:p>
              <a:p>
                <a:pPr algn="l"/>
                <a:r>
                  <a:rPr lang="en-US" sz="1600" b="1" dirty="0">
                    <a:latin typeface="Courier New" charset="0"/>
                  </a:rPr>
                  <a:t>}</a:t>
                </a:r>
              </a:p>
              <a:p>
                <a:pPr algn="l"/>
                <a:r>
                  <a:rPr lang="en-US" sz="1600" b="1" dirty="0">
                    <a:solidFill>
                      <a:srgbClr val="003399"/>
                    </a:solidFill>
                    <a:latin typeface="Courier New" charset="0"/>
                  </a:rPr>
                  <a:t>return</a:t>
                </a:r>
                <a:r>
                  <a:rPr lang="en-US" sz="1600" b="1" dirty="0">
                    <a:latin typeface="Courier New" charset="0"/>
                  </a:rPr>
                  <a:t> </a:t>
                </a:r>
                <a14:m>
                  <m:oMath xmlns:m="http://schemas.openxmlformats.org/officeDocument/2006/math">
                    <m:r>
                      <a:rPr lang="en-US" sz="1600" b="1" i="1" dirty="0" smtClean="0">
                        <a:latin typeface="Cambria Math" panose="02040503050406030204" pitchFamily="18" charset="0"/>
                      </a:rPr>
                      <m:t>𝑨</m:t>
                    </m:r>
                  </m:oMath>
                </a14:m>
                <a:endParaRPr kumimoji="1" lang="en-US" altLang="en-US" sz="1600" b="1" dirty="0">
                  <a:latin typeface="Courier New" panose="02070309020205020404" pitchFamily="49" charset="0"/>
                </a:endParaRPr>
              </a:p>
            </p:txBody>
          </p:sp>
        </mc:Choice>
        <mc:Fallback xmlns="">
          <p:sp>
            <p:nvSpPr>
              <p:cNvPr id="5" name="Text Box 5">
                <a:extLst>
                  <a:ext uri="{FF2B5EF4-FFF2-40B4-BE49-F238E27FC236}">
                    <a16:creationId xmlns:a16="http://schemas.microsoft.com/office/drawing/2014/main" id="{4C25E71E-339E-4EE0-B07B-8187D4A135DA}"/>
                  </a:ext>
                </a:extLst>
              </p:cNvPr>
              <p:cNvSpPr txBox="1">
                <a:spLocks noRot="1" noChangeAspect="1" noMove="1" noResize="1" noEditPoints="1" noAdjustHandles="1" noChangeArrowheads="1" noChangeShapeType="1" noTextEdit="1"/>
              </p:cNvSpPr>
              <p:nvPr/>
            </p:nvSpPr>
            <p:spPr bwMode="auto">
              <a:xfrm>
                <a:off x="571500" y="2512992"/>
                <a:ext cx="8001000" cy="1908215"/>
              </a:xfrm>
              <a:prstGeom prst="rect">
                <a:avLst/>
              </a:prstGeom>
              <a:blipFill>
                <a:blip r:embed="rId4"/>
                <a:stretch>
                  <a:fillRect b="-1278"/>
                </a:stretch>
              </a:blip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802458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Correctness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3"/>
                <a:ext cx="8229600" cy="5393001"/>
              </a:xfrm>
            </p:spPr>
            <p:txBody>
              <a:bodyPr/>
              <a:lstStyle/>
              <a:p>
                <a:pPr marL="0" indent="0">
                  <a:buNone/>
                </a:pPr>
                <a:r>
                  <a:rPr lang="en-US" sz="2400" dirty="0">
                    <a:solidFill>
                      <a:srgbClr val="0070C0"/>
                    </a:solidFill>
                    <a:latin typeface="Gill Sans" charset="0"/>
                    <a:ea typeface="ＭＳ Ｐゴシック" charset="0"/>
                    <a:cs typeface="ＭＳ Ｐゴシック" charset="0"/>
                  </a:rPr>
                  <a:t>Theorem</a:t>
                </a:r>
                <a:r>
                  <a:rPr lang="en-US" sz="2400" dirty="0">
                    <a:latin typeface="Gill Sans" charset="0"/>
                    <a:ea typeface="ＭＳ Ｐゴシック" charset="0"/>
                    <a:cs typeface="ＭＳ Ｐゴシック" charset="0"/>
                  </a:rPr>
                  <a:t>:  Greedy algorithm is optimal.</a:t>
                </a:r>
              </a:p>
              <a:p>
                <a:pPr marL="0" indent="0">
                  <a:buNone/>
                </a:pPr>
                <a:endParaRPr lang="en-US" sz="1200" dirty="0">
                  <a:latin typeface="Gill Sans" charset="0"/>
                  <a:ea typeface="ＭＳ Ｐゴシック" charset="0"/>
                  <a:cs typeface="ＭＳ Ｐゴシック" charset="0"/>
                </a:endParaRPr>
              </a:p>
              <a:p>
                <a:pPr marL="0" indent="0">
                  <a:buNone/>
                </a:pPr>
                <a:r>
                  <a:rPr lang="en-US" sz="2200" dirty="0">
                    <a:solidFill>
                      <a:srgbClr val="0070C0"/>
                    </a:solidFill>
                    <a:latin typeface="+mj-lt"/>
                    <a:ea typeface="ＭＳ Ｐゴシック" charset="0"/>
                    <a:cs typeface="ＭＳ Ｐゴシック" charset="0"/>
                  </a:rPr>
                  <a:t>Proof:</a:t>
                </a:r>
                <a:r>
                  <a:rPr lang="en-US" sz="2200" dirty="0">
                    <a:latin typeface="+mj-lt"/>
                    <a:ea typeface="ＭＳ Ｐゴシック" charset="0"/>
                    <a:cs typeface="ＭＳ Ｐゴシック" charset="0"/>
                  </a:rPr>
                  <a:t>  </a:t>
                </a:r>
                <a:r>
                  <a:rPr lang="en-US" sz="2200" dirty="0">
                    <a:solidFill>
                      <a:srgbClr val="FF0000"/>
                    </a:solidFill>
                    <a:latin typeface="+mj-lt"/>
                    <a:ea typeface="ＭＳ Ｐゴシック" charset="0"/>
                    <a:cs typeface="ＭＳ Ｐゴシック" charset="0"/>
                  </a:rPr>
                  <a:t>(technique: “Greedy stays ahead”)</a:t>
                </a:r>
              </a:p>
              <a:p>
                <a:pPr marL="0" indent="0">
                  <a:buNone/>
                </a:pPr>
                <a:r>
                  <a:rPr lang="en-US" sz="2200" dirty="0">
                    <a:latin typeface="+mj-lt"/>
                    <a:ea typeface="ＭＳ Ｐゴシック" charset="0"/>
                  </a:rPr>
                  <a:t>Let </a:t>
                </a:r>
                <a14:m>
                  <m:oMath xmlns:m="http://schemas.openxmlformats.org/officeDocument/2006/math">
                    <m:sSub>
                      <m:sSubPr>
                        <m:ctrlPr>
                          <a:rPr lang="en-US" sz="2200" b="0" i="1" smtClean="0">
                            <a:latin typeface="Cambria Math" panose="02040503050406030204" pitchFamily="18" charset="0"/>
                            <a:ea typeface="ＭＳ Ｐゴシック" charset="0"/>
                          </a:rPr>
                        </m:ctrlPr>
                      </m:sSubPr>
                      <m:e>
                        <m:r>
                          <a:rPr lang="en-US" sz="2200" b="0" i="1" smtClean="0">
                            <a:latin typeface="Cambria Math" panose="02040503050406030204" pitchFamily="18" charset="0"/>
                            <a:ea typeface="ＭＳ Ｐゴシック" charset="0"/>
                          </a:rPr>
                          <m:t>𝑖</m:t>
                        </m:r>
                      </m:e>
                      <m:sub>
                        <m:r>
                          <a:rPr lang="en-US" sz="2200" b="0" i="1" smtClean="0">
                            <a:latin typeface="Cambria Math" panose="02040503050406030204" pitchFamily="18" charset="0"/>
                            <a:ea typeface="ＭＳ Ｐゴシック" charset="0"/>
                          </a:rPr>
                          <m:t>1</m:t>
                        </m:r>
                      </m:sub>
                    </m:sSub>
                    <m:r>
                      <a:rPr lang="en-US" sz="2200" b="0" i="1" smtClean="0">
                        <a:latin typeface="Cambria Math" panose="02040503050406030204" pitchFamily="18" charset="0"/>
                        <a:ea typeface="ＭＳ Ｐゴシック" charset="0"/>
                      </a:rPr>
                      <m:t>,</m:t>
                    </m:r>
                    <m:sSub>
                      <m:sSubPr>
                        <m:ctrlPr>
                          <a:rPr lang="en-US" sz="2200" b="0" i="1" smtClean="0">
                            <a:latin typeface="Cambria Math" panose="02040503050406030204" pitchFamily="18" charset="0"/>
                            <a:ea typeface="ＭＳ Ｐゴシック" charset="0"/>
                          </a:rPr>
                        </m:ctrlPr>
                      </m:sSubPr>
                      <m:e>
                        <m:r>
                          <a:rPr lang="en-US" sz="2200" b="0" i="1" smtClean="0">
                            <a:latin typeface="Cambria Math" panose="02040503050406030204" pitchFamily="18" charset="0"/>
                            <a:ea typeface="ＭＳ Ｐゴシック" charset="0"/>
                          </a:rPr>
                          <m:t>𝑖</m:t>
                        </m:r>
                      </m:e>
                      <m:sub>
                        <m:r>
                          <a:rPr lang="en-US" sz="2200" b="0" i="1" smtClean="0">
                            <a:latin typeface="Cambria Math" panose="02040503050406030204" pitchFamily="18" charset="0"/>
                            <a:ea typeface="ＭＳ Ｐゴシック" charset="0"/>
                          </a:rPr>
                          <m:t>2</m:t>
                        </m:r>
                      </m:sub>
                    </m:sSub>
                    <m:r>
                      <a:rPr lang="en-US" sz="2200" b="0" i="1" smtClean="0">
                        <a:latin typeface="Cambria Math" panose="02040503050406030204" pitchFamily="18" charset="0"/>
                        <a:ea typeface="ＭＳ Ｐゴシック" charset="0"/>
                      </a:rPr>
                      <m:t>,</m:t>
                    </m:r>
                    <m:sSub>
                      <m:sSubPr>
                        <m:ctrlPr>
                          <a:rPr lang="en-US" sz="2200" b="0" i="1" smtClean="0">
                            <a:latin typeface="Cambria Math" panose="02040503050406030204" pitchFamily="18" charset="0"/>
                            <a:ea typeface="ＭＳ Ｐゴシック" charset="0"/>
                          </a:rPr>
                        </m:ctrlPr>
                      </m:sSubPr>
                      <m:e>
                        <m:r>
                          <a:rPr lang="en-US" sz="2200" b="0" i="1" smtClean="0">
                            <a:latin typeface="Cambria Math" panose="02040503050406030204" pitchFamily="18" charset="0"/>
                            <a:ea typeface="ＭＳ Ｐゴシック" charset="0"/>
                          </a:rPr>
                          <m:t>𝑖</m:t>
                        </m:r>
                      </m:e>
                      <m:sub>
                        <m:r>
                          <a:rPr lang="en-US" sz="2200" b="0" i="1" smtClean="0">
                            <a:latin typeface="Cambria Math" panose="02040503050406030204" pitchFamily="18" charset="0"/>
                            <a:ea typeface="ＭＳ Ｐゴシック" charset="0"/>
                          </a:rPr>
                          <m:t>3</m:t>
                        </m:r>
                      </m:sub>
                    </m:sSub>
                    <m:r>
                      <a:rPr lang="en-US" sz="2200" b="0" i="1" smtClean="0">
                        <a:latin typeface="Cambria Math" panose="02040503050406030204" pitchFamily="18" charset="0"/>
                        <a:ea typeface="ＭＳ Ｐゴシック" charset="0"/>
                      </a:rPr>
                      <m:t>,⋯,</m:t>
                    </m:r>
                    <m:sSub>
                      <m:sSubPr>
                        <m:ctrlPr>
                          <a:rPr lang="en-US" sz="2200" b="0" i="1" smtClean="0">
                            <a:latin typeface="Cambria Math" panose="02040503050406030204" pitchFamily="18" charset="0"/>
                            <a:ea typeface="ＭＳ Ｐゴシック" charset="0"/>
                          </a:rPr>
                        </m:ctrlPr>
                      </m:sSubPr>
                      <m:e>
                        <m:r>
                          <a:rPr lang="en-US" sz="2200" b="0" i="1" smtClean="0">
                            <a:latin typeface="Cambria Math" panose="02040503050406030204" pitchFamily="18" charset="0"/>
                            <a:ea typeface="ＭＳ Ｐゴシック" charset="0"/>
                          </a:rPr>
                          <m:t>𝑖</m:t>
                        </m:r>
                      </m:e>
                      <m:sub>
                        <m:r>
                          <a:rPr lang="en-US" sz="2200" b="0" i="1" smtClean="0">
                            <a:latin typeface="Cambria Math" panose="02040503050406030204" pitchFamily="18" charset="0"/>
                            <a:ea typeface="ＭＳ Ｐゴシック" charset="0"/>
                          </a:rPr>
                          <m:t>𝑘</m:t>
                        </m:r>
                      </m:sub>
                    </m:sSub>
                  </m:oMath>
                </a14:m>
                <a:r>
                  <a:rPr lang="en-US" sz="2200" dirty="0">
                    <a:latin typeface="+mj-lt"/>
                    <a:ea typeface="ＭＳ Ｐゴシック" charset="0"/>
                  </a:rPr>
                  <a:t> be jobs picked by greedy, </a:t>
                </a:r>
                <a14:m>
                  <m:oMath xmlns:m="http://schemas.openxmlformats.org/officeDocument/2006/math">
                    <m:sSub>
                      <m:sSubPr>
                        <m:ctrlPr>
                          <a:rPr lang="en-US" sz="2200" b="0" i="1" smtClean="0">
                            <a:latin typeface="Cambria Math" panose="02040503050406030204" pitchFamily="18" charset="0"/>
                            <a:ea typeface="ＭＳ Ｐゴシック" charset="0"/>
                          </a:rPr>
                        </m:ctrlPr>
                      </m:sSubPr>
                      <m:e>
                        <m:r>
                          <a:rPr lang="en-US" sz="2200" b="0" i="1" smtClean="0">
                            <a:latin typeface="Cambria Math" panose="02040503050406030204" pitchFamily="18" charset="0"/>
                            <a:ea typeface="ＭＳ Ｐゴシック" charset="0"/>
                          </a:rPr>
                          <m:t>𝑗</m:t>
                        </m:r>
                      </m:e>
                      <m:sub>
                        <m:r>
                          <a:rPr lang="en-US" sz="2200" b="0" i="1" smtClean="0">
                            <a:latin typeface="Cambria Math" panose="02040503050406030204" pitchFamily="18" charset="0"/>
                            <a:ea typeface="ＭＳ Ｐゴシック" charset="0"/>
                          </a:rPr>
                          <m:t>1</m:t>
                        </m:r>
                      </m:sub>
                    </m:sSub>
                    <m:r>
                      <a:rPr lang="en-US" sz="2200" b="0" i="1" smtClean="0">
                        <a:latin typeface="Cambria Math" panose="02040503050406030204" pitchFamily="18" charset="0"/>
                        <a:ea typeface="ＭＳ Ｐゴシック" charset="0"/>
                      </a:rPr>
                      <m:t>,</m:t>
                    </m:r>
                    <m:sSub>
                      <m:sSubPr>
                        <m:ctrlPr>
                          <a:rPr lang="en-US" sz="2200" b="0" i="1" smtClean="0">
                            <a:latin typeface="Cambria Math" panose="02040503050406030204" pitchFamily="18" charset="0"/>
                            <a:ea typeface="ＭＳ Ｐゴシック" charset="0"/>
                          </a:rPr>
                        </m:ctrlPr>
                      </m:sSubPr>
                      <m:e>
                        <m:r>
                          <a:rPr lang="en-US" sz="2200" b="0" i="1" smtClean="0">
                            <a:latin typeface="Cambria Math" panose="02040503050406030204" pitchFamily="18" charset="0"/>
                            <a:ea typeface="ＭＳ Ｐゴシック" charset="0"/>
                          </a:rPr>
                          <m:t>𝑗</m:t>
                        </m:r>
                      </m:e>
                      <m:sub>
                        <m:r>
                          <a:rPr lang="en-US" sz="2200" b="0" i="1" smtClean="0">
                            <a:latin typeface="Cambria Math" panose="02040503050406030204" pitchFamily="18" charset="0"/>
                            <a:ea typeface="ＭＳ Ｐゴシック" charset="0"/>
                          </a:rPr>
                          <m:t>2</m:t>
                        </m:r>
                      </m:sub>
                    </m:sSub>
                    <m:r>
                      <a:rPr lang="en-US" sz="2200" b="0" i="1" smtClean="0">
                        <a:latin typeface="Cambria Math" panose="02040503050406030204" pitchFamily="18" charset="0"/>
                        <a:ea typeface="ＭＳ Ｐゴシック" charset="0"/>
                      </a:rPr>
                      <m:t>,</m:t>
                    </m:r>
                    <m:sSub>
                      <m:sSubPr>
                        <m:ctrlPr>
                          <a:rPr lang="en-US" sz="2200" b="0" i="1" smtClean="0">
                            <a:latin typeface="Cambria Math" panose="02040503050406030204" pitchFamily="18" charset="0"/>
                            <a:ea typeface="ＭＳ Ｐゴシック" charset="0"/>
                          </a:rPr>
                        </m:ctrlPr>
                      </m:sSubPr>
                      <m:e>
                        <m:r>
                          <a:rPr lang="en-US" sz="2200" b="0" i="1" smtClean="0">
                            <a:latin typeface="Cambria Math" panose="02040503050406030204" pitchFamily="18" charset="0"/>
                            <a:ea typeface="ＭＳ Ｐゴシック" charset="0"/>
                          </a:rPr>
                          <m:t>𝑗</m:t>
                        </m:r>
                      </m:e>
                      <m:sub>
                        <m:r>
                          <a:rPr lang="en-US" sz="2200" b="0" i="1" smtClean="0">
                            <a:latin typeface="Cambria Math" panose="02040503050406030204" pitchFamily="18" charset="0"/>
                            <a:ea typeface="ＭＳ Ｐゴシック" charset="0"/>
                          </a:rPr>
                          <m:t>3</m:t>
                        </m:r>
                      </m:sub>
                    </m:sSub>
                    <m:r>
                      <a:rPr lang="en-US" sz="2200" b="0" i="1" smtClean="0">
                        <a:latin typeface="Cambria Math" panose="02040503050406030204" pitchFamily="18" charset="0"/>
                        <a:ea typeface="ＭＳ Ｐゴシック" charset="0"/>
                      </a:rPr>
                      <m:t>,⋯,</m:t>
                    </m:r>
                    <m:sSub>
                      <m:sSubPr>
                        <m:ctrlPr>
                          <a:rPr lang="en-US" sz="2200" b="0" i="1" smtClean="0">
                            <a:latin typeface="Cambria Math" panose="02040503050406030204" pitchFamily="18" charset="0"/>
                            <a:ea typeface="ＭＳ Ｐゴシック" charset="0"/>
                          </a:rPr>
                        </m:ctrlPr>
                      </m:sSubPr>
                      <m:e>
                        <m:r>
                          <a:rPr lang="en-US" sz="2200" b="0" i="1" smtClean="0">
                            <a:latin typeface="Cambria Math" panose="02040503050406030204" pitchFamily="18" charset="0"/>
                            <a:ea typeface="ＭＳ Ｐゴシック" charset="0"/>
                          </a:rPr>
                          <m:t>𝑗</m:t>
                        </m:r>
                      </m:e>
                      <m:sub>
                        <m:r>
                          <a:rPr lang="en-US" sz="2200" b="0" i="1" smtClean="0">
                            <a:latin typeface="Cambria Math" panose="02040503050406030204" pitchFamily="18" charset="0"/>
                            <a:ea typeface="ＭＳ Ｐゴシック" charset="0"/>
                          </a:rPr>
                          <m:t>𝑚</m:t>
                        </m:r>
                      </m:sub>
                    </m:sSub>
                  </m:oMath>
                </a14:m>
                <a:r>
                  <a:rPr lang="en-US" sz="2200" dirty="0">
                    <a:latin typeface="+mj-lt"/>
                    <a:ea typeface="ＭＳ Ｐゴシック" charset="0"/>
                  </a:rPr>
                  <a:t> those in some optimal solution in order. </a:t>
                </a:r>
              </a:p>
              <a:p>
                <a:pPr marL="0" indent="0">
                  <a:buNone/>
                </a:pPr>
                <a:r>
                  <a:rPr lang="en-US" sz="2200" dirty="0">
                    <a:latin typeface="+mj-lt"/>
                    <a:ea typeface="ＭＳ Ｐゴシック" charset="0"/>
                  </a:rPr>
                  <a:t>We show </a:t>
                </a:r>
                <a14:m>
                  <m:oMath xmlns:m="http://schemas.openxmlformats.org/officeDocument/2006/math">
                    <m:r>
                      <a:rPr lang="en-US" sz="2200" i="1" dirty="0" smtClean="0">
                        <a:latin typeface="Cambria Math" panose="02040503050406030204" pitchFamily="18" charset="0"/>
                        <a:ea typeface="ＭＳ Ｐゴシック" charset="0"/>
                      </a:rPr>
                      <m:t>𝑓</m:t>
                    </m:r>
                    <m:r>
                      <a:rPr lang="en-US" sz="2200" i="1" dirty="0" smtClean="0">
                        <a:latin typeface="Cambria Math" panose="02040503050406030204" pitchFamily="18" charset="0"/>
                        <a:ea typeface="ＭＳ Ｐゴシック" charset="0"/>
                      </a:rPr>
                      <m:t>(</m:t>
                    </m:r>
                    <m:sSub>
                      <m:sSubPr>
                        <m:ctrlPr>
                          <a:rPr lang="en-US" sz="2200" b="0" i="1" dirty="0" smtClean="0">
                            <a:latin typeface="Cambria Math" panose="02040503050406030204" pitchFamily="18" charset="0"/>
                            <a:ea typeface="ＭＳ Ｐゴシック" charset="0"/>
                          </a:rPr>
                        </m:ctrlPr>
                      </m:sSubPr>
                      <m:e>
                        <m:r>
                          <a:rPr lang="en-US" sz="2200" b="0" i="1" dirty="0" smtClean="0">
                            <a:latin typeface="Cambria Math" panose="02040503050406030204" pitchFamily="18" charset="0"/>
                            <a:ea typeface="ＭＳ Ｐゴシック" charset="0"/>
                          </a:rPr>
                          <m:t>𝑖</m:t>
                        </m:r>
                      </m:e>
                      <m:sub>
                        <m:r>
                          <a:rPr lang="en-US" sz="2200" b="0" i="1" dirty="0" smtClean="0">
                            <a:latin typeface="Cambria Math" panose="02040503050406030204" pitchFamily="18" charset="0"/>
                            <a:ea typeface="ＭＳ Ｐゴシック" charset="0"/>
                          </a:rPr>
                          <m:t>𝑟</m:t>
                        </m:r>
                      </m:sub>
                    </m:sSub>
                    <m:r>
                      <a:rPr lang="en-US" sz="2200" i="1" dirty="0">
                        <a:latin typeface="Cambria Math" panose="02040503050406030204" pitchFamily="18" charset="0"/>
                        <a:ea typeface="ＭＳ Ｐゴシック" charset="0"/>
                      </a:rPr>
                      <m:t>) </m:t>
                    </m:r>
                    <m:r>
                      <a:rPr lang="en-US" sz="2200" i="1" dirty="0">
                        <a:latin typeface="Cambria Math" panose="02040503050406030204" pitchFamily="18" charset="0"/>
                        <a:ea typeface="ＭＳ Ｐゴシック" charset="0"/>
                        <a:sym typeface="Symbol" charset="0"/>
                      </a:rPr>
                      <m:t></m:t>
                    </m:r>
                    <m:r>
                      <a:rPr lang="en-US" sz="2200" i="1" dirty="0">
                        <a:latin typeface="Cambria Math" panose="02040503050406030204" pitchFamily="18" charset="0"/>
                        <a:ea typeface="ＭＳ Ｐゴシック" charset="0"/>
                      </a:rPr>
                      <m:t> </m:t>
                    </m:r>
                    <m:r>
                      <a:rPr lang="en-US" sz="2200" i="1" dirty="0">
                        <a:latin typeface="Cambria Math" panose="02040503050406030204" pitchFamily="18" charset="0"/>
                        <a:ea typeface="ＭＳ Ｐゴシック" charset="0"/>
                      </a:rPr>
                      <m:t>𝑓</m:t>
                    </m:r>
                    <m:r>
                      <a:rPr lang="en-US" sz="2200" i="1" dirty="0">
                        <a:latin typeface="Cambria Math" panose="02040503050406030204" pitchFamily="18" charset="0"/>
                        <a:ea typeface="ＭＳ Ｐゴシック" charset="0"/>
                      </a:rPr>
                      <m:t>(</m:t>
                    </m:r>
                    <m:sSub>
                      <m:sSubPr>
                        <m:ctrlPr>
                          <a:rPr lang="en-US" sz="2200" b="0" i="1" dirty="0" smtClean="0">
                            <a:latin typeface="Cambria Math" panose="02040503050406030204" pitchFamily="18" charset="0"/>
                            <a:ea typeface="ＭＳ Ｐゴシック" charset="0"/>
                          </a:rPr>
                        </m:ctrlPr>
                      </m:sSubPr>
                      <m:e>
                        <m:r>
                          <a:rPr lang="en-US" sz="2200" b="0" i="1" dirty="0" smtClean="0">
                            <a:latin typeface="Cambria Math" panose="02040503050406030204" pitchFamily="18" charset="0"/>
                            <a:ea typeface="ＭＳ Ｐゴシック" charset="0"/>
                          </a:rPr>
                          <m:t>𝑗</m:t>
                        </m:r>
                      </m:e>
                      <m:sub>
                        <m:r>
                          <a:rPr lang="en-US" sz="2200" b="0" i="1" dirty="0" smtClean="0">
                            <a:latin typeface="Cambria Math" panose="02040503050406030204" pitchFamily="18" charset="0"/>
                            <a:ea typeface="ＭＳ Ｐゴシック" charset="0"/>
                          </a:rPr>
                          <m:t>𝑟</m:t>
                        </m:r>
                      </m:sub>
                    </m:sSub>
                    <m:r>
                      <a:rPr lang="en-US" sz="2200" i="1" dirty="0">
                        <a:latin typeface="Cambria Math" panose="02040503050406030204" pitchFamily="18" charset="0"/>
                        <a:ea typeface="ＭＳ Ｐゴシック" charset="0"/>
                      </a:rPr>
                      <m:t>)</m:t>
                    </m:r>
                    <m:r>
                      <a:rPr lang="en-US" sz="2200" i="1" baseline="-25000" dirty="0">
                        <a:latin typeface="Cambria Math" panose="02040503050406030204" pitchFamily="18" charset="0"/>
                        <a:ea typeface="ＭＳ Ｐゴシック" charset="0"/>
                      </a:rPr>
                      <m:t> </m:t>
                    </m:r>
                  </m:oMath>
                </a14:m>
                <a:r>
                  <a:rPr lang="en-US" sz="2200" dirty="0">
                    <a:latin typeface="+mj-lt"/>
                    <a:ea typeface="ＭＳ Ｐゴシック" charset="0"/>
                  </a:rPr>
                  <a:t> for all </a:t>
                </a:r>
                <a14:m>
                  <m:oMath xmlns:m="http://schemas.openxmlformats.org/officeDocument/2006/math">
                    <m:r>
                      <a:rPr lang="en-US" sz="2200" i="1" dirty="0" smtClean="0">
                        <a:latin typeface="Cambria Math" panose="02040503050406030204" pitchFamily="18" charset="0"/>
                        <a:ea typeface="ＭＳ Ｐゴシック" charset="0"/>
                      </a:rPr>
                      <m:t>𝑟</m:t>
                    </m:r>
                  </m:oMath>
                </a14:m>
                <a:r>
                  <a:rPr lang="en-US" sz="2200" dirty="0">
                    <a:latin typeface="+mj-lt"/>
                    <a:ea typeface="ＭＳ Ｐゴシック" charset="0"/>
                  </a:rPr>
                  <a:t>, by induction on </a:t>
                </a:r>
                <a14:m>
                  <m:oMath xmlns:m="http://schemas.openxmlformats.org/officeDocument/2006/math">
                    <m:r>
                      <a:rPr lang="en-US" sz="2200" i="1" dirty="0" smtClean="0">
                        <a:latin typeface="Cambria Math" panose="02040503050406030204" pitchFamily="18" charset="0"/>
                        <a:ea typeface="ＭＳ Ｐゴシック" charset="0"/>
                      </a:rPr>
                      <m:t>𝑟</m:t>
                    </m:r>
                  </m:oMath>
                </a14:m>
                <a:r>
                  <a:rPr lang="en-US" sz="2200" dirty="0">
                    <a:latin typeface="+mj-lt"/>
                    <a:ea typeface="ＭＳ Ｐゴシック" charset="0"/>
                  </a:rPr>
                  <a:t>.</a:t>
                </a:r>
              </a:p>
              <a:p>
                <a:pPr marL="0" indent="0">
                  <a:buNone/>
                </a:pPr>
                <a:r>
                  <a:rPr lang="en-US" sz="1200" dirty="0">
                    <a:latin typeface="+mj-lt"/>
                    <a:ea typeface="ＭＳ Ｐゴシック" charset="0"/>
                  </a:rPr>
                  <a:t/>
                </a:r>
                <a:br>
                  <a:rPr lang="en-US" sz="1200" dirty="0">
                    <a:latin typeface="+mj-lt"/>
                    <a:ea typeface="ＭＳ Ｐゴシック" charset="0"/>
                  </a:rPr>
                </a:br>
                <a:r>
                  <a:rPr lang="en-US" sz="2200" dirty="0">
                    <a:solidFill>
                      <a:srgbClr val="0070C0"/>
                    </a:solidFill>
                    <a:latin typeface="+mj-lt"/>
                    <a:ea typeface="ＭＳ Ｐゴシック" charset="0"/>
                  </a:rPr>
                  <a:t>Base Case:</a:t>
                </a:r>
                <a:r>
                  <a:rPr lang="en-US" sz="2200" dirty="0">
                    <a:latin typeface="+mj-lt"/>
                    <a:ea typeface="ＭＳ Ｐゴシック" charset="0"/>
                  </a:rPr>
                  <a:t> </a:t>
                </a:r>
                <a14:m>
                  <m:oMath xmlns:m="http://schemas.openxmlformats.org/officeDocument/2006/math">
                    <m:sSub>
                      <m:sSubPr>
                        <m:ctrlPr>
                          <a:rPr lang="en-US" sz="2200" b="0" i="1" smtClean="0">
                            <a:latin typeface="Cambria Math" panose="02040503050406030204" pitchFamily="18" charset="0"/>
                            <a:ea typeface="ＭＳ Ｐゴシック" charset="0"/>
                          </a:rPr>
                        </m:ctrlPr>
                      </m:sSubPr>
                      <m:e>
                        <m:r>
                          <a:rPr lang="en-US" sz="2200" b="0" i="1" smtClean="0">
                            <a:latin typeface="Cambria Math" panose="02040503050406030204" pitchFamily="18" charset="0"/>
                            <a:ea typeface="ＭＳ Ｐゴシック" charset="0"/>
                          </a:rPr>
                          <m:t>𝑖</m:t>
                        </m:r>
                      </m:e>
                      <m:sub>
                        <m:r>
                          <a:rPr lang="en-US" sz="2200" b="0" i="1" smtClean="0">
                            <a:latin typeface="Cambria Math" panose="02040503050406030204" pitchFamily="18" charset="0"/>
                            <a:ea typeface="ＭＳ Ｐゴシック" charset="0"/>
                          </a:rPr>
                          <m:t>1</m:t>
                        </m:r>
                      </m:sub>
                    </m:sSub>
                  </m:oMath>
                </a14:m>
                <a:r>
                  <a:rPr lang="en-US" sz="2200" dirty="0">
                    <a:latin typeface="+mj-lt"/>
                    <a:ea typeface="ＭＳ Ｐゴシック" charset="0"/>
                  </a:rPr>
                  <a:t> chosen to have min finish time, so </a:t>
                </a:r>
                <a14:m>
                  <m:oMath xmlns:m="http://schemas.openxmlformats.org/officeDocument/2006/math">
                    <m:r>
                      <a:rPr lang="en-US" sz="2200" i="1" dirty="0" smtClean="0">
                        <a:latin typeface="Cambria Math" panose="02040503050406030204" pitchFamily="18" charset="0"/>
                        <a:ea typeface="ＭＳ Ｐゴシック" charset="0"/>
                      </a:rPr>
                      <m:t>𝑓</m:t>
                    </m:r>
                    <m:r>
                      <a:rPr lang="en-US" sz="2200" i="1" dirty="0" smtClean="0">
                        <a:latin typeface="Cambria Math" panose="02040503050406030204" pitchFamily="18" charset="0"/>
                        <a:ea typeface="ＭＳ Ｐゴシック" charset="0"/>
                      </a:rPr>
                      <m:t>(</m:t>
                    </m:r>
                    <m:r>
                      <a:rPr lang="en-US" sz="2200" i="1" dirty="0" smtClean="0">
                        <a:latin typeface="Cambria Math" panose="02040503050406030204" pitchFamily="18" charset="0"/>
                        <a:ea typeface="ＭＳ Ｐゴシック" charset="0"/>
                      </a:rPr>
                      <m:t>𝑖</m:t>
                    </m:r>
                    <m:r>
                      <a:rPr lang="en-US" sz="2200" i="1" baseline="-25000" dirty="0">
                        <a:latin typeface="Cambria Math" panose="02040503050406030204" pitchFamily="18" charset="0"/>
                        <a:ea typeface="ＭＳ Ｐゴシック" charset="0"/>
                      </a:rPr>
                      <m:t>1</m:t>
                    </m:r>
                    <m:r>
                      <a:rPr lang="en-US" sz="2200" i="1" dirty="0">
                        <a:latin typeface="Cambria Math" panose="02040503050406030204" pitchFamily="18" charset="0"/>
                        <a:ea typeface="ＭＳ Ｐゴシック" charset="0"/>
                      </a:rPr>
                      <m:t>) </m:t>
                    </m:r>
                    <m:r>
                      <a:rPr lang="en-US" sz="2200" i="1" dirty="0">
                        <a:latin typeface="Cambria Math" panose="02040503050406030204" pitchFamily="18" charset="0"/>
                        <a:ea typeface="ＭＳ Ｐゴシック" charset="0"/>
                        <a:sym typeface="Symbol" charset="0"/>
                      </a:rPr>
                      <m:t></m:t>
                    </m:r>
                    <m:r>
                      <a:rPr lang="en-US" sz="2200" i="1" dirty="0">
                        <a:latin typeface="Cambria Math" panose="02040503050406030204" pitchFamily="18" charset="0"/>
                        <a:ea typeface="ＭＳ Ｐゴシック" charset="0"/>
                      </a:rPr>
                      <m:t> </m:t>
                    </m:r>
                    <m:r>
                      <a:rPr lang="en-US" sz="2200" i="1" dirty="0">
                        <a:latin typeface="Cambria Math" panose="02040503050406030204" pitchFamily="18" charset="0"/>
                        <a:ea typeface="ＭＳ Ｐゴシック" charset="0"/>
                      </a:rPr>
                      <m:t>𝑓</m:t>
                    </m:r>
                    <m:r>
                      <a:rPr lang="en-US" sz="2200" i="1" dirty="0">
                        <a:latin typeface="Cambria Math" panose="02040503050406030204" pitchFamily="18" charset="0"/>
                        <a:ea typeface="ＭＳ Ｐゴシック" charset="0"/>
                      </a:rPr>
                      <m:t>(</m:t>
                    </m:r>
                    <m:r>
                      <a:rPr lang="en-US" sz="2200" i="1" dirty="0">
                        <a:latin typeface="Cambria Math" panose="02040503050406030204" pitchFamily="18" charset="0"/>
                        <a:ea typeface="ＭＳ Ｐゴシック" charset="0"/>
                      </a:rPr>
                      <m:t>𝑗</m:t>
                    </m:r>
                    <m:r>
                      <a:rPr lang="en-US" sz="2200" i="1" baseline="-25000" dirty="0">
                        <a:latin typeface="Cambria Math" panose="02040503050406030204" pitchFamily="18" charset="0"/>
                        <a:ea typeface="ＭＳ Ｐゴシック" charset="0"/>
                      </a:rPr>
                      <m:t>1</m:t>
                    </m:r>
                    <m:r>
                      <a:rPr lang="en-US" sz="2200" i="1" dirty="0">
                        <a:latin typeface="Cambria Math" panose="02040503050406030204" pitchFamily="18" charset="0"/>
                        <a:ea typeface="ＭＳ Ｐゴシック" charset="0"/>
                      </a:rPr>
                      <m:t>)</m:t>
                    </m:r>
                  </m:oMath>
                </a14:m>
                <a:r>
                  <a:rPr lang="en-US" sz="2200" dirty="0">
                    <a:latin typeface="+mj-lt"/>
                    <a:ea typeface="ＭＳ Ｐゴシック" charset="0"/>
                  </a:rPr>
                  <a:t>. </a:t>
                </a:r>
              </a:p>
              <a:p>
                <a:pPr marL="0" indent="0">
                  <a:buNone/>
                </a:pPr>
                <a:r>
                  <a:rPr lang="en-US" sz="2200" dirty="0">
                    <a:solidFill>
                      <a:srgbClr val="0070C0"/>
                    </a:solidFill>
                    <a:latin typeface="+mj-lt"/>
                    <a:ea typeface="ＭＳ Ｐゴシック" charset="0"/>
                  </a:rPr>
                  <a:t>IH: </a:t>
                </a:r>
                <a14:m>
                  <m:oMath xmlns:m="http://schemas.openxmlformats.org/officeDocument/2006/math">
                    <m:r>
                      <a:rPr lang="en-US" sz="2200" i="1" dirty="0" smtClean="0">
                        <a:latin typeface="Cambria Math" panose="02040503050406030204" pitchFamily="18" charset="0"/>
                        <a:ea typeface="ＭＳ Ｐゴシック" charset="0"/>
                      </a:rPr>
                      <m:t>𝑓</m:t>
                    </m:r>
                    <m:r>
                      <a:rPr lang="en-US" sz="2200" i="1" dirty="0" smtClean="0">
                        <a:latin typeface="Cambria Math" panose="02040503050406030204" pitchFamily="18" charset="0"/>
                        <a:ea typeface="ＭＳ Ｐゴシック" charset="0"/>
                      </a:rPr>
                      <m:t>(</m:t>
                    </m:r>
                    <m:sSub>
                      <m:sSubPr>
                        <m:ctrlPr>
                          <a:rPr lang="en-US" sz="2200" b="0" i="1" dirty="0" smtClean="0">
                            <a:latin typeface="Cambria Math" panose="02040503050406030204" pitchFamily="18" charset="0"/>
                            <a:ea typeface="ＭＳ Ｐゴシック" charset="0"/>
                          </a:rPr>
                        </m:ctrlPr>
                      </m:sSubPr>
                      <m:e>
                        <m:r>
                          <a:rPr lang="en-US" sz="2200" b="0" i="1" dirty="0" smtClean="0">
                            <a:latin typeface="Cambria Math" panose="02040503050406030204" pitchFamily="18" charset="0"/>
                            <a:ea typeface="ＭＳ Ｐゴシック" charset="0"/>
                          </a:rPr>
                          <m:t>𝑖</m:t>
                        </m:r>
                      </m:e>
                      <m:sub>
                        <m:r>
                          <a:rPr lang="en-US" sz="2200" b="0" i="1" dirty="0" smtClean="0">
                            <a:latin typeface="Cambria Math" panose="02040503050406030204" pitchFamily="18" charset="0"/>
                            <a:ea typeface="ＭＳ Ｐゴシック" charset="0"/>
                          </a:rPr>
                          <m:t>𝑟</m:t>
                        </m:r>
                      </m:sub>
                    </m:sSub>
                    <m:r>
                      <a:rPr lang="en-US" sz="2200" b="0" i="1" dirty="0" smtClean="0">
                        <a:latin typeface="Cambria Math" panose="02040503050406030204" pitchFamily="18" charset="0"/>
                        <a:ea typeface="ＭＳ Ｐゴシック" charset="0"/>
                      </a:rPr>
                      <m:t>)</m:t>
                    </m:r>
                    <m:r>
                      <a:rPr lang="en-US" sz="2200" i="1" dirty="0">
                        <a:latin typeface="Cambria Math" panose="02040503050406030204" pitchFamily="18" charset="0"/>
                        <a:ea typeface="ＭＳ Ｐゴシック" charset="0"/>
                      </a:rPr>
                      <m:t> </m:t>
                    </m:r>
                    <m:r>
                      <a:rPr lang="en-US" sz="2200" i="1" dirty="0">
                        <a:latin typeface="Cambria Math" panose="02040503050406030204" pitchFamily="18" charset="0"/>
                        <a:ea typeface="ＭＳ Ｐゴシック" charset="0"/>
                        <a:sym typeface="Symbol" charset="0"/>
                      </a:rPr>
                      <m:t></m:t>
                    </m:r>
                    <m:r>
                      <a:rPr lang="en-US" sz="2200" i="1" dirty="0">
                        <a:latin typeface="Cambria Math" panose="02040503050406030204" pitchFamily="18" charset="0"/>
                        <a:ea typeface="ＭＳ Ｐゴシック" charset="0"/>
                      </a:rPr>
                      <m:t> </m:t>
                    </m:r>
                    <m:r>
                      <a:rPr lang="en-US" sz="2200" i="1" dirty="0">
                        <a:latin typeface="Cambria Math" panose="02040503050406030204" pitchFamily="18" charset="0"/>
                        <a:ea typeface="ＭＳ Ｐゴシック" charset="0"/>
                      </a:rPr>
                      <m:t>𝑓</m:t>
                    </m:r>
                    <m:d>
                      <m:dPr>
                        <m:ctrlPr>
                          <a:rPr lang="en-US" sz="2200" i="1" dirty="0">
                            <a:latin typeface="Cambria Math" panose="02040503050406030204" pitchFamily="18" charset="0"/>
                            <a:ea typeface="ＭＳ Ｐゴシック" charset="0"/>
                          </a:rPr>
                        </m:ctrlPr>
                      </m:dPr>
                      <m:e>
                        <m:sSub>
                          <m:sSubPr>
                            <m:ctrlPr>
                              <a:rPr lang="en-US" sz="2200" b="0" i="1" dirty="0" smtClean="0">
                                <a:latin typeface="Cambria Math" panose="02040503050406030204" pitchFamily="18" charset="0"/>
                                <a:ea typeface="ＭＳ Ｐゴシック" charset="0"/>
                              </a:rPr>
                            </m:ctrlPr>
                          </m:sSubPr>
                          <m:e>
                            <m:r>
                              <a:rPr lang="en-US" sz="2200" b="0" i="1" dirty="0" smtClean="0">
                                <a:latin typeface="Cambria Math" panose="02040503050406030204" pitchFamily="18" charset="0"/>
                                <a:ea typeface="ＭＳ Ｐゴシック" charset="0"/>
                              </a:rPr>
                              <m:t>𝑗</m:t>
                            </m:r>
                          </m:e>
                          <m:sub>
                            <m:r>
                              <a:rPr lang="en-US" sz="2200" b="0" i="1" dirty="0" smtClean="0">
                                <a:latin typeface="Cambria Math" panose="02040503050406030204" pitchFamily="18" charset="0"/>
                                <a:ea typeface="ＭＳ Ｐゴシック" charset="0"/>
                              </a:rPr>
                              <m:t>𝑟</m:t>
                            </m:r>
                          </m:sub>
                        </m:sSub>
                      </m:e>
                    </m:d>
                  </m:oMath>
                </a14:m>
                <a:r>
                  <a:rPr lang="en-US" sz="2200" baseline="-25000" dirty="0">
                    <a:latin typeface="+mj-lt"/>
                    <a:ea typeface="ＭＳ Ｐゴシック" charset="0"/>
                  </a:rPr>
                  <a:t> </a:t>
                </a:r>
                <a:r>
                  <a:rPr lang="en-US" sz="2200" dirty="0">
                    <a:latin typeface="+mj-lt"/>
                    <a:ea typeface="ＭＳ Ｐゴシック" charset="0"/>
                  </a:rPr>
                  <a:t>for some r</a:t>
                </a:r>
              </a:p>
              <a:p>
                <a:pPr marL="0" indent="0">
                  <a:buNone/>
                </a:pPr>
                <a:r>
                  <a:rPr lang="en-US" sz="2200" dirty="0">
                    <a:solidFill>
                      <a:srgbClr val="0070C0"/>
                    </a:solidFill>
                    <a:latin typeface="+mj-lt"/>
                    <a:ea typeface="ＭＳ Ｐゴシック" charset="0"/>
                  </a:rPr>
                  <a:t>IS:</a:t>
                </a:r>
                <a:r>
                  <a:rPr lang="en-US" sz="2200" dirty="0">
                    <a:latin typeface="+mj-lt"/>
                    <a:ea typeface="ＭＳ Ｐゴシック" charset="0"/>
                  </a:rPr>
                  <a:t> Since </a:t>
                </a:r>
                <a14:m>
                  <m:oMath xmlns:m="http://schemas.openxmlformats.org/officeDocument/2006/math">
                    <m:r>
                      <a:rPr lang="en-US" sz="2200" b="0" i="1" dirty="0" smtClean="0">
                        <a:latin typeface="Cambria Math" panose="02040503050406030204" pitchFamily="18" charset="0"/>
                        <a:ea typeface="ＭＳ Ｐゴシック" charset="0"/>
                      </a:rPr>
                      <m:t>𝑓</m:t>
                    </m:r>
                    <m:d>
                      <m:dPr>
                        <m:ctrlPr>
                          <a:rPr lang="en-US" sz="2200" b="0" i="1" dirty="0" smtClean="0">
                            <a:latin typeface="Cambria Math" panose="02040503050406030204" pitchFamily="18" charset="0"/>
                            <a:ea typeface="ＭＳ Ｐゴシック" charset="0"/>
                          </a:rPr>
                        </m:ctrlPr>
                      </m:dPr>
                      <m:e>
                        <m:sSub>
                          <m:sSubPr>
                            <m:ctrlPr>
                              <a:rPr lang="en-US" sz="2200" b="0" i="1" dirty="0" smtClean="0">
                                <a:latin typeface="Cambria Math" panose="02040503050406030204" pitchFamily="18" charset="0"/>
                                <a:ea typeface="ＭＳ Ｐゴシック" charset="0"/>
                              </a:rPr>
                            </m:ctrlPr>
                          </m:sSubPr>
                          <m:e>
                            <m:r>
                              <a:rPr lang="en-US" sz="2200" b="0" i="1" dirty="0" smtClean="0">
                                <a:latin typeface="Cambria Math" panose="02040503050406030204" pitchFamily="18" charset="0"/>
                                <a:ea typeface="ＭＳ Ｐゴシック" charset="0"/>
                              </a:rPr>
                              <m:t>𝑖</m:t>
                            </m:r>
                          </m:e>
                          <m:sub>
                            <m:r>
                              <a:rPr lang="en-US" sz="2200" b="0" i="1" dirty="0" smtClean="0">
                                <a:latin typeface="Cambria Math" panose="02040503050406030204" pitchFamily="18" charset="0"/>
                                <a:ea typeface="ＭＳ Ｐゴシック" charset="0"/>
                              </a:rPr>
                              <m:t>𝑟</m:t>
                            </m:r>
                          </m:sub>
                        </m:sSub>
                      </m:e>
                    </m:d>
                    <m:r>
                      <a:rPr lang="en-US" sz="2200" b="0" i="1" dirty="0" smtClean="0">
                        <a:latin typeface="Cambria Math" panose="02040503050406030204" pitchFamily="18" charset="0"/>
                        <a:ea typeface="ＭＳ Ｐゴシック" charset="0"/>
                      </a:rPr>
                      <m:t>≤</m:t>
                    </m:r>
                    <m:r>
                      <a:rPr lang="en-US" sz="2200" i="1" dirty="0" smtClean="0">
                        <a:latin typeface="Cambria Math" panose="02040503050406030204" pitchFamily="18" charset="0"/>
                        <a:ea typeface="ＭＳ Ｐゴシック" charset="0"/>
                      </a:rPr>
                      <m:t>𝑓</m:t>
                    </m:r>
                    <m:d>
                      <m:dPr>
                        <m:ctrlPr>
                          <a:rPr lang="en-US" sz="2200" b="0" i="1" dirty="0" smtClean="0">
                            <a:latin typeface="Cambria Math" panose="02040503050406030204" pitchFamily="18" charset="0"/>
                            <a:ea typeface="ＭＳ Ｐゴシック" charset="0"/>
                          </a:rPr>
                        </m:ctrlPr>
                      </m:dPr>
                      <m:e>
                        <m:sSub>
                          <m:sSubPr>
                            <m:ctrlPr>
                              <a:rPr lang="en-US" sz="2200" b="0" i="1" dirty="0" smtClean="0">
                                <a:latin typeface="Cambria Math" panose="02040503050406030204" pitchFamily="18" charset="0"/>
                                <a:ea typeface="ＭＳ Ｐゴシック" charset="0"/>
                              </a:rPr>
                            </m:ctrlPr>
                          </m:sSubPr>
                          <m:e>
                            <m:r>
                              <a:rPr lang="en-US" sz="2200" b="0" i="1" dirty="0" smtClean="0">
                                <a:latin typeface="Cambria Math" panose="02040503050406030204" pitchFamily="18" charset="0"/>
                                <a:ea typeface="ＭＳ Ｐゴシック" charset="0"/>
                              </a:rPr>
                              <m:t>𝑗</m:t>
                            </m:r>
                          </m:e>
                          <m:sub>
                            <m:r>
                              <a:rPr lang="en-US" sz="2200" b="0" i="1" dirty="0" smtClean="0">
                                <a:latin typeface="Cambria Math" panose="02040503050406030204" pitchFamily="18" charset="0"/>
                                <a:ea typeface="ＭＳ Ｐゴシック" charset="0"/>
                              </a:rPr>
                              <m:t>𝑟</m:t>
                            </m:r>
                          </m:sub>
                        </m:sSub>
                      </m:e>
                    </m:d>
                    <m:r>
                      <a:rPr lang="en-US" sz="2200" b="0" i="1" dirty="0" smtClean="0">
                        <a:latin typeface="Cambria Math" panose="02040503050406030204" pitchFamily="18" charset="0"/>
                        <a:ea typeface="ＭＳ Ｐゴシック" charset="0"/>
                      </a:rPr>
                      <m:t>≤</m:t>
                    </m:r>
                    <m:r>
                      <a:rPr lang="en-US" sz="2200" i="1" dirty="0">
                        <a:latin typeface="Cambria Math" panose="02040503050406030204" pitchFamily="18" charset="0"/>
                        <a:ea typeface="ＭＳ Ｐゴシック" charset="0"/>
                      </a:rPr>
                      <m:t>𝑠</m:t>
                    </m:r>
                    <m:r>
                      <a:rPr lang="en-US" sz="2200" i="1" dirty="0">
                        <a:latin typeface="Cambria Math" panose="02040503050406030204" pitchFamily="18" charset="0"/>
                        <a:ea typeface="ＭＳ Ｐゴシック" charset="0"/>
                      </a:rPr>
                      <m:t>(</m:t>
                    </m:r>
                    <m:sSub>
                      <m:sSubPr>
                        <m:ctrlPr>
                          <a:rPr lang="en-US" sz="2200" b="0" i="1" dirty="0" smtClean="0">
                            <a:latin typeface="Cambria Math" panose="02040503050406030204" pitchFamily="18" charset="0"/>
                            <a:ea typeface="ＭＳ Ｐゴシック" charset="0"/>
                          </a:rPr>
                        </m:ctrlPr>
                      </m:sSubPr>
                      <m:e>
                        <m:r>
                          <a:rPr lang="en-US" sz="2200" i="1" dirty="0">
                            <a:latin typeface="Cambria Math" panose="02040503050406030204" pitchFamily="18" charset="0"/>
                            <a:ea typeface="ＭＳ Ｐゴシック" charset="0"/>
                          </a:rPr>
                          <m:t>𝑗</m:t>
                        </m:r>
                      </m:e>
                      <m:sub>
                        <m:r>
                          <a:rPr lang="en-US" sz="2200" b="0" i="1" dirty="0" smtClean="0">
                            <a:latin typeface="Cambria Math" panose="02040503050406030204" pitchFamily="18" charset="0"/>
                            <a:ea typeface="ＭＳ Ｐゴシック" charset="0"/>
                          </a:rPr>
                          <m:t>𝑟</m:t>
                        </m:r>
                        <m:r>
                          <a:rPr lang="en-US" sz="2200" b="0" i="1" dirty="0" smtClean="0">
                            <a:latin typeface="Cambria Math" panose="02040503050406030204" pitchFamily="18" charset="0"/>
                            <a:ea typeface="ＭＳ Ｐゴシック" charset="0"/>
                          </a:rPr>
                          <m:t>+1</m:t>
                        </m:r>
                      </m:sub>
                    </m:sSub>
                    <m:r>
                      <a:rPr lang="en-US" sz="2200" b="0" i="1" dirty="0" smtClean="0">
                        <a:latin typeface="Cambria Math" panose="02040503050406030204" pitchFamily="18" charset="0"/>
                        <a:ea typeface="ＭＳ Ｐゴシック" charset="0"/>
                      </a:rPr>
                      <m:t>)</m:t>
                    </m:r>
                  </m:oMath>
                </a14:m>
                <a:r>
                  <a:rPr lang="en-US" sz="2200" dirty="0">
                    <a:latin typeface="+mj-lt"/>
                    <a:ea typeface="ＭＳ Ｐゴシック" charset="0"/>
                  </a:rPr>
                  <a:t>, </a:t>
                </a:r>
                <a14:m>
                  <m:oMath xmlns:m="http://schemas.openxmlformats.org/officeDocument/2006/math">
                    <m:sSub>
                      <m:sSubPr>
                        <m:ctrlPr>
                          <a:rPr lang="en-US" sz="2200" b="0" i="1" dirty="0" smtClean="0">
                            <a:latin typeface="Cambria Math" panose="02040503050406030204" pitchFamily="18" charset="0"/>
                            <a:ea typeface="ＭＳ Ｐゴシック" charset="0"/>
                          </a:rPr>
                        </m:ctrlPr>
                      </m:sSubPr>
                      <m:e>
                        <m:r>
                          <a:rPr lang="en-US" sz="2200" b="0" i="1" dirty="0" smtClean="0">
                            <a:latin typeface="Cambria Math" panose="02040503050406030204" pitchFamily="18" charset="0"/>
                            <a:ea typeface="ＭＳ Ｐゴシック" charset="0"/>
                          </a:rPr>
                          <m:t>𝑗</m:t>
                        </m:r>
                      </m:e>
                      <m:sub>
                        <m:r>
                          <a:rPr lang="en-US" sz="2200" b="0" i="1" dirty="0" smtClean="0">
                            <a:latin typeface="Cambria Math" panose="02040503050406030204" pitchFamily="18" charset="0"/>
                            <a:ea typeface="ＭＳ Ｐゴシック" charset="0"/>
                          </a:rPr>
                          <m:t>𝑟</m:t>
                        </m:r>
                        <m:r>
                          <a:rPr lang="en-US" sz="2200" b="0" i="1" dirty="0" smtClean="0">
                            <a:latin typeface="Cambria Math" panose="02040503050406030204" pitchFamily="18" charset="0"/>
                            <a:ea typeface="ＭＳ Ｐゴシック" charset="0"/>
                          </a:rPr>
                          <m:t>+1</m:t>
                        </m:r>
                      </m:sub>
                    </m:sSub>
                  </m:oMath>
                </a14:m>
                <a:r>
                  <a:rPr lang="en-US" sz="2200" dirty="0">
                    <a:latin typeface="+mj-lt"/>
                    <a:ea typeface="ＭＳ Ｐゴシック" charset="0"/>
                  </a:rPr>
                  <a:t> is among the candidates considered by greedy when it picked </a:t>
                </a:r>
                <a14:m>
                  <m:oMath xmlns:m="http://schemas.openxmlformats.org/officeDocument/2006/math">
                    <m:sSub>
                      <m:sSubPr>
                        <m:ctrlPr>
                          <a:rPr lang="en-US" sz="2200" b="0" i="1" smtClean="0">
                            <a:latin typeface="Cambria Math" panose="02040503050406030204" pitchFamily="18" charset="0"/>
                            <a:ea typeface="ＭＳ Ｐゴシック" charset="0"/>
                          </a:rPr>
                        </m:ctrlPr>
                      </m:sSubPr>
                      <m:e>
                        <m:r>
                          <a:rPr lang="en-US" sz="2200" b="0" i="1" smtClean="0">
                            <a:latin typeface="Cambria Math" panose="02040503050406030204" pitchFamily="18" charset="0"/>
                            <a:ea typeface="ＭＳ Ｐゴシック" charset="0"/>
                          </a:rPr>
                          <m:t>𝑖</m:t>
                        </m:r>
                      </m:e>
                      <m:sub>
                        <m:r>
                          <a:rPr lang="en-US" sz="2200" b="0" i="1" smtClean="0">
                            <a:latin typeface="Cambria Math" panose="02040503050406030204" pitchFamily="18" charset="0"/>
                            <a:ea typeface="ＭＳ Ｐゴシック" charset="0"/>
                          </a:rPr>
                          <m:t>𝑟</m:t>
                        </m:r>
                        <m:r>
                          <a:rPr lang="en-US" sz="2200" b="0" i="1" smtClean="0">
                            <a:latin typeface="Cambria Math" panose="02040503050406030204" pitchFamily="18" charset="0"/>
                            <a:ea typeface="ＭＳ Ｐゴシック" charset="0"/>
                          </a:rPr>
                          <m:t>+1</m:t>
                        </m:r>
                      </m:sub>
                    </m:sSub>
                  </m:oMath>
                </a14:m>
                <a:r>
                  <a:rPr lang="en-US" sz="2200" dirty="0">
                    <a:latin typeface="+mj-lt"/>
                    <a:ea typeface="ＭＳ Ｐゴシック" charset="0"/>
                  </a:rPr>
                  <a:t>, &amp; it picks min finish, so </a:t>
                </a:r>
                <a14:m>
                  <m:oMath xmlns:m="http://schemas.openxmlformats.org/officeDocument/2006/math">
                    <m:r>
                      <a:rPr lang="en-US" sz="2200" i="1" dirty="0" smtClean="0">
                        <a:latin typeface="Cambria Math" panose="02040503050406030204" pitchFamily="18" charset="0"/>
                        <a:ea typeface="ＭＳ Ｐゴシック" charset="0"/>
                      </a:rPr>
                      <m:t>𝑓</m:t>
                    </m:r>
                    <m:d>
                      <m:dPr>
                        <m:ctrlPr>
                          <a:rPr lang="en-US" sz="2200" i="1" dirty="0" smtClean="0">
                            <a:latin typeface="Cambria Math" panose="02040503050406030204" pitchFamily="18" charset="0"/>
                            <a:ea typeface="ＭＳ Ｐゴシック" charset="0"/>
                          </a:rPr>
                        </m:ctrlPr>
                      </m:dPr>
                      <m:e>
                        <m:sSub>
                          <m:sSubPr>
                            <m:ctrlPr>
                              <a:rPr lang="en-US" sz="2200" b="0" i="1" dirty="0" smtClean="0">
                                <a:latin typeface="Cambria Math" panose="02040503050406030204" pitchFamily="18" charset="0"/>
                                <a:ea typeface="ＭＳ Ｐゴシック" charset="0"/>
                              </a:rPr>
                            </m:ctrlPr>
                          </m:sSubPr>
                          <m:e>
                            <m:r>
                              <a:rPr lang="en-US" sz="2200" b="0" i="1" dirty="0" smtClean="0">
                                <a:latin typeface="Cambria Math" panose="02040503050406030204" pitchFamily="18" charset="0"/>
                                <a:ea typeface="ＭＳ Ｐゴシック" charset="0"/>
                              </a:rPr>
                              <m:t>𝑖</m:t>
                            </m:r>
                          </m:e>
                          <m:sub>
                            <m:r>
                              <a:rPr lang="en-US" sz="2200" b="0" i="1" dirty="0" smtClean="0">
                                <a:latin typeface="Cambria Math" panose="02040503050406030204" pitchFamily="18" charset="0"/>
                                <a:ea typeface="ＭＳ Ｐゴシック" charset="0"/>
                              </a:rPr>
                              <m:t>𝑟</m:t>
                            </m:r>
                            <m:r>
                              <a:rPr lang="en-US" sz="2200" b="0" i="1" dirty="0" smtClean="0">
                                <a:latin typeface="Cambria Math" panose="02040503050406030204" pitchFamily="18" charset="0"/>
                                <a:ea typeface="ＭＳ Ｐゴシック" charset="0"/>
                              </a:rPr>
                              <m:t>+1</m:t>
                            </m:r>
                          </m:sub>
                        </m:sSub>
                      </m:e>
                    </m:d>
                    <m:r>
                      <a:rPr lang="en-US" sz="2200" b="0" i="1" dirty="0" smtClean="0">
                        <a:latin typeface="Cambria Math" panose="02040503050406030204" pitchFamily="18" charset="0"/>
                        <a:ea typeface="ＭＳ Ｐゴシック" charset="0"/>
                      </a:rPr>
                      <m:t>≤</m:t>
                    </m:r>
                    <m:r>
                      <a:rPr lang="en-US" sz="2200" i="1" dirty="0">
                        <a:latin typeface="Cambria Math" panose="02040503050406030204" pitchFamily="18" charset="0"/>
                        <a:ea typeface="ＭＳ Ｐゴシック" charset="0"/>
                      </a:rPr>
                      <m:t>𝑓</m:t>
                    </m:r>
                    <m:r>
                      <a:rPr lang="en-US" sz="2200" i="1" dirty="0">
                        <a:latin typeface="Cambria Math" panose="02040503050406030204" pitchFamily="18" charset="0"/>
                        <a:ea typeface="ＭＳ Ｐゴシック" charset="0"/>
                      </a:rPr>
                      <m:t>(</m:t>
                    </m:r>
                    <m:sSub>
                      <m:sSubPr>
                        <m:ctrlPr>
                          <a:rPr lang="en-US" sz="2200" b="0" i="1" dirty="0" smtClean="0">
                            <a:latin typeface="Cambria Math" panose="02040503050406030204" pitchFamily="18" charset="0"/>
                            <a:ea typeface="ＭＳ Ｐゴシック" charset="0"/>
                          </a:rPr>
                        </m:ctrlPr>
                      </m:sSubPr>
                      <m:e>
                        <m:r>
                          <a:rPr lang="en-US" sz="2200" b="0" i="1" dirty="0" smtClean="0">
                            <a:latin typeface="Cambria Math" panose="02040503050406030204" pitchFamily="18" charset="0"/>
                            <a:ea typeface="ＭＳ Ｐゴシック" charset="0"/>
                          </a:rPr>
                          <m:t>𝑗</m:t>
                        </m:r>
                      </m:e>
                      <m:sub>
                        <m:r>
                          <a:rPr lang="en-US" sz="2200" b="0" i="1" dirty="0" smtClean="0">
                            <a:latin typeface="Cambria Math" panose="02040503050406030204" pitchFamily="18" charset="0"/>
                            <a:ea typeface="ＭＳ Ｐゴシック" charset="0"/>
                          </a:rPr>
                          <m:t>𝑟</m:t>
                        </m:r>
                        <m:r>
                          <a:rPr lang="en-US" sz="2200" b="0" i="1" dirty="0" smtClean="0">
                            <a:latin typeface="Cambria Math" panose="02040503050406030204" pitchFamily="18" charset="0"/>
                            <a:ea typeface="ＭＳ Ｐゴシック" charset="0"/>
                          </a:rPr>
                          <m:t>+1</m:t>
                        </m:r>
                      </m:sub>
                    </m:sSub>
                    <m:r>
                      <a:rPr lang="en-US" sz="2200" i="1" dirty="0">
                        <a:latin typeface="Cambria Math" panose="02040503050406030204" pitchFamily="18" charset="0"/>
                        <a:ea typeface="ＭＳ Ｐゴシック" charset="0"/>
                      </a:rPr>
                      <m:t>)</m:t>
                    </m:r>
                  </m:oMath>
                </a14:m>
                <a:endParaRPr lang="en-US" sz="2200" dirty="0">
                  <a:latin typeface="+mj-lt"/>
                  <a:ea typeface="ＭＳ Ｐゴシック" charset="0"/>
                </a:endParaRPr>
              </a:p>
              <a:p>
                <a:pPr marL="0" indent="0">
                  <a:buNone/>
                </a:pPr>
                <a:endParaRPr lang="en-US" sz="2200" dirty="0">
                  <a:latin typeface="+mj-lt"/>
                  <a:ea typeface="ＭＳ Ｐゴシック" charset="0"/>
                </a:endParaRPr>
              </a:p>
              <a:p>
                <a:pPr marL="0" indent="0">
                  <a:buNone/>
                </a:pPr>
                <a:r>
                  <a:rPr lang="en-US" sz="2200" dirty="0">
                    <a:ea typeface="ＭＳ Ｐゴシック" charset="0"/>
                  </a:rPr>
                  <a:t>Observe that we must have </a:t>
                </a:r>
                <a14:m>
                  <m:oMath xmlns:m="http://schemas.openxmlformats.org/officeDocument/2006/math">
                    <m:r>
                      <a:rPr lang="en-US" sz="2200" i="1" dirty="0">
                        <a:latin typeface="Cambria Math" panose="02040503050406030204" pitchFamily="18" charset="0"/>
                        <a:ea typeface="ＭＳ Ｐゴシック" charset="0"/>
                      </a:rPr>
                      <m:t>𝑘</m:t>
                    </m:r>
                    <m:r>
                      <a:rPr lang="en-US" sz="2200" i="1" dirty="0">
                        <a:latin typeface="Cambria Math" panose="02040503050406030204" pitchFamily="18" charset="0"/>
                        <a:ea typeface="ＭＳ Ｐゴシック" charset="0"/>
                      </a:rPr>
                      <m:t>≥</m:t>
                    </m:r>
                    <m:r>
                      <a:rPr lang="en-US" sz="2200" i="1" dirty="0">
                        <a:latin typeface="Cambria Math" panose="02040503050406030204" pitchFamily="18" charset="0"/>
                        <a:ea typeface="ＭＳ Ｐゴシック" charset="0"/>
                        <a:sym typeface="Symbol" charset="0"/>
                      </a:rPr>
                      <m:t>𝑚</m:t>
                    </m:r>
                  </m:oMath>
                </a14:m>
                <a:r>
                  <a:rPr lang="en-US" sz="2200" dirty="0">
                    <a:ea typeface="ＭＳ Ｐゴシック" charset="0"/>
                    <a:sym typeface="Symbol" charset="0"/>
                  </a:rPr>
                  <a:t>, else </a:t>
                </a:r>
                <a14:m>
                  <m:oMath xmlns:m="http://schemas.openxmlformats.org/officeDocument/2006/math">
                    <m:sSub>
                      <m:sSubPr>
                        <m:ctrlPr>
                          <a:rPr lang="en-US" sz="2200" b="0" i="1" smtClean="0">
                            <a:latin typeface="Cambria Math" panose="02040503050406030204" pitchFamily="18" charset="0"/>
                            <a:ea typeface="ＭＳ Ｐゴシック" charset="0"/>
                            <a:sym typeface="Symbol" charset="0"/>
                          </a:rPr>
                        </m:ctrlPr>
                      </m:sSubPr>
                      <m:e>
                        <m:r>
                          <a:rPr lang="en-US" sz="2200" b="0" i="1" smtClean="0">
                            <a:latin typeface="Cambria Math" panose="02040503050406030204" pitchFamily="18" charset="0"/>
                            <a:ea typeface="ＭＳ Ｐゴシック" charset="0"/>
                            <a:sym typeface="Symbol" charset="0"/>
                          </a:rPr>
                          <m:t>𝑗</m:t>
                        </m:r>
                      </m:e>
                      <m:sub>
                        <m:r>
                          <a:rPr lang="en-US" sz="2200" b="0" i="1" smtClean="0">
                            <a:latin typeface="Cambria Math" panose="02040503050406030204" pitchFamily="18" charset="0"/>
                            <a:ea typeface="ＭＳ Ｐゴシック" charset="0"/>
                            <a:sym typeface="Symbol" charset="0"/>
                          </a:rPr>
                          <m:t>𝑘</m:t>
                        </m:r>
                        <m:r>
                          <a:rPr lang="en-US" sz="2200" b="0" i="1" smtClean="0">
                            <a:latin typeface="Cambria Math" panose="02040503050406030204" pitchFamily="18" charset="0"/>
                            <a:ea typeface="ＭＳ Ｐゴシック" charset="0"/>
                            <a:sym typeface="Symbol" charset="0"/>
                          </a:rPr>
                          <m:t>+1</m:t>
                        </m:r>
                      </m:sub>
                    </m:sSub>
                  </m:oMath>
                </a14:m>
                <a:r>
                  <a:rPr lang="en-US" sz="2200" dirty="0">
                    <a:ea typeface="ＭＳ Ｐゴシック" charset="0"/>
                    <a:sym typeface="Symbol" charset="0"/>
                  </a:rPr>
                  <a:t> is among (nonempty) set of candidates for </a:t>
                </a:r>
                <a14:m>
                  <m:oMath xmlns:m="http://schemas.openxmlformats.org/officeDocument/2006/math">
                    <m:sSub>
                      <m:sSubPr>
                        <m:ctrlPr>
                          <a:rPr lang="en-US" sz="2200" b="0" i="1" smtClean="0">
                            <a:latin typeface="Cambria Math" panose="02040503050406030204" pitchFamily="18" charset="0"/>
                            <a:ea typeface="ＭＳ Ｐゴシック" charset="0"/>
                            <a:sym typeface="Symbol" charset="0"/>
                          </a:rPr>
                        </m:ctrlPr>
                      </m:sSubPr>
                      <m:e>
                        <m:r>
                          <a:rPr lang="en-US" sz="2200" b="0" i="1" smtClean="0">
                            <a:latin typeface="Cambria Math" panose="02040503050406030204" pitchFamily="18" charset="0"/>
                            <a:ea typeface="ＭＳ Ｐゴシック" charset="0"/>
                            <a:sym typeface="Symbol" charset="0"/>
                          </a:rPr>
                          <m:t>𝑖</m:t>
                        </m:r>
                      </m:e>
                      <m:sub>
                        <m:r>
                          <a:rPr lang="en-US" sz="2200" b="0" i="1" smtClean="0">
                            <a:latin typeface="Cambria Math" panose="02040503050406030204" pitchFamily="18" charset="0"/>
                            <a:ea typeface="ＭＳ Ｐゴシック" charset="0"/>
                            <a:sym typeface="Symbol" charset="0"/>
                          </a:rPr>
                          <m:t>𝑘</m:t>
                        </m:r>
                        <m:r>
                          <a:rPr lang="en-US" sz="2200" b="0" i="1" smtClean="0">
                            <a:latin typeface="Cambria Math" panose="02040503050406030204" pitchFamily="18" charset="0"/>
                            <a:ea typeface="ＭＳ Ｐゴシック" charset="0"/>
                            <a:sym typeface="Symbol" charset="0"/>
                          </a:rPr>
                          <m:t>+1</m:t>
                        </m:r>
                      </m:sub>
                    </m:sSub>
                  </m:oMath>
                </a14:m>
                <a:r>
                  <a:rPr lang="en-US" sz="2200" dirty="0">
                    <a:latin typeface="+mj-lt"/>
                    <a:ea typeface="ＭＳ Ｐゴシック" charset="0"/>
                  </a:rPr>
                  <a:t>.</a:t>
                </a:r>
              </a:p>
              <a:p>
                <a:pPr marL="0" indent="0">
                  <a:buNone/>
                </a:pPr>
                <a:endParaRPr lang="en-US" sz="2200" baseline="-25000" dirty="0">
                  <a:latin typeface="+mj-lt"/>
                  <a:ea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1" indent="0">
                  <a:buFont typeface="Monotype Sorts" charset="0"/>
                  <a:buNone/>
                </a:pPr>
                <a:endParaRPr lang="en-US" sz="2400" dirty="0">
                  <a:latin typeface="Comic Sans MS" charset="0"/>
                  <a:ea typeface="ＭＳ Ｐゴシック" charset="0"/>
                </a:endParaRPr>
              </a:p>
              <a:p>
                <a:pPr marL="114300" lvl="1" indent="0">
                  <a:lnSpc>
                    <a:spcPts val="2600"/>
                  </a:lnSpc>
                  <a:spcBef>
                    <a:spcPct val="0"/>
                  </a:spcBef>
                  <a:buClr>
                    <a:srgbClr val="000000"/>
                  </a:buClr>
                  <a:buSzPct val="100000"/>
                </a:pPr>
                <a:endParaRPr lang="en-US" alt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3"/>
                <a:ext cx="8229600" cy="5393001"/>
              </a:xfrm>
              <a:blipFill>
                <a:blip r:embed="rId3"/>
                <a:stretch>
                  <a:fillRect l="-1111" t="-791" b="-2260"/>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4</a:t>
            </a:fld>
            <a:endParaRPr lang="en-US" altLang="en-US" sz="1400" dirty="0">
              <a:latin typeface="Tahoma" panose="020B0604030504040204" pitchFamily="34" charset="0"/>
            </a:endParaRPr>
          </a:p>
        </p:txBody>
      </p:sp>
    </p:spTree>
    <p:extLst>
      <p:ext uri="{BB962C8B-B14F-4D97-AF65-F5344CB8AC3E}">
        <p14:creationId xmlns:p14="http://schemas.microsoft.com/office/powerpoint/2010/main" val="2583040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pPr eaLnBrk="1" hangingPunct="1"/>
            <a:r>
              <a:rPr lang="en-US" altLang="en-US" dirty="0">
                <a:solidFill>
                  <a:srgbClr val="002060"/>
                </a:solidFill>
                <a:latin typeface="Arial Black" panose="020B0A04020102020204" pitchFamily="34" charset="0"/>
              </a:rPr>
              <a:t>CSE 421</a:t>
            </a:r>
            <a:endParaRPr lang="en-US" altLang="en-US" dirty="0">
              <a:solidFill>
                <a:srgbClr val="002060"/>
              </a:solidFill>
            </a:endParaRPr>
          </a:p>
        </p:txBody>
      </p:sp>
      <p:sp>
        <p:nvSpPr>
          <p:cNvPr id="4100" name="Rectangle 3"/>
          <p:cNvSpPr>
            <a:spLocks noGrp="1" noChangeArrowheads="1"/>
          </p:cNvSpPr>
          <p:nvPr>
            <p:ph type="subTitle" idx="1"/>
          </p:nvPr>
        </p:nvSpPr>
        <p:spPr>
          <a:xfrm>
            <a:off x="565150" y="3886200"/>
            <a:ext cx="8026400" cy="2366963"/>
          </a:xfrm>
        </p:spPr>
        <p:txBody>
          <a:bodyPr/>
          <a:lstStyle/>
          <a:p>
            <a:pPr eaLnBrk="1" hangingPunct="1"/>
            <a:r>
              <a:rPr lang="en-US" altLang="en-US" b="1" dirty="0">
                <a:solidFill>
                  <a:schemeClr val="tx2"/>
                </a:solidFill>
              </a:rPr>
              <a:t>Greedy Algorithms / Interval Partitioning</a:t>
            </a:r>
          </a:p>
          <a:p>
            <a:pPr eaLnBrk="1" hangingPunct="1"/>
            <a:endParaRPr lang="en-US" altLang="en-US" dirty="0"/>
          </a:p>
          <a:p>
            <a:pPr eaLnBrk="1" hangingPunct="1">
              <a:lnSpc>
                <a:spcPct val="80000"/>
              </a:lnSpc>
            </a:pPr>
            <a:r>
              <a:rPr lang="en-US" altLang="en-US" sz="2000" dirty="0"/>
              <a:t>Yin Tat Lee</a:t>
            </a:r>
          </a:p>
        </p:txBody>
      </p:sp>
      <p:sp>
        <p:nvSpPr>
          <p:cNvPr id="4098" name="Rectangle 16"/>
          <p:cNvSpPr>
            <a:spLocks noGrp="1" noChangeArrowheads="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30507E-9979-4EE8-859F-783BCD264D01}" type="slidenum">
              <a:rPr lang="en-US" altLang="en-US" sz="1400">
                <a:solidFill>
                  <a:schemeClr val="bg2"/>
                </a:solidFill>
                <a:latin typeface="Tahoma" panose="020B0604030504040204" pitchFamily="34" charset="0"/>
              </a:rPr>
              <a:pPr/>
              <a:t>5</a:t>
            </a:fld>
            <a:endParaRPr lang="en-US" altLang="en-US" sz="1400">
              <a:solidFill>
                <a:schemeClr val="bg2"/>
              </a:solidFill>
              <a:latin typeface="Tahoma" panose="020B0604030504040204" pitchFamily="34" charset="0"/>
            </a:endParaRPr>
          </a:p>
        </p:txBody>
      </p:sp>
    </p:spTree>
    <p:extLst>
      <p:ext uri="{BB962C8B-B14F-4D97-AF65-F5344CB8AC3E}">
        <p14:creationId xmlns:p14="http://schemas.microsoft.com/office/powerpoint/2010/main" val="4184436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Interval Partitioning</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4"/>
                <a:ext cx="8229600" cy="4797690"/>
              </a:xfrm>
            </p:spPr>
            <p:txBody>
              <a:bodyPr/>
              <a:lstStyle/>
              <a:p>
                <a:pPr marL="114300" lvl="1" indent="0">
                  <a:lnSpc>
                    <a:spcPts val="2600"/>
                  </a:lnSpc>
                  <a:spcBef>
                    <a:spcPct val="0"/>
                  </a:spcBef>
                  <a:buClr>
                    <a:srgbClr val="000000"/>
                  </a:buClr>
                  <a:buSzPct val="35000"/>
                </a:pPr>
                <a:r>
                  <a:rPr kumimoji="1" lang="en-US" sz="1800" dirty="0">
                    <a:solidFill>
                      <a:srgbClr val="000000"/>
                    </a:solidFill>
                    <a:latin typeface="+mj-lt"/>
                    <a:ea typeface="ＭＳ Ｐゴシック" charset="0"/>
                  </a:rPr>
                  <a:t>Lecture </a:t>
                </a:r>
                <a14:m>
                  <m:oMath xmlns:m="http://schemas.openxmlformats.org/officeDocument/2006/math">
                    <m:r>
                      <a:rPr kumimoji="1" lang="en-US" sz="1800" b="0" i="1" smtClean="0">
                        <a:solidFill>
                          <a:srgbClr val="000000"/>
                        </a:solidFill>
                        <a:latin typeface="Cambria Math" panose="02040503050406030204" pitchFamily="18" charset="0"/>
                        <a:ea typeface="ＭＳ Ｐゴシック" charset="0"/>
                      </a:rPr>
                      <m:t>𝑗</m:t>
                    </m:r>
                  </m:oMath>
                </a14:m>
                <a:r>
                  <a:rPr kumimoji="1" lang="en-US" sz="1800" dirty="0">
                    <a:solidFill>
                      <a:srgbClr val="000000"/>
                    </a:solidFill>
                    <a:latin typeface="+mj-lt"/>
                    <a:ea typeface="ＭＳ Ｐゴシック" charset="0"/>
                  </a:rPr>
                  <a:t> starts at </a:t>
                </a:r>
                <a14:m>
                  <m:oMath xmlns:m="http://schemas.openxmlformats.org/officeDocument/2006/math">
                    <m:r>
                      <a:rPr kumimoji="1" lang="en-US" sz="1800" b="0" i="1" smtClean="0">
                        <a:solidFill>
                          <a:srgbClr val="000000"/>
                        </a:solidFill>
                        <a:latin typeface="Cambria Math" panose="02040503050406030204" pitchFamily="18" charset="0"/>
                        <a:ea typeface="ＭＳ Ｐゴシック" charset="0"/>
                      </a:rPr>
                      <m:t>𝑠</m:t>
                    </m:r>
                    <m:r>
                      <a:rPr kumimoji="1" lang="en-US" sz="1800" b="0" i="1" smtClean="0">
                        <a:solidFill>
                          <a:srgbClr val="000000"/>
                        </a:solidFill>
                        <a:latin typeface="Cambria Math" panose="02040503050406030204" pitchFamily="18" charset="0"/>
                        <a:ea typeface="ＭＳ Ｐゴシック" charset="0"/>
                      </a:rPr>
                      <m:t>(</m:t>
                    </m:r>
                    <m:r>
                      <a:rPr kumimoji="1" lang="en-US" sz="1800" b="0" i="1" smtClean="0">
                        <a:solidFill>
                          <a:srgbClr val="000000"/>
                        </a:solidFill>
                        <a:latin typeface="Cambria Math" panose="02040503050406030204" pitchFamily="18" charset="0"/>
                        <a:ea typeface="ＭＳ Ｐゴシック" charset="0"/>
                      </a:rPr>
                      <m:t>𝑗</m:t>
                    </m:r>
                    <m:r>
                      <a:rPr kumimoji="1" lang="en-US" sz="1800" b="0" i="1" smtClean="0">
                        <a:solidFill>
                          <a:srgbClr val="000000"/>
                        </a:solidFill>
                        <a:latin typeface="Cambria Math" panose="02040503050406030204" pitchFamily="18" charset="0"/>
                        <a:ea typeface="ＭＳ Ｐゴシック" charset="0"/>
                      </a:rPr>
                      <m:t>)</m:t>
                    </m:r>
                  </m:oMath>
                </a14:m>
                <a:r>
                  <a:rPr kumimoji="1" lang="en-US" sz="1800" dirty="0">
                    <a:solidFill>
                      <a:srgbClr val="000000"/>
                    </a:solidFill>
                    <a:latin typeface="+mj-lt"/>
                    <a:ea typeface="ＭＳ Ｐゴシック" charset="0"/>
                  </a:rPr>
                  <a:t> and finishes at </a:t>
                </a:r>
                <a14:m>
                  <m:oMath xmlns:m="http://schemas.openxmlformats.org/officeDocument/2006/math">
                    <m:r>
                      <a:rPr kumimoji="1" lang="en-US" sz="1800" b="0" i="1" smtClean="0">
                        <a:solidFill>
                          <a:srgbClr val="000000"/>
                        </a:solidFill>
                        <a:latin typeface="Cambria Math" panose="02040503050406030204" pitchFamily="18" charset="0"/>
                        <a:ea typeface="ＭＳ Ｐゴシック" charset="0"/>
                      </a:rPr>
                      <m:t>𝑓</m:t>
                    </m:r>
                    <m:r>
                      <a:rPr kumimoji="1" lang="en-US" sz="1800" b="0" i="1" smtClean="0">
                        <a:solidFill>
                          <a:srgbClr val="000000"/>
                        </a:solidFill>
                        <a:latin typeface="Cambria Math" panose="02040503050406030204" pitchFamily="18" charset="0"/>
                        <a:ea typeface="ＭＳ Ｐゴシック" charset="0"/>
                      </a:rPr>
                      <m:t>(</m:t>
                    </m:r>
                    <m:r>
                      <a:rPr kumimoji="1" lang="en-US" sz="1800" b="0" i="1" smtClean="0">
                        <a:solidFill>
                          <a:srgbClr val="000000"/>
                        </a:solidFill>
                        <a:latin typeface="Cambria Math" panose="02040503050406030204" pitchFamily="18" charset="0"/>
                        <a:ea typeface="ＭＳ Ｐゴシック" charset="0"/>
                      </a:rPr>
                      <m:t>𝑗</m:t>
                    </m:r>
                    <m:r>
                      <a:rPr kumimoji="1" lang="en-US" sz="1800" b="0" i="1" smtClean="0">
                        <a:solidFill>
                          <a:srgbClr val="000000"/>
                        </a:solidFill>
                        <a:latin typeface="Cambria Math" panose="02040503050406030204" pitchFamily="18" charset="0"/>
                        <a:ea typeface="ＭＳ Ｐゴシック" charset="0"/>
                      </a:rPr>
                      <m:t>)</m:t>
                    </m:r>
                  </m:oMath>
                </a14:m>
                <a:r>
                  <a:rPr kumimoji="1" lang="en-US" sz="1800" dirty="0">
                    <a:solidFill>
                      <a:srgbClr val="000000"/>
                    </a:solidFill>
                    <a:latin typeface="+mj-lt"/>
                    <a:ea typeface="ＭＳ Ｐゴシック" charset="0"/>
                  </a:rPr>
                  <a:t>.</a:t>
                </a:r>
              </a:p>
              <a:p>
                <a:pPr marL="114300" lvl="1" indent="0">
                  <a:lnSpc>
                    <a:spcPts val="2600"/>
                  </a:lnSpc>
                  <a:spcBef>
                    <a:spcPct val="0"/>
                  </a:spcBef>
                  <a:buClr>
                    <a:srgbClr val="000000"/>
                  </a:buClr>
                  <a:buSzPct val="35000"/>
                </a:pPr>
                <a:r>
                  <a:rPr kumimoji="1" lang="en-US" sz="1800" dirty="0">
                    <a:solidFill>
                      <a:srgbClr val="0070C0"/>
                    </a:solidFill>
                    <a:latin typeface="+mj-lt"/>
                    <a:ea typeface="ＭＳ Ｐゴシック" charset="0"/>
                  </a:rPr>
                  <a:t>Goal</a:t>
                </a:r>
                <a:r>
                  <a:rPr kumimoji="1" lang="en-US" sz="1800" dirty="0">
                    <a:solidFill>
                      <a:srgbClr val="000000"/>
                    </a:solidFill>
                    <a:latin typeface="+mj-lt"/>
                    <a:ea typeface="ＭＳ Ｐゴシック" charset="0"/>
                  </a:rPr>
                  <a:t>:  find minimum number of classrooms to schedule all lectures so that no two occur at the same time in the same room.</a:t>
                </a:r>
              </a:p>
              <a:p>
                <a:pPr marL="114300" lvl="1" indent="0">
                  <a:lnSpc>
                    <a:spcPts val="2600"/>
                  </a:lnSpc>
                  <a:spcBef>
                    <a:spcPct val="0"/>
                  </a:spcBef>
                  <a:buClr>
                    <a:srgbClr val="000000"/>
                  </a:buClr>
                  <a:buSzPct val="100000"/>
                </a:pPr>
                <a:endParaRPr lang="en-US" altLang="en-US" sz="20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4"/>
                <a:ext cx="8229600" cy="4797690"/>
              </a:xfrm>
              <a:blipFill>
                <a:blip r:embed="rId3"/>
                <a:stretch>
                  <a:fillRect t="-127"/>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6</a:t>
            </a:fld>
            <a:endParaRPr lang="en-US" altLang="en-US" sz="1400">
              <a:latin typeface="Tahoma" panose="020B0604030504040204" pitchFamily="34" charset="0"/>
            </a:endParaRPr>
          </a:p>
        </p:txBody>
      </p:sp>
      <p:grpSp>
        <p:nvGrpSpPr>
          <p:cNvPr id="45" name="Group 45">
            <a:extLst>
              <a:ext uri="{FF2B5EF4-FFF2-40B4-BE49-F238E27FC236}">
                <a16:creationId xmlns:a16="http://schemas.microsoft.com/office/drawing/2014/main" id="{B0A6F4FC-ED63-459E-9A58-5A9E0512B94A}"/>
              </a:ext>
            </a:extLst>
          </p:cNvPr>
          <p:cNvGrpSpPr>
            <a:grpSpLocks/>
          </p:cNvGrpSpPr>
          <p:nvPr/>
        </p:nvGrpSpPr>
        <p:grpSpPr bwMode="auto">
          <a:xfrm>
            <a:off x="1292225" y="3875088"/>
            <a:ext cx="4584700" cy="2259012"/>
            <a:chOff x="814" y="1926"/>
            <a:chExt cx="2888" cy="1938"/>
          </a:xfrm>
        </p:grpSpPr>
        <p:sp>
          <p:nvSpPr>
            <p:cNvPr id="46" name="Line 9">
              <a:extLst>
                <a:ext uri="{FF2B5EF4-FFF2-40B4-BE49-F238E27FC236}">
                  <a16:creationId xmlns:a16="http://schemas.microsoft.com/office/drawing/2014/main" id="{7CE2F4DC-32FC-464F-ADEE-33782EAF4179}"/>
                </a:ext>
              </a:extLst>
            </p:cNvPr>
            <p:cNvSpPr>
              <a:spLocks noChangeShapeType="1"/>
            </p:cNvSpPr>
            <p:nvPr/>
          </p:nvSpPr>
          <p:spPr bwMode="auto">
            <a:xfrm rot="-5400000">
              <a:off x="107"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47" name="Line 10">
              <a:extLst>
                <a:ext uri="{FF2B5EF4-FFF2-40B4-BE49-F238E27FC236}">
                  <a16:creationId xmlns:a16="http://schemas.microsoft.com/office/drawing/2014/main" id="{CBC3A9B1-F92D-4286-A70B-CDA67BEC8B3A}"/>
                </a:ext>
              </a:extLst>
            </p:cNvPr>
            <p:cNvSpPr>
              <a:spLocks noChangeShapeType="1"/>
            </p:cNvSpPr>
            <p:nvPr/>
          </p:nvSpPr>
          <p:spPr bwMode="auto">
            <a:xfrm rot="-5400000">
              <a:off x="-155"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48" name="Line 11">
              <a:extLst>
                <a:ext uri="{FF2B5EF4-FFF2-40B4-BE49-F238E27FC236}">
                  <a16:creationId xmlns:a16="http://schemas.microsoft.com/office/drawing/2014/main" id="{B2522ED0-41CC-486D-BE2E-E6FFEE15FD47}"/>
                </a:ext>
              </a:extLst>
            </p:cNvPr>
            <p:cNvSpPr>
              <a:spLocks noChangeShapeType="1"/>
            </p:cNvSpPr>
            <p:nvPr/>
          </p:nvSpPr>
          <p:spPr bwMode="auto">
            <a:xfrm rot="-5400000">
              <a:off x="633"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49" name="Line 12">
              <a:extLst>
                <a:ext uri="{FF2B5EF4-FFF2-40B4-BE49-F238E27FC236}">
                  <a16:creationId xmlns:a16="http://schemas.microsoft.com/office/drawing/2014/main" id="{B4B64454-10B6-4DD8-BC9F-C36164843E91}"/>
                </a:ext>
              </a:extLst>
            </p:cNvPr>
            <p:cNvSpPr>
              <a:spLocks noChangeShapeType="1"/>
            </p:cNvSpPr>
            <p:nvPr/>
          </p:nvSpPr>
          <p:spPr bwMode="auto">
            <a:xfrm rot="-5400000">
              <a:off x="370"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50" name="Line 13">
              <a:extLst>
                <a:ext uri="{FF2B5EF4-FFF2-40B4-BE49-F238E27FC236}">
                  <a16:creationId xmlns:a16="http://schemas.microsoft.com/office/drawing/2014/main" id="{8A372104-F44F-41CA-8505-3076BC2D60EA}"/>
                </a:ext>
              </a:extLst>
            </p:cNvPr>
            <p:cNvSpPr>
              <a:spLocks noChangeShapeType="1"/>
            </p:cNvSpPr>
            <p:nvPr/>
          </p:nvSpPr>
          <p:spPr bwMode="auto">
            <a:xfrm rot="-5400000">
              <a:off x="895"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51" name="Line 14">
              <a:extLst>
                <a:ext uri="{FF2B5EF4-FFF2-40B4-BE49-F238E27FC236}">
                  <a16:creationId xmlns:a16="http://schemas.microsoft.com/office/drawing/2014/main" id="{89C77CE2-ADCD-4BC2-8D1B-303B174FB0E2}"/>
                </a:ext>
              </a:extLst>
            </p:cNvPr>
            <p:cNvSpPr>
              <a:spLocks noChangeShapeType="1"/>
            </p:cNvSpPr>
            <p:nvPr/>
          </p:nvSpPr>
          <p:spPr bwMode="auto">
            <a:xfrm rot="-5400000">
              <a:off x="1682"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52" name="Line 15">
              <a:extLst>
                <a:ext uri="{FF2B5EF4-FFF2-40B4-BE49-F238E27FC236}">
                  <a16:creationId xmlns:a16="http://schemas.microsoft.com/office/drawing/2014/main" id="{E8DE3DA6-6C2D-4FB9-96AB-CD33DD4813B7}"/>
                </a:ext>
              </a:extLst>
            </p:cNvPr>
            <p:cNvSpPr>
              <a:spLocks noChangeShapeType="1"/>
            </p:cNvSpPr>
            <p:nvPr/>
          </p:nvSpPr>
          <p:spPr bwMode="auto">
            <a:xfrm rot="-5400000">
              <a:off x="1420"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53" name="Line 16">
              <a:extLst>
                <a:ext uri="{FF2B5EF4-FFF2-40B4-BE49-F238E27FC236}">
                  <a16:creationId xmlns:a16="http://schemas.microsoft.com/office/drawing/2014/main" id="{3227C929-EA39-4BDF-A583-DC1AAD316D61}"/>
                </a:ext>
              </a:extLst>
            </p:cNvPr>
            <p:cNvSpPr>
              <a:spLocks noChangeShapeType="1"/>
            </p:cNvSpPr>
            <p:nvPr/>
          </p:nvSpPr>
          <p:spPr bwMode="auto">
            <a:xfrm rot="-5400000">
              <a:off x="2207"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54" name="Line 17">
              <a:extLst>
                <a:ext uri="{FF2B5EF4-FFF2-40B4-BE49-F238E27FC236}">
                  <a16:creationId xmlns:a16="http://schemas.microsoft.com/office/drawing/2014/main" id="{0CA46258-3311-4D3A-A404-F871FD756474}"/>
                </a:ext>
              </a:extLst>
            </p:cNvPr>
            <p:cNvSpPr>
              <a:spLocks noChangeShapeType="1"/>
            </p:cNvSpPr>
            <p:nvPr/>
          </p:nvSpPr>
          <p:spPr bwMode="auto">
            <a:xfrm rot="-5400000">
              <a:off x="1945"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55" name="Line 18">
              <a:extLst>
                <a:ext uri="{FF2B5EF4-FFF2-40B4-BE49-F238E27FC236}">
                  <a16:creationId xmlns:a16="http://schemas.microsoft.com/office/drawing/2014/main" id="{1B7245F9-174F-484C-88A4-47B84571BC75}"/>
                </a:ext>
              </a:extLst>
            </p:cNvPr>
            <p:cNvSpPr>
              <a:spLocks noChangeShapeType="1"/>
            </p:cNvSpPr>
            <p:nvPr/>
          </p:nvSpPr>
          <p:spPr bwMode="auto">
            <a:xfrm rot="-5400000">
              <a:off x="2733"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56" name="Line 19">
              <a:extLst>
                <a:ext uri="{FF2B5EF4-FFF2-40B4-BE49-F238E27FC236}">
                  <a16:creationId xmlns:a16="http://schemas.microsoft.com/office/drawing/2014/main" id="{486FC057-1595-40A0-951E-3EF62543DAF9}"/>
                </a:ext>
              </a:extLst>
            </p:cNvPr>
            <p:cNvSpPr>
              <a:spLocks noChangeShapeType="1"/>
            </p:cNvSpPr>
            <p:nvPr/>
          </p:nvSpPr>
          <p:spPr bwMode="auto">
            <a:xfrm rot="-5400000">
              <a:off x="2470"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57" name="Line 33">
              <a:extLst>
                <a:ext uri="{FF2B5EF4-FFF2-40B4-BE49-F238E27FC236}">
                  <a16:creationId xmlns:a16="http://schemas.microsoft.com/office/drawing/2014/main" id="{A386E631-882B-488A-BFD3-6A71DAD09068}"/>
                </a:ext>
              </a:extLst>
            </p:cNvPr>
            <p:cNvSpPr>
              <a:spLocks noChangeShapeType="1"/>
            </p:cNvSpPr>
            <p:nvPr/>
          </p:nvSpPr>
          <p:spPr bwMode="auto">
            <a:xfrm rot="-5400000">
              <a:off x="1158"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grpSp>
      <p:sp>
        <p:nvSpPr>
          <p:cNvPr id="58" name="Line 47">
            <a:extLst>
              <a:ext uri="{FF2B5EF4-FFF2-40B4-BE49-F238E27FC236}">
                <a16:creationId xmlns:a16="http://schemas.microsoft.com/office/drawing/2014/main" id="{DD8D0609-3E9F-4863-B828-063B83417041}"/>
              </a:ext>
            </a:extLst>
          </p:cNvPr>
          <p:cNvSpPr>
            <a:spLocks noChangeShapeType="1"/>
          </p:cNvSpPr>
          <p:nvPr/>
        </p:nvSpPr>
        <p:spPr bwMode="auto">
          <a:xfrm rot="-5400000">
            <a:off x="5168106" y="4993482"/>
            <a:ext cx="225901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59" name="Line 49">
            <a:extLst>
              <a:ext uri="{FF2B5EF4-FFF2-40B4-BE49-F238E27FC236}">
                <a16:creationId xmlns:a16="http://schemas.microsoft.com/office/drawing/2014/main" id="{B9B9C12F-0ABC-47C1-94FC-70F2A3F42CDD}"/>
              </a:ext>
            </a:extLst>
          </p:cNvPr>
          <p:cNvSpPr>
            <a:spLocks noChangeShapeType="1"/>
          </p:cNvSpPr>
          <p:nvPr/>
        </p:nvSpPr>
        <p:spPr bwMode="auto">
          <a:xfrm rot="-5400000">
            <a:off x="6003131" y="4993482"/>
            <a:ext cx="225901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60" name="Line 50">
            <a:extLst>
              <a:ext uri="{FF2B5EF4-FFF2-40B4-BE49-F238E27FC236}">
                <a16:creationId xmlns:a16="http://schemas.microsoft.com/office/drawing/2014/main" id="{3865A870-09C5-4C52-AFBE-7E1B1DC7F9AF}"/>
              </a:ext>
            </a:extLst>
          </p:cNvPr>
          <p:cNvSpPr>
            <a:spLocks noChangeShapeType="1"/>
          </p:cNvSpPr>
          <p:nvPr/>
        </p:nvSpPr>
        <p:spPr bwMode="auto">
          <a:xfrm rot="-5400000">
            <a:off x="5585618" y="4993482"/>
            <a:ext cx="225901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61" name="Line 51">
            <a:extLst>
              <a:ext uri="{FF2B5EF4-FFF2-40B4-BE49-F238E27FC236}">
                <a16:creationId xmlns:a16="http://schemas.microsoft.com/office/drawing/2014/main" id="{25986562-157C-4A79-985D-C724EA488FA6}"/>
              </a:ext>
            </a:extLst>
          </p:cNvPr>
          <p:cNvSpPr>
            <a:spLocks noChangeShapeType="1"/>
          </p:cNvSpPr>
          <p:nvPr/>
        </p:nvSpPr>
        <p:spPr bwMode="auto">
          <a:xfrm rot="-5400000">
            <a:off x="6419056" y="4993482"/>
            <a:ext cx="225901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62" name="Line 4">
            <a:extLst>
              <a:ext uri="{FF2B5EF4-FFF2-40B4-BE49-F238E27FC236}">
                <a16:creationId xmlns:a16="http://schemas.microsoft.com/office/drawing/2014/main" id="{64EAF2B7-46B1-47FE-BDF2-0BB80952778A}"/>
              </a:ext>
            </a:extLst>
          </p:cNvPr>
          <p:cNvSpPr>
            <a:spLocks noChangeShapeType="1"/>
          </p:cNvSpPr>
          <p:nvPr/>
        </p:nvSpPr>
        <p:spPr bwMode="auto">
          <a:xfrm>
            <a:off x="1292225" y="6134100"/>
            <a:ext cx="6964363" cy="0"/>
          </a:xfrm>
          <a:prstGeom prst="line">
            <a:avLst/>
          </a:prstGeom>
          <a:noFill/>
          <a:ln w="158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63" name="Text Box 5">
            <a:extLst>
              <a:ext uri="{FF2B5EF4-FFF2-40B4-BE49-F238E27FC236}">
                <a16:creationId xmlns:a16="http://schemas.microsoft.com/office/drawing/2014/main" id="{1BD5A615-B14A-4C5F-8FF2-E655619FD7D2}"/>
              </a:ext>
            </a:extLst>
          </p:cNvPr>
          <p:cNvSpPr txBox="1">
            <a:spLocks noChangeArrowheads="1"/>
          </p:cNvSpPr>
          <p:nvPr/>
        </p:nvSpPr>
        <p:spPr bwMode="auto">
          <a:xfrm>
            <a:off x="3376613" y="6211888"/>
            <a:ext cx="13684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endParaRPr lang="en-US" sz="1000"/>
          </a:p>
        </p:txBody>
      </p:sp>
      <p:sp>
        <p:nvSpPr>
          <p:cNvPr id="64" name="Text Box 6">
            <a:extLst>
              <a:ext uri="{FF2B5EF4-FFF2-40B4-BE49-F238E27FC236}">
                <a16:creationId xmlns:a16="http://schemas.microsoft.com/office/drawing/2014/main" id="{EA7FE889-2176-4C9C-8D7A-456AEA416031}"/>
              </a:ext>
            </a:extLst>
          </p:cNvPr>
          <p:cNvSpPr txBox="1">
            <a:spLocks noChangeArrowheads="1"/>
          </p:cNvSpPr>
          <p:nvPr/>
        </p:nvSpPr>
        <p:spPr bwMode="auto">
          <a:xfrm>
            <a:off x="7856538" y="6227763"/>
            <a:ext cx="65563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200"/>
              <a:t>Time</a:t>
            </a:r>
          </a:p>
        </p:txBody>
      </p:sp>
      <p:sp>
        <p:nvSpPr>
          <p:cNvPr id="65" name="Line 7">
            <a:extLst>
              <a:ext uri="{FF2B5EF4-FFF2-40B4-BE49-F238E27FC236}">
                <a16:creationId xmlns:a16="http://schemas.microsoft.com/office/drawing/2014/main" id="{079C1CDC-F940-4F1B-ACDA-1B18C6AEEEF6}"/>
              </a:ext>
            </a:extLst>
          </p:cNvPr>
          <p:cNvSpPr>
            <a:spLocks noChangeShapeType="1"/>
          </p:cNvSpPr>
          <p:nvPr/>
        </p:nvSpPr>
        <p:spPr bwMode="auto">
          <a:xfrm>
            <a:off x="5697538" y="6134100"/>
            <a:ext cx="0"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spAutoFit/>
          </a:bodyPr>
          <a:lstStyle/>
          <a:p>
            <a:endParaRPr lang="en-US"/>
          </a:p>
        </p:txBody>
      </p:sp>
      <p:sp>
        <p:nvSpPr>
          <p:cNvPr id="66" name="Text Box 8">
            <a:extLst>
              <a:ext uri="{FF2B5EF4-FFF2-40B4-BE49-F238E27FC236}">
                <a16:creationId xmlns:a16="http://schemas.microsoft.com/office/drawing/2014/main" id="{E97A3351-9721-4606-9D6B-FA49D7A37B35}"/>
              </a:ext>
            </a:extLst>
          </p:cNvPr>
          <p:cNvSpPr txBox="1">
            <a:spLocks noChangeArrowheads="1"/>
          </p:cNvSpPr>
          <p:nvPr/>
        </p:nvSpPr>
        <p:spPr bwMode="auto">
          <a:xfrm>
            <a:off x="1173163" y="6134100"/>
            <a:ext cx="2619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9</a:t>
            </a:r>
          </a:p>
        </p:txBody>
      </p:sp>
      <p:sp>
        <p:nvSpPr>
          <p:cNvPr id="67" name="Text Box 20">
            <a:extLst>
              <a:ext uri="{FF2B5EF4-FFF2-40B4-BE49-F238E27FC236}">
                <a16:creationId xmlns:a16="http://schemas.microsoft.com/office/drawing/2014/main" id="{6F41940C-E406-4FCF-8073-A3757025FF31}"/>
              </a:ext>
            </a:extLst>
          </p:cNvPr>
          <p:cNvSpPr txBox="1">
            <a:spLocks noChangeArrowheads="1"/>
          </p:cNvSpPr>
          <p:nvPr/>
        </p:nvSpPr>
        <p:spPr bwMode="auto">
          <a:xfrm>
            <a:off x="1509713" y="6134100"/>
            <a:ext cx="4540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9:30</a:t>
            </a:r>
          </a:p>
        </p:txBody>
      </p:sp>
      <p:sp>
        <p:nvSpPr>
          <p:cNvPr id="68" name="Text Box 21">
            <a:extLst>
              <a:ext uri="{FF2B5EF4-FFF2-40B4-BE49-F238E27FC236}">
                <a16:creationId xmlns:a16="http://schemas.microsoft.com/office/drawing/2014/main" id="{44148487-A690-45BE-BE26-0876C95E0C92}"/>
              </a:ext>
            </a:extLst>
          </p:cNvPr>
          <p:cNvSpPr txBox="1">
            <a:spLocks noChangeArrowheads="1"/>
          </p:cNvSpPr>
          <p:nvPr/>
        </p:nvSpPr>
        <p:spPr bwMode="auto">
          <a:xfrm>
            <a:off x="1966913" y="6134100"/>
            <a:ext cx="3190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10</a:t>
            </a:r>
          </a:p>
        </p:txBody>
      </p:sp>
      <p:sp>
        <p:nvSpPr>
          <p:cNvPr id="69" name="Text Box 22">
            <a:extLst>
              <a:ext uri="{FF2B5EF4-FFF2-40B4-BE49-F238E27FC236}">
                <a16:creationId xmlns:a16="http://schemas.microsoft.com/office/drawing/2014/main" id="{F0A91024-5014-4CEB-963C-8558499A3CC6}"/>
              </a:ext>
            </a:extLst>
          </p:cNvPr>
          <p:cNvSpPr txBox="1">
            <a:spLocks noChangeArrowheads="1"/>
          </p:cNvSpPr>
          <p:nvPr/>
        </p:nvSpPr>
        <p:spPr bwMode="auto">
          <a:xfrm>
            <a:off x="2341563" y="6134100"/>
            <a:ext cx="5111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10:30</a:t>
            </a:r>
          </a:p>
        </p:txBody>
      </p:sp>
      <p:sp>
        <p:nvSpPr>
          <p:cNvPr id="70" name="Text Box 23">
            <a:extLst>
              <a:ext uri="{FF2B5EF4-FFF2-40B4-BE49-F238E27FC236}">
                <a16:creationId xmlns:a16="http://schemas.microsoft.com/office/drawing/2014/main" id="{CDC25E5E-0600-498D-8122-075E01A800E6}"/>
              </a:ext>
            </a:extLst>
          </p:cNvPr>
          <p:cNvSpPr txBox="1">
            <a:spLocks noChangeArrowheads="1"/>
          </p:cNvSpPr>
          <p:nvPr/>
        </p:nvSpPr>
        <p:spPr bwMode="auto">
          <a:xfrm>
            <a:off x="2841625" y="6134100"/>
            <a:ext cx="2984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11</a:t>
            </a:r>
          </a:p>
        </p:txBody>
      </p:sp>
      <p:sp>
        <p:nvSpPr>
          <p:cNvPr id="71" name="Text Box 24">
            <a:extLst>
              <a:ext uri="{FF2B5EF4-FFF2-40B4-BE49-F238E27FC236}">
                <a16:creationId xmlns:a16="http://schemas.microsoft.com/office/drawing/2014/main" id="{0330CA38-750E-4639-A9CF-72DB5E5354F6}"/>
              </a:ext>
            </a:extLst>
          </p:cNvPr>
          <p:cNvSpPr txBox="1">
            <a:spLocks noChangeArrowheads="1"/>
          </p:cNvSpPr>
          <p:nvPr/>
        </p:nvSpPr>
        <p:spPr bwMode="auto">
          <a:xfrm>
            <a:off x="3170238" y="6134100"/>
            <a:ext cx="4921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11:30</a:t>
            </a:r>
          </a:p>
        </p:txBody>
      </p:sp>
      <p:sp>
        <p:nvSpPr>
          <p:cNvPr id="72" name="Text Box 25">
            <a:extLst>
              <a:ext uri="{FF2B5EF4-FFF2-40B4-BE49-F238E27FC236}">
                <a16:creationId xmlns:a16="http://schemas.microsoft.com/office/drawing/2014/main" id="{77824FA2-66AF-4A6B-B44F-1337F20DBD4D}"/>
              </a:ext>
            </a:extLst>
          </p:cNvPr>
          <p:cNvSpPr txBox="1">
            <a:spLocks noChangeArrowheads="1"/>
          </p:cNvSpPr>
          <p:nvPr/>
        </p:nvSpPr>
        <p:spPr bwMode="auto">
          <a:xfrm>
            <a:off x="3673475" y="6134100"/>
            <a:ext cx="3190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12</a:t>
            </a:r>
          </a:p>
        </p:txBody>
      </p:sp>
      <p:sp>
        <p:nvSpPr>
          <p:cNvPr id="73" name="Text Box 26">
            <a:extLst>
              <a:ext uri="{FF2B5EF4-FFF2-40B4-BE49-F238E27FC236}">
                <a16:creationId xmlns:a16="http://schemas.microsoft.com/office/drawing/2014/main" id="{5A808769-0AFA-4F9E-A320-AFC2C9F3DAC0}"/>
              </a:ext>
            </a:extLst>
          </p:cNvPr>
          <p:cNvSpPr txBox="1">
            <a:spLocks noChangeArrowheads="1"/>
          </p:cNvSpPr>
          <p:nvPr/>
        </p:nvSpPr>
        <p:spPr bwMode="auto">
          <a:xfrm>
            <a:off x="3987800" y="6134100"/>
            <a:ext cx="5111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12:30</a:t>
            </a:r>
          </a:p>
        </p:txBody>
      </p:sp>
      <p:sp>
        <p:nvSpPr>
          <p:cNvPr id="74" name="Text Box 27">
            <a:extLst>
              <a:ext uri="{FF2B5EF4-FFF2-40B4-BE49-F238E27FC236}">
                <a16:creationId xmlns:a16="http://schemas.microsoft.com/office/drawing/2014/main" id="{F4651520-2181-4D29-A0B7-4175AC8B0B5F}"/>
              </a:ext>
            </a:extLst>
          </p:cNvPr>
          <p:cNvSpPr txBox="1">
            <a:spLocks noChangeArrowheads="1"/>
          </p:cNvSpPr>
          <p:nvPr/>
        </p:nvSpPr>
        <p:spPr bwMode="auto">
          <a:xfrm>
            <a:off x="4506913" y="6134100"/>
            <a:ext cx="2413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a:t>
            </a:r>
          </a:p>
        </p:txBody>
      </p:sp>
      <p:sp>
        <p:nvSpPr>
          <p:cNvPr id="75" name="Text Box 28">
            <a:extLst>
              <a:ext uri="{FF2B5EF4-FFF2-40B4-BE49-F238E27FC236}">
                <a16:creationId xmlns:a16="http://schemas.microsoft.com/office/drawing/2014/main" id="{9E06C92B-C1E7-410B-91A9-CBE8EE953C8B}"/>
              </a:ext>
            </a:extLst>
          </p:cNvPr>
          <p:cNvSpPr txBox="1">
            <a:spLocks noChangeArrowheads="1"/>
          </p:cNvSpPr>
          <p:nvPr/>
        </p:nvSpPr>
        <p:spPr bwMode="auto">
          <a:xfrm>
            <a:off x="4851400" y="6134100"/>
            <a:ext cx="4349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1:30</a:t>
            </a:r>
          </a:p>
        </p:txBody>
      </p:sp>
      <p:sp>
        <p:nvSpPr>
          <p:cNvPr id="76" name="Text Box 29">
            <a:extLst>
              <a:ext uri="{FF2B5EF4-FFF2-40B4-BE49-F238E27FC236}">
                <a16:creationId xmlns:a16="http://schemas.microsoft.com/office/drawing/2014/main" id="{1F868C66-C3B7-4F25-91A1-36FD88E5E2A1}"/>
              </a:ext>
            </a:extLst>
          </p:cNvPr>
          <p:cNvSpPr txBox="1">
            <a:spLocks noChangeArrowheads="1"/>
          </p:cNvSpPr>
          <p:nvPr/>
        </p:nvSpPr>
        <p:spPr bwMode="auto">
          <a:xfrm>
            <a:off x="5329238" y="6134100"/>
            <a:ext cx="2619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2</a:t>
            </a:r>
          </a:p>
        </p:txBody>
      </p:sp>
      <p:sp>
        <p:nvSpPr>
          <p:cNvPr id="77" name="Text Box 30">
            <a:extLst>
              <a:ext uri="{FF2B5EF4-FFF2-40B4-BE49-F238E27FC236}">
                <a16:creationId xmlns:a16="http://schemas.microsoft.com/office/drawing/2014/main" id="{8EF7451C-5BBE-4420-88F5-B1BFF38BFA18}"/>
              </a:ext>
            </a:extLst>
          </p:cNvPr>
          <p:cNvSpPr txBox="1">
            <a:spLocks noChangeArrowheads="1"/>
          </p:cNvSpPr>
          <p:nvPr/>
        </p:nvSpPr>
        <p:spPr bwMode="auto">
          <a:xfrm>
            <a:off x="5703888" y="6134100"/>
            <a:ext cx="4540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2:30</a:t>
            </a:r>
          </a:p>
        </p:txBody>
      </p:sp>
      <p:sp>
        <p:nvSpPr>
          <p:cNvPr id="78" name="Rectangle 34">
            <a:extLst>
              <a:ext uri="{FF2B5EF4-FFF2-40B4-BE49-F238E27FC236}">
                <a16:creationId xmlns:a16="http://schemas.microsoft.com/office/drawing/2014/main" id="{C1FAB00D-D35B-4B0D-AAF2-AD718AF70618}"/>
              </a:ext>
            </a:extLst>
          </p:cNvPr>
          <p:cNvSpPr>
            <a:spLocks noChangeArrowheads="1"/>
          </p:cNvSpPr>
          <p:nvPr/>
        </p:nvSpPr>
        <p:spPr bwMode="auto">
          <a:xfrm>
            <a:off x="5464175" y="5156200"/>
            <a:ext cx="2085975" cy="268288"/>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h</a:t>
            </a:r>
          </a:p>
        </p:txBody>
      </p:sp>
      <p:sp>
        <p:nvSpPr>
          <p:cNvPr id="79" name="Rectangle 36">
            <a:extLst>
              <a:ext uri="{FF2B5EF4-FFF2-40B4-BE49-F238E27FC236}">
                <a16:creationId xmlns:a16="http://schemas.microsoft.com/office/drawing/2014/main" id="{ACB015D4-7A3B-4E77-A6D6-D7647F2B40C7}"/>
              </a:ext>
            </a:extLst>
          </p:cNvPr>
          <p:cNvSpPr>
            <a:spLocks noChangeArrowheads="1"/>
          </p:cNvSpPr>
          <p:nvPr/>
        </p:nvSpPr>
        <p:spPr bwMode="auto">
          <a:xfrm>
            <a:off x="1295400" y="4752975"/>
            <a:ext cx="1258888"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c</a:t>
            </a:r>
          </a:p>
        </p:txBody>
      </p:sp>
      <p:sp>
        <p:nvSpPr>
          <p:cNvPr id="80" name="Rectangle 37">
            <a:extLst>
              <a:ext uri="{FF2B5EF4-FFF2-40B4-BE49-F238E27FC236}">
                <a16:creationId xmlns:a16="http://schemas.microsoft.com/office/drawing/2014/main" id="{4E846C40-B1E4-4675-95C4-DCEB9B2B2263}"/>
              </a:ext>
            </a:extLst>
          </p:cNvPr>
          <p:cNvSpPr>
            <a:spLocks noChangeArrowheads="1"/>
          </p:cNvSpPr>
          <p:nvPr/>
        </p:nvSpPr>
        <p:spPr bwMode="auto">
          <a:xfrm>
            <a:off x="1304925" y="5154613"/>
            <a:ext cx="2908300"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b</a:t>
            </a:r>
          </a:p>
        </p:txBody>
      </p:sp>
      <p:sp>
        <p:nvSpPr>
          <p:cNvPr id="81" name="Rectangle 38">
            <a:extLst>
              <a:ext uri="{FF2B5EF4-FFF2-40B4-BE49-F238E27FC236}">
                <a16:creationId xmlns:a16="http://schemas.microsoft.com/office/drawing/2014/main" id="{E34F53CA-4D4B-4CF5-BC2C-B0A7E49FA691}"/>
              </a:ext>
            </a:extLst>
          </p:cNvPr>
          <p:cNvSpPr>
            <a:spLocks noChangeArrowheads="1"/>
          </p:cNvSpPr>
          <p:nvPr/>
        </p:nvSpPr>
        <p:spPr bwMode="auto">
          <a:xfrm>
            <a:off x="1301750" y="5554663"/>
            <a:ext cx="1244600" cy="268287"/>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a</a:t>
            </a:r>
          </a:p>
        </p:txBody>
      </p:sp>
      <p:sp>
        <p:nvSpPr>
          <p:cNvPr id="82" name="Rectangle 39">
            <a:extLst>
              <a:ext uri="{FF2B5EF4-FFF2-40B4-BE49-F238E27FC236}">
                <a16:creationId xmlns:a16="http://schemas.microsoft.com/office/drawing/2014/main" id="{8D5E4A91-5150-4BF4-8D52-F58BA56B1EB1}"/>
              </a:ext>
            </a:extLst>
          </p:cNvPr>
          <p:cNvSpPr>
            <a:spLocks noChangeArrowheads="1"/>
          </p:cNvSpPr>
          <p:nvPr/>
        </p:nvSpPr>
        <p:spPr bwMode="auto">
          <a:xfrm>
            <a:off x="2959100" y="4244975"/>
            <a:ext cx="2505075"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e</a:t>
            </a:r>
          </a:p>
        </p:txBody>
      </p:sp>
      <p:sp>
        <p:nvSpPr>
          <p:cNvPr id="83" name="Rectangle 40">
            <a:extLst>
              <a:ext uri="{FF2B5EF4-FFF2-40B4-BE49-F238E27FC236}">
                <a16:creationId xmlns:a16="http://schemas.microsoft.com/office/drawing/2014/main" id="{F3DBCB04-ED5B-4660-8F60-084AFEC6AA5A}"/>
              </a:ext>
            </a:extLst>
          </p:cNvPr>
          <p:cNvSpPr>
            <a:spLocks noChangeArrowheads="1"/>
          </p:cNvSpPr>
          <p:nvPr/>
        </p:nvSpPr>
        <p:spPr bwMode="auto">
          <a:xfrm>
            <a:off x="2967038" y="4752975"/>
            <a:ext cx="1246187"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d</a:t>
            </a:r>
          </a:p>
        </p:txBody>
      </p:sp>
      <p:sp>
        <p:nvSpPr>
          <p:cNvPr id="84" name="Rectangle 41">
            <a:extLst>
              <a:ext uri="{FF2B5EF4-FFF2-40B4-BE49-F238E27FC236}">
                <a16:creationId xmlns:a16="http://schemas.microsoft.com/office/drawing/2014/main" id="{73CF413B-F1D6-4295-B261-E3C4F959287B}"/>
              </a:ext>
            </a:extLst>
          </p:cNvPr>
          <p:cNvSpPr>
            <a:spLocks noChangeArrowheads="1"/>
          </p:cNvSpPr>
          <p:nvPr/>
        </p:nvSpPr>
        <p:spPr bwMode="auto">
          <a:xfrm>
            <a:off x="4632325" y="4748213"/>
            <a:ext cx="1246188"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g</a:t>
            </a:r>
          </a:p>
        </p:txBody>
      </p:sp>
      <p:sp>
        <p:nvSpPr>
          <p:cNvPr id="85" name="Rectangle 42">
            <a:extLst>
              <a:ext uri="{FF2B5EF4-FFF2-40B4-BE49-F238E27FC236}">
                <a16:creationId xmlns:a16="http://schemas.microsoft.com/office/drawing/2014/main" id="{0F40AFD0-FB53-45BE-8DC0-0B6B4B0F4D37}"/>
              </a:ext>
            </a:extLst>
          </p:cNvPr>
          <p:cNvSpPr>
            <a:spLocks noChangeArrowheads="1"/>
          </p:cNvSpPr>
          <p:nvPr/>
        </p:nvSpPr>
        <p:spPr bwMode="auto">
          <a:xfrm>
            <a:off x="4629150" y="5567363"/>
            <a:ext cx="1255713"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f</a:t>
            </a:r>
          </a:p>
        </p:txBody>
      </p:sp>
      <p:sp>
        <p:nvSpPr>
          <p:cNvPr id="86" name="Line 58">
            <a:extLst>
              <a:ext uri="{FF2B5EF4-FFF2-40B4-BE49-F238E27FC236}">
                <a16:creationId xmlns:a16="http://schemas.microsoft.com/office/drawing/2014/main" id="{8F07F3FD-8FE2-470B-BC24-BAA7831E9EFD}"/>
              </a:ext>
            </a:extLst>
          </p:cNvPr>
          <p:cNvSpPr>
            <a:spLocks noChangeShapeType="1"/>
          </p:cNvSpPr>
          <p:nvPr/>
        </p:nvSpPr>
        <p:spPr bwMode="auto">
          <a:xfrm rot="-5400000">
            <a:off x="6836568" y="4993482"/>
            <a:ext cx="225901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87" name="Rectangle 59">
            <a:extLst>
              <a:ext uri="{FF2B5EF4-FFF2-40B4-BE49-F238E27FC236}">
                <a16:creationId xmlns:a16="http://schemas.microsoft.com/office/drawing/2014/main" id="{1DFC2B9C-7D8C-4AA1-B2F5-66ABA72B219A}"/>
              </a:ext>
            </a:extLst>
          </p:cNvPr>
          <p:cNvSpPr>
            <a:spLocks noChangeArrowheads="1"/>
          </p:cNvSpPr>
          <p:nvPr/>
        </p:nvSpPr>
        <p:spPr bwMode="auto">
          <a:xfrm>
            <a:off x="6294438" y="5572125"/>
            <a:ext cx="1254125"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i</a:t>
            </a:r>
          </a:p>
        </p:txBody>
      </p:sp>
      <p:sp>
        <p:nvSpPr>
          <p:cNvPr id="88" name="Rectangle 61">
            <a:extLst>
              <a:ext uri="{FF2B5EF4-FFF2-40B4-BE49-F238E27FC236}">
                <a16:creationId xmlns:a16="http://schemas.microsoft.com/office/drawing/2014/main" id="{FBD45B9C-2B5D-4A92-869F-5B0C6ACD3640}"/>
              </a:ext>
            </a:extLst>
          </p:cNvPr>
          <p:cNvSpPr>
            <a:spLocks noChangeArrowheads="1"/>
          </p:cNvSpPr>
          <p:nvPr/>
        </p:nvSpPr>
        <p:spPr bwMode="auto">
          <a:xfrm>
            <a:off x="6299200" y="4252913"/>
            <a:ext cx="1246188"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j</a:t>
            </a:r>
          </a:p>
        </p:txBody>
      </p:sp>
      <p:sp>
        <p:nvSpPr>
          <p:cNvPr id="89" name="Line 63">
            <a:extLst>
              <a:ext uri="{FF2B5EF4-FFF2-40B4-BE49-F238E27FC236}">
                <a16:creationId xmlns:a16="http://schemas.microsoft.com/office/drawing/2014/main" id="{4DC2AC94-BDB9-4527-9794-9E03E07AB4FE}"/>
              </a:ext>
            </a:extLst>
          </p:cNvPr>
          <p:cNvSpPr>
            <a:spLocks noChangeShapeType="1"/>
          </p:cNvSpPr>
          <p:nvPr/>
        </p:nvSpPr>
        <p:spPr bwMode="auto">
          <a:xfrm>
            <a:off x="7364413" y="6129338"/>
            <a:ext cx="0"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spAutoFit/>
          </a:bodyPr>
          <a:lstStyle/>
          <a:p>
            <a:endParaRPr lang="en-US"/>
          </a:p>
        </p:txBody>
      </p:sp>
      <p:sp>
        <p:nvSpPr>
          <p:cNvPr id="90" name="Text Box 64">
            <a:extLst>
              <a:ext uri="{FF2B5EF4-FFF2-40B4-BE49-F238E27FC236}">
                <a16:creationId xmlns:a16="http://schemas.microsoft.com/office/drawing/2014/main" id="{74993804-DDD2-419C-A3CC-3236C6DD185C}"/>
              </a:ext>
            </a:extLst>
          </p:cNvPr>
          <p:cNvSpPr txBox="1">
            <a:spLocks noChangeArrowheads="1"/>
          </p:cNvSpPr>
          <p:nvPr/>
        </p:nvSpPr>
        <p:spPr bwMode="auto">
          <a:xfrm>
            <a:off x="6173788" y="6129338"/>
            <a:ext cx="2619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3</a:t>
            </a:r>
          </a:p>
        </p:txBody>
      </p:sp>
      <p:sp>
        <p:nvSpPr>
          <p:cNvPr id="91" name="Text Box 65">
            <a:extLst>
              <a:ext uri="{FF2B5EF4-FFF2-40B4-BE49-F238E27FC236}">
                <a16:creationId xmlns:a16="http://schemas.microsoft.com/office/drawing/2014/main" id="{04DC694C-85CE-405F-AA0E-E2F1C7A95314}"/>
              </a:ext>
            </a:extLst>
          </p:cNvPr>
          <p:cNvSpPr txBox="1">
            <a:spLocks noChangeArrowheads="1"/>
          </p:cNvSpPr>
          <p:nvPr/>
        </p:nvSpPr>
        <p:spPr bwMode="auto">
          <a:xfrm>
            <a:off x="6518275" y="6129338"/>
            <a:ext cx="4540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3:30</a:t>
            </a:r>
          </a:p>
        </p:txBody>
      </p:sp>
      <p:sp>
        <p:nvSpPr>
          <p:cNvPr id="92" name="Text Box 66">
            <a:extLst>
              <a:ext uri="{FF2B5EF4-FFF2-40B4-BE49-F238E27FC236}">
                <a16:creationId xmlns:a16="http://schemas.microsoft.com/office/drawing/2014/main" id="{A6F3FF4B-F18C-4822-8A9B-BF0AAF28DC5F}"/>
              </a:ext>
            </a:extLst>
          </p:cNvPr>
          <p:cNvSpPr txBox="1">
            <a:spLocks noChangeArrowheads="1"/>
          </p:cNvSpPr>
          <p:nvPr/>
        </p:nvSpPr>
        <p:spPr bwMode="auto">
          <a:xfrm>
            <a:off x="6996113" y="6129338"/>
            <a:ext cx="2619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4</a:t>
            </a:r>
          </a:p>
        </p:txBody>
      </p:sp>
      <p:sp>
        <p:nvSpPr>
          <p:cNvPr id="93" name="Text Box 67">
            <a:extLst>
              <a:ext uri="{FF2B5EF4-FFF2-40B4-BE49-F238E27FC236}">
                <a16:creationId xmlns:a16="http://schemas.microsoft.com/office/drawing/2014/main" id="{4F481CA1-3CAB-40B0-911A-E71E7E5CAFDE}"/>
              </a:ext>
            </a:extLst>
          </p:cNvPr>
          <p:cNvSpPr txBox="1">
            <a:spLocks noChangeArrowheads="1"/>
          </p:cNvSpPr>
          <p:nvPr/>
        </p:nvSpPr>
        <p:spPr bwMode="auto">
          <a:xfrm>
            <a:off x="7370763" y="6129338"/>
            <a:ext cx="4540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4:30</a:t>
            </a:r>
          </a:p>
        </p:txBody>
      </p:sp>
      <p:grpSp>
        <p:nvGrpSpPr>
          <p:cNvPr id="94" name="Group 69">
            <a:extLst>
              <a:ext uri="{FF2B5EF4-FFF2-40B4-BE49-F238E27FC236}">
                <a16:creationId xmlns:a16="http://schemas.microsoft.com/office/drawing/2014/main" id="{AE543D16-439B-45D2-B84C-0C1B00929B65}"/>
              </a:ext>
            </a:extLst>
          </p:cNvPr>
          <p:cNvGrpSpPr>
            <a:grpSpLocks/>
          </p:cNvGrpSpPr>
          <p:nvPr/>
        </p:nvGrpSpPr>
        <p:grpSpPr bwMode="auto">
          <a:xfrm>
            <a:off x="228600" y="4267200"/>
            <a:ext cx="1066800" cy="1600200"/>
            <a:chOff x="228600" y="4267200"/>
            <a:chExt cx="1066800" cy="1600200"/>
          </a:xfrm>
        </p:grpSpPr>
        <p:sp>
          <p:nvSpPr>
            <p:cNvPr id="95" name="Line 1108">
              <a:extLst>
                <a:ext uri="{FF2B5EF4-FFF2-40B4-BE49-F238E27FC236}">
                  <a16:creationId xmlns:a16="http://schemas.microsoft.com/office/drawing/2014/main" id="{D6DBD76E-A2D2-4669-A042-4ABA49D83920}"/>
                </a:ext>
              </a:extLst>
            </p:cNvPr>
            <p:cNvSpPr>
              <a:spLocks noChangeShapeType="1"/>
            </p:cNvSpPr>
            <p:nvPr/>
          </p:nvSpPr>
          <p:spPr bwMode="auto">
            <a:xfrm>
              <a:off x="990600" y="5715000"/>
              <a:ext cx="304800" cy="0"/>
            </a:xfrm>
            <a:prstGeom prst="line">
              <a:avLst/>
            </a:prstGeom>
            <a:noFill/>
            <a:ln w="9525">
              <a:solidFill>
                <a:schemeClr val="tx1"/>
              </a:solidFill>
              <a:round/>
              <a:headEnd/>
              <a:tailEnd type="triangle" w="sm" len="sm"/>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96" name="Line 1110">
              <a:extLst>
                <a:ext uri="{FF2B5EF4-FFF2-40B4-BE49-F238E27FC236}">
                  <a16:creationId xmlns:a16="http://schemas.microsoft.com/office/drawing/2014/main" id="{B5B834FC-50D4-4514-BCF3-9845C32848A5}"/>
                </a:ext>
              </a:extLst>
            </p:cNvPr>
            <p:cNvSpPr>
              <a:spLocks noChangeShapeType="1"/>
            </p:cNvSpPr>
            <p:nvPr/>
          </p:nvSpPr>
          <p:spPr bwMode="auto">
            <a:xfrm>
              <a:off x="990600" y="5283200"/>
              <a:ext cx="304800" cy="0"/>
            </a:xfrm>
            <a:prstGeom prst="line">
              <a:avLst/>
            </a:prstGeom>
            <a:noFill/>
            <a:ln w="9525">
              <a:solidFill>
                <a:schemeClr val="tx1"/>
              </a:solidFill>
              <a:round/>
              <a:headEnd/>
              <a:tailEnd type="triangle" w="sm" len="sm"/>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97" name="Line 1112">
              <a:extLst>
                <a:ext uri="{FF2B5EF4-FFF2-40B4-BE49-F238E27FC236}">
                  <a16:creationId xmlns:a16="http://schemas.microsoft.com/office/drawing/2014/main" id="{0F78F779-A6D2-4870-9533-6950B7FA1D62}"/>
                </a:ext>
              </a:extLst>
            </p:cNvPr>
            <p:cNvSpPr>
              <a:spLocks noChangeShapeType="1"/>
            </p:cNvSpPr>
            <p:nvPr/>
          </p:nvSpPr>
          <p:spPr bwMode="auto">
            <a:xfrm>
              <a:off x="990600" y="4851400"/>
              <a:ext cx="304800" cy="0"/>
            </a:xfrm>
            <a:prstGeom prst="line">
              <a:avLst/>
            </a:prstGeom>
            <a:noFill/>
            <a:ln w="9525">
              <a:solidFill>
                <a:schemeClr val="tx1"/>
              </a:solidFill>
              <a:round/>
              <a:headEnd/>
              <a:tailEnd type="triangle" w="sm" len="sm"/>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98" name="Line 1114">
              <a:extLst>
                <a:ext uri="{FF2B5EF4-FFF2-40B4-BE49-F238E27FC236}">
                  <a16:creationId xmlns:a16="http://schemas.microsoft.com/office/drawing/2014/main" id="{D74B9CBA-1C6B-4E5A-A2B7-37CC9FE0FB08}"/>
                </a:ext>
              </a:extLst>
            </p:cNvPr>
            <p:cNvSpPr>
              <a:spLocks noChangeShapeType="1"/>
            </p:cNvSpPr>
            <p:nvPr/>
          </p:nvSpPr>
          <p:spPr bwMode="auto">
            <a:xfrm>
              <a:off x="990600" y="4419600"/>
              <a:ext cx="304800" cy="0"/>
            </a:xfrm>
            <a:prstGeom prst="line">
              <a:avLst/>
            </a:prstGeom>
            <a:noFill/>
            <a:ln w="9525">
              <a:solidFill>
                <a:schemeClr val="tx1"/>
              </a:solidFill>
              <a:round/>
              <a:headEnd/>
              <a:tailEnd type="triangle" w="sm" len="sm"/>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99" name="AutoShape 1106">
              <a:extLst>
                <a:ext uri="{FF2B5EF4-FFF2-40B4-BE49-F238E27FC236}">
                  <a16:creationId xmlns:a16="http://schemas.microsoft.com/office/drawing/2014/main" id="{FA8ACC79-53E2-4AA3-B79A-F30F58C8622C}"/>
                </a:ext>
              </a:extLst>
            </p:cNvPr>
            <p:cNvSpPr>
              <a:spLocks noChangeArrowheads="1"/>
            </p:cNvSpPr>
            <p:nvPr/>
          </p:nvSpPr>
          <p:spPr bwMode="auto">
            <a:xfrm>
              <a:off x="228600" y="5562600"/>
              <a:ext cx="838200" cy="304800"/>
            </a:xfrm>
            <a:prstGeom prst="roundRect">
              <a:avLst>
                <a:gd name="adj" fmla="val 16667"/>
              </a:avLst>
            </a:prstGeom>
            <a:solidFill>
              <a:schemeClr val="bg1"/>
            </a:solidFill>
            <a:ln w="9525">
              <a:solidFill>
                <a:srgbClr val="0070C0"/>
              </a:solidFill>
              <a:round/>
              <a:headEnd/>
              <a:tailEnd type="none" w="sm" len="sm"/>
            </a:ln>
          </p:spPr>
          <p:txBody>
            <a:bodyPr wrap="none" lIns="92075" tIns="46038" rIns="92075" bIns="46038" anchor="ctr"/>
            <a:lstStyle/>
            <a:p>
              <a:pPr algn="ctr"/>
              <a:r>
                <a:rPr lang="en-US" dirty="0">
                  <a:solidFill>
                    <a:srgbClr val="0070C0"/>
                  </a:solidFill>
                  <a:latin typeface="Arial Narrow" charset="0"/>
                </a:rPr>
                <a:t>Room 1</a:t>
              </a:r>
            </a:p>
          </p:txBody>
        </p:sp>
        <p:sp>
          <p:nvSpPr>
            <p:cNvPr id="100" name="AutoShape 1109">
              <a:extLst>
                <a:ext uri="{FF2B5EF4-FFF2-40B4-BE49-F238E27FC236}">
                  <a16:creationId xmlns:a16="http://schemas.microsoft.com/office/drawing/2014/main" id="{C015F152-8939-4AFB-B345-B1C11F347205}"/>
                </a:ext>
              </a:extLst>
            </p:cNvPr>
            <p:cNvSpPr>
              <a:spLocks noChangeArrowheads="1"/>
            </p:cNvSpPr>
            <p:nvPr/>
          </p:nvSpPr>
          <p:spPr bwMode="auto">
            <a:xfrm>
              <a:off x="228600" y="5130800"/>
              <a:ext cx="838200" cy="304800"/>
            </a:xfrm>
            <a:prstGeom prst="roundRect">
              <a:avLst>
                <a:gd name="adj" fmla="val 16667"/>
              </a:avLst>
            </a:prstGeom>
            <a:solidFill>
              <a:schemeClr val="bg1"/>
            </a:solidFill>
            <a:ln w="9525">
              <a:solidFill>
                <a:srgbClr val="FF0000"/>
              </a:solidFill>
              <a:round/>
              <a:headEnd/>
              <a:tailEnd type="none" w="sm" len="sm"/>
            </a:ln>
          </p:spPr>
          <p:txBody>
            <a:bodyPr wrap="none" lIns="92075" tIns="46038" rIns="92075" bIns="46038" anchor="ctr"/>
            <a:lstStyle/>
            <a:p>
              <a:pPr algn="ctr"/>
              <a:r>
                <a:rPr lang="en-US" dirty="0">
                  <a:solidFill>
                    <a:srgbClr val="FF0000"/>
                  </a:solidFill>
                  <a:latin typeface="Arial Narrow" charset="0"/>
                </a:rPr>
                <a:t>Room 2</a:t>
              </a:r>
            </a:p>
          </p:txBody>
        </p:sp>
        <p:sp>
          <p:nvSpPr>
            <p:cNvPr id="101" name="AutoShape 1111">
              <a:extLst>
                <a:ext uri="{FF2B5EF4-FFF2-40B4-BE49-F238E27FC236}">
                  <a16:creationId xmlns:a16="http://schemas.microsoft.com/office/drawing/2014/main" id="{F4A88D7A-A014-47CE-BEA2-DD31AE866864}"/>
                </a:ext>
              </a:extLst>
            </p:cNvPr>
            <p:cNvSpPr>
              <a:spLocks noChangeArrowheads="1"/>
            </p:cNvSpPr>
            <p:nvPr/>
          </p:nvSpPr>
          <p:spPr bwMode="auto">
            <a:xfrm>
              <a:off x="228600" y="4699000"/>
              <a:ext cx="838200" cy="304800"/>
            </a:xfrm>
            <a:prstGeom prst="roundRect">
              <a:avLst>
                <a:gd name="adj" fmla="val 16667"/>
              </a:avLst>
            </a:prstGeom>
            <a:solidFill>
              <a:schemeClr val="bg1"/>
            </a:solidFill>
            <a:ln w="9525">
              <a:solidFill>
                <a:srgbClr val="00B050"/>
              </a:solidFill>
              <a:round/>
              <a:headEnd/>
              <a:tailEnd type="none" w="sm" len="sm"/>
            </a:ln>
          </p:spPr>
          <p:txBody>
            <a:bodyPr wrap="none" lIns="92075" tIns="46038" rIns="92075" bIns="46038" anchor="ctr"/>
            <a:lstStyle/>
            <a:p>
              <a:pPr algn="ctr"/>
              <a:r>
                <a:rPr lang="en-US" dirty="0">
                  <a:solidFill>
                    <a:srgbClr val="00B050"/>
                  </a:solidFill>
                  <a:latin typeface="Arial Narrow" charset="0"/>
                </a:rPr>
                <a:t>Room 3</a:t>
              </a:r>
            </a:p>
          </p:txBody>
        </p:sp>
        <p:sp>
          <p:nvSpPr>
            <p:cNvPr id="102" name="AutoShape 1113">
              <a:extLst>
                <a:ext uri="{FF2B5EF4-FFF2-40B4-BE49-F238E27FC236}">
                  <a16:creationId xmlns:a16="http://schemas.microsoft.com/office/drawing/2014/main" id="{0A2F7BF6-D5A8-4685-9088-7DAC36DD8DC0}"/>
                </a:ext>
              </a:extLst>
            </p:cNvPr>
            <p:cNvSpPr>
              <a:spLocks noChangeArrowheads="1"/>
            </p:cNvSpPr>
            <p:nvPr/>
          </p:nvSpPr>
          <p:spPr bwMode="auto">
            <a:xfrm>
              <a:off x="228600" y="4267200"/>
              <a:ext cx="838200" cy="304800"/>
            </a:xfrm>
            <a:prstGeom prst="roundRect">
              <a:avLst>
                <a:gd name="adj" fmla="val 16667"/>
              </a:avLst>
            </a:prstGeom>
            <a:solidFill>
              <a:schemeClr val="bg1"/>
            </a:solidFill>
            <a:ln w="9525">
              <a:solidFill>
                <a:schemeClr val="tx1"/>
              </a:solidFill>
              <a:round/>
              <a:headEnd/>
              <a:tailEnd type="none" w="sm" len="sm"/>
            </a:ln>
          </p:spPr>
          <p:txBody>
            <a:bodyPr wrap="none" lIns="92075" tIns="46038" rIns="92075" bIns="46038" anchor="ctr"/>
            <a:lstStyle/>
            <a:p>
              <a:pPr algn="ctr"/>
              <a:r>
                <a:rPr lang="en-US" dirty="0">
                  <a:latin typeface="Arial Narrow" charset="0"/>
                </a:rPr>
                <a:t>Room 4</a:t>
              </a:r>
            </a:p>
          </p:txBody>
        </p:sp>
      </p:grpSp>
    </p:spTree>
    <p:extLst>
      <p:ext uri="{BB962C8B-B14F-4D97-AF65-F5344CB8AC3E}">
        <p14:creationId xmlns:p14="http://schemas.microsoft.com/office/powerpoint/2010/main" val="2821931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Interval Partitioning</a:t>
            </a:r>
          </a:p>
        </p:txBody>
      </p:sp>
      <p:sp>
        <p:nvSpPr>
          <p:cNvPr id="412675" name="Rectangle 3"/>
          <p:cNvSpPr>
            <a:spLocks noGrp="1" noChangeArrowheads="1"/>
          </p:cNvSpPr>
          <p:nvPr>
            <p:ph idx="1"/>
          </p:nvPr>
        </p:nvSpPr>
        <p:spPr>
          <a:xfrm>
            <a:off x="457200" y="1328474"/>
            <a:ext cx="8229600" cy="4797690"/>
          </a:xfrm>
        </p:spPr>
        <p:txBody>
          <a:bodyPr/>
          <a:lstStyle/>
          <a:p>
            <a:pPr marL="114300" lvl="1" indent="0">
              <a:lnSpc>
                <a:spcPts val="2600"/>
              </a:lnSpc>
              <a:spcBef>
                <a:spcPct val="0"/>
              </a:spcBef>
              <a:buClr>
                <a:srgbClr val="000000"/>
              </a:buClr>
              <a:buSzPct val="100000"/>
            </a:pPr>
            <a:endParaRPr lang="en-US" altLang="en-US" sz="20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7</a:t>
            </a:fld>
            <a:endParaRPr lang="en-US" altLang="en-US" sz="1400">
              <a:latin typeface="Tahoma" panose="020B0604030504040204" pitchFamily="34" charset="0"/>
            </a:endParaRPr>
          </a:p>
        </p:txBody>
      </p:sp>
      <p:grpSp>
        <p:nvGrpSpPr>
          <p:cNvPr id="45" name="Group 45">
            <a:extLst>
              <a:ext uri="{FF2B5EF4-FFF2-40B4-BE49-F238E27FC236}">
                <a16:creationId xmlns:a16="http://schemas.microsoft.com/office/drawing/2014/main" id="{B0A6F4FC-ED63-459E-9A58-5A9E0512B94A}"/>
              </a:ext>
            </a:extLst>
          </p:cNvPr>
          <p:cNvGrpSpPr>
            <a:grpSpLocks/>
          </p:cNvGrpSpPr>
          <p:nvPr/>
        </p:nvGrpSpPr>
        <p:grpSpPr bwMode="auto">
          <a:xfrm>
            <a:off x="1292225" y="3875088"/>
            <a:ext cx="4584700" cy="2259012"/>
            <a:chOff x="814" y="1926"/>
            <a:chExt cx="2888" cy="1938"/>
          </a:xfrm>
        </p:grpSpPr>
        <p:sp>
          <p:nvSpPr>
            <p:cNvPr id="46" name="Line 9">
              <a:extLst>
                <a:ext uri="{FF2B5EF4-FFF2-40B4-BE49-F238E27FC236}">
                  <a16:creationId xmlns:a16="http://schemas.microsoft.com/office/drawing/2014/main" id="{7CE2F4DC-32FC-464F-ADEE-33782EAF4179}"/>
                </a:ext>
              </a:extLst>
            </p:cNvPr>
            <p:cNvSpPr>
              <a:spLocks noChangeShapeType="1"/>
            </p:cNvSpPr>
            <p:nvPr/>
          </p:nvSpPr>
          <p:spPr bwMode="auto">
            <a:xfrm rot="-5400000">
              <a:off x="107"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47" name="Line 10">
              <a:extLst>
                <a:ext uri="{FF2B5EF4-FFF2-40B4-BE49-F238E27FC236}">
                  <a16:creationId xmlns:a16="http://schemas.microsoft.com/office/drawing/2014/main" id="{CBC3A9B1-F92D-4286-A70B-CDA67BEC8B3A}"/>
                </a:ext>
              </a:extLst>
            </p:cNvPr>
            <p:cNvSpPr>
              <a:spLocks noChangeShapeType="1"/>
            </p:cNvSpPr>
            <p:nvPr/>
          </p:nvSpPr>
          <p:spPr bwMode="auto">
            <a:xfrm rot="-5400000">
              <a:off x="-155"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48" name="Line 11">
              <a:extLst>
                <a:ext uri="{FF2B5EF4-FFF2-40B4-BE49-F238E27FC236}">
                  <a16:creationId xmlns:a16="http://schemas.microsoft.com/office/drawing/2014/main" id="{B2522ED0-41CC-486D-BE2E-E6FFEE15FD47}"/>
                </a:ext>
              </a:extLst>
            </p:cNvPr>
            <p:cNvSpPr>
              <a:spLocks noChangeShapeType="1"/>
            </p:cNvSpPr>
            <p:nvPr/>
          </p:nvSpPr>
          <p:spPr bwMode="auto">
            <a:xfrm rot="-5400000">
              <a:off x="633"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49" name="Line 12">
              <a:extLst>
                <a:ext uri="{FF2B5EF4-FFF2-40B4-BE49-F238E27FC236}">
                  <a16:creationId xmlns:a16="http://schemas.microsoft.com/office/drawing/2014/main" id="{B4B64454-10B6-4DD8-BC9F-C36164843E91}"/>
                </a:ext>
              </a:extLst>
            </p:cNvPr>
            <p:cNvSpPr>
              <a:spLocks noChangeShapeType="1"/>
            </p:cNvSpPr>
            <p:nvPr/>
          </p:nvSpPr>
          <p:spPr bwMode="auto">
            <a:xfrm rot="-5400000">
              <a:off x="370"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50" name="Line 13">
              <a:extLst>
                <a:ext uri="{FF2B5EF4-FFF2-40B4-BE49-F238E27FC236}">
                  <a16:creationId xmlns:a16="http://schemas.microsoft.com/office/drawing/2014/main" id="{8A372104-F44F-41CA-8505-3076BC2D60EA}"/>
                </a:ext>
              </a:extLst>
            </p:cNvPr>
            <p:cNvSpPr>
              <a:spLocks noChangeShapeType="1"/>
            </p:cNvSpPr>
            <p:nvPr/>
          </p:nvSpPr>
          <p:spPr bwMode="auto">
            <a:xfrm rot="-5400000">
              <a:off x="895"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51" name="Line 14">
              <a:extLst>
                <a:ext uri="{FF2B5EF4-FFF2-40B4-BE49-F238E27FC236}">
                  <a16:creationId xmlns:a16="http://schemas.microsoft.com/office/drawing/2014/main" id="{89C77CE2-ADCD-4BC2-8D1B-303B174FB0E2}"/>
                </a:ext>
              </a:extLst>
            </p:cNvPr>
            <p:cNvSpPr>
              <a:spLocks noChangeShapeType="1"/>
            </p:cNvSpPr>
            <p:nvPr/>
          </p:nvSpPr>
          <p:spPr bwMode="auto">
            <a:xfrm rot="-5400000">
              <a:off x="1682"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52" name="Line 15">
              <a:extLst>
                <a:ext uri="{FF2B5EF4-FFF2-40B4-BE49-F238E27FC236}">
                  <a16:creationId xmlns:a16="http://schemas.microsoft.com/office/drawing/2014/main" id="{E8DE3DA6-6C2D-4FB9-96AB-CD33DD4813B7}"/>
                </a:ext>
              </a:extLst>
            </p:cNvPr>
            <p:cNvSpPr>
              <a:spLocks noChangeShapeType="1"/>
            </p:cNvSpPr>
            <p:nvPr/>
          </p:nvSpPr>
          <p:spPr bwMode="auto">
            <a:xfrm rot="-5400000">
              <a:off x="1420"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53" name="Line 16">
              <a:extLst>
                <a:ext uri="{FF2B5EF4-FFF2-40B4-BE49-F238E27FC236}">
                  <a16:creationId xmlns:a16="http://schemas.microsoft.com/office/drawing/2014/main" id="{3227C929-EA39-4BDF-A583-DC1AAD316D61}"/>
                </a:ext>
              </a:extLst>
            </p:cNvPr>
            <p:cNvSpPr>
              <a:spLocks noChangeShapeType="1"/>
            </p:cNvSpPr>
            <p:nvPr/>
          </p:nvSpPr>
          <p:spPr bwMode="auto">
            <a:xfrm rot="-5400000">
              <a:off x="2207"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54" name="Line 17">
              <a:extLst>
                <a:ext uri="{FF2B5EF4-FFF2-40B4-BE49-F238E27FC236}">
                  <a16:creationId xmlns:a16="http://schemas.microsoft.com/office/drawing/2014/main" id="{0CA46258-3311-4D3A-A404-F871FD756474}"/>
                </a:ext>
              </a:extLst>
            </p:cNvPr>
            <p:cNvSpPr>
              <a:spLocks noChangeShapeType="1"/>
            </p:cNvSpPr>
            <p:nvPr/>
          </p:nvSpPr>
          <p:spPr bwMode="auto">
            <a:xfrm rot="-5400000">
              <a:off x="1945"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55" name="Line 18">
              <a:extLst>
                <a:ext uri="{FF2B5EF4-FFF2-40B4-BE49-F238E27FC236}">
                  <a16:creationId xmlns:a16="http://schemas.microsoft.com/office/drawing/2014/main" id="{1B7245F9-174F-484C-88A4-47B84571BC75}"/>
                </a:ext>
              </a:extLst>
            </p:cNvPr>
            <p:cNvSpPr>
              <a:spLocks noChangeShapeType="1"/>
            </p:cNvSpPr>
            <p:nvPr/>
          </p:nvSpPr>
          <p:spPr bwMode="auto">
            <a:xfrm rot="-5400000">
              <a:off x="2733"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56" name="Line 19">
              <a:extLst>
                <a:ext uri="{FF2B5EF4-FFF2-40B4-BE49-F238E27FC236}">
                  <a16:creationId xmlns:a16="http://schemas.microsoft.com/office/drawing/2014/main" id="{486FC057-1595-40A0-951E-3EF62543DAF9}"/>
                </a:ext>
              </a:extLst>
            </p:cNvPr>
            <p:cNvSpPr>
              <a:spLocks noChangeShapeType="1"/>
            </p:cNvSpPr>
            <p:nvPr/>
          </p:nvSpPr>
          <p:spPr bwMode="auto">
            <a:xfrm rot="-5400000">
              <a:off x="2470"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57" name="Line 33">
              <a:extLst>
                <a:ext uri="{FF2B5EF4-FFF2-40B4-BE49-F238E27FC236}">
                  <a16:creationId xmlns:a16="http://schemas.microsoft.com/office/drawing/2014/main" id="{A386E631-882B-488A-BFD3-6A71DAD09068}"/>
                </a:ext>
              </a:extLst>
            </p:cNvPr>
            <p:cNvSpPr>
              <a:spLocks noChangeShapeType="1"/>
            </p:cNvSpPr>
            <p:nvPr/>
          </p:nvSpPr>
          <p:spPr bwMode="auto">
            <a:xfrm rot="-5400000">
              <a:off x="1158" y="2895"/>
              <a:ext cx="1938"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grpSp>
      <p:sp>
        <p:nvSpPr>
          <p:cNvPr id="58" name="Line 47">
            <a:extLst>
              <a:ext uri="{FF2B5EF4-FFF2-40B4-BE49-F238E27FC236}">
                <a16:creationId xmlns:a16="http://schemas.microsoft.com/office/drawing/2014/main" id="{DD8D0609-3E9F-4863-B828-063B83417041}"/>
              </a:ext>
            </a:extLst>
          </p:cNvPr>
          <p:cNvSpPr>
            <a:spLocks noChangeShapeType="1"/>
          </p:cNvSpPr>
          <p:nvPr/>
        </p:nvSpPr>
        <p:spPr bwMode="auto">
          <a:xfrm rot="-5400000">
            <a:off x="5168106" y="4993482"/>
            <a:ext cx="225901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59" name="Line 49">
            <a:extLst>
              <a:ext uri="{FF2B5EF4-FFF2-40B4-BE49-F238E27FC236}">
                <a16:creationId xmlns:a16="http://schemas.microsoft.com/office/drawing/2014/main" id="{B9B9C12F-0ABC-47C1-94FC-70F2A3F42CDD}"/>
              </a:ext>
            </a:extLst>
          </p:cNvPr>
          <p:cNvSpPr>
            <a:spLocks noChangeShapeType="1"/>
          </p:cNvSpPr>
          <p:nvPr/>
        </p:nvSpPr>
        <p:spPr bwMode="auto">
          <a:xfrm rot="-5400000">
            <a:off x="6003131" y="4993482"/>
            <a:ext cx="225901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60" name="Line 50">
            <a:extLst>
              <a:ext uri="{FF2B5EF4-FFF2-40B4-BE49-F238E27FC236}">
                <a16:creationId xmlns:a16="http://schemas.microsoft.com/office/drawing/2014/main" id="{3865A870-09C5-4C52-AFBE-7E1B1DC7F9AF}"/>
              </a:ext>
            </a:extLst>
          </p:cNvPr>
          <p:cNvSpPr>
            <a:spLocks noChangeShapeType="1"/>
          </p:cNvSpPr>
          <p:nvPr/>
        </p:nvSpPr>
        <p:spPr bwMode="auto">
          <a:xfrm rot="-5400000">
            <a:off x="5585618" y="4993482"/>
            <a:ext cx="225901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61" name="Line 51">
            <a:extLst>
              <a:ext uri="{FF2B5EF4-FFF2-40B4-BE49-F238E27FC236}">
                <a16:creationId xmlns:a16="http://schemas.microsoft.com/office/drawing/2014/main" id="{25986562-157C-4A79-985D-C724EA488FA6}"/>
              </a:ext>
            </a:extLst>
          </p:cNvPr>
          <p:cNvSpPr>
            <a:spLocks noChangeShapeType="1"/>
          </p:cNvSpPr>
          <p:nvPr/>
        </p:nvSpPr>
        <p:spPr bwMode="auto">
          <a:xfrm rot="-5400000">
            <a:off x="6419056" y="4993482"/>
            <a:ext cx="225901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62" name="Line 4">
            <a:extLst>
              <a:ext uri="{FF2B5EF4-FFF2-40B4-BE49-F238E27FC236}">
                <a16:creationId xmlns:a16="http://schemas.microsoft.com/office/drawing/2014/main" id="{64EAF2B7-46B1-47FE-BDF2-0BB80952778A}"/>
              </a:ext>
            </a:extLst>
          </p:cNvPr>
          <p:cNvSpPr>
            <a:spLocks noChangeShapeType="1"/>
          </p:cNvSpPr>
          <p:nvPr/>
        </p:nvSpPr>
        <p:spPr bwMode="auto">
          <a:xfrm>
            <a:off x="1292225" y="6134100"/>
            <a:ext cx="6964363" cy="0"/>
          </a:xfrm>
          <a:prstGeom prst="line">
            <a:avLst/>
          </a:prstGeom>
          <a:noFill/>
          <a:ln w="158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63" name="Text Box 5">
            <a:extLst>
              <a:ext uri="{FF2B5EF4-FFF2-40B4-BE49-F238E27FC236}">
                <a16:creationId xmlns:a16="http://schemas.microsoft.com/office/drawing/2014/main" id="{1BD5A615-B14A-4C5F-8FF2-E655619FD7D2}"/>
              </a:ext>
            </a:extLst>
          </p:cNvPr>
          <p:cNvSpPr txBox="1">
            <a:spLocks noChangeArrowheads="1"/>
          </p:cNvSpPr>
          <p:nvPr/>
        </p:nvSpPr>
        <p:spPr bwMode="auto">
          <a:xfrm>
            <a:off x="3376613" y="6211888"/>
            <a:ext cx="13684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endParaRPr lang="en-US" sz="1000"/>
          </a:p>
        </p:txBody>
      </p:sp>
      <p:sp>
        <p:nvSpPr>
          <p:cNvPr id="64" name="Text Box 6">
            <a:extLst>
              <a:ext uri="{FF2B5EF4-FFF2-40B4-BE49-F238E27FC236}">
                <a16:creationId xmlns:a16="http://schemas.microsoft.com/office/drawing/2014/main" id="{EA7FE889-2176-4C9C-8D7A-456AEA416031}"/>
              </a:ext>
            </a:extLst>
          </p:cNvPr>
          <p:cNvSpPr txBox="1">
            <a:spLocks noChangeArrowheads="1"/>
          </p:cNvSpPr>
          <p:nvPr/>
        </p:nvSpPr>
        <p:spPr bwMode="auto">
          <a:xfrm>
            <a:off x="7856538" y="6227763"/>
            <a:ext cx="65563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200"/>
              <a:t>Time</a:t>
            </a:r>
          </a:p>
        </p:txBody>
      </p:sp>
      <p:sp>
        <p:nvSpPr>
          <p:cNvPr id="65" name="Line 7">
            <a:extLst>
              <a:ext uri="{FF2B5EF4-FFF2-40B4-BE49-F238E27FC236}">
                <a16:creationId xmlns:a16="http://schemas.microsoft.com/office/drawing/2014/main" id="{079C1CDC-F940-4F1B-ACDA-1B18C6AEEEF6}"/>
              </a:ext>
            </a:extLst>
          </p:cNvPr>
          <p:cNvSpPr>
            <a:spLocks noChangeShapeType="1"/>
          </p:cNvSpPr>
          <p:nvPr/>
        </p:nvSpPr>
        <p:spPr bwMode="auto">
          <a:xfrm>
            <a:off x="5697538" y="6134100"/>
            <a:ext cx="0"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spAutoFit/>
          </a:bodyPr>
          <a:lstStyle/>
          <a:p>
            <a:endParaRPr lang="en-US"/>
          </a:p>
        </p:txBody>
      </p:sp>
      <p:sp>
        <p:nvSpPr>
          <p:cNvPr id="66" name="Text Box 8">
            <a:extLst>
              <a:ext uri="{FF2B5EF4-FFF2-40B4-BE49-F238E27FC236}">
                <a16:creationId xmlns:a16="http://schemas.microsoft.com/office/drawing/2014/main" id="{E97A3351-9721-4606-9D6B-FA49D7A37B35}"/>
              </a:ext>
            </a:extLst>
          </p:cNvPr>
          <p:cNvSpPr txBox="1">
            <a:spLocks noChangeArrowheads="1"/>
          </p:cNvSpPr>
          <p:nvPr/>
        </p:nvSpPr>
        <p:spPr bwMode="auto">
          <a:xfrm>
            <a:off x="1173163" y="6134100"/>
            <a:ext cx="2619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9</a:t>
            </a:r>
          </a:p>
        </p:txBody>
      </p:sp>
      <p:sp>
        <p:nvSpPr>
          <p:cNvPr id="67" name="Text Box 20">
            <a:extLst>
              <a:ext uri="{FF2B5EF4-FFF2-40B4-BE49-F238E27FC236}">
                <a16:creationId xmlns:a16="http://schemas.microsoft.com/office/drawing/2014/main" id="{6F41940C-E406-4FCF-8073-A3757025FF31}"/>
              </a:ext>
            </a:extLst>
          </p:cNvPr>
          <p:cNvSpPr txBox="1">
            <a:spLocks noChangeArrowheads="1"/>
          </p:cNvSpPr>
          <p:nvPr/>
        </p:nvSpPr>
        <p:spPr bwMode="auto">
          <a:xfrm>
            <a:off x="1509713" y="6134100"/>
            <a:ext cx="4540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9:30</a:t>
            </a:r>
          </a:p>
        </p:txBody>
      </p:sp>
      <p:sp>
        <p:nvSpPr>
          <p:cNvPr id="68" name="Text Box 21">
            <a:extLst>
              <a:ext uri="{FF2B5EF4-FFF2-40B4-BE49-F238E27FC236}">
                <a16:creationId xmlns:a16="http://schemas.microsoft.com/office/drawing/2014/main" id="{44148487-A690-45BE-BE26-0876C95E0C92}"/>
              </a:ext>
            </a:extLst>
          </p:cNvPr>
          <p:cNvSpPr txBox="1">
            <a:spLocks noChangeArrowheads="1"/>
          </p:cNvSpPr>
          <p:nvPr/>
        </p:nvSpPr>
        <p:spPr bwMode="auto">
          <a:xfrm>
            <a:off x="1966913" y="6134100"/>
            <a:ext cx="3190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10</a:t>
            </a:r>
          </a:p>
        </p:txBody>
      </p:sp>
      <p:sp>
        <p:nvSpPr>
          <p:cNvPr id="69" name="Text Box 22">
            <a:extLst>
              <a:ext uri="{FF2B5EF4-FFF2-40B4-BE49-F238E27FC236}">
                <a16:creationId xmlns:a16="http://schemas.microsoft.com/office/drawing/2014/main" id="{F0A91024-5014-4CEB-963C-8558499A3CC6}"/>
              </a:ext>
            </a:extLst>
          </p:cNvPr>
          <p:cNvSpPr txBox="1">
            <a:spLocks noChangeArrowheads="1"/>
          </p:cNvSpPr>
          <p:nvPr/>
        </p:nvSpPr>
        <p:spPr bwMode="auto">
          <a:xfrm>
            <a:off x="2341563" y="6134100"/>
            <a:ext cx="5111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10:30</a:t>
            </a:r>
          </a:p>
        </p:txBody>
      </p:sp>
      <p:sp>
        <p:nvSpPr>
          <p:cNvPr id="70" name="Text Box 23">
            <a:extLst>
              <a:ext uri="{FF2B5EF4-FFF2-40B4-BE49-F238E27FC236}">
                <a16:creationId xmlns:a16="http://schemas.microsoft.com/office/drawing/2014/main" id="{CDC25E5E-0600-498D-8122-075E01A800E6}"/>
              </a:ext>
            </a:extLst>
          </p:cNvPr>
          <p:cNvSpPr txBox="1">
            <a:spLocks noChangeArrowheads="1"/>
          </p:cNvSpPr>
          <p:nvPr/>
        </p:nvSpPr>
        <p:spPr bwMode="auto">
          <a:xfrm>
            <a:off x="2841625" y="6134100"/>
            <a:ext cx="2984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11</a:t>
            </a:r>
          </a:p>
        </p:txBody>
      </p:sp>
      <p:sp>
        <p:nvSpPr>
          <p:cNvPr id="71" name="Text Box 24">
            <a:extLst>
              <a:ext uri="{FF2B5EF4-FFF2-40B4-BE49-F238E27FC236}">
                <a16:creationId xmlns:a16="http://schemas.microsoft.com/office/drawing/2014/main" id="{0330CA38-750E-4639-A9CF-72DB5E5354F6}"/>
              </a:ext>
            </a:extLst>
          </p:cNvPr>
          <p:cNvSpPr txBox="1">
            <a:spLocks noChangeArrowheads="1"/>
          </p:cNvSpPr>
          <p:nvPr/>
        </p:nvSpPr>
        <p:spPr bwMode="auto">
          <a:xfrm>
            <a:off x="3170238" y="6134100"/>
            <a:ext cx="4921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11:30</a:t>
            </a:r>
          </a:p>
        </p:txBody>
      </p:sp>
      <p:sp>
        <p:nvSpPr>
          <p:cNvPr id="72" name="Text Box 25">
            <a:extLst>
              <a:ext uri="{FF2B5EF4-FFF2-40B4-BE49-F238E27FC236}">
                <a16:creationId xmlns:a16="http://schemas.microsoft.com/office/drawing/2014/main" id="{77824FA2-66AF-4A6B-B44F-1337F20DBD4D}"/>
              </a:ext>
            </a:extLst>
          </p:cNvPr>
          <p:cNvSpPr txBox="1">
            <a:spLocks noChangeArrowheads="1"/>
          </p:cNvSpPr>
          <p:nvPr/>
        </p:nvSpPr>
        <p:spPr bwMode="auto">
          <a:xfrm>
            <a:off x="3673475" y="6134100"/>
            <a:ext cx="3190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12</a:t>
            </a:r>
          </a:p>
        </p:txBody>
      </p:sp>
      <p:sp>
        <p:nvSpPr>
          <p:cNvPr id="73" name="Text Box 26">
            <a:extLst>
              <a:ext uri="{FF2B5EF4-FFF2-40B4-BE49-F238E27FC236}">
                <a16:creationId xmlns:a16="http://schemas.microsoft.com/office/drawing/2014/main" id="{5A808769-0AFA-4F9E-A320-AFC2C9F3DAC0}"/>
              </a:ext>
            </a:extLst>
          </p:cNvPr>
          <p:cNvSpPr txBox="1">
            <a:spLocks noChangeArrowheads="1"/>
          </p:cNvSpPr>
          <p:nvPr/>
        </p:nvSpPr>
        <p:spPr bwMode="auto">
          <a:xfrm>
            <a:off x="3987800" y="6134100"/>
            <a:ext cx="5111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12:30</a:t>
            </a:r>
          </a:p>
        </p:txBody>
      </p:sp>
      <p:sp>
        <p:nvSpPr>
          <p:cNvPr id="74" name="Text Box 27">
            <a:extLst>
              <a:ext uri="{FF2B5EF4-FFF2-40B4-BE49-F238E27FC236}">
                <a16:creationId xmlns:a16="http://schemas.microsoft.com/office/drawing/2014/main" id="{F4651520-2181-4D29-A0B7-4175AC8B0B5F}"/>
              </a:ext>
            </a:extLst>
          </p:cNvPr>
          <p:cNvSpPr txBox="1">
            <a:spLocks noChangeArrowheads="1"/>
          </p:cNvSpPr>
          <p:nvPr/>
        </p:nvSpPr>
        <p:spPr bwMode="auto">
          <a:xfrm>
            <a:off x="4506913" y="6134100"/>
            <a:ext cx="2413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a:t>
            </a:r>
          </a:p>
        </p:txBody>
      </p:sp>
      <p:sp>
        <p:nvSpPr>
          <p:cNvPr id="75" name="Text Box 28">
            <a:extLst>
              <a:ext uri="{FF2B5EF4-FFF2-40B4-BE49-F238E27FC236}">
                <a16:creationId xmlns:a16="http://schemas.microsoft.com/office/drawing/2014/main" id="{9E06C92B-C1E7-410B-91A9-CBE8EE953C8B}"/>
              </a:ext>
            </a:extLst>
          </p:cNvPr>
          <p:cNvSpPr txBox="1">
            <a:spLocks noChangeArrowheads="1"/>
          </p:cNvSpPr>
          <p:nvPr/>
        </p:nvSpPr>
        <p:spPr bwMode="auto">
          <a:xfrm>
            <a:off x="4851400" y="6134100"/>
            <a:ext cx="4349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1:30</a:t>
            </a:r>
          </a:p>
        </p:txBody>
      </p:sp>
      <p:sp>
        <p:nvSpPr>
          <p:cNvPr id="76" name="Text Box 29">
            <a:extLst>
              <a:ext uri="{FF2B5EF4-FFF2-40B4-BE49-F238E27FC236}">
                <a16:creationId xmlns:a16="http://schemas.microsoft.com/office/drawing/2014/main" id="{1F868C66-C3B7-4F25-91A1-36FD88E5E2A1}"/>
              </a:ext>
            </a:extLst>
          </p:cNvPr>
          <p:cNvSpPr txBox="1">
            <a:spLocks noChangeArrowheads="1"/>
          </p:cNvSpPr>
          <p:nvPr/>
        </p:nvSpPr>
        <p:spPr bwMode="auto">
          <a:xfrm>
            <a:off x="5329238" y="6134100"/>
            <a:ext cx="2619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2</a:t>
            </a:r>
          </a:p>
        </p:txBody>
      </p:sp>
      <p:sp>
        <p:nvSpPr>
          <p:cNvPr id="77" name="Text Box 30">
            <a:extLst>
              <a:ext uri="{FF2B5EF4-FFF2-40B4-BE49-F238E27FC236}">
                <a16:creationId xmlns:a16="http://schemas.microsoft.com/office/drawing/2014/main" id="{8EF7451C-5BBE-4420-88F5-B1BFF38BFA18}"/>
              </a:ext>
            </a:extLst>
          </p:cNvPr>
          <p:cNvSpPr txBox="1">
            <a:spLocks noChangeArrowheads="1"/>
          </p:cNvSpPr>
          <p:nvPr/>
        </p:nvSpPr>
        <p:spPr bwMode="auto">
          <a:xfrm>
            <a:off x="5703888" y="6134100"/>
            <a:ext cx="4540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2:30</a:t>
            </a:r>
          </a:p>
        </p:txBody>
      </p:sp>
      <p:sp>
        <p:nvSpPr>
          <p:cNvPr id="78" name="Rectangle 34">
            <a:extLst>
              <a:ext uri="{FF2B5EF4-FFF2-40B4-BE49-F238E27FC236}">
                <a16:creationId xmlns:a16="http://schemas.microsoft.com/office/drawing/2014/main" id="{C1FAB00D-D35B-4B0D-AAF2-AD718AF70618}"/>
              </a:ext>
            </a:extLst>
          </p:cNvPr>
          <p:cNvSpPr>
            <a:spLocks noChangeArrowheads="1"/>
          </p:cNvSpPr>
          <p:nvPr/>
        </p:nvSpPr>
        <p:spPr bwMode="auto">
          <a:xfrm>
            <a:off x="5464175" y="5156200"/>
            <a:ext cx="2085975" cy="268288"/>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h</a:t>
            </a:r>
          </a:p>
        </p:txBody>
      </p:sp>
      <p:sp>
        <p:nvSpPr>
          <p:cNvPr id="79" name="Rectangle 36">
            <a:extLst>
              <a:ext uri="{FF2B5EF4-FFF2-40B4-BE49-F238E27FC236}">
                <a16:creationId xmlns:a16="http://schemas.microsoft.com/office/drawing/2014/main" id="{ACB015D4-7A3B-4E77-A6D6-D7647F2B40C7}"/>
              </a:ext>
            </a:extLst>
          </p:cNvPr>
          <p:cNvSpPr>
            <a:spLocks noChangeArrowheads="1"/>
          </p:cNvSpPr>
          <p:nvPr/>
        </p:nvSpPr>
        <p:spPr bwMode="auto">
          <a:xfrm>
            <a:off x="1295400" y="4752975"/>
            <a:ext cx="1258888"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c</a:t>
            </a:r>
          </a:p>
        </p:txBody>
      </p:sp>
      <p:sp>
        <p:nvSpPr>
          <p:cNvPr id="80" name="Rectangle 37">
            <a:extLst>
              <a:ext uri="{FF2B5EF4-FFF2-40B4-BE49-F238E27FC236}">
                <a16:creationId xmlns:a16="http://schemas.microsoft.com/office/drawing/2014/main" id="{4E846C40-B1E4-4675-95C4-DCEB9B2B2263}"/>
              </a:ext>
            </a:extLst>
          </p:cNvPr>
          <p:cNvSpPr>
            <a:spLocks noChangeArrowheads="1"/>
          </p:cNvSpPr>
          <p:nvPr/>
        </p:nvSpPr>
        <p:spPr bwMode="auto">
          <a:xfrm>
            <a:off x="1304925" y="5154613"/>
            <a:ext cx="2908300"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b</a:t>
            </a:r>
          </a:p>
        </p:txBody>
      </p:sp>
      <p:sp>
        <p:nvSpPr>
          <p:cNvPr id="81" name="Rectangle 38">
            <a:extLst>
              <a:ext uri="{FF2B5EF4-FFF2-40B4-BE49-F238E27FC236}">
                <a16:creationId xmlns:a16="http://schemas.microsoft.com/office/drawing/2014/main" id="{E34F53CA-4D4B-4CF5-BC2C-B0A7E49FA691}"/>
              </a:ext>
            </a:extLst>
          </p:cNvPr>
          <p:cNvSpPr>
            <a:spLocks noChangeArrowheads="1"/>
          </p:cNvSpPr>
          <p:nvPr/>
        </p:nvSpPr>
        <p:spPr bwMode="auto">
          <a:xfrm>
            <a:off x="1301750" y="5554663"/>
            <a:ext cx="1244600" cy="268287"/>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a</a:t>
            </a:r>
          </a:p>
        </p:txBody>
      </p:sp>
      <p:sp>
        <p:nvSpPr>
          <p:cNvPr id="82" name="Rectangle 39">
            <a:extLst>
              <a:ext uri="{FF2B5EF4-FFF2-40B4-BE49-F238E27FC236}">
                <a16:creationId xmlns:a16="http://schemas.microsoft.com/office/drawing/2014/main" id="{8D5E4A91-5150-4BF4-8D52-F58BA56B1EB1}"/>
              </a:ext>
            </a:extLst>
          </p:cNvPr>
          <p:cNvSpPr>
            <a:spLocks noChangeArrowheads="1"/>
          </p:cNvSpPr>
          <p:nvPr/>
        </p:nvSpPr>
        <p:spPr bwMode="auto">
          <a:xfrm>
            <a:off x="2959100" y="4244975"/>
            <a:ext cx="2505075"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e</a:t>
            </a:r>
          </a:p>
        </p:txBody>
      </p:sp>
      <p:sp>
        <p:nvSpPr>
          <p:cNvPr id="83" name="Rectangle 40">
            <a:extLst>
              <a:ext uri="{FF2B5EF4-FFF2-40B4-BE49-F238E27FC236}">
                <a16:creationId xmlns:a16="http://schemas.microsoft.com/office/drawing/2014/main" id="{F3DBCB04-ED5B-4660-8F60-084AFEC6AA5A}"/>
              </a:ext>
            </a:extLst>
          </p:cNvPr>
          <p:cNvSpPr>
            <a:spLocks noChangeArrowheads="1"/>
          </p:cNvSpPr>
          <p:nvPr/>
        </p:nvSpPr>
        <p:spPr bwMode="auto">
          <a:xfrm>
            <a:off x="2967038" y="4752975"/>
            <a:ext cx="1246187"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d</a:t>
            </a:r>
          </a:p>
        </p:txBody>
      </p:sp>
      <p:sp>
        <p:nvSpPr>
          <p:cNvPr id="84" name="Rectangle 41">
            <a:extLst>
              <a:ext uri="{FF2B5EF4-FFF2-40B4-BE49-F238E27FC236}">
                <a16:creationId xmlns:a16="http://schemas.microsoft.com/office/drawing/2014/main" id="{73CF413B-F1D6-4295-B261-E3C4F959287B}"/>
              </a:ext>
            </a:extLst>
          </p:cNvPr>
          <p:cNvSpPr>
            <a:spLocks noChangeArrowheads="1"/>
          </p:cNvSpPr>
          <p:nvPr/>
        </p:nvSpPr>
        <p:spPr bwMode="auto">
          <a:xfrm>
            <a:off x="4632325" y="4748213"/>
            <a:ext cx="1246188"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g</a:t>
            </a:r>
          </a:p>
        </p:txBody>
      </p:sp>
      <p:sp>
        <p:nvSpPr>
          <p:cNvPr id="85" name="Rectangle 42">
            <a:extLst>
              <a:ext uri="{FF2B5EF4-FFF2-40B4-BE49-F238E27FC236}">
                <a16:creationId xmlns:a16="http://schemas.microsoft.com/office/drawing/2014/main" id="{0F40AFD0-FB53-45BE-8DC0-0B6B4B0F4D37}"/>
              </a:ext>
            </a:extLst>
          </p:cNvPr>
          <p:cNvSpPr>
            <a:spLocks noChangeArrowheads="1"/>
          </p:cNvSpPr>
          <p:nvPr/>
        </p:nvSpPr>
        <p:spPr bwMode="auto">
          <a:xfrm>
            <a:off x="4629150" y="5567363"/>
            <a:ext cx="1255713"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f</a:t>
            </a:r>
          </a:p>
        </p:txBody>
      </p:sp>
      <p:sp>
        <p:nvSpPr>
          <p:cNvPr id="86" name="Line 58">
            <a:extLst>
              <a:ext uri="{FF2B5EF4-FFF2-40B4-BE49-F238E27FC236}">
                <a16:creationId xmlns:a16="http://schemas.microsoft.com/office/drawing/2014/main" id="{8F07F3FD-8FE2-470B-BC24-BAA7831E9EFD}"/>
              </a:ext>
            </a:extLst>
          </p:cNvPr>
          <p:cNvSpPr>
            <a:spLocks noChangeShapeType="1"/>
          </p:cNvSpPr>
          <p:nvPr/>
        </p:nvSpPr>
        <p:spPr bwMode="auto">
          <a:xfrm rot="-5400000">
            <a:off x="6836568" y="4993482"/>
            <a:ext cx="225901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87" name="Rectangle 59">
            <a:extLst>
              <a:ext uri="{FF2B5EF4-FFF2-40B4-BE49-F238E27FC236}">
                <a16:creationId xmlns:a16="http://schemas.microsoft.com/office/drawing/2014/main" id="{1DFC2B9C-7D8C-4AA1-B2F5-66ABA72B219A}"/>
              </a:ext>
            </a:extLst>
          </p:cNvPr>
          <p:cNvSpPr>
            <a:spLocks noChangeArrowheads="1"/>
          </p:cNvSpPr>
          <p:nvPr/>
        </p:nvSpPr>
        <p:spPr bwMode="auto">
          <a:xfrm>
            <a:off x="6294438" y="5572125"/>
            <a:ext cx="1254125"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i</a:t>
            </a:r>
          </a:p>
        </p:txBody>
      </p:sp>
      <p:sp>
        <p:nvSpPr>
          <p:cNvPr id="88" name="Rectangle 61">
            <a:extLst>
              <a:ext uri="{FF2B5EF4-FFF2-40B4-BE49-F238E27FC236}">
                <a16:creationId xmlns:a16="http://schemas.microsoft.com/office/drawing/2014/main" id="{FBD45B9C-2B5D-4A92-869F-5B0C6ACD3640}"/>
              </a:ext>
            </a:extLst>
          </p:cNvPr>
          <p:cNvSpPr>
            <a:spLocks noChangeArrowheads="1"/>
          </p:cNvSpPr>
          <p:nvPr/>
        </p:nvSpPr>
        <p:spPr bwMode="auto">
          <a:xfrm>
            <a:off x="6299200" y="4252913"/>
            <a:ext cx="1246188"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j</a:t>
            </a:r>
          </a:p>
        </p:txBody>
      </p:sp>
      <p:sp>
        <p:nvSpPr>
          <p:cNvPr id="89" name="Line 63">
            <a:extLst>
              <a:ext uri="{FF2B5EF4-FFF2-40B4-BE49-F238E27FC236}">
                <a16:creationId xmlns:a16="http://schemas.microsoft.com/office/drawing/2014/main" id="{4DC2AC94-BDB9-4527-9794-9E03E07AB4FE}"/>
              </a:ext>
            </a:extLst>
          </p:cNvPr>
          <p:cNvSpPr>
            <a:spLocks noChangeShapeType="1"/>
          </p:cNvSpPr>
          <p:nvPr/>
        </p:nvSpPr>
        <p:spPr bwMode="auto">
          <a:xfrm>
            <a:off x="7364413" y="6129338"/>
            <a:ext cx="0"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spAutoFit/>
          </a:bodyPr>
          <a:lstStyle/>
          <a:p>
            <a:endParaRPr lang="en-US"/>
          </a:p>
        </p:txBody>
      </p:sp>
      <p:sp>
        <p:nvSpPr>
          <p:cNvPr id="90" name="Text Box 64">
            <a:extLst>
              <a:ext uri="{FF2B5EF4-FFF2-40B4-BE49-F238E27FC236}">
                <a16:creationId xmlns:a16="http://schemas.microsoft.com/office/drawing/2014/main" id="{74993804-DDD2-419C-A3CC-3236C6DD185C}"/>
              </a:ext>
            </a:extLst>
          </p:cNvPr>
          <p:cNvSpPr txBox="1">
            <a:spLocks noChangeArrowheads="1"/>
          </p:cNvSpPr>
          <p:nvPr/>
        </p:nvSpPr>
        <p:spPr bwMode="auto">
          <a:xfrm>
            <a:off x="6173788" y="6129338"/>
            <a:ext cx="2619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3</a:t>
            </a:r>
          </a:p>
        </p:txBody>
      </p:sp>
      <p:sp>
        <p:nvSpPr>
          <p:cNvPr id="91" name="Text Box 65">
            <a:extLst>
              <a:ext uri="{FF2B5EF4-FFF2-40B4-BE49-F238E27FC236}">
                <a16:creationId xmlns:a16="http://schemas.microsoft.com/office/drawing/2014/main" id="{04DC694C-85CE-405F-AA0E-E2F1C7A95314}"/>
              </a:ext>
            </a:extLst>
          </p:cNvPr>
          <p:cNvSpPr txBox="1">
            <a:spLocks noChangeArrowheads="1"/>
          </p:cNvSpPr>
          <p:nvPr/>
        </p:nvSpPr>
        <p:spPr bwMode="auto">
          <a:xfrm>
            <a:off x="6518275" y="6129338"/>
            <a:ext cx="4540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3:30</a:t>
            </a:r>
          </a:p>
        </p:txBody>
      </p:sp>
      <p:sp>
        <p:nvSpPr>
          <p:cNvPr id="92" name="Text Box 66">
            <a:extLst>
              <a:ext uri="{FF2B5EF4-FFF2-40B4-BE49-F238E27FC236}">
                <a16:creationId xmlns:a16="http://schemas.microsoft.com/office/drawing/2014/main" id="{A6F3FF4B-F18C-4822-8A9B-BF0AAF28DC5F}"/>
              </a:ext>
            </a:extLst>
          </p:cNvPr>
          <p:cNvSpPr txBox="1">
            <a:spLocks noChangeArrowheads="1"/>
          </p:cNvSpPr>
          <p:nvPr/>
        </p:nvSpPr>
        <p:spPr bwMode="auto">
          <a:xfrm>
            <a:off x="6996113" y="6129338"/>
            <a:ext cx="2619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4</a:t>
            </a:r>
          </a:p>
        </p:txBody>
      </p:sp>
      <p:sp>
        <p:nvSpPr>
          <p:cNvPr id="93" name="Text Box 67">
            <a:extLst>
              <a:ext uri="{FF2B5EF4-FFF2-40B4-BE49-F238E27FC236}">
                <a16:creationId xmlns:a16="http://schemas.microsoft.com/office/drawing/2014/main" id="{4F481CA1-3CAB-40B0-911A-E71E7E5CAFDE}"/>
              </a:ext>
            </a:extLst>
          </p:cNvPr>
          <p:cNvSpPr txBox="1">
            <a:spLocks noChangeArrowheads="1"/>
          </p:cNvSpPr>
          <p:nvPr/>
        </p:nvSpPr>
        <p:spPr bwMode="auto">
          <a:xfrm>
            <a:off x="7370763" y="6129338"/>
            <a:ext cx="4540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4:30</a:t>
            </a:r>
          </a:p>
        </p:txBody>
      </p:sp>
      <p:grpSp>
        <p:nvGrpSpPr>
          <p:cNvPr id="94" name="Group 69">
            <a:extLst>
              <a:ext uri="{FF2B5EF4-FFF2-40B4-BE49-F238E27FC236}">
                <a16:creationId xmlns:a16="http://schemas.microsoft.com/office/drawing/2014/main" id="{AE543D16-439B-45D2-B84C-0C1B00929B65}"/>
              </a:ext>
            </a:extLst>
          </p:cNvPr>
          <p:cNvGrpSpPr>
            <a:grpSpLocks/>
          </p:cNvGrpSpPr>
          <p:nvPr/>
        </p:nvGrpSpPr>
        <p:grpSpPr bwMode="auto">
          <a:xfrm>
            <a:off x="234950" y="2085181"/>
            <a:ext cx="1066800" cy="1600200"/>
            <a:chOff x="228600" y="4267200"/>
            <a:chExt cx="1066800" cy="1600200"/>
          </a:xfrm>
        </p:grpSpPr>
        <p:sp>
          <p:nvSpPr>
            <p:cNvPr id="95" name="Line 1108">
              <a:extLst>
                <a:ext uri="{FF2B5EF4-FFF2-40B4-BE49-F238E27FC236}">
                  <a16:creationId xmlns:a16="http://schemas.microsoft.com/office/drawing/2014/main" id="{D6DBD76E-A2D2-4669-A042-4ABA49D83920}"/>
                </a:ext>
              </a:extLst>
            </p:cNvPr>
            <p:cNvSpPr>
              <a:spLocks noChangeShapeType="1"/>
            </p:cNvSpPr>
            <p:nvPr/>
          </p:nvSpPr>
          <p:spPr bwMode="auto">
            <a:xfrm>
              <a:off x="990600" y="5715000"/>
              <a:ext cx="304800" cy="0"/>
            </a:xfrm>
            <a:prstGeom prst="line">
              <a:avLst/>
            </a:prstGeom>
            <a:noFill/>
            <a:ln w="9525">
              <a:solidFill>
                <a:schemeClr val="tx1"/>
              </a:solidFill>
              <a:round/>
              <a:headEnd/>
              <a:tailEnd type="triangle" w="sm" len="sm"/>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96" name="Line 1110">
              <a:extLst>
                <a:ext uri="{FF2B5EF4-FFF2-40B4-BE49-F238E27FC236}">
                  <a16:creationId xmlns:a16="http://schemas.microsoft.com/office/drawing/2014/main" id="{B5B834FC-50D4-4514-BCF3-9845C32848A5}"/>
                </a:ext>
              </a:extLst>
            </p:cNvPr>
            <p:cNvSpPr>
              <a:spLocks noChangeShapeType="1"/>
            </p:cNvSpPr>
            <p:nvPr/>
          </p:nvSpPr>
          <p:spPr bwMode="auto">
            <a:xfrm>
              <a:off x="990600" y="5283200"/>
              <a:ext cx="304800" cy="0"/>
            </a:xfrm>
            <a:prstGeom prst="line">
              <a:avLst/>
            </a:prstGeom>
            <a:noFill/>
            <a:ln w="9525">
              <a:solidFill>
                <a:schemeClr val="tx1"/>
              </a:solidFill>
              <a:round/>
              <a:headEnd/>
              <a:tailEnd type="triangle" w="sm" len="sm"/>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97" name="Line 1112">
              <a:extLst>
                <a:ext uri="{FF2B5EF4-FFF2-40B4-BE49-F238E27FC236}">
                  <a16:creationId xmlns:a16="http://schemas.microsoft.com/office/drawing/2014/main" id="{0F78F779-A6D2-4870-9533-6950B7FA1D62}"/>
                </a:ext>
              </a:extLst>
            </p:cNvPr>
            <p:cNvSpPr>
              <a:spLocks noChangeShapeType="1"/>
            </p:cNvSpPr>
            <p:nvPr/>
          </p:nvSpPr>
          <p:spPr bwMode="auto">
            <a:xfrm>
              <a:off x="990600" y="4851400"/>
              <a:ext cx="304800" cy="0"/>
            </a:xfrm>
            <a:prstGeom prst="line">
              <a:avLst/>
            </a:prstGeom>
            <a:noFill/>
            <a:ln w="9525">
              <a:solidFill>
                <a:schemeClr val="tx1"/>
              </a:solidFill>
              <a:round/>
              <a:headEnd/>
              <a:tailEnd type="triangle" w="sm" len="sm"/>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98" name="Line 1114">
              <a:extLst>
                <a:ext uri="{FF2B5EF4-FFF2-40B4-BE49-F238E27FC236}">
                  <a16:creationId xmlns:a16="http://schemas.microsoft.com/office/drawing/2014/main" id="{D74B9CBA-1C6B-4E5A-A2B7-37CC9FE0FB08}"/>
                </a:ext>
              </a:extLst>
            </p:cNvPr>
            <p:cNvSpPr>
              <a:spLocks noChangeShapeType="1"/>
            </p:cNvSpPr>
            <p:nvPr/>
          </p:nvSpPr>
          <p:spPr bwMode="auto">
            <a:xfrm>
              <a:off x="990600" y="4419600"/>
              <a:ext cx="304800" cy="0"/>
            </a:xfrm>
            <a:prstGeom prst="line">
              <a:avLst/>
            </a:prstGeom>
            <a:noFill/>
            <a:ln w="9525">
              <a:solidFill>
                <a:schemeClr val="tx1"/>
              </a:solidFill>
              <a:round/>
              <a:headEnd/>
              <a:tailEnd type="triangle" w="sm" len="sm"/>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99" name="AutoShape 1106">
              <a:extLst>
                <a:ext uri="{FF2B5EF4-FFF2-40B4-BE49-F238E27FC236}">
                  <a16:creationId xmlns:a16="http://schemas.microsoft.com/office/drawing/2014/main" id="{FA8ACC79-53E2-4AA3-B79A-F30F58C8622C}"/>
                </a:ext>
              </a:extLst>
            </p:cNvPr>
            <p:cNvSpPr>
              <a:spLocks noChangeArrowheads="1"/>
            </p:cNvSpPr>
            <p:nvPr/>
          </p:nvSpPr>
          <p:spPr bwMode="auto">
            <a:xfrm>
              <a:off x="228600" y="5562600"/>
              <a:ext cx="838200" cy="304800"/>
            </a:xfrm>
            <a:prstGeom prst="roundRect">
              <a:avLst>
                <a:gd name="adj" fmla="val 16667"/>
              </a:avLst>
            </a:prstGeom>
            <a:solidFill>
              <a:schemeClr val="bg1"/>
            </a:solidFill>
            <a:ln w="9525">
              <a:solidFill>
                <a:srgbClr val="0070C0"/>
              </a:solidFill>
              <a:round/>
              <a:headEnd/>
              <a:tailEnd type="none" w="sm" len="sm"/>
            </a:ln>
          </p:spPr>
          <p:txBody>
            <a:bodyPr wrap="none" lIns="92075" tIns="46038" rIns="92075" bIns="46038" anchor="ctr"/>
            <a:lstStyle/>
            <a:p>
              <a:pPr algn="ctr"/>
              <a:r>
                <a:rPr lang="en-US" dirty="0">
                  <a:solidFill>
                    <a:srgbClr val="0070C0"/>
                  </a:solidFill>
                  <a:latin typeface="Arial Narrow" charset="0"/>
                </a:rPr>
                <a:t>Room 1</a:t>
              </a:r>
            </a:p>
          </p:txBody>
        </p:sp>
        <p:sp>
          <p:nvSpPr>
            <p:cNvPr id="100" name="AutoShape 1109">
              <a:extLst>
                <a:ext uri="{FF2B5EF4-FFF2-40B4-BE49-F238E27FC236}">
                  <a16:creationId xmlns:a16="http://schemas.microsoft.com/office/drawing/2014/main" id="{C015F152-8939-4AFB-B345-B1C11F347205}"/>
                </a:ext>
              </a:extLst>
            </p:cNvPr>
            <p:cNvSpPr>
              <a:spLocks noChangeArrowheads="1"/>
            </p:cNvSpPr>
            <p:nvPr/>
          </p:nvSpPr>
          <p:spPr bwMode="auto">
            <a:xfrm>
              <a:off x="228600" y="5130800"/>
              <a:ext cx="838200" cy="304800"/>
            </a:xfrm>
            <a:prstGeom prst="roundRect">
              <a:avLst>
                <a:gd name="adj" fmla="val 16667"/>
              </a:avLst>
            </a:prstGeom>
            <a:solidFill>
              <a:schemeClr val="bg1"/>
            </a:solidFill>
            <a:ln w="9525">
              <a:solidFill>
                <a:srgbClr val="FF0000"/>
              </a:solidFill>
              <a:round/>
              <a:headEnd/>
              <a:tailEnd type="none" w="sm" len="sm"/>
            </a:ln>
          </p:spPr>
          <p:txBody>
            <a:bodyPr wrap="none" lIns="92075" tIns="46038" rIns="92075" bIns="46038" anchor="ctr"/>
            <a:lstStyle/>
            <a:p>
              <a:pPr algn="ctr"/>
              <a:r>
                <a:rPr lang="en-US" dirty="0">
                  <a:solidFill>
                    <a:srgbClr val="FF0000"/>
                  </a:solidFill>
                  <a:latin typeface="Arial Narrow" charset="0"/>
                </a:rPr>
                <a:t>Room 2</a:t>
              </a:r>
            </a:p>
          </p:txBody>
        </p:sp>
        <p:sp>
          <p:nvSpPr>
            <p:cNvPr id="101" name="AutoShape 1111">
              <a:extLst>
                <a:ext uri="{FF2B5EF4-FFF2-40B4-BE49-F238E27FC236}">
                  <a16:creationId xmlns:a16="http://schemas.microsoft.com/office/drawing/2014/main" id="{F4A88D7A-A014-47CE-BEA2-DD31AE866864}"/>
                </a:ext>
              </a:extLst>
            </p:cNvPr>
            <p:cNvSpPr>
              <a:spLocks noChangeArrowheads="1"/>
            </p:cNvSpPr>
            <p:nvPr/>
          </p:nvSpPr>
          <p:spPr bwMode="auto">
            <a:xfrm>
              <a:off x="228600" y="4699000"/>
              <a:ext cx="838200" cy="304800"/>
            </a:xfrm>
            <a:prstGeom prst="roundRect">
              <a:avLst>
                <a:gd name="adj" fmla="val 16667"/>
              </a:avLst>
            </a:prstGeom>
            <a:solidFill>
              <a:schemeClr val="bg1"/>
            </a:solidFill>
            <a:ln w="9525">
              <a:solidFill>
                <a:srgbClr val="00B050"/>
              </a:solidFill>
              <a:round/>
              <a:headEnd/>
              <a:tailEnd type="none" w="sm" len="sm"/>
            </a:ln>
          </p:spPr>
          <p:txBody>
            <a:bodyPr wrap="none" lIns="92075" tIns="46038" rIns="92075" bIns="46038" anchor="ctr"/>
            <a:lstStyle/>
            <a:p>
              <a:pPr algn="ctr"/>
              <a:r>
                <a:rPr lang="en-US" dirty="0">
                  <a:solidFill>
                    <a:srgbClr val="00B050"/>
                  </a:solidFill>
                  <a:latin typeface="Arial Narrow" charset="0"/>
                </a:rPr>
                <a:t>Room 3</a:t>
              </a:r>
            </a:p>
          </p:txBody>
        </p:sp>
        <p:sp>
          <p:nvSpPr>
            <p:cNvPr id="102" name="AutoShape 1113">
              <a:extLst>
                <a:ext uri="{FF2B5EF4-FFF2-40B4-BE49-F238E27FC236}">
                  <a16:creationId xmlns:a16="http://schemas.microsoft.com/office/drawing/2014/main" id="{0A2F7BF6-D5A8-4685-9088-7DAC36DD8DC0}"/>
                </a:ext>
              </a:extLst>
            </p:cNvPr>
            <p:cNvSpPr>
              <a:spLocks noChangeArrowheads="1"/>
            </p:cNvSpPr>
            <p:nvPr/>
          </p:nvSpPr>
          <p:spPr bwMode="auto">
            <a:xfrm>
              <a:off x="228600" y="4267200"/>
              <a:ext cx="838200" cy="304800"/>
            </a:xfrm>
            <a:prstGeom prst="roundRect">
              <a:avLst>
                <a:gd name="adj" fmla="val 16667"/>
              </a:avLst>
            </a:prstGeom>
            <a:solidFill>
              <a:schemeClr val="bg1"/>
            </a:solidFill>
            <a:ln w="9525">
              <a:solidFill>
                <a:schemeClr val="tx1"/>
              </a:solidFill>
              <a:round/>
              <a:headEnd/>
              <a:tailEnd type="none" w="sm" len="sm"/>
            </a:ln>
          </p:spPr>
          <p:txBody>
            <a:bodyPr wrap="none" lIns="92075" tIns="46038" rIns="92075" bIns="46038" anchor="ctr"/>
            <a:lstStyle/>
            <a:p>
              <a:pPr algn="ctr"/>
              <a:r>
                <a:rPr lang="en-US" dirty="0">
                  <a:latin typeface="Arial Narrow" charset="0"/>
                </a:rPr>
                <a:t>Room 4</a:t>
              </a:r>
            </a:p>
          </p:txBody>
        </p:sp>
      </p:grpSp>
      <p:sp>
        <p:nvSpPr>
          <p:cNvPr id="103" name="Oval 1077">
            <a:extLst>
              <a:ext uri="{FF2B5EF4-FFF2-40B4-BE49-F238E27FC236}">
                <a16:creationId xmlns:a16="http://schemas.microsoft.com/office/drawing/2014/main" id="{57722DBD-EF09-4582-88DD-29B6635E204A}"/>
              </a:ext>
            </a:extLst>
          </p:cNvPr>
          <p:cNvSpPr>
            <a:spLocks noChangeArrowheads="1"/>
          </p:cNvSpPr>
          <p:nvPr/>
        </p:nvSpPr>
        <p:spPr bwMode="auto">
          <a:xfrm>
            <a:off x="1752600" y="2514600"/>
            <a:ext cx="304800" cy="304800"/>
          </a:xfrm>
          <a:prstGeom prst="ellipse">
            <a:avLst/>
          </a:prstGeom>
          <a:solidFill>
            <a:srgbClr val="00B050"/>
          </a:solidFill>
          <a:ln w="9525">
            <a:solidFill>
              <a:schemeClr val="tx1"/>
            </a:solidFill>
            <a:round/>
            <a:headEnd/>
            <a:tailEnd type="none" w="sm" len="sm"/>
          </a:ln>
        </p:spPr>
        <p:txBody>
          <a:bodyPr wrap="none" lIns="92075" tIns="46038" rIns="92075" bIns="46038" anchor="ctr"/>
          <a:lstStyle/>
          <a:p>
            <a:pPr algn="ctr"/>
            <a:r>
              <a:rPr lang="en-US" dirty="0">
                <a:solidFill>
                  <a:schemeClr val="bg1"/>
                </a:solidFill>
                <a:latin typeface="Arial" charset="0"/>
              </a:rPr>
              <a:t>C</a:t>
            </a:r>
          </a:p>
        </p:txBody>
      </p:sp>
      <p:sp>
        <p:nvSpPr>
          <p:cNvPr id="104" name="Oval 1078">
            <a:extLst>
              <a:ext uri="{FF2B5EF4-FFF2-40B4-BE49-F238E27FC236}">
                <a16:creationId xmlns:a16="http://schemas.microsoft.com/office/drawing/2014/main" id="{4EDDA459-275E-41AE-80DE-163D72A4DE68}"/>
              </a:ext>
            </a:extLst>
          </p:cNvPr>
          <p:cNvSpPr>
            <a:spLocks noChangeArrowheads="1"/>
          </p:cNvSpPr>
          <p:nvPr/>
        </p:nvSpPr>
        <p:spPr bwMode="auto">
          <a:xfrm>
            <a:off x="2444395" y="2994347"/>
            <a:ext cx="304800" cy="304800"/>
          </a:xfrm>
          <a:prstGeom prst="ellipse">
            <a:avLst/>
          </a:prstGeom>
          <a:solidFill>
            <a:srgbClr val="FF0000"/>
          </a:solidFill>
          <a:ln w="9525">
            <a:solidFill>
              <a:schemeClr val="tx1"/>
            </a:solidFill>
            <a:round/>
            <a:headEnd/>
            <a:tailEnd type="none" w="sm" len="sm"/>
          </a:ln>
        </p:spPr>
        <p:txBody>
          <a:bodyPr wrap="none" lIns="92075" tIns="46038" rIns="92075" bIns="46038" anchor="ctr"/>
          <a:lstStyle/>
          <a:p>
            <a:pPr algn="ctr"/>
            <a:r>
              <a:rPr lang="en-US" dirty="0">
                <a:solidFill>
                  <a:schemeClr val="bg1"/>
                </a:solidFill>
                <a:latin typeface="Arial" charset="0"/>
              </a:rPr>
              <a:t>B</a:t>
            </a:r>
          </a:p>
        </p:txBody>
      </p:sp>
      <p:sp>
        <p:nvSpPr>
          <p:cNvPr id="105" name="Oval 1079">
            <a:extLst>
              <a:ext uri="{FF2B5EF4-FFF2-40B4-BE49-F238E27FC236}">
                <a16:creationId xmlns:a16="http://schemas.microsoft.com/office/drawing/2014/main" id="{CE7E1467-4800-42C9-AC93-218EC3D5F0B3}"/>
              </a:ext>
            </a:extLst>
          </p:cNvPr>
          <p:cNvSpPr>
            <a:spLocks noChangeArrowheads="1"/>
          </p:cNvSpPr>
          <p:nvPr/>
        </p:nvSpPr>
        <p:spPr bwMode="auto">
          <a:xfrm>
            <a:off x="1766109" y="3406379"/>
            <a:ext cx="304800" cy="304800"/>
          </a:xfrm>
          <a:prstGeom prst="ellipse">
            <a:avLst/>
          </a:prstGeom>
          <a:solidFill>
            <a:srgbClr val="0070C0"/>
          </a:solidFill>
          <a:ln w="9525">
            <a:solidFill>
              <a:schemeClr val="tx1"/>
            </a:solidFill>
            <a:round/>
            <a:headEnd/>
            <a:tailEnd type="none" w="sm" len="sm"/>
          </a:ln>
        </p:spPr>
        <p:txBody>
          <a:bodyPr wrap="none" lIns="92075" tIns="46038" rIns="92075" bIns="46038" anchor="ctr"/>
          <a:lstStyle/>
          <a:p>
            <a:pPr algn="ctr"/>
            <a:r>
              <a:rPr lang="en-US" dirty="0">
                <a:solidFill>
                  <a:schemeClr val="bg1"/>
                </a:solidFill>
                <a:latin typeface="Arial" charset="0"/>
              </a:rPr>
              <a:t>A</a:t>
            </a:r>
          </a:p>
        </p:txBody>
      </p:sp>
      <p:sp>
        <p:nvSpPr>
          <p:cNvPr id="106" name="Oval 1080">
            <a:extLst>
              <a:ext uri="{FF2B5EF4-FFF2-40B4-BE49-F238E27FC236}">
                <a16:creationId xmlns:a16="http://schemas.microsoft.com/office/drawing/2014/main" id="{A00B65BF-F8ED-4CFD-BD52-6A1BA43FFB1F}"/>
              </a:ext>
            </a:extLst>
          </p:cNvPr>
          <p:cNvSpPr>
            <a:spLocks noChangeArrowheads="1"/>
          </p:cNvSpPr>
          <p:nvPr/>
        </p:nvSpPr>
        <p:spPr bwMode="auto">
          <a:xfrm>
            <a:off x="3926912" y="2060720"/>
            <a:ext cx="304800" cy="304800"/>
          </a:xfrm>
          <a:prstGeom prst="ellipse">
            <a:avLst/>
          </a:prstGeom>
          <a:solidFill>
            <a:schemeClr val="tx1"/>
          </a:solidFill>
          <a:ln w="9525">
            <a:solidFill>
              <a:schemeClr val="tx1"/>
            </a:solidFill>
            <a:round/>
            <a:headEnd/>
            <a:tailEnd type="none" w="sm" len="sm"/>
          </a:ln>
        </p:spPr>
        <p:txBody>
          <a:bodyPr wrap="none" lIns="92075" tIns="46038" rIns="92075" bIns="46038" anchor="ctr"/>
          <a:lstStyle/>
          <a:p>
            <a:pPr algn="ctr"/>
            <a:r>
              <a:rPr lang="en-US" dirty="0">
                <a:solidFill>
                  <a:schemeClr val="bg1"/>
                </a:solidFill>
                <a:latin typeface="Arial" charset="0"/>
              </a:rPr>
              <a:t>E</a:t>
            </a:r>
          </a:p>
        </p:txBody>
      </p:sp>
      <p:sp>
        <p:nvSpPr>
          <p:cNvPr id="107" name="Oval 1081">
            <a:extLst>
              <a:ext uri="{FF2B5EF4-FFF2-40B4-BE49-F238E27FC236}">
                <a16:creationId xmlns:a16="http://schemas.microsoft.com/office/drawing/2014/main" id="{879F5FCE-B962-4AC0-AC71-D733D6879028}"/>
              </a:ext>
            </a:extLst>
          </p:cNvPr>
          <p:cNvSpPr>
            <a:spLocks noChangeArrowheads="1"/>
          </p:cNvSpPr>
          <p:nvPr/>
        </p:nvSpPr>
        <p:spPr bwMode="auto">
          <a:xfrm>
            <a:off x="3381664" y="2457800"/>
            <a:ext cx="304800" cy="304800"/>
          </a:xfrm>
          <a:prstGeom prst="ellipse">
            <a:avLst/>
          </a:prstGeom>
          <a:solidFill>
            <a:srgbClr val="00B050"/>
          </a:solidFill>
          <a:ln w="9525">
            <a:solidFill>
              <a:schemeClr val="tx1"/>
            </a:solidFill>
            <a:round/>
            <a:headEnd/>
            <a:tailEnd type="none" w="sm" len="sm"/>
          </a:ln>
        </p:spPr>
        <p:txBody>
          <a:bodyPr wrap="none" lIns="92075" tIns="46038" rIns="92075" bIns="46038" anchor="ctr"/>
          <a:lstStyle/>
          <a:p>
            <a:pPr algn="ctr"/>
            <a:r>
              <a:rPr lang="en-US" dirty="0">
                <a:solidFill>
                  <a:schemeClr val="bg1"/>
                </a:solidFill>
                <a:latin typeface="Arial" charset="0"/>
              </a:rPr>
              <a:t>D</a:t>
            </a:r>
          </a:p>
        </p:txBody>
      </p:sp>
      <p:sp>
        <p:nvSpPr>
          <p:cNvPr id="108" name="Oval 1083">
            <a:extLst>
              <a:ext uri="{FF2B5EF4-FFF2-40B4-BE49-F238E27FC236}">
                <a16:creationId xmlns:a16="http://schemas.microsoft.com/office/drawing/2014/main" id="{6FF6DA16-2A22-4BDF-8536-7A3333AD8051}"/>
              </a:ext>
            </a:extLst>
          </p:cNvPr>
          <p:cNvSpPr>
            <a:spLocks noChangeArrowheads="1"/>
          </p:cNvSpPr>
          <p:nvPr/>
        </p:nvSpPr>
        <p:spPr bwMode="auto">
          <a:xfrm>
            <a:off x="4993710" y="2457800"/>
            <a:ext cx="304800" cy="304800"/>
          </a:xfrm>
          <a:prstGeom prst="ellipse">
            <a:avLst/>
          </a:prstGeom>
          <a:solidFill>
            <a:srgbClr val="00B050"/>
          </a:solidFill>
          <a:ln w="9525">
            <a:solidFill>
              <a:schemeClr val="tx1"/>
            </a:solidFill>
            <a:round/>
            <a:headEnd/>
            <a:tailEnd type="none" w="sm" len="sm"/>
          </a:ln>
        </p:spPr>
        <p:txBody>
          <a:bodyPr wrap="none" lIns="92075" tIns="46038" rIns="92075" bIns="46038" anchor="ctr"/>
          <a:lstStyle/>
          <a:p>
            <a:pPr algn="ctr"/>
            <a:r>
              <a:rPr lang="en-US" dirty="0">
                <a:solidFill>
                  <a:schemeClr val="bg1"/>
                </a:solidFill>
                <a:latin typeface="Arial" charset="0"/>
              </a:rPr>
              <a:t>G</a:t>
            </a:r>
          </a:p>
        </p:txBody>
      </p:sp>
      <p:sp>
        <p:nvSpPr>
          <p:cNvPr id="109" name="Oval 1085">
            <a:extLst>
              <a:ext uri="{FF2B5EF4-FFF2-40B4-BE49-F238E27FC236}">
                <a16:creationId xmlns:a16="http://schemas.microsoft.com/office/drawing/2014/main" id="{077843C8-39A1-4249-93D1-476B4C71AE50}"/>
              </a:ext>
            </a:extLst>
          </p:cNvPr>
          <p:cNvSpPr>
            <a:spLocks noChangeArrowheads="1"/>
          </p:cNvSpPr>
          <p:nvPr/>
        </p:nvSpPr>
        <p:spPr bwMode="auto">
          <a:xfrm>
            <a:off x="4993710" y="3348540"/>
            <a:ext cx="304800" cy="304800"/>
          </a:xfrm>
          <a:prstGeom prst="ellipse">
            <a:avLst/>
          </a:prstGeom>
          <a:solidFill>
            <a:srgbClr val="0070C0"/>
          </a:solidFill>
          <a:ln w="9525">
            <a:solidFill>
              <a:schemeClr val="tx1"/>
            </a:solidFill>
            <a:round/>
            <a:headEnd/>
            <a:tailEnd type="none" w="sm" len="sm"/>
          </a:ln>
        </p:spPr>
        <p:txBody>
          <a:bodyPr wrap="none" lIns="92075" tIns="46038" rIns="92075" bIns="46038" anchor="ctr"/>
          <a:lstStyle/>
          <a:p>
            <a:pPr algn="ctr"/>
            <a:r>
              <a:rPr lang="en-US" dirty="0">
                <a:solidFill>
                  <a:schemeClr val="bg1"/>
                </a:solidFill>
                <a:latin typeface="Arial" charset="0"/>
              </a:rPr>
              <a:t>F</a:t>
            </a:r>
          </a:p>
        </p:txBody>
      </p:sp>
      <p:sp>
        <p:nvSpPr>
          <p:cNvPr id="110" name="Oval 1086">
            <a:extLst>
              <a:ext uri="{FF2B5EF4-FFF2-40B4-BE49-F238E27FC236}">
                <a16:creationId xmlns:a16="http://schemas.microsoft.com/office/drawing/2014/main" id="{6BE5026A-EE38-47B2-996B-CDFD58DEE7AE}"/>
              </a:ext>
            </a:extLst>
          </p:cNvPr>
          <p:cNvSpPr>
            <a:spLocks noChangeArrowheads="1"/>
          </p:cNvSpPr>
          <p:nvPr/>
        </p:nvSpPr>
        <p:spPr bwMode="auto">
          <a:xfrm>
            <a:off x="6704190" y="2085181"/>
            <a:ext cx="304800" cy="304800"/>
          </a:xfrm>
          <a:prstGeom prst="ellipse">
            <a:avLst/>
          </a:prstGeom>
          <a:solidFill>
            <a:schemeClr val="tx1"/>
          </a:solidFill>
          <a:ln w="9525">
            <a:solidFill>
              <a:schemeClr val="tx1"/>
            </a:solidFill>
            <a:round/>
            <a:headEnd/>
            <a:tailEnd type="none" w="sm" len="sm"/>
          </a:ln>
        </p:spPr>
        <p:txBody>
          <a:bodyPr wrap="none" lIns="92075" tIns="46038" rIns="92075" bIns="46038" anchor="ctr"/>
          <a:lstStyle/>
          <a:p>
            <a:pPr algn="ctr"/>
            <a:r>
              <a:rPr lang="en-US" dirty="0">
                <a:solidFill>
                  <a:schemeClr val="bg1"/>
                </a:solidFill>
                <a:latin typeface="Arial" charset="0"/>
              </a:rPr>
              <a:t>J</a:t>
            </a:r>
          </a:p>
        </p:txBody>
      </p:sp>
      <p:sp>
        <p:nvSpPr>
          <p:cNvPr id="111" name="Oval 1087">
            <a:extLst>
              <a:ext uri="{FF2B5EF4-FFF2-40B4-BE49-F238E27FC236}">
                <a16:creationId xmlns:a16="http://schemas.microsoft.com/office/drawing/2014/main" id="{F9B2C9E4-DE7A-4E86-B737-CBA6722A6B9D}"/>
              </a:ext>
            </a:extLst>
          </p:cNvPr>
          <p:cNvSpPr>
            <a:spLocks noChangeArrowheads="1"/>
          </p:cNvSpPr>
          <p:nvPr/>
        </p:nvSpPr>
        <p:spPr bwMode="auto">
          <a:xfrm>
            <a:off x="6133203" y="2889833"/>
            <a:ext cx="304800" cy="304800"/>
          </a:xfrm>
          <a:prstGeom prst="ellipse">
            <a:avLst/>
          </a:prstGeom>
          <a:solidFill>
            <a:srgbClr val="FF0000"/>
          </a:solidFill>
          <a:ln w="9525">
            <a:solidFill>
              <a:schemeClr val="tx1"/>
            </a:solidFill>
            <a:round/>
            <a:headEnd/>
            <a:tailEnd type="none" w="sm" len="sm"/>
          </a:ln>
        </p:spPr>
        <p:txBody>
          <a:bodyPr wrap="none" lIns="92075" tIns="46038" rIns="92075" bIns="46038" anchor="ctr"/>
          <a:lstStyle/>
          <a:p>
            <a:pPr algn="ctr"/>
            <a:r>
              <a:rPr lang="en-US" dirty="0">
                <a:solidFill>
                  <a:schemeClr val="bg1"/>
                </a:solidFill>
                <a:latin typeface="Arial" charset="0"/>
              </a:rPr>
              <a:t>H</a:t>
            </a:r>
          </a:p>
        </p:txBody>
      </p:sp>
      <p:sp>
        <p:nvSpPr>
          <p:cNvPr id="112" name="Oval 1088">
            <a:extLst>
              <a:ext uri="{FF2B5EF4-FFF2-40B4-BE49-F238E27FC236}">
                <a16:creationId xmlns:a16="http://schemas.microsoft.com/office/drawing/2014/main" id="{B135C23A-2483-402E-AEB0-6178630C4FC1}"/>
              </a:ext>
            </a:extLst>
          </p:cNvPr>
          <p:cNvSpPr>
            <a:spLocks noChangeArrowheads="1"/>
          </p:cNvSpPr>
          <p:nvPr/>
        </p:nvSpPr>
        <p:spPr bwMode="auto">
          <a:xfrm>
            <a:off x="6704190" y="3344441"/>
            <a:ext cx="304800" cy="304800"/>
          </a:xfrm>
          <a:prstGeom prst="ellipse">
            <a:avLst/>
          </a:prstGeom>
          <a:solidFill>
            <a:srgbClr val="0070C0"/>
          </a:solidFill>
          <a:ln w="9525">
            <a:solidFill>
              <a:schemeClr val="tx1"/>
            </a:solidFill>
            <a:round/>
            <a:headEnd/>
            <a:tailEnd type="none" w="sm" len="sm"/>
          </a:ln>
        </p:spPr>
        <p:txBody>
          <a:bodyPr wrap="none" lIns="92075" tIns="46038" rIns="92075" bIns="46038" anchor="ctr"/>
          <a:lstStyle/>
          <a:p>
            <a:pPr algn="ctr"/>
            <a:r>
              <a:rPr lang="en-US" dirty="0">
                <a:solidFill>
                  <a:schemeClr val="bg1"/>
                </a:solidFill>
                <a:latin typeface="Arial" charset="0"/>
              </a:rPr>
              <a:t>I</a:t>
            </a:r>
          </a:p>
        </p:txBody>
      </p:sp>
      <p:cxnSp>
        <p:nvCxnSpPr>
          <p:cNvPr id="113" name="AutoShape 1090">
            <a:extLst>
              <a:ext uri="{FF2B5EF4-FFF2-40B4-BE49-F238E27FC236}">
                <a16:creationId xmlns:a16="http://schemas.microsoft.com/office/drawing/2014/main" id="{70C4E971-D3FC-423E-B97F-1EA6F80AF92F}"/>
              </a:ext>
            </a:extLst>
          </p:cNvPr>
          <p:cNvCxnSpPr>
            <a:cxnSpLocks noChangeShapeType="1"/>
            <a:stCxn id="103" idx="4"/>
            <a:endCxn id="105" idx="0"/>
          </p:cNvCxnSpPr>
          <p:nvPr/>
        </p:nvCxnSpPr>
        <p:spPr bwMode="auto">
          <a:xfrm>
            <a:off x="1905000" y="2819400"/>
            <a:ext cx="13509" cy="586979"/>
          </a:xfrm>
          <a:prstGeom prst="straightConnector1">
            <a:avLst/>
          </a:prstGeom>
          <a:noFill/>
          <a:ln w="9525">
            <a:solidFill>
              <a:schemeClr val="tx1"/>
            </a:solidFill>
            <a:round/>
            <a:headEnd/>
            <a:tailEnd type="none" w="sm" len="sm"/>
          </a:ln>
          <a:extLst>
            <a:ext uri="{909E8E84-426E-40dd-AFC4-6F175D3DCCD1}">
              <a14:hiddenFill xmlns:a14="http://schemas.microsoft.com/office/drawing/2010/main" xmlns="">
                <a:noFill/>
              </a14:hiddenFill>
            </a:ext>
          </a:extLst>
        </p:spPr>
      </p:cxnSp>
      <p:cxnSp>
        <p:nvCxnSpPr>
          <p:cNvPr id="114" name="AutoShape 1091">
            <a:extLst>
              <a:ext uri="{FF2B5EF4-FFF2-40B4-BE49-F238E27FC236}">
                <a16:creationId xmlns:a16="http://schemas.microsoft.com/office/drawing/2014/main" id="{C7844A6D-C4AB-4EE3-A80F-4DBB1F97D1B7}"/>
              </a:ext>
            </a:extLst>
          </p:cNvPr>
          <p:cNvCxnSpPr>
            <a:cxnSpLocks noChangeShapeType="1"/>
            <a:stCxn id="103" idx="5"/>
            <a:endCxn id="104" idx="1"/>
          </p:cNvCxnSpPr>
          <p:nvPr/>
        </p:nvCxnSpPr>
        <p:spPr bwMode="auto">
          <a:xfrm>
            <a:off x="2012763" y="2774763"/>
            <a:ext cx="476269" cy="264221"/>
          </a:xfrm>
          <a:prstGeom prst="straightConnector1">
            <a:avLst/>
          </a:prstGeom>
          <a:noFill/>
          <a:ln w="9525">
            <a:solidFill>
              <a:schemeClr val="tx1"/>
            </a:solidFill>
            <a:round/>
            <a:headEnd/>
            <a:tailEnd type="none" w="sm" len="sm"/>
          </a:ln>
          <a:extLst>
            <a:ext uri="{909E8E84-426E-40dd-AFC4-6F175D3DCCD1}">
              <a14:hiddenFill xmlns:a14="http://schemas.microsoft.com/office/drawing/2010/main" xmlns="">
                <a:noFill/>
              </a14:hiddenFill>
            </a:ext>
          </a:extLst>
        </p:spPr>
      </p:cxnSp>
      <p:cxnSp>
        <p:nvCxnSpPr>
          <p:cNvPr id="115" name="AutoShape 1092">
            <a:extLst>
              <a:ext uri="{FF2B5EF4-FFF2-40B4-BE49-F238E27FC236}">
                <a16:creationId xmlns:a16="http://schemas.microsoft.com/office/drawing/2014/main" id="{7B35A20F-7719-48EA-AE88-B9D198922001}"/>
              </a:ext>
            </a:extLst>
          </p:cNvPr>
          <p:cNvCxnSpPr>
            <a:cxnSpLocks noChangeShapeType="1"/>
            <a:stCxn id="105" idx="7"/>
            <a:endCxn id="104" idx="3"/>
          </p:cNvCxnSpPr>
          <p:nvPr/>
        </p:nvCxnSpPr>
        <p:spPr bwMode="auto">
          <a:xfrm flipV="1">
            <a:off x="2026272" y="3254510"/>
            <a:ext cx="462760" cy="196506"/>
          </a:xfrm>
          <a:prstGeom prst="straightConnector1">
            <a:avLst/>
          </a:prstGeom>
          <a:noFill/>
          <a:ln w="9525">
            <a:solidFill>
              <a:schemeClr val="tx1"/>
            </a:solidFill>
            <a:round/>
            <a:headEnd/>
            <a:tailEnd type="none" w="sm" len="sm"/>
          </a:ln>
          <a:extLst>
            <a:ext uri="{909E8E84-426E-40dd-AFC4-6F175D3DCCD1}">
              <a14:hiddenFill xmlns:a14="http://schemas.microsoft.com/office/drawing/2010/main" xmlns="">
                <a:noFill/>
              </a14:hiddenFill>
            </a:ext>
          </a:extLst>
        </p:spPr>
      </p:cxnSp>
      <p:cxnSp>
        <p:nvCxnSpPr>
          <p:cNvPr id="116" name="AutoShape 1093">
            <a:extLst>
              <a:ext uri="{FF2B5EF4-FFF2-40B4-BE49-F238E27FC236}">
                <a16:creationId xmlns:a16="http://schemas.microsoft.com/office/drawing/2014/main" id="{A48BB632-8DDF-41E6-A8F4-7DF99D801274}"/>
              </a:ext>
            </a:extLst>
          </p:cNvPr>
          <p:cNvCxnSpPr>
            <a:cxnSpLocks noChangeShapeType="1"/>
            <a:stCxn id="104" idx="6"/>
            <a:endCxn id="107" idx="3"/>
          </p:cNvCxnSpPr>
          <p:nvPr/>
        </p:nvCxnSpPr>
        <p:spPr bwMode="auto">
          <a:xfrm flipV="1">
            <a:off x="2749195" y="2717963"/>
            <a:ext cx="677106" cy="428784"/>
          </a:xfrm>
          <a:prstGeom prst="straightConnector1">
            <a:avLst/>
          </a:prstGeom>
          <a:noFill/>
          <a:ln w="9525">
            <a:solidFill>
              <a:schemeClr val="tx1"/>
            </a:solidFill>
            <a:round/>
            <a:headEnd/>
            <a:tailEnd type="none" w="sm" len="sm"/>
          </a:ln>
          <a:extLst>
            <a:ext uri="{909E8E84-426E-40dd-AFC4-6F175D3DCCD1}">
              <a14:hiddenFill xmlns:a14="http://schemas.microsoft.com/office/drawing/2010/main" xmlns="">
                <a:noFill/>
              </a14:hiddenFill>
            </a:ext>
          </a:extLst>
        </p:spPr>
      </p:cxnSp>
      <p:cxnSp>
        <p:nvCxnSpPr>
          <p:cNvPr id="117" name="AutoShape 1094">
            <a:extLst>
              <a:ext uri="{FF2B5EF4-FFF2-40B4-BE49-F238E27FC236}">
                <a16:creationId xmlns:a16="http://schemas.microsoft.com/office/drawing/2014/main" id="{BFFC45ED-7585-4D98-A4E1-38FBB79D5DF4}"/>
              </a:ext>
            </a:extLst>
          </p:cNvPr>
          <p:cNvCxnSpPr>
            <a:cxnSpLocks noChangeShapeType="1"/>
            <a:stCxn id="107" idx="6"/>
            <a:endCxn id="106" idx="4"/>
          </p:cNvCxnSpPr>
          <p:nvPr/>
        </p:nvCxnSpPr>
        <p:spPr bwMode="auto">
          <a:xfrm flipV="1">
            <a:off x="3686464" y="2365520"/>
            <a:ext cx="392848" cy="244680"/>
          </a:xfrm>
          <a:prstGeom prst="straightConnector1">
            <a:avLst/>
          </a:prstGeom>
          <a:noFill/>
          <a:ln w="9525">
            <a:solidFill>
              <a:schemeClr val="tx1"/>
            </a:solidFill>
            <a:round/>
            <a:headEnd/>
            <a:tailEnd type="none" w="sm" len="sm"/>
          </a:ln>
          <a:extLst>
            <a:ext uri="{909E8E84-426E-40dd-AFC4-6F175D3DCCD1}">
              <a14:hiddenFill xmlns:a14="http://schemas.microsoft.com/office/drawing/2010/main" xmlns="">
                <a:noFill/>
              </a14:hiddenFill>
            </a:ext>
          </a:extLst>
        </p:spPr>
      </p:cxnSp>
      <p:cxnSp>
        <p:nvCxnSpPr>
          <p:cNvPr id="118" name="AutoShape 1095">
            <a:extLst>
              <a:ext uri="{FF2B5EF4-FFF2-40B4-BE49-F238E27FC236}">
                <a16:creationId xmlns:a16="http://schemas.microsoft.com/office/drawing/2014/main" id="{9AF9247B-BA01-4C7A-9455-362EBE05D932}"/>
              </a:ext>
            </a:extLst>
          </p:cNvPr>
          <p:cNvCxnSpPr>
            <a:cxnSpLocks noChangeShapeType="1"/>
            <a:stCxn id="108" idx="1"/>
            <a:endCxn id="106" idx="5"/>
          </p:cNvCxnSpPr>
          <p:nvPr/>
        </p:nvCxnSpPr>
        <p:spPr bwMode="auto">
          <a:xfrm flipH="1" flipV="1">
            <a:off x="4187075" y="2320883"/>
            <a:ext cx="851272" cy="181554"/>
          </a:xfrm>
          <a:prstGeom prst="straightConnector1">
            <a:avLst/>
          </a:prstGeom>
          <a:noFill/>
          <a:ln w="9525">
            <a:solidFill>
              <a:schemeClr val="tx1"/>
            </a:solidFill>
            <a:round/>
            <a:headEnd/>
            <a:tailEnd type="none" w="sm" len="sm"/>
          </a:ln>
          <a:extLst>
            <a:ext uri="{909E8E84-426E-40dd-AFC4-6F175D3DCCD1}">
              <a14:hiddenFill xmlns:a14="http://schemas.microsoft.com/office/drawing/2010/main" xmlns="">
                <a:noFill/>
              </a14:hiddenFill>
            </a:ext>
          </a:extLst>
        </p:spPr>
      </p:cxnSp>
      <p:cxnSp>
        <p:nvCxnSpPr>
          <p:cNvPr id="119" name="AutoShape 1096">
            <a:extLst>
              <a:ext uri="{FF2B5EF4-FFF2-40B4-BE49-F238E27FC236}">
                <a16:creationId xmlns:a16="http://schemas.microsoft.com/office/drawing/2014/main" id="{7354CB32-0A78-46CF-8B2D-54A0C0DD77CB}"/>
              </a:ext>
            </a:extLst>
          </p:cNvPr>
          <p:cNvCxnSpPr>
            <a:cxnSpLocks noChangeShapeType="1"/>
            <a:stCxn id="109" idx="1"/>
            <a:endCxn id="106" idx="5"/>
          </p:cNvCxnSpPr>
          <p:nvPr/>
        </p:nvCxnSpPr>
        <p:spPr bwMode="auto">
          <a:xfrm flipH="1" flipV="1">
            <a:off x="4187075" y="2320883"/>
            <a:ext cx="851272" cy="1072294"/>
          </a:xfrm>
          <a:prstGeom prst="straightConnector1">
            <a:avLst/>
          </a:prstGeom>
          <a:noFill/>
          <a:ln w="9525">
            <a:solidFill>
              <a:schemeClr val="tx1"/>
            </a:solidFill>
            <a:round/>
            <a:headEnd/>
            <a:tailEnd type="none" w="sm" len="sm"/>
          </a:ln>
          <a:extLst>
            <a:ext uri="{909E8E84-426E-40dd-AFC4-6F175D3DCCD1}">
              <a14:hiddenFill xmlns:a14="http://schemas.microsoft.com/office/drawing/2010/main" xmlns="">
                <a:noFill/>
              </a14:hiddenFill>
            </a:ext>
          </a:extLst>
        </p:spPr>
      </p:cxnSp>
      <p:cxnSp>
        <p:nvCxnSpPr>
          <p:cNvPr id="120" name="AutoShape 1097">
            <a:extLst>
              <a:ext uri="{FF2B5EF4-FFF2-40B4-BE49-F238E27FC236}">
                <a16:creationId xmlns:a16="http://schemas.microsoft.com/office/drawing/2014/main" id="{AA551F82-4344-47CA-9AED-CFFEEC110151}"/>
              </a:ext>
            </a:extLst>
          </p:cNvPr>
          <p:cNvCxnSpPr>
            <a:cxnSpLocks noChangeShapeType="1"/>
            <a:stCxn id="109" idx="0"/>
            <a:endCxn id="108" idx="4"/>
          </p:cNvCxnSpPr>
          <p:nvPr/>
        </p:nvCxnSpPr>
        <p:spPr bwMode="auto">
          <a:xfrm flipV="1">
            <a:off x="5146110" y="2762600"/>
            <a:ext cx="0" cy="585940"/>
          </a:xfrm>
          <a:prstGeom prst="straightConnector1">
            <a:avLst/>
          </a:prstGeom>
          <a:noFill/>
          <a:ln w="9525">
            <a:solidFill>
              <a:schemeClr val="tx1"/>
            </a:solidFill>
            <a:round/>
            <a:headEnd/>
            <a:tailEnd type="none" w="sm" len="sm"/>
          </a:ln>
          <a:extLst>
            <a:ext uri="{909E8E84-426E-40dd-AFC4-6F175D3DCCD1}">
              <a14:hiddenFill xmlns:a14="http://schemas.microsoft.com/office/drawing/2010/main" xmlns="">
                <a:noFill/>
              </a14:hiddenFill>
            </a:ext>
          </a:extLst>
        </p:spPr>
      </p:cxnSp>
      <p:cxnSp>
        <p:nvCxnSpPr>
          <p:cNvPr id="121" name="AutoShape 1098">
            <a:extLst>
              <a:ext uri="{FF2B5EF4-FFF2-40B4-BE49-F238E27FC236}">
                <a16:creationId xmlns:a16="http://schemas.microsoft.com/office/drawing/2014/main" id="{E9CBB630-EAE4-4855-952A-29C032CA5A3E}"/>
              </a:ext>
            </a:extLst>
          </p:cNvPr>
          <p:cNvCxnSpPr>
            <a:cxnSpLocks noChangeShapeType="1"/>
            <a:stCxn id="111" idx="1"/>
            <a:endCxn id="108" idx="5"/>
          </p:cNvCxnSpPr>
          <p:nvPr/>
        </p:nvCxnSpPr>
        <p:spPr bwMode="auto">
          <a:xfrm flipH="1" flipV="1">
            <a:off x="5253873" y="2717963"/>
            <a:ext cx="923967" cy="216507"/>
          </a:xfrm>
          <a:prstGeom prst="straightConnector1">
            <a:avLst/>
          </a:prstGeom>
          <a:noFill/>
          <a:ln w="9525">
            <a:solidFill>
              <a:schemeClr val="tx1"/>
            </a:solidFill>
            <a:round/>
            <a:headEnd/>
            <a:tailEnd type="none" w="sm" len="sm"/>
          </a:ln>
          <a:extLst>
            <a:ext uri="{909E8E84-426E-40dd-AFC4-6F175D3DCCD1}">
              <a14:hiddenFill xmlns:a14="http://schemas.microsoft.com/office/drawing/2010/main" xmlns="">
                <a:noFill/>
              </a14:hiddenFill>
            </a:ext>
          </a:extLst>
        </p:spPr>
      </p:cxnSp>
      <p:cxnSp>
        <p:nvCxnSpPr>
          <p:cNvPr id="122" name="AutoShape 1099">
            <a:extLst>
              <a:ext uri="{FF2B5EF4-FFF2-40B4-BE49-F238E27FC236}">
                <a16:creationId xmlns:a16="http://schemas.microsoft.com/office/drawing/2014/main" id="{4643851E-FF7D-4083-B111-FC6E97F1C378}"/>
              </a:ext>
            </a:extLst>
          </p:cNvPr>
          <p:cNvCxnSpPr>
            <a:cxnSpLocks noChangeShapeType="1"/>
            <a:stCxn id="111" idx="3"/>
            <a:endCxn id="109" idx="7"/>
          </p:cNvCxnSpPr>
          <p:nvPr/>
        </p:nvCxnSpPr>
        <p:spPr bwMode="auto">
          <a:xfrm flipH="1">
            <a:off x="5253873" y="3149996"/>
            <a:ext cx="923967" cy="243181"/>
          </a:xfrm>
          <a:prstGeom prst="straightConnector1">
            <a:avLst/>
          </a:prstGeom>
          <a:noFill/>
          <a:ln w="9525">
            <a:solidFill>
              <a:schemeClr val="tx1"/>
            </a:solidFill>
            <a:round/>
            <a:headEnd/>
            <a:tailEnd type="none" w="sm" len="sm"/>
          </a:ln>
          <a:extLst>
            <a:ext uri="{909E8E84-426E-40dd-AFC4-6F175D3DCCD1}">
              <a14:hiddenFill xmlns:a14="http://schemas.microsoft.com/office/drawing/2010/main" xmlns="">
                <a:noFill/>
              </a14:hiddenFill>
            </a:ext>
          </a:extLst>
        </p:spPr>
      </p:cxnSp>
      <p:cxnSp>
        <p:nvCxnSpPr>
          <p:cNvPr id="123" name="AutoShape 1100">
            <a:extLst>
              <a:ext uri="{FF2B5EF4-FFF2-40B4-BE49-F238E27FC236}">
                <a16:creationId xmlns:a16="http://schemas.microsoft.com/office/drawing/2014/main" id="{FD0C2E99-F46B-4AF9-86F1-8CF0A94CB8E3}"/>
              </a:ext>
            </a:extLst>
          </p:cNvPr>
          <p:cNvCxnSpPr>
            <a:cxnSpLocks noChangeShapeType="1"/>
            <a:stCxn id="110" idx="3"/>
            <a:endCxn id="111" idx="7"/>
          </p:cNvCxnSpPr>
          <p:nvPr/>
        </p:nvCxnSpPr>
        <p:spPr bwMode="auto">
          <a:xfrm flipH="1">
            <a:off x="6393366" y="2345344"/>
            <a:ext cx="355461" cy="589126"/>
          </a:xfrm>
          <a:prstGeom prst="straightConnector1">
            <a:avLst/>
          </a:prstGeom>
          <a:noFill/>
          <a:ln w="9525">
            <a:solidFill>
              <a:schemeClr val="tx1"/>
            </a:solidFill>
            <a:round/>
            <a:headEnd/>
            <a:tailEnd type="none" w="sm" len="sm"/>
          </a:ln>
          <a:extLst>
            <a:ext uri="{909E8E84-426E-40dd-AFC4-6F175D3DCCD1}">
              <a14:hiddenFill xmlns:a14="http://schemas.microsoft.com/office/drawing/2010/main" xmlns="">
                <a:noFill/>
              </a14:hiddenFill>
            </a:ext>
          </a:extLst>
        </p:spPr>
      </p:cxnSp>
      <p:cxnSp>
        <p:nvCxnSpPr>
          <p:cNvPr id="124" name="AutoShape 1101">
            <a:extLst>
              <a:ext uri="{FF2B5EF4-FFF2-40B4-BE49-F238E27FC236}">
                <a16:creationId xmlns:a16="http://schemas.microsoft.com/office/drawing/2014/main" id="{3C833783-BBEF-4209-8BD6-1B0221FC09F4}"/>
              </a:ext>
            </a:extLst>
          </p:cNvPr>
          <p:cNvCxnSpPr>
            <a:cxnSpLocks noChangeShapeType="1"/>
            <a:stCxn id="110" idx="4"/>
            <a:endCxn id="112" idx="0"/>
          </p:cNvCxnSpPr>
          <p:nvPr/>
        </p:nvCxnSpPr>
        <p:spPr bwMode="auto">
          <a:xfrm>
            <a:off x="6856590" y="2389981"/>
            <a:ext cx="0" cy="954460"/>
          </a:xfrm>
          <a:prstGeom prst="straightConnector1">
            <a:avLst/>
          </a:prstGeom>
          <a:noFill/>
          <a:ln w="9525">
            <a:solidFill>
              <a:schemeClr val="tx1"/>
            </a:solidFill>
            <a:round/>
            <a:headEnd/>
            <a:tailEnd type="none" w="sm" len="sm"/>
          </a:ln>
          <a:extLst>
            <a:ext uri="{909E8E84-426E-40dd-AFC4-6F175D3DCCD1}">
              <a14:hiddenFill xmlns:a14="http://schemas.microsoft.com/office/drawing/2010/main" xmlns="">
                <a:noFill/>
              </a14:hiddenFill>
            </a:ext>
          </a:extLst>
        </p:spPr>
      </p:cxnSp>
      <p:cxnSp>
        <p:nvCxnSpPr>
          <p:cNvPr id="125" name="AutoShape 1102">
            <a:extLst>
              <a:ext uri="{FF2B5EF4-FFF2-40B4-BE49-F238E27FC236}">
                <a16:creationId xmlns:a16="http://schemas.microsoft.com/office/drawing/2014/main" id="{53EABF1A-CF2A-4ABA-BF08-6B1287FA1C53}"/>
              </a:ext>
            </a:extLst>
          </p:cNvPr>
          <p:cNvCxnSpPr>
            <a:cxnSpLocks noChangeShapeType="1"/>
            <a:stCxn id="111" idx="6"/>
            <a:endCxn id="112" idx="1"/>
          </p:cNvCxnSpPr>
          <p:nvPr/>
        </p:nvCxnSpPr>
        <p:spPr bwMode="auto">
          <a:xfrm>
            <a:off x="6438003" y="3042233"/>
            <a:ext cx="310824" cy="346845"/>
          </a:xfrm>
          <a:prstGeom prst="straightConnector1">
            <a:avLst/>
          </a:prstGeom>
          <a:noFill/>
          <a:ln w="9525">
            <a:solidFill>
              <a:schemeClr val="tx1"/>
            </a:solidFill>
            <a:round/>
            <a:headEnd/>
            <a:tailEnd type="none" w="sm" len="sm"/>
          </a:ln>
          <a:extLst>
            <a:ext uri="{909E8E84-426E-40dd-AFC4-6F175D3DCCD1}">
              <a14:hiddenFill xmlns:a14="http://schemas.microsoft.com/office/drawing/2010/main" xmlns="">
                <a:noFill/>
              </a14:hiddenFill>
            </a:ext>
          </a:extLst>
        </p:spPr>
      </p:cxnSp>
      <p:cxnSp>
        <p:nvCxnSpPr>
          <p:cNvPr id="126" name="AutoShape 1116">
            <a:extLst>
              <a:ext uri="{FF2B5EF4-FFF2-40B4-BE49-F238E27FC236}">
                <a16:creationId xmlns:a16="http://schemas.microsoft.com/office/drawing/2014/main" id="{D5741100-A34C-4E96-8BB0-436EB0B739F8}"/>
              </a:ext>
            </a:extLst>
          </p:cNvPr>
          <p:cNvCxnSpPr>
            <a:cxnSpLocks noChangeShapeType="1"/>
            <a:stCxn id="104" idx="7"/>
            <a:endCxn id="106" idx="2"/>
          </p:cNvCxnSpPr>
          <p:nvPr/>
        </p:nvCxnSpPr>
        <p:spPr bwMode="auto">
          <a:xfrm rot="5400000" flipH="1" flipV="1">
            <a:off x="2902803" y="2014875"/>
            <a:ext cx="825864" cy="1222354"/>
          </a:xfrm>
          <a:prstGeom prst="bentConnector2">
            <a:avLst/>
          </a:prstGeom>
          <a:noFill/>
          <a:ln w="9525">
            <a:solidFill>
              <a:schemeClr val="tx1"/>
            </a:solidFill>
            <a:round/>
            <a:headEnd/>
            <a:tailEnd type="none" w="sm" len="sm"/>
          </a:ln>
          <a:extLst>
            <a:ext uri="{909E8E84-426E-40dd-AFC4-6F175D3DCCD1}">
              <a14:hiddenFill xmlns:a14="http://schemas.microsoft.com/office/drawing/2010/main" xmlns="">
                <a:noFill/>
              </a14:hiddenFill>
            </a:ext>
          </a:extLst>
        </p:spPr>
      </p:cxnSp>
      <p:sp>
        <p:nvSpPr>
          <p:cNvPr id="27" name="Rectangle 26">
            <a:extLst>
              <a:ext uri="{FF2B5EF4-FFF2-40B4-BE49-F238E27FC236}">
                <a16:creationId xmlns:a16="http://schemas.microsoft.com/office/drawing/2014/main" id="{73B8C184-8ADC-40F6-8681-321870C23489}"/>
              </a:ext>
            </a:extLst>
          </p:cNvPr>
          <p:cNvSpPr/>
          <p:nvPr/>
        </p:nvSpPr>
        <p:spPr>
          <a:xfrm>
            <a:off x="4570590" y="993610"/>
            <a:ext cx="4572000" cy="1015663"/>
          </a:xfrm>
          <a:prstGeom prst="rect">
            <a:avLst/>
          </a:prstGeom>
        </p:spPr>
        <p:txBody>
          <a:bodyPr>
            <a:spAutoFit/>
          </a:bodyPr>
          <a:lstStyle/>
          <a:p>
            <a:r>
              <a:rPr lang="en-US" dirty="0">
                <a:latin typeface="Arial" charset="0"/>
              </a:rPr>
              <a:t>Note: graph coloring is </a:t>
            </a:r>
            <a:r>
              <a:rPr lang="en-US" dirty="0" smtClean="0">
                <a:latin typeface="Arial" charset="0"/>
              </a:rPr>
              <a:t>hard </a:t>
            </a:r>
            <a:r>
              <a:rPr lang="en-US" dirty="0">
                <a:latin typeface="Arial" charset="0"/>
              </a:rPr>
              <a:t>in general, but graphs corresponding to interval intersections are simpler.</a:t>
            </a:r>
          </a:p>
        </p:txBody>
      </p:sp>
    </p:spTree>
    <p:extLst>
      <p:ext uri="{BB962C8B-B14F-4D97-AF65-F5344CB8AC3E}">
        <p14:creationId xmlns:p14="http://schemas.microsoft.com/office/powerpoint/2010/main" val="425300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A Better Schedule</a:t>
            </a:r>
          </a:p>
        </p:txBody>
      </p:sp>
      <p:sp>
        <p:nvSpPr>
          <p:cNvPr id="412675" name="Rectangle 3"/>
          <p:cNvSpPr>
            <a:spLocks noGrp="1" noChangeArrowheads="1"/>
          </p:cNvSpPr>
          <p:nvPr>
            <p:ph idx="1"/>
          </p:nvPr>
        </p:nvSpPr>
        <p:spPr>
          <a:xfrm>
            <a:off x="457200" y="1328474"/>
            <a:ext cx="8229600" cy="4797690"/>
          </a:xfrm>
        </p:spPr>
        <p:txBody>
          <a:bodyPr/>
          <a:lstStyle/>
          <a:p>
            <a:pPr marL="0" lvl="0" indent="0">
              <a:lnSpc>
                <a:spcPts val="2600"/>
              </a:lnSpc>
              <a:spcBef>
                <a:spcPct val="0"/>
              </a:spcBef>
              <a:buClr>
                <a:srgbClr val="003399"/>
              </a:buClr>
              <a:buSzPct val="50000"/>
              <a:buNone/>
            </a:pPr>
            <a:endParaRPr kumimoji="1" lang="en-US" sz="2200" dirty="0">
              <a:solidFill>
                <a:srgbClr val="003399"/>
              </a:solidFill>
              <a:latin typeface="+mj-lt"/>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2200" dirty="0">
              <a:solidFill>
                <a:srgbClr val="003399"/>
              </a:solidFill>
              <a:latin typeface="+mj-lt"/>
              <a:ea typeface="ＭＳ Ｐゴシック" charset="0"/>
              <a:cs typeface="ＭＳ Ｐゴシック" charset="0"/>
            </a:endParaRPr>
          </a:p>
          <a:p>
            <a:pPr marL="0" lvl="0" indent="0">
              <a:lnSpc>
                <a:spcPts val="2600"/>
              </a:lnSpc>
              <a:spcBef>
                <a:spcPct val="0"/>
              </a:spcBef>
              <a:buClr>
                <a:srgbClr val="003399"/>
              </a:buClr>
              <a:buSzPct val="50000"/>
              <a:buNone/>
            </a:pPr>
            <a:r>
              <a:rPr kumimoji="1" lang="en-US" sz="2200" dirty="0">
                <a:latin typeface="+mj-lt"/>
                <a:ea typeface="ＭＳ Ｐゴシック" charset="0"/>
                <a:cs typeface="ＭＳ Ｐゴシック" charset="0"/>
              </a:rPr>
              <a:t>This one uses only 3 classrooms</a:t>
            </a:r>
          </a:p>
          <a:p>
            <a:pPr marL="114300" lvl="1" indent="0">
              <a:lnSpc>
                <a:spcPts val="2600"/>
              </a:lnSpc>
              <a:spcBef>
                <a:spcPct val="0"/>
              </a:spcBef>
              <a:buClr>
                <a:srgbClr val="000000"/>
              </a:buClr>
              <a:buSzPct val="100000"/>
            </a:pPr>
            <a:endParaRPr lang="en-US" altLang="en-US" sz="20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8</a:t>
            </a:fld>
            <a:endParaRPr lang="en-US" altLang="en-US" sz="1400">
              <a:latin typeface="Tahoma" panose="020B0604030504040204" pitchFamily="34" charset="0"/>
            </a:endParaRPr>
          </a:p>
        </p:txBody>
      </p:sp>
      <p:grpSp>
        <p:nvGrpSpPr>
          <p:cNvPr id="103" name="Group 1079">
            <a:extLst>
              <a:ext uri="{FF2B5EF4-FFF2-40B4-BE49-F238E27FC236}">
                <a16:creationId xmlns:a16="http://schemas.microsoft.com/office/drawing/2014/main" id="{35FC5554-3772-4C37-804E-C424E8BBD958}"/>
              </a:ext>
            </a:extLst>
          </p:cNvPr>
          <p:cNvGrpSpPr>
            <a:grpSpLocks/>
          </p:cNvGrpSpPr>
          <p:nvPr/>
        </p:nvGrpSpPr>
        <p:grpSpPr bwMode="auto">
          <a:xfrm>
            <a:off x="1235075" y="3590570"/>
            <a:ext cx="6673850" cy="1685925"/>
            <a:chOff x="814" y="2434"/>
            <a:chExt cx="4204" cy="1430"/>
          </a:xfrm>
        </p:grpSpPr>
        <p:sp>
          <p:nvSpPr>
            <p:cNvPr id="104" name="Line 1045">
              <a:extLst>
                <a:ext uri="{FF2B5EF4-FFF2-40B4-BE49-F238E27FC236}">
                  <a16:creationId xmlns:a16="http://schemas.microsoft.com/office/drawing/2014/main" id="{A9B89A73-F269-47D7-AFA9-9FECF4018DBD}"/>
                </a:ext>
              </a:extLst>
            </p:cNvPr>
            <p:cNvSpPr>
              <a:spLocks noChangeShapeType="1"/>
            </p:cNvSpPr>
            <p:nvPr/>
          </p:nvSpPr>
          <p:spPr bwMode="auto">
            <a:xfrm rot="-5400000">
              <a:off x="364"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05" name="Line 1046">
              <a:extLst>
                <a:ext uri="{FF2B5EF4-FFF2-40B4-BE49-F238E27FC236}">
                  <a16:creationId xmlns:a16="http://schemas.microsoft.com/office/drawing/2014/main" id="{30A95612-5D91-46E6-A6AA-11ACCC04A98E}"/>
                </a:ext>
              </a:extLst>
            </p:cNvPr>
            <p:cNvSpPr>
              <a:spLocks noChangeShapeType="1"/>
            </p:cNvSpPr>
            <p:nvPr/>
          </p:nvSpPr>
          <p:spPr bwMode="auto">
            <a:xfrm rot="-5400000">
              <a:off x="102"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06" name="Line 1047">
              <a:extLst>
                <a:ext uri="{FF2B5EF4-FFF2-40B4-BE49-F238E27FC236}">
                  <a16:creationId xmlns:a16="http://schemas.microsoft.com/office/drawing/2014/main" id="{28A20C6C-3E0D-44E9-AF56-693158A61B7A}"/>
                </a:ext>
              </a:extLst>
            </p:cNvPr>
            <p:cNvSpPr>
              <a:spLocks noChangeShapeType="1"/>
            </p:cNvSpPr>
            <p:nvPr/>
          </p:nvSpPr>
          <p:spPr bwMode="auto">
            <a:xfrm rot="-5400000">
              <a:off x="890"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07" name="Line 1048">
              <a:extLst>
                <a:ext uri="{FF2B5EF4-FFF2-40B4-BE49-F238E27FC236}">
                  <a16:creationId xmlns:a16="http://schemas.microsoft.com/office/drawing/2014/main" id="{C8C2F1AE-32D7-4593-893A-37AD0508EC79}"/>
                </a:ext>
              </a:extLst>
            </p:cNvPr>
            <p:cNvSpPr>
              <a:spLocks noChangeShapeType="1"/>
            </p:cNvSpPr>
            <p:nvPr/>
          </p:nvSpPr>
          <p:spPr bwMode="auto">
            <a:xfrm rot="-5400000">
              <a:off x="627"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08" name="Line 1049">
              <a:extLst>
                <a:ext uri="{FF2B5EF4-FFF2-40B4-BE49-F238E27FC236}">
                  <a16:creationId xmlns:a16="http://schemas.microsoft.com/office/drawing/2014/main" id="{91C72157-44C4-4AF7-A3DA-FA186D69AA19}"/>
                </a:ext>
              </a:extLst>
            </p:cNvPr>
            <p:cNvSpPr>
              <a:spLocks noChangeShapeType="1"/>
            </p:cNvSpPr>
            <p:nvPr/>
          </p:nvSpPr>
          <p:spPr bwMode="auto">
            <a:xfrm rot="-5400000">
              <a:off x="1152"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09" name="Line 1050">
              <a:extLst>
                <a:ext uri="{FF2B5EF4-FFF2-40B4-BE49-F238E27FC236}">
                  <a16:creationId xmlns:a16="http://schemas.microsoft.com/office/drawing/2014/main" id="{9526CA36-C8B1-4B62-B805-6337F42DCF67}"/>
                </a:ext>
              </a:extLst>
            </p:cNvPr>
            <p:cNvSpPr>
              <a:spLocks noChangeShapeType="1"/>
            </p:cNvSpPr>
            <p:nvPr/>
          </p:nvSpPr>
          <p:spPr bwMode="auto">
            <a:xfrm rot="-5400000">
              <a:off x="1939"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10" name="Line 1051">
              <a:extLst>
                <a:ext uri="{FF2B5EF4-FFF2-40B4-BE49-F238E27FC236}">
                  <a16:creationId xmlns:a16="http://schemas.microsoft.com/office/drawing/2014/main" id="{DFC7C466-86EC-4CE8-A148-9CC235C2C88A}"/>
                </a:ext>
              </a:extLst>
            </p:cNvPr>
            <p:cNvSpPr>
              <a:spLocks noChangeShapeType="1"/>
            </p:cNvSpPr>
            <p:nvPr/>
          </p:nvSpPr>
          <p:spPr bwMode="auto">
            <a:xfrm rot="-5400000">
              <a:off x="1677"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11" name="Line 1052">
              <a:extLst>
                <a:ext uri="{FF2B5EF4-FFF2-40B4-BE49-F238E27FC236}">
                  <a16:creationId xmlns:a16="http://schemas.microsoft.com/office/drawing/2014/main" id="{20AFE6E7-57F9-41B7-B494-EFADC8D4CED2}"/>
                </a:ext>
              </a:extLst>
            </p:cNvPr>
            <p:cNvSpPr>
              <a:spLocks noChangeShapeType="1"/>
            </p:cNvSpPr>
            <p:nvPr/>
          </p:nvSpPr>
          <p:spPr bwMode="auto">
            <a:xfrm rot="-5400000">
              <a:off x="2464"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12" name="Line 1053">
              <a:extLst>
                <a:ext uri="{FF2B5EF4-FFF2-40B4-BE49-F238E27FC236}">
                  <a16:creationId xmlns:a16="http://schemas.microsoft.com/office/drawing/2014/main" id="{8E472E88-F1C2-4572-8752-271D14F1A5F1}"/>
                </a:ext>
              </a:extLst>
            </p:cNvPr>
            <p:cNvSpPr>
              <a:spLocks noChangeShapeType="1"/>
            </p:cNvSpPr>
            <p:nvPr/>
          </p:nvSpPr>
          <p:spPr bwMode="auto">
            <a:xfrm rot="-5400000">
              <a:off x="2202"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13" name="Line 1054">
              <a:extLst>
                <a:ext uri="{FF2B5EF4-FFF2-40B4-BE49-F238E27FC236}">
                  <a16:creationId xmlns:a16="http://schemas.microsoft.com/office/drawing/2014/main" id="{AA24A7E0-C8F2-432D-B91C-35758AB7A230}"/>
                </a:ext>
              </a:extLst>
            </p:cNvPr>
            <p:cNvSpPr>
              <a:spLocks noChangeShapeType="1"/>
            </p:cNvSpPr>
            <p:nvPr/>
          </p:nvSpPr>
          <p:spPr bwMode="auto">
            <a:xfrm rot="-5400000">
              <a:off x="2990"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14" name="Line 1055">
              <a:extLst>
                <a:ext uri="{FF2B5EF4-FFF2-40B4-BE49-F238E27FC236}">
                  <a16:creationId xmlns:a16="http://schemas.microsoft.com/office/drawing/2014/main" id="{FD45D5DC-C160-47DD-9506-8C181BC3AB92}"/>
                </a:ext>
              </a:extLst>
            </p:cNvPr>
            <p:cNvSpPr>
              <a:spLocks noChangeShapeType="1"/>
            </p:cNvSpPr>
            <p:nvPr/>
          </p:nvSpPr>
          <p:spPr bwMode="auto">
            <a:xfrm rot="-5400000">
              <a:off x="2727"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15" name="Line 1056">
              <a:extLst>
                <a:ext uri="{FF2B5EF4-FFF2-40B4-BE49-F238E27FC236}">
                  <a16:creationId xmlns:a16="http://schemas.microsoft.com/office/drawing/2014/main" id="{7AA49C9F-3BC6-4A0A-924D-0624CE9A99BD}"/>
                </a:ext>
              </a:extLst>
            </p:cNvPr>
            <p:cNvSpPr>
              <a:spLocks noChangeShapeType="1"/>
            </p:cNvSpPr>
            <p:nvPr/>
          </p:nvSpPr>
          <p:spPr bwMode="auto">
            <a:xfrm rot="-5400000">
              <a:off x="1415" y="3153"/>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16" name="Line 1063">
              <a:extLst>
                <a:ext uri="{FF2B5EF4-FFF2-40B4-BE49-F238E27FC236}">
                  <a16:creationId xmlns:a16="http://schemas.microsoft.com/office/drawing/2014/main" id="{F71AA57F-3492-4269-AF86-A68D44E4A56E}"/>
                </a:ext>
              </a:extLst>
            </p:cNvPr>
            <p:cNvSpPr>
              <a:spLocks noChangeShapeType="1"/>
            </p:cNvSpPr>
            <p:nvPr/>
          </p:nvSpPr>
          <p:spPr bwMode="auto">
            <a:xfrm rot="-5400000">
              <a:off x="3255" y="3146"/>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17" name="Line 1064">
              <a:extLst>
                <a:ext uri="{FF2B5EF4-FFF2-40B4-BE49-F238E27FC236}">
                  <a16:creationId xmlns:a16="http://schemas.microsoft.com/office/drawing/2014/main" id="{FE2DCAD9-37A1-441C-9B86-A2CE4D81C4C2}"/>
                </a:ext>
              </a:extLst>
            </p:cNvPr>
            <p:cNvSpPr>
              <a:spLocks noChangeShapeType="1"/>
            </p:cNvSpPr>
            <p:nvPr/>
          </p:nvSpPr>
          <p:spPr bwMode="auto">
            <a:xfrm rot="-5400000">
              <a:off x="3781" y="3146"/>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18" name="Line 1065">
              <a:extLst>
                <a:ext uri="{FF2B5EF4-FFF2-40B4-BE49-F238E27FC236}">
                  <a16:creationId xmlns:a16="http://schemas.microsoft.com/office/drawing/2014/main" id="{F5E918D8-F7AA-4A36-9229-161DA61EED79}"/>
                </a:ext>
              </a:extLst>
            </p:cNvPr>
            <p:cNvSpPr>
              <a:spLocks noChangeShapeType="1"/>
            </p:cNvSpPr>
            <p:nvPr/>
          </p:nvSpPr>
          <p:spPr bwMode="auto">
            <a:xfrm rot="-5400000">
              <a:off x="3518" y="3146"/>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19" name="Line 1066">
              <a:extLst>
                <a:ext uri="{FF2B5EF4-FFF2-40B4-BE49-F238E27FC236}">
                  <a16:creationId xmlns:a16="http://schemas.microsoft.com/office/drawing/2014/main" id="{D30D5CEB-0533-4592-B560-333DE20378E6}"/>
                </a:ext>
              </a:extLst>
            </p:cNvPr>
            <p:cNvSpPr>
              <a:spLocks noChangeShapeType="1"/>
            </p:cNvSpPr>
            <p:nvPr/>
          </p:nvSpPr>
          <p:spPr bwMode="auto">
            <a:xfrm rot="-5400000">
              <a:off x="4043" y="3146"/>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20" name="Line 1067">
              <a:extLst>
                <a:ext uri="{FF2B5EF4-FFF2-40B4-BE49-F238E27FC236}">
                  <a16:creationId xmlns:a16="http://schemas.microsoft.com/office/drawing/2014/main" id="{B2E0A598-A92B-4569-9A74-762631244274}"/>
                </a:ext>
              </a:extLst>
            </p:cNvPr>
            <p:cNvSpPr>
              <a:spLocks noChangeShapeType="1"/>
            </p:cNvSpPr>
            <p:nvPr/>
          </p:nvSpPr>
          <p:spPr bwMode="auto">
            <a:xfrm rot="-5400000">
              <a:off x="4306" y="3146"/>
              <a:ext cx="1423"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endParaRPr lang="en-US"/>
            </a:p>
          </p:txBody>
        </p:sp>
      </p:grpSp>
      <p:sp>
        <p:nvSpPr>
          <p:cNvPr id="121" name="Line 1028">
            <a:extLst>
              <a:ext uri="{FF2B5EF4-FFF2-40B4-BE49-F238E27FC236}">
                <a16:creationId xmlns:a16="http://schemas.microsoft.com/office/drawing/2014/main" id="{D8CAD0E6-9446-4EA6-AD01-2EAB37F70251}"/>
              </a:ext>
            </a:extLst>
          </p:cNvPr>
          <p:cNvSpPr>
            <a:spLocks noChangeShapeType="1"/>
          </p:cNvSpPr>
          <p:nvPr/>
        </p:nvSpPr>
        <p:spPr bwMode="auto">
          <a:xfrm>
            <a:off x="1235075" y="5276495"/>
            <a:ext cx="6964363" cy="0"/>
          </a:xfrm>
          <a:prstGeom prst="line">
            <a:avLst/>
          </a:prstGeom>
          <a:noFill/>
          <a:ln w="158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en-US"/>
          </a:p>
        </p:txBody>
      </p:sp>
      <p:sp>
        <p:nvSpPr>
          <p:cNvPr id="122" name="Text Box 1029">
            <a:extLst>
              <a:ext uri="{FF2B5EF4-FFF2-40B4-BE49-F238E27FC236}">
                <a16:creationId xmlns:a16="http://schemas.microsoft.com/office/drawing/2014/main" id="{E169C0B5-8D9E-4278-BCF1-13121568479D}"/>
              </a:ext>
            </a:extLst>
          </p:cNvPr>
          <p:cNvSpPr txBox="1">
            <a:spLocks noChangeArrowheads="1"/>
          </p:cNvSpPr>
          <p:nvPr/>
        </p:nvSpPr>
        <p:spPr bwMode="auto">
          <a:xfrm>
            <a:off x="3319463" y="5354283"/>
            <a:ext cx="13684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endParaRPr lang="en-US" sz="1000"/>
          </a:p>
        </p:txBody>
      </p:sp>
      <p:sp>
        <p:nvSpPr>
          <p:cNvPr id="123" name="Text Box 1030">
            <a:extLst>
              <a:ext uri="{FF2B5EF4-FFF2-40B4-BE49-F238E27FC236}">
                <a16:creationId xmlns:a16="http://schemas.microsoft.com/office/drawing/2014/main" id="{25A4367E-147E-4CDF-9C31-DD7B322CE283}"/>
              </a:ext>
            </a:extLst>
          </p:cNvPr>
          <p:cNvSpPr txBox="1">
            <a:spLocks noChangeArrowheads="1"/>
          </p:cNvSpPr>
          <p:nvPr/>
        </p:nvSpPr>
        <p:spPr bwMode="auto">
          <a:xfrm>
            <a:off x="7799388" y="5370158"/>
            <a:ext cx="65563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200"/>
              <a:t>Time</a:t>
            </a:r>
          </a:p>
        </p:txBody>
      </p:sp>
      <p:sp>
        <p:nvSpPr>
          <p:cNvPr id="124" name="Line 1031">
            <a:extLst>
              <a:ext uri="{FF2B5EF4-FFF2-40B4-BE49-F238E27FC236}">
                <a16:creationId xmlns:a16="http://schemas.microsoft.com/office/drawing/2014/main" id="{77A67536-ECAE-4092-87C3-4312B4708881}"/>
              </a:ext>
            </a:extLst>
          </p:cNvPr>
          <p:cNvSpPr>
            <a:spLocks noChangeShapeType="1"/>
          </p:cNvSpPr>
          <p:nvPr/>
        </p:nvSpPr>
        <p:spPr bwMode="auto">
          <a:xfrm>
            <a:off x="5640388" y="5276495"/>
            <a:ext cx="0"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spAutoFit/>
          </a:bodyPr>
          <a:lstStyle/>
          <a:p>
            <a:endParaRPr lang="en-US"/>
          </a:p>
        </p:txBody>
      </p:sp>
      <p:sp>
        <p:nvSpPr>
          <p:cNvPr id="125" name="Text Box 1032">
            <a:extLst>
              <a:ext uri="{FF2B5EF4-FFF2-40B4-BE49-F238E27FC236}">
                <a16:creationId xmlns:a16="http://schemas.microsoft.com/office/drawing/2014/main" id="{2DABE78C-8720-49C9-82B9-F40BF16FE9A6}"/>
              </a:ext>
            </a:extLst>
          </p:cNvPr>
          <p:cNvSpPr txBox="1">
            <a:spLocks noChangeArrowheads="1"/>
          </p:cNvSpPr>
          <p:nvPr/>
        </p:nvSpPr>
        <p:spPr bwMode="auto">
          <a:xfrm>
            <a:off x="1116013" y="5276495"/>
            <a:ext cx="2619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9</a:t>
            </a:r>
          </a:p>
        </p:txBody>
      </p:sp>
      <p:sp>
        <p:nvSpPr>
          <p:cNvPr id="126" name="Text Box 1033">
            <a:extLst>
              <a:ext uri="{FF2B5EF4-FFF2-40B4-BE49-F238E27FC236}">
                <a16:creationId xmlns:a16="http://schemas.microsoft.com/office/drawing/2014/main" id="{CF5DD1A2-914B-4811-8E4F-ACFC6C8345FF}"/>
              </a:ext>
            </a:extLst>
          </p:cNvPr>
          <p:cNvSpPr txBox="1">
            <a:spLocks noChangeArrowheads="1"/>
          </p:cNvSpPr>
          <p:nvPr/>
        </p:nvSpPr>
        <p:spPr bwMode="auto">
          <a:xfrm>
            <a:off x="1452563" y="5276495"/>
            <a:ext cx="4540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9:30</a:t>
            </a:r>
          </a:p>
        </p:txBody>
      </p:sp>
      <p:sp>
        <p:nvSpPr>
          <p:cNvPr id="127" name="Text Box 1034">
            <a:extLst>
              <a:ext uri="{FF2B5EF4-FFF2-40B4-BE49-F238E27FC236}">
                <a16:creationId xmlns:a16="http://schemas.microsoft.com/office/drawing/2014/main" id="{8B1ADF55-DA4C-445C-97D2-D7CB636A7A31}"/>
              </a:ext>
            </a:extLst>
          </p:cNvPr>
          <p:cNvSpPr txBox="1">
            <a:spLocks noChangeArrowheads="1"/>
          </p:cNvSpPr>
          <p:nvPr/>
        </p:nvSpPr>
        <p:spPr bwMode="auto">
          <a:xfrm>
            <a:off x="1909763" y="5276495"/>
            <a:ext cx="3190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10</a:t>
            </a:r>
          </a:p>
        </p:txBody>
      </p:sp>
      <p:sp>
        <p:nvSpPr>
          <p:cNvPr id="128" name="Text Box 1035">
            <a:extLst>
              <a:ext uri="{FF2B5EF4-FFF2-40B4-BE49-F238E27FC236}">
                <a16:creationId xmlns:a16="http://schemas.microsoft.com/office/drawing/2014/main" id="{52B1C877-C057-4EC2-945E-3BF263810948}"/>
              </a:ext>
            </a:extLst>
          </p:cNvPr>
          <p:cNvSpPr txBox="1">
            <a:spLocks noChangeArrowheads="1"/>
          </p:cNvSpPr>
          <p:nvPr/>
        </p:nvSpPr>
        <p:spPr bwMode="auto">
          <a:xfrm>
            <a:off x="2284413" y="5276495"/>
            <a:ext cx="5111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10:30</a:t>
            </a:r>
          </a:p>
        </p:txBody>
      </p:sp>
      <p:sp>
        <p:nvSpPr>
          <p:cNvPr id="129" name="Text Box 1036">
            <a:extLst>
              <a:ext uri="{FF2B5EF4-FFF2-40B4-BE49-F238E27FC236}">
                <a16:creationId xmlns:a16="http://schemas.microsoft.com/office/drawing/2014/main" id="{7E49E610-04A5-4DDB-AD1F-04943BDA9A9D}"/>
              </a:ext>
            </a:extLst>
          </p:cNvPr>
          <p:cNvSpPr txBox="1">
            <a:spLocks noChangeArrowheads="1"/>
          </p:cNvSpPr>
          <p:nvPr/>
        </p:nvSpPr>
        <p:spPr bwMode="auto">
          <a:xfrm>
            <a:off x="2784475" y="5276495"/>
            <a:ext cx="2984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11</a:t>
            </a:r>
          </a:p>
        </p:txBody>
      </p:sp>
      <p:sp>
        <p:nvSpPr>
          <p:cNvPr id="130" name="Text Box 1037">
            <a:extLst>
              <a:ext uri="{FF2B5EF4-FFF2-40B4-BE49-F238E27FC236}">
                <a16:creationId xmlns:a16="http://schemas.microsoft.com/office/drawing/2014/main" id="{34FC9018-5574-405D-BD94-D238B9F98070}"/>
              </a:ext>
            </a:extLst>
          </p:cNvPr>
          <p:cNvSpPr txBox="1">
            <a:spLocks noChangeArrowheads="1"/>
          </p:cNvSpPr>
          <p:nvPr/>
        </p:nvSpPr>
        <p:spPr bwMode="auto">
          <a:xfrm>
            <a:off x="3113088" y="5276495"/>
            <a:ext cx="4921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11:30</a:t>
            </a:r>
          </a:p>
        </p:txBody>
      </p:sp>
      <p:sp>
        <p:nvSpPr>
          <p:cNvPr id="131" name="Text Box 1038">
            <a:extLst>
              <a:ext uri="{FF2B5EF4-FFF2-40B4-BE49-F238E27FC236}">
                <a16:creationId xmlns:a16="http://schemas.microsoft.com/office/drawing/2014/main" id="{EC344544-9826-42D0-99F6-52293F97454C}"/>
              </a:ext>
            </a:extLst>
          </p:cNvPr>
          <p:cNvSpPr txBox="1">
            <a:spLocks noChangeArrowheads="1"/>
          </p:cNvSpPr>
          <p:nvPr/>
        </p:nvSpPr>
        <p:spPr bwMode="auto">
          <a:xfrm>
            <a:off x="3616325" y="5276495"/>
            <a:ext cx="3190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12</a:t>
            </a:r>
          </a:p>
        </p:txBody>
      </p:sp>
      <p:sp>
        <p:nvSpPr>
          <p:cNvPr id="132" name="Text Box 1039">
            <a:extLst>
              <a:ext uri="{FF2B5EF4-FFF2-40B4-BE49-F238E27FC236}">
                <a16:creationId xmlns:a16="http://schemas.microsoft.com/office/drawing/2014/main" id="{05414895-E4A1-4CCD-ADDF-818996387EA3}"/>
              </a:ext>
            </a:extLst>
          </p:cNvPr>
          <p:cNvSpPr txBox="1">
            <a:spLocks noChangeArrowheads="1"/>
          </p:cNvSpPr>
          <p:nvPr/>
        </p:nvSpPr>
        <p:spPr bwMode="auto">
          <a:xfrm>
            <a:off x="3930650" y="5276495"/>
            <a:ext cx="5111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12:30</a:t>
            </a:r>
          </a:p>
        </p:txBody>
      </p:sp>
      <p:sp>
        <p:nvSpPr>
          <p:cNvPr id="133" name="Text Box 1040">
            <a:extLst>
              <a:ext uri="{FF2B5EF4-FFF2-40B4-BE49-F238E27FC236}">
                <a16:creationId xmlns:a16="http://schemas.microsoft.com/office/drawing/2014/main" id="{D2E4C278-CE14-4BED-8104-A9502E8B610E}"/>
              </a:ext>
            </a:extLst>
          </p:cNvPr>
          <p:cNvSpPr txBox="1">
            <a:spLocks noChangeArrowheads="1"/>
          </p:cNvSpPr>
          <p:nvPr/>
        </p:nvSpPr>
        <p:spPr bwMode="auto">
          <a:xfrm>
            <a:off x="4449763" y="5276495"/>
            <a:ext cx="2413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a:t>
            </a:r>
          </a:p>
        </p:txBody>
      </p:sp>
      <p:sp>
        <p:nvSpPr>
          <p:cNvPr id="134" name="Text Box 1041">
            <a:extLst>
              <a:ext uri="{FF2B5EF4-FFF2-40B4-BE49-F238E27FC236}">
                <a16:creationId xmlns:a16="http://schemas.microsoft.com/office/drawing/2014/main" id="{6AC17AB4-91CD-45AD-A1A3-A8E8EEBEB9B7}"/>
              </a:ext>
            </a:extLst>
          </p:cNvPr>
          <p:cNvSpPr txBox="1">
            <a:spLocks noChangeArrowheads="1"/>
          </p:cNvSpPr>
          <p:nvPr/>
        </p:nvSpPr>
        <p:spPr bwMode="auto">
          <a:xfrm>
            <a:off x="4794250" y="5276495"/>
            <a:ext cx="4349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1:30</a:t>
            </a:r>
          </a:p>
        </p:txBody>
      </p:sp>
      <p:sp>
        <p:nvSpPr>
          <p:cNvPr id="135" name="Text Box 1042">
            <a:extLst>
              <a:ext uri="{FF2B5EF4-FFF2-40B4-BE49-F238E27FC236}">
                <a16:creationId xmlns:a16="http://schemas.microsoft.com/office/drawing/2014/main" id="{D66A3139-EE10-46A4-84D6-A193883DFB45}"/>
              </a:ext>
            </a:extLst>
          </p:cNvPr>
          <p:cNvSpPr txBox="1">
            <a:spLocks noChangeArrowheads="1"/>
          </p:cNvSpPr>
          <p:nvPr/>
        </p:nvSpPr>
        <p:spPr bwMode="auto">
          <a:xfrm>
            <a:off x="5272088" y="5276495"/>
            <a:ext cx="2619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2</a:t>
            </a:r>
          </a:p>
        </p:txBody>
      </p:sp>
      <p:sp>
        <p:nvSpPr>
          <p:cNvPr id="136" name="Text Box 1043">
            <a:extLst>
              <a:ext uri="{FF2B5EF4-FFF2-40B4-BE49-F238E27FC236}">
                <a16:creationId xmlns:a16="http://schemas.microsoft.com/office/drawing/2014/main" id="{90818627-0B47-4BFC-ACAF-5BD9B84DF8DF}"/>
              </a:ext>
            </a:extLst>
          </p:cNvPr>
          <p:cNvSpPr txBox="1">
            <a:spLocks noChangeArrowheads="1"/>
          </p:cNvSpPr>
          <p:nvPr/>
        </p:nvSpPr>
        <p:spPr bwMode="auto">
          <a:xfrm>
            <a:off x="5646738" y="5276495"/>
            <a:ext cx="4540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2:30</a:t>
            </a:r>
          </a:p>
        </p:txBody>
      </p:sp>
      <p:sp>
        <p:nvSpPr>
          <p:cNvPr id="137" name="Rectangle 1057">
            <a:extLst>
              <a:ext uri="{FF2B5EF4-FFF2-40B4-BE49-F238E27FC236}">
                <a16:creationId xmlns:a16="http://schemas.microsoft.com/office/drawing/2014/main" id="{1E57C33F-5AE6-48E7-BF37-79075A709D32}"/>
              </a:ext>
            </a:extLst>
          </p:cNvPr>
          <p:cNvSpPr>
            <a:spLocks noChangeArrowheads="1"/>
          </p:cNvSpPr>
          <p:nvPr/>
        </p:nvSpPr>
        <p:spPr bwMode="auto">
          <a:xfrm>
            <a:off x="5407025" y="4708170"/>
            <a:ext cx="2085975" cy="268288"/>
          </a:xfrm>
          <a:prstGeom prst="rect">
            <a:avLst/>
          </a:prstGeom>
          <a:solidFill>
            <a:schemeClr val="bg2">
              <a:lumMod val="40000"/>
              <a:lumOff val="60000"/>
            </a:schemeClr>
          </a:solidFill>
          <a:ln w="9525">
            <a:solidFill>
              <a:schemeClr val="bg1"/>
            </a:solidFill>
            <a:miter lim="800000"/>
            <a:headEnd/>
            <a:tailEnd/>
          </a:ln>
        </p:spPr>
        <p:txBody>
          <a:bodyPr wrap="none" lIns="92075" tIns="46038" rIns="92075" bIns="46038" anchor="ctr"/>
          <a:lstStyle/>
          <a:p>
            <a:pPr algn="ctr"/>
            <a:r>
              <a:rPr lang="en-US" sz="1400"/>
              <a:t>h</a:t>
            </a:r>
          </a:p>
        </p:txBody>
      </p:sp>
      <p:sp>
        <p:nvSpPr>
          <p:cNvPr id="138" name="Rectangle 1058">
            <a:extLst>
              <a:ext uri="{FF2B5EF4-FFF2-40B4-BE49-F238E27FC236}">
                <a16:creationId xmlns:a16="http://schemas.microsoft.com/office/drawing/2014/main" id="{6DE460B2-1F51-4076-9149-4D8A521C5F3B}"/>
              </a:ext>
            </a:extLst>
          </p:cNvPr>
          <p:cNvSpPr>
            <a:spLocks noChangeArrowheads="1"/>
          </p:cNvSpPr>
          <p:nvPr/>
        </p:nvSpPr>
        <p:spPr bwMode="auto">
          <a:xfrm>
            <a:off x="1238250" y="3895370"/>
            <a:ext cx="1258888"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c</a:t>
            </a:r>
          </a:p>
        </p:txBody>
      </p:sp>
      <p:sp>
        <p:nvSpPr>
          <p:cNvPr id="139" name="Rectangle 1059">
            <a:extLst>
              <a:ext uri="{FF2B5EF4-FFF2-40B4-BE49-F238E27FC236}">
                <a16:creationId xmlns:a16="http://schemas.microsoft.com/office/drawing/2014/main" id="{469A099F-13D3-45F0-ABBB-7F5942E420E2}"/>
              </a:ext>
            </a:extLst>
          </p:cNvPr>
          <p:cNvSpPr>
            <a:spLocks noChangeArrowheads="1"/>
          </p:cNvSpPr>
          <p:nvPr/>
        </p:nvSpPr>
        <p:spPr bwMode="auto">
          <a:xfrm>
            <a:off x="1244600" y="4697058"/>
            <a:ext cx="1244600" cy="268287"/>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a</a:t>
            </a:r>
          </a:p>
        </p:txBody>
      </p:sp>
      <p:sp>
        <p:nvSpPr>
          <p:cNvPr id="140" name="Rectangle 1060">
            <a:extLst>
              <a:ext uri="{FF2B5EF4-FFF2-40B4-BE49-F238E27FC236}">
                <a16:creationId xmlns:a16="http://schemas.microsoft.com/office/drawing/2014/main" id="{0FE2F77B-BCDA-499C-892B-37923A1114D7}"/>
              </a:ext>
            </a:extLst>
          </p:cNvPr>
          <p:cNvSpPr>
            <a:spLocks noChangeArrowheads="1"/>
          </p:cNvSpPr>
          <p:nvPr/>
        </p:nvSpPr>
        <p:spPr bwMode="auto">
          <a:xfrm>
            <a:off x="2901950" y="4709758"/>
            <a:ext cx="2505075"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e</a:t>
            </a:r>
          </a:p>
        </p:txBody>
      </p:sp>
      <p:sp>
        <p:nvSpPr>
          <p:cNvPr id="141" name="Rectangle 1061">
            <a:extLst>
              <a:ext uri="{FF2B5EF4-FFF2-40B4-BE49-F238E27FC236}">
                <a16:creationId xmlns:a16="http://schemas.microsoft.com/office/drawing/2014/main" id="{DB6F79FE-2DFF-43CB-9C71-61378478EA7E}"/>
              </a:ext>
            </a:extLst>
          </p:cNvPr>
          <p:cNvSpPr>
            <a:spLocks noChangeArrowheads="1"/>
          </p:cNvSpPr>
          <p:nvPr/>
        </p:nvSpPr>
        <p:spPr bwMode="auto">
          <a:xfrm>
            <a:off x="4575175" y="3890608"/>
            <a:ext cx="1246188"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f</a:t>
            </a:r>
          </a:p>
        </p:txBody>
      </p:sp>
      <p:sp>
        <p:nvSpPr>
          <p:cNvPr id="142" name="Rectangle 1062">
            <a:extLst>
              <a:ext uri="{FF2B5EF4-FFF2-40B4-BE49-F238E27FC236}">
                <a16:creationId xmlns:a16="http://schemas.microsoft.com/office/drawing/2014/main" id="{0AAE40F2-F042-46E6-B62A-F6402FB4C361}"/>
              </a:ext>
            </a:extLst>
          </p:cNvPr>
          <p:cNvSpPr>
            <a:spLocks noChangeArrowheads="1"/>
          </p:cNvSpPr>
          <p:nvPr/>
        </p:nvSpPr>
        <p:spPr bwMode="auto">
          <a:xfrm>
            <a:off x="4572000" y="4300183"/>
            <a:ext cx="1255713"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g</a:t>
            </a:r>
          </a:p>
        </p:txBody>
      </p:sp>
      <p:sp>
        <p:nvSpPr>
          <p:cNvPr id="143" name="Rectangle 1068">
            <a:extLst>
              <a:ext uri="{FF2B5EF4-FFF2-40B4-BE49-F238E27FC236}">
                <a16:creationId xmlns:a16="http://schemas.microsoft.com/office/drawing/2014/main" id="{CA8B8E57-388F-4723-87EB-BE4BA0BE2D09}"/>
              </a:ext>
            </a:extLst>
          </p:cNvPr>
          <p:cNvSpPr>
            <a:spLocks noChangeArrowheads="1"/>
          </p:cNvSpPr>
          <p:nvPr/>
        </p:nvSpPr>
        <p:spPr bwMode="auto">
          <a:xfrm>
            <a:off x="6242050" y="4285895"/>
            <a:ext cx="1254125"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i</a:t>
            </a:r>
          </a:p>
        </p:txBody>
      </p:sp>
      <p:sp>
        <p:nvSpPr>
          <p:cNvPr id="144" name="Rectangle 1069">
            <a:extLst>
              <a:ext uri="{FF2B5EF4-FFF2-40B4-BE49-F238E27FC236}">
                <a16:creationId xmlns:a16="http://schemas.microsoft.com/office/drawing/2014/main" id="{7E06131A-1947-4CE4-9320-C25C8553F4CA}"/>
              </a:ext>
            </a:extLst>
          </p:cNvPr>
          <p:cNvSpPr>
            <a:spLocks noChangeArrowheads="1"/>
          </p:cNvSpPr>
          <p:nvPr/>
        </p:nvSpPr>
        <p:spPr bwMode="auto">
          <a:xfrm>
            <a:off x="6249988" y="3896958"/>
            <a:ext cx="1246187"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j</a:t>
            </a:r>
          </a:p>
        </p:txBody>
      </p:sp>
      <p:sp>
        <p:nvSpPr>
          <p:cNvPr id="145" name="Line 1070">
            <a:extLst>
              <a:ext uri="{FF2B5EF4-FFF2-40B4-BE49-F238E27FC236}">
                <a16:creationId xmlns:a16="http://schemas.microsoft.com/office/drawing/2014/main" id="{5FC91171-7C24-4B92-8E55-D91CE229CD0F}"/>
              </a:ext>
            </a:extLst>
          </p:cNvPr>
          <p:cNvSpPr>
            <a:spLocks noChangeShapeType="1"/>
          </p:cNvSpPr>
          <p:nvPr/>
        </p:nvSpPr>
        <p:spPr bwMode="auto">
          <a:xfrm>
            <a:off x="7307263" y="5271733"/>
            <a:ext cx="0"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spAutoFit/>
          </a:bodyPr>
          <a:lstStyle/>
          <a:p>
            <a:endParaRPr lang="en-US"/>
          </a:p>
        </p:txBody>
      </p:sp>
      <p:sp>
        <p:nvSpPr>
          <p:cNvPr id="146" name="Text Box 1071">
            <a:extLst>
              <a:ext uri="{FF2B5EF4-FFF2-40B4-BE49-F238E27FC236}">
                <a16:creationId xmlns:a16="http://schemas.microsoft.com/office/drawing/2014/main" id="{1B247E41-5217-4F68-BA5F-D4D3B662AFAE}"/>
              </a:ext>
            </a:extLst>
          </p:cNvPr>
          <p:cNvSpPr txBox="1">
            <a:spLocks noChangeArrowheads="1"/>
          </p:cNvSpPr>
          <p:nvPr/>
        </p:nvSpPr>
        <p:spPr bwMode="auto">
          <a:xfrm>
            <a:off x="6116638" y="5271733"/>
            <a:ext cx="2619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3</a:t>
            </a:r>
          </a:p>
        </p:txBody>
      </p:sp>
      <p:sp>
        <p:nvSpPr>
          <p:cNvPr id="147" name="Text Box 1072">
            <a:extLst>
              <a:ext uri="{FF2B5EF4-FFF2-40B4-BE49-F238E27FC236}">
                <a16:creationId xmlns:a16="http://schemas.microsoft.com/office/drawing/2014/main" id="{0C7A3074-9694-416F-9E9E-8878BDB363DE}"/>
              </a:ext>
            </a:extLst>
          </p:cNvPr>
          <p:cNvSpPr txBox="1">
            <a:spLocks noChangeArrowheads="1"/>
          </p:cNvSpPr>
          <p:nvPr/>
        </p:nvSpPr>
        <p:spPr bwMode="auto">
          <a:xfrm>
            <a:off x="6461125" y="5271733"/>
            <a:ext cx="4540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3:30</a:t>
            </a:r>
          </a:p>
        </p:txBody>
      </p:sp>
      <p:sp>
        <p:nvSpPr>
          <p:cNvPr id="148" name="Text Box 1073">
            <a:extLst>
              <a:ext uri="{FF2B5EF4-FFF2-40B4-BE49-F238E27FC236}">
                <a16:creationId xmlns:a16="http://schemas.microsoft.com/office/drawing/2014/main" id="{EDAE40BD-15F9-488F-B646-93E9873DADE0}"/>
              </a:ext>
            </a:extLst>
          </p:cNvPr>
          <p:cNvSpPr txBox="1">
            <a:spLocks noChangeArrowheads="1"/>
          </p:cNvSpPr>
          <p:nvPr/>
        </p:nvSpPr>
        <p:spPr bwMode="auto">
          <a:xfrm>
            <a:off x="6938963" y="5271733"/>
            <a:ext cx="2619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4</a:t>
            </a:r>
          </a:p>
        </p:txBody>
      </p:sp>
      <p:sp>
        <p:nvSpPr>
          <p:cNvPr id="149" name="Text Box 1074">
            <a:extLst>
              <a:ext uri="{FF2B5EF4-FFF2-40B4-BE49-F238E27FC236}">
                <a16:creationId xmlns:a16="http://schemas.microsoft.com/office/drawing/2014/main" id="{68A95681-4DC8-4832-AA3C-1DDEBC98E938}"/>
              </a:ext>
            </a:extLst>
          </p:cNvPr>
          <p:cNvSpPr txBox="1">
            <a:spLocks noChangeArrowheads="1"/>
          </p:cNvSpPr>
          <p:nvPr/>
        </p:nvSpPr>
        <p:spPr bwMode="auto">
          <a:xfrm>
            <a:off x="7313613" y="5271733"/>
            <a:ext cx="4540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lIns="92075" tIns="46038" rIns="92075" bIns="46038">
            <a:spAutoFit/>
          </a:bodyPr>
          <a:lstStyle>
            <a:lvl1pPr>
              <a:defRPr kumimoji="1" sz="1600">
                <a:solidFill>
                  <a:schemeClr val="tx1"/>
                </a:solidFill>
                <a:latin typeface="Comic Sans MS" charset="0"/>
                <a:ea typeface="ＭＳ Ｐゴシック" charset="0"/>
                <a:cs typeface="ＭＳ Ｐゴシック" charset="0"/>
              </a:defRPr>
            </a:lvl1pPr>
            <a:lvl2pPr marL="37931725" indent="-37474525">
              <a:defRPr kumimoji="1" sz="1600">
                <a:solidFill>
                  <a:schemeClr val="tx1"/>
                </a:solidFill>
                <a:latin typeface="Comic Sans MS" charset="0"/>
                <a:ea typeface="ＭＳ Ｐゴシック" charset="0"/>
              </a:defRPr>
            </a:lvl2pPr>
            <a:lvl3pPr>
              <a:defRPr kumimoji="1" sz="1600">
                <a:solidFill>
                  <a:schemeClr val="tx1"/>
                </a:solidFill>
                <a:latin typeface="Comic Sans MS" charset="0"/>
                <a:ea typeface="ＭＳ Ｐゴシック" charset="0"/>
              </a:defRPr>
            </a:lvl3pPr>
            <a:lvl4pPr>
              <a:defRPr kumimoji="1" sz="1600">
                <a:solidFill>
                  <a:schemeClr val="tx1"/>
                </a:solidFill>
                <a:latin typeface="Comic Sans MS" charset="0"/>
                <a:ea typeface="ＭＳ Ｐゴシック" charset="0"/>
              </a:defRPr>
            </a:lvl4pPr>
            <a:lvl5pPr>
              <a:defRPr kumimoji="1" sz="1600">
                <a:solidFill>
                  <a:schemeClr val="tx1"/>
                </a:solidFill>
                <a:latin typeface="Comic Sans MS" charset="0"/>
                <a:ea typeface="ＭＳ Ｐゴシック" charset="0"/>
              </a:defRPr>
            </a:lvl5pPr>
            <a:lvl6pPr marL="457200" eaLnBrk="0" fontAlgn="base" hangingPunct="0">
              <a:spcBef>
                <a:spcPct val="0"/>
              </a:spcBef>
              <a:spcAft>
                <a:spcPct val="0"/>
              </a:spcAft>
              <a:defRPr kumimoji="1" sz="1600">
                <a:solidFill>
                  <a:schemeClr val="tx1"/>
                </a:solidFill>
                <a:latin typeface="Comic Sans MS" charset="0"/>
                <a:ea typeface="ＭＳ Ｐゴシック" charset="0"/>
              </a:defRPr>
            </a:lvl6pPr>
            <a:lvl7pPr marL="914400" eaLnBrk="0" fontAlgn="base" hangingPunct="0">
              <a:spcBef>
                <a:spcPct val="0"/>
              </a:spcBef>
              <a:spcAft>
                <a:spcPct val="0"/>
              </a:spcAft>
              <a:defRPr kumimoji="1" sz="1600">
                <a:solidFill>
                  <a:schemeClr val="tx1"/>
                </a:solidFill>
                <a:latin typeface="Comic Sans MS" charset="0"/>
                <a:ea typeface="ＭＳ Ｐゴシック" charset="0"/>
              </a:defRPr>
            </a:lvl7pPr>
            <a:lvl8pPr marL="1371600" eaLnBrk="0" fontAlgn="base" hangingPunct="0">
              <a:spcBef>
                <a:spcPct val="0"/>
              </a:spcBef>
              <a:spcAft>
                <a:spcPct val="0"/>
              </a:spcAft>
              <a:defRPr kumimoji="1" sz="1600">
                <a:solidFill>
                  <a:schemeClr val="tx1"/>
                </a:solidFill>
                <a:latin typeface="Comic Sans MS" charset="0"/>
                <a:ea typeface="ＭＳ Ｐゴシック" charset="0"/>
              </a:defRPr>
            </a:lvl8pPr>
            <a:lvl9pPr marL="1828800" eaLnBrk="0" fontAlgn="base" hangingPunct="0">
              <a:spcBef>
                <a:spcPct val="0"/>
              </a:spcBef>
              <a:spcAft>
                <a:spcPct val="0"/>
              </a:spcAft>
              <a:defRPr kumimoji="1" sz="1600">
                <a:solidFill>
                  <a:schemeClr val="tx1"/>
                </a:solidFill>
                <a:latin typeface="Comic Sans MS" charset="0"/>
                <a:ea typeface="ＭＳ Ｐゴシック" charset="0"/>
              </a:defRPr>
            </a:lvl9pPr>
          </a:lstStyle>
          <a:p>
            <a:pPr>
              <a:spcBef>
                <a:spcPct val="50000"/>
              </a:spcBef>
            </a:pPr>
            <a:r>
              <a:rPr lang="en-US" sz="1000"/>
              <a:t>4:30</a:t>
            </a:r>
          </a:p>
        </p:txBody>
      </p:sp>
      <p:sp>
        <p:nvSpPr>
          <p:cNvPr id="150" name="Rectangle 1075">
            <a:extLst>
              <a:ext uri="{FF2B5EF4-FFF2-40B4-BE49-F238E27FC236}">
                <a16:creationId xmlns:a16="http://schemas.microsoft.com/office/drawing/2014/main" id="{E9A5DE90-4B64-46F6-BD45-40E071505EF6}"/>
              </a:ext>
            </a:extLst>
          </p:cNvPr>
          <p:cNvSpPr>
            <a:spLocks noChangeArrowheads="1"/>
          </p:cNvSpPr>
          <p:nvPr/>
        </p:nvSpPr>
        <p:spPr bwMode="auto">
          <a:xfrm>
            <a:off x="2909888" y="3895370"/>
            <a:ext cx="1246187"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d</a:t>
            </a:r>
          </a:p>
        </p:txBody>
      </p:sp>
      <p:sp>
        <p:nvSpPr>
          <p:cNvPr id="151" name="Rectangle 1076">
            <a:extLst>
              <a:ext uri="{FF2B5EF4-FFF2-40B4-BE49-F238E27FC236}">
                <a16:creationId xmlns:a16="http://schemas.microsoft.com/office/drawing/2014/main" id="{B8FF7611-E800-46AA-8D8F-D8FB0B0AF1F2}"/>
              </a:ext>
            </a:extLst>
          </p:cNvPr>
          <p:cNvSpPr>
            <a:spLocks noChangeArrowheads="1"/>
          </p:cNvSpPr>
          <p:nvPr/>
        </p:nvSpPr>
        <p:spPr bwMode="auto">
          <a:xfrm>
            <a:off x="1247775" y="4297008"/>
            <a:ext cx="2908300" cy="266700"/>
          </a:xfrm>
          <a:prstGeom prst="rect">
            <a:avLst/>
          </a:prstGeom>
          <a:solidFill>
            <a:schemeClr val="bg2">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a:r>
              <a:rPr lang="en-US" sz="1400"/>
              <a:t>b</a:t>
            </a:r>
          </a:p>
        </p:txBody>
      </p:sp>
    </p:spTree>
    <p:extLst>
      <p:ext uri="{BB962C8B-B14F-4D97-AF65-F5344CB8AC3E}">
        <p14:creationId xmlns:p14="http://schemas.microsoft.com/office/powerpoint/2010/main" val="2660674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A Greedy Algorithm</a:t>
            </a:r>
          </a:p>
        </p:txBody>
      </p:sp>
      <p:sp>
        <p:nvSpPr>
          <p:cNvPr id="412675" name="Rectangle 3"/>
          <p:cNvSpPr>
            <a:spLocks noGrp="1" noChangeArrowheads="1"/>
          </p:cNvSpPr>
          <p:nvPr>
            <p:ph idx="1"/>
          </p:nvPr>
        </p:nvSpPr>
        <p:spPr>
          <a:xfrm>
            <a:off x="457200" y="1328474"/>
            <a:ext cx="8229600" cy="4797690"/>
          </a:xfrm>
        </p:spPr>
        <p:txBody>
          <a:bodyPr/>
          <a:lstStyle/>
          <a:p>
            <a:pPr marL="0" indent="0">
              <a:buNone/>
            </a:pPr>
            <a:r>
              <a:rPr lang="en-US" sz="2400" dirty="0">
                <a:solidFill>
                  <a:srgbClr val="0070C0"/>
                </a:solidFill>
                <a:latin typeface="+mj-lt"/>
                <a:ea typeface="ＭＳ Ｐゴシック" charset="0"/>
                <a:cs typeface="ＭＳ Ｐゴシック" charset="0"/>
              </a:rPr>
              <a:t>Greedy algorithm</a:t>
            </a:r>
            <a:r>
              <a:rPr lang="en-US" sz="2400" dirty="0">
                <a:latin typeface="+mj-lt"/>
                <a:ea typeface="ＭＳ Ｐゴシック" charset="0"/>
                <a:cs typeface="ＭＳ Ｐゴシック" charset="0"/>
              </a:rPr>
              <a:t>:  Consider lectures in increasing order of finish time:  assign lecture to any compatible classroom.</a:t>
            </a:r>
          </a:p>
          <a:p>
            <a:pPr marL="0" indent="0">
              <a:buNone/>
            </a:pPr>
            <a:endParaRPr lang="en-US" sz="2400" dirty="0">
              <a:latin typeface="+mj-lt"/>
              <a:ea typeface="ＭＳ Ｐゴシック" charset="0"/>
              <a:cs typeface="ＭＳ Ｐゴシック" charset="0"/>
            </a:endParaRPr>
          </a:p>
          <a:p>
            <a:pPr marL="0" indent="0">
              <a:buNone/>
            </a:pPr>
            <a:endParaRPr lang="en-US" sz="2400" dirty="0">
              <a:latin typeface="+mj-lt"/>
              <a:ea typeface="ＭＳ Ｐゴシック" charset="0"/>
              <a:cs typeface="ＭＳ Ｐゴシック" charset="0"/>
            </a:endParaRPr>
          </a:p>
          <a:p>
            <a:pPr marL="0" indent="0">
              <a:buNone/>
            </a:pPr>
            <a:endParaRPr lang="en-US" sz="2400" dirty="0">
              <a:latin typeface="+mj-lt"/>
              <a:ea typeface="ＭＳ Ｐゴシック" charset="0"/>
              <a:cs typeface="ＭＳ Ｐゴシック" charset="0"/>
            </a:endParaRPr>
          </a:p>
          <a:p>
            <a:pPr marL="0" indent="0">
              <a:buNone/>
            </a:pPr>
            <a:endParaRPr lang="en-US" sz="2400" dirty="0">
              <a:latin typeface="+mj-lt"/>
              <a:ea typeface="ＭＳ Ｐゴシック" charset="0"/>
              <a:cs typeface="ＭＳ Ｐゴシック" charset="0"/>
            </a:endParaRPr>
          </a:p>
          <a:p>
            <a:pPr marL="0" indent="0">
              <a:buNone/>
            </a:pPr>
            <a:endParaRPr lang="en-US" sz="2400" dirty="0">
              <a:latin typeface="+mj-lt"/>
              <a:ea typeface="ＭＳ Ｐゴシック" charset="0"/>
              <a:cs typeface="ＭＳ Ｐゴシック" charset="0"/>
            </a:endParaRPr>
          </a:p>
          <a:p>
            <a:pPr marL="0" indent="0">
              <a:buNone/>
            </a:pPr>
            <a:endParaRPr lang="en-US" sz="2400" dirty="0">
              <a:latin typeface="+mj-lt"/>
              <a:ea typeface="ＭＳ Ｐゴシック" charset="0"/>
              <a:cs typeface="ＭＳ Ｐゴシック" charset="0"/>
            </a:endParaRPr>
          </a:p>
          <a:p>
            <a:pPr marL="0" indent="0">
              <a:buNone/>
            </a:pPr>
            <a:endParaRPr lang="en-US" sz="2400" dirty="0">
              <a:latin typeface="+mj-lt"/>
              <a:ea typeface="ＭＳ Ｐゴシック" charset="0"/>
              <a:cs typeface="ＭＳ Ｐゴシック" charset="0"/>
            </a:endParaRPr>
          </a:p>
          <a:p>
            <a:pPr marL="0" indent="0">
              <a:buNone/>
            </a:pPr>
            <a:endParaRPr lang="en-US" sz="2400" dirty="0">
              <a:latin typeface="+mj-lt"/>
              <a:ea typeface="ＭＳ Ｐゴシック" charset="0"/>
              <a:cs typeface="ＭＳ Ｐゴシック" charset="0"/>
            </a:endParaRPr>
          </a:p>
          <a:p>
            <a:pPr marL="0" indent="0">
              <a:buNone/>
            </a:pPr>
            <a:r>
              <a:rPr lang="en-US" sz="2400" dirty="0">
                <a:solidFill>
                  <a:srgbClr val="0070C0"/>
                </a:solidFill>
                <a:latin typeface="+mj-lt"/>
                <a:ea typeface="ＭＳ Ｐゴシック" charset="0"/>
                <a:cs typeface="ＭＳ Ｐゴシック" charset="0"/>
              </a:rPr>
              <a:t>Correctness</a:t>
            </a:r>
            <a:r>
              <a:rPr lang="en-US" sz="2400" dirty="0">
                <a:latin typeface="+mj-lt"/>
                <a:ea typeface="ＭＳ Ｐゴシック" charset="0"/>
                <a:cs typeface="ＭＳ Ｐゴシック" charset="0"/>
              </a:rPr>
              <a:t>: This is wrong!</a:t>
            </a: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1" indent="0">
              <a:buFont typeface="Monotype Sorts" charset="0"/>
              <a:buNone/>
            </a:pPr>
            <a:endParaRPr lang="en-US" sz="2400" dirty="0">
              <a:latin typeface="Comic Sans MS" charset="0"/>
              <a:ea typeface="ＭＳ Ｐゴシック" charset="0"/>
            </a:endParaRPr>
          </a:p>
          <a:p>
            <a:pPr marL="114300" lvl="1" indent="0">
              <a:lnSpc>
                <a:spcPts val="2600"/>
              </a:lnSpc>
              <a:spcBef>
                <a:spcPct val="0"/>
              </a:spcBef>
              <a:buClr>
                <a:srgbClr val="000000"/>
              </a:buClr>
              <a:buSzPct val="100000"/>
            </a:pPr>
            <a:endParaRPr lang="en-US" altLang="en-US" sz="24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9</a:t>
            </a:fld>
            <a:endParaRPr lang="en-US" altLang="en-US" sz="1400">
              <a:latin typeface="Tahoma" panose="020B0604030504040204" pitchFamily="34" charset="0"/>
            </a:endParaRPr>
          </a:p>
        </p:txBody>
      </p:sp>
      <mc:AlternateContent xmlns:mc="http://schemas.openxmlformats.org/markup-compatibility/2006" xmlns:a14="http://schemas.microsoft.com/office/drawing/2010/main">
        <mc:Choice Requires="a14">
          <p:sp>
            <p:nvSpPr>
              <p:cNvPr id="5" name="Text Box 5">
                <a:extLst>
                  <a:ext uri="{FF2B5EF4-FFF2-40B4-BE49-F238E27FC236}">
                    <a16:creationId xmlns:a16="http://schemas.microsoft.com/office/drawing/2014/main" id="{4C25E71E-339E-4EE0-B07B-8187D4A135DA}"/>
                  </a:ext>
                </a:extLst>
              </p:cNvPr>
              <p:cNvSpPr txBox="1">
                <a:spLocks noChangeArrowheads="1"/>
              </p:cNvSpPr>
              <p:nvPr/>
            </p:nvSpPr>
            <p:spPr bwMode="auto">
              <a:xfrm>
                <a:off x="571500" y="2202240"/>
                <a:ext cx="8001000" cy="3139321"/>
              </a:xfrm>
              <a:prstGeom prst="rect">
                <a:avLst/>
              </a:prstGeom>
              <a:solidFill>
                <a:srgbClr val="FFCF01">
                  <a:alpha val="36078"/>
                </a:srgbClr>
              </a:solidFill>
              <a:ln>
                <a:noFill/>
              </a:ln>
              <a:effectLst/>
              <a:extLst>
                <a:ext uri="{91240B29-F687-4F45-9708-019B960494DF}">
                  <a14:hiddenLine w="9525">
                    <a:solidFill>
                      <a:schemeClr val="bg2"/>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sz="1600" b="1" dirty="0">
                    <a:solidFill>
                      <a:srgbClr val="003399"/>
                    </a:solidFill>
                    <a:latin typeface="Courier New" charset="0"/>
                  </a:rPr>
                  <a:t>Sort</a:t>
                </a:r>
                <a:r>
                  <a:rPr lang="en-US" sz="1600" b="1" dirty="0">
                    <a:latin typeface="Courier New" charset="0"/>
                  </a:rPr>
                  <a:t> intervals by finish time so that f</a:t>
                </a:r>
                <a:r>
                  <a:rPr lang="en-US" sz="1600" b="1" baseline="-25000" dirty="0">
                    <a:latin typeface="Courier New" charset="0"/>
                  </a:rPr>
                  <a:t>1</a:t>
                </a:r>
                <a:r>
                  <a:rPr lang="en-US" sz="1600" b="1" dirty="0">
                    <a:latin typeface="Courier New" charset="0"/>
                  </a:rPr>
                  <a:t> </a:t>
                </a:r>
                <a:r>
                  <a:rPr lang="en-US" sz="1600" b="1" dirty="0">
                    <a:latin typeface="Courier New" charset="0"/>
                    <a:sym typeface="Symbol" charset="0"/>
                  </a:rPr>
                  <a:t></a:t>
                </a:r>
                <a:r>
                  <a:rPr lang="en-US" sz="1600" b="1" dirty="0">
                    <a:latin typeface="Courier New" charset="0"/>
                  </a:rPr>
                  <a:t> f</a:t>
                </a:r>
                <a:r>
                  <a:rPr lang="en-US" sz="1600" b="1" baseline="-25000" dirty="0">
                    <a:latin typeface="Courier New" charset="0"/>
                  </a:rPr>
                  <a:t>2</a:t>
                </a:r>
                <a:r>
                  <a:rPr lang="en-US" sz="1600" b="1" dirty="0">
                    <a:latin typeface="Courier New" charset="0"/>
                  </a:rPr>
                  <a:t> </a:t>
                </a:r>
                <a:r>
                  <a:rPr lang="en-US" sz="1600" b="1" dirty="0">
                    <a:latin typeface="Courier New" charset="0"/>
                    <a:sym typeface="Symbol" charset="0"/>
                  </a:rPr>
                  <a:t></a:t>
                </a:r>
                <a:r>
                  <a:rPr lang="en-US" sz="1600" b="1" dirty="0">
                    <a:latin typeface="Courier New" charset="0"/>
                  </a:rPr>
                  <a:t> ... </a:t>
                </a:r>
                <a:r>
                  <a:rPr lang="en-US" sz="1600" b="1" dirty="0">
                    <a:latin typeface="Courier New" charset="0"/>
                    <a:sym typeface="Symbol" charset="0"/>
                  </a:rPr>
                  <a:t></a:t>
                </a:r>
                <a:r>
                  <a:rPr lang="en-US" sz="1600" b="1" dirty="0">
                    <a:latin typeface="Courier New" charset="0"/>
                  </a:rPr>
                  <a:t> f</a:t>
                </a:r>
                <a:r>
                  <a:rPr lang="en-US" sz="1600" b="1" baseline="-25000" dirty="0">
                    <a:latin typeface="Courier New" charset="0"/>
                  </a:rPr>
                  <a:t>n</a:t>
                </a:r>
                <a:r>
                  <a:rPr lang="en-US" sz="1600" b="1" dirty="0">
                    <a:latin typeface="Courier New" charset="0"/>
                  </a:rPr>
                  <a:t>.</a:t>
                </a:r>
              </a:p>
              <a:p>
                <a:pPr algn="l"/>
                <a:r>
                  <a:rPr lang="en-US" sz="1600" b="1" dirty="0">
                    <a:latin typeface="Courier New" charset="0"/>
                  </a:rPr>
                  <a:t>d </a:t>
                </a:r>
                <a:r>
                  <a:rPr lang="en-US" sz="1600" b="1" dirty="0">
                    <a:latin typeface="Courier New" charset="0"/>
                    <a:sym typeface="Symbol" charset="0"/>
                  </a:rPr>
                  <a:t></a:t>
                </a:r>
                <a:r>
                  <a:rPr lang="en-US" sz="1600" b="1" dirty="0">
                    <a:latin typeface="Courier New" charset="0"/>
                  </a:rPr>
                  <a:t> 0</a:t>
                </a:r>
              </a:p>
              <a:p>
                <a:pPr algn="l"/>
                <a:endParaRPr lang="en-US" sz="1600" b="1" dirty="0">
                  <a:latin typeface="Courier New" charset="0"/>
                </a:endParaRPr>
              </a:p>
              <a:p>
                <a:pPr algn="l"/>
                <a:r>
                  <a:rPr lang="en-US" sz="1600" b="1" dirty="0">
                    <a:solidFill>
                      <a:srgbClr val="003399"/>
                    </a:solidFill>
                    <a:latin typeface="Courier New" charset="0"/>
                  </a:rPr>
                  <a:t>for</a:t>
                </a:r>
                <a:r>
                  <a:rPr lang="en-US" sz="1600" b="1" dirty="0">
                    <a:latin typeface="Courier New" charset="0"/>
                  </a:rPr>
                  <a:t> j = 1 to n {</a:t>
                </a:r>
              </a:p>
              <a:p>
                <a:pPr algn="l"/>
                <a:r>
                  <a:rPr lang="en-US" sz="1600" b="1" dirty="0">
                    <a:solidFill>
                      <a:srgbClr val="003399"/>
                    </a:solidFill>
                    <a:latin typeface="Courier New" charset="0"/>
                  </a:rPr>
                  <a:t>   if</a:t>
                </a:r>
                <a:r>
                  <a:rPr lang="en-US" sz="1600" b="1" dirty="0">
                    <a:latin typeface="Courier New" charset="0"/>
                  </a:rPr>
                  <a:t> (</a:t>
                </a:r>
                <a:r>
                  <a:rPr lang="en-US" sz="1600" b="1" dirty="0" err="1">
                    <a:latin typeface="Courier New" charset="0"/>
                  </a:rPr>
                  <a:t>lect</a:t>
                </a:r>
                <a:r>
                  <a:rPr lang="en-US" sz="1600" b="1" dirty="0">
                    <a:latin typeface="Courier New" charset="0"/>
                  </a:rPr>
                  <a:t> j is compatible with some classroom k, </a:t>
                </a:r>
                <a14:m>
                  <m:oMath xmlns:m="http://schemas.openxmlformats.org/officeDocument/2006/math">
                    <m:r>
                      <a:rPr lang="en-US" sz="1600" b="1" i="1" dirty="0" smtClean="0">
                        <a:latin typeface="Cambria Math" panose="02040503050406030204" pitchFamily="18" charset="0"/>
                      </a:rPr>
                      <m:t>𝟏</m:t>
                    </m:r>
                    <m:r>
                      <a:rPr lang="en-US" sz="1600" b="1" i="1" dirty="0" smtClean="0">
                        <a:latin typeface="Cambria Math" panose="02040503050406030204" pitchFamily="18" charset="0"/>
                      </a:rPr>
                      <m:t>≤</m:t>
                    </m:r>
                    <m:r>
                      <a:rPr lang="en-US" sz="1600" b="1" i="1" dirty="0">
                        <a:latin typeface="Cambria Math" panose="02040503050406030204" pitchFamily="18" charset="0"/>
                        <a:sym typeface="Symbol" charset="0"/>
                      </a:rPr>
                      <m:t>𝒌</m:t>
                    </m:r>
                    <m:r>
                      <a:rPr lang="en-US" sz="1600" b="1" i="1" dirty="0" smtClean="0">
                        <a:latin typeface="Cambria Math" panose="02040503050406030204" pitchFamily="18" charset="0"/>
                        <a:sym typeface="Symbol" charset="0"/>
                      </a:rPr>
                      <m:t>≤</m:t>
                    </m:r>
                    <m:r>
                      <a:rPr lang="en-US" sz="1600" b="1" i="1" dirty="0">
                        <a:latin typeface="Cambria Math" panose="02040503050406030204" pitchFamily="18" charset="0"/>
                        <a:sym typeface="Symbol" charset="0"/>
                      </a:rPr>
                      <m:t>𝒅</m:t>
                    </m:r>
                  </m:oMath>
                </a14:m>
                <a:r>
                  <a:rPr lang="en-US" sz="1600" b="1" dirty="0">
                    <a:latin typeface="Courier New" charset="0"/>
                  </a:rPr>
                  <a:t>)</a:t>
                </a:r>
              </a:p>
              <a:p>
                <a:pPr algn="l"/>
                <a:r>
                  <a:rPr lang="en-US" sz="1600" b="1" dirty="0">
                    <a:latin typeface="Courier New" charset="0"/>
                  </a:rPr>
                  <a:t>      schedule lecture j in classroom k</a:t>
                </a:r>
              </a:p>
              <a:p>
                <a:pPr algn="l"/>
                <a:r>
                  <a:rPr lang="en-US" sz="1600" b="1" dirty="0">
                    <a:solidFill>
                      <a:srgbClr val="003399"/>
                    </a:solidFill>
                    <a:latin typeface="Courier New" charset="0"/>
                  </a:rPr>
                  <a:t>   else</a:t>
                </a:r>
                <a:endParaRPr lang="en-US" sz="1600" b="1" dirty="0">
                  <a:latin typeface="Courier New" charset="0"/>
                </a:endParaRPr>
              </a:p>
              <a:p>
                <a:pPr algn="l"/>
                <a:r>
                  <a:rPr lang="en-US" sz="1600" b="1" dirty="0">
                    <a:latin typeface="Courier New" charset="0"/>
                  </a:rPr>
                  <a:t>      allocate a new classroom d + 1</a:t>
                </a:r>
              </a:p>
              <a:p>
                <a:pPr algn="l"/>
                <a:r>
                  <a:rPr lang="en-US" sz="1600" b="1" dirty="0">
                    <a:latin typeface="Courier New" charset="0"/>
                  </a:rPr>
                  <a:t>      schedule lecture j in classroom d + 1</a:t>
                </a:r>
              </a:p>
              <a:p>
                <a:pPr algn="l"/>
                <a:r>
                  <a:rPr lang="en-US" sz="1600" b="1" dirty="0">
                    <a:latin typeface="Courier New" charset="0"/>
                  </a:rPr>
                  <a:t>      d </a:t>
                </a:r>
                <a:r>
                  <a:rPr lang="en-US" sz="1600" b="1" dirty="0">
                    <a:latin typeface="Courier New" charset="0"/>
                    <a:sym typeface="Symbol" charset="0"/>
                  </a:rPr>
                  <a:t> d + 1</a:t>
                </a:r>
                <a:r>
                  <a:rPr lang="en-US" sz="1600" b="1" dirty="0">
                    <a:latin typeface="Courier New" charset="0"/>
                  </a:rPr>
                  <a:t> </a:t>
                </a:r>
              </a:p>
              <a:p>
                <a:pPr algn="l"/>
                <a:r>
                  <a:rPr lang="en-US" sz="1600" b="1" dirty="0">
                    <a:latin typeface="Courier New" charset="0"/>
                  </a:rPr>
                  <a:t>}    </a:t>
                </a:r>
              </a:p>
              <a:p>
                <a:pPr algn="l"/>
                <a:endParaRPr kumimoji="1" lang="en-US" altLang="en-US" sz="1600" b="1" dirty="0">
                  <a:latin typeface="Courier New" panose="02070309020205020404" pitchFamily="49" charset="0"/>
                </a:endParaRPr>
              </a:p>
            </p:txBody>
          </p:sp>
        </mc:Choice>
        <mc:Fallback xmlns="">
          <p:sp>
            <p:nvSpPr>
              <p:cNvPr id="5" name="Text Box 5">
                <a:extLst>
                  <a:ext uri="{FF2B5EF4-FFF2-40B4-BE49-F238E27FC236}">
                    <a16:creationId xmlns:a16="http://schemas.microsoft.com/office/drawing/2014/main" id="{4C25E71E-339E-4EE0-B07B-8187D4A135DA}"/>
                  </a:ext>
                </a:extLst>
              </p:cNvPr>
              <p:cNvSpPr txBox="1">
                <a:spLocks noRot="1" noChangeAspect="1" noMove="1" noResize="1" noEditPoints="1" noAdjustHandles="1" noChangeArrowheads="1" noChangeShapeType="1" noTextEdit="1"/>
              </p:cNvSpPr>
              <p:nvPr/>
            </p:nvSpPr>
            <p:spPr bwMode="auto">
              <a:xfrm>
                <a:off x="571500" y="2202240"/>
                <a:ext cx="8001000" cy="3139321"/>
              </a:xfrm>
              <a:prstGeom prst="rect">
                <a:avLst/>
              </a:prstGeom>
              <a:blipFill>
                <a:blip r:embed="rId3"/>
                <a:stretch>
                  <a:fillRect/>
                </a:stretch>
              </a:blip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2" name="Multiply 1"/>
          <p:cNvSpPr/>
          <p:nvPr/>
        </p:nvSpPr>
        <p:spPr bwMode="auto">
          <a:xfrm>
            <a:off x="311523" y="1880765"/>
            <a:ext cx="7911239" cy="3923922"/>
          </a:xfrm>
          <a:prstGeom prst="mathMultiply">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1022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65435</TotalTime>
  <Words>1410</Words>
  <Application>Microsoft Office PowerPoint</Application>
  <PresentationFormat>On-screen Show (4:3)</PresentationFormat>
  <Paragraphs>651</Paragraphs>
  <Slides>24</Slides>
  <Notes>24</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24</vt:i4>
      </vt:variant>
    </vt:vector>
  </HeadingPairs>
  <TitlesOfParts>
    <vt:vector size="41" baseType="lpstr">
      <vt:lpstr>Tahoma</vt:lpstr>
      <vt:lpstr>Lucida Grande</vt:lpstr>
      <vt:lpstr>Helvetica</vt:lpstr>
      <vt:lpstr>Symbol</vt:lpstr>
      <vt:lpstr>Courier New</vt:lpstr>
      <vt:lpstr>Cambria Math</vt:lpstr>
      <vt:lpstr>Times New Roman</vt:lpstr>
      <vt:lpstr>Comic Sans MS</vt:lpstr>
      <vt:lpstr>Arial Black</vt:lpstr>
      <vt:lpstr>Arial</vt:lpstr>
      <vt:lpstr>Monotype Sorts</vt:lpstr>
      <vt:lpstr>Gill Sans</vt:lpstr>
      <vt:lpstr>ＭＳ Ｐゴシック</vt:lpstr>
      <vt:lpstr>Arial Narrow</vt:lpstr>
      <vt:lpstr>Wingdings</vt:lpstr>
      <vt:lpstr>MT Extra</vt:lpstr>
      <vt:lpstr>Custom Design</vt:lpstr>
      <vt:lpstr>CSE 421</vt:lpstr>
      <vt:lpstr>Interval Scheduling</vt:lpstr>
      <vt:lpstr>Greedy Alg: Earliest Finish Time</vt:lpstr>
      <vt:lpstr>Correctness</vt:lpstr>
      <vt:lpstr>CSE 421</vt:lpstr>
      <vt:lpstr>Interval Partitioning</vt:lpstr>
      <vt:lpstr>Interval Partitioning</vt:lpstr>
      <vt:lpstr>A Better Schedule</vt:lpstr>
      <vt:lpstr>A Greedy Algorithm</vt:lpstr>
      <vt:lpstr>Example</vt:lpstr>
      <vt:lpstr>A Greedy Algorithm</vt:lpstr>
      <vt:lpstr>A Structural Lower-Bound on OPT</vt:lpstr>
      <vt:lpstr>Correctness</vt:lpstr>
      <vt:lpstr>CSE 421</vt:lpstr>
      <vt:lpstr>Scheduling to Minimizing Lateness</vt:lpstr>
      <vt:lpstr>Minimizing Lateness:   Greedy Algorithms</vt:lpstr>
      <vt:lpstr>Greedy Algorithm:                      Earliest Deadline First</vt:lpstr>
      <vt:lpstr>Minimizing Lateness: No Idle Time</vt:lpstr>
      <vt:lpstr>Proof for Greedy Algorithm:  Exchange Argument</vt:lpstr>
      <vt:lpstr>Minimizing Lateness: Inversions</vt:lpstr>
      <vt:lpstr>Minimizing Lateness: Inversions</vt:lpstr>
      <vt:lpstr>Minimizing Lateness: Inversions</vt:lpstr>
      <vt:lpstr>Optimal schedules and inversions</vt:lpstr>
      <vt:lpstr>Idleness and Inversions are  the only issue</vt:lpstr>
    </vt:vector>
  </TitlesOfParts>
  <Company>Unknown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Paul Beame</dc:creator>
  <cp:lastModifiedBy>Yin Tat Lee</cp:lastModifiedBy>
  <cp:revision>314</cp:revision>
  <cp:lastPrinted>2000-07-01T21:41:59Z</cp:lastPrinted>
  <dcterms:created xsi:type="dcterms:W3CDTF">1998-04-21T02:39:18Z</dcterms:created>
  <dcterms:modified xsi:type="dcterms:W3CDTF">2018-10-10T21:40:32Z</dcterms:modified>
</cp:coreProperties>
</file>