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4.xml" ContentType="application/inkml+xml"/>
  <Override PartName="/ppt/notesSlides/notesSlide24.xml" ContentType="application/vnd.openxmlformats-officedocument.presentationml.notesSlide+xml"/>
  <Override PartName="/ppt/ink/ink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369" r:id="rId2"/>
    <p:sldId id="668" r:id="rId3"/>
    <p:sldId id="669" r:id="rId4"/>
    <p:sldId id="670" r:id="rId5"/>
    <p:sldId id="671" r:id="rId6"/>
    <p:sldId id="672" r:id="rId7"/>
    <p:sldId id="682" r:id="rId8"/>
    <p:sldId id="683" r:id="rId9"/>
    <p:sldId id="674" r:id="rId10"/>
    <p:sldId id="681" r:id="rId11"/>
    <p:sldId id="710" r:id="rId12"/>
    <p:sldId id="718" r:id="rId13"/>
    <p:sldId id="716" r:id="rId14"/>
    <p:sldId id="691" r:id="rId15"/>
    <p:sldId id="698" r:id="rId16"/>
    <p:sldId id="717" r:id="rId17"/>
    <p:sldId id="699" r:id="rId18"/>
    <p:sldId id="690" r:id="rId19"/>
    <p:sldId id="697" r:id="rId20"/>
    <p:sldId id="692" r:id="rId21"/>
    <p:sldId id="693" r:id="rId22"/>
    <p:sldId id="695" r:id="rId23"/>
    <p:sldId id="713" r:id="rId24"/>
    <p:sldId id="694" r:id="rId25"/>
    <p:sldId id="702" r:id="rId26"/>
    <p:sldId id="703" r:id="rId27"/>
    <p:sldId id="704" r:id="rId28"/>
    <p:sldId id="705" r:id="rId29"/>
    <p:sldId id="714" r:id="rId30"/>
    <p:sldId id="715" r:id="rId31"/>
    <p:sldId id="707" r:id="rId32"/>
    <p:sldId id="706" r:id="rId33"/>
    <p:sldId id="708" r:id="rId34"/>
  </p:sldIdLst>
  <p:sldSz cx="9144000" cy="6858000" type="screen4x3"/>
  <p:notesSz cx="7315200" cy="9601200"/>
  <p:embeddedFontLst>
    <p:embeddedFont>
      <p:font typeface="Tahoma" panose="020B0604030504040204" pitchFamily="3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Arial Black" panose="020B0A04020102020204" pitchFamily="34" charset="0"/>
      <p:bold r:id="rId40"/>
    </p:embeddedFont>
    <p:embeddedFont>
      <p:font typeface="Helvetica" panose="020B0604020202020204" pitchFamily="34" charset="0"/>
      <p:regular r:id="rId41"/>
      <p:bold r:id="rId42"/>
      <p:italic r:id="rId43"/>
      <p:boldItalic r:id="rId44"/>
    </p:embeddedFont>
    <p:embeddedFont>
      <p:font typeface="ＭＳ Ｐゴシック" panose="020B0600070205080204" pitchFamily="34" charset="-128"/>
      <p:regular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33CC"/>
    <a:srgbClr val="FF00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5791" autoAdjust="0"/>
  </p:normalViewPr>
  <p:slideViewPr>
    <p:cSldViewPr snapToGrid="0">
      <p:cViewPr varScale="1">
        <p:scale>
          <a:sx n="107" d="100"/>
          <a:sy n="107" d="100"/>
        </p:scale>
        <p:origin x="1602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0:32:50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22510 1860 1732 0,'0'0'49'0,"0"0"11"0,0 0-48 0,0 0-12 0,0 0 0 0,0 0 0 16,0 0 112-16,0 0 20 0,0 0 4 0,0 0 0 0,0 0-55 0,0 0-11 15,9 0-2-15,3-7-1 16,0 7-34-16,1-4-6 0,-5 4-2 0,0-3 0 0,5 3-17 0,-5 0-8 16,-8 0 8-16,0 0-8 0,0 0 9 0,4 7-9 15,-4 4 10-15,0 4-10 0,-4-1 18 0,-4 5-2 16,-1-1-1-16,-3 0 0 0,-4 1-7 0,3-1 0 16,1-3-8-16,-1-1 12 0,-3-3-12 0,-1 4 8 15,9-8-8-15,-4-3 0 0,0 3 8 0,3-7-8 16,1 0 0-16,4-7 9 0,-4 0-9 0,4-4 0 15,4 0 0-15,0 0 0 0,0-4 0 0,4-3 0 16,0-1 0-16,4-6 0 0,0 6 0 0,1 1 0 0,3 0 0 16,-4 3 0-16,4 0 0 0,1 8 0 0,-1-7 0 15,1 10 0-15,-1-7 0 0,0 7 0 0,1 1 0 16,-1 3 0-16,-4 3-8 0,5 1 8 0,-13-4 0 16,4 11 0-16,4-7 0 0,-8 3 0 0,0 4 0 0,-4 3 0 15,0 1 0-15,0 0 13 0,-9-1-1 16,5 5-1-16,-4-1 8 0,-1 0 1 0,-3-10 1 0,3 3 0 15,1 0-5-15,4-4-2 0,-5-3 0 0,5-1 0 16,0-3-14-16,8 0 0 0,-8 0 0 0,8 0 0 16,0 0-17-16,0-7-7 0,4-4 0 0,4-4-1 15,0 4-23 1,5-7-5-16,3 0-1 0,1-1 0 0,-1-3 14 0,1 8 4 16,-1-8 0-16,1 0 0 0,-5 4 24 0,0 3 12 0,1 0-12 0,-5 1 12 15,4 3-29 1,-3-4 1-16,-5 8 1 0,0 3-651 0,-4 4-130 0</inkml:trace>
  <inkml:trace contextRef="#ctx0" brushRef="#br0" timeOffset="520.3571">22589 1849 1962 0,'-17'11'43'0,"9"-11"9"0,0 4 1 0,0 0 3 0,-1-4-45 0,1 0-11 0,8 0 0 0,0 0 0 16,0 0 120-16,0 0 23 0,0-8 4 0,8-3 1 15,1 4-68-15,11-11-12 0,1-8-4 0,3 1 0 16,9-5-20-16,4 1-4 0,5-4 0 0,15 4-1 15,9-8-4-15,8 12-1 0,9-8 0 0,-1 11 0 16,1-4-1-16,7 8 0 0,5-1 0 0,8 8 0 16,4 4-9-16,-8 0-1 0,-4 3-1 0,-5 0 0 0,1 4-5 15,-4 4-1-15,-1 7 0 0,-8-4 0 0,-3 4 3 16,-9 4 0-16,-9-4 0 0,-7 7 0 0,-1-7-5 16,-12 4-1-16,0 0 0 0,-4-1 0 0,-8 5-5 0,0-12-8 15,-5 4 11-15,1 0-11 0,-9-4 9 0,1 0-9 16,-5-3 0-16,-8-4 9 0,0 0-26 0,0 0-6 15,0 0-1-15,0 0-966 16,0-4-194-16</inkml:trace>
  <inkml:trace contextRef="#ctx0" brushRef="#br0" timeOffset="1139.0585">23437 1048 2894 0,'0'0'64'0,"0"0"12"0,0 0 4 0,0 0 1 0,0 0-65 0,0 0-16 0,0 0 0 0,0 0 0 16,5 11 82-16,-1 3 13 0,4-6 2 0,0 6 1 15,0 1-57-15,9 3-11 0,-1 0-2 0,5 1-1 16,0-1-15-16,3 0-4 0,5-3 0 0,4 3 0 15,0 1-8-15,-4-1 10 0,4 0-10 0,-4 4 10 16,0-7-10-16,-1 3 0 0,-7 0 0 0,0 1 0 16,-5-12 0-16,1 8 0 0,-9-1 0 0,0-3 0 15,-4 4 0-15,-4-4 15 0,0 7-4 0,-4-7-1 16,-4 8-10-16,-5-1 8 0,-3 4-8 0,-5 0 8 16,-3 4 1-16,-5-1 0 0,0-3 0 0,-4 0 0 15,0 0-17-15,4-4-4 0,0-3-1 0,5 0 0 16,3-4-101-1,5 0-20-15,3-8-4 0,13-3-1245 0</inkml:trace>
  <inkml:trace contextRef="#ctx0" brushRef="#br0" timeOffset="1959.9571">24739 1677 1954 0,'0'0'43'0,"0"0"9"0,0 0 1 0,0 0 3 0,0 0-45 0,0 0-11 15,0 0 0-15,0 0 0 0,0 0 95 0,9 0 17 16,-9 0 3-16,12 4 1 0,-4 3-56 0,0-7-12 16,5 8-1-16,-5 3-1 0,-4-8-19 0,0 12-4 15,5-8-1-15,-9 12 0 0,0-12 3 0,0 11 1 16,-5-3 0-16,-3 3 0 0,0-3-2 0,-4 3-1 15,-1-7 0-15,-3 4 0 0,-1-1-9 0,1-3-2 16,-1 0 0-16,1-3 0 0,-1-5-12 0,5 5 11 16,-4-8-11-16,7 0 10 0,-3 0-10 0,8-8 0 15,-4 1 0-15,8 3 0 0,-5-10-11 0,10 3-1 16,-5-4 0-16,8-3 0 0,-4 0 4 0,8-4 0 16,1-4 0-16,-1 0 0 0,4 1 8 0,1 3 0 15,-1-8 0-15,5 12-8 0,-4 0 8 0,-1-1 0 0,0 12 0 16,5 0 0-16,-9-1 0 0,1 8 0 0,3 8 0 15,-7-1 0-15,3 4 0 0,-4 4 0 0,-4 7 0 0,0 3 11 16,-4 5 7-16,-4 3 2 0,-4-4 0 0,0 0 0 16,-9 4 5-16,5-4 2 0,-9 4 0 0,5-11 0 15,-5 0-11-15,5-3-1 0,-5-1-1 0,5-3 0 16,-1-4-2-16,5-4-1 0,-5 0 0 0,5-3 0 16,0-4-11-16,3 0 10 0,1 0-10 0,0-4 10 15,0-7-10-15,4 0-12 0,-1-7 2 0,5 0 1 16,0-1-5-16,5-3-1 0,-1 0 0 0,4 0 0 15,0 0 6-15,0 4 1 0,1 0 0 0,3 0 0 16,-4 7 8-16,5 3 0 0,-1-6 0 0,0 10 0 16,1 4 0-16,-1-7 0 0,0 14 0 0,1-7 11 15,-1 7-11-15,0 4 0 0,1-7 9 0,-1 3-9 16,1 1 0-16,-5-1-18 0,-8-7 3 0,4 11-857 16,0-4-172-16</inkml:trace>
  <inkml:trace contextRef="#ctx0" brushRef="#br0" timeOffset="6089.8023">23532 3519 2300 0,'-8'18'51'0,"8"-18"10"0,0 0 3 0,0 8 0 0,0-8-52 0,0 11-12 15,0-11 0-15,0 7 0 0,0-7 56 0,-4 11 9 16,4 0 2-16,0-11 0 0,0 7-49 0,0 4-10 15,0 0-8-15,0 0 12 0,0 0-12 0,0 0 0 16,0-3 0-16,-4 3 0 0,0-4 0 0,4-7 0 16,-4 7 0-16,4-7 0 0,-5 8-11 0,5-8 11 0,-8 3-8 15,0-3 8-15,4 0-24 0,-4-3 1 0,3-5 0 0,1 1 0 32,0-8-13-32,0 1-2 0,4-1-1 0,4 0 0 0,0-3 23 0,5 7 5 0,-5-11 1 0,4 7 0 15,4 1 10-15,-3-1 0 0,3 4 10 0,0 0-10 16,5 4 24-16,-5 0-2 0,5 3 0 0,-5 0 0 15,0 1 6-15,5 6 2 0,-9 5 0 0,4-1 0 16,-3 0-11-16,-1 4-3 0,-4 0 0 0,-4 7 0 16,-4-3 0-16,0 3-1 0,-5 1 0 0,-3-1 0 15,0-3-6-15,-1-1-1 0,-3 1 0 0,-1-4 0 16,1 0-8-16,-1-4 10 0,1-3-10 0,0 0 10 16,3-1-10-16,1-3 0 0,-1-3 9 0,5-1-9 15,0 0 0-15,4-3 0 0,4-4 0 0,0 4 0 16,0-4-12-16,4 0-6 0,0 3-2 0,0 1 0 15,-4 7-9-15,8 0-3 16,5 0 0-16,-5 4 0 0,4-1 12 0,-3 8 3 0,3-3 0 0,0 3 0 0,-3-4 17 16,3 4 0-16,-4-4 11 0,0 1-11 0,1-5 40 15,-9-3 0-15,0 0 1 0,0 0 0 0,0 0-12 16,0 0-2-16,0 0-1 0,0 0 0 0,0 0-11 0,4-7-3 16,-4-4 0-16,4-4 0 0,-4 1-12 0,4-8-16 15,0 0 3-15,4-4 1 16,-3-3-32-16,3 3-5 0,4-3-2 0,0 3 0 15,1 1-14-15,-1 3-3 0,5 3-1 0,-5 5 0 0,-4 3 37 16,5 3 8-16,-13 8 2 0,0 0 0 0,0 0 34 0,0 8 6 16,0 3 2-16,0 3 0 0,-4-3 18 0,-1 0 4 15,1 4 1-15,0 0 0 0,0-12-19 0,0 8-4 0,4-11-1 16,0 0 0-16,-4 8-10 0,4-8-1 0,0 0-8 16,0 0 12-16,0 0 0 0,0 0 0 0,0 0 0 0,0 0 0 15,0 0 7-15,0 0 1 0,0 0 0 0,0 0 0 16,4-8-20-16,-4 8 0 0,0 0 0 0,8-7 0 31,-4 0-17-31,5 7-7 0,-5-8-2 0,4 5 0 16,0-5-22-16,0 5-4 0,1-5 0 0,3 5-1 15,-4-5 20-15,0 1 4 0,5 0 1 0,-5-4 0 0,0 3 28 0,5-3-9 0,-5 0 9 16,0 0 0-16,0-3-41 16,5 3-3-16,-5-4-1 0</inkml:trace>
  <inkml:trace contextRef="#ctx0" brushRef="#br0" timeOffset="6554.5689">24636 1952 2142 0,'0'0'47'0,"0"0"9"0,0 0 3 0,0 0 1 0,0 0-48 0,0 0-12 0,0 0 0 0,0 0 0 16,5 11 114-16,-1 4 20 0,-4-8 4 0,4 8 1 16,4-1-47-16,-4 12-10 0,0-8-2 0,-4 8 0 15,4 7-27-15,-8 7-5 0,0 15-2 0,0 0 0 16,-4 0-12-16,-5 7-2 0,-3-3-1 0,-1 3 0 16,-7-4-3-16,-1 5 0 0,-4-1 0 0,-8 8 0 15,-4-5-9-15,-9 5-3 0,-3-8 0 0,-5 1 0 16,1-5-8-16,-1 1-8 0,4-8 9 0,5 0-9 15,4 0 0-15,-1-7 0 0,9 0 0 0,0-7 0 16,8-8-10-16,0-3-8 0,13-11-2 0,-1-4 0 16,9-4-152-1,8-7-32-15,8-15-5 0</inkml:trace>
  <inkml:trace contextRef="#ctx0" brushRef="#br0" timeOffset="6908.1659">24274 2618 2236 0,'0'0'64'0,"0"0"12"0,0 0-60 0,0 0-16 0,0 0 0 0,0 0 0 15,0 0 136-15,0 0 24 0,8 0 4 0,-8 0 2 16,8 4-49-16,1 0-9 0,-1 7-3 0,-4-11 0 15,4 7-36-15,-4 4-7 0,-4-4-2 0,0 4 0 16,-4 4-23-16,-4 7-5 0,0 4 0 0,-9-1-1 16,1 8-15-16,-1 4-4 0,-3 3 0 0,-1-3 0 15,5-4-12-15,-1 0 0 0,5-4 0 0,3-3 0 16,5-5 0-16,4 1 0 0,9-3 0 0,-1-5 0 16,8 1 0-16,5-4 0 0,8 0-9 0,0-4 9 15,4-7-8-15,4 0 8 0,4-7 0 0,-8 3-9 16,4 1 9-16,-4-5 0 0,0 1 0 0,-4 0 0 15,-1-1-43 1,1 1-6-16,-4 0-2 0,0-1-948 0,-9 1-189 0</inkml:trace>
  <inkml:trace contextRef="#ctx0" brushRef="#br0" timeOffset="7411.2403">23516 3497 2217 0,'0'0'48'0,"0"0"11"0,-8 0 1 0,-1 0 4 0,-3 0-52 0,4 0-12 0,-5-3 0 0,1-1 0 15,-5-3 94-15,5 3 16 0,-4-3 3 0,-1-4 1 16,1 0-44-16,-1-4-9 0,-3-3-1 0,-5-1-1 15,0-3-7-15,-4 0-2 0,-4-7 0 0,-4 0 0 16,-4-4-6-16,-4 0 0 0,-1-7-1 0,1-4 0 16,-4 0-21-16,3-8-4 0,-3-2-1 0,8-5 0 15,4 4-17-15,0 0 0 0,4 4 0 0,4 0 0 16,0-1 0-16,0 5 0 0,4 3-10 0,5 7 10 16,-1 4-11-16,9 4 11 0,-1 0-8 0,5 7 8 0,0 0-8 15,8 3 8-15,-4 1-8 0,4 0 8 0,4 3-9 16,0 4 9-16,8-3-10 0,-3-1 10 15,3 4-37-15,0 0-2 0,1 0 0 0,-1 0 0 16,0 4-151-16,-3-4-30 0,3 3-7 0</inkml:trace>
  <inkml:trace contextRef="#ctx0" brushRef="#br0" timeOffset="7898.1842">22585 3131 2930 0,'0'0'64'0,"0"0"14"16,0 0 2-16,0 0 3 0,0 0-67 0,-9 0-16 0,9 0 0 0,0 0 0 15,0 0 93-15,0 0 15 0,-8-4 4 0,8 4 0 16,0-7-60-16,-4-4-12 0,4-4-3 0,4 1 0 16,0-5-25-16,4-6-4 0,1-8-8 0,-1 0 11 0,0-4-11 0,5 1 0 15,-1-8 0-15,0 7 0 0,1 1 0 0,-1 10-12 16,-4-7 4-16,5 7 8 0,-1 1-13 0,0 10 5 15,1-3 8-15,-1 3-13 0,-4 4 13 0,5 4-9 16,-1 3 9-16,0 4-8 0,1 0 8 16,-1 0 0-16,5 4-9 0,-1-1 9 0,5 8 0 0,-1-7 0 15,1 11 0-15,8-8 0 0,-5 4 0 0,5 4 10 16,-4 3-10-16,4 0 10 0,-4 4-10 0,3 4 10 16,-7-8-10-16,0 1 10 0,-1-1-10 0,-3 4 0 15,-1-4 9-15,-4 4-9 0,1-11 0 0,-1 7 0 16,1-3 0-16,-1 0 0 15,-4-4-59-15,5 3-16 0,-5-6-3 0,4 3-901 16,1-4-180-16</inkml:trace>
  <inkml:trace contextRef="#ctx0" brushRef="#br0" timeOffset="9093.4033">21995 3962 2803 0,'0'0'80'0,"0"0"16"0,0 0-76 0,0 0-20 0,0 0 0 0,0 0 0 15,0 0 104-15,0 0 16 16,9 4 4-16,3 3 1 0,0 4-62 0,1 4-13 0,7 7-2 0,5 7-1 15,4 8-22-15,8 10-4 0,4 8-1 16,5 4 0-16,7-1-12 0,-3 5-8 0,3 3 10 16,-3-1-10-16,3 1 8 0,-8 4-8 0,-3-4 0 15,-1-8 0-15,0-6 0 0,-8-5 0 0,-4-6 0 16,0-5 0 0,-9-3-66-16,-7-4-16 0,-1-10-3 0,-8-1-875 0,-4-11-176 0</inkml:trace>
  <inkml:trace contextRef="#ctx0" brushRef="#br0" timeOffset="9287.3489">22754 3922 3114 0,'0'0'68'0,"-5"4"15"0,-3 7 2 0,-4 0 3 16,-1 7-71-16,-3 8-17 0,-5 6 0 0,-7 12 0 0,-10 11 50 0,-7 4 6 15,-4 7 2-15,-1 0 0 16,-7 3-37-16,3-3-7 0,0 0-2 0,13 0 0 0,0 0-12 15,12-11 0-15,0 0 0 0,9-8 0 16,3-6-104-16,5-5-21 0,4-3-4 16,4-3-789-16,4-8-158 0</inkml:trace>
  <inkml:trace contextRef="#ctx0" brushRef="#br0" timeOffset="9589.4019">23133 4314 2620 0,'0'0'74'0,"0"0"17"0,0 0-73 0,0 0-18 0,0 0 0 0,0 0 0 16,0 0 135-16,0 0 23 0,0 0 5 0,4 11 1 15,4 3-84-15,-4 5-16 0,0-1-3 0,0 11-1 16,0 1-44-16,1 6-8 0,3 4-8 0,-4 4 9 16,0 0-9-16,0 4 8 0,0-4-8 0,4 0 8 15,-3-4-51-15,3-3-10 16,0-4-3-16,4-4 0 0,-3-7-116 0,-1 0-23 0,0-7-5 0,-8-4-1005 16</inkml:trace>
  <inkml:trace contextRef="#ctx0" brushRef="#br0" timeOffset="9855.7554">23116 4006 2613 0,'-12'-7'57'0,"3"7"12"0,1 4 3 0,0-1 2 0,8-3-59 0,0 0-15 15,0 0 0-15,-4 7 0 0,4-7 105 0,0 11 19 16,8-3 3-16,0 6 1 0,9 1-82 0,3 0-16 16,5 3-3-16,4-3-1 0,0 3-26 0,4 0 0 15,0-3 8-15,8 3-8 0,0 1 0 0,0 3 0 16,5 0 0-16,-5-4 0 0,0 0 0 0,0 4 0 15,-8 0 0-15,-4 0 0 0,-8 7 0 0,-5-3 0 16,-3 3 0-16,-13-3 0 0,-5 3 0 0,-7 4 0 16,-13 0 0-16,-3 7 8 0,-5 4 3 0,-5 0 0 0,-7 0 0 15,4-4 0-15,0-3-11 0,4-4 0 0,4-4 0 0,0-3 0 32,8-4-19-32,0-7-9 0,9-4-1 0,-1-4-1 15,9-3-154-15,8-4-30 0,0 0-6 0,8-8-942 0</inkml:trace>
  <inkml:trace contextRef="#ctx0" brushRef="#br0" timeOffset="10077.9629">23948 4186 3281 0,'0'0'93'0,"0"0"20"0,0 0-90 0,0 7-23 16,-4 0 0-16,0 4 0 15,0 0 54-15,0 0 6 0,0 8 2 0,0-1 0 0,-5 7-24 0,-3 8-5 16,0 4-1-16,-5 7 0 0,-3 0-21 0,-1 3-11 16,0 1 10-16,1 7-10 15,3-4-29-15,1 1-12 0,3-1-3 0,1-7 0 16,4-8-133-16,4 1-27 0,0-4-6 0</inkml:trace>
  <inkml:trace contextRef="#ctx0" brushRef="#br0" timeOffset="10298.6835">24039 3955 2829 0,'0'0'80'0,"-8"7"18"0,4 4-78 0,0 0-20 0,-1 0 0 0,1 4 0 16,0 3 111-16,4 4 18 0,-4 0 4 0,4 4 1 16,4 3-58-16,0 4-12 0,0 4-3 0,5-1 0 15,3 8-39-15,-4-4-8 0,5 4-2 0,-1-3 0 16,0 3-12-16,1 0 0 0,-1 3 0 0,-4 1 0 15,5-4 0-15,-1 3 0 0,0-3-11 0,1-4 11 16,-1-3-117 0,-8-8-16-16,4 1-3 0,-3-5-805 0,-5-3-161 0</inkml:trace>
  <inkml:trace contextRef="#ctx0" brushRef="#br0" timeOffset="10453.4312">23771 4640 3092 0,'-12'11'68'0,"12"-11"15"0,-8 3 2 0,8-3 1 0,0 0-69 0,0 0-17 16,0 0 0-16,4 11 0 0,4-3 59 0,0 3 8 16,9-8 1-16,-1 1 1 0,9 0-46 0,0-4-10 15,3-4-1-15,10-3-1 16,-1-1-34-16,8-3-6 0,0-3-2 0,5-1-952 16,-1 0-190-16</inkml:trace>
  <inkml:trace contextRef="#ctx0" brushRef="#br0" timeOffset="11088.7194">24776 4241 2642 0,'0'0'58'0,"0"0"12"0,0 0 2 0,0 0 3 0,0 0-60 0,0 0-15 16,-4-8 0-16,4-3 0 0,-4 4 94 0,0-4 16 15,0 0 3-15,0-4 1 0,0 1-70 0,0-1-13 16,-5-3-3-16,5-4-1 0,-4 0-27 0,0 0 8 16,-5 0-8-16,5-4 0 0,-4 4 0 15,-1 0 0-15,-3 0 0 0,4-3 0 0,-5 6-16 0,5 1 5 16,-5 0 1-16,1 7 0 0,-1 3 10 0,1 1-8 16,4 11 8-16,-5 3-8 0,1 4 8 0,-1 11 8 15,-4 4-8-15,1 7 11 0,3 11 6 0,1 7 2 16,-1 7 0-16,5 5 0 0,4-1 13 0,0 0 4 15,8 0 0-15,0 1 0 0,4-5-19 0,4 1-3 16,0-4-1-16,5 0 0 0,3-4-5 0,1-4-8 16,-1-3 11-16,0-7-11 0,5-8 8 0,-4 1-8 15,3-8 0-15,1-4 0 0,-5 0 0 0,9-7 0 0,-4-3 0 16,3-5 0-16,-3 1 0 0,4-8-19 0,-1-3 3 16,1-4 0-1,-4-7-19-15,-1-4-3 0,1 0-1 0,-1-4 0 16,1 0-10-16,-4 4-3 0,-5 4 0 0,-4 3 0 15,0 8 20-15,-8 7 3 0,0 0 1 0,0 0 0 0,4 15 28 0,1 7 0 16,-5 7 13-16,-5 4-4 0,1 0 36 0,4 0 7 0,-4 4 2 0,0-5 0 16,0 1-13-16,4-3-2 0,-4-1-1 0,4-3 0 15,0-8-26-15,0 0-4 0,0 1-8 0,4-8 11 16,0-4-23-16,-4-7-4 0,0 0 0 0,0 0-947 16,0 0-189-16</inkml:trace>
  <inkml:trace contextRef="#ctx0" brushRef="#br0" timeOffset="11252.8897">24579 4640 3204 0,'0'0'71'0,"-4"7"14"0,4-7 3 0,0 0 1 0,0 0-71 0,4 7-18 16,0 1 0-16,8-5 0 0,1 1 43 0,11 0 5 16,1-4 0-16,8 0 1 0,4 0-34 0,4-4-7 15,0 4-8-15,5-4 11 16,-5 4-44-16,4 4-9 0,-4 0-2 0,-3-1-937 15,3 5-188-15</inkml:trace>
  <inkml:trace contextRef="#ctx0" brushRef="#br0" timeOffset="18372.863">22572 6353 1881 0,'-8'-22'53'0,"4"19"12"0,4-5-52 0,0 8-13 15,0 0 0-15,0 0 0 0,0 0 136 0,0 0 24 0,8-3 4 0,4-5 2 16,1-3-48-16,7 4-10 0,9-8-1 0,4 1-1 16,8-5-45-16,13 1-9 0,4 0-1 0,8-1-1 15,8-2-22-15,-4 2-4 0,4 1 0 0,4 3-1 16,9 4 4-16,-1 4 1 15,5 0 0-15,-5 7 0 0,-3 3 0 0,-1 5 0 0,1-1 0 16,-1 4 0-16,0-4-8 0,1 4-2 0,-5 4 0 16,-12 0 0-16,0-1-7 0,-12-3-2 0,-9 0 0 15,-8-4 0-15,-4 1-9 0,-4-1 12 0,-9 0-12 16,-3-3 12-16,-9 3-12 0,0-3 8 0,1-4-8 0,-9 0 8 16,0 0-18-16,0 0-4 0,0 0-1 0,0 0 0 15,-13 0-191 1,1 0-38-16,-5-4-8 0</inkml:trace>
  <inkml:trace contextRef="#ctx0" brushRef="#br0" timeOffset="18728.8372">23615 5701 2606 0,'0'8'57'0,"0"-8"12"0,0 7 3 0,-4-3 1 0,4-4-58 0,-5 0-15 15,5 3 0-15,-4 5 0 0,4-8 108 0,0 0 20 16,0 0 3-16,4 7 1 0,-4-7-61 0,13 15-12 16,-5-4-3-16,4 3 0 0,1 5-32 0,7-1-8 0,1 4 0 15,4 4-1-15,-5 3-15 0,5-3 11 0,4-1-11 16,-4 4 10-16,3-3-10 0,-3 0 0 0,0-1 0 0,-5 1 8 15,5-8-8-15,-4 1 0 0,-9-1 0 0,0-3 8 16,-3 3-8-16,-5-3 12 0,-8 3-12 16,0-4 12-16,-5 1 8 0,-3 3 3 0,-13 4 0 0,1 0 0 15,-5 0-6-15,0-3-1 0,0 3 0 0,-8 0 0 16,8-4-16-16,-4 8-19 0,0-5 4 0,4-2 1 31,5-5-123-31,7-3-25 0,5 0-5 0,12-7-1212 0</inkml:trace>
  <inkml:trace contextRef="#ctx0" brushRef="#br0" timeOffset="19543.2456">24538 6258 1753 0,'8'15'38'0,"-8"-15"8"0,12 0 2 0,-12 0 2 0,0 0-40 0,0 0-10 0,0 0 0 0,0 0 0 16,0 0 125-16,0 0 23 0,0 0 5 0,0 0 1 16,8 11-53-16,-4-4-10 0,-8 4-3 0,4-11 0 15,0 0-42-15,0 11-9 0,0 0-1 0,-4 0-1 16,0 0-23-16,-4-4-12 0,8-7 12 0,0 0-12 16,-4 11 12-16,-4-3-12 0,8-8 12 0,0 0-12 15,0 0 8-15,0 0-8 0,0 0 0 0,0 0 0 16,0 0-18-16,-13 0-7 0,5-4-2 0,4-3 0 15,4-1-29-15,0 1-5 0,0-4-2 0,4 4 0 16,0-8 14-16,4-3 2 0,5-1 1 0,-5 1 0 0,4 0 31 16,1 3 7-16,7-3 8 0,-7 3-13 0,-1 1 22 15,-4 6 5-15,9 1 1 0,-5 0 0 0,0 7 36 16,1 3 7-16,-5 1 2 0,4 3 0 0,1 1-9 0,-1-1-2 16,-16 4 0-16,4 3 0 0,4 5-16 15,-4-1-3-15,0 0-1 0,-4 1 0 0,-8-1-8 16,3 0-1-16,5 1-1 0,-8-5 0 0,-5 1-7 0,5-4-2 0,0 0 0 15,3-4 0-15,1 4-10 0,-4-3 12 16,4-5-12-16,8-3 12 0,0 0-23 0,0 0-4 0,-17-3-1 16,5-5 0-1,8-3-16-15,-5-3-4 0,5 3-1 0,0 0 0 16,0-4 5-16,4 0 2 0,4-3 0 0,4 0 0 0,-8-1 9 0,9 5 1 0,7-1 1 0,-4 0 0 16,-3 4 11-16,-1 0 8 0,4 4-12 0,1 3 12 15,3 4-8-15,-4 0 8 0,-12 0 0 0,17 11 0 16,-1 0 0-16,-3 4 0 0,-13 3 0 0,8-3 9 15,-4-4-9-15,0 4 0 0,0-1-10 0,-4 1 10 16,-4-8-110 0,8 1-16-16,5 3-3 0,-5-8-880 0</inkml:trace>
  <inkml:trace contextRef="#ctx0" brushRef="#br0" timeOffset="19918.5833">24612 6346 1881 0,'-33'-11'53'0,"33"11"12"0,12 7-52 0,0 1-13 15,-12-8 0-15,0 0 0 0,9 3 130 0,-9-3 23 0,0 0 5 0,0 0 1 16,0 0-49-16,-9 11-10 0,9 0-1 0,-4 0-1 15,-4 4-44-15,0 0-9 0,4-5-1 0,0 9-1 16,-5 6-9-16,1 1-2 0,0 3 0 0,4 8 0 16,-9 3-2-16,1 8-1 0,-9-1 0 0,1 12 0 15,-5 0 1-15,-4 3 0 0,0 4 0 0,-12 3 0 16,0 8-6-16,-4 0-2 0,-5-4 0 0,5 1 0 16,0-1-12-16,-1-4-2 0,5-3-8 0,-4-7 12 15,8-1-12-15,4-3 9 0,-4-3-9 0,4-1 8 16,8-7-8-16,-4-4 0 0,4-7 0 0,1-4 0 31,3-10-22-31,1-1-3 0,3 0-1 0,5-10 0 0,-5-5-150 16,17-3-29-16,0 0-7 0</inkml:trace>
  <inkml:trace contextRef="#ctx0" brushRef="#br0" timeOffset="20414.0035">24031 6994 2862 0,'0'11'63'0,"4"-4"13"0,-4-7 2 0,4 8 2 0,-4-8-64 0,0 0-16 0,8 11 0 0,-4-4 0 15,5 4 82-15,-9-11 13 0,0 0 2 0,4 11 1 16,0 4-37-16,0 3-7 0,-4 0-2 0,0 8 0 16,0 3-22-16,0 4-5 0,-4 4-1 0,-4-1 0 15,3 5-12-15,-3-5-4 0,4-3 0 0,0-4 0 16,4-3-8-16,4-4 0 0,0 0 0 0,4-7 0 16,-3-1 0-16,7-3 0 0,13-3 8 0,-5-5-8 15,9-3 0-15,-4 0 0 0,4 0 0 0,0-3 0 16,-1-1 0-16,1-3 0 0,-4-4 0 0,0 0 0 15,-5 0 0-15,5 0 0 0,-9-4 0 0,5 0 0 16,-4-3-117-16,-1 3-26 16,0-3-5-16,-7 4-1269 0</inkml:trace>
  <inkml:trace contextRef="#ctx0" brushRef="#br0" timeOffset="21032.9775">22593 6379 1814 0,'-4'15'40'0,"4"-15"8"0,0 0 1 0,0 7 3 0,0-7-42 0,0 0-10 0,0 0 0 0,0 0 0 15,0 0 151-15,0 15 28 0,0-5 5 0,0 9 2 16,0-1-66-16,4 4-14 0,0 0-2 0,-4 15-1 16,4 7-31-16,4 3-5 0,5 12-2 0,3-4 0 15,1 11-21-15,11-4-4 0,5 11 0 0,5-3-1 16,-1 3-20-16,8 0-4 0,4 0-1 16,5 1 0-16,-1-5-6 0,5-7-8 0,-4 4 11 15,-1-7-11-15,5 3 0 0,0-7 0 0,-9-7 0 0,1-4 0 16,3-4 0-16,-3-7 0 0,-9 3 0 0,-4-6 0 31,-8-12-67-31,-5 0-10 0,-3-7-3 0,-9 0-847 0,-3-7-169 0</inkml:trace>
  <inkml:trace contextRef="#ctx0" brushRef="#br0" timeOffset="21611.7758">22964 6782 2260 0,'0'0'50'0,"0"0"10"0,0 0 3 0,0 0 0 0,0 0-51 0,0 0-12 0,0 0 0 0,0 0 0 16,0 0 112-16,0 0 19 0,0 0 4 0,0 0 1 15,0 11-34-15,4-4-6 0,0 4-2 0,0-4 0 16,0 4-14-16,4-3-4 0,-4-1 0 0,5 0 0 16,-5 4-29-16,4 0-7 0,0 0 0 0,5 4-1 15,-5 3-11-15,4 4-1 0,1-4-1 0,-1 8 0 16,-4 3-26-16,5 1 0 0,-5 3 8 0,0 3-8 16,4-3 8-16,-3 4-8 0,-1-1 12 0,0 1-4 15,0-4-8-15,-3 0 0 0,-1-4 0 0,0 4 0 16,-4-4 0-16,-4-3 0 0,4 0 8 0,0-4-8 15,-9-4 12-15,5 0-2 0,-8-3-1 0,0 3 0 16,-1-3-9-16,-3-4 0 0,-5-4 0 0,-4-3 0 16,1 3 0-16,-9-7 0 0,-8 0 0 0,-1-3 0 0,1 3 0 15,0-4 10-15,4-3-10 0,0-1 10 0,0 1-7 16,4 0-3-16,4-1 0 0,0 1 0 0,0 0 0 0,4 3 0 16,5-3 0-16,3 3 0 15,5 0-86-15,4 1-17 0,4-1-3 0,4 4-922 16,8-7-184-16</inkml:trace>
  <inkml:trace contextRef="#ctx0" brushRef="#br0" timeOffset="23176.6874">22189 8785 2559 0,'0'0'56'0,"0"0"12"0,-12-8 3 0,3 5 1 0,9 3-58 0,-4 0-14 0,0 0 0 0,4 0 0 16,0 0 93-16,0 0 16 0,0 0 3 0,0 0 1 15,-8 0-49-15,4 3-9 0,4-3-3 0,0 15 0 16,4 0-20-16,8 10-4 0,1 1 0 0,3 7-1 16,1-4-11-16,3 4-3 0,1 4 0 0,-1-8 0 15,1 0-5-15,-4 4 0 0,-1-7-8 0,1-4 12 16,-5-4-4-16,4-7 0 0,1 0-8 0,-1-4 12 0,1-10 3 16,-1-1 0-16,1-7 0 0,3-4 0 0,-3-7-2 15,3-3 0-15,1-8 0 0,4-4 0 0,-1-7-4 16,5-3-1-16,-8-8 0 0,8 4 0 0,-5-8-8 15,-3 0 0-15,0-3 0 0,3 4 0 16,1 10-48-16,0 8-11 0,-5-4-2 0,1 7-1 16,4 4-98-16,-9 7-19 0,-3 5-4 0</inkml:trace>
  <inkml:trace contextRef="#ctx0" brushRef="#br0" timeOffset="23448.9924">23198 8539 2700 0,'0'0'60'0,"0"11"12"0,-4 0 2 0,4-3 1 0,0-8-60 0,0 0-15 0,0 0 0 0,0 0 0 16,0 14 56-16,4 1 8 0,1 3 1 0,3 0 1 15,0 4-23-15,4 8-5 0,-3-1-1 0,-1 4 0 16,4 0-10-16,1 4-3 0,-9-1 0 0,4 1 0 16,0-1-13-16,1-6-3 0,-1 3-8 0,-4-4 12 15,0-3-56-15,0-4-11 0,0-4-2 0,0-4-851 16,-4-14-171-16</inkml:trace>
  <inkml:trace contextRef="#ctx0" brushRef="#br0" timeOffset="23747.7941">23133 8429 2978 0,'-21'-33'84'0,"17"37"20"0,-4 14-84 0,3 1-20 15,1-8 0-15,0 3 0 0,4-6 85 0,0-8 13 0,0 0 2 0,13 3 1 16,-1-3-55-16,9 4-11 0,3 0-3 0,9-4 0 16,-4 0-24-16,8 0-8 15,-4 0 0-15,8 3 0 0,5 5 0 0,-1-1 0 0,0 0 0 0,-3 4 0 16,-1 4 0-16,-8 3 0 0,-4 1-8 0,-5 3 8 15,1-4-12-15,-9 4 3 0,-7 3 1 0,-1 1 0 16,-8 0 8-16,0 3 0 0,-8-3 0 0,-1 7 0 16,-7 0 13-16,-9-1 2 0,1 1 0 0,-5 0 0 15,-4 0-3-15,4-3 0 0,4-5 0 0,-4-3 0 16,0-3-20-16,1-1-5 0,3-4-1 0,0 5 0 16,9-8-61-1,-1-4-12-15,5 0-2 0,4-7-1 16,8 0-107-16,0-7-22 0,8-11-4 0</inkml:trace>
  <inkml:trace contextRef="#ctx0" brushRef="#br0" timeOffset="23962.0659">24031 8360 3488 0,'0'14'77'0,"0"5"16"0,-4-8 3 0,0 3 1 0,-1 1-77 0,1 0-20 15,-4 3 0-15,-4 0 0 0,-1 8 44 0,1 3 6 16,-5 8 1-16,-3-4 0 0,3 7-38 0,1 0-13 16,-1 4 9-16,1 0-2 0,4 0-7 0,-1-4-10 15,5 1 10-15,4-5-12 16,0 1-85-16,0-4-18 0,4-7-3 0,-4-1-896 16,8-3-179-16</inkml:trace>
  <inkml:trace contextRef="#ctx0" brushRef="#br0" timeOffset="24170.0787">24006 8188 3103 0,'4'18'68'0,"4"4"15"0,-8-7 2 0,0 3 2 0,0 4-70 0,5 4-17 0,-5 3 0 0,4 4 0 16,0 3 80-16,4 8 12 0,0 0 2 0,0 4 1 15,1 0-60-15,-1-1-12 0,4 4-3 0,1-3 0 16,-1 0-2-16,5-1-1 0,-5-3 0 0,4 0 0 15,1-4-46 1,3-3-10-16,-3 3-1 0,-5-7-1 0,5-4-89 0,-5-7-18 16,0-3-3-16,-7-8-774 0,-1 0-155 0</inkml:trace>
  <inkml:trace contextRef="#ctx0" brushRef="#br0" timeOffset="24332.776">23779 8891 2980 0,'0'14'66'0,"0"-14"14"0,0 0 2 0,0 0 1 0,0 0-67 0,0 0-16 16,5 11 0-16,-5-11 0 0,0 0 68 0,16 8 11 16,1-5 1-16,3-6 1 0,1-1-53 0,8-3-12 15,4-8-1-15,4 4-1 0,8 0-14 0,0-4 0 16,1 1 0-16,3-4-988 16,-4-1-192-16</inkml:trace>
  <inkml:trace contextRef="#ctx0" brushRef="#br0" timeOffset="24827.922">24768 8224 3416 0,'0'48'76'0,"-8"-33"15"0,-4-15 3 0,3 0 1 0,9 0-76 0,-4-4-19 0,-12-3 0 0,3 3 0 15,13 0 38-15,-8-7 4 0,4 4 1 0,-8 0 0 16,-9-1-34-16,9 5-9 0,8-5 0 0,-5 5 0 15,-15-1 0-15,7 0 0 0,13-7 0 0,-4-3-8 16,0 3-4-16,-1 3 0 0,-7 5 0 0,8-5 0 16,-1 5 12-16,1-1-12 0,0-3 12 0,-4 3-12 15,7 4 12-15,-3 0 0 0,0 4 0 0,0 3 0 16,-5 0 0-16,5 4 0 0,0 4 0 0,0 7 0 16,-5 11 0-16,5 4 0 0,-4 7 0 0,3 3 0 0,1 8 9 15,0 0-9-15,4 0 12 0,0 0-12 0,0-4 12 16,4-3-4-16,4-1 0 0,0-3-8 0,4-3 9 15,0-5-9-15,1 1 0 0,7-8 9 0,-4-3-9 0,5-1 0 16,8-6 0-16,-5-5 0 0,-3-3 0 0,7 0 0 16,9-7 0-16,-4-4 0 0,-8-4 0 0,-1-3 0 15,9-4 0-15,8 0 0 0,-4-7 0 0,0 3 0 16,-12-3-9-16,8 3 9 0,0 0 0 0,-5 1 0 16,-11 3 0-16,-5 0 0 0,8 3 0 0,-7 5 0 15,-1-1 0-15,-8 4 0 0,0 0 0 0,0 11 0 16,4 4 0-16,0 7 0 0,-8 0 8 0,0 3-8 0,4 5 0 15,0-5 9-15,0-3-9 0,0 4 0 0,0-8 0 16,0 0 8-16,8 1-8 0,-8-5 0 0,-4-3 0 0,4-11 0 31,0 0-60-31,0 0-5 0,0 0-1 0,0 0 0 16,0 0-68-16,-4-11-14 0,4 0-2 0,-8-7-745 0,-13-7-149 0</inkml:trace>
  <inkml:trace contextRef="#ctx0" brushRef="#br0" timeOffset="24962.3401">24608 8645 3136 0,'16'-18'89'0,"-16"18"19"0,-4 11-87 0,4-11-21 0,12 7 0 0,-3-3 0 16,-9-4 92-16,12 0 15 0,13 4 2 0,3-4 1 15,10 3-66-15,-6-3-12 0,-3 0-4 0,8 0 0 16,5 0-28-16,-9-3 8 0,0-1-8 0,-5 4-1042 16,5-4-210-16</inkml:trace>
  <inkml:trace contextRef="#ctx0" brushRef="#br0" timeOffset="77663.6343">9392 9506 1874 0,'0'0'53'0,"0"0"11"0,0 0-51 0,0 0-13 16,0 0 0-16,0 0 0 0,8-11 158 0,-4 4 29 15,1-4 5-15,-1 3 2 0,0 1-81 0,-4 7-16 0,0-7-3 0,0-4-1 16,0 0-48-16,0 0-9 0,4 3-3 0,-4-3 0 16,-4 0-16-16,0-3-3 0,0-5-1 0,-1 1 0 15,1-4-5-15,-4 0-8 0,0 0 11 0,-5 0-11 16,1-3 11-16,0-1-11 0,-5-3 10 0,-3 7-10 15,-1 0 9-15,5 0-9 0,-9 7 8 0,0 4-8 16,-4 4 13-16,-4 7-2 0,0 7-1 0,-4 15 0 16,-4 11-10-16,0 7 0 0,-4 8 0 15,-5 3 0-15,5 11 0 0,0 1 0 0,-1 6 0 0,9 1 12 16,0-1 11-16,8-3 2 0,4-3 1 0,9-8 0 16,4-1-11-16,7-6-3 0,1 0 0 0,8-4 0 15,1 0-12-15,3-4 0 0,8-4 8 0,1-3-8 16,3 0 0-16,9-3 0 0,0-5 0 0,0-6 0 15,8-1 0-15,-4-7 0 0,0 0 0 0,4-4 0 16,8-3 0-16,-3-4 0 0,-1-8 0 0,4 1 0 16,-4-7 0-16,5-8 8 0,-9-8-8 0,4-3 0 15,-4 0 0-15,0 0 11 0,-4-3-11 0,-4 10 10 0,-4 1-10 16,-5-1 8-16,-3 11-8 0,-5 4 8 0,-4 4-8 16,0 3 8-16,-8 4-8 0,0 0 8 0,0 15 3 0,0 3 0 15,-4 1 0-15,0 10 0 0,-4 4-11 16,4 0 10-16,0 0-10 0,0-4 10 0,4 4-10 0,-4-4 0 15,4-3 0-15,4-8 0 16,0 4-93-16,0-7-15 0,0-1-2 0,4 1-818 16,0-4-163-16</inkml:trace>
  <inkml:trace contextRef="#ctx0" brushRef="#br0" timeOffset="77829.2975">9207 9788 3146 0,'-33'40'69'0,"20"-25"15"0,1-1 2 0,4-3 2 0,0 0-70 0,8 0-18 0,0 0 0 0,4-3 0 16,4 3 63-16,8-4 9 0,1 4 1 0,3-4 1 16,9 1-43-16,8-1-9 0,5-3-2 0,3-8 0 15,4-3-20-15,9-4 0 0,8-4 0 0,8-7-1036 16,8-7-200-16</inkml:trace>
  <inkml:trace contextRef="#ctx0" brushRef="#br0" timeOffset="78335.4538">10640 9334 2386 0,'0'0'52'0,"0"0"12"0,-4-8 1 0,-4 5 3 0,4-1-55 0,0 1-13 16,4 3 0-16,0 0 0 0,0 0 157 0,-8 3 29 0,-1 1 6 0,1 3 0 16,4 4-100-16,-4 7-20 0,4 1-4 0,0 10 0 15,-1 15-40-15,-3 0-7 0,0 11-1 0,4 0-1 16,-4 3-19-16,3 1 0 0,5 0 0 0,0-8 0 15,0-4 0-15,0 1 0 0,5-4 0 0,3 0 0 32,-4-8-16-32,0-3-9 0,4 0-3 0,-4-7 0 15,1 0-32-15,-1-8-8 0,-4-3 0 0,0-1-1 16,0-3 23-16,0-11 5 0,0 0 1 0,0 0 0 0,4-11 22 0,-4-3 5 0,8-8 1 16,0-11 0-16,0-8 12 0,5 1-9 0,3 0 9 0,1 0-8 15,-5 3 8-15,5 8 0 0,-5 3 0 0,0 8 8 16,1 7 23-16,-1 3 5 0,0 1 0 0,-3 3 1 15,3 8 7-15,-4 3 0 0,9 4 1 0,-1 4 0 16,1 3-17-16,-9 4-3 0,4 0-1 0,-3 4 0 16,-1 0-11-16,0-1-2 0,-4 4-1 0,0-3 0 15,5-4-10-15,-5 0 0 0,0-4 0 0,4 1 8 16,-4-1-110-16,4-3-22 0,5-8-5 16,-9 4-1199-16</inkml:trace>
  <inkml:trace contextRef="#ctx0" brushRef="#br0" timeOffset="78894.4986">11382 10026 2966 0,'0'0'65'0,"0"0"14"0,0 0 2 0,0 0 3 0,0 0-68 0,0 0-16 0,-8-4 0 0,0-3 0 16,3 0 50-16,-3-4 6 0,4 3 2 0,-4-3 0 15,-9 4-38-15,9 0-8 0,0-1-2 0,0 5 0 16,-9 3-10-16,5 3 0 0,-1 5-12 0,1 6 12 15,0 1-20-15,-9 7 4 0,5 0 1 0,3 3 0 16,5-3 7-16,0 4 8 0,0-4-13 0,3 0 5 16,5 0 8-16,0 0 0 0,0-4 0 0,9-3 0 15,-5 0 0-15,0-8-10 0,4 0 10 0,0 1 0 16,1-5-9-16,3-3 9 0,0 0 0 0,5-7-9 16,-5 3-5-16,9-10-1 0,-9-1 0 0,9-7 0 15,-1 0-17 1,-3-7-3-16,-5-1-1 0,1-6 0 0,7 3-9 0,-3 4-3 15,-9-4 0-15,-8 7 0 0,0 8 32 0,-4 7 7 0,8 0 1 0,-8 7 0 16,-9 4 45-16,1 7 10 0,4 4 1 0,0 4 1 16,-5 0-4-16,5 7-1 0,4 0 0 0,0 0 0 15,8-1-24-15,-4-2-6 0,0-1-1 0,4-3 0 16,4-1-13-16,0-3 8 0,-3 0-8 0,-5-11 0 0,0 0 0 16,24 0 8-16,-7-3-8 0,-1-1 0 0,-7-3 0 15,7-1 0-15,13-6 0 0,-9-1 0 0,-3-3 0 16,4-4 0-16,3 0 0 0,1-4 0 0,4 1 0 0,-9 3 8 15,1-4-8-15,0 4 0 0,3 7 0 0,-7 4 0 16,-9 4 0-16,-8 7 0 0,12 0 0 0,-12 0 0 16,9 18 0-16,-9 1 0 0,-4 6 8 0,-1 5 0 15,5 3-8-15,-8 0 12 0,-4 3 5 0,-1 1 1 16,9-4 0-16,-4-8 0 0,4 1-8 0,-8 0-2 16,-1-4 0-16,5-4 0 0,8-3-8 0,-12-5 12 15,-5-2-12-15,5-5 12 0,-5-3-21 16,5 0-4-16,0-3-1 0,-13-5 0 15,0 1-70-15,0-7-15 0,5-5-2 0,-17-10-784 0,-4 3-157 0</inkml:trace>
  <inkml:trace contextRef="#ctx0" brushRef="#br0" timeOffset="79312.208">12243 9744 2978 0,'0'0'84'0,"0"0"20"0,0 0-84 0,0 0-20 0,0 0 0 0,0 0 0 16,0 0 63-16,13 0 8 0,7 0 1 0,5 0 1 15,4 4-50-15,8-4-11 0,4-4-1 0,4 0-1 16,-3 4-10-16,-1-7 0 0,4 3 0 0,9-3 0 31,3-4-68-31,-3-4-12 0,4 4-2 0,-5-7-806 0,-3 0-162 0</inkml:trace>
  <inkml:trace contextRef="#ctx0" brushRef="#br0" timeOffset="79471.4226">12750 9242 2800 0,'-21'11'62'0,"13"-3"13"0,-8-1 2 0,-1 8 1 0,1-1-62 0,-1 8-16 0,-3 0 0 0,-1 7 0 16,0 1 73-16,1 10 12 0,3 4 3 0,-3 7 0 15,-1 11-57-15,5 4-11 0,-1 0-3 0,5 0 0 16,-1-4-17-16,9 1 0 0,0-5 0 0,4 1 0 16,8-4-116-16,5 0-24 0,-1-4-5 0,5-3-1120 15</inkml:trace>
  <inkml:trace contextRef="#ctx0" brushRef="#br0" timeOffset="79987.7735">12997 9993 2912 0,'-37'18'64'0,"21"-10"14"0,-5-1 2 0,5 4 1 0,-9-4-65 0,4 4-16 0,1 4 0 0,3-4 0 16,1 3 59-16,-1 1 8 0,9-4 1 15,0 4 1-15,4 3-47 0,4 0-10 0,4 1-1 16,4-1-1-16,8-3-10 0,5-1 0 0,0 1-12 0,7-4 12 31,5-4-40-31,0 1 0 0,4-5 0 0,-4-3 0 16,0-3-6-16,-4-5-2 0,-4 5 0 0,-4-5 0 0,-5-3 25 0,-4-3 5 0,-3 3 1 0,-5-8 0 15,0-3 6-15,-4 4 2 0,0 0 0 0,-8-4 0 16,3 0-4-16,-3 0-1 0,0 3 0 0,-4 8 0 16,-1-3 14-16,-7 7-12 0,3 3 12 0,-3 4-12 15,-1 0 12-15,0 4 8 0,9 7 0 0,0-4-8 16,3 4 17-16,5-4-3 0,4 4-1 0,4-4 0 15,5 1-13-15,3-1 0 0,0-3 8 0,1 3-8 16,3-3 0-16,5-1 0 0,-5-3-9 0,5-3 9 16,0-1-37-16,-1 0-2 15,1 1 0-15,-1-5 0 0,-3 1-17 0,3 0-4 16,-3 3-1-16,-1-3 0 0,-3-1 8 0,-1 1 1 0,0-4 1 16,-7 8 0-16,-5 3 51 0,0 0 0 0,0 0 12 0,0 0-3 15,0 0 92-15,0 0 19 0,0 0 3 0,0 0 1 0,0 10-28 16,0 5-6-16,-5 3-1 0,5 8 0 0,-4 7-21 15,4 0-4-15,-4 7 0 0,0 4-1 0,0 4-32 16,0-1-7-16,0 5 0 0,0-1-1 0,-1-3-23 16,1 14 8-16,4-4-8 0,0-6 0 0,0-5 0 0,0-3 0 15,0 0 0-15,-4-7 0 16,4-8-22-16,-4-3-6 0,0-4 0 0,-4-4-1 16,0-7-27-16,3-7-4 0,-3-8-2 0,-4-11 0 15,-1-14-97-15,1-8-19 0,0-10-4 0,3-12-595 16,-3-10-119-16</inkml:trace>
  <inkml:trace contextRef="#ctx0" brushRef="#br0" timeOffset="80194.6441">13080 9744 1937 0,'-5'-29'55'0,"5"29"12"0,0 0-54 0,0 0-13 0,0 0 0 0,0 0 0 16,0 0 192-16,-4 7 35 0,8 4 7 0,1 0 2 15,-5 0-132-15,8 0-25 0,4 4-6 0,5-4-1 16,-1 7-40-16,5-4-8 0,3 5-1 0,1-5-1 16,4 5-12-16,-4-1-2 0,-5 0-8 0,1 1 12 15,8 6-12-15,-5-3 0 0,-3-3 8 0,-4 3-8 16,-5 0 0-16,0-1 0 0,-3 1 0 0,-9 0 0 15,0 0 0-15,-9-3 0 0,-3 3 0 0,0-8-10 16,-5 5 10-16,-4-5 0 0,-11 1-9 0,3 0 9 16,-4-8-71-16,-4 4-9 15,4-11-3-15,0 4 0 0,4-1-111 0,4-3-22 16,9 0-5-16,3-7-786 0</inkml:trace>
  <inkml:trace contextRef="#ctx0" brushRef="#br0" timeOffset="80464.2893">13673 10066 3229 0,'-8'7'71'0,"-1"-3"14"0,1 3 3 0,-4 1 4 0,-1-1-74 0,1 0-18 16,4 1 0-16,0 3 0 0,-1 0 29 0,1 7 3 16,4-3 0-16,4 7 0 0,4 0-24 0,4 0-8 15,1 7 0-15,7-7 9 0,5 0-9 0,3 0 0 16,1-4-10-16,4-3 10 15,0-4-42-15,-5-4-2 0,1-7-1 0,-4 0 0 16,-5-7-7-16,1-4-2 0,-5 0 0 0,-4-4 0 0,1-7 32 0,-9 7 6 0,0-10 2 0,-9-1 0 16,5-7 14-16,-4 0 0 15,-4 0 9-15,-5 0-9 0,1 4 0 0,-9-4 0 0,4 8-11 0,-3 10 11 32,-5 8-96-32,4 10-11 0,4 5-2 0,1 6-1080 0</inkml:trace>
  <inkml:trace contextRef="#ctx0" brushRef="#br0" timeOffset="81929.2798">14703 9989 2422 0,'-21'-11'68'0,"13"8"16"0,-4 3-67 0,-1 0-17 16,-3-4 0-16,-1 4 0 0,1-4 137 0,-5 4 24 0,5 4 5 0,-1 0 1 15,1 3-87-15,3 4-18 16,-3 4-3-16,4 3-1 0,3 7-47 0,1 5-11 0,0 3 0 0,8 3 0 16,0 1-16-16,8 0-4 0,0-4 0 0,5-1 0 31,3-6-13-31,1-4-3 0,3-4-1 0,1-3 0 0,4-4 19 0,-1 0 4 0,-3-7 1 0,0-1 0 16,-1-6 13-16,5-5 0 0,0-6 0 0,-9-5 10 15,-4-6-1-15,1 3 0 0,-5-4 0 0,0-7 0 16,-4-7-9-16,5-4 0 0,-9-4 9 0,0 4-9 31,0 1-23-31,0-5-9 0,-9 11-1 0,5 12-1 0,-4 3 0 16,0 7 0-16,-5 11 0 0,5 1 0 0,4 3 48 0,0 0 10 0,0 7 1 0,0 0 1 15,4 1 10-15,0 3 3 0,0-11 0 0,12 11 0 16,-4 0-20-16,9 0-4 0,-1-4-1 0,5 0 0 16,-5-3-4-16,5 0-1 0,4-4 0 0,-5 3 0 15,5 1-9-15,-9 0 0 0,5-4 0 0,-4 3 0 16,-5 5 0-16,-4-1 0 0,5 0 0 0,-5 4 0 15,-4 4 16-15,0-4-1 0,-8 7-1 0,4 8 0 0,-8 3 18 16,-1-3 3-16,-3 3 1 0,4-3 0 0,0-1-21 16,-5 1-4-16,5-4-1 0,0-4 0 0,-1-7-10 15,5-4 0-15,4-7 0 0,0 0 0 16,0 0-24-16,0 0-6 0,0 0-2 0,-4-14 0 16,8-8-72-16,0-4-14 0,5-3-3 0,3-8-1 15,-4-3 53-15,5 0 10 0,3-1 3 0,5 1 0 16,-5 4 16-16,1 6 4 0,-1 8 1 0,-3 4 0 0,3 3 35 0,-4 4 0 15,1 4 0-15,-1 3 9 0,0 1 39 0,1-1 8 0,-5 4 2 16,4 4 0-16,5-4-10 0,-5 3-1 0,9 5-1 16,-5-8 0-16,-3 3-29 0,3 1-5 0,9-4-2 15,0 4 0-15,-1-1-10 0,5 1 0 0,-4-4 0 0,0 0 0 16,-5 0 0-16,1 0 0 0,-5 0-11 0,1 0 11 31,-9 0-28-31,0 0 0 0,-8 0 0 0,0 0 0 0,0 0 28 0,0 0 0 0,-8 4 0 0,-4-1 0 16,-9 5 21-16,0 3 3 0,5-4 1 0,-9 4 0 15,1 7-5-15,-1-3-2 0,-4 3 0 0,0 4 0 16,0-3 12-16,0 2 2 0,9 1 1 0,-1 4 0 16,5-4 3-16,3 0 1 0,1 0 0 0,8-4 0 15,4 1-22-15,8-5-5 0,-4 5-1 0,9-5 0 16,-1-3-9-16,0-3 0 0,5-1 0 0,3-3 0 16,1-4 0-16,0-4 0 0,3 0 0 0,5-7 0 15,0-3-8-15,0-5 8 0,4 1-10 0,8-11 10 16,-4-4-8-16,-4-4 8 0,-4-3 0 0,0-11-9 15,0-4 9-15,-5-8 0 0,1-10 0 0,0-7-8 0,0-1-7 16,-1 0-1-16,-3 1 0 0,-1-4 0 16,1 3-9-16,-4 8-3 0,-1 14 0 0,-8 19 0 15,0 11 10-15,-8 14 2 0,0 15 0 0,-4 7 0 0,-8 15 24 0,0 15 6 16,-9 11 1-16,0 7 0 0,-3 7 11 0,-1 11 2 16,-4 11 1-16,4-3 0 0,1 7-9 0,-1-11-3 15,9-4 0-15,-1-11 0 0,9-11-17 0,4-10 10 16,0-1-10-16,4-4 8 0,4 1-8 0,-4-8 0 15,8-3 0-15,0-4 0 0,0 0 0 0,5-4-11 16,-1 1 11-16,5-8-12 0,-1-4 12 0,1-7 0 0,3-7-9 16,-3-4 9-16,7-8 0 0,-3 1 0 0,4-8 0 15,-5-3 0-15,1-4-24 0,-1-4-1 0,-3 5 0 0,-5-9 0 32,-3 5-27-32,-1-1-4 0,0 11-2 0,0 8 0 15,-8 0-9-15,0 10-1 0,-8 5-1 0,-4 10 0 0,-5 8 39 0,-8 10 8 16,-3-3 2-16,3 8 0 0,-4 3 44 0,8 0 8 0,-3 3 3 0,7-3 0 15,1 0 22-15,8-4 5 0,-1 1 1 0,5-5 0 16,0-3-38-16,4-7-7 0,8-4-2 0,1-4 0 16,-9-7-6-16,16 4-2 0,5-8 0 0,3-3 0 15,5-4-8-15,-4-4 0 0,0-3 0 0,3-4 0 16,10 4-19-16,-5-4 4 0,-5-4 1 0,1 8 0 16,-4-1 5-16,0 1 1 0,-5 7 0 0,-3 0 0 15,-9 4 8-15,4 0 0 0,-12 7 8 0,0 0-8 16,0 0 52-16,0 0 5 0,0 0 2 0,0 11 0 15,0-4-8-15,-4 7-2 0,4 1 0 0,-4 3 0 16,0 1-24-16,4-5-5 0,-4 5 0 0,0 6-1 16,4-6-11-16,4-1-8 0,-4-3 12 0,0-4-12 0,4 0 0 15,-4-11 0-15,0 0-10 0,0 0 10 16,0 0-36-16,8 0 1 0,5-8 0 0,-5 1 0 16,4-8 0-16,1-3 0 0,-1-8 0 0,0 1 0 15,1-5-13-15,-5-3-4 0,4-7 0 0,1 4 0 0,3-1 32 16,1 8 5-16,-5 3 2 0,0 4 0 0,-3 7 13 0,-1 4 16 15,4 4-3-15,-4 3-1 0,5 4 8 0,-5 0 2 16,4 8 0-16,1-5 0 0,-5 5-22 0,8-1 0 16,1 4 0-16,-1-4-857 0,5 1-167 15</inkml:trace>
  <inkml:trace contextRef="#ctx0" brushRef="#br0" timeOffset="82360.8994">17702 9711 3171 0,'0'0'70'0,"0"0"14"0,0 0 4 0,0 0 0 0,0 0-70 0,0 0-18 16,0 0 0-16,0 0 0 0,9-4 30 0,7 1 2 0,5-1 1 0,12 4 0 16,8 0-25-16,12 0-8 0,9 4 0 0,4-1 0 15,0 1 0-15,8 0 0 0,-4-1 0 16,13 1 0-16,-1-4 0 0,5 0 0 0,-9 0 0 16,-4-4 0-1,-12 1-49-15,-17-1-17 0,-8 4-3 0,-4-7-866 0,0 3-173 16</inkml:trace>
  <inkml:trace contextRef="#ctx0" brushRef="#br0" timeOffset="82553.1133">17599 10286 3258 0,'-16'11'72'0,"16"-11"14"0,0 0 3 0,0 0 3 0,0 0-74 0,0 0-18 0,0 0 0 0,8 7 0 16,9 0 37-16,7-3 4 0,9 3 1 0,17-3 0 15,11-4-25-15,14 4-5 0,3-4 0 0,4 0-1 16,-8-4-11-16,9 4 0 0,-5-7 0 0,0-1 0 16,5 1-61-16,-1 0-18 0,-3-1-3 0,-9 1-891 15,-9-4-179-15</inkml:trace>
  <inkml:trace contextRef="#ctx0" brushRef="#br0" timeOffset="82927.8284">18007 9198 3229 0,'0'0'71'0,"0"0"14"0,0 0 3 0,0 0 4 0,0 0-74 0,4 11-18 0,-4-3 0 0,4 3 0 16,1-4 45-16,-5 4 6 0,0 4 1 0,0-1 0 15,0 1-24-15,-5 3-5 0,1 0-1 0,-4 1 0 16,-4 3-7-16,-1 3-2 0,-7 1 0 0,-1 3 0 15,-4 4-3-15,-12 19-1 0,-4-5 0 0,-8 4 0 16,-1-3-9-16,1 0 8 0,-1-4-8 0,-3-1 8 16,-1-2-8-16,1-1 0 0,-5-3 0 0,13-1 8 15,3-3-8-15,18-3 0 0,-9-1-10 0,12 0 10 16,1 4-13-16,3-4 3 0,5-3 1 0,4-4 0 16,8 0 9-16,4 7-12 0,0-3 12 0,8-1-12 15,9-3 12-15,3 0 0 0,9 4 0 0,4-4 0 16,5 0 0-16,-1 0 0 0,0-4 0 0,4 1 0 15,1-1 0-15,3-3 0 0,5 3 0 0,-1 0 0 16,1-3 0-16,-5-1 8 0,1 5-8 0,-5-5 0 16,0 1-125-16,-3-4-30 0,-1 0-5 15</inkml:trace>
  <inkml:trace contextRef="#ctx0" brushRef="#br0" timeOffset="83236.3392">18765 9180 3398 0,'0'0'75'0,"0"0"15"0,-8 7 3 0,8-7 3 0,-4 8-77 0,4-8-19 0,0 11 0 0,0 3 0 16,4 1 38-16,4 7 4 0,1 4 1 0,3 3 0 16,0 0-19-16,9 8-3 0,-1-1-1 0,9 5 0 15,0 3-20-15,8 7 0 0,4 4 0 0,1-4 0 16,-1-3 0-16,4-4 0 0,-4 0 0 0,-4-8 0 15,0 4 11-15,-8-7-3 0,-4-3 0 0,-8-1 0 16,-5 0-8-16,-4 1 0 0,-12-5 0 0,-4 8 0 16,-13 7 0-16,-8 4 0 0,-12 4-12 0,-12 7 12 15,-5-4 0-15,0 4 0 0,-4 0 0 16,5-7 12-16,-5-4-12 0,0-4-11 0,0-7 3 0,13-4 0 16,8-7-139-1,4 0-27-15,8-7-6 0</inkml:trace>
  <inkml:trace contextRef="#ctx0" brushRef="#br0" timeOffset="83906.0518">20879 9920 2168 0,'0'0'61'0,"0"0"15"0,0 0-61 0,8-8-15 0,-4 5 0 0,0-5 0 16,-4 1 140-16,0-4 26 0,0 4 5 0,-4-8 1 16,0 0-83-16,0-3-16 0,-4 0-3 0,0 0-1 15,-1-4-45-15,1 0-8 0,0-4-3 0,-5 4 0 16,5-4-5-16,-4 1-8 0,-5-1 11 0,1 8-11 15,4-4 22-15,-9 3-2 0,0 5-1 0,1-1 0 16,-5 4 17-16,0 4 3 0,-4 0 1 0,1 3 0 16,-5 4-14-16,8 7-2 0,-4 4-1 0,0 4 0 15,0 7-23-15,1 3 0 0,-1 5 0 0,4 6 0 16,-4 8 0-16,-4 22 0 0,4 0-8 0,9 0 8 16,3 0 0-16,5 0-10 0,4 0 10 0,4-4 0 15,-1-7 0-15,10 4 0 0,3-8 0 0,0-4 0 0,4-3 0 16,1-3 0-16,-1-8 0 0,5 0 0 0,-1-8 0 15,5 1 0-15,8-8 0 0,-1 0 9 0,5-3-9 0,4-11 0 16,0-1 0-16,5-6 0 0,-1-5 0 0,0-6-9 16,0-5 9-16,-4-3-10 0,9-3-5 0,-9-1-1 15,-4 1 0-15,-4 3 0 0,-13 7 4 0,5 4 1 16,-13 4 0-16,-8 7 0 0,0 0 11 0,0 0 0 16,8 11 0-16,-4 7 8 0,0 0 13 0,0 8 3 0,-4-1 1 15,-4 5 0-15,-4-1-12 0,4 0-2 0,0 1-1 16,0-1 0-16,0-7-10 0,4 0 0 0,-4-4 0 15,-1-3 0 1,5 0-96-16,0-5-20 0,0-10-5 0,0 0-792 0,0 0-159 0</inkml:trace>
  <inkml:trace contextRef="#ctx0" brushRef="#br0" timeOffset="84077.1715">20595 10352 3261 0,'0'0'72'0,"0"0"14"0,0 0 3 0,8 11 3 0,4-8-73 0,5 5-19 0,3-1 0 0,5-3 0 16,4-1 16-16,12 1 0 0,4-4 0 0,5 0 0 0,7-4-16 15,5-7 0-15,4 0 0 0,4-3-986 16,-4-5-191-16</inkml:trace>
  <inkml:trace contextRef="#ctx0" brushRef="#br0" timeOffset="84422.3978">21950 10696 2960 0,'0'0'84'0,"0"0"18"0,0 0-82 0,0 0-20 0,0 0 0 0,0 0 0 15,0 0 117-15,0 0 19 0,-8 4 4 0,4 3 1 16,-4 4-83-16,-1 4-17 0,1 7-3 0,0-1-1 15,0 9-37-15,-1-5 0 0,5 8-12 0,4-3 4 16,0-1-100-16,4-3-20 16,0-4-4-16,1-4-816 0,7-3-162 0</inkml:trace>
  <inkml:trace contextRef="#ctx0" brushRef="#br0" timeOffset="84576.6385">21971 10235 2887 0,'-17'11'64'0,"9"-4"12"0,0 0 4 0,-5 1 0 0,1 3-64 0,0-1-16 16,-5 1 0-16,5 0 0 0,-1 4 43 0,1-4 5 15,0 0 0-15,4 0 1 16,3-4-92-16,5-7-18 0,5 11-4 0,7-3-803 16,0-1-161-16</inkml:trace>
  <inkml:trace contextRef="#ctx0" brushRef="#br0" timeOffset="84887.1516">22362 10520 2829 0,'-29'4'80'0,"25"-1"18"0,4-3-78 0,-8 8-20 0,4-5 0 0,-4 5 0 16,-5-1 78-16,5 0 12 0,0-3 2 0,4 3 1 16,-5 1-33-16,5-1-6 0,-4 4-2 0,4-4 0 15,-4 4-36-15,-1-3-8 0,5 3-8 0,0-4 11 16,4 4-11-16,-4-4 0 0,4 4 0 0,4-3 0 15,0 3-24-15,0-4 4 0,1 4 0 0,-1-4 0 16,0 4-4-16,0-3 0 0,8 3 0 0,1-4 0 16,-1 4 11-16,0 0 1 0,1 3 1 0,3-3 0 15,1 0 11-15,-1 0 0 0,1 0 0 0,-1-3 0 16,1 3 0-16,3 0 0 0,-7 0 0 0,-1 3 0 16,-4-3 0-16,-4 0 0 0,0 0 0 0,-8 0 8 15,-4 0-17-15,-8 0-3 0,-1 0-1 0,-8 0 0 16,-8 0-22-16,0 4-4 0,5-4-1 0,-1 0-832 15,0-4-168-15</inkml:trace>
  <inkml:trace contextRef="#ctx0" brushRef="#br0" timeOffset="85308.7501">23075 10242 2606 0,'-17'-7'57'0,"17"7"12"0,0 0 3 0,0 0 1 0,0 0-58 0,0 0-15 0,0 0 0 0,0 0 0 16,0 0 104-16,0 0 19 0,0 0 3 0,0 11 1 15,5 11-62-15,-1 3-12 0,-4 8-2 0,4 4-1 0,0 7-28 0,0 0-6 16,-4 0 0-16,4 10-1 0,0-2-15 0,-4-1 11 15,4-3-11-15,0-1 10 0,1-3-10 0,-1-4 0 16,0 1 0-16,4-8 0 16,-4-8-93-16,0-10-15 0,0 0-2 0,1-8-803 15,-1-3-161-15</inkml:trace>
  <inkml:trace contextRef="#ctx0" brushRef="#br0" timeOffset="85588.9718">23005 9971 2998 0,'-21'7'66'0,"13"-3"14"0,-4 0 2 0,8-1 2 0,4-3-67 0,0 0-17 0,0 0 0 0,0 0 0 16,0 0 60-16,0 0 9 0,8 8 2 0,8 3 0 15,9 0-50-15,4 0-9 0,8 3-3 0,4 4 0 16,-4 1-9-16,4 6 0 0,5-3 0 0,-1 11 0 16,0 0 0-16,5 8 0 0,-5 3 0 0,0-1 0 15,-3 1 0-15,-5 0 0 0,-13-3 0 0,-3 3 0 16,-13-4 0-16,-4-7 0 0,-4 0 0 0,-12 0 0 15,-9 7 8-15,-3 0-8 0,3 4 8 0,-8-4-8 16,-4 1 10-16,-4-5-10 0,0-3 12 0,0-7-12 16,0 0 0-16,-8 3 0 0,3-7 0 0,5-11-12 15,4 0-112-15,9-8-23 16,-5-3-4-16,12-7-737 0,1 0-147 0</inkml:trace>
  <inkml:trace contextRef="#ctx0" brushRef="#br0" timeOffset="85818.1026">23936 10315 3090 0,'0'0'88'0,"0"0"19"0,0 0-86 0,0 0-21 15,0 0 0-15,0 11 0 0,-4-4 74 0,0 4 10 16,-4 8 3-16,-1-1 0 0,-3 4-35 0,-5 7-8 0,-3 4 0 0,-9 8-1 15,0-1-28-15,-8 4-6 0,4 3-1 0,-4 5 0 16,0-1-8-16,4 4-17 0,0 0 4 0,4-8 1 31,9 1-97-31,3-8-19 0,5-7-4 0,4-7-806 0,-1-4-161 0</inkml:trace>
  <inkml:trace contextRef="#ctx0" brushRef="#br0" timeOffset="86083.4484">23874 10092 3052 0,'0'0'68'0,"0"0"13"0,0 7 3 0,4 4 1 0,-4 4-68 0,0-1-17 0,0 1 0 0,4 3 0 16,1 8 69-16,-1 0 11 0,4 7 1 0,-4 3 1 16,4 12-43-16,1-1-9 0,-1 1-2 0,-4 7 0 15,-4 7-17-15,4 0-11 0,0-3 12 0,0 3-12 16,-4-7 8-16,0 0-8 0,4-4 0 0,-4 1 0 15,0-5-12-15,0-3-7 0,-4-7-1 0,4-8 0 16,0-3-119-16,-8-4-24 0,0 0-5 0,0-11-1175 16</inkml:trace>
  <inkml:trace contextRef="#ctx0" brushRef="#br0" timeOffset="86293.2625">23598 10758 3175 0,'-16'8'70'0,"16"-8"14"0,0 0 4 0,-4 7 0 0,4-7-70 0,4 11-18 0,4-4 0 0,4 0 0 16,5 1 36-16,12-5 3 0,4 1 1 0,4 0 0 16,4-4-28-16,4-4-12 0,5-3 10 15,-1-1-10 1,5-3-56-16,-1 0-16 0,9-3-4 0,0 3-1331 0</inkml:trace>
  <inkml:trace contextRef="#ctx0" brushRef="#br0" timeOffset="86654.083">24760 10421 3202 0,'-12'-7'91'0,"12"7"20"0,0 0-89 0,0-11-22 0,-4 4 0 0,4-4 0 16,4-4 56-16,-4 0 8 0,4-3 0 0,-4-4 1 15,4 4-39-15,-4-4-8 0,0 0-2 0,-4 0 0 16,0 0-16-16,-5 4 10 0,1-1-10 0,-8 1 8 15,-1 3-8-15,5 4 0 0,-9 4 0 0,-3 0 0 16,-1-1-16-16,-4 5 5 0,-4 3 1 0,-4 3 0 0,4 1 10 16,-12 11-13-16,-1 7 5 0,9 7 8 0,4 0-8 15,4 12 8-15,1 2 0 0,7 5 0 0,5 7 0 0,3-4 12 16,9 4-2-16,0 0 0 0,8-4-1 0,-4 4 0 16,8-7 0-16,1 3 0 0,3-3-9 0,0-4 0 15,1 0 9-15,-1-4-9 0,0-3 0 0,5-1 8 16,-5-3-8-16,5-4 0 0,-5-7 8 0,4-3-8 15,1-8 8-15,-1 3-8 0,5-3 0 0,0-7 0 16,3-4 0-16,9-4 0 0,-4-3-16 0,8-4-2 0,-4 0 0 16,4-4 0-1,-4-3-19-15,-8 3-4 0,-4 4-1 0,-5 0 0 0,1 4 25 0,-5 0 5 0,-12 7 0 0,0 0 1 16,0 0 31-16,0 11 7 0,4 3 1 0,-8 5 0 16,-8 3 4-16,-1 0 0 0,13 0 1 0,-8 3 0 15,0 1-17-15,-1 0-3 0,5-4-1 0,0-1 0 16,4-2-12-16,0-1 0 0,0 0 0 0,0-3 0 31,8-4-73-31,1-4-18 0,-9-7-3 0,0 0-862 0,0 0-173 0</inkml:trace>
  <inkml:trace contextRef="#ctx0" brushRef="#br0" timeOffset="86819.7697">24562 10901 3367 0,'-20'7'96'0,"20"-7"20"0,0 11-93 0,0-3-23 15,4 3 0-15,0 0 0 0,8 0 43 0,1 0 4 16,3 0 1-16,13 0 0 0,4 0-22 0,12-8-4 16,5 1-1-16,3-4 0 0,5 0-21 0,4-4 0 15,-5-3 0-15,1 0-1035 16,-4-4-206-16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02:18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 1630 1494 0,'0'0'32'0,"0"0"8"0,0 0 0 0,0 0 3 0,0 0-35 0,0 0-8 0,0 8 0 0,0-8 0 15,0 0 138-15,0 0 26 0,0 0 4 0,0 0 2 16,0 0-39-16,0 0-8 0,0 0-2 0,0 0 0 16,0 0-37-16,0 0-7 0,0 0-1 0,0 0-1 15,0 5-27-15,0-5-4 0,0 13-2 0,0-5 0 16,3 5-22-16,0 6-5 0,0 0-1 0,3 7 0 15,-6-5 2-15,3 11 0 0,3-6 0 0,-3 11 0 16,0 3 1-16,3 5 1 0,3 3 0 0,-3-3 0 16,-1 0-5-16,4-6-1 0,0 1 0 0,3 5 0 15,-3 0-4-15,3 3-8 0,-3-3 11 0,0 2-11 16,3 3 9-16,0-5-9 0,6 0 0 0,-7 3 9 0,7-3-9 16,3-3 0-16,0 9 0 0,0-6 0 0,3 0 0 15,-1 0 0-15,1 0 0 0,3-6 0 0,-6 1 0 0,6 0 0 16,0-9 0-16,-1 6 0 0,1-2 11 15,0-1-3-15,3 1-8 0,-7-4 12 0,7 1 0 0,0 0-1 16,3 0 0-16,2-1 0 0,-5 1-3 0,0-3-8 16,3-5 12-16,-1 2-4 0,-2-2-8 0,3 0 0 15,0-3 0-15,-1 0 8 0,4 1-8 0,0-4 0 16,0 1 0-16,2-6 8 0,1 0-8 0,3-2 0 16,-4-3 0-16,1 0 0 0,0-3 8 0,-1-3-8 15,4-2 8-15,0-2-8 0,5-3 9 0,4-3-9 0,0-3 10 16,-1-5-10-16,1 0 10 0,-1-2-10 0,-2-3 10 0,6-3-10 15,-4-3 9-15,1-4-9 0,5-6 8 0,4-1-8 16,-7-6 12-16,1-1-4 0,0-3 0 0,-1 0 0 16,4-2-8-16,2 0 0 0,1-11 0 0,-1 3 0 15,-2-6 0-15,2 3 0 0,-2-2 0 0,-6-3 8 16,2 2 0-16,-2-2 0 0,-1-3 0 0,-2 3 0 16,-3 5-8-16,-4-5 0 0,-2 8 0 0,-6-8 8 15,0 2 0-15,-7 3-8 0,-2 1 12 0,0 4-4 16,-3-2 0-16,-3 5-8 0,-1 0 12 0,-2 3-4 15,0-3-8-15,-3 0 10 0,0 0-10 0,-3 3 10 16,3 2-10-16,0 3 0 0,-3 0 0 0,3 5 8 16,-3-2-8-16,0 0 0 0,-4 5 0 0,4 2 0 15,-3-2 0-15,0 3 0 0,0 7-10 0,0-4 10 16,0 9-13-16,0 4 3 0,-6-1 1 0,3 6 0 16,0 0-2-16,-3 5 0 0,0 3 0 0,0 5 0 15,0-6-1-15,0 4 0 0,0 2 0 0,-3 0 0 16,0 0-180-16,3 0-36 0,-9 8-7 0</inkml:trace>
  <inkml:trace contextRef="#ctx0" brushRef="#br0" timeOffset="2979.1088">663 1159 2307 0,'0'0'51'0,"-9"8"10"0,3-16 3 0,3 5 0 0,0 1-51 0,3-4-13 0,0 6 0 0,0 0 0 15,0 0 88-15,0 0 16 0,6-2 2 0,3-1 1 16,0 0-67-16,0 3-12 0,8-5-4 0,-5-3 0 16,-3-2-12-16,6 2-4 0,0 0 0 0,9-3 0 15,-3 3-8-15,0 0 8 0,-1 3-8 0,1-6 8 16,-3 9-8-16,3-6 0 0,-3 2 0 0,-6 1 0 15,0 5 8-15,-1 5-8 0,-2-5 0 0,0 8 8 16,-3 3-8-16,-3 2 10 0,0 0-10 0,-3 1 10 16,-3 2 7-16,3 2 2 0,-3 1 0 0,3-1 0 15,-6-5-11-15,6 3-8 0,-3 3 12 0,3-6-12 16,0-2 0-16,-6 2-11 0,6 0 0 0,0-5 0 16,0-3-173-16,0-5-34 15,-6 8-7-15,3-3-839 0</inkml:trace>
  <inkml:trace contextRef="#ctx0" brushRef="#br0" timeOffset="3532.5318">847 1172 2157 0,'-6'-5'61'16,"6"5"14"-16,-3 8-60 0,3 2-15 0,0-2 0 0,3 6 0 0,-3-7 137 0,6 12 25 15,-3-6 5-15,3 6 1 0,-6 2-49 0,3 3-10 16,3 2-1-16,-6 1-1 0,0 4-47 0,6 4-10 16,0 2-2-16,-3 2 0 0,3 14-31 0,-3-5-6 15,0 8-2-15,3 2 0 0,3 8-9 0,-6 0 0 16,3 11 0-16,-3 2 0 0,6 6 0 0,-9 7 0 15,8 6 0-15,-8 0 0 0,0-5 8 0,0 5-8 16,0 2 8-16,-5-2-8 0,2-3 9 0,3-2-9 16,-9 2 10-16,6-2-10 0,-6-3 10 0,0-5-10 15,0-9 10-15,6-2-10 0,-6-2 8 0,3-1-8 16,0-13 0-16,6 1 9 0,-6-4-9 0,6-7 8 0,0-6-8 16,-3-2 8-16,3-6-8 0,0-2 0 0,0-6 0 0,0 1 8 15,0-6-8-15,0 0 0 0,0-5 0 16,0-3 0-16,0-2 0 0,0 0-17 0,0-4 4 0,0-1 1 15,0-1-4-15,0 3 0 0,0-8 0 0,0 0 0 16,0 0 16-16,0 0 0 0,0 0-10 0,0 0 10 16,0 0 0-16,9 0 0 0,6 0 0 0,-3 0 0 15,6-5 0-15,3-1 0 0,5 4 0 0,-2-4 0 16,12-1 0-16,6-1 0 0,-1-3 0 0,19 0 0 16,2-4 0-16,10-1 0 0,2-3 0 0,9 1 0 15,13 2-8-15,2-5 8 0,6 2 0 0,15-2 0 16,3 0 0-16,9-6 0 0,3 3 0 0,6 1 0 15,12-4 0-15,0 6 0 0,8-8 0 0,4 10 0 16,-9-2 0-16,3 5 0 0,-1 3 0 0,1-3 0 16,-3 3 0-16,-3 5 0 0,-6 3 0 0,-4-1 0 15,-5 1 0-15,-3-3 0 0,0 3 0 0,-12 2 0 16,-6 3 0-16,-3-2 0 0,-8-1 0 0,-4-2 0 0,-9 2 0 16,-6 3 0-16,-11 0 0 0,-7 0 0 0,-8 0 0 0,-7 3 0 15,-8-1 0-15,-9-2-11 16,-9 3-13-16,-4-3-4 0,-5-3 0 0,-3 3 0 15,-6 0-32-15,-3 0-8 0,3-2 0 0,-3 2-1 16,0 2-122-16,-6-2-24 0,0 0-5 0,3-2-842 16</inkml:trace>
  <inkml:trace contextRef="#ctx0" brushRef="#br0" timeOffset="3790.9942">5660 3379 3312 0,'-6'29'73'0,"6"-29"15"0,0 0 4 0,0 0 0 0,0 0-74 0,0 0-18 0,6 10 0 0,3-4 0 16,0-4 16-16,3 1 0 0,3 2 0 0,3-2 0 15,0 2-5-15,3-2-2 0,-4 5 0 0,7 0 0 16,0 0-9-16,-3 5 0 0,-3-2 0 0,0 2 0 16,-4 3 0-16,1-3 0 0,-3 0 0 0,-3 3 0 15,-3 0 0-15,-3 5 0 0,-3-8 0 0,-9 6 0 16,-6 5 0-16,-3-1-11 0,-2 1 11 0,-7-3-12 15,-6 3-4-15,-3-3-2 0,-2 0 0 0,2-2 0 16,0-8-102-16,0-1-21 16,1-5-4-16</inkml:trace>
  <inkml:trace contextRef="#ctx0" brushRef="#br0" timeOffset="4287.5222">5976 585 2236 0,'0'0'64'0,"0"0"12"0,0 0-60 0,0 0-16 0,0 0 0 0,-6 0 0 16,3-6 152-16,-3 1 28 0,0 3 6 0,0-4 1 15,3 1-99-15,-3-3-20 0,-3-3-4 0,3 3-1 16,0 3-39-16,-3-3-7 0,-3 3-1 0,3 2-1 15,-2-2-7-15,-4 0-8 0,0 2 11 0,0 3-11 16,-3 0 15-16,0 3-4 0,3 2-1 0,0 0 0 16,4-2-10-16,2 8 0 0,-3-4 0 0,3-1 8 15,3 7-8-15,0 6 0 0,0-4 9 0,0 9-9 16,3-3 11-16,0 6-3 0,3 5 0 0,0-1 0 0,3-2-8 16,0 8 8-16,3-5-8 0,3-3 8 0,-3 0-8 15,3-2 0-15,3 2 0 0,0 0 0 0,-4-2 0 16,1-6 0-16,3 5 0 0,-3-5 0 0,0 3 0 0,-3-5 0 15,0-6 0-15,-3 0-11 16,3 0-107-16,-6-5-22 0,-3 0-4 0,-3-5-1140 16</inkml:trace>
  <inkml:trace contextRef="#ctx0" brushRef="#br0" timeOffset="4441.2018">5511 873 3290 0,'0'0'72'0,"0"8"16"0,0-8 2 0,0 0 2 0,0 0-73 0,0 0-19 0,0 0 0 0,0 0 0 15,9 5 25-15,3 1 2 0,6-6 0 0,3 0 0 16,3 0-27-16,3 0 0 0,5-6 0 0,4 6 0 16,9-8 0-16,2-2-11 0,10 2 11 0,-4 3-12 31,4-3-132-31,0-3-28 0,-7-5-4 0</inkml:trace>
  <inkml:trace contextRef="#ctx0" brushRef="#br0" timeOffset="4723.4243">6526 500 3229 0,'0'0'92'0,"0"0"19"0,0 0-89 0,0 0-22 16,-2 0 0-16,-4 0 0 0,-3-5 67 0,3 5 9 16,-3 0 1-16,0 0 1 0,0 0-51 0,-3 5-11 15,-3-5-1-15,-6 8-1 0,-3-3-14 0,1 9 8 16,-4 7-8-16,0 3 0 0,-3 2 0 0,3 8 0 15,4 3 0-15,5-2 0 0,0-1 0 0,6 3 0 16,0-5 0-16,6 2-10 0,3-10 10 16,3 3 0-16,3-1 8 0,6 1-8 0,0-9 0 0,0 9-10 15,3-6 1-15,0 0 0 0,6 3-1 0,2-6 0 16,-2 3 0-16,3-7 0 16,0-1-22-16,0 0-5 0,3-8-1 0,2 1-942 0,-2-6-188 15</inkml:trace>
  <inkml:trace contextRef="#ctx0" brushRef="#br0" timeOffset="4913.7046">6431 743 3276 0,'-12'6'72'0,"6"-4"16"0,0 4 2 0,6-6 1 0,0 0-73 0,-6 5-18 0,1 0 0 0,5-5 0 16,0 8 58-16,5 0 8 0,-2 3 2 0,6 2 0 15,0 0-48-15,3 0-10 0,0 1-2 0,6 4 0 16,-3-5-8-16,6 3 0 0,0 3 0 0,2-1 0 15,1-2 0-15,3 0 0 0,0 5 0 0,0-8 0 16,-1 1-62-16,-2-1-14 0,-3-8-4 16,3 8-924-16,-6 1-184 0</inkml:trace>
  <inkml:trace contextRef="#ctx0" brushRef="#br0" timeOffset="5093.5313">6681 743 3452 0,'0'0'76'0,"0"0"16"0,0 0 4 0,0 6 0 0,0-6-77 0,0 8-19 16,-3-3 0-16,-3 8 0 0,-3 0 23 0,0 1 1 16,-2 4 0-16,-1-5 0 0,-6 9-24 0,3-9 8 15,-3 11-8-15,3-3 0 0,0 0 0 0,0 3-15 16,1-6 3-16,2 3 0 16,0 6-152-16,3-3-29 0,3-3-7 0</inkml:trace>
  <inkml:trace contextRef="#ctx0" brushRef="#br0" timeOffset="5298.995">6991 495 3326 0,'0'0'73'0,"0"0"15"0,0 0 4 0,0 0 1 0,0 0-74 0,6 8-19 0,0 2 0 0,-3-2 0 16,3 0 36-16,3 3 4 0,-3 7 1 0,2-4 0 15,-2 7-29-15,3 5-12 0,0 1 11 0,0 4-11 16,-3 1 8-16,3 2-8 0,0-2 0 0,-3 0 9 15,-3-3-9-15,0 0 10 0,0 0-10 0,-3 3 10 16,-6 0-10-16,-6 7 0 0,-6 1 0 0,-9 5 0 16,-8 3-92-16,-13 2-23 0,-11-5-5 0</inkml:trace>
  <inkml:trace contextRef="#ctx0" brushRef="#br0" timeOffset="10977.4513">1514 1879 1687 0,'-6'-22'48'0,"6"22"10"0,0 14-46 0,0-6-12 0,0-8 0 0,0 0 0 15,6 7 100-15,-3-1 19 0,3-1 3 0,0-5 1 0,0 0-41 0,3 0-8 16,-3 0-2-16,0 0 0 0,3-5-23 0,-1 5-5 16,4 0 0-16,-3 5-1 0,-3-10-11 0,0 10-3 15,3-5 0-15,-6 3 0 0,-3-3-1 0,6 10-1 16,-6-4 0-16,3 7 0 0,-3 0 18 0,-3 3 4 16,0 2 1-16,-3-4 0 0,0 4-18 0,-3-2-4 15,3 3-1-15,-3-1 0 0,0-10-16 0,1 3-3 16,-1-3-8-16,0 0 12 0,3 2-12 0,-9-5 0 15,6-2 0-15,3 2 0 0,-9-10 0 0,9 2 0 0,-3-2 0 16,-3 0-10-16,3-3 10 0,3-5 0 0,-3-1-9 16,4-1 9-16,-4-1-9 0,3-6 9 0,3 4-12 15,0-1 12-15,3-2-9 0,0 3 9 0,6 5 0 16,0-6-9-16,3 0 9 0,-1 12 11 0,4-7-3 0,-3 9 0 16,6 0 0-16,3 2 0 0,-6 3 0 0,6 0 0 15,3 3-8-15,-4 2 0 0,-2 3 0 0,-3 3 8 16,3-6-8-16,-9 8 8 0,3 0-8 0,-3 1 8 15,-6 1 0-15,-6 4 0 0,3 5 0 0,-3-6 0 16,0 3 2-16,-9 1 0 0,3-4 0 0,0 1 0 16,1-6 0-16,-10 3 0 0,6-6 0 0,3-2 0 15,0-2-2-15,0-1-8 0,-3-5 12 0,3 0-4 16,3-3-8-16,0 1 0 0,4-9 0 0,-1 0 8 16,3 1-8-16,-3 2-9 0,6-5 9 0,6-3-13 0,-3 0 3 15,3 3 1-15,2-9 0 0,4 4 0 0,-3-1 9 16,3 6-12-16,3 0 12 0,3-6-12 0,0 6 12 15,-3 0-8-15,3 5 8 0,-1 3-8 0,-5-8 8 16,6 5 0-16,-12 2 0 0,3 6 0 0,-3-5 0 16,3 10-10-16,-9-5 10 0,0 0 0 0,-9 3 0 15,0 8 0-15,0 2 0 0,-3 0 0 0,-6 6 0 0,-2 2 8 16,-1 0-8-16,0 3 12 0,0-3 3 0,0-3 0 16,0 1 0-16,3-1 0 0,7-4-15 0,-4-6 11 15,3 0-11-15,3-3 10 0,3 0-10 0,6-5 8 0,0 0-8 16,0 0 8-16,0-8-8 0,0 3-9 0,6-8 9 15,0-3-13-15,3 0 13 0,3-3-11 0,0-2 11 0,2-5-10 16,-2 2 10-16,3 3-10 0,-6 0 10 0,3 2-10 16,3 6 10-16,-6 0 0 0,3 7 0 0,-3-4 0 15,-6 2 0-15,6 5 0 0,-6 3 0 0,-3 0 0 16,0 0 0-16,0 13-10 0,0 3 10 0,-3 8 0 16,3-5-148-1,-12 4-22-15,6 1-5 0</inkml:trace>
  <inkml:trace contextRef="#ctx0" brushRef="#br0" timeOffset="19854.4671">1588 1339 1004 0,'6'-16'28'0,"-6"16"7"0,0 0-35 0,0 0 0 0,0 0 0 0,0 0 0 16,0 0 210-16,0 0 35 0,0 0 7 0,0 0 2 16,0 0-78-16,0 0-16 0,0 0-4 0,-9-5 0 15,0 5-39-15,4-8-8 0,-1 2-1 0,-3-2-1 16,0 8-38-16,0-5-7 0,-3 5-2 0,0-5 0 15,3 5-20-15,-9 5-5 0,0 0-1 0,0-2 0 16,1 2-14-16,-4-5-2 0,-9 6-1 0,0-6 0 16,0 0-9-16,4 0-8 0,-7 0 9 0,9 0-9 15,3 2 0-15,-3 4 0 0,10-6 0 0,2 0 0 16,-3 0-9-16,6 0-8 0,9 0-2 16,0 0 0-16,0 0-164 15,-3-8-33-15,9-3-6 0</inkml:trace>
  <inkml:trace contextRef="#ctx0" brushRef="#br0" timeOffset="20156.1135">1276 984 2691 0,'-15'8'76'0,"3"3"17"0,6 2-74 0,-3-5-19 16,0-8 0-16,3 0 0 0,-3 5 118 0,-3-5 20 15,6 3 4-15,4-3 1 0,-7 0-94 0,-3 5-18 16,12 8-4-16,-9 6-1 0,-3-6-18 0,6 0-8 15,-3 6 0-15,0 2 8 0,3-2-8 0,-3-1 0 16,3 9 0-16,0-6 0 0,0 0 0 0,3-3 0 16,-6 6 0-16,3-8 0 0,0-3 0 0,6 1-11 15,-5 1 11-15,2-1-8 0,3-1 8 0,0 0-10 16,0-5 10-16,0 0-10 0,0-8 10 0,0 0-8 0,8 11 8 16,-5-3-8-16,6-3 8 0,0-5-8 0,3 8 8 15,6-8-8-15,-3 5 8 0,0-2 0 0,6-1-9 0,0-2 9 16,-1 0 0-16,4 0-9 0,-3 0 9 0,0-2 0 31,0-1-123-31,-1 3-17 0,4-11-4 0,-3 4-1100 0</inkml:trace>
  <inkml:trace contextRef="#ctx0" brushRef="#br0" timeOffset="20613.4795">1788 1474 2206 0,'-9'34'48'0,"3"-23"11"0,0-6 1 0,0 3 3 0,3-8-51 0,-9 3-12 0,6-1 0 0,6-2 0 16,0 0 133-16,-3 0 24 0,-6 0 5 0,9 0 1 15,0 0-63-15,0 0-13 0,0 0-3 0,3 3 0 16,-3-3-40-16,9 5-9 0,3-2-2 0,3 2 0 16,0 0-17-16,12 1-3 0,-7 2-1 0,10-3 0 15,-6-5-12-15,6 3 0 0,0-6 0 0,-4 3 0 16,4 0 0-16,-3-5 0 0,3-3 0 0,-1 2 0 16,1-2-84-1,-3 3-20-15,-6-5-4 0,-3-1-792 0,3 0-159 0</inkml:trace>
  <inkml:trace contextRef="#ctx0" brushRef="#br0" timeOffset="20861.6279">2133 1304 2960 0,'-12'-21'84'0,"12"21"18"0,-6 8-82 0,6-8-20 16,-3 0 0-16,3 0 0 0,-6 5 112 0,6-5 19 15,-3 8 3-15,3-8 1 0,0 0-74 0,9 8-14 16,0 3-3-16,3-3-1 0,3 2-43 0,0 1 0 15,3 2 0-15,3 3 0 0,2-8 0 0,4 5 0 16,-6 1 0-16,3-1 0 0,-3-5-12 0,-1 2 3 16,-2 4 0-16,-3-1 0 15,0-5-15-15,-6 5-4 0,0-3 0 0,-3 4 0 0,-6-6 16 0,-3 5 2 16,-3 5 1-16,0-4 0 0,-9 4 9 0,-6 3 0 16,-3 0 10-16,-2 3-10 15,-7 3-72-15,0 5-20 0,-8-3-4 0,14-6-1288 0</inkml:trace>
  <inkml:trace contextRef="#ctx0" brushRef="#br0" timeOffset="28898.9416">1088 2199 1112 0,'0'-37'32'0,"0"29"6"0,0 5-30 0,0 3-8 0,0 13 0 0,0-5 0 0,0-8 187 0,0 8 36 16,0-8 7-16,0 0 2 0,0 11-69 0,0-9-14 16,0-2-2-16,0 11-1 0,0-3-38 0,0 3-7 15,0-1-1-15,0 6-1 0,0 0-49 0,-6 8-10 16,3-3-1-16,3 11-1 0,0-6-22 0,0 6-5 16,0-3-1-16,0 3 0 0,0-3-10 0,0 0 0 15,0-5 9-15,0-1-9 0,0-1-13 0,0-1-7 16,3-5-2-16,3 0 0 15,-6-9-133-15,6 1-26 0,3-2-6 0,6-12-911 16</inkml:trace>
  <inkml:trace contextRef="#ctx0" brushRef="#br0" timeOffset="29266.2587">1788 2212 2822 0,'0'8'62'0,"0"-3"13"0,-6 0 2 0,6-5 3 0,0 0-64 0,0 0-16 0,0 0 0 0,-3 0 0 16,0 6 28-16,3-6 4 0,0 0 0 0,-3 0 0 16,0 8-13-16,3-8-3 0,0 0 0 0,-3 0 0 15,3 0 8-15,-6 2 0 0,3 4 1 0,3-6 0 0,0 0-13 16,0 10-2-16,0 3-1 0,-6 1 0 0,6-1 22 15,-3 0 4-15,0 0 1 0,3 6 0 0,-6 2 1 0,3 3 1 16,3-3 0-16,-9 5 0 16,3 1-12-16,6-1-2 0,-3 6-1 0,3-5 0 0,-3 4-12 15,3 1-3-15,0-3 0 0,0 0 0 0,0 0-8 0,0 3 0 16,0-5 0-16,0-1 0 0,0 6 0 0,-6-6 0 16,3-2 0-16,3 0 0 0,-6 0-13 0,3-3-5 15,1 0-1-15,2-2 0 16,0-4-28-16,0-1-5 0,-6-1-2 0,6-5 0 15,6 0-123-15,-6-8-25 0,-9 5-5 0</inkml:trace>
  <inkml:trace contextRef="#ctx0" brushRef="#br0" timeOffset="30430.1553">1666 2503 1713 0,'-18'26'37'0,"18"-26"8"15,0 0 2-15,-3 8 2 0,3-8-39 0,0 0-10 0,0 0 0 0,-9 6 0 0,9-6 124 0,0 0 24 16,0 0 4-16,0 0 0 0,0 0-67 0,0 0-13 16,0 0-4-16,0 0 0 0,0 0-31 0,3 8-6 15,6-8-2-15,3 0 0 0,-3 0-9 0,0 0-3 16,0-6 0-16,0 4 0 0,2 2-17 16,1 2 0-16,-6 4 0 0,-6-6 0 0,12 5 12 0,-9 3-4 15,3-3 0-15,-6 6-8 0,-6-1 19 0,3 1-3 16,-6 2-1-16,3 0 0 0,-6-2-2 0,3 2 0 15,-2-2 0-15,2 2 0 0,-6-2-13 0,6-1 0 16,-3-5 8-16,-3 1-8 0,6-6 0 0,3 0 0 16,-3 0 0-16,3 0 0 0,0-8 0 15,6 2 0-15,0-1 0 0,0-4 0 0,0 0-9 0,6-2 9 16,0-3-13-16,3 3 5 0,-3-5 0 0,9 4 0 16,-6-2 0-16,12 6 0 0,-12-3-2 0,6-1 0 0,2 1 0 15,-5 0 0-15,6 8 10 0,-6 2 9 0,0 0-1 16,0 6-8-16,3 5 20 0,-9-3-2 0,3 3-1 15,-3 5 0-15,-6-5 11 0,0 11 3 0,-6-9 0 0,3 12 0 16,-6-7-3-16,0 4-1 0,-3-1 0 0,3-4 0 16,-6-1-10-16,6 0-1 0,-3-2-1 0,3-1 0 15,-6-4-7-15,4-1 0 0,-1 0-8 0,3-5 12 16,0 0-12-16,0-5 9 0,3 0-9 0,0-3 8 16,3-3-8-16,-3-2-12 0,0-3 2 0,3 0 1 15,3 0-9-15,3-5-2 0,0 3 0 0,6 2 0 16,0 0 8-16,-3-3 0 0,9 3 1 0,-6 3 0 15,3 8 2-15,-3-6 0 0,5 9 0 0,-2-4 0 16,3 12 9-16,0-4-10 0,0 9 10 0,-6-6-10 16,3 6 10-16,-3-1 0 0,-3 4 0 0,0-6 8 0,-6 2 2 15,0 3 1-15,-6 3 0 0,0 0 0 0,0-3-1 0,-6 1 0 16,0-1 0-16,3-3 0 16,-3-4-2-16,3-4 0 0,-3 4 0 0,3-4 0 0,-11 1 0 15,11-3-8-15,-6-3 12 0,3 1-4 0,0-6-8 16,3 2 0-16,6-2 0 0,-3 3 0 0,3-3 0 0,0 0 0 15,3 0-9-15,6-2 9 0,0 2-14 0,3-5 4 16,3-3 1-16,3 5 0 0,0 1 9 0,5 2-12 16,1-3 12-16,3 0-891 15,3 6-171-15</inkml:trace>
  <inkml:trace contextRef="#ctx0" brushRef="#br0" timeOffset="33148.5822">1862 2564 2012 0,'0'37'44'0,"0"-29"10"0,0-8 2 0,0 0 0 0,0 0-45 15,0 0-11-15,0 0 0 0,0 5 0 0,0-5 164 0,0 0 30 16,0 0 6-16,0 0 2 0,0 0-95 0,6 11-19 15,-3-1-4-15,3-4-1 0,0 1-39 0,3-1-7 16,0 4-1-16,3 4-1 0,0 1-11 0,-3-1-1 16,3 2-1-16,2 2 0 0,-2 3-13 0,6 0-9 15,-9 3 12-15,3 0-12 0,3-5 9 0,0 2-9 16,-6 3 0-16,3-3 9 0,-3-3-9 0,-1 1 10 16,4-1-10-16,-9-4 10 0,3 1-10 0,-3-1 0 15,0-9-12-15,3 3 12 16,-12 0-47-16,6-8-1 0,0 0-1 0,-6 5 0 15,0-5-112-15,-3 0-23 0,1 0-4 0,-4-8-999 0</inkml:trace>
  <inkml:trace contextRef="#ctx0" brushRef="#br0" timeOffset="33380.3558">1969 2916 3204 0,'0'13'71'0,"0"-8"14"0,0-5 3 0,0 8 1 0,0-3-71 0,0-5-18 0,0 8 0 0,0 3 0 16,6 2 56-16,-3 0 8 0,3 1 2 0,0-4 0 15,0 3-38-15,0 1-8 0,3-1-2 0,0 0 0 16,0-2-18-16,3-1 0 0,-3 1 8 0,3 0-8 16,-3-6 0-16,-1 3 0 0,7-8-8 0,-3 2 8 15,3-4-26-15,-6 2 1 0,3 0 0 0,-6-8 0 16,3-5-1-16,6-1 0 0,-6 4 0 0,3-6 0 16,-6-3 3-16,2-4 1 0,1-4 0 0,-3 1 0 15,3-1-9-15,-3 3-1 16,0 3-1-16,-3 5 0 0,3 3-102 0,-3 5-20 0,6 0-4 15,-6 8-1065-15</inkml:trace>
  <inkml:trace contextRef="#ctx0" brushRef="#br0" timeOffset="33847.8855">2300 3048 2174 0,'0'13'48'0,"0"-5"9"0,0-8 3 0,-3 5 1 0,3-5-49 0,0 0-12 0,0 0 0 0,-3 0 0 15,3 0 141-15,0 0 26 0,0 0 5 0,0 0 0 0,0 0-50 16,0 0-10-16,0 0-3 0,0 6 0 0,3-1-46 0,3 3-10 15,6 3-1-15,-6-3-1 0,8 5-27 0,1-5-4 16,0 8-2-16,3-1 0 0,6 1-18 0,0 0 10 16,0-3-10-16,2 1 8 0,1 2-8 0,0-1 0 15,-6 1 0-15,0-3 0 0,-1-2 0 16,1 2-14-16,-6-7 3 0,0 2 1 16,-3-1-166-16,-3 1-34 0,-3-2-6 0,-3-4-1084 15</inkml:trace>
  <inkml:trace contextRef="#ctx0" brushRef="#br0" timeOffset="34113.1882">2600 3069 3340 0,'-3'11'74'0,"3"-3"15"0,0-3 3 0,0-5 1 0,0 5-74 0,0-5-19 0,0 0 0 0,0 8 0 15,0 0 30-15,3 3 2 0,3-6 1 0,0 6 0 16,3-3-33-16,0 2 0 0,3 1 0 0,3 2 0 15,3 0 0-15,0 0 0 0,-3 3 0 0,-4-2 0 16,4-1-12-16,-6 0-5 0,-3-2-2 0,0-1 0 16,-3 3-13-16,-3 1-2 0,-3 1-1 0,-6 1 0 15,-3-2 21-15,-3 1 4 0,1 1 1 0,-7 0 0 16,-3 3 9-16,0-1 0 0,6-5 0 0,-3 1 8 16,-2-1-8-16,5-2 0 0,9-1 0 0,-3-7 0 15,6 2-162-15,6-5-27 0,0 0-6 0</inkml:trace>
  <inkml:trace contextRef="#ctx0" brushRef="#br0" timeOffset="34600.3876">2791 3313 1612 0,'-6'-19'45'0,"6"19"11"0,0 13-44 0,-3-5-12 0,3-8 0 0,0 0 0 15,0 0 129-15,0 0 24 0,0 0 5 0,0 0 1 0,0 0-36 16,0 0-7-16,0 0-2 0,3 6 0 0,0-1-10 0,-3-5-3 15,6 8 0-15,3 2 0 0,-3-2-18 0,6 0-4 16,-6 3-1-16,3-6 0 0,-1 3-32 0,4-3-6 16,3 3-2-16,0 0 0 0,-3-5-26 0,6-1-4 15,-3 6-8-15,6-8 11 0,-1 6-11 0,-5-6 0 16,6-3 0-16,0 0 0 16,0 3-90-16,-3-8-14 0,-3 3-2 0,-1-5-818 15,1 4-163-15</inkml:trace>
  <inkml:trace contextRef="#ctx0" brushRef="#br0" timeOffset="34853.0229">3053 3196 3150 0,'-3'8'69'0,"3"3"15"0,3-3 2 0,-3-3 2 0,0 3-70 0,0-8-18 0,0 0 0 0,0 0 0 16,0 0 44-16,0 0 6 0,9 13 1 0,3-2 0 15,-3-6-35-15,3 3-8 0,-1 2 0 0,1 1-8 16,3 2 0-16,-3 1 0 0,0-1 0 0,-3-3 0 16,0 6 0-16,-9 0 0 0,6 3 8 0,-6-6-8 15,-6-3 0-15,-3 1-9 0,-3 2 1 0,0 0 0 16,-6 1 8-16,3-1-12 0,-5-2 12 0,-1-1-12 16,0 3-49-16,3-7-11 15,0-4-1-15,6 1-864 0,6 2-173 0</inkml:trace>
  <inkml:trace contextRef="#ctx0" brushRef="#br0" timeOffset="35455.0379">2880 3556 2246 0,'-9'24'49'0,"9"-19"11"0,0-5 1 0,0 0 3 0,-6 0-52 0,3-3-12 0,3 3 0 0,0-2 0 16,0-3 143-16,0 2 25 0,0-2 6 0,0 5 1 16,0 0-77-16,9 0-15 0,-9-3-3 0,6 6-1 15,3-1-47-15,0 4-8 0,-3 1-3 0,6-1 0 16,-3-1-21-16,3 3 8 0,0-3-8 0,0 3 0 15,-3 0 8-15,-4 3-8 0,1-1 8 0,-3-2-8 16,-3 0 11-16,0 5-3 0,-3 1 0 0,-3-1 0 16,1-5-8-16,-4 0 0 0,-3 5 0 0,-3 0 0 15,6-2-10-15,-9-3-1 0,0-3 0 0,3-2 0 16,0-1 2-16,6-2 0 0,-2 0 0 0,-1-2 0 16,3-9 9-16,3 1-13 0,0-1 5 0,3-5 8 15,0 0-14-15,3 3 5 0,0-3 1 0,3 0 0 16,3 3 0-16,0 2 0 0,3 3 0 0,-3-2 0 15,6 7 8-15,-1-5 0 0,1 3 0 0,3 5-8 16,0-5 8-16,0 5 0 0,0 0 0 0,0 0 0 0,0 5 0 16,5-2 0-16,-11 7 0 0,0-7 0 0,0 5 0 15,-3 2 12-15,0 1-4 0,-6 2 0 16,0-2 8-16,-9 2 1 0,3-2 1 0,-3-1 0 0,-3 6-2 16,1-5 0-16,-4-6 0 0,-3 3 0 0,3 2-8 0,0-2-8 15,0-2 12-15,0-4-12 0,3-4 0 0,0-1-12 16,4-2 0-16,-1-1 0 0,3 1-1 0,3-3 0 15,-3 0 0-15,6-2 0 0,6-6-5 0,-6-3-1 16,6-2 0-16,6 3 0 0,-4 2 9 0,4-3 2 0,0 6 0 16,0-3 0-16,0 6-2 0,0-1 0 0,3 3 0 15,-6 3 0 1,3-1-153-16,-3 9-30 0,0 5-7 0</inkml:trace>
  <inkml:trace contextRef="#ctx0" brushRef="#br0" timeOffset="66488.8476">19692 1291 1634 0,'0'0'46'0,"0"0"11"0,0 5-45 0,0-5-12 0,0 0 0 0,0 0 0 16,0 0 100-16,0 0 19 0,0 0 3 0,0 0 1 16,0 0-36-16,3 8-7 0,-3-8-2 0,0 6 0 15,3 2-24-15,-3 0-5 0,0 2-1 0,0-5 0 16,0 3-6-16,0 6-2 0,0-1 0 0,6 0 0 15,-3 0-18-15,0 6-4 0,-3-6-1 0,3 8 0 16,0 6 6-16,3-1 1 0,-3 1 0 0,0 2 0 16,2 0 0-16,1 3 1 0,-3-1 0 0,0 9 0 15,0-8 1-15,0 7 0 0,0 6 0 0,0-5 0 16,-6 5-3-16,3-5-1 0,6-1 0 0,3 1 0 16,-3 0-6-16,0-3-2 0,3-8 0 0,0 0 0 0,3-2-14 15,0 2 0-15,0-3 0 0,0 3 0 0,0-2 0 16,-1-1 0-16,4 1 0 0,0-1 0 0,0-7 0 15,0 7 8-15,-6-7-8 0,3 2 9 0,0 0 2 16,3-3 0-16,-4-4 0 0,-2 4 0 0,0-5 1 0,0 3 0 16,6-3 0-16,-3-2 0 0,-3-3-12 0,3 3 10 15,0-6-10-15,0 3 10 0,0-6-10 0,0 4 8 16,-1-1-8-16,-2 0 8 16,0-2-8-16,3 2 8 0,-3-5-8 15,3 0 8-15,0 0-8 0,-3 0 12 0,0-5-12 16,0 2 12-16,-3 3-12 0,0-5 8 0,6 0-8 0,-1-1 8 15,1 4-8-15,-3-11 8 0,6 5-8 0,-3-6 8 0,0 4-8 0,3-3 0 16,3-1 9-16,0-7-9 0,-1 3 0 0,-2-1 0 0,0-2 0 16,6 2 8-16,-3-2-8 0,3 3 0 0,0-1 0 15,-7-2 0-15,4 5 0 0,-3 0 0 0,0 3 0 0,-3 0 0 16,0 0 0-16,0 2 0 0,0 3 0 0,3-5 0 16,-4 2 0-16,1 1 0 0,0 4 0 0,0-4 0 15,0-1 0-15,3 6 0 0,0-6 0 0,-3 3 0 16,3-2 0-16,0-1 0 0,-1 6 0 0,1-6 0 15,6 1 0-15,-6 5 0 0,0-3 0 0,0 2 0 16,-3 1 0-16,0 0 0 0,2 2 8 0,-2-2-8 16,0 2 8-16,0 1-8 0,-6 2 10 0,3 0-10 15,3 0 16-15,-3 0-2 0,-9 0-1 0,9-3 0 16,3 3-3-16,-3 3-1 0,0-1 0 0,0-2 0 16,-1 8-9-16,1-8 0 0,0 3 0 0,0-1 8 0,0 9-8 15,0 0 0-15,0-9 0 0,0 9 0 0,3-3 0 16,-3 2 0-16,3-2 0 0,-3 0 0 0,0 3 0 0,0-6 0 15,-4 8 0-15,4 1 8 0,0-1-8 16,3 8 10-16,-3-8-10 0,0 6 10 0,0 2-2 16,3 0-8-16,-3 3 12 0,3-3-4 0,-3 3-8 0,6-3 0 15,-4 3 0-15,1 2 0 0,-3-5 0 0,3 3 0 16,-3-3 8-16,3-2-8 0,0 2 0 0,3 0 0 16,-6 3 0-16,3-5 0 0,3 2 12 0,-1 0-2 15,-2 3-1-15,0-6 0 0,3 3 0 0,-3-2 0 0,3 7 0 16,0-7 0-16,-3 7-9 0,0-2 12 0,3 5-12 0,-1-8 12 15,-2 1-12-15,3-4 8 0,0-2-8 0,-3 3 8 16,6 2-8-16,-3 0 0 0,3-5 0 0,-1 2 8 16,-2 1 0-16,6-1-8 0,3 3 12 0,-3-2-4 15,3-8-8-15,-4 2 0 0,4 0 0 0,-3 0-11 16,3-5 11-16,0 5 0 0,-3-5 0 0,-1 3 0 16,-2-3 0-16,3-5 9 0,0 4-9 0,-3-4 0 15,3-3 10-15,-1 0-10 0,1-3 8 0,0 3-8 16,0-2 8-16,3-3-8 0,6 2 8 0,-7-8-8 15,-2 3 8-15,3 0-8 0,6-2 0 0,0-1 8 16,-7-2-8-16,4 0 0 0,0-3 0 0,0 0 0 16,0-2 11-16,-1-4 0 0,4-1 0 0,9-4 0 15,2-10-11-15,1-5 0 0,0-3 0 0,2-8 8 16,4-3-5-16,3-5-3 0,-1-2 0 0,-5-11 0 16,-6-6 0-16,5 4-13 0,16-1 4 0,-7 3 1 0,-5-3-1 15,-6 0 0-15,-1 3 0 0,1 11 0 0,-6 2 9 0,-12 8 11 16,2 8-3-16,-11 5 0 0,9 9-8 0,-6-1 0 15,-9 11 0-15,0-6 0 0,6 9 0 0,-9 5 0 16,2-1 0-16,1 1 8 0,-6 0-8 0,-3 0 0 16,9 7 0-16,-3-2 0 0,-3-2-18 0,0 7-6 15,6-2 0-15,-9-3-1 0,9 3 34 0,-9 5 7 16,0 0 2-16,0 0 0 0,0 0-18 0,3-6-12 16,-3 6 1-16,-3-8 1 15,3 8-94-15,0 0-18 0,-9 0-4 0,3-5-1347 16</inkml:trace>
  <inkml:trace contextRef="#ctx0" brushRef="#br0" timeOffset="69230.8669">19799 1519 1800 0,'0'0'40'0,"0"0"8"0,0 0 1 0,0 13 1 16,-3-8-40-16,3-5-10 0,0 0 0 0,0 0 0 0,0 0 121 16,0 0 23-16,-6 8 4 0,3 0 0 0,3-8-53 0,-9 11-11 15,3-3-3-15,0 0 0 0,-3 2-45 0,3-2-8 16,-3 0-3-16,0 3 0 0,4-3-4 0,-4-1-1 16,-3 4 0-16,3-8 0 0,0 7-20 0,0-4 0 15,-3-4 0-15,3 4 0 0,0-1 0 0,0-5 8 16,0 0-8-16,0 0 8 0,0 0 4 0,3-5 0 15,3 5 1-15,3-11 0 0,-2 8-5 0,2-5-8 16,2-2 11-16,1 2-11 0,6-5 0 0,0-1 0 16,0 1-10-16,3-5 10 0,0-1-12 0,3 3 12 15,0 3-12-15,-3 2 12 0,0-2-11 0,3 5 11 0,-1-2-8 0,4 2 8 16,-3 8 0-16,0-8-10 0,0 5 10 0,-3 1 0 16,0 2 8-16,-3 0 9 0,-3 2 2 0,0 3 0 15,-6-5 9-15,6 11 1 0,-6-3 1 0,0 5 0 16,-3 0 3-16,-3-5 1 0,-3 3 0 0,0 2 0 15,-3 0-12-15,0 1-2 0,0-1-1 0,-3-5 0 16,-3 2-10-16,6-10-1 0,0 8-8 0,1-2 12 16,-1-6-12-16,0-6 0 0,0 6 0 0,3-8 0 15,0 8-13-15,0-5-3 0,0-3 0 0,3-2 0 16,6 2 4-16,-3 0 0 0,0 2 0 0,3-7 0 16,6 0 1-16,-3 0 1 0,3 2 0 0,0 3 0 15,0 0 0-15,3-2 0 0,0 7 0 0,3-2 0 16,3-3 10-16,0 8-13 0,-7-3 5 0,7 3 8 15,0 3-10-15,-3-1 10 0,0 4 0 0,0-6-9 16,-3 5 9-16,3-2 0 0,-6 2 0 0,0 0 0 16,-3 3 0-16,-3 0 11 0,0 3-11 0,-6-3 12 15,0 2 0-15,-3 1 1 0,0-1 0 0,-6 4 0 0,-3-1-1 0,0 0 0 16,3-5 0-16,4 3 0 0,-4-6-12 0,-3 5 11 16,6-7-11-16,-3 5 10 0,3-8-10 0,3 0 8 15,-3 0-8-15,3-5 8 0,9 5-8 0,-3-6 0 16,0 4 0-16,3-6 0 0,3 3-16 0,3-9 5 15,3 4 1-15,0 2 0 0,3-5-1 0,0-6 0 16,3 3 0-16,-3 3 0 0,6 2 11 0,-6 3 0 16,2-5-9-16,1 8 9 0,-3 0-8 0,-3 2 8 0,0 3-10 15,0 3 10-15,-6 2 0 0,3 0-9 0,-6 3 9 0,0 5 0 16,-6-2 0-16,0 5-8 0,-3 2 8 0,-6-4 0 31,-3 4-89-31,0-5-13 0,-8 1-2 0</inkml:trace>
  <inkml:trace contextRef="#ctx0" brushRef="#br0" timeOffset="78110.7607">20126 2569 2440 0,'0'0'54'0,"0"0"11"0,0 0 3 0,0 0 0 0,0 0-55 0,0 0-13 0,9 5 0 0,-3 1 0 15,3-1 64-15,0-2 9 0,0-3 3 0,3 2 0 16,0 4-40-16,0-6-7 0,0 5-1 0,0-2-1 16,0 2-12-16,-4 0-3 0,1 3 0 0,-3-3 0 0,-3 6 5 15,0-1 1-15,-3 4 0 0,-3-4 0 16,0 6 10-16,-6 3 3 0,0-6 0 0,-2 0 0 15,-4 0 1-15,0-5 0 0,-3 8 0 0,-3-3 0 0,0-2-12 16,3 0-3-16,-5-6 0 0,2 3 0 0,0-3-8 16,3-5-1-16,0 3-8 0,6-3 12 0,3-3-12 15,6-2 0-15,-3 0 0 0,6-3 0 0,6-6 0 16,3-4 0-16,0-1-13 0,6 1 4 0,0-6 1 0,0 5 0 16,3-4 0-16,0 1 0 0,-1 1 8 0,-2 3 0 15,0 5-9-15,0-3 9 0,-3 8 0 0,0 0 0 16,0 3 0-16,0 2 0 0,-3 3 0 0,3 0 0 15,-3 8 0-15,-4-3 0 0,1 3 0 0,0 3 0 16,0 2 0-16,-6 3 0 0,0 2 10 0,-3 1 0 0,0-3 0 16,0 0 0-16,-3-3 2 0,0 3 1 15,-2-3 0-15,-4-3 0 0,3 4-2 0,-3-6-1 0,-3-6 0 16,3-2 0-16,0 0 0 0,-6 0 0 0,3-2 0 16,0-6 0-16,1-3-10 0,-1-5 10 0,3 3-10 0,3-6 10 15,-3-2-10-15,3 3 0 0,6-1-10 0,3-5 10 16,3 1-19-16,0 4 3 0,3 1 0 0,3-1 0 31,3 11-8-31,6-5-2 0,-6 5 0 0,2 3 0 0,7 5-3 16,-3 0-1-16,0 2 0 0,3 4 0 0,-6 4 10 0,3 1 3 0,-4 5 0 0,1-3 0 15,-9-3 17-15,0 4 0 0,3 2 0 0,-3-3 0 16,-9 0 24-16,0 0 6 0,-3 0 1 0,0 1 0 16,-6-4 7-16,-5 4 2 0,-1 1 0 0,-3-4 0 15,0 2-11-15,0-5-1 0,-9-5-1 0,7-1 0 16,-1 1-15-16,0-3-2 0,6-3-1 0,3-2 0 15,0 0-9-15,3 0 0 0,9-6-10 0,3 6 10 16,3-9-24-16,6-1 2 0,3-1 0 0,6-3 0 0,0 3 0 16,3 0 0-16,3 1 0 0,-1-1 0 0,1 5 10 15,0 1 3-15,0-4 0 0,-3 9 0 0,-3 2 9 0,2-5 0 16,1 8-9-16,-3 0 9 0,-6 0 0 16,0 3 0-16,0 2 0 0,-6 1 0 0,-9 4 22 0,0 1-1 15,3-1 0-15,-9 6 0 0,-3 3 8 0,-6-3 2 16,0 0 0-16,0-1 0 0,1-1-13 0,-4-1-2 15,0-3-1-15,0 4 0 0,6-1-15 0,0-8 0 16,0 3 8-16,3-5-8 0,4-3-12 0,-1 0-4 16,6-3-2-16,3-2 0 15,-3-3-18-15,6-5-3 0,6-1-1 0,0-1 0 16,2-7 0-16,4 1-1 0,0-5 0 0,6-6 0 16,-3 6 7-16,0-1 2 0,-3 6 0 0,0 8 0 15,-1 2-160-15,-2 9-32 0,-6 9-7 0,-3-1-1 0</inkml:trace>
  <inkml:trace contextRef="#ctx0" brushRef="#br0" timeOffset="118783.1946">9777 2916 2490 0,'3'-27'71'0,"-3"19"14"0,0 8-68 0,0 0-17 0,0 0 0 0,3 11 0 16,-3-11 161-16,0 0 29 0,0 0 6 0,0 0 0 0,0 0-108 0,0 0-23 16,-6 3-4-16,-3 4-1 0,0 1-40 0,0-2-9 15,-3-1-2-15,-3 3 0 0,-3-3-9 0,-2 3 0 16,2 0 0-16,-9 0 8 0,-3 3-8 0,0 2 0 15,4 0 0-15,-1 0 0 0,0 1 0 0,3-4-9 16,6-2 9-16,1 5-13 0,2 6 13 0,3-1 0 16,0-4 12-16,3-1-12 0,0 0 0 0,6 0 0 15,0 6 0-15,3 2 0 0,3 5 0 0,3 1 0 16,3 2 0-16,0 3 0 0,3 5 0 0,0-5 0 16,0-1 0-16,-1-4 0 0,-2 2 0 0,3 0 0 15,3 0 0-15,0 0 0 0,0-2 0 0,-3-4 0 0,-3 1 0 16,3-3 0-16,0 1 0 0,-6-4 0 0,-1 3 0 0,-2-2-12 31,3-9-129-31,-6 1-26 0,-6 0-5 0,1-6-713 0,-4 0-143 0</inkml:trace>
  <inkml:trace contextRef="#ctx0" brushRef="#br0" timeOffset="118944.4254">9122 3360 3232 0,'0'11'72'0,"0"-1"14"0,0 1 3 0,-3-3 1 0,3 0-72 0,3 2-18 0,3-2 0 0,3 3 0 15,0-6 36-15,6 3 3 0,6-5 1 0,5-1 0 16,4-2-22-16,6-2-4 0,3-3-1 0,8 2 0 16,10 6-13-16,2-6 9 0,-2-5-9 0,-1 0 8 15,4-3-101-15,2 3-21 16,-2-2-4-16</inkml:trace>
  <inkml:trace contextRef="#ctx0" brushRef="#br0" timeOffset="119302.5322">10366 3421 2944 0,'0'13'65'0,"0"-2"14"0,0-11 2 0,0 0 1 0,0 0-66 0,0 0-16 0,0 8 0 0,0-8 0 16,6 5 67-16,-3 8 9 0,0 9 3 0,-3 1 0 15,3-4-49-15,0 5-10 0,0-1-1 0,0 1-1 16,-3 0-18-16,0-3 0 0,6-2 0 0,0 7 0 16,0 3-105-16,3 0-28 0,0 3-6 0,0-13-1186 15</inkml:trace>
  <inkml:trace contextRef="#ctx0" brushRef="#br0" timeOffset="119472.1929">10581 3162 3062 0,'-6'5'129'0,"0"-2"-103"16,-3 2-26-16,0-2 0 0,-3-1 102 0,0 4 15 15,0-1 3-15,-3 0 1 0,0 0-83 0,3 3-17 16,3-2-3-16,1 2-1 16,2-3-96-16,0 3-19 0,3-5-4 0,3-3-1306 0</inkml:trace>
  <inkml:trace contextRef="#ctx0" brushRef="#br0" timeOffset="119775.7407">10953 3212 2998 0,'-6'27'66'0,"6"-27"14"0,0 0 2 0,-9 7 2 0,-3-1-67 0,3-1-17 0,-3-2 0 0,3-1 0 15,-6-2 59-15,3 0 8 0,-3-2 1 0,3 2 1 16,1 2-53-16,-1 4-16 0,-3 2 0 0,0 2 8 15,3-2-8-15,3 5 0 0,0 3 0 0,0-3 8 16,3 3-8-16,3 0 0 0,0-3 0 0,3 3 0 16,0-3 0-16,3 3 0 0,0 0 0 0,6-3 0 15,-3-5 0-15,3 0 0 0,0 3 0 0,3-3-8 0,-3 5 8 16,3 0 0-16,3-5 0 0,0 0 0 0,-1 3 0 16,4-1 0-16,-3-4 0 0,0 4 0 0,0 1 0 15,-6-1 0-15,-3 4 0 0,0-4 0 0,0-2 0 0,-6 3 0 16,-3-1 8-16,-6 4-8 0,0-4 9 15,-3 1-9-15,-3-6 12 0,-3 3-12 16,-3-3-97-16,4 1-27 0,-1-6-4 0</inkml:trace>
  <inkml:trace contextRef="#ctx0" brushRef="#br0" timeOffset="120251.6241">12045 3276 1922 0,'0'-24'54'16,"0"24"13"-16,0 8-54 0,-3-3-13 0,3-5 0 0,0 0 0 0,0 0 204 16,-3 8 37-16,3-8 8 0,0 0 2 0,-3 0-100 0,-3 3-20 15,0-3-4-15,0-3-1 0,-3 3-61 0,0 0-12 16,-3 3-2-16,1-1-1 0,-4-4-19 0,-3 4-4 15,0 3-1-15,-3 6 0 0,0-8-11 0,0 7-3 16,-5 4 0-16,2-1 0 0,-3-3-12 0,6 6 0 16,6 0 8-16,0 5-8 0,4 6 0 0,2-3 0 15,3-1 0-15,6 4 0 0,3 2-11 0,0 0 11 16,6 0-10-16,5 0 10 0,10-2-20 0,-3-6 3 16,9-5 0-16,0 2 0 0,2 1-3 0,1-1 0 15,0-7 0-15,0-6 0 16,2-10-9-16,-2-3-3 0,-3 0 0 0,0-8-948 0,-1-2-189 15</inkml:trace>
  <inkml:trace contextRef="#ctx0" brushRef="#br0" timeOffset="120785.3464">12209 3482 3210 0,'0'0'91'0,"-6"3"20"0,-3 7-89 0,3 1-22 0,0 2 0 0,3 0 0 15,0-2 92-15,3-1 13 0,3-4 3 0,-3 4 1 16,0-2-76-16,0 0-15 0,0 3-3 0,0-1-1 15,0 1-14-15,0 2 0 0,0 0 0 0,3 1 0 16,0-7 0-16,3 1 0 0,3 3 0 0,0-6 0 16,0-2-32-16,3 0 1 0,2-3 0 0,1-3 0 15,0-5-32-15,-3 0-6 0,-3-3-2 0,0-2 0 16,0-5 31-16,-6-1 7 0,0-2 1 0,0 0 0 16,0 2 32-16,-3-2 0 0,-3 5 0 0,0 3 0 15,3 3 22-15,0 2-2 0,0 0 0 0,-3 2 0 16,0 1 4-16,6 0 0 0,-3 5 0 0,0 0 0 0,9 0-15 0,0 2-9 15,0 1 12-15,3 0-12 0,2-1 0 0,-2 1 0 16,0 0 0-16,0-1 0 0,6 1 0 0,-3 2 0 16,-3-2 0-16,3 0 0 0,0-3 0 0,-3 2 0 15,-1 6 0-15,-5-5-9 0,0 2 9 0,0 6 0 16,-3 2 0-16,-6 5 0 0,-3 1 25 0,3-3 1 16,-3 2 0-16,-3 1 0 0,4 2-2 0,-1 0-1 15,-3 0 0-15,3 3 0 0,0 5-23 0,3-5 0 0,-3-8 0 16,6-16 0-16,0 0 0 0,0 0 0 0,0 0-12 0,0 0 4 31,0 0-23-31,3-8-4 0,3-3-1 0,0-4 0 16,0-4-12-16,3-2-4 0,2-6 0 0,1-2 0 15,0 3 10-15,0 2 2 0,3-8 0 0,0 8 0 0,-3 3 28 0,3 3 12 0,0 2-8 0,0 5 8 16,-4 3 0-16,1 6 19 0,-12 2-3 0,12 5-1 16,0 3 21-16,3 5 5 0,-3 8 1 0,-6-2 0 15,3 10 6-15,0-3 2 0,-3-2 0 0,0 0 0 16,-6 0-26-16,6 2-4 0,-3 3-2 0,3-5 0 15,-4-8-18-15,1-3 0 0,0 1 0 0,3 1 0 16,0-1-156-16,-3-6-26 0,-3-8-5 16</inkml:trace>
  <inkml:trace contextRef="#ctx0" brushRef="#br0" timeOffset="121094.7301">12887 3524 2919 0,'0'-26'83'0,"0"26"17"0,0 8-80 0,-3 2-20 16,3-10 0-16,3 3 0 0,-3-3 114 0,0 0 18 15,0 0 4-15,3 8 1 0,0 0-91 0,3 8-18 16,-3 0-4-16,3 2-1 0,0 3-23 0,3 3 0 16,-3 3 0-16,3-1 0 0,0 3 0 0,3-5 0 15,-3 5 0-15,3-5 0 0,0-3-19 0,-3-8-1 16,2 0-1-16,1-2 0 15,-3 0-15-15,0-6-4 0,0 0 0 0,0-5 0 0,0-5 30 0,-3 2 10 0,0-5 0 0,3-5-9 16,-6-5 9-16,3-6 11 0,-3 0-3 0,3-2 0 16,0-9-8-16,3 3 12 0,-1 1-12 0,-2-1 12 15,0 3-12-15,0 2 0 0,0 3 0 0,3 3-11 32,0 8-88-32,-3-3-17 0,3 3-4 0,0 5-752 0,3 3-151 0</inkml:trace>
  <inkml:trace contextRef="#ctx0" brushRef="#br0" timeOffset="121472.8434">13248 3670 3382 0,'-12'-35'96'0,"9"33"20"0,0 15-92 0,3 0-24 0,3-8 0 0,-3 1 0 16,3-6 70-16,3 5 10 0,0 0 1 0,2-2 1 15,1-6-58-15,3 1-12 0,6-4-3 0,0 4 0 0,3-4-9 0,0-1 0 16,3 1 0-16,-1-4 8 0,1-4-8 0,0 4 0 16,3-3 0-16,-9 2 0 15,-1-2-33-15,-2 2-3 0,0-5 0 0,-3 3 0 16,0-5-20-16,-6 2-4 0,0-3 0 0,-6 1-1 0,0-3 35 16,-3-1 7-16,-3 6 2 0,-3 1 0 0,-6 4 17 0,-3 0 9 15,0 6-1-15,-2 5 0 0,-1 3 18 0,-3 5 3 16,3 5 1-16,0 3 0 0,1 0 13 0,2 5 2 15,0 3 1-15,6 2 0 0,0-5-17 0,3 6-3 0,3-3-1 16,3-1 0-16,6 1-17 0,0 0-8 16,3 2 8-16,6-4-8 0,0-1 0 0,0-3 0 0,0-2 0 15,6 0 0-15,-1-5 0 0,1-1 0 0,3-2 0 16,0-3 0-16,0-5-11 0,0-2-1 0,-1 2 0 16,4-5 0-1,0-3-126-15,6-6-26 0,-3-1-4 0</inkml:trace>
  <inkml:trace contextRef="#ctx0" brushRef="#br0" timeOffset="121678.9177">13742 3448 3409 0,'-6'23'75'0,"3"-15"15"0,0-5 3 0,-3 2 3 0,6-5-76 0,0 6-20 0,0-1 0 0,0-5 0 15,0 0 55-15,12 10 7 0,0 4 2 0,0-4 0 16,-1 3-42-16,7 1-8 0,0 2-2 0,0 2 0 0,0 3-12 0,3 0 0 15,0 1 0-15,5-1 8 0,-2 3-8 0,-3-3 0 16,0-5 0-16,0 2 0 16,-1 1-24-16,-2-4-4 0,-6 4 0 0,0 0-1047 15,0-1-209-15</inkml:trace>
  <inkml:trace contextRef="#ctx0" brushRef="#br0" timeOffset="121843.8612">14063 3463 3554 0,'-39'-2'101'0,"31"4"21"0,8 6-98 0,-3 3-24 0,-6 0 0 0,-3 4 0 16,-6 7 63-16,-3 4 7 0,-3 0 2 0,-3 6 0 16,-2 11-58-16,-4-4-10 0,-3 1-4 0,-3 2 0 15,1 1 0-15,-1-4 0 0,3 1 0 0,4-6 0 32,5 3-67-32,0-5-13 0,9 3-2 0</inkml:trace>
  <inkml:trace contextRef="#ctx0" brushRef="#br0" timeOffset="130527.2532">16185 3006 2146 0,'0'0'60'0,"0"0"15"0,0 0-60 0,0 0-15 0,0 0 0 15,0 0 0-15,0 0 84 0,0 0 13 0,0 0 3 0,0 0 1 16,0 0-25-16,3 8-4 0,0 0-2 0,0 5 0 15,3 3-34-15,-3 2-6 0,0 11-2 0,6 11 0 16,-3 2 14-16,0 9 2 0,0 4 1 0,3 3 0 16,0 6 3-16,-3 2 0 0,6 3 0 0,0 2 0 15,3 1-16-15,5-4-4 0,4-4 0 0,3-6 0 16,3-2-16-16,5-3-4 0,-2 0-8 0,12-3 12 16,5-8-12-16,7 0 0 0,0-2 8 0,2-5-8 15,7-6 8-15,5-6-8 0,9-4 11 0,4-3-11 16,2-8 15-16,6-6-4 0,4-4-1 0,5-6 0 15,3 3-2-15,3-9-8 0,-6-7 12 0,4-3-4 16,-4-2-8-16,0-6 10 0,-6-8-10 0,-3-2 10 16,-2 0-10-16,-7-3 12 0,0-5-12 0,-5-1 12 15,-10-7-4-15,-5-3-8 0,-10-5 12 0,1 0-4 16,-6-5-8-16,-4-1 12 0,-5-2-12 0,-9 5 12 16,-1-2-12-16,-11 10 0 0,-3 11 0 0,-3 5 0 0,-3 8 0 15,-6 8 0-15,0 5 0 0,-3 5 0 0,-6 6 0 0,3 5-11 16,0 0 11-16,3 8-12 0,0 0-8 0,0 0-3 15,0 0 0-15,0 0-970 16,-6 11-195-16</inkml:trace>
  <inkml:trace contextRef="#ctx0" brushRef="#br0" timeOffset="131689.3272">16284 3593 1186 0,'15'-18'33'0,"-12"15"9"0,-3 3-34 0,0 0-8 15,14-3 0-15,-5 1 0 0,3 2 157 0,-3-3 30 0,0 0 5 0,-9 3 2 16,0 0-39-16,9-2-8 0,-9 2-2 15,0 0 0-15,0 0-45 0,0 0-8 0,0 0-3 0,6 8 0 16,-3 0-36-16,-6 2-7 0,0-2-2 0,0 3 0 16,-6-1-16-16,-3-4-3 0,3 4-1 0,0-2 0 15,-3 3-13-15,1-3-3 0,2 2-8 0,0-2 12 16,0-3-12-16,0 1 0 0,0-6-9 0,0 2 9 31,0 1-40-31,3-3-3 0,-3-5 0 0,0 2 0 16,3-5 0-16,0 3 0 0,0-3 0 0,3-3 0 0,0-2 32 0,3 0 11 0,0-3 0 0,0 3-9 15,6-1 21-15,0 1 4 0,-3 3 0 0,6-4 1 16,-3 6 3-16,3-2 1 0,3 5 0 0,-3-1 0 16,3 1-21-16,3 2 0 0,0 3 0 0,-4 0 0 15,7 0 0-15,3 3 0 0,-6 2 0 0,3 3 0 16,-3 0 0-16,-3 3 0 0,0-3 0 0,0 0 8 16,-7 8-8-16,-2-3 0 0,-3 0 8 0,-3-5-8 15,-2 3 14-15,-7-1-2 0,0 1 0 0,-6-1 0 16,0 3 7-16,0-2 1 0,-3-3 0 0,0-3 0 0,-2-2 0 15,2 0 1-15,0-3 0 0,3 0 0 0,3 2-12 16,0-4-9-16,6-1 12 0,0 0-12 0,9 3 0 0,0 0 0 16,0-8-15-16,6 0 5 15,9-2-115-15,9-1-23 0,3-2-5 0,12 0-1003 16</inkml:trace>
  <inkml:trace contextRef="#ctx0" brushRef="#br0" timeOffset="132297.1992">18733 3609 1836 0,'18'-8'40'0,"-15"8"9"0,-3-5 2 0,0 5 0 0,3-6-41 0,-3 1-10 16,0 0 0-16,0-3 0 0,0 8 137 0,6-5 26 15,-3-3 5-15,-3 8 0 0,0 0-94 0,9-6-19 16,3 1-4-16,-3 2-1 0,3 3-20 0,-12 0-4 16,15 0-1-16,0 6 0 0,-4-4-12 0,4 4-2 15,0-4-1-15,0 4 0 0,0-4-10 0,0 1 0 16,-6 2 0-16,0 0 0 0,0-2 8 0,-9-3-8 16,0 0 8-16,0 5-8 0,-3 1 14 0,-3-1-2 15,0 0-1-15,-6-2 0 0,-3 2 5 0,0-2 0 16,3 2 1-16,-6-2 0 0,0-3-8 0,1 0-1 15,2 0-8-15,0-3 12 0,3 1-12 0,3-1 0 16,0 0-12-16,0-5 12 0,3 6 0 0,6-1 0 0,-3-5 0 0,3 5 0 16,6-2 0-16,0 0 0 0,0 0 8 15,3-1-8-15,-3-2 12 0,3 0-3 0,6 0-1 0,-3 3 0 16,0-3 8-16,5 3 0 0,1 0 1 0,3 2 0 16,-3 0-9-16,0 3-8 0,-3 0 12 0,3 0-12 15,2 3 0-15,-5 0 0 0,-9 2 0 0,3 0 0 16,-6 0 13-16,-3-5-4 0,0 0-1 0,-9 11 0 15,-6 0 3-15,0-1 0 0,1-2 0 0,-4 0 0 16,-3-3-11-16,3 1-9 0,0-1 9 0,3-5-913 16,-3 0-175-16</inkml:trace>
  <inkml:trace contextRef="#ctx0" brushRef="#br0" timeOffset="133132.6819">17543 3548 1940 0,'18'0'43'0,"-18"0"9"0,0 0 1 0,0 0 1 0,6 0-43 0,-6 0-11 16,8-3 0-16,1 3 0 0,-9 0 96 0,0 0 18 15,0 0 3-15,0 0 1 0,0 0-68 0,0 0-14 16,0 0-2-16,0 8-1 0,-3 3-14 0,-5 0-3 16,-4 2-1-16,0 3 0 0,3-3 1 0,-3 0 0 15,-9 6 0-15,6-4 0 0,3 4-6 0,0-6-1 16,0-5 0-16,1 3 0 0,2-6-9 0,0 0 8 15,6-2-8-15,0-3 8 0,0-5-8 0,0-6 0 16,6 1 0-16,3-1 8 0,0-5-8 0,0 0 0 0,-3-2-10 0,8-1 10 16,1 3 10-16,0-2 8 0,-3-1 2 0,3 6 0 15,3 2 2-15,-3 3 1 0,-3 1 0 0,3 1 0 16,0 1-2-16,-3 5 0 0,-3 3 0 0,-6-3 0 16,0 0 8-16,3 5 2 0,2 3 0 0,-2 2 0 15,-3 1 4-15,-3 2 1 0,0-2 0 0,1 2 0 16,-1-2-8-16,0-1 0 0,-6 1-1 0,3-3 0 15,3-3-11-15,-6 3-3 0,-3-3 0 0,3-2 0 16,-3-6-13-16,3 3 11 0,-3-2-11 0,0-4 10 16,-3 1-44-16,3-3-9 15,4 3-1-15,-1-3-1 0,0-3-33 0,6 6-6 0,3-6-2 0,3 1 0 16,3-1 22-16,3 1 5 16,0-1 1-16,5 3 0 0,4-2 32 0,0 2 6 0,-3 2 2 0,0-2 0 15,3 3 10-15,0 0 8 0,-1 2-12 0,-2 3 12 16,0 0 0-16,-3 3 0 0,3 2 0 0,-3-5-744 15,-12 0-146-15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11:56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12855 8935 903 0,'0'24'20'0,"0"-24"4"0,0 0 0 0,0 0 2 0,0 0-26 0,0 0 0 0,0 0 0 0,0 0 0 16,0 0 57-16,0 0 7 0,0 0 0 0,0 0 1 15,0 0-47-15,0 0-10 0,0 0-8 0,0 0 12 16,0 0-12-16,0 0 0 0,0 0 0 0,0 0 0 16,0 0 0-16,0 0 0 0,0 0 10 0,0 0-10 15,0 0 108-15,0 0 14 0,0 0 3 0,0 0 1 16,0 0 44-16,0 0 9 0,0 0 1 0,0 0 1 15,0 0-45-15,0 0-8 0,0 0-3 0,0 0 0 16,0 0-37-16,0 0-8 0,0 0-2 0,0 0 0 16,0 0-23-16,0 0-5 0,0 0-1 0,0 0 0 15,0 0-19-15,3 8-4 0,-3-8-1 0,3 13 0 16,0 0-11-16,0 0-2 0,-3 1-1 0,0-1 0 0,0 0-3 16,-3 0 0-16,3 3 0 0,-3 0 0 0,0-3-8 0,0 3 8 15,0 3-8-15,0-1 8 16,0-5-8-16,3 3 0 0,-3 0 0 0,0-3 8 0,3 1-8 15,-3-4 0-15,3 1 0 0,0-6 0 0,0-5 0 16,0 0 0-16,0 0 0 0,0 0 0 16,0 0-40-16,0 0-1 0,0 0 0 0,0 0 0 15,0 0-116-15,0-5-23 0,3-3-5 0,-3-3-654 16,0 1-130-16</inkml:trace>
  <inkml:trace contextRef="#ctx0" brushRef="#br0" timeOffset="370.8894">12852 9051 2206 0,'0'30'48'0,"-3"-20"11"0,3-2 1 0,0-8 3 0,0 0-51 0,0 8-12 0,0-8 0 0,0 0 0 16,3 5 130-16,-3-5 23 0,0 0 5 0,0 0 1 15,6 6-71-15,-6-6-15 0,0 0-2 0,0 0-1 16,3 7-26-16,6-4-6 0,-4 5-1 0,1-5 0 16,3-3-21-16,-3 2-4 0,3 1 0 0,-3 0-1 15,3-6-11-15,0 3 0 0,3 0 9 0,0-3-9 16,-3 1 0-16,3 2 8 0,0 0-8 0,0-3 0 15,2-2 8-15,-2 2-8 0,3 3 10 0,-3 3-10 16,0-3 0-16,-3 2 8 0,3-2-8 0,-3-2 0 16,0 2 0-16,0 0 0 0,6 2 0 0,-7 1 0 15,1-3 0-15,0 3 0 0,0-3 8 0,0 0-8 16,-3 0 0-16,0 0 0 0,-6 0 8 0,9 2-8 0,-3-4 0 16,-6 2 0-16,6-3 8 0,3 3-8 15,-6-3 0-15,-3 3 0 0,0 0 8 0,0 0-8 0,0 0 0 16,6-2 0-16,-6 2 0 0,0 0 0 0,0 0 0 15,0 0-12-15,0 0 12 0,3-3-13 16,-3 3-15-16,0 0-2 0,0 0-1 0,0 0 0 16,3-3-30-16,-3 3-7 0,0 0 0 0,0 0-1 15,0 0-116-15,0 0-23 0,0-5-5 0,0 5-513 16,0 0-102-16</inkml:trace>
  <inkml:trace contextRef="#ctx0" brushRef="#br0" timeOffset="595.7">13236 8930 2498 0,'0'5'55'0,"0"-5"11"0,-3 11 2 0,3-11 3 0,0 0-57 0,0 0-14 0,0 0 0 0,3 13 0 16,-3-3 130-16,0 4 23 0,-3-4 5 0,3 3 1 16,-3 1-83-16,3-1-17 0,-3 0-3 0,0 6-1 15,0-1-31-15,0 1-5 0,0-1-2 0,0 6 0 16,-3 2-17-16,3-2 0 0,3 0 0 0,0 0 0 15,0 0 0-15,3-3 0 0,-3 0 0 0,6-2 0 16,-3-4-65-16,3 1-11 0,-3-2-1 0,3-1-861 16,-3 0-172-16</inkml:trace>
  <inkml:trace contextRef="#ctx0" brushRef="#br0" timeOffset="3791.5455">10375 8234 2145 0,'3'37'47'0,"-6"-27"9"0,0-7 3 0,3-3 2 0,0 0-49 0,0 0-12 0,-3 5 0 0,3-5 0 15,0 0 132-15,0 0 23 0,0 0 5 0,0 0 0 16,-3 6-72-16,3-6-14 0,0 0-3 0,-3 8-1 0,-3-3-46 0,3 6-8 15,3-1-3-15,0 3 0 0,0 1-13 0,0 4 0 16,0 1 8-16,3 4-8 16,-3 4 0-16,3-3 0 0,-6 2 8 0,6 3-8 15,3-2 0-15,-6-1 0 0,0-5 0 0,0 6 0 0,3-6 0 16,-3 3-10-16,0-3 2 0,0-3 0 16,-3-2-36-16,3 0-6 0,3-3-2 0,-3 1 0 15,-3-6-101-15,0 0-21 0,3-8-4 0</inkml:trace>
  <inkml:trace contextRef="#ctx0" brushRef="#br0" timeOffset="4585.2448">10334 8501 2642 0,'2'16'58'0,"1"0"12"0,-3-6 2 0,0-2 3 0,-3 3-60 15,1-6-15-15,2-5 0 0,0 0 0 0,0 0 67 0,0 11 10 0,2-6 3 0,-2-5 0 16,-2 0-57-16,2 0-11 0,11 5-3 0,-11-5 0 15,15 0-9-15,0 0 0 0,3 0 0 0,0 3 0 16,3 2 0-16,-3 1 0 0,-1-6 0 0,4 0 0 16,-3 0 0-16,3 2 0 0,-6 1 0 0,6-3 0 15,-3 3 0-15,-1-1 8 0,4 1-8 0,0-1 0 16,3 4 0-16,0-6 0 0,5 0 8 0,-5 0-8 16,3-3 0-16,0 6 0 0,6-3 0 0,-1 2 0 15,1 1 10-15,0-3-10 0,0-5 12 0,2 2-12 16,-2 0 12-16,3 3-4 0,-1-2 0 0,4 2-8 15,0 0 8-15,3 0-8 0,-1-3 0 0,1-2 0 0,3 0 8 16,-4 2-8-16,1 3 0 0,-3 0 0 0,-1 0 0 16,1 0 0-16,0 0 8 0,-1-3-8 0,1 6 12 0,-3-6 0 15,2-2-1-15,1 5 0 0,-3 3 8 0,0-3 1 16,-4-6 1-16,1 4 0 0,0-1-9 0,-3 0-1 16,-1 3-1-16,4-2 0 0,0-1-10 0,-6-2 8 15,-1 5-8-15,1 0 8 0,-3-3-8 0,3 1 10 16,-3 2-10-16,-1 0 10 0,1-6-1 0,-3 4 0 15,0-1 0-15,-3 3 0 0,-3-3 7 0,0 3 0 0,-4-2 1 0,4-1 0 16,0 3-6-16,-3 0-2 0,0-3 0 16,3-2 0-16,-3 5-9 0,3 0 0 15,-6-3 0-15,6 1 8 0,-4 2-8 0,1 0 0 16,0-3 0-16,3 3 0 0,-3 0 0 0,0 0 0 16,3 0 0-16,-3-2 0 0,-12 2 11 0,12 0-3 0,0-3-8 0,2 3 12 15,-2 0-12-15,0 0 0 0,0-3 0 0,0 3 0 16,3 0 0-16,-3 0 8 0,0 0-8 0,0-2 0 15,3-1 0-15,-4 3 8 0,1 0-8 0,0-3 0 16,-3 3 0-16,3 0 0 0,-3 0 0 0,-9 0 0 16,0 0 0-16,9-2 8 0,0 2-8 0,0 0 0 15,0 0 0-15,-9 0 8 0,6-3-8 0,3 3 0 16,-3 0 12-16,-6 0-3 0,0 0-1 0,6 3 0 16,-4-3-8-16,-2 0 0 0,0 0 0 0,0 0 0 15,0 0 0-15,9 0 0 0,-3 0 0 0,0 0 0 16,-6 0 0-16,6 0 0 0,-6 0 0 0,6 0 0 15,0 0 0-15,0 2 0 0,-6-2 0 0,6 3 0 16,-6-3 0-16,0 0 0 0,0 0 0 0,3 0 0 0,-3 0 0 16,0 0 0-16,0 0 0 0,0 0 0 0,0 0 0 15,0 0 0-15,6 3 0 0,-6-3 0 16,0 0-10-16,0 0 10 0,3 2 0 0,-3-2-9 16,0 0 9-16,6 0-10 0,-6 0 10 0,6 0-10 0,-6 0 0 0,3 0 0 15,-3 0 0-15,6 0 0 0,-6 0-6 0,0 0 0 16,0 0-1-16,0 0 0 15,3-5-19-15,-3 5-4 0,0 0-1 0,0-3 0 16,0 3-137-16,-3-5-27 0,0 0-6 0</inkml:trace>
  <inkml:trace contextRef="#ctx0" brushRef="#br0" timeOffset="4892.8527">12971 8319 2012 0,'0'0'44'0,"0"0"10"0,0 0 2 0,0 7 0 0,0-7-45 0,0 0-11 0,0 0 0 0,0 0 0 16,0 0 136-16,3 8 26 0,-3-8 5 0,0 8 1 15,0-8-77-15,0 11-15 0,0-1-4 0,3-2 0 16,-3 0-24-16,0 3-6 0,0 0-1 0,0-1 0 15,0 1-19-15,0 2-4 0,0 0-1 0,0 0 0 16,0 6-9-16,-3-3-8 0,3 0 12 0,0 2-12 16,-3 1 12-16,3-3-12 0,0-1 12 0,0 1-12 0,3-2 0 15,-3-1 0-15,0 0 0 0,0-2 0 0,0-1-21 16,-3 1 1-16,3-1 1 0,0-2-892 16,0 0-178-16</inkml:trace>
  <inkml:trace contextRef="#ctx0" brushRef="#br0" timeOffset="5413.6357">13161 8379 742 0,'-9'-18'20'0,"6"18"7"0,6 5-27 0,-3-5 0 16,0 0 0-16,0 5 0 0,0-2 112 0,0-3 18 15,0 0 3-15,0 0 1 0,0 0-4 0,0 0-1 16,0 0 0-16,0 0 0 0,0 0 5 16,0 0 1-16,0 0 0 0,0 0 0 0,0 0-5 0,0 0-1 15,3 5 0-15,-3-5 0 0,0 0-41 0,3 11-9 16,0-3-2-16,-3 0 0 0,-3 0-33 0,0 2-6 15,3 1-2-15,0 2 0 0,-3-2-17 0,3 5-4 16,0-3-1-16,0 3 0 0,0 0-14 0,-3-1 8 16,-3 1-8-16,3-2 0 0,3-4 8 0,0 3-8 15,-6 1 0-15,6-1 0 0,0 0 0 0,0-2 0 16,-3-1 0-16,0-2 0 0,1 3 0 0,2-6-8 0,2 3-1 16,-4-3 0-1,-1 1-110-15,3-6-21 0,0 0-5 0,0 0-673 0,0 0-134 16</inkml:trace>
  <inkml:trace contextRef="#ctx0" brushRef="#br0" timeOffset="6061.3607">13146 8483 2638 0,'6'29'58'0,"-6"-29"12"0,0 0 2 0,0 0 3 0,0 0-60 0,3 8-15 0,-3-8 0 0,0 0 0 16,0 0 61-16,9 5 10 0,-3 0 1 0,-6-5 1 15,12 3-52-15,-3-1-10 0,3 1-3 0,0 0 0 16,0-3-8-16,-3 0 8 0,3-3-8 0,-1 3 8 0,4-3-8 16,-3 3 0-16,0 0 0 0,0 3 0 0,0-6 12 15,0 3-4-15,0 0 0 0,3-2 0 16,0-1 5-16,-1 3 1 0,1-2 0 0,6 2 0 0,0 0-6 16,0 0-8-16,0 0 11 0,5 0-11 0,1-3 8 15,6 3-8-15,-3 0 0 0,2 0 0 0,1 0 0 0,3 0 0 16,-3 0 0-16,2-3 0 0,1 3 8 15,3-2-8-15,0 2 0 0,-1 0 0 0,1-3 8 16,0 3-8-16,2-3 0 0,-2 1 0 0,3-4 8 0,-7 1-8 16,1 2 0-16,3-2 0 0,-4 2 0 0,1 1 0 15,3-1 0-15,0 3 0 0,-4-2 0 0,-2 2 0 16,3 0 0-16,0 2 0 0,-4 1 17 0,1-1-3 16,0-2-1-16,-4 3 0 0,4 2 15 0,3-2 2 0,0 2 1 15,-1-2 0-15,1 0-15 0,6-1-4 0,-1 1 0 0,1 0 0 16,-3-3-3-16,2 2-1 0,1 1 0 0,0-3 0 15,2 3-8-15,-2-3 8 0,0 2-8 0,2-2 8 16,10 3 1-16,-3-3 0 0,-4 0 0 0,-2 2 0 16,0 4 3-16,-1-4 0 0,1 4 0 0,0-4 0 15,-7 1 4-15,1 0 0 0,0 5 1 0,-1-3 0 16,-5 0-3-16,0-5-1 0,-3 3 0 0,-4-1 0 16,1 1-5-16,-3 0-8 0,-6-1 11 0,0 4-11 15,-3-4 10-15,2 1-10 0,-5 0 8 0,0-3-8 16,0 0 0-16,-3 0 0 0,0 2-9 0,-3 1 9 15,3 0 0-15,-3-1 0 0,0 1 12 0,-6-3-3 16,0 0-9-16,0 0 0 0,6 0 0 0,-6 0 0 16,6-3-13-16,-6 3 5 0,0 0 8 0,0 0-13 15,6-2-3-15,-6 2-1 0,0 0 0 0,0 0 0 16,6 0-3-16,-6 0 0 0,0 0 0 0,0 0 0 16,0 0-5-16,0 0-2 0,0 0 0 0,0-6 0 15,-3 4-17-15,3 2-4 0,6-6-1 0,-6 6 0 16,0-5-128-16,0 2-26 0,3-2-5 0,0 0-587 15,-1 2-117-15</inkml:trace>
  <inkml:trace contextRef="#ctx0" brushRef="#br0" timeOffset="6388.3514">16165 8427 2739 0,'9'3'60'0,"-9"-3"13"0,0 0 3 0,0 0 0 0,0 0-60 0,0 0-16 0,2 5 0 0,-2 0 0 16,-2 3 80-16,2-3 14 0,2 3 2 0,1 0 1 15,-3 0-50-15,0 3-11 0,0-1-1 0,3 4-1 16,0-1-8-16,0 3-2 0,-6 0 0 0,3 2 0 15,6 1-16-15,-3-1-8 0,-6 3 0 0,3 1 8 16,3-1-8-16,-3 0 0 0,-3 0 0 0,0-2 0 16,0-4 0-16,0 4 0 0,3-6 8 0,-3 3-8 15,0-3 0-15,1 1-12 0,2-4 2 0,0 1 1 16,0-1-98-16,-3 1-19 16,0-3-4-16,0 0-1198 0</inkml:trace>
  <inkml:trace contextRef="#ctx0" brushRef="#br0" timeOffset="43159.5091">8866 13417 2602 0,'-6'-5'57'0,"6"5"12"0,-3-3 3 0,3 3 1 0,0 0-58 0,-3 16-15 0,3 13 0 0,0 0 0 16,-3-10 62-16,6-6 10 0,-3-10 1 0,0 5 1 16,3 5-30-16,0-3-5 0,0 1-2 0,3 2 0 15,0 3-19-15,-3 3-4 0,3 4-1 0,-3 1 0 16,0 5-13-16,3 0 0 0,-3 6 0 0,-3-1 0 15,0 6 10-15,0 0-10 0,3-9 10 0,0 1-10 16,-3-3 8-16,0 0-8 0,3-2 0 0,-3-1 0 16,3-5 0-16,-3-2 0 0,0-1 0 0,0-4 0 31,0-6-101-31,3 2-14 0,0-5-2 0,0 1-720 0,-3-6-144 0</inkml:trace>
  <inkml:trace contextRef="#ctx0" brushRef="#br0" timeOffset="43637.0141">8911 13666 2590 0,'-12'8'73'0,"9"2"17"16,-3 9-72-16,3-1-18 0,0-4 0 0,3-1 0 0,-6 0 117 0,9-2 20 15,0-6 4-15,3 5 1 0,0-2-70 0,6 3-15 16,3 0-2-16,2-1-1 0,7-2-43 0,3 0-11 16,6 0 0-16,3-3 0 0,2 1 0 0,4-4 0 15,3-4 0-15,8 2 0 0,1 0 0 0,8-3 0 16,1 3 0-16,2-3 0 0,1 3 0 0,5 0 0 15,4-5 0-15,5 2 0 0,3 3 0 0,4 3 0 16,-4-3 0-16,6 0 0 0,6 3 0 0,7-3 0 16,-7 0 0-16,12-3 0 0,3 3 0 0,6-3 0 15,0 3 0-15,6 0 0 0,9-5 0 0,3 0 0 16,0-1 0-16,3 1 0 0,3-3 0 0,6 0 0 0,6-2 0 16,-3 2 0-16,-7-3 0 0,7 6 0 0,0 0 0 0,-6 2 0 15,0 0 0-15,-3 1 0 0,-6-1 0 0,-3 3 0 16,0 3 0-16,-6-1 0 0,-6 1 0 0,-3 2 0 15,-6-2 0-15,-3 2 0 0,-6 0 0 0,-8 1 0 16,-4-1 0-16,-3 0 0 0,3 1 0 0,-8-1 0 16,-10 0 0-16,-2 0 0 0,-1-2 0 0,-2 2 0 15,-7-2 0-15,1 0 0 0,-7-3 9 0,-2 2-9 16,-3-2 9-16,-7 0-9 0,-5 3 12 0,0-3-12 16,-4 0 12-16,-5 0-12 0,-6-3 12 0,0 3-12 15,-6-2 14-15,3-1-4 0,-6 0-1 0,-4 3 0 16,1-2-9-16,0 2 12 0,0-3-12 0,-3 3 12 15,0 0-12-15,-3 0 0 0,3 0 0 0,-6 0 0 16,0 0 0-16,0 0 0 0,0 0 0 0,0 0 0 16,0 0 0-16,0 0 0 0,0 0 0 0,0 0 0 15,0 0 0-15,0 0-12 0,0 0 0 0,0 0 1 16,0 0-74-16,0 0-15 0,0 0-4 0,0 0-804 16,-6-5-160-16</inkml:trace>
  <inkml:trace contextRef="#ctx0" brushRef="#br0" timeOffset="43901.0142">15376 13544 2782 0,'0'0'61'0,"6"0"13"0,6 0 2 0,-12 0 3 0,0 0-63 0,9 3-16 0,0-1 0 0,-9-2 0 16,0 0 85-16,0 0 15 0,8 6 2 0,-8-6 1 15,6 10-39-15,0 1-8 0,-6 2-2 0,3 6 0 16,-3 2-30-16,-3 5-7 0,0 6-1 0,-3 5 0 16,3 0-16-16,-3 5 10 0,-2-2-10 0,-1 2 8 15,3-7-8-15,0 2 0 0,0 0 9 0,0-5-9 32,3-1-53-32,-3-4-15 0,3-3-4 0,-3-3-901 0,3 0-181 0</inkml:trace>
  <inkml:trace contextRef="#ctx0" brushRef="#br0" timeOffset="48455.9648">9268 12880 2404 0,'6'-32'68'0,"-6"32"15"0,0 8-67 0,0 0-16 0,0-8 0 0,0 8 0 15,0-3 133-15,0 3 23 0,0-2 5 0,0 1 1 16,0 4-58-16,-3 2-12 0,3 0-3 0,-3 6 0 16,0 7-49-16,0 1-11 0,0 2-1 0,0 0-1 15,0 3-18-15,0-3-9 0,6 0 10 0,-3-8-10 16,3 3 0-16,0-3 0 0,3-2 0 0,-3-1-10 31,3-2-94-31,0-3-18 0,-3-2-4 0,3-3-781 0,-3 0-156 0</inkml:trace>
  <inkml:trace contextRef="#ctx0" brushRef="#br0" timeOffset="48682.9249">9283 13033 2858 0,'-3'53'63'0,"0"-34"13"0,3-19 2 0,0 13 2 0,-3-2-64 0,3-11-16 0,0 0 0 0,0 0 0 16,6 13 83-16,3-3 13 0,0-7 2 0,6 2 1 16,-1-2-61-16,4 0-12 0,3-3-2 0,6 2-1 15,0-2-23-15,2 0 0 0,4-2 0 0,0-1 8 0,3 3-8 0,-1 0 0 16,-5-3 0-16,0-2 0 0,-3 0 0 0,-1 2 0 16,-5 6 0-16,0 2-8 15,-6-5-17-15,-3 3-3 0,-3-3-1 0,0 2 0 16,-6-2-100-16,-3 0-20 0,0 0-4 0,0 0-699 15,0 0-139-15</inkml:trace>
  <inkml:trace contextRef="#ctx0" brushRef="#br0" timeOffset="48902.3633">9854 12943 3229 0,'0'-29'92'0,"0"29"19"0,-3 8-89 0,0 3-22 0,3-11 0 0,0 0 0 16,0 0 105-16,0 0 17 0,-3 5 3 0,0 3 1 15,0 0-75-15,0 3-15 0,3-3-4 0,0 2 0 16,-3 6-32-16,0 3 0 0,0 4 0 0,1 4 0 16,-1 2 0-16,0 3 0 0,3-1 0 0,-3-2 0 15,3 3 0-15,0-5 0 0,0-1 0 0,0-5 0 16,0 0-68-16,0-2-15 0,3-3-2 0,-3-3-1 16,-3 3-103-16,3-5-21 0,0-11-4 0</inkml:trace>
  <inkml:trace contextRef="#ctx0" brushRef="#br0" timeOffset="49194.0577">10194 12909 3031 0,'0'19'67'0,"0"-6"13"0,0-13 4 0,0 0 0 0,3 8-67 0,-3 0-17 16,3 0 0-16,-3-8 0 0,3 5 58 0,0 3 8 16,-3 0 2-16,2 0 0 0,4 2-44 0,-6 1-8 15,3 5-1-15,0 2-1 0,-3 9 6 0,0-6 0 0,-3 0 1 0,0 3 0 16,0 0-4-16,0-1-1 0,1 1 0 0,-1 0 0 16,-3 3-16-16,3-4 10 0,0 1-10 0,3-3 8 15,-3 1-8-15,0-4-17 0,3-5 4 0,-3 3 1 31,3-3-125-31,0-5-25 0,0-8-5 0,0 0-749 0,0 0-149 0</inkml:trace>
  <inkml:trace contextRef="#ctx0" brushRef="#br0" timeOffset="49402.8743">10277 13081 3016 0,'0'0'86'0,"3"16"18"16,-6 10-84-16,3-2-20 0,0-13 0 0,6-3 0 15,-3 0 105-15,6-3 17 0,0 0 3 0,0 0 1 16,3 1-75-16,2-6-15 0,1 0-4 0,9 0 0 16,3 5-24-16,0-2-8 0,2-3 0 0,4 0 0 15,0 0 0-15,0 0 0 0,-4 0 0 0,4 0 0 0,-3-3 0 0,0-2-9 16,0-1-1-16,-4 4 0 16,-2-3-125-16,-3 2-25 0,-3 0-4 0,-6 3-1203 15</inkml:trace>
  <inkml:trace contextRef="#ctx0" brushRef="#br0" timeOffset="49624.1322">10902 12922 3416 0,'6'37'76'0,"-6"-23"15"0,0-14 3 0,0 0 1 0,0 0-76 0,0 0-19 0,0 0 0 0,0 0 0 15,0 0 50-15,0 0 6 16,3 13 2-16,0 0 0 0,0 0-37 0,0 3-7 0,-3 3-2 0,3 4 0 15,-3 4-12-15,0 5 0 0,-6-1 0 0,3 4 0 16,3 2 0-16,-3 0 0 0,-6-3 0 0,6 3-10 31,0 0-61-31,0-2-12 0,3-6-2 0,0 0-1 0,0 3-138 16,6-6-27-16,0-13-5 0</inkml:trace>
  <inkml:trace contextRef="#ctx0" brushRef="#br0" timeOffset="50064.5637">11524 12999 3027 0,'-3'53'67'0,"3"-40"13"0,0-13 4 0,0 0 0 0,-3 11-67 16,3-11-17-16,0 0 0 0,0 0 0 0,0 2 72 0,0-2 10 0,0 0 2 0,0 14 1 16,-3-1-51-16,3 0-10 0,-3 6-3 0,3-4 0 15,-3-1-21-15,0 4 9 0,0 3-9 0,0 3 0 16,-3 0 8-16,3 2-8 0,0 1 0 0,0-1 0 16,-3 1 0-16,6-1 0 0,-2-5 0 0,-1 3 0 15,3 0-14-15,0-8-3 0,0-3-1 0,3-2 0 16,-1-3-80-1,-2-8-16-15,0 0-3 0,6 0-807 0,3-6-160 0</inkml:trace>
  <inkml:trace contextRef="#ctx0" brushRef="#br0" timeOffset="50256.0693">11593 13224 3078 0,'0'0'68'0,"0"10"13"0,-6 4 3 0,3 2 3 0,3-3-70 0,0-5-17 16,0-8 0-16,3 5 0 0,-3 3 76 0,6-5 11 15,3-3 2-15,2 0 1 0,1 0-56 0,3 0-11 16,6 2-3-16,0-2 0 0,0-2-20 0,3 2 0 16,2-8 0-16,4 2 0 0,0 4-11 0,-3-4-6 15,-1 1-2-15,1 0 0 16,-3-3-138-16,3 0-28 0,-6 0-6 0,-1 0-1130 0</inkml:trace>
  <inkml:trace contextRef="#ctx0" brushRef="#br0" timeOffset="50488.8838">12119 13007 3402 0,'-3'34'75'0,"3"-34"15"0,0 0 3 0,0 0 3 0,0 0-77 0,0 0-19 0,0 0 0 0,0 16 0 15,-3-3 53-15,1 1 7 0,2-14 2 0,0 13 0 16,-3 5-42-16,3 4-9 0,0-4-2 0,-3 6 0 15,0 2-9-15,3 3 8 0,-3-2-8 0,0 5 8 16,0-3-29-16,0-3-7 0,0-2 0 0,0-3-1 16,0 0-83-16,0 1-16 0,3-4-3 15,0-2-846-15,0-3-170 0</inkml:trace>
  <inkml:trace contextRef="#ctx0" brushRef="#br0" timeOffset="50902.4403">12548 12980 3060 0,'3'14'68'0,"-3"-1"13"0,0 0 3 0,0-2 1 0,3-3-68 0,-3 0-17 0,0 0 0 0,3 2 0 15,-3 3 74-15,-3-2 11 0,3 0 3 0,-3 4 0 16,0 7-56-16,0-4-12 0,0-2-1 0,-3 5-1 16,0 3-18-16,0 2 8 0,-3 1-8 0,6-3 0 15,-3-1 0-15,0-1 0 0,0 1-12 0,4-4 3 16,2 0-107-16,0-4-22 0,0 1-4 0,2-5-1 16,4-3-117-16,0-6-23 0,0-7-5 0</inkml:trace>
  <inkml:trace contextRef="#ctx0" brushRef="#br0" timeOffset="51117.7014">12646 13166 2896 0,'-6'-27'82'0,"6"27"18"0,-3 11-80 0,3-1-20 0,3-2 0 16,-3-8 0-16,0 0 108 0,6 8 16 0,-6-8 4 0,9 6 1 15,6-1-63-15,0 0-13 16,0-2-2-16,3 2-1 0,3-2-38 0,-1-1-12 0,1 1 8 15,0-3-8-15,6-3 0 0,-3 1 0 0,2-4 0 0,-2 1 0 32,0 0-33-32,3 0-1 0,0-1 0 0,-4 1 0 15,-2-3-94-15,0 5-20 0,-3 1-3 0,-3-1-740 0,0 3-148 16</inkml:trace>
  <inkml:trace contextRef="#ctx0" brushRef="#br0" timeOffset="51342.4697">13239 12933 3265 0,'6'40'72'0,"-6"-27"14"16,0-13 3-16,0 0 3 0,0 0-73 0,0 0-19 0,0 0 0 0,0 10 0 16,0 1 66-16,0 0 10 0,0-1 1 0,-3 6 1 0,0 2-44 0,-3 4-9 15,0 1-1-15,0 1-1 0,-3 3-13 16,3-1-2-16,-3 3-8 0,0 0 12 15,0 3-12-15,3 0 0 0,0-6 0 0,3 1-10 16,0-1-89-16,3-2-17 0,3-3-4 0,0-2-886 16,3-6-177-16</inkml:trace>
  <inkml:trace contextRef="#ctx0" brushRef="#br0" timeOffset="51777.9549">13715 12949 3110 0,'0'34'68'0,"0"-23"15"0,0-11 2 0,0 0 3 0,0 0-71 0,0 0-17 16,3 10 0-16,-3-10 0 0,0 14 72 0,0-1 10 15,-3-3 2-15,0 6 1 0,3 0-49 0,-6 3-9 16,0 2-3-16,0 3 0 0,0-1-24 0,-3 4 0 16,0 2 8-16,0 0-8 0,-3-2 0 0,6-1 0 15,0-5-12-15,1 0 12 16,2 3-103-16,0-3-13 0,6-2-2 0,0-6-1 16,2 0-99-16,1-5-20 0,0-3-4 0,3-2-874 15</inkml:trace>
  <inkml:trace contextRef="#ctx0" brushRef="#br0" timeOffset="51986.7836">13709 13195 3276 0,'-3'29'72'0,"3"-29"16"0,0 10 2 0,3-2 1 0,-3-8-73 0,0 0-18 0,0 0 0 0,6 6 0 15,0-1 53-15,3 0 7 0,0-2 2 0,3 0 0 16,0-3-41-16,2-3-8 0,4 0-1 0,0 1-1 15,3-1-11-15,0-2 0 0,6-3 0 0,-4 2 0 16,4-1-20-16,3 1-5 0,-3-2-2 0,2 3 0 16,-2 0-118-16,0-1-24 0,0 4-5 0,-6-4-1181 15</inkml:trace>
  <inkml:trace contextRef="#ctx0" brushRef="#br0" timeOffset="52220.5107">14167 12994 3362 0,'3'8'74'0,"0"2"15"0,0-4 3 0,-3-6 3 0,3 10-76 0,-3-10-19 16,0 0 0-16,0 0 0 0,0 8 52 0,3 0 8 15,0 3 0-15,0 2 1 0,-3 3-41 0,3 0-9 0,-3 2-2 0,0 6 0 16,0 0-9-16,-3 2 0 0,0 3 0 0,0 0 0 31,-3 0-37-31,3 1-7 0,-6-1 0 0,3 0-1 16,0 3-103-16,3-1-20 0,-2 1-4 0</inkml:trace>
  <inkml:trace contextRef="#ctx0" brushRef="#br0" timeOffset="52643.951">14626 13052 2800 0,'6'10'62'0,"-3"-2"13"0,-3-8 2 0,0 6 1 0,0 2-62 15,3-3-16-15,-3-5 0 0,3 8 0 0,-6 2 91 0,3 1 15 16,0 0 3-16,0-1 1 0,-3 6-58 0,3 0-11 15,-3 0-2-15,-3 2-1 0,3 4-17 0,-3-1-3 0,0 0-1 16,0 0 0-16,3 3-17 0,-3 0 0 0,3-3 8 0,0 0-8 16,-3 3 0-16,6-6-16 0,0-2 4 15,-3-3 0 1,3-2-72-16,0-3-13 0,3-3-3 0,0 3-1 16,3-3-88-16,-6-5-18 0,0 0-3 0</inkml:trace>
  <inkml:trace contextRef="#ctx0" brushRef="#br0" timeOffset="52825.5833">14658 13240 3192 0,'-17'-13'91'0,"17"13"18"0,0 7-87 0,0-1-22 0,0-6 0 0,0 0 0 16,3 8 59-16,0-6 7 0,0 1 2 0,-3-3 0 16,8 5-24-16,4-2-5 0,0 0-1 0,6-3 0 15,3 2-38-15,0-2 0 0,0-2 0 0,2 2 0 16,4 0 0-16,0 0 0 0,0 0 0 0,3 0-12 15,-1 0-51-15,-2 0-10 0,-3 2-3 0,-3-2-896 16,0 0-180-16</inkml:trace>
  <inkml:trace contextRef="#ctx0" brushRef="#br0" timeOffset="53064.0321">15096 13105 3229 0,'3'10'71'0,"-3"-10"14"0,0 0 3 0,0 0 4 0,0 0-74 0,0 0-18 0,0 0 0 0,0 0 0 16,0 0 42-16,0 0 5 0,0 0 1 0,0 0 0 15,6 11-1-15,0 5 0 0,-3 2 0 0,0 1 0 16,-6 2-29-16,3 3-6 0,-3 5 0 0,-3 3-1 16,-3 2-3-16,0 6 0 0,0 0 0 15,3-1 0-15,0-2-8 0,0 0-11 0,0 0 3 0,0 0 0 31,6-2-135-31,3-3-26 0,-6-1-6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16:48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976 2253 0,'0'0'49'0,"0"0"11"0,0 0 1 0,-6 0 3 0,0 0-51 0,6 0-13 0,-3 21 0 0,3-2 0 16,0-19 40-16,0 0 6 0,0 13 1 0,0-13 0 15,0 0-7-15,0 8-2 0,3 5 0 0,3-2 0 16,-3 2 5-16,6 0 1 0,-6 1 0 0,3 2 0 16,0 2-11-16,0 1-1 0,6 2-1 0,-4 3 0 15,4 10-13-15,3-2-2 0,0 7-1 0,3 6 0 16,-3 0-7-16,0 11-8 0,6 7 11 0,-1 4-11 15,1 1 15-15,3 4-4 0,0 10-1 0,3 0 0 16,2 5 6-16,7-2 2 0,-6-8 0 0,6-1 0 16,2-2-2-16,4-7 0 0,3 1 0 0,-4-9 0 0,1-4-8 0,0-5-8 15,-4 3 12-15,4-10-12 0,-3 2 12 16,2-8-12-16,-5 0 12 0,9-3-12 0,-6-5 12 0,8 0-4 16,-2-10 0-16,2-3-8 0,-2 2 12 15,0-10-12-15,-1 0 12 0,7-5-12 0,0-6 12 0,5-5-12 16,1 0 12-16,2-10-12 0,-2 2 12 15,-1-3-4-15,4-10 0 0,-4 0-8 0,4-11 14 0,-1 1-4 16,10-1-1-16,-7-2 0 0,-2-6-9 0,2-5 10 16,1-5-10-16,2-6 10 0,1 4-10 0,-1-4 12 15,-2-7-12-15,-1-3 12 0,-2-3-12 0,-3 3 10 0,-4 2-10 16,4 1 10-16,-4-6-10 0,1-2-11 16,-7-6 3-16,-5 6 0 0,-3 2 8 0,-3 6 0 0,-7-1 0 15,-5 11-8-15,-3-8 8 0,-6 14 0 0,0 5 0 16,-3 10 0-16,-6 0 8 0,0 8-8 0,-4 6 8 0,1 8-8 15,0-1 0-15,-3 6 0 0,0 5 0 0,0-5 0 16,3 5 0-16,-3 2-13 0,0 1 1 0,0 5 1 16,3-3-67-1,0-2-14-15,-3 0-2 0</inkml:trace>
  <inkml:trace contextRef="#ctx0" brushRef="#br0" timeOffset="784.6203">1746 1304 1459 0,'6'-13'41'0,"-6"13"10"0,0 0-41 0,0 0-10 0,0 0 0 0,6-8 0 16,-6 3 77-16,3-3 14 0,3 3 2 0,0 5 1 15,3-6-32-15,-3 4-6 0,0-4-2 0,3 6 0 16,-3 0 21-16,3 0 4 0,-9 0 1 0,0 0 0 16,6 0 12-16,-6 0 4 0,0 0 0 0,0 0 0 15,0 0-22-15,0 3-4 0,0 8-1 0,0-6 0 0,-3 3-33 0,0 5-6 16,-6 0-2-16,-3 1 0 0,6-1-17 0,-9 5-11 16,0-4 12-16,0-1-12 0,0 5 0 0,3-4 0 15,0-6 0-15,3-1 0 0,1-1 0 0,5-1-17 16,-3-5 1-16,3 0 1 0,0 0-8 0,6-5-1 15,6-3-1-15,-6-3 0 0,3 3 9 0,-1-5 1 16,10 0 1-16,-3-8 0 0,6 2 14 0,-6 1-12 16,-3-4 12-16,3 4-12 0,0 5 20 0,0-1 5 15,-3 1 1-15,0 0 0 0,-4 2-4 0,7 4-1 16,-9 7 0-16,-3 0 0 0,0 0 6 0,0 0 1 0,0 0 0 16,0 0 0-16,0 5 6 0,0 3 2 0,-3 0 0 15,-3 2 0-15,-2 3-8 0,-4-5-2 0,0 6 0 16,0-1 0-16,0-3-4 0,3-2-1 0,-12 6 0 0,12-9 0 15,3 3-9-15,0-3 0 0,-3-2 9 0,0-3-9 16,0 0 0-16,7 0-16 0,2-3 2 0,0 3 1 16,-6-5-18-1,6-3-3-15,0-5-1 0,6 7 0 0,-6-7-11 16,0 5-2-16,2-5-1 0,7 0 0 0,0 7-131 0,-3-4-27 16,3 2-5-16,0 0-775 0</inkml:trace>
  <inkml:trace contextRef="#ctx0" brushRef="#br0" timeOffset="1070.3483">1818 1310 2859 0,'0'0'81'0,"0"0"18"0,0 0-79 0,0 0-20 16,0 0 0-16,0 2 0 0,0-2 110 0,0 0 18 15,6 6 4-15,-1 2 1 0,4 2-73 0,-6-2-14 16,0 3-3-16,6 2-1 0,-3 0-23 0,3 8-5 15,0 0-1-15,3 9 0 0,3 4-13 0,0 0 0 16,0 3 8-16,0 3-8 0,-1 5 0 0,4-5 0 16,-3-6 0-16,3 3 0 0,0-5 0 0,0 8 0 15,3-9 0-15,-1 9 0 0,-5-8 0 0,3 2 8 0,0-7-8 16,-6-4 0-16,0 1 0 0,0 0 0 0,-3-5 0 16,-3-6 0-16,-3-5 0 0,0 2-10 0,-3-2 2 15,-3-2 0 1,3-6-64-16,0 0-12 0,-3 0-2 0,-12-3-875 0,3 0-175 0</inkml:trace>
  <inkml:trace contextRef="#ctx0" brushRef="#br0" timeOffset="1337.0518">2011 2048 2512 0,'-6'-21'72'0,"6"21"14"16,-3 8-69-16,0-3-17 0,3-5 0 0,-3 8 0 15,3-3 166-15,0-5 30 0,0 0 5 0,3 8 2 16,-3-8-125-16,6 5-25 0,0 3-5 0,3 6 0 15,-3-6-29-15,9 5-6 0,-6 0-1 0,6 3 0 16,-1 0-12-16,4-3 8 0,0 0-8 0,3 0 0 16,-6-2 0-16,0 2 8 0,0-7-8 0,0 1 0 15,2-7 0-15,-5 6 0 0,0-6-12 0,0 0 12 0,-3-6-22 16,3 6 2-16,-3-7 1 0,-3-4 0 0,3-5 3 0,-3 0 0 16,0 0 0-16,3-2 0 0,-9-9 16 15,6 6 0-15,0-3 0 0,0-2 0 0,-4-1-13 0,7 1 1 16,-9 7 0-16,6 6 0 15,-3 0-150-15,3 5-30 0,0 8-5 0</inkml:trace>
  <inkml:trace contextRef="#ctx0" brushRef="#br0" timeOffset="6061.0998">5785 905 1576 0,'0'0'35'0,"0"0"7"0,0 0 2 0,0 0 0 0,0 0-36 0,0 0-8 16,-3-5 0-16,3 5 0 0,3-6 77 0,-3 4 14 15,0-4 2-15,0 6 1 16,0 0-18-16,0 0-3 0,0 0-1 0,0 0 0 0,0 0-12 0,0 0-4 15,0 0 0-15,6 8 0 0,-3 3-8 0,0 2-3 16,3 0 0-16,-3 9 0 0,0 9-24 0,0 1-5 16,3 0 0-16,-6 7-1 0,6 1-3 0,-3 0-1 0,0-6 0 15,3 3 0-15,-3 3-1 0,3 0 0 0,-3 5 0 0,6 0 0 16,0 8-10-16,0-1 10 0,0 1-10 0,2 0 10 16,1 3-10-16,-3-3 0 0,3 5 0 0,0 0 0 15,0 3 0-15,0-3 8 0,0-8-8 0,0 1 8 16,0-4 5-16,-3-4 1 0,2-1 0 15,-2 6 0-15,3-9 2 0,0 1 0 0,0 0 0 0,0-14 0 16,-3 3-8-16,3-2 0 0,0-1-8 0,3 1 12 16,-3-9-12-16,2 3 8 0,-2-7-8 0,6 7 0 15,0-3 11-15,-6-4-11 0,3-4 12 0,0 1-12 16,0-6 9-16,-1 0-9 0,-2-2 0 0,3 0 9 16,0-3 0-16,-3-6 0 0,0 6 0 0,3-8 0 15,0 3-9-15,0-8 12 0,0 0-12 0,-4-3 12 16,1 0-12-16,3-8 10 0,0-2-10 0,0-1 10 15,-3-2-10-15,3 0 8 0,-3 0-8 0,3-3 8 16,-1 0-8-16,4 3 0 0,0 5 0 0,0-2 0 0,3-6 0 16,0 3 0-16,-3 0 0 0,2 8 0 0,-5-6 0 15,6 4 0-15,-3 1 0 0,-3 1 0 0,0 3 0 16,3-4 0-16,-7 4 0 0,1 5 0 0,3 0 0 0,-6 2 0 16,3 3 0-16,0-3 0 0,0 1 0 0,-3-3 0 15,3 7 0-15,-3 1 0 0,0-3 0 0,0 3 0 16,-1-1 0-16,4 4 0 0,-3-3 0 0,-3 5 0 15,6 0 9-15,-3 0-9 0,3 5 21 0,0-5 0 16,-6 0 0-16,3 8 0 0,3 0 2 0,-3-3 0 16,-3 0 0-16,0 1 0 0,2 4-3 0,1 1-1 0,-3 2 0 15,0-5 0-15,-3 3-7 0,3 2-2 0,6 3 0 16,-3-1 0-16,-3 1-10 0,3 3 0 0,3-1 0 0,0 4 0 16,3-9 0-16,0 5 0 0,-7 9 0 0,4-9 0 15,9 3 0-15,-6 1 0 0,-9 1 0 0,3-4 8 16,9 10 2-16,-6-2 0 0,-3 2 0 0,-3-3 0 15,0 3 2-15,3-2 0 0,2-1 0 0,-2-2 0 16,-6 2-4-16,6-2-8 0,3 0 12 0,-3 0-4 16,0-8-8-16,3 5 0 0,3 0 0 0,0-5 0 15,3 0 0-15,-7 2 0 0,1-2 0 0,0 3 0 16,6-1 0-16,0 3 0 0,-3-7 0 0,0-4 0 16,-3 6 0-16,0-3 0 0,2 6 8 0,-5-11-8 15,0-3 0-15,3 3 0 0,6 0 0 0,-3-3 0 16,-6 1 0-16,6-6 0 0,0 2 9 0,3 1-9 15,-1-3 0-15,4-3 9 0,-9 1-9 0,3-6 0 0,6 2 8 16,-3 1-8-16,-6-3 0 0,2-5 0 16,1 5 8-16,3-3-8 0,-6-2 0 0,0-3 0 15,0 0 9-15,0-5-9 0,6 0 0 0,-3-5 9 16,-4 2-9-16,4-11 0 0,3-2 0 0,3-2 0 0,0-9 0 0,-3 0 0 16,-6 1 0-16,6-1 0 0,5-5-11 0,-5 3-1 15,-6-3 0-15,-3-5 0 0,9 0 2 0,0-3 0 16,-3 3 0-16,-3-1 0 0,2 1 1 0,4 0 0 15,0-3 0-15,3 5 0 0,-3 1 9 0,3 5-8 16,-3 5 8-16,-4 5-8 0,7 3 8 0,-6 3 0 16,3 7 0-16,-3 1-8 0,3-1 8 0,-3 1 0 0,0 7 0 15,2 1-8-15,-2-4 8 0,0 4 0 0,-3-3 0 16,3 2 0-16,0 1 0 0,0-3-8 0,-3 2 8 0,-1-2 0 31,4-3-36-31,-6 3-3 0,3 0 0 0,-3 5 0 16,0 0-107-16,-6 3-22 0,0 2-4 0</inkml:trace>
  <inkml:trace contextRef="#ctx0" brushRef="#br0" timeOffset="69129.1792">18582 11663 1497 0,'11'5'32'0,"1"-2"8"0,-6-6 0 0,-6 3 4 0,12 8-36 0,0-3-8 0,-6 1 0 0,-6-6 0 16,0 0 206-16,6 5 39 0,-6-5 8 0,0 8 2 15,-3 2-67-15,-3-2-12 0,-3-2-4 0,-3 2 0 16,0 0-64-16,0-3-14 0,1 0-2 0,-7-2-1 16,0-1-42-16,-3 1-8 0,3-3-1 0,-3 0-1 15,-3 0-23-15,-2-5-5 0,-1 2-1 0,-9-5 0 16,-5-2-10-16,-4-1 0 0,-9-2 0 0,-2 0 0 16,-4-3-28-1,-5 0 1-15,-7 3 1 0,-2 2 0 16,-6 0-53-16,-10 6-10 0,-2 5-3 0,-3 0 0 15,-1 3 70-15,-2-1 14 0,3 4 8 0,0-1-10 0,2-2 10 0,7 2 9 0,12-2-1 16,-4 2-8-16,4-2 20 0,5-3-4 0,10-3 0 0,5-2 0 16,-2 2-6-16,5-2-2 0,1-1 0 0,5 1 0 15,3-3-8-15,4 3 12 0,5-3-12 0,6 0 12 16,0 3-1-16,9-1 0 0,1 4 0 0,5-1 0 16,3 0-11-16,3 3 8 0,6 0-8 0,0 0 8 15,3 11-8-15,6 2-9 0,0 8 9 0,5 3-13 16,7 5 13-16,0 6-11 0,3 2 11 0,3 2-10 15,2 6 10-15,-5 3 0 0,0-3 0 0,-6 0-8 0,-6 5 8 16,-3-2 0-16,-6 5 0 0,-3 0 0 0,-9-3 8 16,0 3-8-16,-12 3 8 0,3-1-8 0,-6-2 8 15,4 3-8-15,-1-4 10 0,0-1-10 0,6-6 8 16,3-3-8-16,3-8 0 0,6-4 9 0,6-4-9 0,6-5 0 16,3-5 0-16,12 0 0 0,9-3-16 0,5-8 4 15,7-2 0-15,6-3 1 0,8-3 11 0,7-7-8 0,8-1 8 16,3-2-8-16,4-3 8 0,11-2 0 15,6 2 0-15,6-3 0 0,7 1 0 0,5 2 0 0,9 0 0 16,0 3 0-16,0 2 0 0,-3 9 0 0,3 4 0 16,-9 6 0-16,-9 0 0 0,-6-3 0 0,-3-5 0 15,-11 3 0-15,-7 2 0 0,-11 1 0 0,-10-6 0 0,-8-3 0 16,-7 0 9-16,-8-2-9 0,-6-3 12 0,-6 0-12 16,-4 0 25-16,-5-5-1 0,-3-8-1 0,-3-3 0 15,-3-5 17-15,-3-3 3 0,3-5 1 0,-3-5 0 16,0-6-21-16,0-2-4 0,-3 0-1 0,0-3 0 15,-3-3-18-15,3 3 8 0,-3 3-8 0,0 8 0 16,0-1 0-16,0 9 0 0,0 5 0 0,3 0 0 16,0 5-96-16,0 0-16 15,6 0-3-15,3 0-865 0,9 1-172 0</inkml:trace>
  <inkml:trace contextRef="#ctx0" brushRef="#br0" timeOffset="69501.1851">19555 10578 2617 0,'0'3'57'0,"0"-3"12"0,0 0 3 0,0 0 2 0,0 0-59 0,0 0-15 0,0 0 0 0,-9 5 0 16,3-2 99-16,-3 2 17 0,-6 3 3 0,3 2 1 16,-3 9-60-16,-5 5-12 0,-10 8-3 0,-6 10 0 15,0 8-29-15,-2 6-5 0,-7 7-2 0,3 1 0 16,-2 2-9-16,8-5 0 0,3 0 0 0,3-6 0 15,4-5-13-15,8-2-5 0,6-8-1 0,3-3 0 16,3-6-156 0,0-7-31-16,3-3-6 0,0-7-2 0,3-4-10 15,-3-4-1-15,-3-6-1 0,-3-8-617 0</inkml:trace>
  <inkml:trace contextRef="#ctx0" brushRef="#br0" timeOffset="69677.1502">18820 11094 2460 0,'0'13'70'0,"-3"-2"14"0,3 7-67 0,0 1-17 15,3-1 0-15,0 4 0 0,0 1 172 0,0 1 32 16,0 3 5-16,0-1 2 0,3-2-117 0,-1 2-23 16,4 1-5-16,0-3-1 0,-3-3-43 0,6-3-9 15,3-2-1-15,3 0-1 0,6-3-21 0,6-2-4 16,2-3-1-16,7-6 0 16,3-2-86-16,5-2-18 0,-2-3-3 0,5-9-1 15,7-4-81-15,6-3-16 0,5-9-3 0</inkml:trace>
  <inkml:trace contextRef="#ctx0" brushRef="#br0" timeOffset="70030.481">19992 10340 2680 0,'0'0'76'0,"0"5"16"0,0 1-73 0,0-6-19 0,0 7 0 0,0 1 0 16,3 0 104-16,-3 3 18 0,0-1 3 0,0 9 1 0,6 5-52 0,-3 5-10 15,0 3-3-15,-3 5 0 0,3 8-37 0,0 0-8 16,-3 5-2-16,0-2 0 0,0 2-14 16,0-3 0-16,3-2 0 0,0-2 0 15,3-1-12-15,-3-7-9 0,0-1-2 0,0-8 0 16,3-2-127-16,-3-5-26 0,0-1-4 0,3-7-668 16,-3-6-132-16</inkml:trace>
  <inkml:trace contextRef="#ctx0" brushRef="#br0" timeOffset="70282.3501">20004 10218 2653 0,'-18'-10'58'0,"7"7"12"0,-1-2 2 0,-6 2 4 0,3 0-61 0,0 1-15 0,3 2 0 0,3 0 0 16,3-3 122-16,6 3 22 0,0 0 4 0,0 0 0 15,0 0-87-15,0 0-17 0,6 3-4 0,-6-3-1 16,18 2-39-16,9 4 0 0,6-1-12 0,5-2 4 16,4 2-7-16,3 3-1 0,-4 0 0 0,1 2 0 15,-6-2-4-15,2 3 0 0,-5 2-1 0,0 0 0 16,-6 1 0-16,-9 1 0 0,-7 4 0 0,-2 0 0 15,-3 2 5-15,-6 2 0 0,-6 4 1 0,-9-1 0 16,-2 6 24-16,-7-3 5 0,0-2 1 0,-6-3 0 16,3-1-1-16,-2-1 0 0,-1-1 0 0,6-3 0 15,0-7-14-15,0-1-12 0,1-2 3 0,8-2 0 16,3-6-77-16,6 0-15 16,-3-3-3-16,9 3-755 0,9-11-150 0</inkml:trace>
  <inkml:trace contextRef="#ctx0" brushRef="#br0" timeOffset="70866.1431">20519 10554 3057 0,'0'0'87'0,"-15"3"18"0,4 2-84 0,2 0-21 16,3 3 0-16,0 0 0 0,0 0 80 0,3 3 12 16,0 2 3-16,3 0 0 0,0-2-58 0,-3 5-11 15,3 0-2-15,3 0-1 0,0-1-23 0,0 1 0 16,3-2 0-16,0-4-8 15,0 3-74-15,3-7-14 0,-1 2-4 0,-8-8 0 16,9 0-101-16,6-3-21 0,-3-8-4 0,0 1-1 16,-3-6 70-16,0 0 13 0,0-5 4 0,-3-3 0 15,0 0 34-15,-6-2 7 0,0-3 2 0,0 2 0 0,-3 3 205 0,0 3 40 0,0 3 9 16,0 2 2-16,0 5 63 0,3 3 13 0,0 0 2 16,0 8 1-16,0 0-90 0,0 0-19 0,6-5-3 15,0 2-1-15,0 3-69 0,6-2-15 0,0 2-2 16,-1 0-1-16,4 0-30 0,0 0-8 0,3 0 0 15,-3 0 0 1,0-3-18-16,6 3-8 0,0-3-2 0,-1 1 0 0,-5-1-32 16,0 1-8-16,3-1 0 0,-6 3-1 0,0 0 1 15,-3 0 0-15,-9 0 0 0,0 3 0 0,0 2 48 0,-6 3 9 0,-9 2 3 0,3 1 0 16,-3 5 44-16,0 2 8 0,0 1 3 0,0-1 0 16,1 1 25-16,-1-1 6 0,6 1 1 0,0-1 0 15,3-7-31-15,3 2-7 0,3 0-1 0,3-5 0 16,0 0-32-16,6 0-8 0,3-2 0 0,0-4 0 15,5-2-9-15,1-5-4 0,0 0-1 0,0-6 0 16,0-2-17-16,0-3-3 0,3 0-1 0,-1-8 0 16,-5-2-26-16,0-3-6 0,0-3-1 0,0-2 0 15,-6 2-24-15,0 3-4 0,-6 10-2 0,-3 3 0 16,-3 6 46-16,-6 2 8 0,3 3 3 0,-3 5 0 16,3 0 92-16,-3 2 18 0,-3 1 4 0,3 2 1 0,0 0 16 0,3 1 3 15,6-6 1-15,0 0 0 0,0 0-48 0,0 0-10 16,0 0-1-16,9 5-1 0,3-2-34 0,0-3 0 15,9 0 0-15,0-3 0 16,0-5-75-16,-1 0-12 0,1-5-2 0,6-3-1 16,0 0-98-16,0-5-20 0,-4 0-4 0</inkml:trace>
  <inkml:trace contextRef="#ctx0" brushRef="#br0" timeOffset="71260.7552">21115 10052 2995 0,'20'0'66'0,"-5"5"14"0,-9-3 2 0,0 1 2 0,-6-3-68 0,0 0-16 0,0 5 0 0,0 3 0 15,0 3 92-15,0 5 16 0,-3-3 2 0,3 8 1 16,-3 6-76-16,0-1-15 0,3 3-4 0,0 6 0 16,-3-1-16-16,0 3 0 0,3 0 0 0,0 0 0 15,0-2 0-15,0-1 0 0,0-8-13 0,0 3 5 16,0-2-32-16,0-3-7 0,-3-6-1 0,3-4 0 16,3-1-24-16,-3-3-4 15,-3-2-2-15,3-8 0 0,0 0 26 0,-3-5 6 0,0-3 1 16,0-5 0-16,-3-6 37 0,6-5 8 0,0-2 0 0,3 0 0 15,0-1 24-15,-3 1 4 0,3 2 0 0,3 3 1 16,-3 7 19-16,0 1 4 0,3 5 1 0,-3 6 0 0,3-1-11 16,0 3-2-16,3 3-1 0,-3 2 0 0,6 3-18 15,0 2-3-15,0 4-1 0,3-1 0 0,-6 3-17 0,2-3 0 16,4 3 8-16,0 0-8 0,-9 0 0 0,9-1 0 16,0-1 0-16,3-1 0 0,-3 0 0 15,-3-2 0-15,-6 2 0 0,0-5 0 0,2 0 0 0,-5 0 0 16,-9-3 0-16,-5 0 0 0,5 1 0 0,-6-1 0 15,-3 3 10-15,-3-5-10 0,-6-1 0 0,3 1 0 16,3-1 0-16,1 1 0 16,-1-6-22-16,3 1-10 0,6 2-1 0,9 0-1 15,0 0-147-15,-3-8-30 0,3 0-5 0,9-5-992 0</inkml:trace>
  <inkml:trace contextRef="#ctx0" brushRef="#br0" timeOffset="71449.0329">21636 10038 3261 0,'86'-8'72'0,"-68"6"14"0,-18 2 3 0,0 0 3 0,0 2-73 0,0-2-19 0,0 0 0 0,-12 14 0 15,-3-1 60-15,-3 8 8 0,6 5 1 0,-3 4 1 16,-6 4-47-16,7 3-10 0,-1 5-1 0,3 1-1 16,0-1-11-16,0 0 0 0,0-2 0 0,9 0 0 15,3-3-41-15,3-3-14 0,-6-5-2 0,9-2-1 16,6-1-150-16,-3-5-31 0,0-5-5 15</inkml:trace>
  <inkml:trace contextRef="#ctx0" brushRef="#br0" timeOffset="72066.6997">21627 10480 3081 0,'9'11'68'0,"-9"-11"13"0,0 8 3 0,-3 0 4 0,-3-3-71 0,6 0-17 15,6 0 0-15,-6-5 0 0,0 0 55 0,0 8 7 16,0-8 2-16,14 3 0 0,-2-3-43 0,3 0-8 15,3 0-1-15,6-5-1 0,12-1-11 0,-4-1-11 16,-2-4 3-16,-3-2 0 16,6 0-28-16,-1-1-6 0,-5-2-1 0,-3-2 0 15,-6-3-30-15,-3 5-7 0,3 0 0 0,-9 0-1 16,-7 3 23-16,-2 2 5 0,3 1 1 0,-6 4 0 0,-8 4 52 0,-1 2 18 0,-6 5 0 0,0 3 0 16,3 3 38-16,-6 2 7 0,-9 3 1 15,7 0 1-15,8 2 9 0,0 1 2 16,-3-1 0-16,3-2 0 0,3 0-30 0,3-3-6 0,9 0 0 15,3 1-1-15,-6-4-27 0,9-2-12 0,15 0 10 0,3-3-10 16,-6 1 0-16,6-4 0 0,2-2 0 0,4 0 0 16,0-2-15-16,0-4 4 0,-7 1 1 0,4-3 0 15,6 3 10-15,-9-6 11 0,-3 3-3 0,0 0 0 16,-1 0-8-16,-2 3-17 0,-3 2 4 0,-15 3 1 16,0 0 12-16,0 0 0 0,9 0-10 0,-9 0 10 15,-3 3 0-15,0 5 0 0,12-3 0 0,-3 6 0 16,-6-3 0-16,-3 2 0 0,0 1 0 0,6-3 12 15,9 0-4-15,-3 0-8 0,-15-3 12 0,9 3-4 16,9-5-8-16,-3 2 0 0,0 0 0 0,-3-2 8 16,-1-3-8-16,13 0 0 0,6 0 0 0,-3-3 0 15,-3-2-16-15,3 0-1 0,5-1-1 0,-2 1 0 16,0 0-9-16,0-3-1 16,0-3-1-16,3 3 0 0,-4 0 17 0,-5 3 3 0,-6-3 1 0,3 3 0 0,-3 0 8 15,-12 5 0-15,12-3 0 0,0 0 8 16,-6 3 4-16,-6 0 0 0,0 0 1 0,0 0 0 0,0 0-1 0,0 0 0 15,9 3 0-15,-9-3 0 0,0 0-12 0,9 8 9 16,2-3-9-16,4 0 8 0,-3-2-8 0,6 2-9 16,-6-2 9-16,3 0-13 0,0-3 13 0,9 0 10 15,-7 0-2-15,1 0 0 0,0-3-8 0,3 0-17 0,-6 1 4 16,3 2 1-16,-6-3 12 0,-3 3 0 0,2 0 9 16,-11 0-9-1,0 0-35-15,6 8-13 0,-3 3-2 0,-3-11-1 16,-3 18 6-16,-3 3 1 0,1-2 0 0,-1 2-849 0,3 0-170 0</inkml:trace>
  <inkml:trace contextRef="#ctx0" brushRef="#br0" timeOffset="73109.7583">20248 11377 1881 0,'0'-18'53'0,"0"18"12"0,-3-8-52 0,3 2-13 0,0 6 0 0,0 0 0 0,0 0 143 0,0 0 25 16,0 0 6-16,0 0 1 0,0 0-35 0,0 0-6 16,3 8-2-16,0 0 0 0,0 3-47 0,-3 5-9 15,0 0-3-15,0 2 0 0,0-2-36 0,0 5-7 16,0-2-2-16,-3-3 0 0,0 2-13 0,3-5-3 0,3 0-1 0,0-2 0 16,-3 0-11-16,6-3 0 0,0-3 0 0,0 0 0 31,0-5-35-31,6 0-5 0,0-8-2 0,3 3 0 15,-3-3-6-15,3-5-2 0,0-3 0 0,5-5 0 16,1 0 15-16,-3-6 3 0,3 1 1 0,-3 2 0 0,3-3 31 16,-6 6-9-16,-7 3 9 0,7 2 0 0,-6 5 0 0,3 3 0 0,-6 3 0 0,-6 5 0 15,0 0 0-15,9 5 17 0,0 3-2 0,-3 3-1 16,-3 5 25-16,3 2 5 0,-3-2 0 0,0 3 1 16,-3-1-12-16,0-2-2 0,0 0-1 0,0-3 0 15,0 0-15-15,0-2-3 0,0 0-1 0,3-6 0 16,3 3-20-16,-6-8-4 0,9 0-1 0,0 0 0 15,3-3-40-15,-1-2-8 16,4-3-2-16,0 0 0 0,-6-3 9 0,6 1 2 16,0-3 0-16,0-3 0 0,-3 0 33 0,0 0 8 0,-1 3 0 0,1-1 1 15,-6 4 11-15,-3 2 8 0,6 0-8 0,-6 3 11 16,-3 5 24-16,0 0 5 0,0 0 0 0,0 0 1 16,0 10 8-16,3 4 2 0,0 1 0 0,0 1 0 0,-3 0-22 15,3 3-4-15,-3-3-1 0,3 2 0 0,0-5-14 0,3 3-10 16,0-5 12-16,-3-1-12 0,0-2 0 15,3-2-14-15,6-4 1 0,0 1 0 16,0-3-48-16,-3 0-10 0,5-5-1 16,1-1-812-16,3 1-163 0</inkml:trace>
  <inkml:trace contextRef="#ctx0" brushRef="#br0" timeOffset="73501.2749">21162 11438 2962 0,'0'0'65'0,"0"0"14"0,0 0 2 0,0 0 3 0,0-5-68 0,-6 2-16 0,3-2 0 0,-3 2 0 16,0-5 76-16,0 5 11 0,-2-2 2 0,2 0 1 15,0 2-57-15,-3 1-11 0,0-1-2 0,3 3-1 16,-3 0-19-16,-3 3 0 0,0 5 0 0,0-1 0 16,3 4-12-16,0 2-4 0,-3 3 0 0,0 0 0 15,4 0 2-15,2 0 0 0,0 0 0 0,0 0 0 16,6-3 4-16,-3-3 1 0,6 1 0 0,0 0 0 15,3-4 9-15,0 1-8 0,0 0 8 0,-1-5-8 16,4 0 8-16,3-3 0 0,-3-6 0 0,3 1-8 16,0-3 8-16,0 0 0 0,3-2 0 0,-3-4 0 15,3 1 0-15,0-3-8 0,-4-2 8 0,1 2-12 16,3 0-16 0,-6 0-3-16,3 6-1 0,-3-1 0 0,-3 0-12 0,0 6-4 15,0 0 0-15,0 2 0 0,-6 3 36 0,0 0 12 0,3 5 0 0,0 1-9 16,-3 2 52-16,0 0 10 0,0 2 3 0,6-2 0 0,0 5-12 15,0-2-3-15,-3 0 0 0,3-1 0 0,5 1-29 16,-2-1-12-16,0-2 11 0,0 0-11 16,0 0-47-16,3-3-15 0,3 1-3 0,3-1-855 15,0-5-172-15</inkml:trace>
  <inkml:trace contextRef="#ctx0" brushRef="#br0" timeOffset="73676.8622">21493 11364 3292 0,'-21'-3'93'0,"18"9"21"0,6-1-91 0,0 3-23 0,-3 0 0 0,3 2 0 16,6 1 52-16,-3 2 5 0,3 0 2 0,-6 3 0 15,8-3-40-15,-2-2-8 0,6 2-2 0,-3 0 0 16,0-2-9-16,3 2-9 0,6-2 9 0,-3-3-13 31,-3-3-143-31,2 0-29 0,4 1-6 0</inkml:trace>
  <inkml:trace contextRef="#ctx0" brushRef="#br0" timeOffset="73814.7471">21633 11274 3430 0,'14'0'76'0,"1"3"15"0,-6-1 3 0,-6 6 2 16,-3 0-76-16,-6 5-20 0,-6 3 0 0,-3 5 0 0,4 6 26 0,-4-1 2 16,0 1 0-16,-3 2 0 15,3 0-48-15,3 0-10 0,3-3-2 0,3 4-995 16,0-7-199-16</inkml:trace>
  <inkml:trace contextRef="#ctx0" brushRef="#br0" timeOffset="74022.1082">22121 11240 3297 0,'41'-8'72'0,"-41"8"16"0,-3-6 2 0,-3 4 3 0,0-1-74 0,6 0-19 0,0 1 0 0,0 2 0 16,-5-3 38-16,5 3 4 0,11 0 1 0,-2 0 0 16,-9 0-43-16,21 3 0 0,6 2-11 0,9 0 3 31,5 1-63-31,1 2-12 0,-6 2-2 0,2-2-878 0,4 3-175 0</inkml:trace>
  <inkml:trace contextRef="#ctx0" brushRef="#br0" timeOffset="74198.5211">22079 11512 3186 0,'0'0'70'0,"0"0"14"0,0 0 4 0,0 8 1 15,-3 0-71-15,3-8-18 0,0 0 0 0,0 0 0 16,0 0 60-16,6 8 9 0,9 0 2 0,0-3 0 0,0 0-45 16,8 1-9-16,7-1-1 0,9-5-1 0,3 0-15 0,2 0-13 15,4-5 2-15,2-1 1 16,-2 1-122-16,-3-6-24 0,-10 1-4 0</inkml:trace>
  <inkml:trace contextRef="#ctx0" brushRef="#br0" timeOffset="74381.1551">22293 11025 3200 0,'15'-8'71'0,"-6"8"14"0,-6-2 3 0,0-1 1 0,-3 3-71 0,-6 3-18 0,6-3 0 0,-3 8 0 16,-6 2 53-16,-3 6 7 0,6 8 2 0,3 5 0 15,6 8-39-15,-12 5-8 0,-8 6-2 0,2 0 0 16,6 2-13-16,0 0-10 0,0-2 2 0,0-1 0 31,-3-4-131-31,15 2-25 0,6-3-6 0,0-5-1189 0</inkml:trace>
  <inkml:trace contextRef="#ctx0" brushRef="#br0" timeOffset="74559.2193">22526 11009 3222 0,'0'0'71'0,"0"0"14"0,0 0 3 0,0 14 3 0,0 1-73 0,0 4-18 0,-9 5 0 0,0 8 0 16,-3 7 48-16,3 6 5 0,-6 5 2 0,0 3 0 16,-3-5-43-16,3 2-12 0,12-7 0 0,-3 2 0 15,0-6-156-15,3 1-36 0,9-3-8 16</inkml:trace>
  <inkml:trace contextRef="#ctx0" brushRef="#br0" timeOffset="74953.9782">22993 11406 2401 0,'68'-2'52'0,"-47"-1"12"0,-3 3 1 0,-3-3 3 0,-15 3-54 0,9 0-14 0,-6-2 0 0,-3 2 0 15,18 5 153-15,-18-5 28 0,3 8 6 0,0 5 1 16,0-2-71-16,-3 7-13 0,6 3-4 0,-12 6 0 16,-6-1-56-16,3 6-11 0,15 2-2 0,-12 1-1 15,-9 2-20-15,0 0-10 0,12 0 10 0,-3 0-10 16,-6-8 0-16,3 0 0 0,-3-2 0 0,3-6 0 16,0-3 0-16,-2-2-12 0,2-3 1 0,-6-2 0 15,0-3-45-15,3-5-8 0,-3-6-3 0,-3-5 0 16,-3-3-57-16,6-7-11 0,1-9-2 0,2-10-753 15,-3-13-150-15</inkml:trace>
  <inkml:trace contextRef="#ctx0" brushRef="#br0" timeOffset="75068.0567">22999 11139 2674 0,'0'0'59'0,"0"0"12"0,21 5 2 0,-9 1 3 0,-12-6-61 0,8 5-15 16,1 0 0-16,-9-5 0 0,0 5 99 0,0-2 17 15,3 0 3-15,-3-3 1 0,0 0-112 0,0 0-23 0,0 0-4 0,0 0-1341 16</inkml:trace>
  <inkml:trace contextRef="#ctx0" brushRef="#br0" timeOffset="75414.798">23424 11438 3218 0,'-17'-5'92'0,"17"5"18"0,0 0-88 0,0 0-22 0,0 0 0 0,0 0 0 15,0 0 53-15,0 0 7 0,0 0 0 0,0 0 1 16,-3 5-28-16,-3 0-5 0,-6 3-2 0,3 3 0 16,6 5-26-16,-3 0 0 0,3-1 0 0,-6 7 0 15,9-1 0-15,0 0 0 0,0 0 0 0,9 0 0 16,-3-2 0-16,0 2 0 0,12-5 0 0,-6-3 0 16,5-2-28-16,1-3-2 0,-3-6 0 0,6-4 0 15,-3-1 7-15,0-5 2 0,-3-3 0 0,2-2 0 16,-5-5 21-16,9-4-11 0,-6-1 11 0,0-1-8 15,-6-5 8-15,0 2 0 0,-6 1-9 0,-6-1 9 0,-6 1 0 16,-3 7 0-16,3 1 0 0,-9 2 0 0,6 5 18 16,-6 3-2-16,4 3 0 0,2 5 0 0,3 0-16 15,0 3 0-15,0 2 0 0,0 0-9 16,9 3-39-16,0 0-8 0,6 0-2 0,0 3 0 16,3-3-149-16,3 0-29 0,6-3-7 0,-1-2-1 0</inkml:trace>
  <inkml:trace contextRef="#ctx0" brushRef="#br0" timeOffset="75820.082">24005 11054 3337 0,'-12'-13'73'0,"3"8"15"0,0-1 4 0,3-1 2 0,0 4-75 0,-3 0-19 0,9 1 0 0,-6 2 0 15,3 2 56-15,-3 4 8 0,0 4 2 0,0 6 0 16,1 5-46-16,-4 8-8 0,0 8-3 0,3 8 0 15,-3 6-9-15,3-4 0 0,0 1 0 0,0-1 0 16,3-4-15-16,-3-1-8 0,6-5-1 0,-3-2-1 16,6-1 4-16,-6-8 1 0,3 1 0 0,3-6 0 15,-3-5-22 1,0-6-4-16,0-10-1 0,0 0 0 0,0 0 15 16,0-2 4-16,6-9 0 0,-3-5 0 0,-3-2 8 0,6-6 3 0,-3-2 0 0,0-1 0 15,6-2 17-15,0 3-10 0,3-1 10 0,-3 6-8 16,-4 5 8-16,1 3 0 0,6 5 0 0,-12 8 0 15,0 0 20-15,9 3 5 0,9 4 2 0,-6 1 0 16,0 6 1-16,-3-1 0 0,6 5 0 0,0 1 0 0,0-3-18 16,-4 2-10-16,1 1 12 0,-6-3-12 0,0 2 10 15,-6-2-10-15,9-3 8 0,-6 3-8 0,-3-5 12 0,-6 2-4 16,0-2 0-16,-6-3 0 0,-6-1 4 0,7-1 1 16,-7-1 0-16,-3 0 0 0,6-5-13 0,-3 3-15 15,0-3 3-15,3-3 1 16,0-2-174-16,4 0-35 0,2-1-8 0</inkml:trace>
  <inkml:trace contextRef="#ctx0" brushRef="#br0" timeOffset="76141.1311">24567 11409 3315 0,'0'-5'73'0,"-6"-1"15"0,1 4 4 0,-1-6 0 0,-3 2-73 0,0-2-19 0,-3 3 0 0,3-3 0 15,-6 0 48-15,0 3 5 0,-6 2 2 0,9 1 0 16,-5 2-43-16,-4 0-12 0,6 5 0 0,-3 3 8 16,0 0-8-16,6 2 0 0,0 1 0 0,3 5 0 15,0-3 0-15,0 3 0 0,6 0 0 0,3 0 0 16,3-3 0-16,-3 6 0 0,9-4 0 0,3 1 0 16,3 0-13-16,0 0-1 0,6-3 0 0,0 0 0 15,-3 1 3-15,2-1 1 0,-2 0 0 0,0-2 0 16,-6-1 10-16,0 1 0 0,-3-3 0 0,-9-8 0 15,0 0 0-15,3 13 9 0,-9 0 0 0,-9-2 0 16,0-1 7-16,-6 1 0 0,-5 0 1 0,-1-3 0 16,0 2 12-16,0-2 3 0,-3 0 0 0,1-3 0 15,-1 1-88-15,6-1-18 16,-3-2-3-16,6-1-1461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19:55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19397 1095 2366 0,'0'0'67'0,"0"0"15"0,-3 6-66 0,-6-6-16 0,6 2 0 0,-3 4 0 0,3-6 147 0,-6 5 25 16,0-5 6-16,-2 0 1 0,-1 8-70 0,-6-3-13 15,0 3-4-15,-3-3 0 0,-3-2-44 0,-5 0-8 16,-4 5-3-16,0-8 0 0,-3 5-18 0,-2-5-4 16,-4 3-1-16,3-6 0 0,-2 3-14 0,-1 0 11 15,0-5-11-15,1-3 10 0,-4-3-10 0,0 3 8 16,-5-2-8-16,-1-6 8 0,0 2-8 0,-5-4 0 0,5 5 0 16,-2-6-11-16,-1 6 3 0,1 0 0 0,-4 5 0 15,-3-3 0-15,1 3 0 0,5 8 0 0,4-5 0 0,5 10 0 16,3-5-4-16,7 6 0 0,5 7 0 15,3-5 0-15,0 5 12 0,10 5 0 0,5-2 10 16,3 8-10-16,3-5 0 0,3 2 0 0,3 0 0 16,3 3 0-16,6 2 0 0,0 6 0 0,0-6 0 0,-1 1 0 15,4 5 0-15,0-1 0 0,0 4 0 0,0 5 0 16,-3-6 0-16,0 3 0 0,0 0 0 0,-3-3 0 16,-3-2 0-16,0-3 0 0,3-2 0 0,0-3 0 15,0-3 0-15,3-3 0 0,-6 1 0 0,5-6-10 16,4 0-3-16,3-8-1 0,3 3 0 0,6-2 0 15,6-4 0-15,5-2 0 0,4-2 0 0,3-1 0 16,8-5 5-16,1 3 1 0,6 2 0 0,2-5 0 16,7 6 8-16,2-1 0 0,-2-2 0 0,2 2-8 15,-3 3 8-15,1 0-13 0,-4 0 5 0,4 0 8 16,-1 0 0-16,-2 0 0 0,-4 0 0 0,1 0 0 16,-6 0 10-16,-4-3-10 0,1 1 12 0,-1-6-12 0,1 3 11 15,-3-1-11-15,-7-7 10 0,-5 0-10 0,-6 0 14 0,0-6-3 16,-7 0-1-16,-8-7 0 0,0-3 10 15,-6-3 1-15,0 0 1 0,-3-2 0 0,-6-6 5 16,0-2 1-16,0 2 0 0,-6 6 0 0,0 2-16 16,-3-2-2-16,0 5-1 0,0 2 0 0,3 6-9 0,-3 0 8 15,3 8-8-15,3 7 8 16,3-4-35-16,3 2-7 0,3 8-2 0,6 0-983 16,6 0-197-16</inkml:trace>
  <inkml:trace contextRef="#ctx0" brushRef="#br0" timeOffset="850.3711">21067 1135 2055 0,'9'5'45'0,"-3"-5"10"0,0 3 1 0,0-3 2 0,3 0-46 0,0 0-12 15,0 0 0-15,-3 3 0 0,2-3 98 0,-5 0 18 16,6 2 3-16,-6 4 1 0,3-6-8 0,-6 0-2 16,3-8 0-16,-3 8 0 0,0 0-10 0,0 0-1 15,0 0-1-15,-3-3 0 0,-6 0-29 0,-3 3-5 16,1-5-2-16,-4 5 0 0,-6-8-33 0,-3 3-6 16,-6-3-2-16,-2-5 0 0,-4-6-13 0,-9 1-8 15,-5 10 10-15,-7-6-10 0,0 1 9 0,1 0-9 0,-1 0 8 16,1 0-8-16,-1-6 0 0,4 11-12 0,5-8 0 0,9 8 1 15,4 0 11-15,2-2-10 0,6 2 10 16,3 3-10-16,6 5 10 0,1 0-10 0,5 0 10 16,0 0-10-16,3 5 2 0,0 0 0 0,0 3 0 15,0 5 0-15,0 6 8 0,3-1-13 0,0 9 5 0,0-1 8 16,0 6-8-16,0-3 8 0,0 3 0 0,3 0 0 16,0-1 0-16,0-4 0 0,3 2 0 0,0 0 0 15,3-8 0-15,-3 6 0 0,3-6 0 0,0 3 0 16,0-6 0-16,0 3 0 0,0 0 0 0,-3 3 0 15,0-3 0-15,0 3 0 0,0-3 0 0,0-2 0 16,-3-3 0-16,3 0 0 0,-3 0 0 0,3-3 0 16,0 0 0-16,0-2 0 0,3-6 0 0,3 3 0 15,0-6 0-15,3 1 0 0,0 5-12 0,9-8 12 16,3 0-16-16,9-5 4 0,2-3 0 0,13 8 1 16,6-8 11-16,2 3-10 0,7 5 10 0,2 0-10 0,1 0 10 15,2 0-13-15,7 5 5 0,-4 3 8 0,0 5-13 0,-2-5 5 16,-4 3 8-16,-2 2-13 0,-3 0 13 0,-1 0 0 15,-2-5 0-15,-1 0-9 0,-8 3 9 16,-6-6 0-16,-4 3 0 0,-2-5 0 0,-6-1 0 16,-3-2 11-16,-3 3-11 0,-7-3 12 0,4-3 16 15,-6-2 4-15,-3 0 1 0,0-3 0 0,3-3 14 0,-6-2 2 16,0-3 1-16,-3-2 0 0,3-9-50 0,-3 1 0 16,3-14 0-16,-3 3 0 0,-6-3 0 0,3 1 16 15,3-6-1-15,-3 0-1 0,-3 5-14 0,-3 0-16 0,3 0 3 0,-6 9 1 16,3-4 3-16,-6 4 1 15,-3-1 0-15,-3 5 0 0,6 6 8 0,-6 3-10 16,1 4 10-16,-4 1-10 0,6 0 10 0,0 8 0 0,3-3-9 0,3 2 9 16,-3 6-9-16,3-5 9 0,6 3-12 0</inkml:trace>
  <inkml:trace contextRef="#ctx0" brushRef="#br0" timeOffset="1830.7732">24228 1339 3132 0,'0'0'69'0,"-3"-3"15"0,-6-2 2 0,0-3 1 0,3 3-70 0,3 5-17 0,3 0 0 0,-3-8 0 15,-6 2 76-15,6-2 12 0,-3 3 3 0,-5 0 0 16,2-3-55-16,-6 3-12 0,0-3-1 0,-6 2-1 16,0-2-14-16,0 3-8 0,-2-3 8 0,-4 3-8 15,-3 0 0-15,9 2 8 0,-9-8-8 0,1 4 0 16,-7-1 0-16,-6-6 0 0,-2 1 0 0,-7 0 0 15,6-3 0-15,-14-5 0 0,5 0 0 0,1 2 8 16,8 1-8-16,-3-4 0 0,-2 9 0 0,8-5 0 0,6-1 0 16,-2 3 0-16,-7 3 0 0,3 3 0 0,7 2 0 0,-1 2-12 15,3-2 12-15,3 8-12 0,1 0 12 0,-1 8-12 16,0 0 12-16,9 8-12 0,-8-3 12 0,2 8 0 16,0 11 0-16,0-5-8 0,6 4 8 0,1-1 0 15,11 1 0-15,-3 1-8 0,3 0 8 0,9-6 0 16,-3 6 0-16,6-11 0 0,-3 6 0 0,12-6 0 15,-6 3 0-15,6-11-8 0,-1 5 8 0,-2-4 0 0,6-1 0 16,0 0 0-16,-3-8-8 0,-3 3 8 0,6-5-8 16,-6 2 8-16,-3 1-16 0,6-6 3 0,-3 0 0 0,-3 0 0 15,2-6-7-15,1 6-2 0,-3-2 0 16,9 2 0-16,0 2 8 0,6-2 2 0,0 0 0 0,3 6 0 31,2-6-12-31,4 5-3 0,12 3 0 0,-4 5 0 0,4 0 15 0,6-5 2 0,-4 5 1 0,4-2 0 16,6 2 9-16,2 0-8 0,7 1 8 0,-1-6-8 15,-2 10 8-15,2-10 0 0,-11 3 0 0,5-6-8 16,-2 3 8-16,-3-8 0 0,-1 2 0 0,-8-2 0 16,3 0 0-16,-10 0 9 0,-5-2-9 0,0-3 10 15,-9-1 11-15,-4-2 3 0,-2 0 0 0,0-5 0 16,-6 0 14-16,-3-6 3 0,3-4 1 0,3-4 0 16,-3 1-11-16,0-3-3 0,0 5 0 0,0-8 0 15,0 0-28-15,-3 3 0 0,-1 3-8 0,-2-6 8 16,6 5 0-16,-9 1-8 0,6 0 8 0,-6 2 0 15,-6 5-57-15,6 3-8 0,-3 3-2 16,-3-5 0-16,1-4-162 0,-1 4-33 0,-3 5-6 0</inkml:trace>
  <inkml:trace contextRef="#ctx0" brushRef="#br0" timeOffset="2773.7301">20475 2209 2476 0,'0'0'55'0,"3"8"11"0,-3-8 2 0,0 0 1 0,0 0-55 0,-3 8-14 0,3 3 0 0,-3-3 0 15,3-8 130-15,-3 5 23 0,-3 3 5 0,3-8 1 16,0 5-67-16,3-5-14 0,-9 3-2 0,0 2-1 16,3-5-35-16,-6 0-6 0,0-5-2 0,-3 2 0 15,-3 3-8-15,1-2-1 0,-7-1-1 0,-3-5 0 16,-3 3-22-16,-6-6 9 0,-2 8-9 0,-4-10 0 16,-6 0 16-16,-2 2-3 0,-4 3-1 0,-2-5 0 15,-1 0-12-15,4 2-8 0,2 1 8 0,0-1-13 16,4 3 2-16,-1-5 1 0,1 0 0 0,5 2 0 15,3 9 10-15,6-4-12 0,4 6 12 0,5 0-12 16,3 6 12-16,0-4 0 0,3 4-9 0,6-6 9 16,1 8 0-16,2 2 0 0,-3-2 0 0,6 11 0 15,-3-6-10-15,3 8 10 0,3 3 0 0,-3 5-9 16,3 0 9-16,0 5 0 0,0 3-9 0,0 0 9 16,0 0 0-16,3-2 0 0,0-3 0 0,0-1 0 15,0-4 0-15,0-3 0 0,-3-1 0 0,6-1 0 16,-3-1 0-16,0-3 0 0,0-2 0 0,0 3 0 15,3-9 0-15,-3 4 0 0,0-4 0 0,0 1 0 0,0-3 0 16,3 0 0-16,0-3-9 0,-3-5 9 0,6 5-13 16,3 0 1-16,6-2 0 0,3-3 0 15,5 5-33-15,7-5-7 0,6-5 0 0,9 2-1 16,2-2 10-16,7-3 3 0,2 6 0 0,7-1 0 16,8-2 31-16,1 5 9 0,2 0 0 0,0 5 0 0,1-5-11 0,-4 0 3 15,1 3 0-15,-10 2 0 0,-2 0 8 0,-4 0 0 16,-8-5 0-16,-6 8 0 0,-4-8 15 0,-8 3-2 15,-3-3 0-15,-3-3 0 0,-6 3 27 0,-4-8 4 16,1 3 2-16,-6-5 0 0,0-1 2 0,-3-2 1 16,0 0 0-16,-3-6 0 0,0 0-14 0,0-7-3 15,0 0-1-15,-3-6 0 0,0 0-31 0,0-2 0 0,0 2 0 16,-3 0 0-16,0 6 0 0,0 5 0 0,0 2-13 0,-3 1 4 31,3 4-105-31,3 1-21 0,-6 5-4 0</inkml:trace>
  <inkml:trace contextRef="#ctx0" brushRef="#br0" timeOffset="3204.0825">16599 1130 2012 0,'0'0'44'0,"0"0"10"0,3 10 2 0,-3-10 0 0,0 0-45 0,0 0-11 0,0 0 0 0,0 0 0 16,0 6 160-16,0 4 31 0,3 1 5 0,-3 2 2 16,0 0-78-16,0 6-15 0,0 2-3 0,0 3-1 15,3 5-57-15,0-3-12 0,0 6-3 0,3-5 0 16,0-1-21-16,0 6-8 0,0 0 0 0,0-1 0 31,-6-4-92-31,3-6-24 0,9-3-4 0,-9 1-755 0,-3-11-150 0</inkml:trace>
  <inkml:trace contextRef="#ctx0" brushRef="#br0" timeOffset="3346.3452">16623 722 3240 0,'-18'14'72'0,"12"-12"14"0,-3 3 3 0,0 1 1 0,3 2-72 0,-3-3-18 0,-2 0 0 0,2 3 0 0,0-8 56 0,0 8 7 16,3 3 1-16,0-3 1 0,0-3-55 0,3 3-10 16,0 5 0-16</inkml:trace>
  <inkml:trace contextRef="#ctx0" brushRef="#br0" timeOffset="4385.8307">22921 2244 2084 0,'6'0'46'0,"-3"5"10"0,-3-5 1 0,9 8 1 0,-9-3-46 0,3 3-12 0,-3 0 0 0,0-3 0 16,0-5 171-16,-3 8 32 0,0-2 6 0,-3-1 2 15,0 0-75-15,0 3-16 0,-3-8-2 0,1 3-1 16,-1-1-57-16,-3 1-11 0,-6-6-2 0,-6 1-1 16,0-1-20-16,-6-5-4 0,-5-2-1 0,-7 2 0 15,-3-8-21-15,1 3 0 0,-7-1 0 0,1 1 0 16,-1-3 0-16,-6-2 0 0,-2 4-10 0,-1 1 10 16,1 0-14-16,2 0 4 0,7 0 1 0,2 5 0 15,3-3 9-15,4 6-10 0,-4 2 10 0,6-2-10 16,1 2 10-16,-1 6-8 0,6 2 8 0,3-2-8 15,4 2 8-15,5 3 0 0,3-3 0 0,3 3-8 16,6 3 8-16,6 2 0 0,0 0 0 0,3 6 0 16,3-1 0-16,6 6 0 0,3 5 0 0,3 0-8 15,3 0 8-15,-3 1 0 0,0 1 0 0,-7 1 0 16,4-3 0-16,0 0 0 0,-6 0 0 0,-6-2 0 0,0 2 0 16,0-5 0-16,-6-3 0 0,-3 3 11 0,-6-6-11 15,4 3 0-15,-4-2 0 0,0-3 0 16,3-3 0-16,0-2 0 0,3-1 0 0,0-5 0 0,9-5 0 0,0 0 0 15,0 0 0-15,9 3 0 0,9 2-10 0,3-5-4 16,9-5-1-16,5 2 0 0,4 1-4 0,9 2-1 16,5-3 0-16,4 3 0 0,8 0 20 0,7 0 0 15,2 0 0-15,0 0 0 0,1 0 0 0,-4 3-10 16,10-1 10-16,-1-2-8 0,-9 3 8 0,-2-3 0 0,-7 0 8 16,-5 0-8-16,-9-3 0 0,-4 3 9 0,-2-5-9 15,-6 5 0-15,-4-5 20 0,-8 0-4 0,-6-3 0 16,-6 0 0-16,0 0 13 0,-3 2 3 0,-3-7 0 15,-6 0 0-15,-3-6-4 0,0 1-1 0,6-3 0 16,-6-8 0-16,-15 0-14 0,12-11-2 0,3 0-1 0,-9 1 0 16,6-6-10-16,0 2 0 0,-3 1 0 15,6 5 0-15,6 2-18 0,-3 1 1 0,-9 10 0 16,9 3 0-16,-3 8-94 16,3 8-18-16,-6-3-4 0,6 8-836 0,0 13-167 0</inkml:trace>
  <inkml:trace contextRef="#ctx0" brushRef="#br0" timeOffset="5117.9265">24850 2389 3110 0,'0'0'68'0,"-6"-2"15"0,-3-4 2 0,-3 6 3 0,12 0-71 0,0 0-17 0,0-8 0 0,-3 6 0 15,3 2 52-15,-6-3 8 0,-2 3 0 0,8-8 1 16,-6 5-34-16,0 1-7 0,-3 2-2 0,-3-8 0 15,3 3-10-15,-3-1-8 0,-6-2 9 0,-6-2-9 16,-2-1 10-16,-4 1-10 0,-6-4 10 0,-3 1-10 16,1 0 8-16,-1 0-8 0,3-1 0 0,-2-4 0 15,-4-1 8-15,12 11-8 0,0-5 0 0,-2 0 0 16,2 0 0-16,-6 0 0 0,3-1 0 0,1 1 0 16,2 5 0-16,-6 3 0 0,0 0 0 0,10-1 0 15,-4 6 0-15,9 6-12 0,0-1 3 0,3-2 0 16,0 7 9-16,1 3 0 0,-1 1 0 0,9-1 0 15,-12 3 0-15,12 2 0 0,-3 6 0 0,3-5 0 16,-3 4 8-16,0 1-8 0,3 0 8 0,1 2-8 16,-1 4 0-16,9-4 9 0,-3 0-9 0,0 1 0 15,6 2 0-15,0 0 0 0,-3-2 0 0,9-4 0 16,-4 4 0-16,1-9 0 0,3 4 0 0,-3-4 0 0,0-5 0 16,3 0 0-16,0 3 0 0,3-5 0 15,-3-3 0-15,6 2 0 0,0-4 0 0,3 2-9 0,5-6 0 16,-2 1 0-16,0-3 0 0,9-3 0 0,17 3-6 0,-5-2-1 15,-3 2 0-15,0 0 0 0,2 0 4 0,-2 0 1 16,3 2 0-16,-1 1 0 0,1 5 11 0,6 0-10 16,5 0 10-16,1 2-10 0,-7-2 10 0,-5 6 0 15,0 1 10-15,-1 1-10 0,-2-2 0 0,-9-4 0 16,0 1 0-16,-4-1 0 0,-2-4 0 0,-6 2 0 0,-3-8 0 16,-6 0 0-16,3 0 24 0,-3 0-2 0,-9 0 0 15,9-8 0-15,-9-6 15 0,0 1 3 0,6-3 1 0,-3 0 0 16,-6-10-21-16,3 2-5 0,3-5-1 0,0-3 0 15,-3-5 3-15,5 3 1 0,-2-11 0 0,6-5 0 16,-6 2-18-16,6 0 0 0,0 11 0 0,-9-2 0 16,6 7-11-16,0 5-2 0,-6 1-1 0,0 2 0 15,6 8-65 1,-3 6-13-16,-3-1-2 0,0 6-910 0,9 5-183 0</inkml:trace>
  <inkml:trace contextRef="#ctx0" brushRef="#br0" timeOffset="7685.6163">19605 548 2592 0,'0'0'57'0,"0"0"12"0,0 0 3 0,-2-8 0 0,-1 2-58 0,3 6-14 16,0 0 0-16,-3 0 0 0,3 0 128 0,0 0 22 15,0 0 5-15,0 0 1 0,0 0-85 0,0 0-17 16,0 0-3-16,0 0-1 0,0 6-38 0,0 7-12 16,0 0 0-16,0 6 0 0,0 2 0 0,0 0 0 15,0 3 0-15,0 2 0 16,3-4-61-16,-3 1-13 0,0-2-2 0,0-2-1 15,0-6-131-15,0 0-25 0,0 1-6 0</inkml:trace>
  <inkml:trace contextRef="#ctx0" brushRef="#br0" timeOffset="7826.0092">19603 235 2829 0,'0'0'62'0,"-3"6"13"0,-3-1 2 0,0 3 3 0,0-3-64 0,0 9-16 0,-3-1 0 0,3 0 0 15,0 0 30-15,0 0 2 0,3 6 1 0,0-6 0 16,3 6-157-16,3-6-32 0,0 3-7 0</inkml:trace>
  <inkml:trace contextRef="#ctx0" brushRef="#br0" timeOffset="8014.4334">19847 696 3297 0,'0'0'72'0,"0"0"16"0,-3 8 2 0,0-3 3 0,3 3-74 0,-3 0-19 15,3 3 0-15,3-4 0 0,-3 7 19 0,0-4 0 16,3 4 0-16,-3-1 0 16,3 3-43-16,0 2-8 0,-3 1-1 0</inkml:trace>
  <inkml:trace contextRef="#ctx0" brushRef="#br0" timeOffset="8990.6073">19736 1074 2307 0,'0'0'51'0,"0"0"10"0,0-5 3 0,0 5 0 0,0 0-51 0,0 0-13 0,0 5 0 0,0-5 0 16,0 0 134-16,0 0 24 0,0 0 5 0,-3 8 1 15,3-8-65-15,0 0-13 0,0 0-2 0,-5 5-1 16,-4-2-30-16,6-6-5 0,-3 3-2 0,0-5 0 16,0 5-29-16,-3-8-5 0,0 3-2 0,3 5 0 15,-3-8-10-15,-6 3 10 0,3-6-10 0,3 3 10 16,-3 0-10-16,-2-2 0 0,-4 2 0 0,3-6 8 16,0 7-8-16,0-7 0 0,-6 4 0 0,6 2 0 15,0-3 0-15,4 3 0 0,-1 0 0 0,0 3 0 16,0 5 0-16,6-5 0 0,-3 2-8 0,3 3 8 15,6 0 0-15,0 0 0 0,0 0-9 0,-6 8 9 16,3 5 0-16,-3 11-12 0,6 3 12 0,0 2-10 16,-3 2 10-16,6 6 0 0,-3 3 0 0,0-5 0 0,-3 10 0 15,0-11 0-15,0 3 0 0,3 3 0 0,-3-6 0 16,3 3 0-16,0-5 0 0,0 0 0 0,-3 2 0 0,0-8 0 16,0-2 0-16,3-3 0 0,0 1 0 0,-3-4 8 15,3 1-8-15,0-6 0 0,0-8 0 0,0 6 0 16,3-1 0-16,0-4 0 0,0 2 0 0,0-3-15 15,0-5 4-15,3 8 1 0,3-3-6 0,-3-2 0 16,0 2-1-16,0 0 0 0,3-5 1 0,-9 0 0 16,12 3 0-16,0 2 0 0,0-5 8 0,2 6 8 0,-2-6-12 15,6 0 12-15,0 0 0 0,0 0-8 16,-3 0 8-16,6-6 0 0,-1 6 0 0,4-8 0 0,-3 3 8 16,0-3-8-16,0-3 11 0,0-2-11 0,2 0 12 15,1 0-12-15,-3-3 14 0,-3-3-4 0,0 1-1 0,-3-3 0 16,-3 7 1-16,-3-4 0 0,-4 5 0 0,1-6 0 15,-6-2 2-15,0-5 1 0,0 2 0 0,-6 3 0 16,1-11-5-16,-1 5 0 0,0-4-8 0,-3-4 12 16,0-2-12-16,3 5 0 0,0 3 0 0,-3-2 0 15,0-9-80 1,0 8-10-16,9 6-2 0</inkml:trace>
  <inkml:trace contextRef="#ctx0" brushRef="#br0" timeOffset="9804.2315">20894 2151 2336 0,'-3'16'52'0,"3"-11"10"0,-3-2 2 0,0 0 1 0,3-3-52 0,-3 0-13 0,0-3 0 0,3 3 0 16,0 0 157-16,-5-3 29 0,-4-5 6 0,6 3 0 15,-6 5-88-15,9 0-19 0,-6-5-3 0,0 2-1 16,0 0-31-16,0 1-6 0,-3 2-2 0,0 0 0 16,0-6-13-16,-3 4-2 0,0-1-1 0,-3 1 0 15,0 2-18-15,1-8-8 0,-4 8 8 0,-3-6-8 16,3 1 8-16,-3-3-8 0,0 3 8 0,1-3-8 15,-1 3 0-15,-3-3 0 0,0 2 0 0,3 1 0 16,6 0 0-16,-2 2 0 0,2-5 0 0,3 6 0 16,-3-1 0-16,6 3 0 0,3-5 0 0,-3 5 0 0,0 5 0 15,6-5 0-15,3 8 0 0,-3 5 0 0,0 6-11 16,3-6 11-16,0 8-8 0,3 3 8 0,-6 2 0 16,0 6 0-16,-6 0 0 0,6 5 0 0,3-3-10 0,-3 1 10 15,0 4-12-15,0-4 12 0,-3 2 0 0,3-6 0 16,0 1 0-16,-3 3 0 0,6-6 0 0,-2 0 0 15,2-8 9-15,0 3-9 0,-3-3 0 0,6 3 0 16,-1-3 0-16,-2 0 0 0,0-2-8 0,3-1 8 16,3 1-10-16,0 2 10 0,-6-8-26 15,3 3 1-15,0-5 0 0,0-1 0 16,6 3-11-16,-3-5-3 0,0 5 0 0,-6-7 0 16,6 2 11-16,-3-6 1 0,-3-2 1 0,0 0 0 0,0 0 15 0,12 0 11 15,-3-2-13-15,6 2 5 0,0-6 8 0,0 4 0 0,-1-4 0 0,7-4-8 16,0 7 8-16,0-5 0 0,3 3 0 0,-3 0 0 15,5-6 0-15,1 9 11 0,0-9-11 0,6 3 12 16,2 5-1-16,-2-2 0 0,-3-6 0 0,0 4 0 16,2 1-1-16,-5-2 0 0,-3 0 0 0,0-2 0 15,-3-1 4-15,-3 1 1 0,-1-4 0 0,-2-4 0 16,0-1 5-16,-3 3 0 0,0-5 1 0,-6 0 0 16,0 0-1-16,0-5 0 0,-3-6 0 0,-3-3 0 15,0-12-8-15,-3 4-1 0,0-2-1 0,-3 3 0 16,3-3-68-16,0 0-14 15,3 5-2-15,0 14-1416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B7E2C-325C-D04D-B5DE-E49FBD26D10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0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0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8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72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114E3-8EC4-4671-ABA3-85307266D739}" type="slidenum">
              <a:rPr lang="en-US" altLang="en-US" sz="1400">
                <a:latin typeface="Comic Sans MS" panose="030F0702030302020204" pitchFamily="66" charset="0"/>
              </a:rPr>
              <a:pPr/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276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0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82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4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5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0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54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40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04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40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42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9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5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71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66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2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5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1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6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6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415552"/>
            <a:ext cx="8026400" cy="283761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Applications of </a:t>
            </a:r>
            <a:r>
              <a:rPr lang="en-US" altLang="en-US" b="1" dirty="0" smtClean="0">
                <a:solidFill>
                  <a:schemeClr val="tx2"/>
                </a:solidFill>
              </a:rPr>
              <a:t>DFS(?)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Topological </a:t>
            </a:r>
            <a:r>
              <a:rPr lang="en-US" altLang="en-US" b="1" dirty="0">
                <a:solidFill>
                  <a:schemeClr val="tx2"/>
                </a:solidFill>
              </a:rPr>
              <a:t>sort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C6878-9B08-654A-9C65-E21C36D150FC}" type="slidenum">
              <a:rPr lang="en-US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620547" name="Rectangle 1027"/>
          <p:cNvSpPr>
            <a:spLocks noChangeArrowheads="1"/>
          </p:cNvSpPr>
          <p:nvPr/>
        </p:nvSpPr>
        <p:spPr bwMode="auto">
          <a:xfrm>
            <a:off x="1657034" y="4509346"/>
            <a:ext cx="50147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2400" i="1" dirty="0">
                <a:latin typeface="+mn-lt"/>
                <a:cs typeface="+mn-cs"/>
              </a:rPr>
              <a:t>Topological order:  1, 2, 3, 4, 5, 6, 7</a:t>
            </a:r>
          </a:p>
        </p:txBody>
      </p:sp>
      <p:sp>
        <p:nvSpPr>
          <p:cNvPr id="620586" name="Rectangle 106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45151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Example</a:t>
            </a:r>
            <a:endParaRPr kumimoji="0" lang="en-US" sz="3600" dirty="0">
              <a:cs typeface="+mj-cs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117B5A4-ED59-43E2-86B7-A140050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EE1D246C-5735-42DB-A36B-3586F3D5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AB3A76A7-C197-43EF-8DCE-9A9FF75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0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1B4CAE10-E98D-4A32-9C32-44CA672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3" y="2794794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7D14084E-C01D-41AF-A9BF-82CD245B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485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9B7A700F-5A69-4661-A418-A9DFD0F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6BA53496-81D7-4CF9-A280-A5F900E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0" name="AutoShape 13">
            <a:extLst>
              <a:ext uri="{FF2B5EF4-FFF2-40B4-BE49-F238E27FC236}">
                <a16:creationId xmlns:a16="http://schemas.microsoft.com/office/drawing/2014/main" id="{FDA2B38E-E577-4A08-A441-4B84553C56F9}"/>
              </a:ext>
            </a:extLst>
          </p:cNvPr>
          <p:cNvCxnSpPr>
            <a:cxnSpLocks noChangeShapeType="1"/>
            <a:stCxn id="43" idx="3"/>
            <a:endCxn id="45" idx="7"/>
          </p:cNvCxnSpPr>
          <p:nvPr/>
        </p:nvCxnSpPr>
        <p:spPr bwMode="auto">
          <a:xfrm flipH="1">
            <a:off x="859860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4">
            <a:extLst>
              <a:ext uri="{FF2B5EF4-FFF2-40B4-BE49-F238E27FC236}">
                <a16:creationId xmlns:a16="http://schemas.microsoft.com/office/drawing/2014/main" id="{D97B7263-F6C7-45AF-BC1F-6B7EBB2B9FFC}"/>
              </a:ext>
            </a:extLst>
          </p:cNvPr>
          <p:cNvCxnSpPr>
            <a:cxnSpLocks noChangeShapeType="1"/>
            <a:stCxn id="43" idx="5"/>
            <a:endCxn id="46" idx="1"/>
          </p:cNvCxnSpPr>
          <p:nvPr/>
        </p:nvCxnSpPr>
        <p:spPr bwMode="auto">
          <a:xfrm>
            <a:off x="1525023" y="2158206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5">
            <a:extLst>
              <a:ext uri="{FF2B5EF4-FFF2-40B4-BE49-F238E27FC236}">
                <a16:creationId xmlns:a16="http://schemas.microsoft.com/office/drawing/2014/main" id="{2DD072BC-BB6D-4DB7-A323-555EBED3C015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>
            <a:off x="1564710" y="206454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9F5773A1-3A0A-4CCE-9D3E-2090562200E3}"/>
              </a:ext>
            </a:extLst>
          </p:cNvPr>
          <p:cNvCxnSpPr>
            <a:cxnSpLocks noChangeShapeType="1"/>
            <a:stCxn id="44" idx="5"/>
            <a:endCxn id="47" idx="1"/>
          </p:cNvCxnSpPr>
          <p:nvPr/>
        </p:nvCxnSpPr>
        <p:spPr bwMode="auto">
          <a:xfrm>
            <a:off x="2755335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1C8E1F71-BA22-4885-BD3B-7047266B627A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2177485" y="2928144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8">
            <a:extLst>
              <a:ext uri="{FF2B5EF4-FFF2-40B4-BE49-F238E27FC236}">
                <a16:creationId xmlns:a16="http://schemas.microsoft.com/office/drawing/2014/main" id="{302999C0-EF3C-470A-9F07-8FAF05FA8744}"/>
              </a:ext>
            </a:extLst>
          </p:cNvPr>
          <p:cNvCxnSpPr>
            <a:cxnSpLocks noChangeShapeType="1"/>
            <a:stCxn id="49" idx="7"/>
            <a:endCxn id="47" idx="3"/>
          </p:cNvCxnSpPr>
          <p:nvPr/>
        </p:nvCxnSpPr>
        <p:spPr bwMode="auto">
          <a:xfrm flipV="1">
            <a:off x="2755335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9">
            <a:extLst>
              <a:ext uri="{FF2B5EF4-FFF2-40B4-BE49-F238E27FC236}">
                <a16:creationId xmlns:a16="http://schemas.microsoft.com/office/drawing/2014/main" id="{00E5326E-289A-425A-AC15-3B3103C3C990}"/>
              </a:ext>
            </a:extLst>
          </p:cNvPr>
          <p:cNvCxnSpPr>
            <a:cxnSpLocks noChangeShapeType="1"/>
            <a:stCxn id="46" idx="3"/>
            <a:endCxn id="48" idx="7"/>
          </p:cNvCxnSpPr>
          <p:nvPr/>
        </p:nvCxnSpPr>
        <p:spPr bwMode="auto">
          <a:xfrm flipH="1">
            <a:off x="1525023" y="3023394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20">
            <a:extLst>
              <a:ext uri="{FF2B5EF4-FFF2-40B4-BE49-F238E27FC236}">
                <a16:creationId xmlns:a16="http://schemas.microsoft.com/office/drawing/2014/main" id="{8EE414E2-0497-461D-8570-F9F98DB63A2A}"/>
              </a:ext>
            </a:extLst>
          </p:cNvPr>
          <p:cNvCxnSpPr>
            <a:cxnSpLocks noChangeShapeType="1"/>
            <a:stCxn id="49" idx="1"/>
            <a:endCxn id="46" idx="5"/>
          </p:cNvCxnSpPr>
          <p:nvPr/>
        </p:nvCxnSpPr>
        <p:spPr bwMode="auto">
          <a:xfrm flipH="1" flipV="1">
            <a:off x="2139385" y="3023394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21">
            <a:extLst>
              <a:ext uri="{FF2B5EF4-FFF2-40B4-BE49-F238E27FC236}">
                <a16:creationId xmlns:a16="http://schemas.microsoft.com/office/drawing/2014/main" id="{C244E3EC-3D80-46FF-97F1-07738478017E}"/>
              </a:ext>
            </a:extLst>
          </p:cNvPr>
          <p:cNvCxnSpPr>
            <a:cxnSpLocks noChangeShapeType="1"/>
            <a:stCxn id="49" idx="2"/>
            <a:endCxn id="48" idx="6"/>
          </p:cNvCxnSpPr>
          <p:nvPr/>
        </p:nvCxnSpPr>
        <p:spPr bwMode="auto">
          <a:xfrm flipH="1">
            <a:off x="1564710" y="3793331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BE3906B4-84B2-4A3F-8103-5D0804F0F0F5}"/>
              </a:ext>
            </a:extLst>
          </p:cNvPr>
          <p:cNvCxnSpPr>
            <a:cxnSpLocks noChangeShapeType="1"/>
            <a:stCxn id="45" idx="5"/>
            <a:endCxn id="48" idx="1"/>
          </p:cNvCxnSpPr>
          <p:nvPr/>
        </p:nvCxnSpPr>
        <p:spPr bwMode="auto">
          <a:xfrm>
            <a:off x="859860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7725F1BF-A54D-49E4-9065-41D4FC9A8410}"/>
              </a:ext>
            </a:extLst>
          </p:cNvPr>
          <p:cNvCxnSpPr>
            <a:cxnSpLocks noChangeShapeType="1"/>
            <a:stCxn id="46" idx="2"/>
            <a:endCxn id="45" idx="6"/>
          </p:cNvCxnSpPr>
          <p:nvPr/>
        </p:nvCxnSpPr>
        <p:spPr bwMode="auto">
          <a:xfrm flipH="1">
            <a:off x="897960" y="2928144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BB365CE5-6B51-448A-8F70-ADD3E425E6B6}"/>
              </a:ext>
            </a:extLst>
          </p:cNvPr>
          <p:cNvCxnSpPr>
            <a:cxnSpLocks noChangeShapeType="1"/>
            <a:stCxn id="44" idx="3"/>
            <a:endCxn id="46" idx="7"/>
          </p:cNvCxnSpPr>
          <p:nvPr/>
        </p:nvCxnSpPr>
        <p:spPr bwMode="auto">
          <a:xfrm flipH="1">
            <a:off x="2139385" y="2158206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87B5420-CB93-4CE3-9DB6-15FDBEE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80CA07-5144-46EA-96F2-433F508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9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C21ED-3326-48D5-9C82-3FD6571B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66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5" name="AutoShape 28">
            <a:extLst>
              <a:ext uri="{FF2B5EF4-FFF2-40B4-BE49-F238E27FC236}">
                <a16:creationId xmlns:a16="http://schemas.microsoft.com/office/drawing/2014/main" id="{B0B83287-E89C-424F-8126-90B4E75831A7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564161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A115970-B9B3-4D83-8B15-41FC6330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4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7" name="AutoShape 30">
            <a:extLst>
              <a:ext uri="{FF2B5EF4-FFF2-40B4-BE49-F238E27FC236}">
                <a16:creationId xmlns:a16="http://schemas.microsoft.com/office/drawing/2014/main" id="{6625A3F2-9A2D-46D3-A8F1-365C8F2F2C9C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630836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7E6F571-B2FA-4102-AA1B-D41A395F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57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9" name="AutoShape 32">
            <a:extLst>
              <a:ext uri="{FF2B5EF4-FFF2-40B4-BE49-F238E27FC236}">
                <a16:creationId xmlns:a16="http://schemas.microsoft.com/office/drawing/2014/main" id="{5E558735-DAC2-4474-9E95-DF322C43740C}"/>
              </a:ext>
            </a:extLst>
          </p:cNvPr>
          <p:cNvCxnSpPr>
            <a:cxnSpLocks noChangeShapeType="1"/>
            <a:stCxn id="66" idx="6"/>
            <a:endCxn id="68" idx="2"/>
          </p:cNvCxnSpPr>
          <p:nvPr/>
        </p:nvCxnSpPr>
        <p:spPr bwMode="auto">
          <a:xfrm>
            <a:off x="6975114" y="2928144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56E4ABD-324A-4026-A1E5-F3090C60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2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1" name="AutoShape 34">
            <a:extLst>
              <a:ext uri="{FF2B5EF4-FFF2-40B4-BE49-F238E27FC236}">
                <a16:creationId xmlns:a16="http://schemas.microsoft.com/office/drawing/2014/main" id="{9FF0BC68-58F7-424B-A2AB-08F03DC38F54}"/>
              </a:ext>
            </a:extLst>
          </p:cNvPr>
          <p:cNvCxnSpPr>
            <a:cxnSpLocks noChangeShapeType="1"/>
            <a:stCxn id="68" idx="6"/>
            <a:endCxn id="70" idx="2"/>
          </p:cNvCxnSpPr>
          <p:nvPr/>
        </p:nvCxnSpPr>
        <p:spPr bwMode="auto">
          <a:xfrm>
            <a:off x="7640276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A727255-42D4-4058-8E70-1B7EB01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3" name="AutoShape 36">
            <a:extLst>
              <a:ext uri="{FF2B5EF4-FFF2-40B4-BE49-F238E27FC236}">
                <a16:creationId xmlns:a16="http://schemas.microsoft.com/office/drawing/2014/main" id="{2FAC137E-9579-4987-8A13-8483CAC7A6DB}"/>
              </a:ext>
            </a:extLst>
          </p:cNvPr>
          <p:cNvCxnSpPr>
            <a:cxnSpLocks noChangeShapeType="1"/>
            <a:stCxn id="70" idx="6"/>
            <a:endCxn id="72" idx="2"/>
          </p:cNvCxnSpPr>
          <p:nvPr/>
        </p:nvCxnSpPr>
        <p:spPr bwMode="auto">
          <a:xfrm>
            <a:off x="8307026" y="2928144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37">
            <a:extLst>
              <a:ext uri="{FF2B5EF4-FFF2-40B4-BE49-F238E27FC236}">
                <a16:creationId xmlns:a16="http://schemas.microsoft.com/office/drawing/2014/main" id="{EF1EC6C3-614B-44B4-A3EB-9882306723D8}"/>
              </a:ext>
            </a:extLst>
          </p:cNvPr>
          <p:cNvCxnSpPr>
            <a:cxnSpLocks noChangeShapeType="1"/>
            <a:stCxn id="64" idx="0"/>
            <a:endCxn id="68" idx="0"/>
          </p:cNvCxnSpPr>
          <p:nvPr/>
        </p:nvCxnSpPr>
        <p:spPr bwMode="auto">
          <a:xfrm rot="5400000" flipV="1">
            <a:off x="6840970" y="2128838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365D73D7-C6C2-45C4-9F2D-A98F8F1B72FF}"/>
              </a:ext>
            </a:extLst>
          </p:cNvPr>
          <p:cNvCxnSpPr>
            <a:cxnSpLocks noChangeShapeType="1"/>
            <a:stCxn id="63" idx="4"/>
            <a:endCxn id="68" idx="3"/>
          </p:cNvCxnSpPr>
          <p:nvPr/>
        </p:nvCxnSpPr>
        <p:spPr bwMode="auto">
          <a:xfrm rot="5400000" flipH="1" flipV="1">
            <a:off x="6440920" y="2090737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39">
            <a:extLst>
              <a:ext uri="{FF2B5EF4-FFF2-40B4-BE49-F238E27FC236}">
                <a16:creationId xmlns:a16="http://schemas.microsoft.com/office/drawing/2014/main" id="{4B399C19-57C0-4DFD-AEFA-8DFFB2BD7FF1}"/>
              </a:ext>
            </a:extLst>
          </p:cNvPr>
          <p:cNvCxnSpPr>
            <a:cxnSpLocks noChangeShapeType="1"/>
            <a:stCxn id="62" idx="4"/>
            <a:endCxn id="68" idx="4"/>
          </p:cNvCxnSpPr>
          <p:nvPr/>
        </p:nvCxnSpPr>
        <p:spPr bwMode="auto">
          <a:xfrm rot="16200000" flipH="1">
            <a:off x="6175014" y="1729581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AutoShape 40">
            <a:extLst>
              <a:ext uri="{FF2B5EF4-FFF2-40B4-BE49-F238E27FC236}">
                <a16:creationId xmlns:a16="http://schemas.microsoft.com/office/drawing/2014/main" id="{F4D351DE-587A-4D2B-AED2-F46DBD682F1A}"/>
              </a:ext>
            </a:extLst>
          </p:cNvPr>
          <p:cNvCxnSpPr>
            <a:cxnSpLocks noChangeShapeType="1"/>
            <a:stCxn id="62" idx="0"/>
            <a:endCxn id="66" idx="0"/>
          </p:cNvCxnSpPr>
          <p:nvPr/>
        </p:nvCxnSpPr>
        <p:spPr bwMode="auto">
          <a:xfrm rot="5400000" flipV="1">
            <a:off x="5841639" y="1796256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41">
            <a:extLst>
              <a:ext uri="{FF2B5EF4-FFF2-40B4-BE49-F238E27FC236}">
                <a16:creationId xmlns:a16="http://schemas.microsoft.com/office/drawing/2014/main" id="{06642151-03AF-41B1-BFF4-A8F4A165A208}"/>
              </a:ext>
            </a:extLst>
          </p:cNvPr>
          <p:cNvCxnSpPr>
            <a:cxnSpLocks noChangeShapeType="1"/>
            <a:stCxn id="68" idx="7"/>
            <a:endCxn id="72" idx="0"/>
          </p:cNvCxnSpPr>
          <p:nvPr/>
        </p:nvCxnSpPr>
        <p:spPr bwMode="auto">
          <a:xfrm rot="16200000">
            <a:off x="8216539" y="2180431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42">
            <a:extLst>
              <a:ext uri="{FF2B5EF4-FFF2-40B4-BE49-F238E27FC236}">
                <a16:creationId xmlns:a16="http://schemas.microsoft.com/office/drawing/2014/main" id="{CB1AB784-E59C-47FF-AB1A-1EC6BE05568F}"/>
              </a:ext>
            </a:extLst>
          </p:cNvPr>
          <p:cNvCxnSpPr>
            <a:cxnSpLocks noChangeShapeType="1"/>
            <a:stCxn id="63" idx="0"/>
            <a:endCxn id="70" idx="0"/>
          </p:cNvCxnSpPr>
          <p:nvPr/>
        </p:nvCxnSpPr>
        <p:spPr bwMode="auto">
          <a:xfrm rot="5400000" flipV="1">
            <a:off x="6840970" y="1463675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43">
            <a:extLst>
              <a:ext uri="{FF2B5EF4-FFF2-40B4-BE49-F238E27FC236}">
                <a16:creationId xmlns:a16="http://schemas.microsoft.com/office/drawing/2014/main" id="{6D8F96DB-294E-4082-8422-4851013180FF}"/>
              </a:ext>
            </a:extLst>
          </p:cNvPr>
          <p:cNvCxnSpPr>
            <a:cxnSpLocks noChangeShapeType="1"/>
            <a:stCxn id="62" idx="4"/>
            <a:endCxn id="72" idx="4"/>
          </p:cNvCxnSpPr>
          <p:nvPr/>
        </p:nvCxnSpPr>
        <p:spPr bwMode="auto">
          <a:xfrm rot="16200000" flipH="1">
            <a:off x="6855257" y="1049338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E3301CA2-DD1E-4B32-9A46-74847174472F}"/>
              </a:ext>
            </a:extLst>
          </p:cNvPr>
          <p:cNvSpPr/>
          <p:nvPr/>
        </p:nvSpPr>
        <p:spPr bwMode="auto">
          <a:xfrm>
            <a:off x="3726885" y="2685828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for last few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</p:spPr>
            <p:txBody>
              <a:bodyPr/>
              <a:lstStyle/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Terminology: vertices, edges, paths, connected component, tree, bipartite…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Vertices vs Edges: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in general,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for trees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BFS: Layers, queue, shortest paths, all edges go to same or adjacent layer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DFS: recursion/stack; all edges ancestor/descendant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Algorithms: Connected Comp, bipartiteness, topological sort</a:t>
                </a:r>
              </a:p>
              <a:p>
                <a:r>
                  <a:rPr lang="en-US" sz="2400" dirty="0">
                    <a:latin typeface="Gill Sans" charset="0"/>
                  </a:rPr>
                  <a:t>Techniques: Induction on vertices/layers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  <a:blipFill>
                <a:blip r:embed="rId3"/>
                <a:stretch>
                  <a:fillRect l="-1123" t="-105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Interval Scheduling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Hard to define exactly but can give general properties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Solution is built in small steps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Decisions on how to build the solution are made to </a:t>
            </a:r>
            <a:r>
              <a:rPr lang="en-US" altLang="en-US" sz="2400" dirty="0">
                <a:solidFill>
                  <a:schemeClr val="accent2"/>
                </a:solidFill>
              </a:rPr>
              <a:t>maximize some criterion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without looking to the future</a:t>
            </a:r>
          </a:p>
          <a:p>
            <a:pPr lvl="2" eaLnBrk="1" hangingPunct="1"/>
            <a:r>
              <a:rPr lang="en-US" altLang="en-US" sz="2400" dirty="0"/>
              <a:t>Want the ‘best’ current partial solution as if the current step were the last step</a:t>
            </a:r>
          </a:p>
          <a:p>
            <a:pPr eaLnBrk="1" hangingPunct="1"/>
            <a:r>
              <a:rPr lang="en-US" altLang="en-US" sz="2800" dirty="0"/>
              <a:t>May be more than one greedy algorithm using different criteria to solve a given problem</a:t>
            </a:r>
          </a:p>
          <a:p>
            <a:pPr lvl="2" eaLnBrk="1" hangingPunct="1"/>
            <a:endParaRPr lang="en-US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1120" y="178200"/>
              <a:ext cx="8218080" cy="138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240" y="162720"/>
                <a:ext cx="8246520" cy="14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Goal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Given currency denominations: 1, 5, 10, 25, 100,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give change to customer using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fewest</a:t>
            </a:r>
            <a: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number of coins.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 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34¢.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Cashier's algorithm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At each iteration, give the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largest</a:t>
            </a:r>
            <a: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coin valued ≤ the amount to be paid.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$2.89.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BA0F3887-70F4-4488-813A-AB3DE2418517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2707481"/>
            <a:ext cx="3962400" cy="709613"/>
            <a:chOff x="1584" y="1200"/>
            <a:chExt cx="3456" cy="619"/>
          </a:xfrm>
        </p:grpSpPr>
        <p:pic>
          <p:nvPicPr>
            <p:cNvPr id="46" name="Picture 5" descr="nifront">
              <a:extLst>
                <a:ext uri="{FF2B5EF4-FFF2-40B4-BE49-F238E27FC236}">
                  <a16:creationId xmlns:a16="http://schemas.microsoft.com/office/drawing/2014/main" id="{6492CBDB-A8D5-4D02-8390-3062A8EB5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248"/>
              <a:ext cx="518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 descr="quarterfront">
              <a:extLst>
                <a:ext uri="{FF2B5EF4-FFF2-40B4-BE49-F238E27FC236}">
                  <a16:creationId xmlns:a16="http://schemas.microsoft.com/office/drawing/2014/main" id="{11A058D9-50B0-451E-B2A5-9C063CFEE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" descr="pennyfront">
              <a:extLst>
                <a:ext uri="{FF2B5EF4-FFF2-40B4-BE49-F238E27FC236}">
                  <a16:creationId xmlns:a16="http://schemas.microsoft.com/office/drawing/2014/main" id="{DA4AFA3C-806D-4C72-89E5-E44794BA2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48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8" descr="pennyback">
              <a:extLst>
                <a:ext uri="{FF2B5EF4-FFF2-40B4-BE49-F238E27FC236}">
                  <a16:creationId xmlns:a16="http://schemas.microsoft.com/office/drawing/2014/main" id="{0A5E17A3-A0CA-40B5-8174-BA92D1150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9" descr="pennyback">
              <a:extLst>
                <a:ext uri="{FF2B5EF4-FFF2-40B4-BE49-F238E27FC236}">
                  <a16:creationId xmlns:a16="http://schemas.microsoft.com/office/drawing/2014/main" id="{1BD53516-D238-409E-B2B0-74260373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" descr="pennyback">
              <a:extLst>
                <a:ext uri="{FF2B5EF4-FFF2-40B4-BE49-F238E27FC236}">
                  <a16:creationId xmlns:a16="http://schemas.microsoft.com/office/drawing/2014/main" id="{0054009E-324B-4329-A3F8-944EF1ED5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12C1AB16-AD77-45A4-A2CE-BF5268963C68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5040845"/>
            <a:ext cx="5741988" cy="1357313"/>
            <a:chOff x="144" y="3024"/>
            <a:chExt cx="5057" cy="1195"/>
          </a:xfrm>
        </p:grpSpPr>
        <p:pic>
          <p:nvPicPr>
            <p:cNvPr id="53" name="Picture 12" descr="$1front">
              <a:extLst>
                <a:ext uri="{FF2B5EF4-FFF2-40B4-BE49-F238E27FC236}">
                  <a16:creationId xmlns:a16="http://schemas.microsoft.com/office/drawing/2014/main" id="{FE4EA8F3-8E40-4537-B485-A4B7C71EE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" descr="dimefront">
              <a:extLst>
                <a:ext uri="{FF2B5EF4-FFF2-40B4-BE49-F238E27FC236}">
                  <a16:creationId xmlns:a16="http://schemas.microsoft.com/office/drawing/2014/main" id="{09CF52D5-D056-4D11-B159-F206AB062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360"/>
              <a:ext cx="46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4" descr="pennyfront">
              <a:extLst>
                <a:ext uri="{FF2B5EF4-FFF2-40B4-BE49-F238E27FC236}">
                  <a16:creationId xmlns:a16="http://schemas.microsoft.com/office/drawing/2014/main" id="{CE783216-D0D3-49A5-983C-2E546CF9C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120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5" descr="pennyback">
              <a:extLst>
                <a:ext uri="{FF2B5EF4-FFF2-40B4-BE49-F238E27FC236}">
                  <a16:creationId xmlns:a16="http://schemas.microsoft.com/office/drawing/2014/main" id="{72851900-919F-496D-8904-D7956C44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6" descr="$1back">
              <a:extLst>
                <a:ext uri="{FF2B5EF4-FFF2-40B4-BE49-F238E27FC236}">
                  <a16:creationId xmlns:a16="http://schemas.microsoft.com/office/drawing/2014/main" id="{5882E084-CAD2-42F7-969A-480C6D5AB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 descr="pennyback">
              <a:extLst>
                <a:ext uri="{FF2B5EF4-FFF2-40B4-BE49-F238E27FC236}">
                  <a16:creationId xmlns:a16="http://schemas.microsoft.com/office/drawing/2014/main" id="{4B4E335C-F9CC-41F6-96B8-A2CAE0561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8" descr="pennyback">
              <a:extLst>
                <a:ext uri="{FF2B5EF4-FFF2-40B4-BE49-F238E27FC236}">
                  <a16:creationId xmlns:a16="http://schemas.microsoft.com/office/drawing/2014/main" id="{7FF84018-8B1A-40C8-B943-7FE48B6F3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20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9" descr="quarterfront">
              <a:extLst>
                <a:ext uri="{FF2B5EF4-FFF2-40B4-BE49-F238E27FC236}">
                  <a16:creationId xmlns:a16="http://schemas.microsoft.com/office/drawing/2014/main" id="{8B5EC6CD-B313-42B0-B066-2E0F75D78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0" descr="quarterfront">
              <a:extLst>
                <a:ext uri="{FF2B5EF4-FFF2-40B4-BE49-F238E27FC236}">
                  <a16:creationId xmlns:a16="http://schemas.microsoft.com/office/drawing/2014/main" id="{48249629-B50F-4308-9DAA-D387E1C5A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1" descr="quarterfront">
              <a:extLst>
                <a:ext uri="{FF2B5EF4-FFF2-40B4-BE49-F238E27FC236}">
                  <a16:creationId xmlns:a16="http://schemas.microsoft.com/office/drawing/2014/main" id="{2EF5EABA-C090-4670-B7CE-86B501A8E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is not always Optimal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51404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Observation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Greedy algorithm is sub-optimal for US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postal denominations: 1, 10, 21, 34, 70, 100, 350, 1225, 1500.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Counterexample.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140¢.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Greedy:  100, 34, 1, 1, 1, 1, 1, 1.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Optimal:  70, 70.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285750" lvl="1"/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Lesson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Greedy is short-sighted. Always chooses the most attractive choice at the moment. But this may lead to a dead-end later.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1" name="Picture 5">
            <a:extLst>
              <a:ext uri="{FF2B5EF4-FFF2-40B4-BE49-F238E27FC236}">
                <a16:creationId xmlns:a16="http://schemas.microsoft.com/office/drawing/2014/main" id="{DB044A71-3AD1-4D72-BAEB-AF0AD15F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6"/>
          <a:stretch>
            <a:fillRect/>
          </a:stretch>
        </p:blipFill>
        <p:spPr bwMode="auto">
          <a:xfrm>
            <a:off x="7072539" y="2466192"/>
            <a:ext cx="889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14472B29-504B-498E-85F4-A1398426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2" y="3807574"/>
            <a:ext cx="758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>
            <a:extLst>
              <a:ext uri="{FF2B5EF4-FFF2-40B4-BE49-F238E27FC236}">
                <a16:creationId xmlns:a16="http://schemas.microsoft.com/office/drawing/2014/main" id="{E3D73568-CCE2-4B16-9BE1-FD078233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30" y="3782633"/>
            <a:ext cx="798500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>
            <a:extLst>
              <a:ext uri="{FF2B5EF4-FFF2-40B4-BE49-F238E27FC236}">
                <a16:creationId xmlns:a16="http://schemas.microsoft.com/office/drawing/2014/main" id="{28952931-645F-4337-A9B8-CB2B2F47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70" y="2466192"/>
            <a:ext cx="822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">
            <a:extLst>
              <a:ext uri="{FF2B5EF4-FFF2-40B4-BE49-F238E27FC236}">
                <a16:creationId xmlns:a16="http://schemas.microsoft.com/office/drawing/2014/main" id="{7BED0501-B47A-4EE3-AAEB-1EF3BBB2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19" y="3923125"/>
            <a:ext cx="1046760" cy="7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BCD39B83-32FC-4C87-9ED9-386330E6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3782633"/>
            <a:ext cx="703628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A56DB3BD-5AFE-4B4E-BCF2-89B432C3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96" y="2497942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>
            <a:extLst>
              <a:ext uri="{FF2B5EF4-FFF2-40B4-BE49-F238E27FC236}">
                <a16:creationId xmlns:a16="http://schemas.microsoft.com/office/drawing/2014/main" id="{21F3B0A1-1C09-47F8-AD60-1E71B6D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8127" r="22195" b="30876"/>
          <a:stretch>
            <a:fillRect/>
          </a:stretch>
        </p:blipFill>
        <p:spPr bwMode="auto">
          <a:xfrm>
            <a:off x="5215290" y="2516992"/>
            <a:ext cx="841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3">
            <a:extLst>
              <a:ext uri="{FF2B5EF4-FFF2-40B4-BE49-F238E27FC236}">
                <a16:creationId xmlns:a16="http://schemas.microsoft.com/office/drawing/2014/main" id="{B8C1D438-F275-4BEB-BEE2-06003132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8"/>
          <a:stretch>
            <a:fillRect/>
          </a:stretch>
        </p:blipFill>
        <p:spPr bwMode="auto">
          <a:xfrm>
            <a:off x="4265296" y="3923126"/>
            <a:ext cx="1035986" cy="6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7063D-09BC-4ACA-B916-59B0D686CA03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Greedy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Easy to produce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Fast running times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Work only on certain classes of problems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Hard part is showing that they are correct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Two methods for proving that greedy algorithms do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Greedy algorithm stays ahead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At each step any other algorithm will have a worse value for some criterion that eventually implies optimality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Exchange Argument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Can transform any other solution to the greedy solution at no loss in quality</a:t>
            </a:r>
          </a:p>
        </p:txBody>
      </p:sp>
    </p:spTree>
    <p:extLst>
      <p:ext uri="{BB962C8B-B14F-4D97-AF65-F5344CB8AC3E}">
        <p14:creationId xmlns:p14="http://schemas.microsoft.com/office/powerpoint/2010/main" val="190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Scheduling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E1AF-A4CE-4ED4-8DDE-8B40F3C938FE}"/>
              </a:ext>
            </a:extLst>
          </p:cNvPr>
          <p:cNvGrpSpPr/>
          <p:nvPr/>
        </p:nvGrpSpPr>
        <p:grpSpPr>
          <a:xfrm>
            <a:off x="4253949" y="4668551"/>
            <a:ext cx="4861652" cy="2013798"/>
            <a:chOff x="1295400" y="3048000"/>
            <a:chExt cx="6781800" cy="3571875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BF835284-2EB0-43AD-B747-2923B1953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5"/>
              <a:ext cx="588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48BE8ACB-5F7A-42C0-89E4-B666E8F56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2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3BB90ED-41ED-4F98-8276-E2725CA9A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024563"/>
              <a:ext cx="7620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Time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CEBE7676-367A-48D8-AFB2-9A3531FF4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F3406F6-2E75-4B5A-929B-27656DF06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5AB75D3-00CD-4C1F-9FBD-AAC83E19E7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54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BC2E426-F24F-49BC-9EAF-28ACE9089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158749" y="4640264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8F89960-92F6-4CA1-84E4-BB2F7B8F3A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954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C535309-56A5-45FF-A348-60CC3E2B2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6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79FA8F4-9889-4D09-9CC8-AE7B178726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795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B1F90CC-6F82-458D-9614-C1E9275230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3215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C8371818-BBC2-44E1-91EB-192449B8E0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47962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5D0EAFBA-9F1E-4550-B814-08EB03500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005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F560E2C-73D4-41D0-86D0-94DC3093A1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163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41D155F8-5FF1-4D95-821E-0ABBA76A42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704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3FB7358D-480A-41C3-AE32-64CEE8E2B9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863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CFEB2BF9-9724-4CDA-8C54-590FF451D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F93F8B59-4B21-4CF2-AB71-7AA5200D1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530A16AF-AF05-4F98-8507-EF9AC51F5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F3BB8EA1-77A9-49ED-B80E-6D44E45D3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45E6E695-620A-47C4-BFB6-2A39825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E65D936D-7DC3-4BE3-B26E-59E44154E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F31422B0-0B0A-4A6E-A215-8232905E0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E9EB0A16-4E05-4038-822C-1BDEEB404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1A8D032E-3A80-4860-9100-C7D60290B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24E46172-6532-4B6C-AEBE-8D172AB90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56209B84-67D0-4B7A-8F2C-233563379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BB46EE-0210-4232-9495-B0C6FA97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5124450"/>
              <a:ext cx="19367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f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FB95EF-B267-40F7-9FA0-D2F9F177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5540375"/>
              <a:ext cx="1938338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g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B9BB17E8-0112-4441-AD2A-3C6BFE51ED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6377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A64A6A-3145-4AC6-9741-EC5DEE68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5951538"/>
              <a:ext cx="1454150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940A3E-258A-498C-AECC-E7DE80D8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850" y="4708525"/>
              <a:ext cx="1452563" cy="2778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AF6D64-6CE9-41D6-B322-89CB16C4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3048000"/>
              <a:ext cx="2906712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3CD14F-186B-4F0C-84D0-E3635B01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63925"/>
              <a:ext cx="14541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DB03B1-22FA-490A-AE84-FCECB1B1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3878263"/>
              <a:ext cx="968375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8B005B-270D-4D23-8873-D8B02901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4294188"/>
              <a:ext cx="2420937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d</a:t>
              </a:r>
            </a:p>
          </p:txBody>
        </p:sp>
        <p:grpSp>
          <p:nvGrpSpPr>
            <p:cNvPr id="40" name="Group 43">
              <a:extLst>
                <a:ext uri="{FF2B5EF4-FFF2-40B4-BE49-F238E27FC236}">
                  <a16:creationId xmlns:a16="http://schemas.microsoft.com/office/drawing/2014/main" id="{4A819964-A975-4FAD-A2C5-315104003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699" y="3454401"/>
              <a:ext cx="4845050" cy="2765425"/>
              <a:chOff x="1218" y="2182"/>
              <a:chExt cx="3052" cy="1742"/>
            </a:xfrm>
            <a:solidFill>
              <a:srgbClr val="0070C0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55A6F7-7A92-4449-9702-BAB905338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" y="3749"/>
                <a:ext cx="916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h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0FD382D-A246-4850-94B7-1E95B5CB4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2966"/>
                <a:ext cx="915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e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3B7A2D-FEF4-499E-99B1-5C172EDF0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182"/>
                <a:ext cx="916" cy="1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compatible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Sort the jobs in </a:t>
            </a:r>
            <a:r>
              <a:rPr lang="en-US" altLang="en-US" sz="2400" dirty="0">
                <a:solidFill>
                  <a:srgbClr val="FF0000"/>
                </a:solidFill>
              </a:rPr>
              <a:t>some</a:t>
            </a:r>
            <a:r>
              <a:rPr lang="en-US" altLang="en-US" sz="2400" dirty="0"/>
              <a:t> order. Go over the jobs and take as much as possible provided it is compatible with the jobs already taken.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Main question: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What order?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Does it give the Optimum answer?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Why?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Precedence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In a directed graph, an edge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/>
                  <a:t> means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occur before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sz="24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Applications</a:t>
                </a:r>
              </a:p>
              <a:p>
                <a:pPr eaLnBrk="1" hangingPunct="1">
                  <a:defRPr/>
                </a:pPr>
                <a:r>
                  <a:rPr kumimoji="1" lang="en-US" sz="2400" dirty="0"/>
                  <a:t>Course prerequisite: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course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be taken 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Compilation: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must compile module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400" dirty="0"/>
                  <a:t>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Computing overflow: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output of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is part of input to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Manufacturing or assembly: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sand it before paint it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8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9D70B-A991-4FD3-A96D-EEC63F3A9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1470" r="2236" b="3501"/>
          <a:stretch/>
        </p:blipFill>
        <p:spPr>
          <a:xfrm>
            <a:off x="5645791" y="1511513"/>
            <a:ext cx="3397542" cy="17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Possible Approaches for Inter Sched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Sort the jobs in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some</a:t>
                </a:r>
                <a:r>
                  <a:rPr lang="en-US" altLang="en-US" sz="2000" dirty="0"/>
                  <a:t> order. Go over the jobs and take as much as possible provided it is compatible with the jobs already taken.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[Shortest interval]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interval length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start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start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finish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finish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86360" y="2964240"/>
              <a:ext cx="2643840" cy="213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3760" y="2954520"/>
                <a:ext cx="2671920" cy="21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Earliest Finish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Consider jobs in increasing order of finish time. Take each job provided it’s compatible with the ones already taken.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Implementation. 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𝑂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𝑛</m:t>
                    </m:r>
                    <m:r>
                      <m:rPr>
                        <m:sty m:val="p"/>
                      </m:rP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log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⁡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𝑛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).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Remember job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was added last to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compatible with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if </a:t>
                </a:r>
                <a14:m>
                  <m:oMath xmlns:m="http://schemas.openxmlformats.org/officeDocument/2006/math"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p>
                      <m:sSup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jobs by finish times so that f(1)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f(2)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f(n).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</a:t>
                </a: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if</a:t>
                </a:r>
                <a:r>
                  <a:rPr lang="en-US" sz="1600" b="1" dirty="0">
                    <a:latin typeface="Courier New" charset="0"/>
                  </a:rPr>
                  <a:t> (job j compatible with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return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blipFill>
                <a:blip r:embed="rId4"/>
                <a:stretch>
                  <a:fillRect b="-127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4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976302DC-49D8-4C74-9360-BC08D395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760053"/>
            <a:ext cx="647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B2B7DD1-4A18-4C3D-ACA4-290FD3E2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50541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61F3C2-23E4-4D53-B67A-3DF50A79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53145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BEB66EB-5446-478F-A937-AB740283A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6005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5D1CF3B-356B-4ACF-A034-328FE789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60BEE3F-CC2C-44B1-A955-54302C93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69253"/>
            <a:ext cx="3200400" cy="3048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EA57BF2-CA49-4CF9-A250-7C3E798B4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12053"/>
            <a:ext cx="1066800" cy="3048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C929247-EC54-4832-B871-C124E52E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40853"/>
            <a:ext cx="2133600" cy="304800"/>
          </a:xfrm>
          <a:prstGeom prst="rect">
            <a:avLst/>
          </a:prstGeom>
          <a:solidFill>
            <a:srgbClr val="FF00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6CBB46C-9DE9-43AF-AB6F-878AA89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54853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24161331-8D34-4AFD-9C27-B086ED3E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83653"/>
            <a:ext cx="2667000" cy="3048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17E0076-C739-4313-8332-9B72B265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98053"/>
            <a:ext cx="2133600" cy="304800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D171158-6428-41CF-BBB3-A70ACE7B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26453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B3D848A-E687-4214-8A04-F19E9574DB1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8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BA4ECD15-C4F2-4EEF-A001-4973542A3A6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304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CD4C2740-E0D4-486E-B0F0-1A442C88EF9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295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8701126E-B4CA-433F-B265-FBCAD05AF6F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62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527738D-3367-44FF-BB17-E17F9DCC658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62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2417D182-7CAD-4AE6-A22B-D7F9E5DB991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828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A5F3973F-8206-4869-8903-37E5F587923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429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2F4F3C2-60FB-4E3C-A456-AD41FA33B8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95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B633BD7A-846A-4B5D-B5F3-CF7A6BF35A6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495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9B58B436-E608-434A-B8C7-2D0A24EBC15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2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5BC6C24C-C847-4BB1-9C53-A161FD34C05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2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BC355EDB-A8FB-48C5-B513-0D3F4C61A70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029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95139831-46D7-43EF-A893-952A9FDA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0C54B3AE-F5B0-4646-99CE-10D64F8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7B587C1C-127F-4615-A3D4-6C98524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68FBDF8B-6383-4CE0-9F51-D8042779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20D24C31-6ABC-4411-9EA2-E40F4162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C43F5512-2ED4-46A8-9414-BC8DC064C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833CF328-570C-47AC-9848-C972A0A6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7F1CDB48-6297-47F9-B582-D2444891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B148DBFF-907C-4E58-AF59-781F2C5A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5AA7E0A6-3829-4186-A35D-24FEF82D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8BC46B08-F1BC-4DD8-8B42-C4BC1639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80FE6B7D-E1A6-47CD-B05C-B86460E5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55253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E21CDC88-5DAC-40B3-8907-77D08949F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6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8EC847B5-478D-49AB-AF1F-1929FA62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8215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0432C150-19DB-4151-83BA-24A64E55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:a16="http://schemas.microsoft.com/office/drawing/2014/main" id="{CB57BABA-F94B-4D62-BE32-99CCB66C06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86867"/>
            <a:ext cx="5867400" cy="304800"/>
            <a:chOff x="912" y="1776"/>
            <a:chExt cx="3696" cy="2208"/>
          </a:xfrm>
        </p:grpSpPr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7AC199B0-A1DB-4DB3-842E-78F50441C1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4BBB045-6DA3-48AA-AD22-8CF4B21DDC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9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521ABBCF-BF1E-4CCF-980F-A9F38DDBC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2F1E980D-1E09-4727-88AE-B5A474ED78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4F4B9954-676D-45B5-9716-69AA3143BB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8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0382D7D-7448-4CED-A57D-5373F5B46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523D8960-6E17-4501-90B6-01D4BA51A8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16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8E246725-1581-499C-AF63-F7053BC1C8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82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B64DDB86-68CB-4831-82C8-CDE341CD2F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3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2EAB7E6D-329A-4AAD-8F38-ACCDFB09A0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9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A065B8D-2F0C-4DAC-9539-DBA4C07C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0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987F5B44-F107-4AAE-97A2-474F14F79C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Text Box 55">
            <a:extLst>
              <a:ext uri="{FF2B5EF4-FFF2-40B4-BE49-F238E27FC236}">
                <a16:creationId xmlns:a16="http://schemas.microsoft.com/office/drawing/2014/main" id="{6B77E016-66D9-4061-BB04-266D4FB5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" name="Text Box 56">
            <a:extLst>
              <a:ext uri="{FF2B5EF4-FFF2-40B4-BE49-F238E27FC236}">
                <a16:creationId xmlns:a16="http://schemas.microsoft.com/office/drawing/2014/main" id="{E5D6EABF-A3AD-49F4-A4CF-48097559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9A4972DE-972D-422F-B24E-EDC5134B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324A9A44-4B54-4DA7-85C1-D19B84E1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D487EC1E-83B6-415C-ABC8-5F1C9D6C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1C4F7846-29D0-48DF-898A-638C5F07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" name="Text Box 61">
            <a:extLst>
              <a:ext uri="{FF2B5EF4-FFF2-40B4-BE49-F238E27FC236}">
                <a16:creationId xmlns:a16="http://schemas.microsoft.com/office/drawing/2014/main" id="{29BA9FA7-3552-415C-B3D0-B4BE8D9B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" name="Text Box 62">
            <a:extLst>
              <a:ext uri="{FF2B5EF4-FFF2-40B4-BE49-F238E27FC236}">
                <a16:creationId xmlns:a16="http://schemas.microsoft.com/office/drawing/2014/main" id="{09538C2B-9B31-44BC-BFC2-793E78ED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" name="Text Box 63">
            <a:extLst>
              <a:ext uri="{FF2B5EF4-FFF2-40B4-BE49-F238E27FC236}">
                <a16:creationId xmlns:a16="http://schemas.microsoft.com/office/drawing/2014/main" id="{F9A1D5CC-3101-41DF-B7D6-297D2790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" name="Text Box 64">
            <a:extLst>
              <a:ext uri="{FF2B5EF4-FFF2-40B4-BE49-F238E27FC236}">
                <a16:creationId xmlns:a16="http://schemas.microsoft.com/office/drawing/2014/main" id="{6B8D7B69-3EAD-48D1-B552-8F578540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" name="Text Box 65">
            <a:extLst>
              <a:ext uri="{FF2B5EF4-FFF2-40B4-BE49-F238E27FC236}">
                <a16:creationId xmlns:a16="http://schemas.microsoft.com/office/drawing/2014/main" id="{70A28586-F2C5-4358-937F-CC28F3BB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F3CE9374-BB9D-4727-B233-655D0D2D7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868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AutoShape 32">
            <a:extLst>
              <a:ext uri="{FF2B5EF4-FFF2-40B4-BE49-F238E27FC236}">
                <a16:creationId xmlns:a16="http://schemas.microsoft.com/office/drawing/2014/main" id="{72F3A6BC-127E-408D-BA02-AD6EC5AF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3926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369D66F2-DB30-45D2-A919-20284824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5484814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307AB282-148E-407F-B05E-F6D341FB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4" y="5493629"/>
            <a:ext cx="1066800" cy="304800"/>
          </a:xfrm>
          <a:prstGeom prst="rect">
            <a:avLst/>
          </a:prstGeom>
          <a:solidFill>
            <a:srgbClr val="003399">
              <a:alpha val="57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B6B5E41B-ABF5-4814-A0D2-17DD283E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480106"/>
            <a:ext cx="32004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D1BC54EB-62A0-413E-8CB4-F5C12A1B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182" y="5482896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D756ED47-0D42-46CE-AE78-D8F4D2C0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3" y="5485633"/>
            <a:ext cx="2667000" cy="304800"/>
          </a:xfrm>
          <a:prstGeom prst="rect">
            <a:avLst/>
          </a:prstGeom>
          <a:solidFill>
            <a:srgbClr val="006600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D43EE716-571D-4786-800E-6A05487B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015" y="5482896"/>
            <a:ext cx="2133600" cy="304800"/>
          </a:xfrm>
          <a:prstGeom prst="rect">
            <a:avLst/>
          </a:prstGeom>
          <a:solidFill>
            <a:srgbClr val="FF00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480D503A-2224-438D-AA20-7C2FFC1E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7" y="5473345"/>
            <a:ext cx="2133600" cy="304800"/>
          </a:xfrm>
          <a:prstGeom prst="rect">
            <a:avLst/>
          </a:prstGeom>
          <a:solidFill>
            <a:srgbClr val="99CC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78" name="Rectangle 38">
            <a:extLst>
              <a:ext uri="{FF2B5EF4-FFF2-40B4-BE49-F238E27FC236}">
                <a16:creationId xmlns:a16="http://schemas.microsoft.com/office/drawing/2014/main" id="{CFA3C17B-57A6-46E2-9D2B-007B4ABA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96" y="5471237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689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1.38778E-17 0.062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6366 L 1.38778E-17 0.119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11921 L 1.38778E-17 0.2011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0116 L 1.38778E-17 0.2608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6088 L 1.38778E-17 0.3229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3403 L 1.38778E-17 0.3895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9352 L 0.00069 0.4613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r>
                  <a:rPr lang="en-US" sz="2200" dirty="0">
                    <a:latin typeface="+mj-lt"/>
                    <a:ea typeface="ＭＳ Ｐゴシック" charset="0"/>
                  </a:rPr>
                  <a:t>The output is compatible. (This is by construction.)</a:t>
                </a:r>
              </a:p>
              <a:p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 algn="ctr">
                  <a:buNone/>
                </a:pPr>
                <a:r>
                  <a:rPr lang="en-US" sz="2200" b="1" dirty="0">
                    <a:latin typeface="+mj-lt"/>
                    <a:ea typeface="ＭＳ Ｐゴシック" charset="0"/>
                  </a:rPr>
                  <a:t>How to prove it gives maximum number of jobs?</a:t>
                </a:r>
              </a:p>
              <a:p>
                <a:pPr marL="0" indent="0">
                  <a:buNone/>
                </a:pPr>
                <a:r>
                  <a:rPr lang="en-US" sz="2200" dirty="0"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>
                    <a:ea typeface="ＭＳ Ｐゴシック" charset="0"/>
                  </a:rPr>
                  <a:t> be jobs picked by greedy (ordered by finish time)</a:t>
                </a: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be an optimal solution (ordered by finish time)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How about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?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No, there can be multiple optimal solutions.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Idea: Prove that greedy outputs the “best” optimal solution.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Given two compatible orders, which is better?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one finish earlier.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How to prove greedy gives the “best”?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Induction: it gives the “best” during every iteration.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9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8960" y="312480"/>
              <a:ext cx="8255520" cy="431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080" y="298440"/>
                <a:ext cx="8281800" cy="43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400" dirty="0">
                    <a:latin typeface="Gill Sans" charset="0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endParaRPr lang="en-US" sz="1200" dirty="0">
                  <a:latin typeface="Gill Sans" charset="0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Proof: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(technique: “Greedy stays ahead”)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be jobs picked by greedy,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those in some optimal solution in order.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We show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by induction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+mj-lt"/>
                    <a:ea typeface="ＭＳ Ｐゴシック" charset="0"/>
                  </a:rPr>
                  <a:t/>
                </a:r>
                <a:br>
                  <a:rPr lang="en-US" sz="1200" dirty="0">
                    <a:latin typeface="+mj-lt"/>
                    <a:ea typeface="ＭＳ Ｐゴシック" charset="0"/>
                  </a:rPr>
                </a:b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Base Case: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chosen to have min finish time,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aseline="-25000" dirty="0">
                    <a:latin typeface="+mj-lt"/>
                    <a:ea typeface="ＭＳ Ｐゴシック" charset="0"/>
                  </a:rPr>
                  <a:t>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for some r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is among the candidates considered by greedy when it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&amp; it picks min finish,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ＭＳ Ｐゴシック" charset="0"/>
                  </a:rPr>
                  <a:t>Observe that we must have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𝑚</m:t>
                    </m:r>
                  </m:oMath>
                </a14:m>
                <a:r>
                  <a:rPr lang="en-US" sz="2200" dirty="0">
                    <a:ea typeface="ＭＳ Ｐゴシック" charset="0"/>
                    <a:sym typeface="Symbol" charset="0"/>
                  </a:rPr>
                  <a:t>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ea typeface="ＭＳ Ｐゴシック" charset="0"/>
                    <a:sym typeface="Symbol" charset="0"/>
                  </a:rPr>
                  <a:t> is among (nonempty) set of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baseline="-25000" dirty="0">
                  <a:latin typeface="+mj-lt"/>
                  <a:ea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1111" t="-791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41440" y="84600"/>
              <a:ext cx="3060720" cy="96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0" y="72000"/>
                <a:ext cx="308916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0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Partitioning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Technique: Structural</a:t>
            </a:r>
          </a:p>
        </p:txBody>
      </p:sp>
    </p:spTree>
    <p:extLst>
      <p:ext uri="{BB962C8B-B14F-4D97-AF65-F5344CB8AC3E}">
        <p14:creationId xmlns:p14="http://schemas.microsoft.com/office/powerpoint/2010/main" val="9320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Lecture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Goal</a:t>
                </a: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 find minimum number of classrooms to schedule all lectures so that no two occur at the same time in the same room.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267200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9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085181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  <p:sp>
        <p:nvSpPr>
          <p:cNvPr id="103" name="Oval 1077">
            <a:extLst>
              <a:ext uri="{FF2B5EF4-FFF2-40B4-BE49-F238E27FC236}">
                <a16:creationId xmlns:a16="http://schemas.microsoft.com/office/drawing/2014/main" id="{57722DBD-EF09-4582-88DD-29B6635E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04" name="Oval 1078">
            <a:extLst>
              <a:ext uri="{FF2B5EF4-FFF2-40B4-BE49-F238E27FC236}">
                <a16:creationId xmlns:a16="http://schemas.microsoft.com/office/drawing/2014/main" id="{4EDDA459-275E-41AE-80DE-163D72A4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395" y="2994347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05" name="Oval 1079">
            <a:extLst>
              <a:ext uri="{FF2B5EF4-FFF2-40B4-BE49-F238E27FC236}">
                <a16:creationId xmlns:a16="http://schemas.microsoft.com/office/drawing/2014/main" id="{CE7E1467-4800-42C9-AC93-218EC3D5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109" y="3406379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06" name="Oval 1080">
            <a:extLst>
              <a:ext uri="{FF2B5EF4-FFF2-40B4-BE49-F238E27FC236}">
                <a16:creationId xmlns:a16="http://schemas.microsoft.com/office/drawing/2014/main" id="{A00B65BF-F8ED-4CFD-BD52-6A1BA43F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912" y="206072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E</a:t>
            </a:r>
          </a:p>
        </p:txBody>
      </p:sp>
      <p:sp>
        <p:nvSpPr>
          <p:cNvPr id="107" name="Oval 1081">
            <a:extLst>
              <a:ext uri="{FF2B5EF4-FFF2-40B4-BE49-F238E27FC236}">
                <a16:creationId xmlns:a16="http://schemas.microsoft.com/office/drawing/2014/main" id="{879F5FCE-B962-4AC0-AC71-D733D687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64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08" name="Oval 1083">
            <a:extLst>
              <a:ext uri="{FF2B5EF4-FFF2-40B4-BE49-F238E27FC236}">
                <a16:creationId xmlns:a16="http://schemas.microsoft.com/office/drawing/2014/main" id="{6FF6DA16-2A22-4BDF-8536-7A3333AD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09" name="Oval 1085">
            <a:extLst>
              <a:ext uri="{FF2B5EF4-FFF2-40B4-BE49-F238E27FC236}">
                <a16:creationId xmlns:a16="http://schemas.microsoft.com/office/drawing/2014/main" id="{077843C8-39A1-4249-93D1-476B4C71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334854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</a:p>
        </p:txBody>
      </p:sp>
      <p:sp>
        <p:nvSpPr>
          <p:cNvPr id="110" name="Oval 1086">
            <a:extLst>
              <a:ext uri="{FF2B5EF4-FFF2-40B4-BE49-F238E27FC236}">
                <a16:creationId xmlns:a16="http://schemas.microsoft.com/office/drawing/2014/main" id="{6BE5026A-EE38-47B2-996B-CDFD58DE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208518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J</a:t>
            </a:r>
          </a:p>
        </p:txBody>
      </p:sp>
      <p:sp>
        <p:nvSpPr>
          <p:cNvPr id="111" name="Oval 1087">
            <a:extLst>
              <a:ext uri="{FF2B5EF4-FFF2-40B4-BE49-F238E27FC236}">
                <a16:creationId xmlns:a16="http://schemas.microsoft.com/office/drawing/2014/main" id="{F9B2C9E4-DE7A-4E86-B737-CBA6722A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203" y="288983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12" name="Oval 1088">
            <a:extLst>
              <a:ext uri="{FF2B5EF4-FFF2-40B4-BE49-F238E27FC236}">
                <a16:creationId xmlns:a16="http://schemas.microsoft.com/office/drawing/2014/main" id="{B135C23A-2483-402E-AEB0-6178630C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334444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cxnSp>
        <p:nvCxnSpPr>
          <p:cNvPr id="113" name="AutoShape 1090">
            <a:extLst>
              <a:ext uri="{FF2B5EF4-FFF2-40B4-BE49-F238E27FC236}">
                <a16:creationId xmlns:a16="http://schemas.microsoft.com/office/drawing/2014/main" id="{70C4E971-D3FC-423E-B97F-1EA6F80AF92F}"/>
              </a:ext>
            </a:extLst>
          </p:cNvPr>
          <p:cNvCxnSpPr>
            <a:cxnSpLocks noChangeShapeType="1"/>
            <a:stCxn id="103" idx="4"/>
            <a:endCxn id="105" idx="0"/>
          </p:cNvCxnSpPr>
          <p:nvPr/>
        </p:nvCxnSpPr>
        <p:spPr bwMode="auto">
          <a:xfrm>
            <a:off x="1905000" y="2819400"/>
            <a:ext cx="13509" cy="5869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091">
            <a:extLst>
              <a:ext uri="{FF2B5EF4-FFF2-40B4-BE49-F238E27FC236}">
                <a16:creationId xmlns:a16="http://schemas.microsoft.com/office/drawing/2014/main" id="{C7844A6D-C4AB-4EE3-A80F-4DBB1F97D1B7}"/>
              </a:ext>
            </a:extLst>
          </p:cNvPr>
          <p:cNvCxnSpPr>
            <a:cxnSpLocks noChangeShapeType="1"/>
            <a:stCxn id="103" idx="5"/>
            <a:endCxn id="104" idx="1"/>
          </p:cNvCxnSpPr>
          <p:nvPr/>
        </p:nvCxnSpPr>
        <p:spPr bwMode="auto">
          <a:xfrm>
            <a:off x="2012763" y="2774763"/>
            <a:ext cx="476269" cy="2642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092">
            <a:extLst>
              <a:ext uri="{FF2B5EF4-FFF2-40B4-BE49-F238E27FC236}">
                <a16:creationId xmlns:a16="http://schemas.microsoft.com/office/drawing/2014/main" id="{7B35A20F-7719-48EA-AE88-B9D198922001}"/>
              </a:ext>
            </a:extLst>
          </p:cNvPr>
          <p:cNvCxnSpPr>
            <a:cxnSpLocks noChangeShapeType="1"/>
            <a:stCxn id="105" idx="7"/>
            <a:endCxn id="104" idx="3"/>
          </p:cNvCxnSpPr>
          <p:nvPr/>
        </p:nvCxnSpPr>
        <p:spPr bwMode="auto">
          <a:xfrm flipV="1">
            <a:off x="2026272" y="3254510"/>
            <a:ext cx="462760" cy="196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1093">
            <a:extLst>
              <a:ext uri="{FF2B5EF4-FFF2-40B4-BE49-F238E27FC236}">
                <a16:creationId xmlns:a16="http://schemas.microsoft.com/office/drawing/2014/main" id="{A48BB632-8DDF-41E6-A8F4-7DF99D801274}"/>
              </a:ext>
            </a:extLst>
          </p:cNvPr>
          <p:cNvCxnSpPr>
            <a:cxnSpLocks noChangeShapeType="1"/>
            <a:stCxn id="104" idx="6"/>
            <a:endCxn id="107" idx="3"/>
          </p:cNvCxnSpPr>
          <p:nvPr/>
        </p:nvCxnSpPr>
        <p:spPr bwMode="auto">
          <a:xfrm flipV="1">
            <a:off x="2749195" y="2717963"/>
            <a:ext cx="677106" cy="4287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1094">
            <a:extLst>
              <a:ext uri="{FF2B5EF4-FFF2-40B4-BE49-F238E27FC236}">
                <a16:creationId xmlns:a16="http://schemas.microsoft.com/office/drawing/2014/main" id="{BFFC45ED-7585-4D98-A4E1-38FBB79D5DF4}"/>
              </a:ext>
            </a:extLst>
          </p:cNvPr>
          <p:cNvCxnSpPr>
            <a:cxnSpLocks noChangeShapeType="1"/>
            <a:stCxn id="107" idx="6"/>
            <a:endCxn id="106" idx="4"/>
          </p:cNvCxnSpPr>
          <p:nvPr/>
        </p:nvCxnSpPr>
        <p:spPr bwMode="auto">
          <a:xfrm flipV="1">
            <a:off x="3686464" y="2365520"/>
            <a:ext cx="392848" cy="2446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1095">
            <a:extLst>
              <a:ext uri="{FF2B5EF4-FFF2-40B4-BE49-F238E27FC236}">
                <a16:creationId xmlns:a16="http://schemas.microsoft.com/office/drawing/2014/main" id="{9AF9247B-BA01-4C7A-9455-362EBE05D932}"/>
              </a:ext>
            </a:extLst>
          </p:cNvPr>
          <p:cNvCxnSpPr>
            <a:cxnSpLocks noChangeShapeType="1"/>
            <a:stCxn id="108" idx="1"/>
            <a:endCxn id="106" idx="5"/>
          </p:cNvCxnSpPr>
          <p:nvPr/>
        </p:nvCxnSpPr>
        <p:spPr bwMode="auto">
          <a:xfrm flipH="1" flipV="1">
            <a:off x="4187075" y="2320883"/>
            <a:ext cx="851272" cy="181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9" name="AutoShape 1096">
            <a:extLst>
              <a:ext uri="{FF2B5EF4-FFF2-40B4-BE49-F238E27FC236}">
                <a16:creationId xmlns:a16="http://schemas.microsoft.com/office/drawing/2014/main" id="{7354CB32-0A78-46CF-8B2D-54A0C0DD77CB}"/>
              </a:ext>
            </a:extLst>
          </p:cNvPr>
          <p:cNvCxnSpPr>
            <a:cxnSpLocks noChangeShapeType="1"/>
            <a:stCxn id="109" idx="1"/>
            <a:endCxn id="106" idx="5"/>
          </p:cNvCxnSpPr>
          <p:nvPr/>
        </p:nvCxnSpPr>
        <p:spPr bwMode="auto">
          <a:xfrm flipH="1" flipV="1">
            <a:off x="4187075" y="2320883"/>
            <a:ext cx="851272" cy="10722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1097">
            <a:extLst>
              <a:ext uri="{FF2B5EF4-FFF2-40B4-BE49-F238E27FC236}">
                <a16:creationId xmlns:a16="http://schemas.microsoft.com/office/drawing/2014/main" id="{AA551F82-4344-47CA-9AED-CFFEEC110151}"/>
              </a:ext>
            </a:extLst>
          </p:cNvPr>
          <p:cNvCxnSpPr>
            <a:cxnSpLocks noChangeShapeType="1"/>
            <a:stCxn id="109" idx="0"/>
            <a:endCxn id="108" idx="4"/>
          </p:cNvCxnSpPr>
          <p:nvPr/>
        </p:nvCxnSpPr>
        <p:spPr bwMode="auto">
          <a:xfrm flipV="1">
            <a:off x="5146110" y="2762600"/>
            <a:ext cx="0" cy="585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098">
            <a:extLst>
              <a:ext uri="{FF2B5EF4-FFF2-40B4-BE49-F238E27FC236}">
                <a16:creationId xmlns:a16="http://schemas.microsoft.com/office/drawing/2014/main" id="{E9CBB630-EAE4-4855-952A-29C032CA5A3E}"/>
              </a:ext>
            </a:extLst>
          </p:cNvPr>
          <p:cNvCxnSpPr>
            <a:cxnSpLocks noChangeShapeType="1"/>
            <a:stCxn id="111" idx="1"/>
            <a:endCxn id="108" idx="5"/>
          </p:cNvCxnSpPr>
          <p:nvPr/>
        </p:nvCxnSpPr>
        <p:spPr bwMode="auto">
          <a:xfrm flipH="1" flipV="1">
            <a:off x="5253873" y="2717963"/>
            <a:ext cx="923967" cy="2165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099">
            <a:extLst>
              <a:ext uri="{FF2B5EF4-FFF2-40B4-BE49-F238E27FC236}">
                <a16:creationId xmlns:a16="http://schemas.microsoft.com/office/drawing/2014/main" id="{4643851E-FF7D-4083-B111-FC6E97F1C378}"/>
              </a:ext>
            </a:extLst>
          </p:cNvPr>
          <p:cNvCxnSpPr>
            <a:cxnSpLocks noChangeShapeType="1"/>
            <a:stCxn id="111" idx="3"/>
            <a:endCxn id="109" idx="7"/>
          </p:cNvCxnSpPr>
          <p:nvPr/>
        </p:nvCxnSpPr>
        <p:spPr bwMode="auto">
          <a:xfrm flipH="1">
            <a:off x="5253873" y="3149996"/>
            <a:ext cx="923967" cy="243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AutoShape 1100">
            <a:extLst>
              <a:ext uri="{FF2B5EF4-FFF2-40B4-BE49-F238E27FC236}">
                <a16:creationId xmlns:a16="http://schemas.microsoft.com/office/drawing/2014/main" id="{FD0C2E99-F46B-4AF9-86F1-8CF0A94CB8E3}"/>
              </a:ext>
            </a:extLst>
          </p:cNvPr>
          <p:cNvCxnSpPr>
            <a:cxnSpLocks noChangeShapeType="1"/>
            <a:stCxn id="110" idx="3"/>
            <a:endCxn id="111" idx="7"/>
          </p:cNvCxnSpPr>
          <p:nvPr/>
        </p:nvCxnSpPr>
        <p:spPr bwMode="auto">
          <a:xfrm flipH="1">
            <a:off x="6393366" y="2345344"/>
            <a:ext cx="355461" cy="589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1101">
            <a:extLst>
              <a:ext uri="{FF2B5EF4-FFF2-40B4-BE49-F238E27FC236}">
                <a16:creationId xmlns:a16="http://schemas.microsoft.com/office/drawing/2014/main" id="{3C833783-BBEF-4209-8BD6-1B0221FC09F4}"/>
              </a:ext>
            </a:extLst>
          </p:cNvPr>
          <p:cNvCxnSpPr>
            <a:cxnSpLocks noChangeShapeType="1"/>
            <a:stCxn id="110" idx="4"/>
            <a:endCxn id="112" idx="0"/>
          </p:cNvCxnSpPr>
          <p:nvPr/>
        </p:nvCxnSpPr>
        <p:spPr bwMode="auto">
          <a:xfrm>
            <a:off x="6856590" y="2389981"/>
            <a:ext cx="0" cy="9544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5" name="AutoShape 1102">
            <a:extLst>
              <a:ext uri="{FF2B5EF4-FFF2-40B4-BE49-F238E27FC236}">
                <a16:creationId xmlns:a16="http://schemas.microsoft.com/office/drawing/2014/main" id="{53EABF1A-CF2A-4ABA-BF08-6B1287FA1C53}"/>
              </a:ext>
            </a:extLst>
          </p:cNvPr>
          <p:cNvCxnSpPr>
            <a:cxnSpLocks noChangeShapeType="1"/>
            <a:stCxn id="111" idx="6"/>
            <a:endCxn id="112" idx="1"/>
          </p:cNvCxnSpPr>
          <p:nvPr/>
        </p:nvCxnSpPr>
        <p:spPr bwMode="auto">
          <a:xfrm>
            <a:off x="6438003" y="3042233"/>
            <a:ext cx="310824" cy="3468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" name="AutoShape 1116">
            <a:extLst>
              <a:ext uri="{FF2B5EF4-FFF2-40B4-BE49-F238E27FC236}">
                <a16:creationId xmlns:a16="http://schemas.microsoft.com/office/drawing/2014/main" id="{D5741100-A34C-4E96-8BB0-436EB0B739F8}"/>
              </a:ext>
            </a:extLst>
          </p:cNvPr>
          <p:cNvCxnSpPr>
            <a:cxnSpLocks noChangeShapeType="1"/>
            <a:stCxn id="104" idx="7"/>
            <a:endCxn id="106" idx="2"/>
          </p:cNvCxnSpPr>
          <p:nvPr/>
        </p:nvCxnSpPr>
        <p:spPr bwMode="auto">
          <a:xfrm rot="5400000" flipH="1" flipV="1">
            <a:off x="2902803" y="2014875"/>
            <a:ext cx="825864" cy="1222354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3B8C184-8ADC-40F6-8681-321870C23489}"/>
              </a:ext>
            </a:extLst>
          </p:cNvPr>
          <p:cNvSpPr/>
          <p:nvPr/>
        </p:nvSpPr>
        <p:spPr>
          <a:xfrm>
            <a:off x="4570590" y="9936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Note: graph coloring is very hard in general, but graphs corresponding to interval intersections are simpler.</a:t>
            </a:r>
          </a:p>
        </p:txBody>
      </p:sp>
    </p:spTree>
    <p:extLst>
      <p:ext uri="{BB962C8B-B14F-4D97-AF65-F5344CB8AC3E}">
        <p14:creationId xmlns:p14="http://schemas.microsoft.com/office/powerpoint/2010/main" val="42530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Better Schedule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sz="2200" dirty="0">
                <a:latin typeface="+mj-lt"/>
                <a:ea typeface="ＭＳ Ｐゴシック" charset="0"/>
                <a:cs typeface="ＭＳ Ｐゴシック" charset="0"/>
              </a:rPr>
              <a:t>This one uses only 3 classrooms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3590570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5276495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5354283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5370158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527649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276495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276495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5276495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5276495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27649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5276495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70817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895370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697058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709758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890608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0018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428589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3896958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527173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895370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297008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606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finish 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Correctness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This is wrong!</a:t>
            </a: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finish time so that f</a:t>
                </a:r>
                <a:r>
                  <a:rPr lang="en-US" sz="1600" b="1" baseline="-25000" dirty="0">
                    <a:latin typeface="Courier New" charset="0"/>
                  </a:rPr>
                  <a:t>1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</a:t>
                </a:r>
                <a:r>
                  <a:rPr lang="en-US" sz="1600" b="1" baseline="-25000" dirty="0">
                    <a:latin typeface="Courier New" charset="0"/>
                  </a:rPr>
                  <a:t>2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</a:t>
                </a:r>
                <a:r>
                  <a:rPr lang="en-US" sz="1600" b="1" baseline="-25000" dirty="0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ultiply 1"/>
          <p:cNvSpPr/>
          <p:nvPr/>
        </p:nvSpPr>
        <p:spPr bwMode="auto">
          <a:xfrm>
            <a:off x="311523" y="1880765"/>
            <a:ext cx="7911239" cy="3923922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Directed Acyclic Graphs (DAG)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 acyclic graph (DAG) </a:t>
                </a:r>
                <a:r>
                  <a:rPr lang="en-US" sz="2400" dirty="0"/>
                  <a:t>is a graph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/>
                  <a:t>	contains no directed cycles.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topological order </a:t>
                </a:r>
                <a:r>
                  <a:rPr lang="en-US" sz="2400" dirty="0"/>
                  <a:t>of a 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an ordering of its nodes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so that 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  <a:endParaRPr 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899E04-1043-4280-AE36-5B13E565F849}"/>
              </a:ext>
            </a:extLst>
          </p:cNvPr>
          <p:cNvGrpSpPr/>
          <p:nvPr/>
        </p:nvGrpSpPr>
        <p:grpSpPr>
          <a:xfrm>
            <a:off x="493814" y="3932735"/>
            <a:ext cx="2828925" cy="2479042"/>
            <a:chOff x="506311" y="3931402"/>
            <a:chExt cx="2828925" cy="2479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869C50-9D36-4D42-8B93-6C196EB0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753" y="6040470"/>
              <a:ext cx="82457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>
                  <a:latin typeface="+mn-lt"/>
                  <a:cs typeface="+mn-cs"/>
                </a:rPr>
                <a:t>a DAG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52BD63A-23EA-481E-846B-BE92470A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A9FF471-D8F0-4295-8644-A5CEBF7B4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669FAB2-25FF-42F3-AB86-F7AD71A10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11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46540A6-3166-43B2-900F-8A5EE22F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424" y="4796590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925670A-B546-4905-A520-1515C4F7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536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5672057-23A3-4136-A7A6-D930061B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D86179C3-5366-4390-A15B-8634E1D6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A3EA6E7C-9B04-497F-A4C3-836756E02534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734911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73AEBE27-0F6B-4A7C-BEEB-EF238F6F1399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1400074" y="4160002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C38C4E29-4DCE-46F1-B2FA-3EE1626A383F}"/>
                </a:ext>
              </a:extLst>
            </p:cNvPr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1439761" y="4066340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BDF21128-4CDA-4870-BC35-42C12C5597AB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2630386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4B018F58-D35C-4944-9BFC-BD91857C2967}"/>
                </a:ext>
              </a:extLst>
            </p:cNvPr>
            <p:cNvCxnSpPr>
              <a:cxnSpLocks noChangeShapeType="1"/>
              <a:stCxn id="10" idx="2"/>
              <a:endCxn id="9" idx="6"/>
            </p:cNvCxnSpPr>
            <p:nvPr/>
          </p:nvCxnSpPr>
          <p:spPr bwMode="auto">
            <a:xfrm flipH="1">
              <a:off x="2052536" y="4929940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F54DB261-B5A3-44D5-8A13-6D9F21479BB1}"/>
                </a:ext>
              </a:extLst>
            </p:cNvPr>
            <p:cNvCxnSpPr>
              <a:cxnSpLocks noChangeShapeType="1"/>
              <a:stCxn id="12" idx="7"/>
              <a:endCxn id="10" idx="3"/>
            </p:cNvCxnSpPr>
            <p:nvPr/>
          </p:nvCxnSpPr>
          <p:spPr bwMode="auto">
            <a:xfrm flipV="1">
              <a:off x="2630386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A1507FDC-28EC-4D5C-8A9A-852A509DABE1}"/>
                </a:ext>
              </a:extLst>
            </p:cNvPr>
            <p:cNvCxnSpPr>
              <a:cxnSpLocks noChangeShapeType="1"/>
              <a:stCxn id="9" idx="3"/>
              <a:endCxn id="11" idx="7"/>
            </p:cNvCxnSpPr>
            <p:nvPr/>
          </p:nvCxnSpPr>
          <p:spPr bwMode="auto">
            <a:xfrm flipH="1">
              <a:off x="1400074" y="5025190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BD811DF1-A2C9-4CB6-8F86-1B029ED8C279}"/>
                </a:ext>
              </a:extLst>
            </p:cNvPr>
            <p:cNvCxnSpPr>
              <a:cxnSpLocks noChangeShapeType="1"/>
              <a:stCxn id="12" idx="1"/>
              <a:endCxn id="9" idx="5"/>
            </p:cNvCxnSpPr>
            <p:nvPr/>
          </p:nvCxnSpPr>
          <p:spPr bwMode="auto">
            <a:xfrm flipH="1" flipV="1">
              <a:off x="2014436" y="5025190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D2F5757C-D4AD-4553-B750-02B37FDB3C43}"/>
                </a:ext>
              </a:extLst>
            </p:cNvPr>
            <p:cNvCxnSpPr>
              <a:cxnSpLocks noChangeShapeType="1"/>
              <a:stCxn id="12" idx="2"/>
              <a:endCxn id="11" idx="6"/>
            </p:cNvCxnSpPr>
            <p:nvPr/>
          </p:nvCxnSpPr>
          <p:spPr bwMode="auto">
            <a:xfrm flipH="1">
              <a:off x="1439761" y="579512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46D39FCF-6DA3-4708-9BDD-C666DA1AD4E1}"/>
                </a:ext>
              </a:extLst>
            </p:cNvPr>
            <p:cNvCxnSpPr>
              <a:cxnSpLocks noChangeShapeType="1"/>
              <a:stCxn id="8" idx="5"/>
              <a:endCxn id="11" idx="1"/>
            </p:cNvCxnSpPr>
            <p:nvPr/>
          </p:nvCxnSpPr>
          <p:spPr bwMode="auto">
            <a:xfrm>
              <a:off x="734911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3">
              <a:extLst>
                <a:ext uri="{FF2B5EF4-FFF2-40B4-BE49-F238E27FC236}">
                  <a16:creationId xmlns:a16="http://schemas.microsoft.com/office/drawing/2014/main" id="{15172131-BB3B-4D4E-874C-FF78FF995418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773011" y="4929940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4">
              <a:extLst>
                <a:ext uri="{FF2B5EF4-FFF2-40B4-BE49-F238E27FC236}">
                  <a16:creationId xmlns:a16="http://schemas.microsoft.com/office/drawing/2014/main" id="{27BA1D85-E311-4C76-921D-13F639505B34}"/>
                </a:ext>
              </a:extLst>
            </p:cNvPr>
            <p:cNvCxnSpPr>
              <a:cxnSpLocks noChangeShapeType="1"/>
              <a:stCxn id="7" idx="3"/>
              <a:endCxn id="9" idx="7"/>
            </p:cNvCxnSpPr>
            <p:nvPr/>
          </p:nvCxnSpPr>
          <p:spPr bwMode="auto">
            <a:xfrm flipH="1">
              <a:off x="2014436" y="4160002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1CB74A-2623-461E-958D-3FBFDEF069D3}"/>
              </a:ext>
            </a:extLst>
          </p:cNvPr>
          <p:cNvGrpSpPr/>
          <p:nvPr/>
        </p:nvGrpSpPr>
        <p:grpSpPr>
          <a:xfrm>
            <a:off x="4561593" y="4782633"/>
            <a:ext cx="4292600" cy="1700717"/>
            <a:chOff x="4584802" y="4796590"/>
            <a:chExt cx="4292600" cy="1700717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9603A52-0A22-4662-B0B5-A903C2BD4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978" y="5850334"/>
              <a:ext cx="3302411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a topological ordering of that DAG–</a:t>
              </a:r>
              <a:br>
                <a:rPr kumimoji="1" lang="en-US" sz="1800" i="1" dirty="0">
                  <a:latin typeface="+mn-lt"/>
                  <a:cs typeface="+mn-cs"/>
                </a:rPr>
              </a:br>
              <a:r>
                <a:rPr kumimoji="1" lang="en-US" sz="1800" i="1" dirty="0">
                  <a:latin typeface="+mn-lt"/>
                  <a:cs typeface="+mn-cs"/>
                </a:rPr>
                <a:t>all edges left-to-right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2042B4-2244-4333-A2C1-4B0CDE16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4AAB4E-E280-4151-BAE6-DFA4D2BF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3BFC0C-F6AB-4752-84FB-5AAEE8609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9" name="AutoShape 28">
              <a:extLst>
                <a:ext uri="{FF2B5EF4-FFF2-40B4-BE49-F238E27FC236}">
                  <a16:creationId xmlns:a16="http://schemas.microsoft.com/office/drawing/2014/main" id="{5D090835-D08E-488D-8778-D03863E37EAD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05CA2F-3FD5-423A-A0BD-1957A1A90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1" name="AutoShape 30">
              <a:extLst>
                <a:ext uri="{FF2B5EF4-FFF2-40B4-BE49-F238E27FC236}">
                  <a16:creationId xmlns:a16="http://schemas.microsoft.com/office/drawing/2014/main" id="{E5BDF483-AFDF-4BEF-AE26-97E5FF99ACE9}"/>
                </a:ext>
              </a:extLst>
            </p:cNvPr>
            <p:cNvCxnSpPr>
              <a:cxnSpLocks noChangeShapeType="1"/>
              <a:stCxn id="28" idx="6"/>
              <a:endCxn id="30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16C475-A803-446D-888D-BB73C17B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3DF387A8-EE86-4295-9828-4F159056492C}"/>
                </a:ext>
              </a:extLst>
            </p:cNvPr>
            <p:cNvCxnSpPr>
              <a:cxnSpLocks noChangeShapeType="1"/>
              <a:stCxn id="30" idx="6"/>
              <a:endCxn id="32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25627D-9252-4241-8F6A-2C840618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34">
              <a:extLst>
                <a:ext uri="{FF2B5EF4-FFF2-40B4-BE49-F238E27FC236}">
                  <a16:creationId xmlns:a16="http://schemas.microsoft.com/office/drawing/2014/main" id="{A88A872D-45EA-4054-913F-49F9735A9C73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4CDADA-A966-4D31-8572-DA5ADF9B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7" name="AutoShape 36">
              <a:extLst>
                <a:ext uri="{FF2B5EF4-FFF2-40B4-BE49-F238E27FC236}">
                  <a16:creationId xmlns:a16="http://schemas.microsoft.com/office/drawing/2014/main" id="{8882E34D-E6C5-45B8-9F3F-A578A8603BFF}"/>
                </a:ext>
              </a:extLst>
            </p:cNvPr>
            <p:cNvCxnSpPr>
              <a:cxnSpLocks noChangeShapeType="1"/>
              <a:stCxn id="34" idx="6"/>
              <a:endCxn id="36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7">
              <a:extLst>
                <a:ext uri="{FF2B5EF4-FFF2-40B4-BE49-F238E27FC236}">
                  <a16:creationId xmlns:a16="http://schemas.microsoft.com/office/drawing/2014/main" id="{9340B53F-536F-41EE-863C-2A566EE9623E}"/>
                </a:ext>
              </a:extLst>
            </p:cNvPr>
            <p:cNvCxnSpPr>
              <a:cxnSpLocks noChangeShapeType="1"/>
              <a:stCxn id="28" idx="0"/>
              <a:endCxn id="32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8">
              <a:extLst>
                <a:ext uri="{FF2B5EF4-FFF2-40B4-BE49-F238E27FC236}">
                  <a16:creationId xmlns:a16="http://schemas.microsoft.com/office/drawing/2014/main" id="{603F8326-4149-4443-9C44-CDB47ECD631D}"/>
                </a:ext>
              </a:extLst>
            </p:cNvPr>
            <p:cNvCxnSpPr>
              <a:cxnSpLocks noChangeShapeType="1"/>
              <a:stCxn id="27" idx="4"/>
              <a:endCxn id="32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9">
              <a:extLst>
                <a:ext uri="{FF2B5EF4-FFF2-40B4-BE49-F238E27FC236}">
                  <a16:creationId xmlns:a16="http://schemas.microsoft.com/office/drawing/2014/main" id="{4A7BA2FC-6CB1-4F6F-88EE-8C1BB8456E6D}"/>
                </a:ext>
              </a:extLst>
            </p:cNvPr>
            <p:cNvCxnSpPr>
              <a:cxnSpLocks noChangeShapeType="1"/>
              <a:stCxn id="26" idx="4"/>
              <a:endCxn id="32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0">
              <a:extLst>
                <a:ext uri="{FF2B5EF4-FFF2-40B4-BE49-F238E27FC236}">
                  <a16:creationId xmlns:a16="http://schemas.microsoft.com/office/drawing/2014/main" id="{9B3988B3-6B9A-4BA4-94D3-F0BA17BCBE83}"/>
                </a:ext>
              </a:extLst>
            </p:cNvPr>
            <p:cNvCxnSpPr>
              <a:cxnSpLocks noChangeShapeType="1"/>
              <a:stCxn id="26" idx="0"/>
              <a:endCxn id="30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1">
              <a:extLst>
                <a:ext uri="{FF2B5EF4-FFF2-40B4-BE49-F238E27FC236}">
                  <a16:creationId xmlns:a16="http://schemas.microsoft.com/office/drawing/2014/main" id="{87DF868C-74B0-48BB-87BF-140DB9485E17}"/>
                </a:ext>
              </a:extLst>
            </p:cNvPr>
            <p:cNvCxnSpPr>
              <a:cxnSpLocks noChangeShapeType="1"/>
              <a:stCxn id="32" idx="7"/>
              <a:endCxn id="36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42">
              <a:extLst>
                <a:ext uri="{FF2B5EF4-FFF2-40B4-BE49-F238E27FC236}">
                  <a16:creationId xmlns:a16="http://schemas.microsoft.com/office/drawing/2014/main" id="{D5593E51-2C9A-4ECD-9362-2091AD15E7E7}"/>
                </a:ext>
              </a:extLst>
            </p:cNvPr>
            <p:cNvCxnSpPr>
              <a:cxnSpLocks noChangeShapeType="1"/>
              <a:stCxn id="27" idx="0"/>
              <a:endCxn id="34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3">
              <a:extLst>
                <a:ext uri="{FF2B5EF4-FFF2-40B4-BE49-F238E27FC236}">
                  <a16:creationId xmlns:a16="http://schemas.microsoft.com/office/drawing/2014/main" id="{11447F9A-4D97-448D-AB68-811C2B06BA83}"/>
                </a:ext>
              </a:extLst>
            </p:cNvPr>
            <p:cNvCxnSpPr>
              <a:cxnSpLocks noChangeShapeType="1"/>
              <a:stCxn id="26" idx="4"/>
              <a:endCxn id="36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12778" name="Arrow: Right 412777">
            <a:extLst>
              <a:ext uri="{FF2B5EF4-FFF2-40B4-BE49-F238E27FC236}">
                <a16:creationId xmlns:a16="http://schemas.microsoft.com/office/drawing/2014/main" id="{021ACEBF-7691-4208-AB3C-F8A83E4688E2}"/>
              </a:ext>
            </a:extLst>
          </p:cNvPr>
          <p:cNvSpPr/>
          <p:nvPr/>
        </p:nvSpPr>
        <p:spPr bwMode="auto">
          <a:xfrm>
            <a:off x="3601936" y="4687624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100680" y="377280"/>
              <a:ext cx="5932080" cy="370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5920" y="363600"/>
                <a:ext cx="5954760" cy="37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4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580" y="266390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53" y="5300933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688" y="252589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66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54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41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29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804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91" y="270744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79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273" y="226496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1" y="101772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2" y="143364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51" y="184798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170" y="532179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278" y="518378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56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44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31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619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394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581" y="536533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769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63" y="489702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1" y="410440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2" y="452032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639" y="4072094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032444" y="3590441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by finish time gives:</a:t>
            </a:r>
          </a:p>
        </p:txBody>
      </p:sp>
      <p:sp>
        <p:nvSpPr>
          <p:cNvPr id="60" name="TextBox 59"/>
          <p:cNvSpPr txBox="1"/>
          <p:nvPr/>
        </p:nvSpPr>
        <p:spPr>
          <a:xfrm flipH="1">
            <a:off x="5157576" y="3525865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OPT:</a:t>
            </a: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4870" y="5175679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978" y="5037661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56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944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131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19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094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81" y="5219214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69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563" y="3965656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1" y="3958283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2" y="4374208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339" y="435992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25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start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Exercise!</a:t>
            </a: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starting time so that s</a:t>
                </a:r>
                <a:r>
                  <a:rPr lang="en-US" sz="1600" b="1" baseline="-25000" dirty="0">
                    <a:latin typeface="Courier New" charset="0"/>
                  </a:rPr>
                  <a:t>1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s</a:t>
                </a:r>
                <a:r>
                  <a:rPr lang="en-US" sz="1600" b="1" baseline="-25000" dirty="0">
                    <a:latin typeface="Courier New" charset="0"/>
                  </a:rPr>
                  <a:t>2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 err="1">
                    <a:latin typeface="Courier New" charset="0"/>
                  </a:rPr>
                  <a:t>s</a:t>
                </a:r>
                <a:r>
                  <a:rPr lang="en-US" sz="1600" b="1" baseline="-25000" dirty="0" err="1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2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Structural Lower-Bound on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Def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of a set of open intervals is the maximum number that </a:t>
                </a: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contains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any given time.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Key observation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Number of classrooms needed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  depth.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Ex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 of schedule below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 3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  schedule below is optimal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</a:t>
                </a: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Q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Does there always exist a schedule equal to depth of intervals?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4448175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565775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567363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157788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5143500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4754563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0D64E5-2CCC-48D4-B3A3-7FE3130736B9}"/>
              </a:ext>
            </a:extLst>
          </p:cNvPr>
          <p:cNvCxnSpPr/>
          <p:nvPr/>
        </p:nvCxnSpPr>
        <p:spPr bwMode="auto">
          <a:xfrm>
            <a:off x="3612164" y="4401615"/>
            <a:ext cx="0" cy="22320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25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Observation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never schedules two incompatible lectures in the same classroom.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(exploit structural property). 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number of classrooms that the greedy algorithm allocates.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Classroom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is opened because we needed to schedule a job, say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that is incompatible with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previously used classrooms.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Since we sorted by start time, all these incompatibilities are caused by lectures that start no later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Thus,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lectures overlapping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i.e. depth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𝑑</m:t>
                    </m:r>
                  </m:oMath>
                </a14:m>
                <a:endParaRPr lang="en-US" sz="2200" dirty="0">
                  <a:latin typeface="+mj-lt"/>
                  <a:ea typeface="ＭＳ Ｐゴシック" charset="0"/>
                  <a:sym typeface="Symbol" charset="0"/>
                </a:endParaRPr>
              </a:p>
              <a:p>
                <a:pPr marL="0" indent="0">
                  <a:buNone/>
                </a:pPr>
                <a:r>
                  <a:rPr lang="ja-JP" altLang="en-US" sz="2200" dirty="0">
                    <a:latin typeface="+mj-lt"/>
                    <a:ea typeface="ＭＳ Ｐゴシック" charset="0"/>
                  </a:rPr>
                  <a:t>“</a:t>
                </a:r>
                <a:r>
                  <a:rPr lang="en-US" altLang="ja-JP" sz="2200" dirty="0">
                    <a:latin typeface="+mj-lt"/>
                    <a:ea typeface="ＭＳ Ｐゴシック" charset="0"/>
                  </a:rPr>
                  <a:t>OPT Observation</a:t>
                </a:r>
                <a:r>
                  <a:rPr lang="ja-JP" altLang="en-US" sz="2200" dirty="0">
                    <a:latin typeface="+mj-lt"/>
                    <a:ea typeface="ＭＳ Ｐゴシック" charset="0"/>
                  </a:rPr>
                  <a:t>”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 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all schedules use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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depth classrooms,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depth and greedy is optimal </a:t>
                </a:r>
                <a:r>
                  <a:rPr lang="en-US" sz="2200" dirty="0">
                    <a:solidFill>
                      <a:schemeClr val="hlink"/>
                    </a:solidFill>
                    <a:latin typeface="+mj-lt"/>
                    <a:ea typeface="ＭＳ Ｐゴシック" charset="0"/>
                    <a:cs typeface="Lucida Grande" charset="0"/>
                  </a:rPr>
                  <a:t>▪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  <a:blipFill>
                <a:blip r:embed="rId3"/>
                <a:stretch>
                  <a:fillRect l="-905" t="-697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topological order,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DAG.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a topological order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and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also has a directed cycle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be the lowest-indexed node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be the node just before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; thus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(directed) edge.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By our choice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On the other hand, 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edge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a topological order, we must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a contradiction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C577307D-1A65-403B-A133-62EAD57BD628}"/>
              </a:ext>
            </a:extLst>
          </p:cNvPr>
          <p:cNvGrpSpPr/>
          <p:nvPr/>
        </p:nvGrpSpPr>
        <p:grpSpPr>
          <a:xfrm>
            <a:off x="1339880" y="4801150"/>
            <a:ext cx="6519863" cy="1823210"/>
            <a:chOff x="1339880" y="4801150"/>
            <a:chExt cx="6519863" cy="1823210"/>
          </a:xfrm>
        </p:grpSpPr>
        <p:sp>
          <p:nvSpPr>
            <p:cNvPr id="45" name="Oval 1028">
              <a:extLst>
                <a:ext uri="{FF2B5EF4-FFF2-40B4-BE49-F238E27FC236}">
                  <a16:creationId xmlns:a16="http://schemas.microsoft.com/office/drawing/2014/main" id="{974C93CE-195D-42C2-81E0-625CE017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46" name="Oval 1029">
              <a:extLst>
                <a:ext uri="{FF2B5EF4-FFF2-40B4-BE49-F238E27FC236}">
                  <a16:creationId xmlns:a16="http://schemas.microsoft.com/office/drawing/2014/main" id="{46B436A5-EA16-4ACB-85D5-23B8ACC6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47" name="Oval 1030">
              <a:extLst>
                <a:ext uri="{FF2B5EF4-FFF2-40B4-BE49-F238E27FC236}">
                  <a16:creationId xmlns:a16="http://schemas.microsoft.com/office/drawing/2014/main" id="{4EBDFD29-195A-4E33-86A1-74B1397C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964" y="5628387"/>
              <a:ext cx="249671" cy="250675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400" baseline="-25000" dirty="0" err="1">
                  <a:latin typeface="+mn-lt"/>
                  <a:cs typeface="+mn-cs"/>
                </a:rPr>
                <a:t>i</a:t>
              </a:r>
              <a:endParaRPr kumimoji="1" lang="en-US" sz="2400" baseline="-25000" dirty="0">
                <a:latin typeface="+mn-lt"/>
                <a:cs typeface="+mn-cs"/>
              </a:endParaRPr>
            </a:p>
          </p:txBody>
        </p:sp>
        <p:sp>
          <p:nvSpPr>
            <p:cNvPr id="48" name="Oval 1031">
              <a:extLst>
                <a:ext uri="{FF2B5EF4-FFF2-40B4-BE49-F238E27FC236}">
                  <a16:creationId xmlns:a16="http://schemas.microsoft.com/office/drawing/2014/main" id="{2979D60F-55B0-47D0-A2DE-BAADD9B1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9" name="AutoShape 1032">
              <a:extLst>
                <a:ext uri="{FF2B5EF4-FFF2-40B4-BE49-F238E27FC236}">
                  <a16:creationId xmlns:a16="http://schemas.microsoft.com/office/drawing/2014/main" id="{7D0973F5-20D6-4DDB-A2FB-F1C7C84D36FD}"/>
                </a:ext>
              </a:extLst>
            </p:cNvPr>
            <p:cNvCxnSpPr>
              <a:cxnSpLocks noChangeShapeType="1"/>
              <a:stCxn id="47" idx="6"/>
              <a:endCxn id="48" idx="2"/>
            </p:cNvCxnSpPr>
            <p:nvPr/>
          </p:nvCxnSpPr>
          <p:spPr bwMode="auto">
            <a:xfrm flipV="1">
              <a:off x="2973635" y="5741744"/>
              <a:ext cx="423645" cy="11981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0" name="Oval 1033">
              <a:extLst>
                <a:ext uri="{FF2B5EF4-FFF2-40B4-BE49-F238E27FC236}">
                  <a16:creationId xmlns:a16="http://schemas.microsoft.com/office/drawing/2014/main" id="{D6899DAD-5816-4351-824C-64A677E1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1" name="Oval 1034">
              <a:extLst>
                <a:ext uri="{FF2B5EF4-FFF2-40B4-BE49-F238E27FC236}">
                  <a16:creationId xmlns:a16="http://schemas.microsoft.com/office/drawing/2014/main" id="{03675C9C-A279-420E-B026-2D237103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2" name="Oval 1035">
              <a:extLst>
                <a:ext uri="{FF2B5EF4-FFF2-40B4-BE49-F238E27FC236}">
                  <a16:creationId xmlns:a16="http://schemas.microsoft.com/office/drawing/2014/main" id="{F80FB985-C0EA-4163-B0C1-1BA72249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53" name="AutoShape 1036">
              <a:extLst>
                <a:ext uri="{FF2B5EF4-FFF2-40B4-BE49-F238E27FC236}">
                  <a16:creationId xmlns:a16="http://schemas.microsoft.com/office/drawing/2014/main" id="{145E0DC3-BE3D-4B25-898B-2FCBA734B7E9}"/>
                </a:ext>
              </a:extLst>
            </p:cNvPr>
            <p:cNvCxnSpPr>
              <a:cxnSpLocks noChangeShapeType="1"/>
              <a:stCxn id="54" idx="0"/>
              <a:endCxn id="47" idx="0"/>
            </p:cNvCxnSpPr>
            <p:nvPr/>
          </p:nvCxnSpPr>
          <p:spPr bwMode="auto">
            <a:xfrm rot="16200000" flipH="1" flipV="1">
              <a:off x="4566400" y="3886825"/>
              <a:ext cx="23962" cy="3459162"/>
            </a:xfrm>
            <a:prstGeom prst="bentConnector3">
              <a:avLst>
                <a:gd name="adj1" fmla="val -168877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4" name="Oval 1037">
              <a:extLst>
                <a:ext uri="{FF2B5EF4-FFF2-40B4-BE49-F238E27FC236}">
                  <a16:creationId xmlns:a16="http://schemas.microsoft.com/office/drawing/2014/main" id="{52B9B4C9-EC7B-47EA-B1AD-530B0CD1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200" baseline="-25000" dirty="0">
                  <a:latin typeface="+mn-lt"/>
                </a:rPr>
                <a:t>j</a:t>
              </a:r>
              <a:endParaRPr kumimoji="1" lang="en-US" sz="2200" baseline="-25000" dirty="0">
                <a:latin typeface="+mn-lt"/>
                <a:cs typeface="+mn-cs"/>
              </a:endParaRPr>
            </a:p>
          </p:txBody>
        </p:sp>
        <p:cxnSp>
          <p:nvCxnSpPr>
            <p:cNvPr id="55" name="AutoShape 1038">
              <a:extLst>
                <a:ext uri="{FF2B5EF4-FFF2-40B4-BE49-F238E27FC236}">
                  <a16:creationId xmlns:a16="http://schemas.microsoft.com/office/drawing/2014/main" id="{800DD494-953A-45CD-8EDA-74668947FEA5}"/>
                </a:ext>
              </a:extLst>
            </p:cNvPr>
            <p:cNvCxnSpPr>
              <a:cxnSpLocks noChangeShapeType="1"/>
              <a:stCxn id="48" idx="0"/>
              <a:endCxn id="51" idx="0"/>
            </p:cNvCxnSpPr>
            <p:nvPr/>
          </p:nvCxnSpPr>
          <p:spPr bwMode="auto">
            <a:xfrm rot="5400000" flipV="1">
              <a:off x="4220399" y="4919419"/>
              <a:ext cx="1588" cy="1371600"/>
            </a:xfrm>
            <a:prstGeom prst="bentConnector3">
              <a:avLst>
                <a:gd name="adj1" fmla="val -1840000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Oval 1039">
              <a:extLst>
                <a:ext uri="{FF2B5EF4-FFF2-40B4-BE49-F238E27FC236}">
                  <a16:creationId xmlns:a16="http://schemas.microsoft.com/office/drawing/2014/main" id="{E0CCD9D9-538C-43EB-8EA0-B1194540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3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7" name="Oval 1040">
              <a:extLst>
                <a:ext uri="{FF2B5EF4-FFF2-40B4-BE49-F238E27FC236}">
                  <a16:creationId xmlns:a16="http://schemas.microsoft.com/office/drawing/2014/main" id="{57A63244-4030-4377-88C0-1D11F8B5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51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n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8" name="AutoShape 1041">
              <a:extLst>
                <a:ext uri="{FF2B5EF4-FFF2-40B4-BE49-F238E27FC236}">
                  <a16:creationId xmlns:a16="http://schemas.microsoft.com/office/drawing/2014/main" id="{5C3A6AD8-620E-4073-ACFF-E3C295407EAE}"/>
                </a:ext>
              </a:extLst>
            </p:cNvPr>
            <p:cNvCxnSpPr>
              <a:cxnSpLocks noChangeShapeType="1"/>
              <a:stCxn id="51" idx="4"/>
              <a:endCxn id="54" idx="4"/>
            </p:cNvCxnSpPr>
            <p:nvPr/>
          </p:nvCxnSpPr>
          <p:spPr bwMode="auto">
            <a:xfrm rot="16200000" flipH="1">
              <a:off x="5607080" y="5178976"/>
              <a:ext cx="1587" cy="1401762"/>
            </a:xfrm>
            <a:prstGeom prst="bentConnector3">
              <a:avLst>
                <a:gd name="adj1" fmla="val 1959999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600" i="1" dirty="0">
                      <a:solidFill>
                        <a:srgbClr val="003399"/>
                      </a:solidFill>
                      <a:latin typeface="+mn-lt"/>
                      <a:cs typeface="+mn-cs"/>
                    </a:rPr>
                    <a:t>the directed cycle </a:t>
                  </a:r>
                  <a14:m>
                    <m:oMath xmlns:m="http://schemas.openxmlformats.org/officeDocument/2006/math">
                      <m:r>
                        <a:rPr kumimoji="1" lang="en-US" sz="1600" i="1" dirty="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a14:m>
                  <a:endParaRPr kumimoji="1" lang="en-US" sz="1600" i="1" dirty="0">
                    <a:solidFill>
                      <a:srgbClr val="003399"/>
                    </a:solidFill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7167" t="-20000" r="-2389"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800" i="1" dirty="0">
                      <a:latin typeface="+mn-lt"/>
                      <a:cs typeface="+mn-cs"/>
                    </a:rPr>
                    <a:t>the supposed topological order:  </a:t>
                  </a:r>
                  <a14:m>
                    <m:oMath xmlns:m="http://schemas.openxmlformats.org/officeDocument/2006/math"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kumimoji="1" lang="en-US" sz="1800" i="1" dirty="0"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72" t="-21311" r="-880" b="-131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16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/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has a topological order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blipFill>
                <a:blip r:embed="rId3"/>
                <a:stretch>
                  <a:fillRect r="-461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/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 DAG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16086B3-E84C-447D-B563-D61BC8DD3557}"/>
              </a:ext>
            </a:extLst>
          </p:cNvPr>
          <p:cNvSpPr/>
          <p:nvPr/>
        </p:nvSpPr>
        <p:spPr bwMode="auto">
          <a:xfrm>
            <a:off x="3685998" y="3343503"/>
            <a:ext cx="1534411" cy="484632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2AF52-1A72-4D7F-8B1C-34FC6DB6154C}"/>
              </a:ext>
            </a:extLst>
          </p:cNvPr>
          <p:cNvSpPr txBox="1"/>
          <p:nvPr/>
        </p:nvSpPr>
        <p:spPr>
          <a:xfrm>
            <a:off x="4288820" y="29952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Every DAG has a source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node with no incoming edges (i.e., a source).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 and it has no source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Pick any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and begin following edges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backward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Then,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Repeat until we visit a node, say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twice.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be the sequence of nodes encountered between successive visits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is a cycle.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728" t="-471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89" name="Group 412688">
            <a:extLst>
              <a:ext uri="{FF2B5EF4-FFF2-40B4-BE49-F238E27FC236}">
                <a16:creationId xmlns:a16="http://schemas.microsoft.com/office/drawing/2014/main" id="{554834B0-E992-4DF6-B716-FA59D23F2CE3}"/>
              </a:ext>
            </a:extLst>
          </p:cNvPr>
          <p:cNvGrpSpPr/>
          <p:nvPr/>
        </p:nvGrpSpPr>
        <p:grpSpPr>
          <a:xfrm>
            <a:off x="1019175" y="5027613"/>
            <a:ext cx="6143625" cy="1739900"/>
            <a:chOff x="1019175" y="5027613"/>
            <a:chExt cx="6143625" cy="1739900"/>
          </a:xfrm>
        </p:grpSpPr>
        <p:sp>
          <p:nvSpPr>
            <p:cNvPr id="21" name="Oval 1028">
              <a:extLst>
                <a:ext uri="{FF2B5EF4-FFF2-40B4-BE49-F238E27FC236}">
                  <a16:creationId xmlns:a16="http://schemas.microsoft.com/office/drawing/2014/main" id="{B2D8B97E-D960-4D66-B5FE-CF5A2058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6126163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2" name="Oval 1029">
              <a:extLst>
                <a:ext uri="{FF2B5EF4-FFF2-40B4-BE49-F238E27FC236}">
                  <a16:creationId xmlns:a16="http://schemas.microsoft.com/office/drawing/2014/main" id="{63DB5559-7BFA-4BC8-AE42-17E7FE6A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26163"/>
              <a:ext cx="274637" cy="2746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3" name="Oval 1030">
              <a:extLst>
                <a:ext uri="{FF2B5EF4-FFF2-40B4-BE49-F238E27FC236}">
                  <a16:creationId xmlns:a16="http://schemas.microsoft.com/office/drawing/2014/main" id="{7C3642A4-B4EE-48F9-9EE0-08F51EA2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24" name="Oval 1031">
              <a:extLst>
                <a:ext uri="{FF2B5EF4-FFF2-40B4-BE49-F238E27FC236}">
                  <a16:creationId xmlns:a16="http://schemas.microsoft.com/office/drawing/2014/main" id="{D9065CB9-B0AE-458F-B76E-C3BFB67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cxnSp>
          <p:nvCxnSpPr>
            <p:cNvPr id="25" name="AutoShape 1032">
              <a:extLst>
                <a:ext uri="{FF2B5EF4-FFF2-40B4-BE49-F238E27FC236}">
                  <a16:creationId xmlns:a16="http://schemas.microsoft.com/office/drawing/2014/main" id="{CA26D24D-B051-4780-82B7-9D32165AE586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30178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" name="Oval 1033">
              <a:extLst>
                <a:ext uri="{FF2B5EF4-FFF2-40B4-BE49-F238E27FC236}">
                  <a16:creationId xmlns:a16="http://schemas.microsoft.com/office/drawing/2014/main" id="{CA69FE82-069F-4F03-9FF1-28998455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27" name="Oval 1034">
              <a:extLst>
                <a:ext uri="{FF2B5EF4-FFF2-40B4-BE49-F238E27FC236}">
                  <a16:creationId xmlns:a16="http://schemas.microsoft.com/office/drawing/2014/main" id="{FCD7A838-9577-47B7-A5EF-A7922EED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28" name="Oval 1035">
              <a:extLst>
                <a:ext uri="{FF2B5EF4-FFF2-40B4-BE49-F238E27FC236}">
                  <a16:creationId xmlns:a16="http://schemas.microsoft.com/office/drawing/2014/main" id="{34200676-A6BA-43D7-8B8E-DDF2ED1B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29" name="Oval 1036">
              <a:extLst>
                <a:ext uri="{FF2B5EF4-FFF2-40B4-BE49-F238E27FC236}">
                  <a16:creationId xmlns:a16="http://schemas.microsoft.com/office/drawing/2014/main" id="{F7B693D9-2E13-40FB-8273-C3813E7E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cxnSp>
          <p:nvCxnSpPr>
            <p:cNvPr id="30" name="AutoShape 1037">
              <a:extLst>
                <a:ext uri="{FF2B5EF4-FFF2-40B4-BE49-F238E27FC236}">
                  <a16:creationId xmlns:a16="http://schemas.microsoft.com/office/drawing/2014/main" id="{0CA3E296-49E9-4B4D-A1B5-FFFF950EF579}"/>
                </a:ext>
              </a:extLst>
            </p:cNvPr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6477000" y="5548313"/>
              <a:ext cx="4111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038">
              <a:extLst>
                <a:ext uri="{FF2B5EF4-FFF2-40B4-BE49-F238E27FC236}">
                  <a16:creationId xmlns:a16="http://schemas.microsoft.com/office/drawing/2014/main" id="{F53465D5-F65A-4DC3-A4B7-392AAC249DE3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761038" y="5548313"/>
              <a:ext cx="4413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39">
              <a:extLst>
                <a:ext uri="{FF2B5EF4-FFF2-40B4-BE49-F238E27FC236}">
                  <a16:creationId xmlns:a16="http://schemas.microsoft.com/office/drawing/2014/main" id="{FB81E33C-8F9C-4F06-9F15-7ECBEA68D9C6}"/>
                </a:ext>
              </a:extLst>
            </p:cNvPr>
            <p:cNvCxnSpPr>
              <a:cxnSpLocks noChangeShapeType="1"/>
              <a:stCxn id="26" idx="6"/>
              <a:endCxn id="27" idx="2"/>
            </p:cNvCxnSpPr>
            <p:nvPr/>
          </p:nvCxnSpPr>
          <p:spPr bwMode="auto">
            <a:xfrm>
              <a:off x="50752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40">
              <a:extLst>
                <a:ext uri="{FF2B5EF4-FFF2-40B4-BE49-F238E27FC236}">
                  <a16:creationId xmlns:a16="http://schemas.microsoft.com/office/drawing/2014/main" id="{B6EBECFF-1053-4F26-9444-5D8CF2D0EB8F}"/>
                </a:ext>
              </a:extLst>
            </p:cNvPr>
            <p:cNvCxnSpPr>
              <a:cxnSpLocks noChangeShapeType="1"/>
              <a:stCxn id="24" idx="6"/>
              <a:endCxn id="39" idx="2"/>
            </p:cNvCxnSpPr>
            <p:nvPr/>
          </p:nvCxnSpPr>
          <p:spPr bwMode="auto">
            <a:xfrm>
              <a:off x="37036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041">
              <a:extLst>
                <a:ext uri="{FF2B5EF4-FFF2-40B4-BE49-F238E27FC236}">
                  <a16:creationId xmlns:a16="http://schemas.microsoft.com/office/drawing/2014/main" id="{773B89E0-A216-49BC-BA89-17866D41C085}"/>
                </a:ext>
              </a:extLst>
            </p:cNvPr>
            <p:cNvCxnSpPr>
              <a:cxnSpLocks noChangeShapeType="1"/>
              <a:stCxn id="22" idx="0"/>
              <a:endCxn id="36" idx="4"/>
            </p:cNvCxnSpPr>
            <p:nvPr/>
          </p:nvCxnSpPr>
          <p:spPr bwMode="auto">
            <a:xfrm flipH="1" flipV="1">
              <a:off x="2195513" y="5684838"/>
              <a:ext cx="182562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042">
              <a:extLst>
                <a:ext uri="{FF2B5EF4-FFF2-40B4-BE49-F238E27FC236}">
                  <a16:creationId xmlns:a16="http://schemas.microsoft.com/office/drawing/2014/main" id="{336418DD-0F1E-411F-A6FA-FFDBD3D8DADB}"/>
                </a:ext>
              </a:extLst>
            </p:cNvPr>
            <p:cNvCxnSpPr>
              <a:cxnSpLocks noChangeShapeType="1"/>
              <a:stCxn id="21" idx="2"/>
              <a:endCxn id="22" idx="6"/>
            </p:cNvCxnSpPr>
            <p:nvPr/>
          </p:nvCxnSpPr>
          <p:spPr bwMode="auto">
            <a:xfrm flipH="1">
              <a:off x="2514600" y="6264275"/>
              <a:ext cx="6397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1043">
              <a:extLst>
                <a:ext uri="{FF2B5EF4-FFF2-40B4-BE49-F238E27FC236}">
                  <a16:creationId xmlns:a16="http://schemas.microsoft.com/office/drawing/2014/main" id="{6DAD348A-D02D-4A42-A18E-31B2EB5C4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cxnSp>
          <p:nvCxnSpPr>
            <p:cNvPr id="37" name="AutoShape 1044">
              <a:extLst>
                <a:ext uri="{FF2B5EF4-FFF2-40B4-BE49-F238E27FC236}">
                  <a16:creationId xmlns:a16="http://schemas.microsoft.com/office/drawing/2014/main" id="{D9D4A6DB-993F-401F-8698-90577CC30EBC}"/>
                </a:ext>
              </a:extLst>
            </p:cNvPr>
            <p:cNvCxnSpPr>
              <a:cxnSpLocks noChangeShapeType="1"/>
              <a:stCxn id="36" idx="6"/>
            </p:cNvCxnSpPr>
            <p:nvPr/>
          </p:nvCxnSpPr>
          <p:spPr bwMode="auto">
            <a:xfrm>
              <a:off x="23320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45">
              <a:extLst>
                <a:ext uri="{FF2B5EF4-FFF2-40B4-BE49-F238E27FC236}">
                  <a16:creationId xmlns:a16="http://schemas.microsoft.com/office/drawing/2014/main" id="{45F0B710-4F3F-428F-BFB0-2FD7577D6663}"/>
                </a:ext>
              </a:extLst>
            </p:cNvPr>
            <p:cNvCxnSpPr>
              <a:cxnSpLocks noChangeShapeType="1"/>
              <a:stCxn id="24" idx="4"/>
              <a:endCxn id="21" idx="7"/>
            </p:cNvCxnSpPr>
            <p:nvPr/>
          </p:nvCxnSpPr>
          <p:spPr bwMode="auto">
            <a:xfrm flipH="1">
              <a:off x="3389313" y="5684838"/>
              <a:ext cx="177800" cy="481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1046">
              <a:extLst>
                <a:ext uri="{FF2B5EF4-FFF2-40B4-BE49-F238E27FC236}">
                  <a16:creationId xmlns:a16="http://schemas.microsoft.com/office/drawing/2014/main" id="{1DD7C2CB-F661-451C-A38B-3AEC56FA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0" name="AutoShape 1047">
              <a:extLst>
                <a:ext uri="{FF2B5EF4-FFF2-40B4-BE49-F238E27FC236}">
                  <a16:creationId xmlns:a16="http://schemas.microsoft.com/office/drawing/2014/main" id="{4A6EB108-5A33-4ABC-B657-A3E7A582F6CA}"/>
                </a:ext>
              </a:extLst>
            </p:cNvPr>
            <p:cNvCxnSpPr>
              <a:cxnSpLocks noChangeShapeType="1"/>
              <a:stCxn id="39" idx="6"/>
            </p:cNvCxnSpPr>
            <p:nvPr/>
          </p:nvCxnSpPr>
          <p:spPr bwMode="auto">
            <a:xfrm>
              <a:off x="43894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Freeform 1051">
              <a:extLst>
                <a:ext uri="{FF2B5EF4-FFF2-40B4-BE49-F238E27FC236}">
                  <a16:creationId xmlns:a16="http://schemas.microsoft.com/office/drawing/2014/main" id="{0BDB9826-160B-40A6-A16B-19B23BD4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027613"/>
              <a:ext cx="2070100" cy="1739900"/>
            </a:xfrm>
            <a:custGeom>
              <a:avLst/>
              <a:gdLst>
                <a:gd name="T0" fmla="*/ 1243 w 1304"/>
                <a:gd name="T1" fmla="*/ 522 h 1096"/>
                <a:gd name="T2" fmla="*/ 1144 w 1304"/>
                <a:gd name="T3" fmla="*/ 961 h 1096"/>
                <a:gd name="T4" fmla="*/ 280 w 1304"/>
                <a:gd name="T5" fmla="*/ 961 h 1096"/>
                <a:gd name="T6" fmla="*/ 110 w 1304"/>
                <a:gd name="T7" fmla="*/ 148 h 1096"/>
                <a:gd name="T8" fmla="*/ 941 w 1304"/>
                <a:gd name="T9" fmla="*/ 75 h 1096"/>
                <a:gd name="T10" fmla="*/ 1144 w 1304"/>
                <a:gd name="T11" fmla="*/ 19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4" h="1096">
                  <a:moveTo>
                    <a:pt x="1243" y="522"/>
                  </a:moveTo>
                  <a:cubicBezTo>
                    <a:pt x="1225" y="595"/>
                    <a:pt x="1304" y="888"/>
                    <a:pt x="1144" y="961"/>
                  </a:cubicBezTo>
                  <a:cubicBezTo>
                    <a:pt x="984" y="1034"/>
                    <a:pt x="452" y="1096"/>
                    <a:pt x="280" y="961"/>
                  </a:cubicBezTo>
                  <a:cubicBezTo>
                    <a:pt x="108" y="826"/>
                    <a:pt x="0" y="296"/>
                    <a:pt x="110" y="148"/>
                  </a:cubicBezTo>
                  <a:cubicBezTo>
                    <a:pt x="220" y="0"/>
                    <a:pt x="769" y="68"/>
                    <a:pt x="941" y="75"/>
                  </a:cubicBezTo>
                  <a:cubicBezTo>
                    <a:pt x="1113" y="82"/>
                    <a:pt x="1102" y="168"/>
                    <a:pt x="1144" y="193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1052">
              <a:extLst>
                <a:ext uri="{FF2B5EF4-FFF2-40B4-BE49-F238E27FC236}">
                  <a16:creationId xmlns:a16="http://schemas.microsoft.com/office/drawing/2014/main" id="{F1CD9F18-97F6-47EC-A232-3E8B50EBC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5646738"/>
              <a:ext cx="4365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9900"/>
                  </a:solidFill>
                  <a:cs typeface="+mn-cs"/>
                </a:rPr>
                <a:t>C</a:t>
              </a:r>
            </a:p>
          </p:txBody>
        </p:sp>
        <p:sp>
          <p:nvSpPr>
            <p:cNvPr id="82" name="Oval 1029">
              <a:extLst>
                <a:ext uri="{FF2B5EF4-FFF2-40B4-BE49-F238E27FC236}">
                  <a16:creationId xmlns:a16="http://schemas.microsoft.com/office/drawing/2014/main" id="{DF3DBBB9-9B9D-4E0B-9626-CB1FB538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43202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83" name="Oval 1030">
              <a:extLst>
                <a:ext uri="{FF2B5EF4-FFF2-40B4-BE49-F238E27FC236}">
                  <a16:creationId xmlns:a16="http://schemas.microsoft.com/office/drawing/2014/main" id="{60ACF43F-7BC8-491C-8D81-62A71E57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84" name="Oval 1031">
              <a:extLst>
                <a:ext uri="{FF2B5EF4-FFF2-40B4-BE49-F238E27FC236}">
                  <a16:creationId xmlns:a16="http://schemas.microsoft.com/office/drawing/2014/main" id="{71890E75-3911-45BD-904B-F986842E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sp>
          <p:nvSpPr>
            <p:cNvPr id="85" name="Oval 1033">
              <a:extLst>
                <a:ext uri="{FF2B5EF4-FFF2-40B4-BE49-F238E27FC236}">
                  <a16:creationId xmlns:a16="http://schemas.microsoft.com/office/drawing/2014/main" id="{F4551AD9-D097-48FC-ACBD-10E7B2C8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86" name="Oval 1034">
              <a:extLst>
                <a:ext uri="{FF2B5EF4-FFF2-40B4-BE49-F238E27FC236}">
                  <a16:creationId xmlns:a16="http://schemas.microsoft.com/office/drawing/2014/main" id="{287FD18B-0F91-4C6E-AB7F-0B17D755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87" name="Oval 1035">
              <a:extLst>
                <a:ext uri="{FF2B5EF4-FFF2-40B4-BE49-F238E27FC236}">
                  <a16:creationId xmlns:a16="http://schemas.microsoft.com/office/drawing/2014/main" id="{0AB8F27E-B1EA-4C7A-A2B5-31DF61B41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88" name="Oval 1036">
              <a:extLst>
                <a:ext uri="{FF2B5EF4-FFF2-40B4-BE49-F238E27FC236}">
                  <a16:creationId xmlns:a16="http://schemas.microsoft.com/office/drawing/2014/main" id="{0577F995-8C3F-4CFC-9361-E9A1D2E5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sp>
          <p:nvSpPr>
            <p:cNvPr id="89" name="Oval 1043">
              <a:extLst>
                <a:ext uri="{FF2B5EF4-FFF2-40B4-BE49-F238E27FC236}">
                  <a16:creationId xmlns:a16="http://schemas.microsoft.com/office/drawing/2014/main" id="{13547EB3-C910-42D3-B7A6-21DFFA7F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90" name="Oval 1046">
              <a:extLst>
                <a:ext uri="{FF2B5EF4-FFF2-40B4-BE49-F238E27FC236}">
                  <a16:creationId xmlns:a16="http://schemas.microsoft.com/office/drawing/2014/main" id="{43EAB6AE-C83F-4C14-98A7-837872AF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/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proof is similar to “tree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edges”.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blipFill>
                <a:blip r:embed="rId4"/>
                <a:stretch>
                  <a:fillRect l="-456" t="-1389" r="-228" b="-2083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 =&gt; Topological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topological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induction on 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Base case</a:t>
                </a:r>
                <a:r>
                  <a:rPr lang="en-US" sz="2000" dirty="0"/>
                  <a:t>:  true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Hypothesis</a:t>
                </a:r>
                <a:r>
                  <a:rPr lang="en-US" sz="2000" dirty="0"/>
                  <a:t>: Every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vertices has a topological ordering.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Inductive Step</a:t>
                </a:r>
                <a:r>
                  <a:rPr lang="en-US" sz="2000" dirty="0"/>
                  <a:t>: Given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 nodes, find a source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is a DAG, since deleting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cannot create cycles.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By hypothesis,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has a topological ordering.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first in topological ordering; then append nodes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defRPr/>
                </a:pPr>
                <a:r>
                  <a:rPr lang="en-US" sz="2000" dirty="0"/>
                  <a:t>in topological order. This is valid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no incoming edges. 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  <a:blipFill>
                <a:blip r:embed="rId3"/>
                <a:stretch>
                  <a:fillRect l="-725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81F72-FDF5-412B-ADEE-9ED1279E7580}"/>
              </a:ext>
            </a:extLst>
          </p:cNvPr>
          <p:cNvSpPr txBox="1"/>
          <p:nvPr/>
        </p:nvSpPr>
        <p:spPr>
          <a:xfrm>
            <a:off x="5634744" y="3571313"/>
            <a:ext cx="323383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Reminder: Always remove </a:t>
            </a:r>
          </a:p>
          <a:p>
            <a:r>
              <a:rPr lang="en-US" dirty="0"/>
              <a:t>vertices/edges to use IH</a:t>
            </a:r>
          </a:p>
        </p:txBody>
      </p:sp>
    </p:spTree>
    <p:extLst>
      <p:ext uri="{BB962C8B-B14F-4D97-AF65-F5344CB8AC3E}">
        <p14:creationId xmlns:p14="http://schemas.microsoft.com/office/powerpoint/2010/main" val="23754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DAGs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0AB77-D9FA-4EB8-8D16-6CCD29F76C6C}"/>
              </a:ext>
            </a:extLst>
          </p:cNvPr>
          <p:cNvSpPr/>
          <p:nvPr/>
        </p:nvSpPr>
        <p:spPr bwMode="auto">
          <a:xfrm>
            <a:off x="1005271" y="2748879"/>
            <a:ext cx="2339955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has a topological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89785-BD2E-4267-9F29-BEB380A725B9}"/>
              </a:ext>
            </a:extLst>
          </p:cNvPr>
          <p:cNvSpPr/>
          <p:nvPr/>
        </p:nvSpPr>
        <p:spPr bwMode="auto">
          <a:xfrm>
            <a:off x="5630281" y="2748878"/>
            <a:ext cx="2380659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is a DAG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68AB-DA7E-4C07-96D1-F0D840D3A822}"/>
              </a:ext>
            </a:extLst>
          </p:cNvPr>
          <p:cNvSpPr/>
          <p:nvPr/>
        </p:nvSpPr>
        <p:spPr bwMode="auto">
          <a:xfrm rot="10800000">
            <a:off x="3827984" y="3256709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Example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78D95542-F7E0-43DE-943B-497464D5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F653754E-033E-46C7-B989-38E2D40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46A83509-AF00-467E-86C3-C2F094E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D1EDADB1-6DE5-4C79-A72B-FFA41E62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774687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:a16="http://schemas.microsoft.com/office/drawing/2014/main" id="{BE57D09C-1D88-405E-8892-94BAB8E8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2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6B724AB-AF35-40E9-B11C-DAABD8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84" name="Oval 12">
            <a:extLst>
              <a:ext uri="{FF2B5EF4-FFF2-40B4-BE49-F238E27FC236}">
                <a16:creationId xmlns:a16="http://schemas.microsoft.com/office/drawing/2014/main" id="{BD3EB5EE-C26E-4C71-8AA7-34233F4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85" name="AutoShape 13">
            <a:extLst>
              <a:ext uri="{FF2B5EF4-FFF2-40B4-BE49-F238E27FC236}">
                <a16:creationId xmlns:a16="http://schemas.microsoft.com/office/drawing/2014/main" id="{8A581AFD-CB44-4A5E-9D08-389E0419D34B}"/>
              </a:ext>
            </a:extLst>
          </p:cNvPr>
          <p:cNvCxnSpPr>
            <a:cxnSpLocks noChangeShapeType="1"/>
            <a:stCxn id="78" idx="3"/>
            <a:endCxn id="80" idx="7"/>
          </p:cNvCxnSpPr>
          <p:nvPr/>
        </p:nvCxnSpPr>
        <p:spPr bwMode="auto">
          <a:xfrm flipH="1">
            <a:off x="3386137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4C15A19D-76BD-444D-9C30-E4628A608DCE}"/>
              </a:ext>
            </a:extLst>
          </p:cNvPr>
          <p:cNvCxnSpPr>
            <a:cxnSpLocks noChangeShapeType="1"/>
            <a:stCxn id="78" idx="5"/>
            <a:endCxn id="81" idx="1"/>
          </p:cNvCxnSpPr>
          <p:nvPr/>
        </p:nvCxnSpPr>
        <p:spPr bwMode="auto">
          <a:xfrm>
            <a:off x="4051300" y="2138099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AutoShape 15">
            <a:extLst>
              <a:ext uri="{FF2B5EF4-FFF2-40B4-BE49-F238E27FC236}">
                <a16:creationId xmlns:a16="http://schemas.microsoft.com/office/drawing/2014/main" id="{BDFDF7B3-F897-4546-B808-BF4D524FC86E}"/>
              </a:ext>
            </a:extLst>
          </p:cNvPr>
          <p:cNvCxnSpPr>
            <a:cxnSpLocks noChangeShapeType="1"/>
            <a:stCxn id="78" idx="6"/>
            <a:endCxn id="79" idx="2"/>
          </p:cNvCxnSpPr>
          <p:nvPr/>
        </p:nvCxnSpPr>
        <p:spPr bwMode="auto">
          <a:xfrm>
            <a:off x="4090987" y="204443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AutoShape 16">
            <a:extLst>
              <a:ext uri="{FF2B5EF4-FFF2-40B4-BE49-F238E27FC236}">
                <a16:creationId xmlns:a16="http://schemas.microsoft.com/office/drawing/2014/main" id="{AFCE0071-1082-4A38-B2A5-1C3A910C2895}"/>
              </a:ext>
            </a:extLst>
          </p:cNvPr>
          <p:cNvCxnSpPr>
            <a:cxnSpLocks noChangeShapeType="1"/>
            <a:stCxn id="79" idx="5"/>
            <a:endCxn id="82" idx="1"/>
          </p:cNvCxnSpPr>
          <p:nvPr/>
        </p:nvCxnSpPr>
        <p:spPr bwMode="auto">
          <a:xfrm>
            <a:off x="5281612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2401EDD2-4D53-462F-A514-50BC9BCF6349}"/>
              </a:ext>
            </a:extLst>
          </p:cNvPr>
          <p:cNvCxnSpPr>
            <a:cxnSpLocks noChangeShapeType="1"/>
            <a:stCxn id="82" idx="2"/>
            <a:endCxn id="81" idx="6"/>
          </p:cNvCxnSpPr>
          <p:nvPr/>
        </p:nvCxnSpPr>
        <p:spPr bwMode="auto">
          <a:xfrm flipH="1">
            <a:off x="4703762" y="2908037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8">
            <a:extLst>
              <a:ext uri="{FF2B5EF4-FFF2-40B4-BE49-F238E27FC236}">
                <a16:creationId xmlns:a16="http://schemas.microsoft.com/office/drawing/2014/main" id="{F941FABE-C4B7-45E3-8BD6-CA3DA6B121D6}"/>
              </a:ext>
            </a:extLst>
          </p:cNvPr>
          <p:cNvCxnSpPr>
            <a:cxnSpLocks noChangeShapeType="1"/>
            <a:stCxn id="84" idx="7"/>
            <a:endCxn id="82" idx="3"/>
          </p:cNvCxnSpPr>
          <p:nvPr/>
        </p:nvCxnSpPr>
        <p:spPr bwMode="auto">
          <a:xfrm flipV="1">
            <a:off x="5281612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19">
            <a:extLst>
              <a:ext uri="{FF2B5EF4-FFF2-40B4-BE49-F238E27FC236}">
                <a16:creationId xmlns:a16="http://schemas.microsoft.com/office/drawing/2014/main" id="{71CBD010-F7CA-4147-BB0D-9049CBEC451B}"/>
              </a:ext>
            </a:extLst>
          </p:cNvPr>
          <p:cNvCxnSpPr>
            <a:cxnSpLocks noChangeShapeType="1"/>
            <a:stCxn id="81" idx="3"/>
            <a:endCxn id="83" idx="7"/>
          </p:cNvCxnSpPr>
          <p:nvPr/>
        </p:nvCxnSpPr>
        <p:spPr bwMode="auto">
          <a:xfrm flipH="1">
            <a:off x="4051300" y="3003287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20">
            <a:extLst>
              <a:ext uri="{FF2B5EF4-FFF2-40B4-BE49-F238E27FC236}">
                <a16:creationId xmlns:a16="http://schemas.microsoft.com/office/drawing/2014/main" id="{E6164B15-60BC-42E9-A349-B1F204934B48}"/>
              </a:ext>
            </a:extLst>
          </p:cNvPr>
          <p:cNvCxnSpPr>
            <a:cxnSpLocks noChangeShapeType="1"/>
            <a:stCxn id="84" idx="1"/>
            <a:endCxn id="81" idx="5"/>
          </p:cNvCxnSpPr>
          <p:nvPr/>
        </p:nvCxnSpPr>
        <p:spPr bwMode="auto">
          <a:xfrm flipH="1" flipV="1">
            <a:off x="4665662" y="3003287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21">
            <a:extLst>
              <a:ext uri="{FF2B5EF4-FFF2-40B4-BE49-F238E27FC236}">
                <a16:creationId xmlns:a16="http://schemas.microsoft.com/office/drawing/2014/main" id="{B2822870-E7FA-402F-9F36-6EF5960FE66D}"/>
              </a:ext>
            </a:extLst>
          </p:cNvPr>
          <p:cNvCxnSpPr>
            <a:cxnSpLocks noChangeShapeType="1"/>
            <a:stCxn id="84" idx="2"/>
            <a:endCxn id="83" idx="6"/>
          </p:cNvCxnSpPr>
          <p:nvPr/>
        </p:nvCxnSpPr>
        <p:spPr bwMode="auto">
          <a:xfrm flipH="1">
            <a:off x="4090987" y="377322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EBE488A-CBF7-4227-895F-2B940FE6CAFA}"/>
              </a:ext>
            </a:extLst>
          </p:cNvPr>
          <p:cNvCxnSpPr>
            <a:cxnSpLocks noChangeShapeType="1"/>
            <a:stCxn id="80" idx="5"/>
            <a:endCxn id="83" idx="1"/>
          </p:cNvCxnSpPr>
          <p:nvPr/>
        </p:nvCxnSpPr>
        <p:spPr bwMode="auto">
          <a:xfrm>
            <a:off x="3386137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AutoShape 23">
            <a:extLst>
              <a:ext uri="{FF2B5EF4-FFF2-40B4-BE49-F238E27FC236}">
                <a16:creationId xmlns:a16="http://schemas.microsoft.com/office/drawing/2014/main" id="{DA91B428-A2B7-429D-B39B-EBD146DD3F98}"/>
              </a:ext>
            </a:extLst>
          </p:cNvPr>
          <p:cNvCxnSpPr>
            <a:cxnSpLocks noChangeShapeType="1"/>
            <a:stCxn id="81" idx="2"/>
            <a:endCxn id="80" idx="6"/>
          </p:cNvCxnSpPr>
          <p:nvPr/>
        </p:nvCxnSpPr>
        <p:spPr bwMode="auto">
          <a:xfrm flipH="1">
            <a:off x="3424237" y="290803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AutoShape 24">
            <a:extLst>
              <a:ext uri="{FF2B5EF4-FFF2-40B4-BE49-F238E27FC236}">
                <a16:creationId xmlns:a16="http://schemas.microsoft.com/office/drawing/2014/main" id="{B8D493D0-6BBE-45B6-8CA7-A9AD5C3C563B}"/>
              </a:ext>
            </a:extLst>
          </p:cNvPr>
          <p:cNvCxnSpPr>
            <a:cxnSpLocks noChangeShapeType="1"/>
            <a:stCxn id="79" idx="3"/>
            <a:endCxn id="81" idx="7"/>
          </p:cNvCxnSpPr>
          <p:nvPr/>
        </p:nvCxnSpPr>
        <p:spPr bwMode="auto">
          <a:xfrm flipH="1">
            <a:off x="4665662" y="2138099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5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0.2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569 0.46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34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372 0.47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3402 0.346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73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58 0.3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7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736 0.34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7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705 0.211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65192</TotalTime>
  <Words>1810</Words>
  <Application>Microsoft Office PowerPoint</Application>
  <PresentationFormat>On-screen Show (4:3)</PresentationFormat>
  <Paragraphs>667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Times New Roman</vt:lpstr>
      <vt:lpstr>Tahoma</vt:lpstr>
      <vt:lpstr>Osaka</vt:lpstr>
      <vt:lpstr>Symbol</vt:lpstr>
      <vt:lpstr>Cambria Math</vt:lpstr>
      <vt:lpstr>Arial Black</vt:lpstr>
      <vt:lpstr>Arial</vt:lpstr>
      <vt:lpstr>Gill Sans</vt:lpstr>
      <vt:lpstr>Helvetica</vt:lpstr>
      <vt:lpstr>Lucida Grande</vt:lpstr>
      <vt:lpstr>ＭＳ Ｐゴシック</vt:lpstr>
      <vt:lpstr>Monotype Sorts</vt:lpstr>
      <vt:lpstr>Arial Narrow</vt:lpstr>
      <vt:lpstr>Courier New</vt:lpstr>
      <vt:lpstr>Comic Sans MS</vt:lpstr>
      <vt:lpstr>Custom Design</vt:lpstr>
      <vt:lpstr>CSE 421</vt:lpstr>
      <vt:lpstr>Precedence Constraints</vt:lpstr>
      <vt:lpstr>Directed Acyclic Graphs (DAG)</vt:lpstr>
      <vt:lpstr>DAGs: A Sufficient Condition</vt:lpstr>
      <vt:lpstr>DAGs: A Sufficient Condition</vt:lpstr>
      <vt:lpstr>Every DAG has a source node</vt:lpstr>
      <vt:lpstr>DAG =&gt; Topological Order</vt:lpstr>
      <vt:lpstr>A Characterization of DAGs</vt:lpstr>
      <vt:lpstr>Example</vt:lpstr>
      <vt:lpstr>Example</vt:lpstr>
      <vt:lpstr>Summary for last few classes</vt:lpstr>
      <vt:lpstr>CSE 421</vt:lpstr>
      <vt:lpstr>Greedy Algorithms</vt:lpstr>
      <vt:lpstr>Greedy Strategy</vt:lpstr>
      <vt:lpstr>Greedy is not always Optimal</vt:lpstr>
      <vt:lpstr>Greedy Algorithms</vt:lpstr>
      <vt:lpstr>Interval Scheduling</vt:lpstr>
      <vt:lpstr>Interval Scheduling</vt:lpstr>
      <vt:lpstr>Greedy Strategy</vt:lpstr>
      <vt:lpstr>Possible Approaches for Inter Sched</vt:lpstr>
      <vt:lpstr>Greedy Alg: Earliest Finish Time</vt:lpstr>
      <vt:lpstr>Greedy Alg: Example</vt:lpstr>
      <vt:lpstr>Correctness</vt:lpstr>
      <vt:lpstr>Correctness</vt:lpstr>
      <vt:lpstr>Interval Partitioning Technique: Structural</vt:lpstr>
      <vt:lpstr>Interval Partitioning</vt:lpstr>
      <vt:lpstr>Interval Partitioning</vt:lpstr>
      <vt:lpstr>A Better Schedule</vt:lpstr>
      <vt:lpstr>A Greedy Algorithm</vt:lpstr>
      <vt:lpstr>Example</vt:lpstr>
      <vt:lpstr>A Greedy Algorithm</vt:lpstr>
      <vt:lpstr>A Structural Lower-Bound on OPT</vt:lpstr>
      <vt:lpstr>Correctness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299</cp:revision>
  <cp:lastPrinted>2000-07-01T21:41:59Z</cp:lastPrinted>
  <dcterms:created xsi:type="dcterms:W3CDTF">1998-04-21T02:39:18Z</dcterms:created>
  <dcterms:modified xsi:type="dcterms:W3CDTF">2018-10-08T22:39:52Z</dcterms:modified>
</cp:coreProperties>
</file>