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ink/ink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3.xml" ContentType="application/inkml+xml"/>
  <Override PartName="/ppt/notesSlides/notesSlide11.xml" ContentType="application/vnd.openxmlformats-officedocument.presentationml.notesSlide+xml"/>
  <Override PartName="/ppt/ink/ink4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5.xml" ContentType="application/inkml+xml"/>
  <Override PartName="/ppt/notesSlides/notesSlide20.xml" ContentType="application/vnd.openxmlformats-officedocument.presentationml.notesSlide+xml"/>
  <Override PartName="/ppt/ink/ink6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ink/ink7.xml" ContentType="application/inkml+xml"/>
  <Override PartName="/ppt/notesSlides/notesSlide54.xml" ContentType="application/vnd.openxmlformats-officedocument.presentationml.notesSlide+xml"/>
  <Override PartName="/ppt/ink/ink8.xml" ContentType="application/inkml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4" r:id="rId1"/>
  </p:sldMasterIdLst>
  <p:notesMasterIdLst>
    <p:notesMasterId r:id="rId57"/>
  </p:notesMasterIdLst>
  <p:handoutMasterIdLst>
    <p:handoutMasterId r:id="rId58"/>
  </p:handoutMasterIdLst>
  <p:sldIdLst>
    <p:sldId id="369" r:id="rId2"/>
    <p:sldId id="618" r:id="rId3"/>
    <p:sldId id="619" r:id="rId4"/>
    <p:sldId id="620" r:id="rId5"/>
    <p:sldId id="640" r:id="rId6"/>
    <p:sldId id="621" r:id="rId7"/>
    <p:sldId id="622" r:id="rId8"/>
    <p:sldId id="623" r:id="rId9"/>
    <p:sldId id="624" r:id="rId10"/>
    <p:sldId id="625" r:id="rId11"/>
    <p:sldId id="626" r:id="rId12"/>
    <p:sldId id="627" r:id="rId13"/>
    <p:sldId id="628" r:id="rId14"/>
    <p:sldId id="629" r:id="rId15"/>
    <p:sldId id="630" r:id="rId16"/>
    <p:sldId id="631" r:id="rId17"/>
    <p:sldId id="692" r:id="rId18"/>
    <p:sldId id="641" r:id="rId19"/>
    <p:sldId id="694" r:id="rId20"/>
    <p:sldId id="687" r:id="rId21"/>
    <p:sldId id="695" r:id="rId22"/>
    <p:sldId id="696" r:id="rId23"/>
    <p:sldId id="697" r:id="rId24"/>
    <p:sldId id="698" r:id="rId25"/>
    <p:sldId id="632" r:id="rId26"/>
    <p:sldId id="633" r:id="rId27"/>
    <p:sldId id="634" r:id="rId28"/>
    <p:sldId id="635" r:id="rId29"/>
    <p:sldId id="636" r:id="rId30"/>
    <p:sldId id="637" r:id="rId31"/>
    <p:sldId id="638" r:id="rId32"/>
    <p:sldId id="639" r:id="rId33"/>
    <p:sldId id="699" r:id="rId34"/>
    <p:sldId id="642" r:id="rId35"/>
    <p:sldId id="643" r:id="rId36"/>
    <p:sldId id="645" r:id="rId37"/>
    <p:sldId id="646" r:id="rId38"/>
    <p:sldId id="647" r:id="rId39"/>
    <p:sldId id="648" r:id="rId40"/>
    <p:sldId id="649" r:id="rId41"/>
    <p:sldId id="650" r:id="rId42"/>
    <p:sldId id="651" r:id="rId43"/>
    <p:sldId id="652" r:id="rId44"/>
    <p:sldId id="653" r:id="rId45"/>
    <p:sldId id="654" r:id="rId46"/>
    <p:sldId id="655" r:id="rId47"/>
    <p:sldId id="656" r:id="rId48"/>
    <p:sldId id="657" r:id="rId49"/>
    <p:sldId id="658" r:id="rId50"/>
    <p:sldId id="659" r:id="rId51"/>
    <p:sldId id="660" r:id="rId52"/>
    <p:sldId id="661" r:id="rId53"/>
    <p:sldId id="667" r:id="rId54"/>
    <p:sldId id="685" r:id="rId55"/>
    <p:sldId id="686" r:id="rId56"/>
  </p:sldIdLst>
  <p:sldSz cx="9144000" cy="6858000" type="screen4x3"/>
  <p:notesSz cx="7315200" cy="9601200"/>
  <p:embeddedFontLst>
    <p:embeddedFont>
      <p:font typeface="Tahoma" panose="020B0604030504040204" pitchFamily="34" charset="0"/>
      <p:regular r:id="rId59"/>
      <p:bold r:id="rId60"/>
    </p:embeddedFont>
    <p:embeddedFont>
      <p:font typeface="Cambria Math" panose="02040503050406030204" pitchFamily="18" charset="0"/>
      <p:regular r:id="rId61"/>
    </p:embeddedFont>
    <p:embeddedFont>
      <p:font typeface="Arial Black" panose="020B0A04020102020204" pitchFamily="34" charset="0"/>
      <p:bold r:id="rId62"/>
    </p:embeddedFont>
    <p:embeddedFont>
      <p:font typeface="Helvetica" panose="020B0604020202020204" pitchFamily="34" charset="0"/>
      <p:regular r:id="rId63"/>
      <p:bold r:id="rId64"/>
      <p:italic r:id="rId65"/>
      <p:boldItalic r:id="rId66"/>
    </p:embeddedFont>
    <p:embeddedFont>
      <p:font typeface="Comic Sans MS" panose="030F0702030302020204" pitchFamily="66" charset="0"/>
      <p:regular r:id="rId67"/>
      <p:bold r:id="rId68"/>
      <p:italic r:id="rId69"/>
      <p:boldItalic r:id="rId70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1" clrIdx="0">
    <p:extLst>
      <p:ext uri="{19B8F6BF-5375-455C-9EA6-DF929625EA0E}">
        <p15:presenceInfo xmlns:p15="http://schemas.microsoft.com/office/powerpoint/2012/main" userId="53db6fd9924b9b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CC"/>
    <a:srgbClr val="FF3300"/>
    <a:srgbClr val="3399FF"/>
    <a:srgbClr val="006600"/>
    <a:srgbClr val="669900"/>
    <a:srgbClr val="00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85098" autoAdjust="0"/>
  </p:normalViewPr>
  <p:slideViewPr>
    <p:cSldViewPr snapToGrid="0">
      <p:cViewPr varScale="1">
        <p:scale>
          <a:sx n="74" d="100"/>
          <a:sy n="74" d="100"/>
        </p:scale>
        <p:origin x="1884" y="60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66" Type="http://schemas.openxmlformats.org/officeDocument/2006/relationships/font" Target="fonts/font8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5T20:38:17.2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15683 3288 1127 0,'0'0'32'0,"0"0"7"0,0 0-31 0,0 0-8 0,0-7 0 16,0 0 0-16,-4 0 172 0,4-4 32 0,0 3 8 0,0-3 0 16,0 0-75-16,0 0-15 0,0 0-3 0,0-3-1 15,4 3-58-15,1-8-12 0,-1-3-3 0,4 4 0 16,-4 0-13-16,4-8-4 0,5-3 0 0,-1-4 0 15,4-4 0-15,5-3 0 0,0 0 0 0,8-4 0 16,-1 0-5-16,9 7-2 0,5-10 0 0,3 6 0 16,4 1 3-16,5-4 1 0,4 0 0 0,-1 0 0 15,-3-3-13-15,4-1-2 0,8-3-1 0,4 3 0 16,8 4 1-16,4 4 0 0,9 0 0 0,-5 7 0 16,-3 3-10-16,7 1-11 0,5 7 3 0,8 0 0 15,4 4 8-15,-4 0 0 0,-8 3 0 0,8 4 0 16,4-4 0-16,0 12 0 0,5-5 0 0,-14 5-8 15,-3 6 8-15,0 5 0 0,-4-5 0 0,-1 12 0 16,1-8 0-16,-5 12 9 0,-3-1-9 0,-9 4 0 16,-4 0 10-16,0 7-10 0,-4 0 8 0,-4 8-8 15,4 7 16-15,-4 0-1 0,-1 7-1 0,-7-3 0 0,-1-1-6 16,-3 5-8-16,-5-8 11 0,-4 3-11 16,-4 1 12-16,-8 3-12 0,0 0 12 0,-4 15-12 0,-5 0 14 15,1 7-4-15,-4 1-1 0,-5-1 0 0,-4 0 1 0,0 0 0 16,1 1 0-16,-9 2 0 0,0 9 0 0,0-8 0 15,-4-4 0-15,-1 0 0 0,-3-11-10 0,0 4 10 16,-4-4-10-16,-1 1 10 0,-3-1-10 0,3 0 10 16,-7 0-10-16,3-3 10 0,-3-4-10 0,-5 0 10 15,0-4-10-15,-4-7 10 0,-4-4-1 0,-4 1 0 16,-4-8 0-16,0-1 0 0,-8-2 10 0,-1 3 1 16,-3-4 1-16,-5 0 0 0,0-3 1 0,-8 0 0 15,-8-4 0-15,-8 0 0 0,-5-4-6 0,5 0 0 16,-5-7-1-16,5 0 0 0,4-7-15 0,-5-1 11 0,1-3-11 15,-5-3 10-15,1-5 0 0,3-3 0 0,5-3 0 0,4-5 0 16,-9-2-2-16,1-5 0 0,-9-3 0 0,1-1 0 16,-5 1-8-16,8-4 10 0,1 0-10 0,4-4 10 15,-9-3-10-15,0 0 10 0,-3 3-10 0,7-7 10 16,5-3-10-16,12-1 0 0,4-3 0 0,4 0 0 16,4-4-8-16,5 7-1 0,3-3 0 0,9 0 0 15,0-4-3-15,12-4 0 0,4-7 0 0,13-3 0 16,4-5-46-16,12-3-10 15,4 4-1-15,13-4-898 0,7-7-179 0</inkml:trace>
  <inkml:trace contextRef="#ctx0" brushRef="#br0" timeOffset="678.0866">21040 2695 2383 0,'0'0'52'0,"0"0"12"0,0 0 1 0,0 0 2 0,0 0-54 0,0 0-13 0,0 0 0 0,0-7 0 16,-5-4 98-16,5 4 17 0,-4-4 3 0,4 7 1 15,0-14-51-15,-4 7-9 0,4-8-3 0,-4 5 0 16,-4-5-27-16,4-2-5 0,-5-1-2 0,1-4 0 16,0 4-14-16,0-11-8 0,0 0 8 0,-5 4-8 15,1-4 0-15,4 7 0 0,-5-3 0 0,1 7-8 16,-1 11 8-16,1-7 0 0,-4 10-9 0,-1 5 9 16,-3 14 0-16,-1 0 0 0,-4 11 12 0,-4 18-4 0,-8 7-8 15,0 12-14-15,0 3 3 0,-4 8 1 0,4 7 10 16,4-8 0-16,4 16 0 0,8-5 0 0,5-14 12 15,12 0 4-15,4-8 0 0,4-3 1 0,12-7-4 0,5-8-1 16,8-3 0-16,0-4 0 0,8 0-4 0,0-8-8 16,0-3 11-16,0-7-11 0,4-4 10 0,5-4-10 15,-1-7 8-15,8-3-8 0,1-1 9 0,0-3-9 16,-1-4 10-16,1-4-10 0,-1 0 9 0,-3 1-9 16,-5-5 8-16,-8 1-8 0,0 0 9 0,-4 0-9 15,-8 3 10-15,0 4-10 0,-5 7 8 0,-7 1-8 0,-1 6 0 16,0 5 0-16,-8 6 12 0,1 1-4 0,-1 7-8 15,-8 3 12-15,-1 5 4 0,1-1 1 16,0 8 0-16,-4-4 0 0,4 3-5 0,-4-3-2 0,8-3 0 0,-5-1 0 16,5 0-10-16,0-11-14 0,0 1 3 0,0-5 1 31,5-6-71-31,-5-8-15 0,0 0-2 0,0 0-837 0,0 0-167 0</inkml:trace>
  <inkml:trace contextRef="#ctx0" brushRef="#br0" timeOffset="835.9181">21114 2889 3218 0,'0'0'71'0,"12"0"14"0,5 0 3 0,3 4 3 0,5 0-73 0,0-1-18 0,3 5 0 0,1-8 0 16,4 7 42-16,0-3 5 0,4 3 1 0,0-3 0 0,5-1-40 0,3 1-8 16,4 0 0-16,-3 3 0 15,3-7-141-15,1 4-25 0,-1-4-5 0</inkml:trace>
  <inkml:trace contextRef="#ctx0" brushRef="#br0" timeOffset="14373.6378">11304 3801 2494 0,'0'0'55'0,"-8"-4"11"0,-5 1 2 0,-3-5 3 0,-1-3-57 0,-3 1-14 0,-1-1 0 0,0-8 0 0,1 1 87 0,3 0 14 15,1-8 3-15,4-3 1 0,-1-8-47 0,9 4-10 16,0-7-1-16,4-4-1 0,8 4-22 0,5-1-5 15,3 1-1-15,5-4 0 0,3-3-10 0,9-1-8 16,0 0 9-16,4-3-9 0,9-8 8 0,11 1-8 16,13-8 0-16,5 7 0 0,11 1 0 0,1 3 0 0,-5-4 0 15,9 4 0-15,7 0 0 0,10 1 0 0,7-5 0 16,-4 4 0-16,-8 0 0 0,0 0 0 16,4 8 0-16,5 6 0 0,-9 12 0 0,-5 0 0 0,-11 7 0 15,0 7 0-15,-9 4 0 0,0 7 0 0,4 4 0 0,-7 8 0 16,-1 10 11-16,-4 8-11 0,-8 3 12 0,-5 8-12 15,-3 10 8-15,-5 4-8 0,-3 1 0 0,3 3 0 16,-4 11 9-16,1-8-1 0,-5 12-8 0,0 3 12 16,-8 11-4-16,0 0-8 0,-8-10 11 0,-5 6-11 15,-3-10 16-15,-9 3-3 0,-4 0-1 0,-8 0 0 16,0 4-2-16,-8-7-1 0,-1-4 0 0,-7-4 0 16,-5-3 1-16,0-4 0 0,-8-4 0 0,0 0 0 15,-4-3-2-15,-4 3-8 0,0 0 12 0,-9 0-4 16,-7 1-8-16,-9-5 0 0,-8 5 0 0,-1-8 8 15,-7-1-8-15,4-2 0 0,4-5 0 0,-9 1 0 0,-3-8 0 16,-9-3 0-16,0-4 8 0,5-4-8 16,-1-3 23-16,4-4-1 0,-3-4 0 0,3-7 0 0,-8-4 3 15,5-6 1-15,3-9 0 0,5-6 0 0,8-5-13 0,0-6-2 16,-5-5-1-16,9-14 0 0,4-3-10 0,0-4 0 16,5-1 0-16,7 5-11 0,5-1 11 0,7 1 0 15,1 3-9-15,12 3 9 0,0 1-8 0,13 0 8 16,0 0-10-16,7-4 10 0,5 0-20 0,8 0 3 15,9 4 0-15,7-8-1016 16,9 0-203-16</inkml:trace>
  <inkml:trace contextRef="#ctx0" brushRef="#br0" timeOffset="15186.0485">7550 3728 1846 0,'0'0'40'0,"0"0"9"0,-8-4 2 0,0-3 1 0,4-4-41 0,-4 0-11 0,3-4 0 0,-3-3 0 15,4 0 116-15,0-1 20 0,0-6 5 0,0-5 1 16,4-3-58-16,0 1-12 0,0-1-3 0,4 0 0 15,4-4-22-15,-4 4-5 0,4 0-1 0,5 0 0 16,-1-3-13-16,5-1-2 0,-1 0-1 0,5-3 0 16,8 0-13-16,8-8-2 0,4-7-1 0,12 0 0 15,5-3-9-15,8 3 0 0,0 4 0 0,4-1 0 16,0 1 0-16,4 3 0 0,9 8 0 0,7 0 0 16,5 0 0-16,-4 10 0 0,-9 5 0 0,5 10 0 15,-1 8 0-15,9 7 0 0,4 7 0 0,-5 15 0 16,-3 7 0-16,-4 4 13 0,-5 11-3 0,0 15-1 15,-3 3 4-15,-5 15 1 0,0 3 0 0,-8 1 0 16,-4-4 2-16,-9 0 0 0,-11-4 0 0,-5 4 0 16,-9 0 0-16,-11 7 1 0,-1-7 0 0,-11 0 0 0,-10-4-1 15,-7-3 0-15,-9-8 0 0,-7 4 0 0,-9-4 0 16,-9 0 0-16,-7 4 0 0,-1-4 0 0,-4 1 0 16,1-8-1-16,-1-4 0 0,-12-4 0 0,-12-3 5 15,-1-7 2-15,-7 0 0 0,3-12 0 0,-4-3 0 0,5-7 0 16,-5-4 0-16,-8-11 0 0,-4-4-3 0,4-10-1 15,1-12 0-15,7-7 0 0,-4-11-9 0,5-11-1 16,-5-14-8-16,0-8 12 0,4 0-12 0,13 0 0 16,4 0 0-16,8 0 0 0,12 4-16 0,5 7 4 15,12 4 1-15,8 7 0 16,8 3-49-16,17 5-9 0,13 3-3 0,19-4-904 0,14 1-182 16</inkml:trace>
  <inkml:trace contextRef="#ctx0" brushRef="#br0" timeOffset="22955.4413">8226 3376 1440 0,'0'0'32'0,"0"0"6"0,0 0 2 0,0 0 0 0,0 0-32 0,0 0-8 0,0 0 0 0,0 0 0 15,0-7 100-15,0 7 18 0,0 0 4 0,0 0 1 16,0 0-10-16,0 0-1 0,0 0-1 0,0 0 0 16,0 0-10-16,0 0-1 0,-4-4-1 0,4 4 0 15,-8-3-19-15,8 3-4 0,-9 0-1 0,9 0 0 16,-8-4-27-16,8 4-4 0,-4-4-2 0,-4 4 0 15,0-3-23-15,-1 3-5 0,5-4-1 0,-4 4 0 16,8 0-13-16,-8-4 0 0,-5 4 0 0,5 0 0 16,4 4-15-16,-4-4-2 0,0 4-1 0,8-4 0 15,0 0-11-15,0 0-3 16,0 0 0-16,0 0 0 0,0 0 10 0,0 0 2 0,0 0 0 0,4-4 0 16,8-7 6-16,-4 4 2 0,1-4 0 0,3 7 0 15,0-11 12-15,1 12 0 0,-5-12 0 0,4 4 0 0,-4 4 0 16,1 0 0-16,-9 7 0 0,0 0 0 0,4-4 22 0,-4 4 4 15,0 0 1-15,0 0 0 0,0 0 9 0,0 0 3 16,0 0 0-16,-4 7 0 0,-5 1-23 0,1 3-5 16,4-1-1-16,-4 1 0 0,0-3-10 0,-1-1 0 15,1 0 0-15,4 1 8 0,4-8-8 0,-8 7 0 16,8-7 0-16,-8 4 0 0,3-1 0 0,5-3-9 16,0 0 9-16,0 0-10 0,-8-3-2 0,8 3 0 15,-4-8 0-15,4 1 0 0,0 0 0 0,0-4 0 16,4 0 0-16,0 0 0 0,0 0 12 0,1 4-12 15,-1-4 12-15,4 3-12 0,-4 1 12 0,-4 7 0 0,0 0 0 16,0 0-8-16,0 0 8 0,0 0 0 0,8 7 0 0,-4 1 0 16,5-1 0-16,-5 4 0 0,0-4 0 0,0 8 0 15,-4-8 0-15,4 4 0 0,-4-4 0 16,0-7 8-16,4 11-8 0,-4-11 0 0,0 8 0 0,0-8 0 31,0 0-118-31,0 0-22 0,0 0-4 0</inkml:trace>
  <inkml:trace contextRef="#ctx0" brushRef="#br0" timeOffset="23536.8102">7489 2417 2401 0,'0'0'52'0,"0"0"12"0,0 0 1 0,0 0 3 0,0 0-54 0,0 0-14 0,0 0 0 0,0 0 0 15,0 0 128-15,0 0 22 0,8 0 5 0,0 0 1 16,4 7-74-16,-3 4-14 0,3 4-4 0,5 3 0 16,3 1-32-16,1 6-8 0,3 1 0 0,5-1-1 15,0 5-15-15,8-1-8 0,0 4 8 0,0-11-8 16,-4 7 0-16,4 4 0 0,-4 0 0 0,-4-7 0 15,0-1 0-15,-4 1 0 0,-5 0 0 0,-3-4-8 16,-5-4-22-16,-8 0-4 0,0 1-1 16,-4-5 0-16,-8 1-120 0,-4 0-24 0,-5-1-5 0,-3 1-638 15,-9-4-128-15</inkml:trace>
  <inkml:trace contextRef="#ctx0" brushRef="#br0" timeOffset="23739.4023">7736 2897 1963 0,'0'0'56'0,"0"0"12"0,0 0-55 0,0 0-13 0,12 3 0 0,-4 5 0 15,-8-8 214-15,13 0 40 0,-5 7 8 0,4 4 2 16,-3 0-124-16,3 0-24 0,-4 4-4 0,5-1-2 16,3 1-61-16,1 3-12 0,-1-3-2 0,0 3-1 15,5-11-34-15,0 4 0 0,-5-3 0 0,5-1 0 16,3 0 0-16,-3 1 0 0,0-8 0 0,-1 0 0 16,1 0 0-16,-5-8-14 0,1 1 2 0,-1-4 1 31,1-4-23-31,-5-6-5 0,5-5-1 0,-9-7 0 15,0-4-114-15,0-3-23 0,1-4-5 0,-5 0-1046 0</inkml:trace>
  <inkml:trace contextRef="#ctx0" brushRef="#br0" timeOffset="24313.2071">6821 1941 2700 0,'0'0'60'0,"0"0"12"0,0 0 2 0,0 0 1 0,0 0-60 0,0 0-15 15,0 0 0-15,0 0 0 0,0 0 68 0,8 11 12 16,-4-4 1-16,1 12 1 0,-5-8-6 0,8 11-2 16,-4 7 0-16,0 0 0 0,0 15-33 0,0 11-6 15,0 7-2-15,1-3 0 0,3-1-25 0,4 1-8 16,-4 0 0-16,1-4-1000 16,3-8-202-16</inkml:trace>
  <inkml:trace contextRef="#ctx0" brushRef="#br0" timeOffset="24977.0714">8889 3259 2306 0,'0'0'65'0,"0"0"15"0,0 0-64 0,0 0-16 0,0 0 0 0,0 0 0 15,0 0 122-15,0 0 21 0,0 0 4 0,0 0 1 16,0 0-94-16,0 0-18 0,-4 8-4 0,0 3-1 15,4-4-20-15,-4 4-11 0,0 0 12 0,4 0-12 16,-4-4 0-16,4 4-17 0,0-4 1 0,0 4 1 31,0-11-51-31,0 0-10 0,0 0-3 0,0 0 0 0,0 0-3 16,0 0-1-16,0 0 0 0,0 0 0 0,-4-7 55 0,4 0 10 0,-4-1 2 0,4-3 1 16,0 4 15-16,0-4 8 0,0 4 0 0,4-4-8 15,-4 4 0-15,0 7 0 0,0 0 0 0,0 0-652 16,0 0-138-16</inkml:trace>
  <inkml:trace contextRef="#ctx0" brushRef="#br0" timeOffset="25406.1294">8745 2106 2584 0,'0'0'57'0,"0"0"12"0,0 0 3 0,0 0 0 0,0 0-58 0,0 0-14 0,0 0 0 0,0 0 0 15,8 11 96-15,-3 3 16 0,3 1 3 0,-4 14 1 16,0 8-56-16,4 3-10 0,1 12-2 0,-1 10-1 15,0-4-30-15,0 5-5 0,1-1-2 0,3 7 0 16,-8-3-10-16,8 4-16 0,-8-1 4 0,9-3 1 16,-5-14-203-16,-4-1-41 0,4 0-8 15</inkml:trace>
  <inkml:trace contextRef="#ctx0" brushRef="#br0" timeOffset="25591.348">8786 2842 2962 0,'0'0'65'0,"0"11"14"0,0 0 2 0,-4 3 3 0,4 5-68 0,4-1-16 0,-4-3 0 0,5 7 0 16,-1 0 87-16,0 0 13 15,4-4 4-15,-4 0 0 0,9 0-71 0,-5-3-13 0,4-4-4 0,5-4 0 16,-1 4-16-16,5-11 0 16,3 0-13-16,1-7 5 15,8-4-75-15,-4-7-14 0,4-8-3 0,0-7-838 0,-4-7-167 0</inkml:trace>
  <inkml:trace contextRef="#ctx0" brushRef="#br0" timeOffset="25845.6102">8992 1300 3142 0,'0'0'69'15,"0"0"15"-15,0 0 2 0,0 0 2 0,0 0-70 0,0 0-18 0,0 0 0 0,5 11 0 0,-1 0 62 0,0 11 9 16,4-4 1-16,-4 8 1 0,0 7-49 0,0 18-9 16,-4 4-3-16,5 11 0 15,-5 4-51-15,0-1-10 0,0 5-3 0,4-9-1428 16</inkml:trace>
  <inkml:trace contextRef="#ctx0" brushRef="#br0" timeOffset="26510.2681">12499 3219 2307 0,'0'0'51'0,"0"0"10"0,0 0 3 0,0 0 0 0,0 0-51 0,0 0-13 0,0 0 0 0,0 0 0 15,0 0 118-15,0 0 21 0,0 0 4 0,0 0 1 16,0 0-82-16,0 0-16 0,0 0-3 16,-4 11-1-16,-1 4-27 0,1-4-6 15,-4 7-1-15,0-4 0 0,0 12-8 0,3-11 0 0,-7 3 0 16,0 0 0-1,-1 1-26-15,5-5-4 0,0 1-1 0,-5-8 0 16,5 1-25-16,0-1-4 0,8-7-2 0,0 0 0 16,0 0 14-16,0-11 4 0,0 0 0 0,4 0 0 0,4-7 29 0,1-1 7 0,-1 1 8 0,4-4-13 15,5 4 13-15,-1-1 0 0,1 1 0 0,-5 4 0 16,0-1 15-16,1 4-4 0,-5 4-1 0,0 3 0 16,-8 4 9-16,0 0 1 0,0 0 1 0,0 0 0 15,4 11 15-15,-4 4 4 0,-4-4 0 0,0 7 0 16,0-4-21-16,-8 1-4 0,-1 0-1 0,1 3 0 15,0-7-84-15,3 4-17 16,-3-4-3-16,0-8-1064 0</inkml:trace>
  <inkml:trace contextRef="#ctx0" brushRef="#br0" timeOffset="26897.0277">11691 2040 2348 0,'0'0'67'0,"0"0"13"0,-8 7-64 0,4 4-16 0,4-11 0 0,-4 4 0 16,-1 3 155-16,5-7 27 0,0 0 6 0,0 0 0 15,0 8-84-15,5 2-16 0,3 1-4 0,0 4-1 16,9 3-54-16,3 4-10 0,5 8-3 0,0 10 0 16,8 4-16-16,0 7 0 0,-1 4 0 0,1-4 0 15,0 8 0-15,4 0 0 0,-8-1 0 0,4 1 0 16,0 7 0-16,0 0 0 0,-4-8 0 0,-4 4 0 15,4-7 0-15,-9-7 0 0,-3-4 0 0,-5-4 0 16,-4-3-52 0,-4-4-7-16,-4-8-1 0,0-3-880 0,-8 0-175 0</inkml:trace>
  <inkml:trace contextRef="#ctx0" brushRef="#br0" timeOffset="27118.9229">12054 3036 2984 0,'0'0'66'0,"0"0"14"0,-4 7 2 0,-5 0 1 0,9-7-67 0,-4 11-16 16,4-3 0-16,0 6 0 0,0-3 67 0,4 8 9 16,5-1 3-16,3 0 0 0,4 12-53 0,1-8-10 15,3 0-3-15,5 3 0 0,0-3-13 0,4-4 0 16,0 1 0-16,4-8 0 0,4 0-9 0,-4-11-5 16,4 0-1-16,-4-11 0 15,-5 0-22-15,1-11-5 0,-4-4-1 0,-4-7 0 16,-5-7-17-16,-4-4-3 0,-7-4-1 0,-1-3 0 15,-4-15-1-15,-4 4-1 0,-9 3 0 0,5 1-1146 0</inkml:trace>
  <inkml:trace contextRef="#ctx0" brushRef="#br0" timeOffset="27597.0185">11506 875 2689 0,'0'0'59'0,"0"0"12"0,0 0 2 0,0 0 3 0,0 0-60 0,0 0-16 16,0 0 0-16,0 0 0 0,0 0 57 0,8 4 9 15,4 3 2-15,5 1 0 0,-1-1-50 0,5 4-10 16,4 7-8-16,-1-10 12 0,5 10-12 0,-4-7 0 16,0 4 0-16,-5-4 0 0,5 0 0 0,-5-4 0 15,-7 0 0-15,3 4 0 0,-7-7 11 0,-1 3-3 0,-8-7-8 16,0 15 12-16,-4-4-2 0,-5 4-1 0,-3 14 0 15,-13-4 0-15,-3 12-9 0,-1 0 0 0,-8-1 0 16,0 1 0-16,4 3 0 0,4-7 0 0,0 0 0 0,8-4 0 16,1-3 0-16,7-4 12 0,9 0 0 15,4-4 0-15,4-3 4 0,13 0 0 0,3-8 1 0,13 4 0 16,4-11-5-16,9 0-2 0,-1-7 0 0,9 3 0 16,-5-3-10-16,1-4 10 0,3-4-10 0,5 4 10 15,-1-7-78 1,5 3-16-16,4 4-4 0,0-7 0 0</inkml:trace>
  <inkml:trace contextRef="#ctx0" brushRef="#br0" timeOffset="28799.7515">13351 3109 1922 0,'0'0'42'0,"0"0"9"0,0 0 1 0,0 0 3 0,0 0-44 0,0 0-11 0,0 0 0 0,0 0 0 16,0 0 94-16,0 0 17 0,0 0 3 0,0 0 1 16,0 0-81-16,0 0-16 0,0 0-3 0,0 0-1 15,-8 7-14-15,8-7-10 0,-8 4 2 0,8-4 0 16,-8 4-20-1,8-4-3-15,-4 7-1 0,4-7 0 0,0 0 32 0,-9 7 18 0,9-7-2 0,-4 4-1 16,-4 3 74-16,4 4 15 0,-4-11 4 0,4 4 0 16,4-4-7-16,-9 7-1 0,5 1 0 0,4-8 0 15,-8 3-32-15,8-3-8 0,-4 4 0 0,4-4-1 16,0 0-28-16,0 0-6 0,0 0-1 0,0 0 0 16,0 0-13-16,0 0-3 0,0 0-8 0,0 0 12 15,0 0-12-15,0 0 9 0,-4-7-9 0,0-1 8 16,4 1-8-16,-5-4 0 0,5 4 0 0,0-1 0 15,0 8 0-15,0-7-12 0,0-4 0 0,0 11 1 0,0 0-9 0,0 0-3 16,0 0 0-16,5-4 0 16,3-3-5-16,-8 7-2 0,0 0 0 0,8-4 0 0,-4 1 6 15,4-1 0-15,-8 4 1 0,9-4 0 0,-1-3 13 0,0 3 10 16,-4-3-13-16,0 0 5 0,1-1 8 0,3 1 0 16,-8 0 0-16,4 3 0 0,-4 4 0 0,0 0 0 15,0 0 0-15,0 0 0 0,0 0 0 0,0 0 0 16,-8 4 0-16,4 3 0 0,-5 8 0 0,1-1 0 15,4 8 0-15,-4 0-12 0,4-3 12 0,-5-1 0 0,5 0 0 16,0-3-8-16,-4 0 8 0,8-4 0 0,-4-4 0 16,4-7 0-16,0 0-8 0,0 0 0 0,0 0 0 0,0 0 0 15,0 0-11-15,0 0-1 0,-4-7-1 0,-1-4 0 16,5-8 0-16,0 5 0 0,0-5 0 0,0 1 0 16,5 3 4-16,-1 1 1 0,-4-5 0 0,4 8 0 15,0-3 16-15,0 6-8 0,-4 8 8 16,0 0 0-16,0 0-9 0,0 0 9 0,8 0 0 0,1 4-9 15,-5 7 9-15,4-4 0 0,-4 4 8 0,-4-3-8 16,0 3 11-16,0 0-3 0,0-11 0 0,0 11 0 16,0 0-8-16,0-11 0 0,0 0 0 0,0 0 0 15,0 0-134-15,0 0-22 16,0 0-5-16,-8 0-925 0</inkml:trace>
  <inkml:trace contextRef="#ctx0" brushRef="#br0" timeOffset="29100.5944">14180 1286 3106 0,'0'0'68'0,"-13"3"15"0,1 8 2 0,0-11 3 0,-1 8-71 0,1 3-17 0,-5 0 0 0,1 3 0 16,-5 4 34-16,-3 8 3 0,-5 11 1 0,-4 10 0 16,0 16-17-16,0 10-3 0,0 7-1 0,-4 1 0 15,0 10-17-15,-5 1 0 0,1 7 8 16,8 0-8-16,0 0 0 0,5-15 0 0,7-4 0 0,4-10 0 31,5-8-70-31,0-7-11 0,8 0-3 0,-1-7 0 16,1 3-93-16,0-11-19 0,-4 0-4 0,8 1-934 0</inkml:trace>
  <inkml:trace contextRef="#ctx0" brushRef="#br0" timeOffset="29317.3394">13450 2494 2955 0,'0'0'65'0,"0"0"14"0,-4 11 2 0,0 4 2 0,4-8-67 0,0 8-16 0,-4-1 0 0,4 4 0 0,-4 8 86 0,0-8 14 16,0 8 2-16,0 3 1 0,4 1-63 0,0 3-12 15,0-4-2-15,4 0-1 0,8-3-25 0,0-4 0 16,5 0 0-16,8-8 0 16,-1-3-43-16,9-11-1 0,0 0 0 0,4-11 0 15,0-7-22-15,0-4-5 0,-4-4-1 0,0-3 0 16,0 0-18-16,-4-11-4 0,0-8-1 0,0-11-732 16,0-10-146-16</inkml:trace>
  <inkml:trace contextRef="#ctx0" brushRef="#br0" timeOffset="29652.3941">14270 678 2955 0,'0'0'65'0,"0"0"14"0,0 0 2 0,0 0 2 0,0 0-67 0,0 0-16 0,0 0 0 0,8 7 0 16,5-3 37-16,3-1 4 0,5-3 1 0,0 0 0 15,-1 0-19-15,5 0-4 0,4-3-1 0,-5-1 0 16,5 4-18-16,4 0 0 0,-4 0 8 0,0 0-8 16,0 0 0-16,-9 4 0 0,1 3 0 0,-9 4 0 15,1 7 0-15,-13 4-11 0,-4 8 11 0,-13-1-13 16,-4 8 13-16,-7 14-12 0,-1 4 12 0,-4-4-12 16,-4 4 12-16,4 0 16 0,-8-11-3 0,8 3-1 15,4-14 31-15,8 0 5 0,5-7 2 0,3 0 0 16,9-8-22-16,4-7-5 0,4 3-1 0,9-3 0 0,-1 0-22 15,9-3 0-15,3-1 0 0,1 0 8 0,4-7-8 16,4 0 0-16,4 4 0 0,8-8 0 16,1 1-81-16,7-1-15 0,1 4-2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5T20:40:55.6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19214 4845 1792 0,'0'0'40'0,"-8"-4"8"0,4-3 1 0,-4-4 1 0,0-4-40 0,-1 0-10 0,1 1 0 0,4-8 0 0,0 0 112 0,0-4 21 15,0-3 4-15,4-4 1 0,8 0-46 0,0 0-8 16,4-4-3-16,5 1 0 0,3-8-24 0,-3 11-5 15,12-4 0-15,-4-3-1 0,3 0-22 0,1-8-4 16,4 1-1-16,0-1 0 0,4 4 2 0,17-15 0 16,-1 4 0-16,1 4 0 15,8 4-53-15,0-1-10 0,-1 0-3 0,5 1 0 16,0 3 95-16,4 0 18 0,8-4 4 0,5 8 1 0,3 0-61 0,5 3-17 16,0 4 0-16,-1 4 8 0,1 3-8 0,4 8 0 15,-1 0 9-15,1 7-9 0,0 7 0 0,4 0 8 0,-4 8-8 16,-1 3 0-16,1 4 8 0,4 0-8 0,-8 8 8 15,-1 3-8-15,-7-4 0 0,-1 11 0 0,-8-3 0 16,5 3 8-16,-9 4-8 0,4 0 0 0,-4 11 0 0,-4-4 8 16,-9 4-8-16,-3 4 9 0,-9 3-9 0,-3 4 10 15,-5 7-10-15,-4 0 12 0,-9 4-12 0,1 4 12 16,-9 3 0-16,-3-3 0 0,-5 7 0 0,-12 3 0 16,4 1 0-16,-8 3 0 0,-1 0 0 0,-7-3 0 15,0-1-1-15,-5 1 0 0,-4-1 0 0,0 1 0 16,-3 0-3-16,-1-5-8 0,-8-2 12 0,0-1-4 15,0-4 0-15,-1 1-8 0,-3-4 12 0,0-4-4 16,0 0-8-16,0 1 10 0,-5-5-10 0,1 1 10 16,4-4-10-16,-4-8 12 0,-5 1-12 0,1-8 12 15,-9 1-12-15,0-5 10 0,-4 1-10 0,-3-8 10 16,-5-3 1-16,-5-1 0 0,1-6 0 0,-4-1 0 16,-13-7 4-16,9 0 1 0,-1-4 0 0,1-3 0 0,4-8 1 15,-1 1 1-15,5-8 0 0,0-4 0 0,-4-7-18 0,4-4 0 16,-5-3 0-16,1-8 0 0,4-7 0 0,0-7 0 15,0-4 0-15,0-7-9 0,-1-4 9 0,-3-3 0 16,-4-1 0-16,-5 0 0 0,5-6 0 0,3 2 0 16,5-6 0-16,0 3 0 0,4 0 0 0,4 0 0 15,4 0 0-15,13 4-8 0,4 0 8 0,12 3-12 16,8-3 12-16,13 0-12 0,7-4-7 0,10 0-1 16,15 7-1-16,13-7 0 15,12 8-122-15,9-1-24 0,8 4-5 0</inkml:trace>
  <inkml:trace contextRef="#ctx0" brushRef="#br0" timeOffset="1252.8115">22259 7188 2392 0,'-20'-11'68'0,"11"7"15"0,1-3-67 0,4 0-16 0,-4-1 0 0,4-2 0 16,4-9 88-16,0 1 13 0,8 0 3 0,0-4 1 16,4-4-39-16,5 0-8 0,12-3-2 0,0-4 0 15,12-4-29-15,0-6-7 0,4-1 0 0,5-4-1 16,3-3-19-16,1-1 8 0,4-2-8 0,7 2 0 16,5 5 0-16,5 3 0 0,-1 7 0 0,4 1 0 15,-4-1 0-15,5 4 0 0,-1 7 0 0,4 1 0 16,1 3 0-16,-22 14 0 0,9-3 0 0,-4 11-9 15,4-3 9-15,0 6 0 0,1 5 0 0,-1 3 0 16,0 3 0-16,24 19 0 0,-7 4 0 0,-13 7 0 16,-12 7 0-16,-4 4 0 0,-1 15 0 0,-7 7 0 15,-5-1 10-15,-4 12 7 0,0 4 2 0,-8 3 0 16,0 8 20-16,-8-1 4 0,-4 1 1 0,-9 3 0 16,4 0-7-16,-11 4-1 0,-14-4 0 0,-3 4 0 15,0-8-8-15,-5 1-1 0,1-4-1 0,-5 0 0 16,-8 0-13-16,4-8-2 0,1-3-1 0,-1-8 0 0,0 1-10 15,-4-8 10-15,1 1-10 0,-5-5 10 0,0 1-10 16,-4-4 10-16,-13-8-10 0,1-3 10 0,-5-7-2 0,-12-1 0 16,0-10 0-16,-4 0 0 0,-4-5 4 0,-8-2 0 15,-17-5 0-15,0-3 0 0,0-7 0 0,0-4 0 16,0-4 0-16,5-7 0 0,-9 0-2 0,0-7 0 16,0-4 0-16,4-7 0 0,4-1-10 0,4-6 0 15,5-8 9-15,-5-4-9 0,5-3 10 0,3-8-2 0,5-3-8 16,4-8 12-16,8-3-12 0,4-11 0 15,8 0 0-15,1-11-10 0,8-4 10 0,-1-8 0 0,1-10-9 16,12 0 9-16,0-4-12 0,8-3 3 0,9 3 0 16,8 0 0-16,8 4 0 0,4 7 0 0,12 4 0 0,5 7 0 15,4 7-5-15,12 1-1 0,4 7 0 0,12-1 0 32,5 1-17-32,16 4-3 0,9 6-1 0,11 5 0 15,5 6-139-15,8 1-28 0,5 7-5 0</inkml:trace>
  <inkml:trace contextRef="#ctx0" brushRef="#br0" timeOffset="3541.9626">20570 4907 2106 0,'0'0'46'0,"0"0"10"0,0 0 1 0,4-7 3 0,0-1-48 0,-4 1-12 0,0 7 0 0,0-7 0 15,0-4 96-15,4 0 18 0,-4 3 3 0,0 8 1 16,0 0-58-16,0 0-12 0,0 0-3 0,0 0 0 15,0 0-1-15,0 0 0 0,0 0 0 0,0 0 0 16,0 0-14-16,0 0-3 0,0 0-1 0,0 0 0 16,0 0-10-16,0 0-1 0,-4 8-1 0,-4-1 0 15,0-3-27-15,-5-1-6 0,1-3-1 0,0 4 0 16,-1 0-44 0,-3-1-10-16,-1-3-2 0,1 0 0 0,8-7-20 0,-5 0-5 15,9-4-1-15,-4 0 0 0,8 3 27 0,8-6 6 16,-4-1 1-16,4-3 0 0,5-1 36 0,-1 1 7 0,5-4 1 0,-1 4 1 15,5-4 35-15,-1 7 6 0,-3 1 2 0,3 3 0 16,-3 3 24-16,-1 5 4 0,-16 3 2 0,0 0 0 16,0 0 9-16,13 11 1 0,-9 3 1 0,0 1 0 15,-8 7 11-15,-4 7 1 0,-9 0 1 0,1 1 0 16,-1-1-22-16,-3-3-5 0,-5-1-1 0,0-3 0 0,0-7-18 16,1 0-4-16,7-4-1 0,-3-4 0 0,3-3-4 15,5-1-1-15,-1-3 0 0,5 0 0 0,4-7-7 16,0 0-2-16,-4-8 0 0,12-3 0 0,4-1-19 15,0-3-4-15,0-3-1 0,5-5 0 0,7 1 3 16,1 0 0-16,0 3 0 0,-1-3 0 0,-3 7 1 0,-1 4 1 16,-3 3 0-16,-1 4 0 0,-8 4 10 0,4-1 0 15,-8 8 0-15,0 0 0 0,0 15 18 0,0-4 9 0,0 7 1 16,-8-3 1-16,4 7 18 0,-8-4 3 0,-5 4 1 16,5 4 0-16,-1-8-19 0,1 0-4 0,-4-3-1 15,-1-4 0-15,5-4-19 0,3 4-8 0,1-7 8 16,0 0-8-1,0-8-56-15,8 4-17 0,0-11-3 0,0 0-856 0,4-7-172 0</inkml:trace>
  <inkml:trace contextRef="#ctx0" brushRef="#br0" timeOffset="11164.8635">19857 2611 1930 0,'0'0'55'0,"0"0"11"0,0 0-53 0,0 0-13 15,0 0 0-15,0 0 0 0,8-4 140 0,1-3 24 0,-5 7 6 16,-4 0 1-16,8 0-35 0,0-11-8 0,0 7 0 0,-8 4-1 16,0 0-47-16,0 0-10 0,0 0-2 0,9 4 0 15,-9-4-20-15,8 4-5 0,-4 3-1 0,4 11 0 16,-8 1-15-16,4-1-3 0,-8 4-1 0,4 7 0 15,-4 8-14-15,0-8-9 0,4-3 12 0,0 3-12 16,0-3 0-16,0 3 0 0,0-3-10 0,4-4 10 16,-4 0-25-16,4 3 2 0,0-6 1 0,1-1 0 15,-1-7 8-15,-4-11 2 0,0 0 0 0,0 0 0 16,0 0 1-16,0 0 1 0,4-11 0 0,0-7 0 16,4-4 1-16,-4-8 0 0,9-6 0 0,-5-12 0 15,8 0-2-15,-3-3 0 0,3-4 0 0,5 4 0 16,-1-4-5-16,1 4-2 0,0 3 0 0,3 12 0 15,1 3 7-15,-4 7 2 0,-5 4 0 0,1 7 0 16,-1 12 9-16,-16 3 0 0,0 0 0 0,0 0 8 16,21 7 26-16,-5 11 6 0,-4 8 0 0,-7 0 1 15,-1 3-10-15,-8 8-3 0,4-1 0 0,-5 4 0 16,-3 1-13-16,4 3-3 0,0-4-1 0,-4-7 0 16,4 0-11-16,4-4 0 0,0 0 0 0,0-3 0 15,4-8-25-15,0 1-1 0,0-8 0 0,4-4 0 0,0 4 2 16,-8-11 0-16,0 0 0 0,9-11 0 0,3 4 24 15,0-12-10-15,5 1 10 0,-1-11 0 0,1-1 0 0,3-2 0 16,1-5 0-16,0 4 0 0,3-4 0 0,-7 8 0 16,-1 3 0-16,5 1 9 0,-5 10-9 0,-3 0 0 15,-1 5 0-15,1 2 0 0,-1 5 0 0,-12 3 0 16,8 7 8-16,4 4-8 0,-3 0 25 0,-5 7 0 16,0 0 0-16,0 4 0 0,-4 4-10 0,0-4-3 0,-4 7 0 15,4 1 0-15,0-1-12 0,0 0-8 0,0 0 8 16,0-3-13-1,4-4-127-15,0 0-26 0,0 0-5 0,-4-7-1132 0</inkml:trace>
  <inkml:trace contextRef="#ctx0" brushRef="#br0" timeOffset="11346.1801">21035 2952 3475 0,'0'0'99'0,"0"0"21"0,5 11-96 0,-5 0-24 0,0-4 0 0,0 4 0 16,0 0 59-16,0 0 7 0,0 4 2 0,0-1 0 16,0 4-48-16,0-3-10 0,-5 3-2 0,5 1 0 15,0-1-40-15,0 4-8 0,5 4-1 0,-1-12-1008 16,-4 5-202-16</inkml:trace>
  <inkml:trace contextRef="#ctx0" brushRef="#br0" timeOffset="11568.1595">21171 2662 3369 0,'0'0'74'0,"0"0"15"0,0 0 3 0,0 0 4 0,0 0-77 0,0 0-19 0,0 0 0 0,13 8 0 16,-1-5 28-16,5-3 1 0,3 4 1 0,9-4 0 15,0 0-22-15,12-4-8 0,-4 1 0 0,13 3 9 16,-5-8-9-16,0 5-12 0,-4-1 2 0,1-7-1018 16,-5 4-204-16</inkml:trace>
  <inkml:trace contextRef="#ctx0" brushRef="#br0" timeOffset="11767.7722">21509 2494 3248 0,'0'0'92'0,"0"0"20"0,0 0-90 0,0 7-22 0,4 4 0 0,1-3 0 15,-1 3 90-15,-4 0 14 0,4 3 2 0,0 1 1 16,-4 3-65-16,0 4-13 0,4 4-2 0,-4-1-1 16,0 5-18-16,0 3-8 0,0 3 8 0,0 1-8 15,0 3-83-15,0 0-21 0,8-3-5 0,0 0-899 16,1-8-180-16</inkml:trace>
  <inkml:trace contextRef="#ctx0" brushRef="#br0" timeOffset="12146.0256">21897 2527 3434 0,'0'0'76'0,"0"0"15"0,0 0 3 0,0 0 2 0,0 7-76 0,4 1-20 0,-4-8 0 0,4 11 0 15,0 3 59-15,-4 1 8 16,4 3 1-16,-4 0 1 0,0-7-54 0,0 8-15 0,0 3 0 0,0 0 7 16,0 0-7-16,0 3 0 0,0 1 0 0,0 0 0 31,4 3-26-31,0-4-5 0,-4 1-1 0,4-4 0 16,1-4-59-16,3 1-12 0,-4-5-2 0,4-3-1 15,-8-11 44-15,4 4 9 0,4 0 1 0,1-8 1 16,-1-3 20-16,0-8 4 0,0-3 1 0,5-4 0 0,-1-4 46 0,5-14 10 0,-1 0 2 0,1-8 0 15,3 0 17-15,1 1 4 0,-1 3 1 0,-3 0 0 16,-1 7-14-16,5 8-4 0,-5 3 0 0,5 4 0 16,-9 11-8-16,5 4-3 0,-5 3 0 0,-12 4 0 15,0 0 3-15,17 19 1 0,-5 3 0 0,0 7 0 16,-7 4-10-16,-1 0-3 0,-8 7 0 0,4 0 0 16,-5 1-8-16,-3-1-8 0,-4 0 12 0,4 1-12 15,3-5-39-15,-3 4-14 0,0-3-3 16,4-4-984-16,0 0-197 0</inkml:trace>
  <inkml:trace contextRef="#ctx0" brushRef="#br0" timeOffset="12352.7406">22548 2919 3528 0,'28'11'78'0,"-19"0"16"0,-5-4 3 0,4 4 1 0,-4 0-78 0,4 4-20 0,-4-1 0 0,1 1 0 15,-1 0 39-15,4 3 4 0,0 0 1 0,5 0 0 16,-5 1-36-16,4-1-5 0,-4 0-3 0,1 4 0 16,3-3 0-16,-4 3 0 0,-4-4 0 0,0 0 0 31,1 8-115-31,-10-1-19 0,-3 1-4 0,0-4-1360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5T20:45:22.7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23145 10253 2516 0,'0'0'56'0,"0"0"11"0,0 0 2 0,0 11 1 0,0 7-56 0,0-11-14 0,0-7 0 0,0-7 0 16,0 7 78-16,0 0 13 0,4 18 2 0,4-3 1 15,1 0-33-15,3-1-6 0,4 5-2 0,5-1 0 16,4 8-19-16,-1 3-4 0,9 0-1 0,-4 4 0 16,0 4-4-16,0 3-1 0,-4 8 0 0,-1 7 0 15,1-4-7-15,-4 7-1 0,-9 5-1 0,-4 10 0 16,-4-3 0-16,-8-5 0 0,0-2 0 0,-8-1 0 16,-9 11-4-16,5 0-1 0,3-3 0 0,-3 3 0 15,-5-7-10-15,1 0 12 0,-5 0-12 0,0-7 12 0,1-5-12 16,-1-6-16-16,0-8 4 0,4-7 1 15,-3-11-130-15,3-3-27 0,1-5-4 0,3-3-1148 16</inkml:trace>
  <inkml:trace contextRef="#ctx0" brushRef="#br0" timeOffset="685.9644">23944 10663 2444 0,'0'0'54'0,"0"0"11"0,-4 26 3 0,0-8 0 0,4-18-55 0,0 0-13 0,0 0 0 0,0 0 0 15,0 15 121-15,4-4 22 0,0 0 4 0,0-4 1 16,5 0-63-16,3 8-12 0,-4 7-2 0,5 0-1 15,-5 0-38-15,4 3-8 0,13 12-2 0,0 3 0 16,-1 1-22-16,5 2 9 0,-4 1-9 0,4-3 0 16,0-5 8-16,-5-3-8 0,-3-3 0 0,4-1 0 15,-5-4 0-15,1 5 0 0,-5-5 0 0,1-6 0 16,-5 3-85-16,0-8-15 0,-3-6-2 0,-9-8-818 16,0 0-164-16</inkml:trace>
  <inkml:trace contextRef="#ctx0" brushRef="#br0" timeOffset="865.517">24492 10465 3434 0,'-4'15'76'0,"0"0"15"0,4-15 3 0,-4 14 2 0,-4 4-76 0,-5 4-20 16,-7 4 0-16,-5 7 0 0,-4 7 44 0,-8 8 4 0,-12 3 2 16,-1 11 0-16,-8 8-29 0,-3 0-5 0,3-5-2 0,0 1 0 15,1 0-14-15,3 0 0 0,9 4 0 0,4-8 0 31,8-3-64-31,0-4-18 0,4 3-4 0,8-7-949 0,5-10-189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5T20:46:34.9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2849 13332 709 0,'0'0'15'0,"0"0"3"0,0 0 1 0,0 0 2 16,0 0-21-16,0 0 0 0,0 0 0 0,-4-7 0 0,0 0 80 0,4-1 11 0,-8 1 2 0,4 0 1 16,-4-1-14-16,8 1-4 0,-5 0 0 0,5 7 0 15,-4-4-10-15,4 4-2 0,-4-7-1 0,4 7 0 16,-4-8-10-16,4 8-1 0,0 0-1 0,-4-3 0 15,4-5 10-15,0 8 3 0,0 0 0 0,0 0 0 16,0-7 8-16,0 0 1 0,0-1 1 0,0-3 0 16,4 4-5-16,0-4-1 0,0 0 0 0,5 0 0 15,-1 0-29-15,4 0-7 0,5 0 0 0,-5 0-1 16,0 4-8-16,5 0-2 0,-5 3 0 0,5 0 0 16,-1 4-10-16,-4 4-3 0,1 3 0 0,-1 1 0 15,-8 6 18-15,0 8 3 0,5 7 1 0,-18 12 0 16,5 3 11-16,-8 7 3 0,0 0 0 0,-5-3 0 15,1-4-5-15,-9 0-1 0,4 0 0 0,1-8 0 16,-1-3-13-16,1-3-2 0,-1-5-1 0,0-7 0 16,5-3-14-16,3 0-8 0,-3-8 10 0,4-3-10 15,-1-1 0-15,5-6 0 0,-4-1 0 0,3-11-10 16,-3-3-17-16,4-4-3 16,0-11-1-16,3-3 0 0,-3-8-5 0,4-11 0 0,4-4-1 15,0 1 0-15,4-5 1 0,4 8 0 16,-8 0 0-16,13 8 0 0,-9-1 16 0,8 8 3 0,1 11 1 0,3 3 0 0,1 4 16 15,3 11 0-15,9 0 0 0,-8 11 0 0,3 11 14 16,1 0 10-16,4 11 1 0,-8 4 1 0,-1 7 20 0,-3 7 4 16,-13 8 1-16,4-1 0 0,-4 4-25 0,-4 1-5 15,-4-8-1-15,4-4 0 0,-8-7-10 0,4-4-2 16,-5-7-8-16,1 0 12 0,8-4-12 0,-12-7 8 16,-5 0-8-16,5-3 0 0,-9-5 9 0,5-3-9 0,-5-3 8 15,-3-1-8-15,-1-7 0 0,-4 0 0 16,0-7-14-16,0-12 5 15,5-3-14-15,-5-3-2 0,8-8-1 0,-4 4 0 0,9-4 3 0,4 7 1 0,-1 4 0 0,9 4 0 16,-4 7 10-16,4 4 3 0,8 3 0 0,4 8 0 16,-8-4 9-16,17 7-10 0,-5 0 10 0,4 4-10 15,9 0 10-15,4 4 0 0,0 0 10 0,-9 3-10 16,9 0 16-16,-4 4-4 0,0-3 0 0,-9 6 0 16,1-3-1-16,-5 4-1 0,-4 3 0 0,-4 0 0 15,-4 8 3-15,-4 0 1 0,-4 3 0 16,4-3 0-16,-17 3-5 0,13-3-1 0,-17-1 0 0,9-3 0 15,-5-7-8-15,5-4 8 0,-5 0-8 0,9-8 8 16,-1-3-8-16,-3-7 0 0,4-4 0 0,-5-11 0 16,9-7-9-16,4-8-1 0,-4-10 0 0,8-1 0 15,8 0 10-15,-8 4-12 0,12-3 12 0,-4 10-12 16,1 8 12-16,3 3 0 0,9 8 0 0,-5 3 0 16,5 4 0-16,-1 8 0 0,1 3 0 0,-1 3 0 0,1 12 14 15,-4 0-2-15,-5 7 0 0,-4 0 0 0,-4 7 7 16,-8 4 1-16,0 7 0 0,0 0 0 0,-8 1-9 0,-1-1-2 15,9-3 0-15,-8-8 0 16,-1 0-97-16,5-7-19 0,4-7-4 0</inkml:trace>
  <inkml:trace contextRef="#ctx0" brushRef="#br0" timeOffset="2616.035">3158 12973 961 0,'0'0'20'0,"-8"4"5"0,-4 3 1 0,-5 1 2 0,5-1-28 0,-13 4 0 0,9 0 0 0,-9 0 0 16,0-4 68-16,9-3 7 0,3 3 1 0,5-3 1 15,-12-4-2-15,7 4-1 0,5-4 0 0,-4 0 0 16,-1 0 41-16,9 0 8 0,-8 0 1 0,4 0 1 16,8 0 15-16,0 0 4 0,0 0 0 0,0 0 0 15,0 0-18-15,0 0-3 0,0 0-1 0,8-4 0 16,4-7-42-16,-4 4-8 0,5-1-1 0,7-6-1 15,9-1-14-15,4-14-4 0,4-4 0 0,21-11 0 16,4-11-18-16,20-11-4 0,13-11-1 0,4-3 0 16,4-8-11-16,4 0-2 0,8-11-1 0,-3 4 0 15,-5 0-15-15,4-1 0 0,-8 12 0 0,0 0 0 16,-4 3 8-16,-4 12-8 0,-9 3 0 0,-4 4 0 16,-3 3 0-16,-9 8 0 0,-8 7 0 0,-5 4 0 15,-3 3 0-15,-9 8 0 0,-8-1 0 0,-4 8 0 16,-8 4-17-16,-5 3-7 0,-11 8 0 0,-1 3-1 15,-16 4-111-15,-5 4-21 0,-3 3-5 16,-9 4-1198-16</inkml:trace>
  <inkml:trace contextRef="#ctx0" brushRef="#br0" timeOffset="3109.0548">3179 13523 1814 0,'0'0'40'0,"0"-4"8"0,0-7 1 0,-8 0 3 0,8 0-42 0,0-4-10 0,0-3 0 0,-4 3 0 16,4-3 138-16,0 0 26 0,0 3 4 0,4 1 2 15,-4 3-21-15,8 3-4 0,-8 1-1 0,4 0 0 16,4-1-51-16,1 5-10 0,3-1-3 0,4 4 0 15,17 0-30-15,-12 0-6 0,16 0-2 0,4 0 0 16,5 0-17-16,11-4-3 0,1 4-1 0,12-3 0 16,8-1-9-16,25 0-1 0,-4-3-1 0,-4 0 0 15,-4-1 0-15,-1 1 0 0,-7 3 0 0,-13 1 0 16,8 3-10-16,-4-4 12 0,-4 4-12 0,0-4 12 0,-4 4-12 16,-4 4 8-16,0 0-8 0,-9-1 8 0,1 1-8 15,-5 0 0-15,1-4 9 0,-9 3-9 0,-8-3 0 16,-4 4-10-16,-5-4 1 0,-7 0 0 15,-17 0-136-15,8 0-27 0,-8 0-6 0</inkml:trace>
  <inkml:trace contextRef="#ctx0" brushRef="#br0" timeOffset="3546.3796">3059 13460 2613 0,'0'0'57'0,"0"0"12"0,0 0 3 0,0 0 2 0,0 0-59 0,9 11-15 0,-5-3 0 0,4-1 0 16,0-3 94-16,5 3 16 0,-1 0 3 0,13 1 1 16,-5 3-42-16,5 3-9 0,12 1-2 0,-4 7 0 15,8 4-29-15,13 10-7 0,8 8-1 0,8 18 0 16,8 23-6-16,-24-19-2 0,12 10 0 0,-1 9 0 0,14 6 0 16,-5 1-1-16,8 7 0 0,-8-8 0 0,1 1-7 15,28 32 0-15,-5-10-8 0,-7-15 12 0,0-12-12 0,-13-6 8 16,-4-4-8-16,-4-8 0 0,-12-6 10 0,0-5-10 15,-17-6 10-15,4-5-10 0,-4-7 12 0,-4-3-3 16,-12 0-1-16,0-8 0 0,0 0 0 0,-9-3 0 16,-4-8 0-16,1-3 0 0,-13-1-8 0,0-6-16 15,0-1 4-15,0-3 1 16,-17-4-110-16,9-4-23 0,-4-3-4 0,-1-1-1264 0</inkml:trace>
  <inkml:trace contextRef="#ctx0" brushRef="#br0" timeOffset="7569.4766">5140 11205 2494 0,'0'0'55'0,"0"0"11"0,0 0 2 0,0 0 3 0,12 4-57 0,5-1-14 0,-5 5 0 0,13-5 0 16,8 1 69-16,4 3 11 0,13-3 3 0,3 0 0 16,9-1-27-16,0 1-4 0,8-4-2 0,8 0 0 15,21 0-4-15,4-4-1 0,8 4 0 0,0-3 0 16,1-1-6-16,11-3-2 0,9-1 0 0,-4 5 0 15,-5 3-10-15,-32 0-3 0,12 0 0 0,0 0 0 16,-4 3-8-16,0 5-3 0,-4-1 0 0,-1 0 0 16,-7 0-4-16,32 4-1 0,-16 0 0 0,-12 0 0 15,-9 0 0-15,-7-3-8 0,-10-1 12 0,-7 0-4 16,0 4-8-16,-9-7 10 0,-8 0-10 0,-8 3 10 16,-33-7-10-16,21 4 0 0,4-1 0 0,-25-3-1024 15,0 0-212-15</inkml:trace>
  <inkml:trace contextRef="#ctx0" brushRef="#br0" timeOffset="8236.5439">5181 13244 2163 0,'0'0'48'0,"0"0"9"0,0 0 3 0,0 0 0 0,0 0-48 0,9-3-12 16,-1-5 0-16,0 8 0 0,-8 0 143 0,0 0 25 15,12 0 6-15,-3 4 1 0,3 3-68 0,9 4-14 16,-1 4-2-16,13 7-1 0,4 7-45 0,13 4-9 15,-1 11-1-15,13 4-1 0,12 3-10 0,13 8-3 16,12-1 0-16,12 15 0 0,8 8-4 0,9 3-1 16,4 0 0-16,4-3 0 0,0-8 1 0,-4 0 0 15,-5-10 0-15,1 3 0 0,-4 3-3 0,-1-3-1 16,-7 0 0-16,-5-4 0 0,-8-3-1 0,0-8 0 0,-4-3 0 16,-9-1 0-16,1-3-12 0,-13-3 9 0,-4-1-9 15,-8-7 8-15,0 0-8 0,-12 0 8 0,-5-4-8 16,-8 0 8-1,-8-3-38-15,-4 0-8 0,-4-8-2 0,-4 0-988 0,-5 0-199 0</inkml:trace>
  <inkml:trace contextRef="#ctx0" brushRef="#br0" timeOffset="9430.9059">8185 14940 2101 0,'0'0'60'0,"0"0"12"0,0 0-57 0,0 0-15 16,0 0 0-16,0 0 0 0,0 0 122 0,0 0 22 15,0 0 4-15,0-11 0 0,4 3-30 0,8-6-6 0,5-5-2 16,3-2 0-16,9-5-38 0,17-7-8 16,7-15-2-16,13-10 0 0,12-12-26 0,1-10-4 0,-1-1-2 0,13 0 0 15,7-6-7-15,5-9-2 16,5-10 0-16,-10 4 0 0,-7 7-9 0,0 3-1 0,-1 11-1 15,-3-3 0-15,-1 4-10 0,-28 25 10 0,0 0-10 16,-5 4 10-16,-7 3-10 0,-5 4 12 16,-4 7-12-16,-4 4 12 0,-4 4-12 0,0-4 0 0,-9 11 0 15,-3 4 0 1,-9 7-33-16,0 4-3 0,-8 7 0 0,-8 0 0 16,0 11-160-16,-9 0-33 0,-3 14-7 0</inkml:trace>
  <inkml:trace contextRef="#ctx0" brushRef="#br0" timeOffset="12741.08">2252 9433 1818 0,'0'0'40'0,"0"0"8"0,0 0 1 0,0 0 3 0,0 0-42 0,-8-8-10 0,8 1 0 0,0 7 0 16,-4-4 133-16,4 4 25 0,0 0 5 0,0 0 1 15,0 0-40-15,0 0-7 0,0 0-1 0,-9 8-1 16,5 3-56-16,-4 11-11 0,0 14-3 0,-5 16 0 15,-3 13-25-15,-9 9-4 0,9-1-2 0,-13 0 0 16,8 0-6-16,1 1 0 0,-9-1-8 0,8 0 12 16,1 0 0-16,11-21 0 0,5-9 0 0,-4 1 0 0,0-3 4 15,8-5 0-15,-8-3 0 0,8-7 0 0,0 0-1 16,0 3 0-16,8-11 0 0,0 0 0 0,4 1 0 16,1-8 0-16,3 0 0 0,5-4 0 0,12 0-15 0,4-3 9 15,-4-4-9-15,4-4 8 0,8 4-8 16,-4-3 0-16,1-5 0 0,3 1 0 0,-8 3 0 0,8-3 0 15,-3-4 0-15,-1 0-975 16,-12 0-190-16</inkml:trace>
  <inkml:trace contextRef="#ctx0" brushRef="#br0" timeOffset="13047.027">3068 10315 3117 0,'0'0'68'0,"-9"4"15"0,-7 3 2 0,4-3 3 0,3-1-70 0,-3 1-18 0,0 3 0 0,-5 1 0 16,5 3 34-16,-5 0 3 0,5 3 1 0,-9 5 0 15,5 3-21-15,4 3-4 0,-1 1-1 0,5 0 0 16,8 3-12-16,0 0 0 0,0-7-12 0,12 4 12 16,5-4-13-16,3-4 4 0,5 0 1 0,0-7 0 15,4 0 8-15,0-7 0 0,-1 0-9 0,1-8 9 16,0 0 0-16,0-3 0 0,-4-4 0 0,-1-4 0 15,-7 1 0-15,-5-1 0 0,-4-3 0 0,1-4 0 16,-9-8 0-16,0 1 12 0,-4-7-12 0,-1-5 12 16,-3-3-24-16,-4-11-5 0,-13 11-1 0,4 8 0 15,1 7 0-15,3 3 0 0,1 11 0 0,-1 8 0 16,5 7-157-16,0 11-31 0,-1 4-6 0</inkml:trace>
  <inkml:trace contextRef="#ctx0" brushRef="#br0" timeOffset="13442.0276">4852 9389 2306 0,'4'-30'65'0,"0"19"15"0,0 0-64 0,0 4-16 0,0 0 0 0,-4 7 0 16,0 0 130-16,0 0 22 0,0 0 5 0,4 11 1 15,-4 3-61-15,-4 5-12 0,0 6-2 0,-4 16-1 16,-4 6-30-16,-9 16-7 0,0 10-1 0,1 4 0 15,-5 0-28-15,0-8-5 0,5-7-2 0,3-7 0 16,1 0-9-16,12-4 0 0,4-3 0 0,0-8 8 16,8-3-8-16,13-8 0 0,-5-3-10 0,13-4 10 15,0-7-12-15,0-8 12 0,-1-4-13 0,1 1 5 0,4-4-5 16,-4-4-1-16,8 1 0 0,-4-4 0 16,4-1-56-16,13-6-11 0,-5-8-3 15,-4 3-812-15,0 1-162 0</inkml:trace>
  <inkml:trace contextRef="#ctx0" brushRef="#br0" timeOffset="13585.864">5585 9872 3265 0,'-12'22'72'0,"12"-15"14"0,-4 1 3 0,4 3 3 0,0 0-73 0,-4 0-19 0,4 7 0 0,0 0 0 16,0 8 25-16,4 3 2 0,-4 4 0 0,4 7 0 15,0 8-27-15,4 0 0 0,0 7 0 0,5-4-996 16,-1-4-196-16</inkml:trace>
  <inkml:trace contextRef="#ctx0" brushRef="#br0" timeOffset="14056.8512">7798 9433 3056 0,'0'0'68'0,"0"0"13"0,0 0 3 0,0 0 1 0,0 0-68 0,0 0-17 0,-9 0 0 0,9 0 0 16,-8 0 56-16,0 3 8 0,-9 5 2 0,5 6 0 15,0 5-49-15,-1 17-9 0,1 12-8 0,-5 10 9 16,5 8-9-16,4 0 0 0,0-4 0 0,4-3-11 15,8-11-1-15,4-4-1 0,4-4 0 0,5-7 0 16,-1-4-6-16,1-3-1 0,7-4 0 0,-3-4 0 16,4-3 9-16,4-8 2 0,-1 0 0 0,5-3 0 15,0-4 9-15,-8 0 0 0,0 0 0 0,4 0 0 16,-1-7-44 0,1 3-11-16,0-7-1 0,0 4-1288 0</inkml:trace>
  <inkml:trace contextRef="#ctx0" brushRef="#br0" timeOffset="14359.8078">8379 9920 3240 0,'0'18'72'0,"0"-18"14"0,0 0 3 16,0 0 1-16,0 0-72 0,4 7-18 0,-4-7 0 0,8 8 0 0,-8-8 16 0,8 3-1 15,4 1 0-15,5 0 0 0,4-1-15 0,3 1 0 16,1 0 0-16,4-4 0 0,-4 7 0 0,-1-3 0 15,-3-1 0-15,-5 5 0 0,1-5 0 0,-5 5-10 16,-4-1 10-16,-3 4-12 0,-1-4 12 0,-8 4 0 16,-1 7 0-16,-7 1-8 0,-9 3 8 0,1 7 0 15,-5 4 0-15,0 4 0 0,1 3 0 0,7-14 0 16,1-1 0-16,3 1 11 0,5-1-11 0,4 1 0 16,4-4 0-16,0-4 0 0,8 1 0 0,9-1 0 0,7 0 0 15,-3-3 0-15,8-4-9 0,4-4 9 0,0 1 0 16,-4-8 0-1,12-4-27-15,0 0 2 0,13-3 0 0,3-4-926 0,5-7-185 16</inkml:trace>
  <inkml:trace contextRef="#ctx0" brushRef="#br0" timeOffset="14798.8989">10344 9689 2768 0,'0'0'61'0,"0"0"13"0,0 0 2 0,0 0 1 0,0 0-61 0,0 0-16 16,0 0 0-16,-4 7 0 0,4-7 88 0,-4 11 16 15,-1 0 2-15,-3 4 1 0,-4 3-42 0,-1 4-8 0,5 7-1 0,-8 4-1 16,-5 4-30-16,-4 7-5 0,1 4-2 16,-5 3 0-16,4 7-18 0,0 5 8 15,5-1-8-15,-1 4 0 0,9-11 8 0,0-4-8 0,7-3 0 0,1-12 0 16,8 5 0-16,5-12 0 15,3 0-8-15,0-3 8 0,5-4-10 0,3-8 10 0,1 5-10 16,0-5 10-16,-1 1 0 0,9-4-9 0,0 0 9 0,0-4 0 16,8-3 0-16,12 0 0 0,-3-1 0 0,-5-3 0 15,0 0-12-15,-4 0 4 0,4-7 0 0,-4 0-992 16,5-4-197-16</inkml:trace>
  <inkml:trace contextRef="#ctx0" brushRef="#br0" timeOffset="15168.9603">10822 10359 3362 0,'0'0'74'0,"0"0"15"0,0 0 3 0,0 0 3 0,0 0-76 16,0 0-19-16,0 0 0 0,12 4 0 0,0-4 8 0,1-4-8 15,3 4 12-15,5-4-12 0,0 4 0 0,3 0 0 16,5 0 0-16,4 0 0 0,-4 4 0 0,-9-4 0 15,1 4 0-15,-4-1 0 0,-1 1 0 0,1 0-12 16,-13 3 1-16,4 0 1 0,-8 4 1 0,-4 8 0 16,-4-1 0-16,-9 8 0 0,-4-4 9 0,1 3 0 15,-5 4 0-15,0 1 0 0,-3-5 10 0,3 1 1 16,4-4 0-16,5 4 0 0,8-4 9 0,-1-8 3 16,1 1 0-16,8 0 0 0,4 3-9 0,4-3-2 15,-3-5 0-15,7 9 0 0,13-5-12 0,-5 1 0 16,5 0 0-16,0 3 0 0,3-3 0 0,1-1 0 0,-4 5 0 15,-8-8 0-15,-1 3 0 16,-4 5 8-16,1-5-8 0,-9 5 0 0,-4-1 8 0,0 4 0 0,-8 0-8 16,-9 11 12-16,-3 0 0 0,-13 3-1 0,-13-3 0 15,-3 8 0 1,-1-5-78-16,-3 1-15 0,3-1-3 0</inkml:trace>
  <inkml:trace contextRef="#ctx0" brushRef="#br0" timeOffset="17173.6068">2087 16141 2185 0,'-8'-19'48'0,"8"12"9"0,-4-4 3 0,0 4 2 15,4-8-50-15,-9 4-12 0,9 0 0 0,0 4 0 0,-4 0 125 16,4 7 23-16,0 0 4 0,0 0 0 0,0 0-56 0,0 0-12 15,0 0-3-15,13 11 0 0,3 7-45 0,1 4-8 16,7 11-3-16,-3 14 0 0,12 12-10 0,-4 7-3 16,0 7 0-16,4-7 0 0,-5-4-4 0,1-3-8 15,-4-4 11-15,0-8-11 0,-5-3 8 0,1-3-8 16,-5-8 0-16,-3-8 0 0,-1 4 0 0,-4-14-22 16,1 0 3-16,-5-4 1 15,4 0-31-15,-8-11-7 0,0 0 0 16,0 0-1-16,-8-8 1 0,4-3 0 0,-9-3 0 0,1-8 0 0,-5-8 28 15,1-2 5-15,-5-9 2 0,5 1 0 0,-1-4 21 0,5 4-11 16,-5-1 11-16,9 5-8 0,4 7 28 0,8 10 7 0,-4 1 1 16,13 7 0-16,-1 0 8 0,0 4 1 0,13 3 1 15,-4 8 0-15,16-1-18 0,-8 5-3 0,12 3-1 0,-8 3 0 16,8 1-5-16,-4 7-2 0,-4-4 0 16,4 4 0-16,-4 0-1 0,-4 0-8 0,-4-4 12 0,-13 8-4 15,-4-4 10-15,-4 4 2 0,-8-1 0 0,0 5 0 16,-12-1 11-16,-1 4 2 0,-12 3 1 0,5 1 0 15,-5 0-12-15,-8-1-2 0,4-3-1 0,4 4 0 16,-12-1-11-16,12-6-8 0,-8-5 9 0,16 1-9 16,-4-8 0-16,1-3 0 0,3-4 0 0,13-4 0 15,-5-3-24-15,9 0-5 16,4-12-1-16,13-6 0 0,-1-5-154 0,9-14-30 16,16-7-6-16</inkml:trace>
  <inkml:trace contextRef="#ctx0" brushRef="#br0" timeOffset="17729.7646">5017 16137 2869 0,'0'0'63'0,"0"0"13"0,0 0 2 0,0 0 3 0,0 0-65 0,0 0-16 0,0 0 0 0,0 0 0 16,12-4 79-16,-8 4 12 0,-4 0 2 0,8 11 1 15,9 4-44-15,-13 7-9 0,4 7-1 0,4 4-1 0,5 11-23 16,-9 0-5-16,-4 0-1 0,13 0 0 0,-13-7-10 15,0-4 0-15,0-8 0 0,4-3 0 0,1-7-12 16,-5-4-7-16,-4-11-1 0,0 0-1 16,8-4-39-16,0-3-8 0,-4-8-2 0,-4-10 0 15,4-5 21-15,-8-10 4 0,0-8 1 0,0 1 0 0,0-1 33 16,4 8 11-16,0-4 0 0,-8 0 0 0,8 0 0 0,-4 4 14 16,8-4-1-16,4 7 0 0,-8 8-1 0,8-11 0 15,13 7 0-15,-5 7 0 0,9 8-12 0,8-1 9 16,4 12-9-16,0 0 8 0,8 0-8 0,-3 3 0 15,-5 4-12-15</inkml:trace>
  <inkml:trace contextRef="#ctx0" brushRef="#br0" timeOffset="18489.599">7332 15723 2530 0,'0'0'56'0,"0"0"11"0,0 0 2 0,0-7 3 0,0-4-58 16,0 0-14-16,4 4 0 0,0-4 0 0,-4 3 104 0,0 8 17 0,0 0 4 0,0 0 1 15,13 0-39-15,-5 8-8 0,0 6-2 0,0 8 0 16,9 15-29-16,-5 3-5 0,5 11-2 0,-1 4 0 15,1 0-26-15,-1 0-6 0,1 4-1 0,-1-4 0 16,-4-4-8-16,1-3 0 0,-1-8 0 0,1 0 0 16,-5-3 0-16,0-8-16 0,-4-7 3 0,0-4 0 31,0-10-80-31,-4-8-16 0,0 0-3 0,0 0-1 0,-4-15 61 16,0-3 13-16,0-8 3 0,-4-3 0 0,0-4 22 0,-1 0 5 0,1-7 1 15,0-1 0-15,0 1 8 0,3 3 0 0,1 1 0 0,4 3 0 16,4 7 0-16,5 1 8 0,3 6 0 0,0 1 0 15,5 7 20-15,3 4 5 0,1 7 1 0,8 0 0 16,4 3-4-16,0 5-1 0,0 3 0 0,4 3 0 0,0-3-4 16,0 4-1-16,0 3 0 0,-4-3 0 0,-4-4-11 15,0 7-2-15,-5 4-1 0,-3 4 0 0,-4-8 1 16,-1 4 0-16,-4-4 0 0,1 4 0 0,-5 0-2 16,0 4 0-16,-4 3 0 0,-4 1 0 0,-4 3-9 0,-4-1 0 15,0 1 0-15,-5 0 0 16,-3-3-51-16,-5-5-12 0,1-3-2 0,-5-3-1 15,0-5-107-15,1-3-22 0,-1-7-4 0,4 0-951 16</inkml:trace>
  <inkml:trace contextRef="#ctx0" brushRef="#br0" timeOffset="19206.2453">9952 15595 2460 0,'0'0'70'0,"0"0"14"0,0 0-67 0,0 0-17 0,-8-7 0 0,8 7 0 16,-4 0 166-16,4 0 30 0,0 0 5 0,0 0 2 16,0 0-88-16,0 0-18 0,0 0-3 0,-4 14-1 15,8 5-51-15,4 14-10 0,1 11-3 0,-1 7 0 16,4 4-19-16,0-4-10 0,1 0 10 0,-1-3-10 16,1 0 0-16,-5-4 0 0,4-12 0 0,-4 1 0 15,-3-3 0-15,3-5 0 0,-8-3-9 0,4-3 9 16,-4-5-16-16,4-3 2 0,-4-11 1 0,0 0 0 15,0 0-4-15,0 0-1 0,-8-7 0 0,4-4 0 16,-5-11 18-16,1-7-8 0,4-8 8 0,4-3 0 16,-4-11-14-16,8-8 4 0,4-11 1 0,5 4 0 15,-1-3 9-15,9 7 0 0,-1 7 0 0,5 3 0 16,8 5 18-16,0 10-1 0,0 1 0 0,8 6 0 0,4 1-17 16,1 7 0-16,7 4 0 0,-3 7 0 15,3 0-47-15,1 3-9 0,-1 1-3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5T21:05:46.5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14221 8014 720 0,'0'-13'20'0,"0"13"5"0,0 0-25 0,0 0 0 0,0 0 0 0,0 0 0 0,0 0 137 15,0 0 23-15,0 0 4 0,0 0 0 0,0 0-52 0,0 0-12 16,0 0-1-16,0 0-1 0,0 0-19 0,0 0-4 16,0 0-1-16,0 0 0 0,0 0-27 0,0 0-6 15,0 0-1-15,0 0 0 0,0 0 3 0,0 0 0 16,0 0 0-16,0 0 0 0,0 0 5 0,0 0 0 15,0 0 1-15,0 0 0 0,0 0-18 0,6 8-4 16,0 3-1-16,0 4 0 0,-3 9-12 0,-3 5-2 16,0 11-1-16,0 5 0 0,0 13-11 0,0 3 8 15,0 5-8-15,0 6 8 0,0 7-8 0,3 0 0 16,0 6 0-16,-3-3 8 0,3 5-8 0,0 1 0 16,0 2 0-16,-3 0 0 0,0-3 0 0,0 0 0 15,-3 3 9-15,0-2-9 0,0-6 8 0,0 2-8 16,-3-2 8-16,0 3-8 0,0-3 8 0,0-5-8 0,0-9 10 15,0-4-10-15,3-6 8 0,0-2-8 16,0-1 0-16,3-4 9 0,0-4-9 0,6-5 12 0,-3 1-12 16,6-6 12-16,-3-5-12 0,6-6 10 0,0-2-10 15,0-3 10-15,5-2 6 0,4-1 0 0,3-5 1 0,3 1 0 16,3-4-17-16,2-5 8 0,7 1-8 16,3-4 0-16,2-2 12 0,1-2-4 0,-3-4 0 0,8-2-8 15,7-5 12-15,2-5-12 0,4-1 12 0,-1 1-12 16,1-3 8-16,2-3-8 0,-2 3 0 0,2-6 0 15,1 6 0-15,2-3 0 0,-2 3 0 0,-4-3 0 16,-5 3 0-16,-1 0 0 0,-2 0 0 0,-3 2 0 16,-1 1 0-16,-5-1 0 0,-3 1 0 0,-1 2 0 15,-2-5 0-15,-6 2 0 0,-4 0 0 0,-2-4 0 0,-3-1 0 16,-3-3 0-16,0-2 0 0,-6-2 0 0,-3-9 0 16,-4 0 0-16,1-5 0 0,-3-2 0 15,-3-4-39-15,-3-7-11 0,-3 0-2 16,0-3-1-16,0 0 29 0,-3 6 7 0,0 2 1 0,1 8 0 0,-4 8 16 15,3 2 0-15,3 6 0 0,0 8 9 0,0 2 7 16,0 4 2-16,3 4 0 0,3 0 0 0,0 3-10 0,3 1-8 16,6 1 9-16,5 4-9 0,4 2 0 0,6 0 0 15,6 0 0-15,5 0-10 0,7 2 10 0,3-4 0 16,5 2 0-16,1-6 0 0,2 4 0 0,4-4-8 16,5-4 8-16,7-1 0 0,5 1 0 0,-2-4 0 15,-1 6 0-15,1 1 0 0,11-1 0 0,-6 2 0 0,-5 1 0 16,-4 5 0-16,0 3 0 0,-5-1 0 0,-1 6 0 15,-8 0 0-15,-6 3 0 0,2 2 0 0,1 3 0 0,-7 2 0 16,-2 4 0-16,-3-1 0 0,-4 0 0 0,1 0-8 16,0 6 8-16,-3-1 0 0,2 0 0 15,-2 1-8-15,0-1 8 0,-1 1 0 0,1 2 0 0,0 0 0 16,-3 0 0-16,-1-2 0 0,-2-1 0 0,-3 0 0 16,0 1 9-16,-4-3-9 0,-2 0 12 0,-3-1-12 15,-3 4 16-15,-3-3-4 0,-6 2-1 0,0 3 0 16,-3 3 14-16,-3 2 3 0,-3 3 1 0,0 6 0 15,-3 2-2-15,0 0-1 0,-3 5 0 0,6 0 0 16,-3 1-1-16,3 4 0 0,0 3 0 0,0 0 0 16,0 3-2-16,3-2-1 0,0-4 0 0,3 3 0 15,-3 1 4-15,3 1 1 0,0-1 0 0,0-4 0 16,0 3-5-16,-3-7-1 0,0 2 0 0,0 2 0 16,0 3-12-16,0-2-9 0,0-3 12 0,0-6-12 15,3-2 9-15,-3-5-9 0,3 0 0 0,-3-6 9 0,3-2-9 16,-3-3 0-16,3-3 9 0,-3-4-9 0,0-4 8 15,3-2-8-15,-3-3 8 0,3-2-8 0,0-1 0 16,-3-2 9-16,0 0-9 0,0 0 0 0,0-2 9 0,0-1-9 16,0-5 0-16,0 0 9 0,0 0-9 0,0 0 0 15,0 0 0-15,0 0 0 0,0 8 0 0,0-3 8 16,0-5-8-16,0 0 0 0,0 0 0 0,0 0 0 16,0 0 0-16,0 5 0 0,0 3 0 0,0-8 0 15,0 8 0-15,3 0 0 0,-3-8 0 0,0 0 0 16,0 5 0-16,0-5 0 0,0 0 0 0,3 8 0 15,0 0 0-15,-3-2 0 0,0-1 0 0,0-5 0 16,0 0 0-16,0 0 0 0,0 0 0 0,0 0 0 0,0 0 8 0,0 0-8 16,0 0 0-16,3 5 0 0,0 1 0 0,-3-6 0 15,0 0 0-15,0 0 0 0,0 0 0 0,0 0 0 16,0 0 0-16,0 0 0 0,0 0 0 0,0 0 0 16,0 0 0-16,0 0 0 0,0 0 0 0,3 2 0 15,0 3 0-15,0-2 0 0,6 0 0 0,0-1 0 16,0 1 0-16,2 2 0 0,-2-2 0 0,3 0 0 15,3-1-9-15,0 1 9 0,0 0 0 0,9-1 0 16,0-4 0-16,-1 2-8 0,4 0 8 0,0-3 0 16,3 3 0-16,2 0 0 0,1-3 0 0,0 6 0 15,3-6 0-15,-1 1 0 0,7-4 0 0,0 1 0 16,2 2 0-16,1 1 0 0,0-4 0 0,-4 4 0 16,-2-3 0-16,-3 5 0 0,-7 0 0 0,1 0 0 15,-3 0 0-15,-3 0-8 0,0 0 8 0,-1 2 0 16,-8 1-12-16,0-1 12 0,0-2-12 0,-3 3 12 15,0 0 0-15,-6 2-8 0,3-2 8 0,-3 2 0 16,6-2 0-16,-6 2 0 0,0 0 0 0,-3 0 0 0,3 6-8 0,-3-3 8 16,2 3 0-16,1-1 0 0,0 3-8 0,0 1 8 15,0 7 0-15,0 0 0 0,0 3 0 0,-6 8-8 16,3 2 8-16,-6 6 0 0,3 2 0 0,0 0 0 16,0 3 0-16,-3 0 0 0,-3 0 0 0,6 0 0 15,0 3 0-15,0-3 0 0,0 0 0 0,3-3 0 16,-3 0 0-16,6-2 0 0,0 2 0 0,-3-4 0 0,3 1 0 15,0-2 0-15,3 0 0 0,-3-2 0 0,0 4 0 16,0-4 0-16,-3-3 0 0,3-1 8 0,-3 6-8 0,-3 0 0 16,0-2 0-16,3-4 0 0,-6-4 8 0,0-1-8 15,-3-4 0-15,0-4 9 0,0-5-9 0,0 1 8 16,3-1 0-16,-6-5 0 0,0 0 0 0,9-8 0 16,0 0 0-16,-9 5 0 0,0 0 0 0,9-5 0 15,0 0-8-15,0 0 8 0,-6 3-8 0,-3 0 8 16,3-3-8-16,6 0 0 0,0 0 0 0,0 0 0 15,0 0 0-15,0 0 0 0,-14 2 0 0,2 3 0 16,-6-2 0-16,3 0 0 0,-3 2 0 0,0-2 0 16,-3 2 0-16,-3 3 0 0,-2-3 0 0,-1-2 0 15,-3 2 0-15,-3 0 8 0,-2 6-8 0,-7-6 8 16,3 1-8-16,-2-1 0 0,-1-2 0 0,0 2 8 16,1 3-8-16,-1 0 0 0,3 0 0 0,-5 0 0 15,-1-3 0-15,-3-2 0 0,-5-1 0 0,-4 3 0 0,1 3 0 16,-4 0-11-16,-2 0 11 0,-7 3-12 0,-5-3 12 15,-4 0 0-15,-5 5 0 0,-3 0 0 0,-7-2 0 16,-2 2 0-16,-9 3 0 0,0-3 0 0,-3-2 0 0,-1-1 0 16,-2 6 0-16,-3-3 0 0,3-5 0 0,3 0 0 15,0 0 0-15,0-3-8 0,2-2 8 0,4-3 0 16,-3-5 0-16,3 5 0 0,6-3 10 0,-4-5-2 16,1-5-8-16,3-3 12 0,6 0-12 0,-1-2 0 15,4-3 8-15,-3-1-8 0,-4-4 0 0,1 2 0 16,9-2-12-16,-6-3 12 0,-4-3-20 0,7-3 4 15,0 4 0-15,-1-4 0 0,7 1 4 0,0 0 2 16,-1-6 0-16,10 3 0 0,2 2 10 16,7 1 0-16,5 2 0 0,4 3 0 0,11-3 11 0,0 1-3 0,4 2 0 15,8-3 0-15,3 0-8 0,6 0 0 0,3-5 9 0,6 3-9 16,4-1 0-16,5-2 0 0,0 0 0 0,9-2 0 16,-1-4-10-16,10 1 10 0,3 2-12 0,6-10 12 15,3-6-12-15,12 1 12 0,2 2-12 0,7 3 12 16,5 2-11-16,4 6 11 0,-3 2-10 0,5 3 10 15,1 8-24-15,5 2 2 0,1 6 0 0,5 5 0 16,6 6 5-16,1 2 1 0,5 3 0 0,3 5 0 16,7 2 8-16,2 1 8 0,0 0-12 0,3 2 12 15,1-5 0-15,2 0 0 0,-9 0 0 0,0 0 0 16,-5-5-13-16,-4-1 4 0,-9 4 1 0,-5-6 0 16,-10 0 8-16,-5-3 0 0,-9 3-9 0,-7 0 9 15,-2-5 0-15,-3-3 0 0,-6 0 0 0,-1 0 0 16,1 1 0-16,0-1 8 0,-12 0-8 0,6 0 0 15,0 3 0-15,-4-1 0 0,-2 1 8 0,-9 0-8 16,0 2 0-16,0 1 8 0,6-1-8 0,-3 3 8 0,-6 0 1 16,3-2 0-16,3-1 0 0,0 3 0 0,3-2-9 15,0 2 0-15,-3-5 9 0,2-1-9 0,4-4 0 0,0-1 9 16,-9-2-9-16,6-5 0 0,0-1 9 0,-3-5-9 16,0-5 0-16,0-2 9 0,-6-4-9 0,3 1 0 15,3-3 9-15,-3 3-9 0,-9-3 0 0,3 5 0 16,3-2 0-16,-3 7-12 0,-3 4 4 0,0 4 0 0,-6 1 0 15,6 5 0-15,3 2 8 0,-6 6-10 0,3 0 10 16,0 5-10-16,9 0-5 0,-3 2-1 0,-6 1 0 16,3 5 0-1,3-3-172-15,0-2-34 0,6 2-7 0,-3 1-862 0</inkml:trace>
  <inkml:trace contextRef="#ctx0" brushRef="#br0" timeOffset="2274.4801">19540 13203 1746 0,'0'0'38'0,"6"2"8"0,-3 1 2 0,-3-3 1 0,0 0-39 0,9 5-10 16,3-2 0-16,3 2 0 0,0 1 36 0,2-4 6 15,4 3 1-15,3-2 0 0,0 0-4 0,6 2-1 16,-1-2 0-16,10-1 0 0,6 1 7 0,2 0 2 15,1-1 0-15,3 1 0 0,2 0-19 0,4-1-4 16,2 4-1-16,4-4 0 0,5-2-7 0,7 3 0 0,-1-1-1 0,3 1 0 16,1 0 10-16,2-3 3 0,4 2 0 0,-4-2 0 15,-3 0-8-15,1 0-2 0,2 0 0 0,-3-2 0 16,-5-1-6-16,-7 0 0 0,1-2-1 0,-7 3 0 16,-5-4 5-16,-6-2 2 0,-1-2 0 15,-2 2 0-15,2-3 16 0,-11-2 3 0,-6 0 1 0,0-3 0 16,-3-3 0-16,-1 1 0 0,-5-1 0 0,0-2 0 15,-3 0-10-15,3-3-3 0,0-2 0 0,-7 5 0 16,4-3-25-16,0 0 0 0,0-5 0 16,-3 2 0-16,0-2 0 0,0 3 0 0,0-3 0 0,-1-6 0 15,1 4 9-15,-6-1-9 0,-6 5 10 0,0 1-10 16,-6 2 14-16,-3 0-3 0,-3 0-1 0,-3 1 0 16,-2 1 6-16,-1 4 2 0,-6-1 0 0,0 4 0 15,0-4-2-15,-3 6 0 0,0-3 0 0,1 3 0 16,-1-1-16-16,-3 1 0 0,3 0 8 0,-3 0-8 15,1 0 0-15,-4-1 0 0,3 1 8 0,-3-3-8 16,1 3 0-16,-4-6 0 0,-9 1 0 0,-2-3 0 16,-7 2 0-16,-3 1 0 0,4-1 0 0,-1 3 0 15,4 0 0-15,14 6 0 0,0-3 0 0,-3-3 0 0,4 0 9 16,-1 3-9-16,0-3 0 0,3 0 9 0,4 0-9 16,-13-5 8-16,3 2-8 0,9 1 8 0,1 5 0 15,11-6-8-15,-3 6 12 0,6-3-4 0,0 0 0 16,3 0 0-16,3 0 0 0,6 3 0 0,0-3-8 0,6-2 0 15,0 2 0-15,3 0 8 0,6 0-8 0,-3 3 0 16,3 2 0-16,2 1-11 0,1 2-9 0,3 2-1 16,-3 4-1-16,0 2 0 15,-3 0-26-15,0 2-6 0,-3 1-1 0,-12-3 0 16,3 3-57-16,-3-3-12 0,0 0-3 0,-9 10-676 0,-9-2-135 16</inkml:trace>
  <inkml:trace contextRef="#ctx0" brushRef="#br0" timeOffset="2327.0734">19513 13219 2826 0,'0'0'62'0,"0"0"13"0,0 0 2 0,6 2 3 0,0 1-64 0,3 2-16 15,3-2 0-15,3 2 0 0,3 0 0 0,3 3 0 16,5 0 8-16,4 0-8 0,3 0 28 0,6 0 4 0,2 0 0 0,10 0 0 16,8-3-32-16,4 1 0 0,2-1 0 0,7-5 0 15,2 0 0-15,7-3 0 0,2 1 0 0,6-1 0 16,-2-2 0-16,2 2 14 0,9-2-2 16,-6-1-1-16,1-2-1 0,2 6 0 0,0-1 0 15,-3 1 0-15,4 2 3 0,-7 0 1 0,-9 0 0 0,-2-3 0 16,-4 3 6-16,-2-3 2 0,-7 3 0 15,0-5 0-15,-11 0-10 0,-6-3-3 0,-10 0 0 0,-5-3 0 16,-6-2 0-16,-6 0 0 0,-6-8 0 0,-3-6 0 16,-7 1 14-16,-2-6 2 0,0-8 1 0,-3 1 0 15,-6-1-16-15,4-3-10 0,-7-4 12 0,-3 2-12 16,-3-8 0-16,0 3 0 0,-6-3 0 0,3 0 0 16,-6 0-19-16,-2 3 3 0,-4 2 0 0,-9 3 0 15,0 3 0-15,-2 2 1 0,2 3 0 0,-6 3 0 16,4 2 15-16,-7 3 0 0,-2 2 12 0,-4 1-12 15,0 5 18-15,1 2-3 0,5 1-1 0,4 4 0 16,2 1 5-16,3 3 1 0,6 2 0 0,1 0 0 0,5 2-1 16,0 1 0-16,3 0 0 0,3 2 0 0,1-2-19 15,2 2-9-15,-3 1 1 0,3-1 0 0,0 3 8 16,3-3 11-16,3 3-3 0,-2-2 0 0,-1 2-8 16,3-3-11-16,0 3 3 0,0-3 0 0,-3 1 8 0,6 2 8 15,-3 0-8-15,3 0 11 16,3 0-39-16,0 0-7 0,3 0-1 0,3 0-1 15,0 0-135-15,0 0-28 0,3 5-4 16</inkml:trace>
  <inkml:trace contextRef="#ctx0" brushRef="#br0" timeOffset="4772.3368">19882 13023 2773 0,'15'0'79'0,"-9"0"17"0,3 0-77 0,6 0-19 0,0 0 0 0,3 2 0 0,6-2 22 0,5 6 1 16,7-4 0-16,3 1 0 0,5 0-23 0,10 2 0 16,2 3 0-16,10 2 8 0,2 1-8 0,7 0 11 15,5 5-11-15,1-1 12 0,8-1 3 0,3-1 1 16,-3 0 0-16,4-2 0 0,-1-1-6 0,6-2-1 15,3 0 0-15,-2-5 0 0,-4-1 9 0,0-2 2 16,0-2 0-16,-8-4 0 0,-7-1-1 0,-8-1 0 16,-7-3 0-16,-5-2 0 0,-7-3 19 0,-2 3 4 15,2-3 1-15,-8-3 0 0,0 1-27 0,-7-3-4 0,-2-1-2 16,0 1 0-16,-7-3-10 0,1 1 0 0,0 1 0 16,-3-1 8-16,3-1-8 0,-4 0 0 0,1 3 0 0,-6 0 0 15,-3 2 0-15,0 1 0 0,6-1-11 0,-7-2 11 16,1 2 0-16,-9 1 0 0,-6-1 0 0,0 1 0 15,-6-3 8-15,-3 0 0 0,-3-3 0 0,0 0 0 16,-3 0-8-16,-2-2 8 0,-1 2-8 0,-3-3 8 16,0 1-8-16,-3-1-10 0,9 1 10 0,-6 0-13 15,-2-1 13-15,8 3-9 0,-3 0 9 0,3 1-8 16,0 2 8-16,6 2 0 0,-3-2 0 0,0 2-8 16,0-2 8-16,0 3 0 0,0-1 0 0,-6 6 8 15,-2-6 1-15,-1 3 1 0,-3-2 0 0,-9 2 0 16,0 3-10-16,-8 0 0 0,-4-1 0 0,-3 4 8 15,-2-1-19-15,-10 1-4 0,-5 2-1 0,-7 0 0 16,-2 0 16-16,-4 0-9 0,10 3 9 0,-1-3-8 16,1 0-20-16,2-3-3 15,1 6-1-15,2-6 0 0,4 1 32 0,5-1 20 0,9 1-4 0,1-4 0 0,5-2-1 0,0 1-1 16,4-4 0-16,-1-2 0 0,-3-3-5 0,0 0-1 16,4-2 0-16,-1-1 0 0,-3 1-8 0,-2 2 0 15,2 0 0-15,-3 0 0 0,0 1 0 0,1-1 0 16,-7 3 0-16,3-1 0 0,-2 1 0 0,-1 0 0 15,0-3-14-15,1 3 5 0,2 0 9 0,3-3 0 16,4 3 0-16,5-3 0 0,0-2 0 0,6-1 0 16,4 1 0-16,2-1 0 0,9-2-11 0,0-3 0 15,3 1 0-15,6-4 0 0,3-4 11 0,6-6 14 16,3-6-3-16,3-2-1 0,2 1-10 0,4-4-11 16,6 3 3-16,-3-5 0 0,0-3 8 0,2 0 14 0,4 0-3 15,0 0-1-15,-3 3-10 0,3 0-9 0,-4 0 9 0,4 0-13 16,-3-1 13-16,3-1 0 0,-4-4 0 0,4 1 10 15,3-1-10-15,0 1 0 0,2-1-12 0,1-2 12 16,-3 0 0-16,3-3 0 0,-1 0 14 0,-2-2-4 16,-3 2-10-16,0-5-17 0,-4-3 4 0,-2 3 1 15,-3 3 12-15,0-1 16 0,0 3-3 0,-3-2-1 16,-4 0-12-16,-2 2 0 0,3 3-12 0,-3 2 12 16,0 6 0-16,-3 0 0 0,0 5 0 0,0 0 0 15,0 0 0-15,0 3 0 0,0-1 0 0,0 4 0 16,0-4 0-16,-1 4 0 0,4-1 0 0,3 1 0 15,-3-4 12-15,3 6-4 0,0-2-8 0,0 2 12 16,0-3-12-16,3 6 0 0,-1-1 0 0,4 4 0 0,-6 2 0 16,3 5 0-16,-3 0-9 0,0 6 9 0,0-1 0 15,-1 9-9-15,1 2 9 0,3 3 0 0,0 5 0 16,3 2 0-16,3 6 0 0,6 6 0 0,2 2 0 16,4 2-8-16,6 4 8 0,-1 1-12 0,4 1 12 15,0 0 0-15,-4 0 8 0,1-3-8 0,0 0 0 0,2-5 0 16,1 0 0-16,-3-5-12 0,-1-6 12 0,-5 1 9 15,-3-6-1-15,-4-3-8 0,4-5 8 0,-3-2-8 16,-3-9 0-16,-3-2 0 0,-1-5 13 0,-2-3-4 16,0-6-1-16,-6-2 0 0,3-2-8 0,-3-1 8 15,0 1-8-15,-3-4 8 0,-4 1-8 0,-2 0 0 16,-3 0 9-16,-6 2-9 0,0 6 0 0,-8-1 8 0,2-2-8 16,-9 6 0-16,-6 2 0 0,-6-1-8 0,-9 1 0 0,-5 0 0 15,-13 3-11-15,-2 0-1 0,-4 2-1 16,-2 0 0-16,-7 0-2 0,-8 3 0 0,-6-3 0 0,-4 6 0 15,4 2 23-15,-3 0 0 0,-4-2 0 0,1 5 0 16,6 2 0-16,-1 1 0 0,4-1 0 0,0 3 0 16,-1 6 0-16,1-1 15 0,3 6-1 0,2 5 0 15,-2 0-14-15,-3 8 0 0,-1 2 0 0,1 9 0 16,-3 7 0-16,-1 9 0 0,-8 2-8 0,3 8 8 16,2 2-10-16,4-2 10 0,0 0-8 0,3-5 8 15,2 0 0-15,7-1 0 0,2-7 0 0,7 0-8 16,2-3 8-16,7-5 0 0,-1-3 0 0,4-5 0 15,5-3 24-15,0-2 3 0,4-3 1 0,2-3 0 16,3 0-3-16,4-2 0 0,2-6 0 0,3 3 0 16,3-2-13-16,1-4-2 0,-1 1-1 0,0-3 0 0,0-3-9 15,3-2 10-15,1 0-10 0,-1-3 10 0,-3 0-10 16,3-5-9-16,0 0 9 0,6-6-13 0,-2-2-2 0,2-2 0 16,0-1 0-16,0-8 0 0,3-2 4 0,0 0 1 15,0-6 0-15,3 0 0 0,1-5 10 0,-1 0 0 16,0-5 0-16,3 3 0 0,3-4 0 0,-3 4 0 15,0-1 0-15,3 9 0 0,0 2 0 0,6 2 0 16,-3 4 0-16,6 2 0 0,3 0 0 0,6 2-13 16,3-2 5-16,6 3 8 0,8-3-18 0,7 0 4 15,6 0 1-15,8 0 0 0,4 2 0 0,6-2 0 16,-1 3 0-16,7-3 0 0,2-3-2 0,3 3 0 16,1-5 0-16,-7 5 0 0,-2-3 15 0,-4 6-11 15,-5-1 11-15,-3 6-10 0,-4 0 10 0,-8 3 0 0,-3 4 0 16,-7 6 8-16,-5 1-8 0,-3 4 0 0,-6 0 8 15,-3 6-8-15,-3 2 36 0,-3 1 2 0,-6 2 1 0,6 0 0 16,-6 0-31-16,0 0-8 0,0 0 0 0,0 0 0 16,9 0 0-16,-9 0 0 0,0 0-11 0,0 0 11 15,0 0 0-15,3-5 0 0,0-1 0 0,0-2 10 16,-6-5 2-16,0-3 0 0,-3-5 0 0,0-3 0 16,-6-8-12-16,0-5 12 0,0-2-12 0,-3-4 12 15,-6-4-12-15,3-1-16 0,4-5 4 0,-7-5 1 16,-3 0 11-16,0 0-12 0,0-3 12 0,-3 3-12 15,1 5 12-15,-4-3 0 0,0 1-9 0,0-1 9 16,1-2 0-16,-1 5 0 0,0 3 0 0,3 5 8 16,3 8-8-16,4 5 0 0,2 3 0 0,6 5 0 15,0 3 0-15,6 5 0 0,9 0 12 0,3 5-4 16,6 6-8-16,3-5-14 0,6 4 3 0,5 1 1 16,7 2-11-16,3 1-3 0,-3 2 0 0,5 2 0 15,4 1 4-15,-3 0 1 0,5 2 0 0,1 3 0 0,-3 2 19 0,5 6-8 16,-2 0 8-16,5 3 0 0,-2 4 0 0,6 9 0 15,5-8 0-15,10 10 0 0,5 1 12 0,0 2 2 16,7 0 1-16,2 0 0 0,4 0 0 0,5 0 0 16,0 3 0-16,3-1 0 0,1 1-15 0,-1 5 8 15,0 3-8-15,-6-1 0 0,-2 4 8 0,-7-1-8 16,-6-3 0-16,-2 1 9 0,-7 2-9 0,-8 3 0 16,-12 3 9-16,-7 5-9 0,-8-3 0 0,-6 5 8 15,-12 1-8-15,-3 2 0 0,-9 6 26 0,-3-1 1 0,-9 3 0 16,-3 0 0-16,0-2-16 0,0-4-3 0,-6 1-8 0,3-3 12 15,4-5-12-15,2 0 8 0,6-5-8 0,3-6 0 16,6-5 0-16,3-3 8 0,6-2-8 0,5 0 0 16,7-9 0-16,3 1 9 0,6-3-9 0,3 0 8 15,-1-2-8-15,13-4 0 0,5-4 0 0,10 0 0 16,-1-6 0-16,4-3 0 0,-1-4 0 0,7-6 8 16,8-3-8-16,1 0 0 0,2-5 9 0,0-2-9 15,-2-3 0-15,5-3 0 0,0-3 0 0,1-5 0 16,-7-2 0-16,-6-1 0 0,-5-2 0 0,-1 3 0 15,-5-3-16-15,-7-3 1 0,-11-2 1 0,-6-1 0 16,-1-2 14-16,-8 0 0 0,-9-10 0 0,-3 2 10 16,-9-3 3-16,-3-2 1 0,-6-3 0 0,0 0 0 15,-6-8-4-15,0-3-1 0,-3 1 0 0,0-3 0 0,6-3-9 16,-6 3 12-16,0-6-12 0,6 4 12 0,0-6-12 16,0 5 0-16,6 0 0 0,0 3 0 0,0 2-15 15,6 1 2-15,-3 2 0 0,0 3 0 0,3 5-10 0,3 3-1 16,-3-1-1-16,12 9 0 0,-4 0 0 0,1 2 0 15,6 0 0-15,3 3 0 0,6-2 1 0,5 4 1 16,7 3 0-16,6 3 0 0,-1 6 11 0,10 4 1 16,2 3 1-16,4 3 0 0,-1 8 10 0,4 7 0 15,2 6 0-15,-2 8 0 0,-4 3 0 0,-5 7 0 16,2 6 0-16,-11 5 0 0,-1 3 0 0,1 10-8 16,-12 3 8-16,-4 10 0 0,-8 3-8 0,0 8 8 15,-9 3-8-15,-6 5 8 0,-3 8-10 0,-3 5 10 16,-6 3-12-16,-3 8 12 0,-6 8 0 0,0 2-8 0,6 6 8 15,-6 10 0-15,6 6 0 0,-3 5 0 0,0 8 0 0,3 2 0 16,3 6 0-16,3 5 0 0,0-3 0 16,-3 6 0-16,0 0 8 0,-3 2-8 0,0 3 0 0,-3 0 9 15,0 0-9-15,-6 0 0 0,-6 0 9 0,3-3-9 16,-11 0 9-16,2 6-9 0,-6-3 12 0,-6 3-12 16,-5-1 19-16,-10 4-3 0,0-1-1 0,-5 0 0 15,-10 0 9-15,7 1 3 0,-1 2 0 0,4-6 0 16,-1 4-10-16,7-7-1 0,-1 1-1 0,15-5 0 15,7 0-7-15,11-3 0 0,9-3-8 0,9-5 12 16,18-2-4-16,5-6-8 0,7-2 11 0,9-1-11 16,3 1 8-16,8-9-8 0,10 1 0 0,2-9 0 15,10-2 0-15,8 0 0 0,-9-5 0 0,10 0 0 16,11-6-56 0,-3 9-9-16,4-4-2 0,-4 1-863 0,3 0-173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5T21:06:55.2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14989 6572 1940 0,'0'8'43'0,"3"0"9"0,-3-8 1 0,0 0 1 0,0 0-43 0,0 0-11 0,6 11 0 0,0-6 0 0,-3-2 105 0,-3-3 19 15,0 0 4-15,6 2 1 0,0 1-48 0,-6-3-9 16,0 0-3-16,0 0 0 0,0 0-26 0,9 3-6 16,-4-1-1-16,-5-2 0 0,0 0-8 0,9 0-1 15,0 0-1-15,-9 0 0 0,6-5 2 0,-6 5 0 16,0 0 0-16,0 0 0 0,0 0 8 0,0 0 3 15,0 0 0-15,0 0 0 0,0 0-11 0,-6-5-1 16,-3-1-1-16,-2 1 0 0,-4-3-14 0,0 3-2 16,-3-3-1-16,3 3 0 0,0-3-9 0,-3 2 8 15,-3 1-8-15,1 0 8 0,2-6-8 0,-3 3 0 0,0 0 0 0,3 0 0 16,-3 0 0-16,1-2 0 0,2-3 0 0,-3-3 0 16,0 5 0-16,0 1 0 0,-3-1 0 0,1 0 0 15,-1-4 0-15,0 4 0 0,-3 3 0 0,3 3 0 16,-2 2 0-16,5 3 0 0,3-3-9 0,3 6 9 15,-3 2 0-15,0 1 0 0,6-1 0 0,0 6 0 16,-2 4 0-16,2 1 0 0,3 0 0 0,0 0 0 16,3 3 0-16,-3 2 9 0,6 5-9 0,-6 1 8 15,3 2-8-15,3 5 0 0,-3 1 9 0,3 4-9 16,-3 4 0-16,3 2 8 0,0 5-8 0,-3 0 0 16,3-5 0-16,3-3 0 0,-3 1 0 0,3-4 8 15,0 1-8-15,-3-3 0 0,3-2 0 0,0-4 0 16,3 4 0-16,0-6 0 0,-3-3 0 0,3-2 0 15,-3 3 0-15,6-4 0 0,-3-7 0 0,3-5 0 16,0 2 0-16,0-2 0 0,3-1 0 0,3-4-8 16,3-1-1-16,3-5 0 0,-1-3 0 0,4 1 0 0,0 2-2 0,3-3 0 15,6-2 0-15,-3 2 0 0,2 3 11 0,1-3 0 16,-3-2 0-16,3 2-8 0,-4 6 8 0,4-3 0 16,-3 3 0-16,3-6 0 0,-1 0 0 0,4 3 0 15,-3-5 0-15,0 5 0 0,3-3 0 0,-1 1 0 16,-2-4 0-16,3 1 0 0,-3 3 0 0,-1-6 0 15,-2 0 0-15,0-3 0 0,-3 3 0 0,-3 0 0 16,-1-8 0-16,-2 0 0 0,0 3 0 0,-6-3 8 16,-6 0-8-16,3 1 8 0,-3-4 12 0,-3-2 2 15,-3-3 1-15,0 0 0 0,-3 0 0 0,-3-5 0 16,-3-2 0-16,3-4 0 0,-3-2-10 0,0-5-1 16,0-6-1-16,0 3 0 0,0-2-11 0,0 2 0 15,0 0 0-15,1 5 8 0,-1 3-8 0,3 5 0 0,-3 3 0 0,3 5 0 31,0 0-62-31,3 11-11 0,0 0-3 0,3 5-892 0,0 0-180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5T21:08:23.1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8717 8961 1937 0,'-9'-26'55'0,"6"21"12"0,3 5-54 0,-12 0-13 0,1 0 0 0,2-6 0 16,0-2 117-16,-3 1 21 0,-3-4 4 0,0 3 1 15,0-5-44-15,0 2-9 0,0-2-2 0,3 2 0 16,1 1-55-16,-1-1-11 0,-3 1-2 0,0 2-1 16,-3-3-7-16,3 3 0 0,0 3-1 0,0-3 0 15,-3 5 6-15,7 3 2 0,-7 3 0 0,0 2 0 16,-3 3 0-16,0 11 0 0,-3 2 0 0,-5 11 0 16,-7 7-19-16,-3 12 0 0,-2 9 0 0,-1 7 0 15,-3 9 0-15,4 12 0 0,2 7-9 0,0 11 9 16,3 5 0-16,7 5 0 0,5 6 0 0,6 0-8 15,3-1 8-15,9 1 0 0,3-3 0 0,6-2 0 16,9-4 0-16,0-4 0 0,3 2 0 0,6-11 0 16,5-2 0-16,4-8 0 0,0-2 0 0,3-6 0 15,2-8 0-15,7-5 0 0,0-9 8 0,-1-7-8 16,1-8 9-16,6-5-9 0,2-3 12 0,1-11-12 16,6 1 12-16,2-11-4 0,7-6 0 0,-4-4-8 15,1-12 15-15,2-2-4 0,-2-7-1 0,5-7 0 0,0-1 0 16,-2-9 0-16,-9-5 0 0,-4-8 0 15,-5-11-2-15,-1-5 0 0,-8-5 0 0,0-8 0 0,-7-10 5 16,-5-12 1-16,-6-2 0 0,-6-10 0 0,-6-3-2 0,-6-3 0 16,-6 0 0-16,-9-5 0 0,-6-5-12 0,-3-1 8 15,-5 1-8-15,-1-3 0 0,-6 5 0 0,0 6 0 16,1 5 0-16,-1 13 0 0,-3 8 8 0,0 11-8 16,1 7 0-16,-4 11 0 0,3 8 8 0,-3 11-8 15,1 10 0-15,-4 11 0 0,0 8 0 0,-5 13 0 16,-7 5 0-16,1 14 0 0,-7 10-17 0,-2 16 3 0,-1 8 1 15,-2 8 0 1,2 5-11-16,1 3-3 0,-1 7 0 0,10 1-888 0,5 2-177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5T21:09:15.0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20177 8398 2725 0,'0'0'60'0,"0"0"12"0,0 3 2 0,0-3 3 0,-3 7-61 0,3 1-16 0,-6 0 0 16,3 0 0-16,-6 6 56 0,0 4 8 0,0 3 1 0,-6 8 1 16,-5 6-28-16,-7 7-6 0,-3 11 0 0,0 8-1 15,-5 5 3-15,-4 8 1 0,0 8 0 0,0 0 0 16,4 0-1-16,-4 3 0 0,-3-3 0 0,4 2 0 16,-4-4-14-16,3 2-4 0,-2-3 0 0,2-5 0 15,3-5-8-15,3-5-8 0,4-4 9 16,5-7-9-16,0-5 0 0,6-6 0 0,3-5 0 0,6-2 0 15,0-9 0-15,4-2-21 0,-1-8 3 0,3-3 1 32,0-8-95-32,3-5-18 0,9-5-4 0,-1-11-774 0,7-8-154 0</inkml:trace>
  <inkml:trace contextRef="#ctx0" brushRef="#br0" timeOffset="371.6401">20365 8263 1753 0,'0'0'38'0,"0"0"8"0,0 0 2 0,0 0 2 0,0 0-40 0,0 0-10 15,0 0 0-15,0 0 0 0,0 5 128 0,0-5 23 16,0 0 5-16,0 0 0 0,0 0-28 0,2 8-5 15,7 0-2-15,-9-8 0 0,0 0-50 0,3 8-11 16,0 0-1-16,3 3-1 0,6-1-18 0,-3 3-3 16,6 3-1-16,0 3 0 0,6 5-12 0,0 7-4 15,-1 6 0-15,7 11 0 0,-3 10 0 0,6 6-1 16,3 7 0-16,-1 9 0 0,4 7 2 0,3 3 1 16,-1 2 0-16,7 1 0 0,0 0 1 0,-4-1 0 15,4-2 0-15,-3-5 0 0,-1-3-4 0,-2-5-1 0,3-3 0 16,2 0 0-16,4-8-9 0,-6-3-1 0,-1-2-8 15,1-5 12-15,0-6-12 0,-4 0 11 0,-5-5-11 0,-3 0 10 32,-3-8-32-32,-1-2-6 0,-5-1-2 0,0-2-990 0,-3 0-197 0</inkml:trace>
  <inkml:trace contextRef="#ctx0" brushRef="#br0" timeOffset="1927.0895">20016 10181 2635 0,'-12'-18'75'0,"9"18"16"0,0 10-73 0,3-4-18 0,0-6 0 0,0 7 0 15,0-1 64-15,0-6 8 0,0 0 3 0,9 8 0 16,0-3-46-16,3-2-9 0,-3 2-1 0,6-2-1 16,0-1-28-16,-3 1-6 0,3-3 0 0,0 0-826 15,-1-3-165-15</inkml:trace>
  <inkml:trace contextRef="#ctx0" brushRef="#br0" timeOffset="2080.4119">20341 10216 2310 0,'0'-22'65'0,"0"22"15"0,6 11-64 0,0-3-16 16,0-3 0-16,0 1 0 0,-4-4 47 0,7-2 5 15,0 0 2-15,-3 0 0 0,3 0-34 0,-9 0-6 16,9 0-2-16,3 0-736 15,3-2-148-15</inkml:trace>
  <inkml:trace contextRef="#ctx0" brushRef="#br0" timeOffset="2242.1071">20692 10208 2703 0,'0'0'60'0,"6"5"12"0,0 6 2 0,0-1 2 0,0-2-61 0,0-3-15 0,3-2 0 0,-6 0 0 16,6-1 29-16,-1-2 3 0,1 3 1 0,3-6 0 15,0 3-33-15,0-2 0 0,3 2 0 0,-3-3 0 32,3 0-93-32,-3 3-19 0,0-2-4 0,2-1-648 0,4 0-130 0</inkml:trace>
  <inkml:trace contextRef="#ctx0" brushRef="#br0" timeOffset="2347.8589">21067 10202 2584 0,'6'19'57'0,"-3"-11"12"0,0-3 3 0,-3-5 0 0,0 5-58 0,0-5-14 0,0 0 0 0,0 0 0 15,0 0 28-15,0 0 4 0,0 0 0 0,0 0-817 16,0 0-163-16</inkml:trace>
  <inkml:trace contextRef="#ctx0" brushRef="#br0" timeOffset="4377.0183">19614 10141 2314 0,'-6'24'51'0,"6"-24"10"0,0 0 3 0,0 0 1 0,0 0-52 0,0 0-13 0,-5 6 0 0,-4-4 0 16,3 1 92-16,6-3 16 0,0 0 4 0,-6 0 0 15,0 0-33-15,6 0-7 0,0 0 0 0,0 0-1 16,0 0-33-16,0 0-6 0,9 3-2 0,0-1 0 0,2-2-22 0,1 3-8 15,0-1 0-15,6 1 0 16,-3 0 0-16,3-1 0 0,0 1 0 0,0 0 0 16,2-1-140-16,1-2-30 0,-3 3-6 0,0-3-1017 15</inkml:trace>
  <inkml:trace contextRef="#ctx0" brushRef="#br0" timeOffset="4564.0119">20588 10213 2570 0,'0'0'56'0,"0"5"12"0,0-5 3 0,0 0 1 0,3 6-57 0,-3-6-15 0,0 0 0 0,0 5 0 16,3-3 32-16,6 1 4 0,0 0 1 0,0-1 0 31,2-2-177-31,4 0-36 0,0 0-8 0</inkml:trace>
  <inkml:trace contextRef="#ctx0" brushRef="#br0" timeOffset="4737.1161">20996 10279 2858 0,'0'11'63'0,"0"-11"13"0,0 0 2 0,0 5 2 0,3-2-64 0,-3-3-16 0,0 0 0 0,0 0 0 16,0 0 28-16,5 2 1 0,-2-2 1 0,-3 0 0 15,9 0-22-15,3 0-8 0,-3 3 0 0,3-3 9 16,0 3-125-16,3-3-26 0,0 2-5 0,0-2-1028 16</inkml:trace>
  <inkml:trace contextRef="#ctx0" brushRef="#br0" timeOffset="4836.3428">21263 10316 2703 0,'3'16'60'0,"-3"-16"12"0,0 0 2 0,0 0 2 0,0 0-61 0,0 0-15 16,0 0 0-16,3 8 0 0,-3-8 32 0,0 0 4 15,9 5 1-15,-9-5-860 0,0 0-172 0</inkml:trace>
  <inkml:trace contextRef="#ctx0" brushRef="#br0" timeOffset="7635.4132">22526 9247 2300 0,'0'0'51'0,"0"0"10"0,0 0 3 0,0 0 0 0,0 0-52 0,-6 3-12 15,6-3 0-15,0 0 0 0,0 0 129 0,0 0 23 16,3 10 5-16,0 4 1 0,-3 4-58 0,14 3-11 0,4 11-2 0,0 2-1 16,9 9-34-16,3 10-8 0,2 8 0 0,4 2-1 15,3 3-20-15,0 0-4 0,-1 1-1 0,1-4 0 16,0 1-8-16,2-9-2 0,4-5 0 0,-3-5 0 15,-4-5 0-15,-5-3-8 0,-3-3 12 16,0-4-4-16,-7-4-8 0,-2-2 0 0,-6-3 0 16,-3 0 8-1,-3-5-122-15,3-3-25 0,-6-2-5 0,-3-6-1248 0</inkml:trace>
  <inkml:trace contextRef="#ctx0" brushRef="#br0" timeOffset="7832.7898">23407 9144 3042 0,'0'0'67'0,"0"0"13"0,0 0 4 0,0 0 1 16,0 0-68-16,0 0-17 0,0 8 0 0,-6 5 0 15,-9 6 70-15,0 7 10 0,-15 6 3 0,-9 16 0 16,-8 10-40-16,-13 13-8 0,-5 11-2 0,-13 6 0 0,1 7-18 16,-3 3-4-16,-10 2-1 0,7-7 0 0,6-9-2 15,8-7-8-15,10-8 12 0,14-8-4 16,6-8-60-16,9-6-12 0,7-2-2 15,11-8-937-15,3-2-187 0</inkml:trace>
  <inkml:trace contextRef="#ctx0" brushRef="#br0" timeOffset="8962.49">22475 11912 2037 0,'0'21'44'0,"6"-13"10"0,-6-8 2 0,0 0 2 0,0 0-46 0,3 10-12 0,0 1 0 0,-3-1 0 16,3 1 97-16,-3-3 18 0,0 5 3 0,-3 3 1 15,0 8-12-15,-6 5-3 0,-3 8 0 0,-3 11 0 16,-9 5-35-16,0 10-7 0,-11 8-2 0,-7 9 0 16,3 5-17-16,-8 10-4 0,-1 0-1 0,4 6 0 15,-1-1-12-15,-3-2-2 0,4-5-1 0,-1-3 0 16,0 5-7-16,4-8-2 0,2-2 0 0,3-3 0 16,6-11-14-16,4-2 11 0,2-8-11 0,6-3 10 15,0-5-10-15,6-5 0 0,-3-6 0 0,6-5 0 16,0-8-98-16,4-5-18 0,2-8-4 15,0-6-797-15,3-10-159 0</inkml:trace>
  <inkml:trace contextRef="#ctx0" brushRef="#br0" timeOffset="10461.5609">21692 14097 1795 0,'0'0'51'0,"0"0"11"0,0 8-50 0,0-8-12 0,0 0 0 0,0 8 0 16,-3 0 175-16,0 0 32 0,0 2 6 0,0 6 2 15,-3 3-60-15,-3 2-12 0,0 3-3 0,-6 7 0 16,-2 9-61-16,-10 10-13 0,-3 11-2 0,-6 5-1 16,-5 3-31-16,-4 8-7 0,-3 5-1 0,4 5 0 15,-1 3-6-15,-3-2-2 0,-5-1 0 0,-4 5 0 16,-2 1-4-16,-4-6 0 0,7-5-1 0,2-2 0 16,7-1-3-16,2-5 0 0,3-5 0 0,4-8 0 15,2-6-8-15,3-7 0 0,0-6 9 0,10-10-9 16,2-3-42-16,9-10-13 0,6-6-2 15,3-8-933-15,3-5-186 0</inkml:trace>
  <inkml:trace contextRef="#ctx0" brushRef="#br0" timeOffset="10889.7396">21561 14269 2376 0,'0'29'52'0,"0"-29"12"0,0 0 1 0,0 0 1 0,0 0-53 0,0 0-13 0,0 0 0 0,0 0 0 16,0 0 140-16,0 0 26 0,0 0 5 0,0 0 1 16,3 13-79-16,6 3-15 0,-3 0-3 0,3 8-1 15,3 10-37-15,3 9-7 0,6 7-2 0,5 11 0 16,4 5-5-16,9 5-2 0,2 3 0 0,4 6 0 16,0-6-5-16,-1 0 0 0,-2-5-1 0,6 2 0 15,-4-5-4-15,7-2-1 0,-3-6 0 0,5 0 0 16,-2 0 2-16,-4-2 1 0,-5 0 0 0,-3-4 0 15,-7-1-13-15,1-1 11 0,-3-5-11 0,0 0 10 16,-6-3-10-16,-1-5 0 0,1 0 9 0,-6-5-9 16,3 0 0-16,-6-6 0 0,-3-4 0 0,-3-4-8 15,-3-10-69-15,-3 5-14 0,-3-13-2 0</inkml:trace>
  <inkml:trace contextRef="#ctx0" brushRef="#br0" timeOffset="11537.9814">22668 12396 1814 0,'0'0'40'0,"0"0"8"0,0 0 1 0,0 0 3 0,0 0-42 15,0 0-10-15,6 8 0 0,-6-8 0 0,-3 8 123 0,3 0 22 0,3-1 5 0,-3-7 1 16,-3 11-60-16,6-3-12 0,-3 3-3 0,3-3 0 16,6 2-51-16,-6-2-10 0,-3 5-3 0,0-5 0 15,0 0-24-15,0 3-6 0,3 2-1 0,-3 0 0 32,3-5-207-32,0 5-42 0,-6 3-8 0</inkml:trace>
  <inkml:trace contextRef="#ctx0" brushRef="#br0" timeOffset="11682.8173">22701 12769 1858 0,'-3'2'52'0,"3"-2"13"0,6 11-52 0,-3 2-13 0,-3-5 0 0,0 0 0 15,3-3 111-15,-3-5 19 0,0 0 4 0,0 0 1 0,0 14-60 0,0-6-12 16,0-8-3-16,-3 10 0 0,-6 1-42 16,6-1-9-16,3-10-1 0,3 11-8 15,-6 0-109-15,3 2-29 0,-3-3-6 0,0 6 0 0</inkml:trace>
  <inkml:trace contextRef="#ctx0" brushRef="#br0" timeOffset="11837.072">22758 13192 2146 0,'0'0'60'0,"0"0"15"0,-9 3-60 0,6 5-15 0,-3-3 0 0,3 3 0 16,-6-3 88-16,9 3 14 0,-6-3 3 0,3 1 1 16,0 2-58-16,0-3-12 15,0 3-3-15,3 3 0 0,0-4-33 0,0 1 0 0,3-2 0 0,0 4 0 31,0 6-199-31,3-3-37 0,-3-5-7 0</inkml:trace>
  <inkml:trace contextRef="#ctx0" brushRef="#br0" timeOffset="11989.9295">22716 13613 2170 0,'0'0'48'0,"0"0"9"0,0 0 3 0,0 10 1 15,0 1-49-15,0-3-12 0,0-8 0 0,-3 11 0 16,3 2 55-16,-3-3 8 0,3 1 1 0,0 2 1 15,0 0-49-15,0 1-16 0,0 1 8 0,0-4-8 16,0 0-137-16,0-1-31 0,0 3-7 0,3 3-1 0</inkml:trace>
  <inkml:trace contextRef="#ctx0" brushRef="#br0" timeOffset="12139.7665">22722 14108 1800 0,'-3'13'40'0,"0"-8"8"0,3 3 1 0,-3 3 1 0,0 5-40 0,0-3-10 15,0 0 0-15,0-2 0 0,3-1 78 0,-3-2 14 16,3 0 2-16,0-3 1 0,3 3-51 0,0-2-9 16,0 1-3-16,0 1 0 0,3 0-32 0,0 0-16 15,0 0 2-15,-6 3-646 0,9-1-130 16</inkml:trace>
  <inkml:trace contextRef="#ctx0" brushRef="#br0" timeOffset="12443.3189">22746 14512 1904 0,'0'0'54'0,"0"8"11"0,0 6-52 0,3-4-13 0,-3-2 0 0,0 0 0 16,9 0 112-16,-6 3 20 0,3-4 4 0,-3 1 1 16,0 3-68-16,3-3-13 0,-6 3-4 0,8 4 0 15,-5-1-39-15,3 2-13 0,-3-1 8 0,-3 1-8 16,9 0-32-16,-6 0-11 16,0 0-1-16,0 2-1 0,-3-2-162 15,3 3-32-15,-3-1-6 0,0 1-2 16,0-3-56-16,0 2-11 0,-3-5-2 0,3 6-1 0,-3-3 226 15,0 0 46-15,0 0 9 0,3-1 1 0,-3 1 176 0,-3-2 35 0,6 1 8 0,0 1 0 16,0 0 75-16,0 0 14 0,0 3 3 0,0 2 1 16,0 0-81-16,0 3-16 0,0-3-3 0,0 3-1 15,0 5-49-15,-3-5-11 0,3 2-1 0,-3 1-1 0,0-6-62 16,3-3-13-16,-3 3-3 0,3 1 0 0,0-1-23 16,0-3-5-16,-3-2 0 0,6-3-8 0,0 3 0 15,0-3 0-15,-6-2 0 0,6 0-914 16,0-1-175-16</inkml:trace>
  <inkml:trace contextRef="#ctx0" brushRef="#br0" timeOffset="12956.6382">23436 13856 2667 0,'0'0'59'0,"0"0"12"0,0 0 2 0,0 0 2 16,0 0-60-16,0 0-15 0,0 0 0 0,0 0 0 16,0 0 123-16,0 0 21 0,6 6 5 0,0 1 1 0,-3 4-74 0,3 2-14 15,-6 3-3-15,9 8-1 0,-6 2-25 0,3 1-5 16,-3 5 0-16,6-1-1 0,-3-2-13 0,0 3-2 16,-3-3-1-16,3 0 0 15,-6-5 1-15,9-3 0 0,0 1 0 0,-6-4 0 0,6-5-4 0,-1-2 0 16,1-3 0-16,3-3 0 0,0-2 0 15,3-6 0-15,6-5 0 0,3-2 0 0,3-9-8 0,5-7 8 16,1-9-8-16,6-10 8 0,2-13-8 0,1-5 0 16,6-9 0-16,5-7 8 0,-2-9-8 0,8-4 0 15,4-1 0-15,-7 1 0 0,-2 2 0 0,-3 0-11 16,-1 2 1-16,-8 14 0 16,-3 11-15-16,-7 13-3 0,-5 10-1 0,-6 8 0 15,-9 8-1-15,-3 11 0 0,0 2 0 0,-9 11 0 16,0 0-64-16,-9 6-13 0,6 7-2 0,-6 3-842 0,0 5-168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15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542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940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106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321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418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664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358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652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6853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5113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5519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C5C2BA-AFBA-C14F-947F-122D6E4F48DC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4074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F61580-2E9C-4B47-80B6-87774F7ECA2E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4433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503280-7B78-484A-8510-E27E024022E8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265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9BF1E5-BD47-2048-BB5F-1DFF7800B76B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2820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9F7C58-DC38-4841-8597-A370CC6A2373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4050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6AAEAA-F3DB-9F49-9324-9EB46D7066F1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4760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6979D7-AE2E-5E41-A9A7-43B595660D39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0257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E6EA49-417E-FE4A-A366-FDBC4334AADC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323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9906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17BA82-5075-5E45-9A2D-672CDACF84B4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7389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BB8EFA-BBEB-AD46-A324-9F5581368B5E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6149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1776AA-EA1A-A645-8A6A-226151353AD6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0154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882F50-E153-5F4D-BF51-9C568707A542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2110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873FCA-6213-6E40-95E6-BCB8CA5E0F9D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8639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C9A194-8A39-6A41-B14B-ADBFC336B9B7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283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ADE0AF-963D-2E41-A0E5-10F4A0D0E54D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3213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FAEA96-0C3A-F248-B4DA-2B326BBEA221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5378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51AD09-1C0B-D341-96B3-700638221DC7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0512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A52316-30C7-AD42-9034-72D5F6A0F0CF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149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9320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43AB56-9DBD-F240-AB39-D2C7FA2973B5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348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EEC559-BB4C-7B4B-98FE-C5C084B0072A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1374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4C8AF2-CB70-414F-A0EA-640176FF5E57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498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6C4B1E-D1BF-E146-B8CD-90C05556E11D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5534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94B5E1-53A5-9843-A4F0-4022B26AA206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6017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A464AF-CE06-0542-A1F4-FA6DF41A1780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1562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ABE25E-DCC1-C046-8C80-782A2E44C043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03852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3797DF-D698-C845-812C-5EAD6B332C58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80810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164C72-9FCC-C04F-88D3-A89BD7E04442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3698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17F4B8-B03A-A042-BCF7-84F13E0DB259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349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83298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00EE12-134E-A543-B93B-6DF0723546C8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5396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6D3D03-A6DA-FF41-89CF-B4F56541726C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3595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7461CB-9DCC-A24C-BA50-BF9D71CCB99A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9222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F80E63-07DF-D44E-9565-58B848269911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By the way, suppose I’ve run </a:t>
            </a:r>
            <a:r>
              <a:rPr lang="en-US" dirty="0" err="1">
                <a:cs typeface="+mn-cs"/>
              </a:rPr>
              <a:t>dfs</a:t>
            </a:r>
            <a:r>
              <a:rPr lang="en-US" dirty="0">
                <a:cs typeface="+mn-cs"/>
              </a:rPr>
              <a:t> and each node has a </a:t>
            </a:r>
            <a:r>
              <a:rPr lang="en-US" baseline="0" dirty="0" err="1">
                <a:cs typeface="+mn-cs"/>
              </a:rPr>
              <a:t>dfs</a:t>
            </a:r>
            <a:r>
              <a:rPr lang="en-US" baseline="0" dirty="0">
                <a:cs typeface="+mn-cs"/>
              </a:rPr>
              <a:t># </a:t>
            </a:r>
          </a:p>
          <a:p>
            <a:pPr>
              <a:defRPr/>
            </a:pPr>
            <a:r>
              <a:rPr lang="en-US" baseline="0" dirty="0">
                <a:cs typeface="+mn-cs"/>
              </a:rPr>
              <a:t>Suppose I then hand you an edge and tell you the </a:t>
            </a:r>
            <a:r>
              <a:rPr lang="en-US" baseline="0" dirty="0" err="1">
                <a:cs typeface="+mn-cs"/>
              </a:rPr>
              <a:t>dfs#’s</a:t>
            </a:r>
            <a:r>
              <a:rPr lang="en-US" baseline="0" dirty="0">
                <a:cs typeface="+mn-cs"/>
              </a:rPr>
              <a:t> of the two endpoints, how do you know which of the endpoints is the ancestor?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40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10949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595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508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646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271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505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ustomXml" Target="../ink/ink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customXml" Target="../ink/ink5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customXml" Target="../ink/ink6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421:  Introduction to Algorithms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5150" y="3886200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Breadth First Search 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Bipartite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sz="2400" dirty="0"/>
                  <a:t>Definition: An undirected graph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sz="2400" dirty="0">
                    <a:latin typeface="Arial" charset="0"/>
                  </a:rPr>
                  <a:t> is </a:t>
                </a:r>
                <a:r>
                  <a:rPr kumimoji="1" lang="en-US" sz="2400" dirty="0">
                    <a:solidFill>
                      <a:srgbClr val="FF0000"/>
                    </a:solidFill>
                    <a:latin typeface="Arial" charset="0"/>
                  </a:rPr>
                  <a:t>bipartite</a:t>
                </a:r>
                <a:r>
                  <a:rPr kumimoji="1" lang="en-US" sz="2400" dirty="0">
                    <a:latin typeface="Arial" charset="0"/>
                  </a:rPr>
                  <a:t>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sz="2400" dirty="0">
                    <a:latin typeface="Arial" charset="0"/>
                  </a:rPr>
                  <a:t>   if you can partition the node set into 2 parts (say, blue/red or left/right) so that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sz="2400" dirty="0">
                    <a:latin typeface="Arial" charset="0"/>
                  </a:rPr>
                  <a:t>   all edges join nodes in different parts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sz="2400" dirty="0">
                    <a:latin typeface="Arial" charset="0"/>
                  </a:rPr>
                  <a:t>   i.e., no edge has both ends in the same part.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kumimoji="1" lang="en-US" altLang="en-US" sz="2400" dirty="0"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kumimoji="1" lang="en-US" altLang="en-US" sz="2400" dirty="0">
                  <a:latin typeface="Arial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altLang="en-US" sz="2400" dirty="0">
                    <a:solidFill>
                      <a:srgbClr val="0070C0"/>
                    </a:solidFill>
                    <a:latin typeface="Arial" charset="0"/>
                  </a:rPr>
                  <a:t>Application</a:t>
                </a:r>
                <a:r>
                  <a:rPr kumimoji="1" lang="en-US" altLang="en-US" sz="2400" dirty="0">
                    <a:latin typeface="Arial" charset="0"/>
                  </a:rPr>
                  <a:t>: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kumimoji="1" lang="en-US" altLang="en-US" sz="2400" dirty="0">
                    <a:latin typeface="Arial" charset="0"/>
                  </a:rPr>
                  <a:t>Scheduling: machine=red, jobs=blue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kumimoji="1" lang="en-US" altLang="en-US" sz="2400" dirty="0">
                    <a:latin typeface="Arial" charset="0"/>
                  </a:rPr>
                  <a:t>Stable Matching: men=blue, </a:t>
                </a:r>
                <a:r>
                  <a:rPr kumimoji="1" lang="en-US" altLang="en-US" sz="2400" dirty="0" err="1">
                    <a:latin typeface="Arial" charset="0"/>
                  </a:rPr>
                  <a:t>wom</a:t>
                </a:r>
                <a:r>
                  <a:rPr kumimoji="1" lang="en-US" altLang="en-US" sz="2400" dirty="0">
                    <a:latin typeface="Arial" charset="0"/>
                  </a:rPr>
                  <a:t>=red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1111" t="-2235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C76E681-A10B-465B-9AAB-15D81BDA3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4437" y="3243729"/>
            <a:ext cx="258763" cy="25876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kumimoji="1" lang="en-US" sz="1200" baseline="-25000">
              <a:solidFill>
                <a:schemeClr val="bg1"/>
              </a:solidFill>
              <a:latin typeface="Comic Sans MS" charset="0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957753B-751C-4198-9395-F1E27DDB3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4437" y="3853329"/>
            <a:ext cx="258763" cy="25876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kumimoji="1" lang="en-US" sz="1200" baseline="-25000">
              <a:solidFill>
                <a:schemeClr val="bg1"/>
              </a:solidFill>
              <a:latin typeface="Comic Sans MS" charset="0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315B6B2-BE37-4463-962D-5E29E9205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4437" y="4585167"/>
            <a:ext cx="258763" cy="25876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kumimoji="1" lang="en-US" sz="1200" baseline="-25000">
              <a:solidFill>
                <a:schemeClr val="bg1"/>
              </a:solidFill>
              <a:latin typeface="Comic Sans MS" charset="0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B4DDB77-0318-43BC-A723-CB20758F5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4437" y="5270967"/>
            <a:ext cx="258763" cy="25876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kumimoji="1" lang="en-US" sz="1200" baseline="-25000">
              <a:solidFill>
                <a:schemeClr val="bg1"/>
              </a:solidFill>
              <a:latin typeface="Comic Sans MS" charset="0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15301A-C92C-4AE6-8BDB-261BAB56A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275" y="3548529"/>
            <a:ext cx="258762" cy="258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kumimoji="1" lang="en-US" sz="1200" baseline="-25000">
              <a:solidFill>
                <a:schemeClr val="bg1"/>
              </a:solidFill>
              <a:latin typeface="Comic Sans MS" charset="0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EFA2B0-F8BE-451A-A0BA-70E66DF59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275" y="4234329"/>
            <a:ext cx="258762" cy="258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kumimoji="1" lang="en-US" sz="1200" baseline="-25000">
              <a:solidFill>
                <a:schemeClr val="bg1"/>
              </a:solidFill>
              <a:latin typeface="Comic Sans MS" charset="0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7D5752-D179-46BE-BFA0-7C0090017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9275" y="4966167"/>
            <a:ext cx="258762" cy="258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kumimoji="1" lang="en-US" sz="1200" baseline="-25000">
              <a:solidFill>
                <a:schemeClr val="bg1"/>
              </a:solidFill>
              <a:latin typeface="Comic Sans MS" charset="0"/>
              <a:cs typeface="+mn-cs"/>
            </a:endParaRPr>
          </a:p>
        </p:txBody>
      </p:sp>
      <p:cxnSp>
        <p:nvCxnSpPr>
          <p:cNvPr id="12" name="AutoShape 11">
            <a:extLst>
              <a:ext uri="{FF2B5EF4-FFF2-40B4-BE49-F238E27FC236}">
                <a16:creationId xmlns:a16="http://schemas.microsoft.com/office/drawing/2014/main" id="{201B4FE2-B52A-4EBD-AE5F-04DA162E031F}"/>
              </a:ext>
            </a:extLst>
          </p:cNvPr>
          <p:cNvCxnSpPr>
            <a:cxnSpLocks noChangeShapeType="1"/>
            <a:stCxn id="5" idx="6"/>
            <a:endCxn id="9" idx="2"/>
          </p:cNvCxnSpPr>
          <p:nvPr/>
        </p:nvCxnSpPr>
        <p:spPr bwMode="auto">
          <a:xfrm>
            <a:off x="6553200" y="3373904"/>
            <a:ext cx="1616075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" name="AutoShape 12">
            <a:extLst>
              <a:ext uri="{FF2B5EF4-FFF2-40B4-BE49-F238E27FC236}">
                <a16:creationId xmlns:a16="http://schemas.microsoft.com/office/drawing/2014/main" id="{950C7EDB-21FC-479C-B40B-DFF5D22A224D}"/>
              </a:ext>
            </a:extLst>
          </p:cNvPr>
          <p:cNvCxnSpPr>
            <a:cxnSpLocks noChangeShapeType="1"/>
            <a:stCxn id="6" idx="6"/>
            <a:endCxn id="9" idx="2"/>
          </p:cNvCxnSpPr>
          <p:nvPr/>
        </p:nvCxnSpPr>
        <p:spPr bwMode="auto">
          <a:xfrm flipV="1">
            <a:off x="6553200" y="3678704"/>
            <a:ext cx="1616075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" name="AutoShape 13">
            <a:extLst>
              <a:ext uri="{FF2B5EF4-FFF2-40B4-BE49-F238E27FC236}">
                <a16:creationId xmlns:a16="http://schemas.microsoft.com/office/drawing/2014/main" id="{41DE6F78-0E96-4D3D-84AF-0A178D6C4517}"/>
              </a:ext>
            </a:extLst>
          </p:cNvPr>
          <p:cNvCxnSpPr>
            <a:cxnSpLocks noChangeShapeType="1"/>
            <a:stCxn id="7" idx="6"/>
            <a:endCxn id="9" idx="2"/>
          </p:cNvCxnSpPr>
          <p:nvPr/>
        </p:nvCxnSpPr>
        <p:spPr bwMode="auto">
          <a:xfrm flipV="1">
            <a:off x="6553200" y="3678704"/>
            <a:ext cx="1616075" cy="1036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" name="AutoShape 14">
            <a:extLst>
              <a:ext uri="{FF2B5EF4-FFF2-40B4-BE49-F238E27FC236}">
                <a16:creationId xmlns:a16="http://schemas.microsoft.com/office/drawing/2014/main" id="{80DA53BC-CD80-4476-A185-D22EF6CDD5E4}"/>
              </a:ext>
            </a:extLst>
          </p:cNvPr>
          <p:cNvCxnSpPr>
            <a:cxnSpLocks noChangeShapeType="1"/>
            <a:stCxn id="6" idx="6"/>
            <a:endCxn id="10" idx="2"/>
          </p:cNvCxnSpPr>
          <p:nvPr/>
        </p:nvCxnSpPr>
        <p:spPr bwMode="auto">
          <a:xfrm>
            <a:off x="6553200" y="3983504"/>
            <a:ext cx="1616075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6" name="AutoShape 15">
            <a:extLst>
              <a:ext uri="{FF2B5EF4-FFF2-40B4-BE49-F238E27FC236}">
                <a16:creationId xmlns:a16="http://schemas.microsoft.com/office/drawing/2014/main" id="{898E351F-54E7-41A5-884E-6940DEB55141}"/>
              </a:ext>
            </a:extLst>
          </p:cNvPr>
          <p:cNvCxnSpPr>
            <a:cxnSpLocks noChangeShapeType="1"/>
            <a:stCxn id="8" idx="6"/>
            <a:endCxn id="10" idx="2"/>
          </p:cNvCxnSpPr>
          <p:nvPr/>
        </p:nvCxnSpPr>
        <p:spPr bwMode="auto">
          <a:xfrm flipV="1">
            <a:off x="6553200" y="4364504"/>
            <a:ext cx="1616075" cy="1036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" name="AutoShape 16">
            <a:extLst>
              <a:ext uri="{FF2B5EF4-FFF2-40B4-BE49-F238E27FC236}">
                <a16:creationId xmlns:a16="http://schemas.microsoft.com/office/drawing/2014/main" id="{0C148545-0F08-4687-B520-24E9B783C0DE}"/>
              </a:ext>
            </a:extLst>
          </p:cNvPr>
          <p:cNvCxnSpPr>
            <a:cxnSpLocks noChangeShapeType="1"/>
            <a:stCxn id="8" idx="6"/>
            <a:endCxn id="11" idx="2"/>
          </p:cNvCxnSpPr>
          <p:nvPr/>
        </p:nvCxnSpPr>
        <p:spPr bwMode="auto">
          <a:xfrm flipV="1">
            <a:off x="6553200" y="5096342"/>
            <a:ext cx="1616075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" name="AutoShape 17">
            <a:extLst>
              <a:ext uri="{FF2B5EF4-FFF2-40B4-BE49-F238E27FC236}">
                <a16:creationId xmlns:a16="http://schemas.microsoft.com/office/drawing/2014/main" id="{1F69CFC6-A21F-4670-9A80-DA81D2873B7A}"/>
              </a:ext>
            </a:extLst>
          </p:cNvPr>
          <p:cNvCxnSpPr>
            <a:cxnSpLocks noChangeShapeType="1"/>
            <a:stCxn id="7" idx="6"/>
            <a:endCxn id="11" idx="2"/>
          </p:cNvCxnSpPr>
          <p:nvPr/>
        </p:nvCxnSpPr>
        <p:spPr bwMode="auto">
          <a:xfrm>
            <a:off x="6553200" y="4715342"/>
            <a:ext cx="1616075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" name="AutoShape 18">
            <a:extLst>
              <a:ext uri="{FF2B5EF4-FFF2-40B4-BE49-F238E27FC236}">
                <a16:creationId xmlns:a16="http://schemas.microsoft.com/office/drawing/2014/main" id="{AD7762F1-7EB0-478B-87AF-03DABE6F7169}"/>
              </a:ext>
            </a:extLst>
          </p:cNvPr>
          <p:cNvCxnSpPr>
            <a:cxnSpLocks noChangeShapeType="1"/>
            <a:stCxn id="5" idx="6"/>
            <a:endCxn id="11" idx="2"/>
          </p:cNvCxnSpPr>
          <p:nvPr/>
        </p:nvCxnSpPr>
        <p:spPr bwMode="auto">
          <a:xfrm>
            <a:off x="6553200" y="3373904"/>
            <a:ext cx="1616075" cy="172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" name="AutoShape 19">
            <a:extLst>
              <a:ext uri="{FF2B5EF4-FFF2-40B4-BE49-F238E27FC236}">
                <a16:creationId xmlns:a16="http://schemas.microsoft.com/office/drawing/2014/main" id="{205C590E-F3DC-4ED7-849E-41141EA02443}"/>
              </a:ext>
            </a:extLst>
          </p:cNvPr>
          <p:cNvCxnSpPr>
            <a:cxnSpLocks noChangeShapeType="1"/>
            <a:stCxn id="5" idx="6"/>
            <a:endCxn id="10" idx="2"/>
          </p:cNvCxnSpPr>
          <p:nvPr/>
        </p:nvCxnSpPr>
        <p:spPr bwMode="auto">
          <a:xfrm>
            <a:off x="6553200" y="3373904"/>
            <a:ext cx="1616075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1" name="AutoShape 20">
            <a:extLst>
              <a:ext uri="{FF2B5EF4-FFF2-40B4-BE49-F238E27FC236}">
                <a16:creationId xmlns:a16="http://schemas.microsoft.com/office/drawing/2014/main" id="{F2A7877D-17D6-41C9-87F7-E77559918BF0}"/>
              </a:ext>
            </a:extLst>
          </p:cNvPr>
          <p:cNvCxnSpPr>
            <a:cxnSpLocks noChangeShapeType="1"/>
            <a:stCxn id="7" idx="6"/>
            <a:endCxn id="10" idx="2"/>
          </p:cNvCxnSpPr>
          <p:nvPr/>
        </p:nvCxnSpPr>
        <p:spPr bwMode="auto">
          <a:xfrm flipV="1">
            <a:off x="6553200" y="4364504"/>
            <a:ext cx="1616075" cy="350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2" name="AutoShape 21">
            <a:extLst>
              <a:ext uri="{FF2B5EF4-FFF2-40B4-BE49-F238E27FC236}">
                <a16:creationId xmlns:a16="http://schemas.microsoft.com/office/drawing/2014/main" id="{199B90AE-45AA-4A41-83D1-1540EB4F545A}"/>
              </a:ext>
            </a:extLst>
          </p:cNvPr>
          <p:cNvCxnSpPr>
            <a:cxnSpLocks noChangeShapeType="1"/>
            <a:stCxn id="8" idx="6"/>
            <a:endCxn id="9" idx="2"/>
          </p:cNvCxnSpPr>
          <p:nvPr/>
        </p:nvCxnSpPr>
        <p:spPr bwMode="auto">
          <a:xfrm flipV="1">
            <a:off x="6553200" y="3678704"/>
            <a:ext cx="1616075" cy="1722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3" name="Text Box 22">
            <a:extLst>
              <a:ext uri="{FF2B5EF4-FFF2-40B4-BE49-F238E27FC236}">
                <a16:creationId xmlns:a16="http://schemas.microsoft.com/office/drawing/2014/main" id="{BDD9DD93-FB22-4464-8539-242843C34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9237" y="5682129"/>
            <a:ext cx="1720623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800" i="1" dirty="0">
                <a:latin typeface="+mn-lt"/>
                <a:cs typeface="+mn-cs"/>
              </a:rPr>
              <a:t>a bipartite graph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8332200" y="3691080"/>
              <a:ext cx="485280" cy="618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19600" y="3679200"/>
                <a:ext cx="512280" cy="64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386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Testing Bipartiteness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lvl="1" indent="0">
                  <a:defRPr/>
                </a:pPr>
                <a:r>
                  <a:rPr lang="en-US" sz="2400" dirty="0">
                    <a:solidFill>
                      <a:srgbClr val="0070C0"/>
                    </a:solidFill>
                  </a:rPr>
                  <a:t>Problem</a:t>
                </a:r>
                <a:r>
                  <a:rPr lang="en-US" sz="2400" dirty="0"/>
                  <a:t>: Given a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, is it bipartite?</a:t>
                </a:r>
              </a:p>
              <a:p>
                <a:pPr marL="0" lvl="1" indent="0">
                  <a:defRPr/>
                </a:pPr>
                <a:endParaRPr lang="en-US" sz="1200" dirty="0"/>
              </a:p>
              <a:p>
                <a:pPr marL="0" lvl="1" indent="0">
                  <a:defRPr/>
                </a:pPr>
                <a:r>
                  <a:rPr lang="en-US" sz="2400" dirty="0"/>
                  <a:t>Many graph problems become: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200" dirty="0"/>
                  <a:t>Easier/Tractable if the underlying graph is bipartite (matching)</a:t>
                </a:r>
              </a:p>
              <a:p>
                <a:pPr marL="0" lvl="1" indent="0">
                  <a:defRPr/>
                </a:pPr>
                <a:r>
                  <a:rPr lang="en-US" sz="2400" dirty="0"/>
                  <a:t>Before attempting to design an algorithm, we need to </a:t>
                </a:r>
                <a:r>
                  <a:rPr lang="en-US" sz="2400" dirty="0">
                    <a:solidFill>
                      <a:srgbClr val="FF0000"/>
                    </a:solidFill>
                  </a:rPr>
                  <a:t>understand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structure</a:t>
                </a:r>
                <a:r>
                  <a:rPr lang="en-US" sz="2400" dirty="0"/>
                  <a:t> of bipartite graphs.</a:t>
                </a:r>
                <a:endParaRPr lang="en-US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1111" t="-824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4" name="Oval 1028">
            <a:extLst>
              <a:ext uri="{FF2B5EF4-FFF2-40B4-BE49-F238E27FC236}">
                <a16:creationId xmlns:a16="http://schemas.microsoft.com/office/drawing/2014/main" id="{B7D6A273-E443-453C-B64E-CDA9F2DB2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8526" y="5423926"/>
            <a:ext cx="258762" cy="2587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latin typeface="+mn-lt"/>
                <a:cs typeface="+mn-cs"/>
              </a:rPr>
              <a:t>v</a:t>
            </a:r>
            <a:r>
              <a:rPr kumimoji="1" lang="en-US" sz="1600" i="1" baseline="-25000">
                <a:latin typeface="+mn-lt"/>
                <a:cs typeface="+mn-cs"/>
              </a:rPr>
              <a:t>1</a:t>
            </a:r>
          </a:p>
        </p:txBody>
      </p:sp>
      <p:sp>
        <p:nvSpPr>
          <p:cNvPr id="25" name="Oval 1029">
            <a:extLst>
              <a:ext uri="{FF2B5EF4-FFF2-40B4-BE49-F238E27FC236}">
                <a16:creationId xmlns:a16="http://schemas.microsoft.com/office/drawing/2014/main" id="{1F8DEF96-D158-4EB3-B93F-A6560A732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726" y="3945963"/>
            <a:ext cx="258762" cy="2587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latin typeface="+mn-lt"/>
                <a:cs typeface="+mn-cs"/>
              </a:rPr>
              <a:t>v</a:t>
            </a:r>
            <a:r>
              <a:rPr kumimoji="1" lang="en-US" sz="1600" i="1" baseline="-25000">
                <a:latin typeface="+mn-lt"/>
                <a:cs typeface="+mn-cs"/>
              </a:rPr>
              <a:t>2</a:t>
            </a:r>
          </a:p>
        </p:txBody>
      </p:sp>
      <p:sp>
        <p:nvSpPr>
          <p:cNvPr id="26" name="Oval 1030">
            <a:extLst>
              <a:ext uri="{FF2B5EF4-FFF2-40B4-BE49-F238E27FC236}">
                <a16:creationId xmlns:a16="http://schemas.microsoft.com/office/drawing/2014/main" id="{624A0F5D-A418-4602-B0F1-6E6A526BC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8526" y="3945963"/>
            <a:ext cx="258762" cy="2587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latin typeface="+mn-lt"/>
                <a:cs typeface="+mn-cs"/>
              </a:rPr>
              <a:t>v</a:t>
            </a:r>
            <a:r>
              <a:rPr kumimoji="1" lang="en-US" sz="1600" i="1" baseline="-25000">
                <a:latin typeface="+mn-lt"/>
                <a:cs typeface="+mn-cs"/>
              </a:rPr>
              <a:t>3</a:t>
            </a:r>
          </a:p>
        </p:txBody>
      </p:sp>
      <p:sp>
        <p:nvSpPr>
          <p:cNvPr id="27" name="Oval 1031">
            <a:extLst>
              <a:ext uri="{FF2B5EF4-FFF2-40B4-BE49-F238E27FC236}">
                <a16:creationId xmlns:a16="http://schemas.microsoft.com/office/drawing/2014/main" id="{56ACA028-8161-4B1D-B4DE-822DBCC22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763" y="4669863"/>
            <a:ext cx="260350" cy="260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 dirty="0">
                <a:latin typeface="+mn-lt"/>
                <a:cs typeface="+mn-cs"/>
              </a:rPr>
              <a:t>v</a:t>
            </a:r>
            <a:r>
              <a:rPr kumimoji="1" lang="en-US" sz="1600" i="1" baseline="-25000" dirty="0">
                <a:latin typeface="+mn-lt"/>
                <a:cs typeface="+mn-cs"/>
              </a:rPr>
              <a:t>6</a:t>
            </a:r>
          </a:p>
        </p:txBody>
      </p:sp>
      <p:sp>
        <p:nvSpPr>
          <p:cNvPr id="28" name="Oval 1032">
            <a:extLst>
              <a:ext uri="{FF2B5EF4-FFF2-40B4-BE49-F238E27FC236}">
                <a16:creationId xmlns:a16="http://schemas.microsoft.com/office/drawing/2014/main" id="{500FA119-48C5-4F02-828D-AB2168991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0138" y="4668276"/>
            <a:ext cx="260350" cy="260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latin typeface="+mn-lt"/>
                <a:cs typeface="+mn-cs"/>
              </a:rPr>
              <a:t>v</a:t>
            </a:r>
            <a:r>
              <a:rPr kumimoji="1" lang="en-US" sz="1600" i="1" baseline="-25000">
                <a:latin typeface="+mn-lt"/>
                <a:cs typeface="+mn-cs"/>
              </a:rPr>
              <a:t>5</a:t>
            </a:r>
          </a:p>
        </p:txBody>
      </p:sp>
      <p:sp>
        <p:nvSpPr>
          <p:cNvPr id="29" name="Oval 1033">
            <a:extLst>
              <a:ext uri="{FF2B5EF4-FFF2-40B4-BE49-F238E27FC236}">
                <a16:creationId xmlns:a16="http://schemas.microsoft.com/office/drawing/2014/main" id="{4E12EDBA-7FE1-4E4C-8790-8F8203C29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8288" y="4669863"/>
            <a:ext cx="260350" cy="2603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 dirty="0">
                <a:latin typeface="+mn-lt"/>
                <a:cs typeface="+mn-cs"/>
              </a:rPr>
              <a:t>v</a:t>
            </a:r>
            <a:r>
              <a:rPr kumimoji="1" lang="en-US" sz="1600" i="1" baseline="-25000" dirty="0">
                <a:latin typeface="+mn-lt"/>
                <a:cs typeface="+mn-cs"/>
              </a:rPr>
              <a:t>4</a:t>
            </a:r>
          </a:p>
        </p:txBody>
      </p:sp>
      <p:sp>
        <p:nvSpPr>
          <p:cNvPr id="30" name="Oval 1034">
            <a:extLst>
              <a:ext uri="{FF2B5EF4-FFF2-40B4-BE49-F238E27FC236}">
                <a16:creationId xmlns:a16="http://schemas.microsoft.com/office/drawing/2014/main" id="{23F81A36-F2D9-4201-8A59-4F93EF529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726" y="5423926"/>
            <a:ext cx="258762" cy="2587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latin typeface="+mn-lt"/>
                <a:cs typeface="+mn-cs"/>
              </a:rPr>
              <a:t>v</a:t>
            </a:r>
            <a:r>
              <a:rPr kumimoji="1" lang="en-US" sz="1600" i="1" baseline="-25000">
                <a:latin typeface="+mn-lt"/>
                <a:cs typeface="+mn-cs"/>
              </a:rPr>
              <a:t>7</a:t>
            </a:r>
          </a:p>
        </p:txBody>
      </p:sp>
      <p:cxnSp>
        <p:nvCxnSpPr>
          <p:cNvPr id="31" name="AutoShape 1035">
            <a:extLst>
              <a:ext uri="{FF2B5EF4-FFF2-40B4-BE49-F238E27FC236}">
                <a16:creationId xmlns:a16="http://schemas.microsoft.com/office/drawing/2014/main" id="{89E07612-1AC6-4930-B14C-EE0D7BFE0366}"/>
              </a:ext>
            </a:extLst>
          </p:cNvPr>
          <p:cNvCxnSpPr>
            <a:cxnSpLocks noChangeShapeType="1"/>
            <a:stCxn id="25" idx="3"/>
            <a:endCxn id="27" idx="7"/>
          </p:cNvCxnSpPr>
          <p:nvPr/>
        </p:nvCxnSpPr>
        <p:spPr bwMode="auto">
          <a:xfrm flipH="1">
            <a:off x="1061013" y="4166626"/>
            <a:ext cx="658813" cy="541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2" name="AutoShape 1036">
            <a:extLst>
              <a:ext uri="{FF2B5EF4-FFF2-40B4-BE49-F238E27FC236}">
                <a16:creationId xmlns:a16="http://schemas.microsoft.com/office/drawing/2014/main" id="{5192EB00-4F80-4210-8753-41EC93938CE2}"/>
              </a:ext>
            </a:extLst>
          </p:cNvPr>
          <p:cNvCxnSpPr>
            <a:cxnSpLocks noChangeShapeType="1"/>
            <a:stCxn id="25" idx="6"/>
            <a:endCxn id="26" idx="2"/>
          </p:cNvCxnSpPr>
          <p:nvPr/>
        </p:nvCxnSpPr>
        <p:spPr bwMode="auto">
          <a:xfrm>
            <a:off x="1940488" y="4076138"/>
            <a:ext cx="8080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3" name="AutoShape 1037">
            <a:extLst>
              <a:ext uri="{FF2B5EF4-FFF2-40B4-BE49-F238E27FC236}">
                <a16:creationId xmlns:a16="http://schemas.microsoft.com/office/drawing/2014/main" id="{3948DB12-FF31-469F-8F98-EB600839E0E7}"/>
              </a:ext>
            </a:extLst>
          </p:cNvPr>
          <p:cNvCxnSpPr>
            <a:cxnSpLocks noChangeShapeType="1"/>
            <a:stCxn id="26" idx="5"/>
            <a:endCxn id="29" idx="1"/>
          </p:cNvCxnSpPr>
          <p:nvPr/>
        </p:nvCxnSpPr>
        <p:spPr bwMode="auto">
          <a:xfrm>
            <a:off x="2969188" y="4166626"/>
            <a:ext cx="457200" cy="541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4" name="AutoShape 1038">
            <a:extLst>
              <a:ext uri="{FF2B5EF4-FFF2-40B4-BE49-F238E27FC236}">
                <a16:creationId xmlns:a16="http://schemas.microsoft.com/office/drawing/2014/main" id="{4AA5789A-BB72-4FB5-AF9E-532A7FC89064}"/>
              </a:ext>
            </a:extLst>
          </p:cNvPr>
          <p:cNvCxnSpPr>
            <a:cxnSpLocks noChangeShapeType="1"/>
            <a:stCxn id="24" idx="7"/>
            <a:endCxn id="29" idx="3"/>
          </p:cNvCxnSpPr>
          <p:nvPr/>
        </p:nvCxnSpPr>
        <p:spPr bwMode="auto">
          <a:xfrm flipV="1">
            <a:off x="2969188" y="4892113"/>
            <a:ext cx="457200" cy="569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5" name="AutoShape 1039">
            <a:extLst>
              <a:ext uri="{FF2B5EF4-FFF2-40B4-BE49-F238E27FC236}">
                <a16:creationId xmlns:a16="http://schemas.microsoft.com/office/drawing/2014/main" id="{57E58E2C-85A8-47A8-900F-119889907F7F}"/>
              </a:ext>
            </a:extLst>
          </p:cNvPr>
          <p:cNvCxnSpPr>
            <a:cxnSpLocks noChangeShapeType="1"/>
            <a:stCxn id="24" idx="1"/>
            <a:endCxn id="28" idx="5"/>
          </p:cNvCxnSpPr>
          <p:nvPr/>
        </p:nvCxnSpPr>
        <p:spPr bwMode="auto">
          <a:xfrm flipH="1" flipV="1">
            <a:off x="1902388" y="4890526"/>
            <a:ext cx="884238" cy="571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6" name="AutoShape 1040">
            <a:extLst>
              <a:ext uri="{FF2B5EF4-FFF2-40B4-BE49-F238E27FC236}">
                <a16:creationId xmlns:a16="http://schemas.microsoft.com/office/drawing/2014/main" id="{AFE6134F-6330-4B5A-AF6C-2FFBE8932594}"/>
              </a:ext>
            </a:extLst>
          </p:cNvPr>
          <p:cNvCxnSpPr>
            <a:cxnSpLocks noChangeShapeType="1"/>
            <a:stCxn id="24" idx="2"/>
            <a:endCxn id="30" idx="6"/>
          </p:cNvCxnSpPr>
          <p:nvPr/>
        </p:nvCxnSpPr>
        <p:spPr bwMode="auto">
          <a:xfrm flipH="1">
            <a:off x="1940488" y="5554101"/>
            <a:ext cx="8080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7" name="AutoShape 1041">
            <a:extLst>
              <a:ext uri="{FF2B5EF4-FFF2-40B4-BE49-F238E27FC236}">
                <a16:creationId xmlns:a16="http://schemas.microsoft.com/office/drawing/2014/main" id="{12FDF664-A122-487B-A11C-74806DA2B078}"/>
              </a:ext>
            </a:extLst>
          </p:cNvPr>
          <p:cNvCxnSpPr>
            <a:cxnSpLocks noChangeShapeType="1"/>
            <a:stCxn id="27" idx="5"/>
            <a:endCxn id="30" idx="1"/>
          </p:cNvCxnSpPr>
          <p:nvPr/>
        </p:nvCxnSpPr>
        <p:spPr bwMode="auto">
          <a:xfrm>
            <a:off x="1061013" y="4892113"/>
            <a:ext cx="658813" cy="5699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8" name="AutoShape 1042">
            <a:extLst>
              <a:ext uri="{FF2B5EF4-FFF2-40B4-BE49-F238E27FC236}">
                <a16:creationId xmlns:a16="http://schemas.microsoft.com/office/drawing/2014/main" id="{2A6CFF11-61D4-42A4-9214-12C00BB57D6C}"/>
              </a:ext>
            </a:extLst>
          </p:cNvPr>
          <p:cNvCxnSpPr>
            <a:cxnSpLocks noChangeShapeType="1"/>
            <a:stCxn id="28" idx="2"/>
            <a:endCxn id="27" idx="6"/>
          </p:cNvCxnSpPr>
          <p:nvPr/>
        </p:nvCxnSpPr>
        <p:spPr bwMode="auto">
          <a:xfrm flipH="1">
            <a:off x="1099113" y="4798451"/>
            <a:ext cx="5810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9" name="AutoShape 1043">
            <a:extLst>
              <a:ext uri="{FF2B5EF4-FFF2-40B4-BE49-F238E27FC236}">
                <a16:creationId xmlns:a16="http://schemas.microsoft.com/office/drawing/2014/main" id="{715B9111-DFDD-4439-8900-606760DE3AC0}"/>
              </a:ext>
            </a:extLst>
          </p:cNvPr>
          <p:cNvCxnSpPr>
            <a:cxnSpLocks noChangeShapeType="1"/>
            <a:stCxn id="26" idx="3"/>
            <a:endCxn id="28" idx="7"/>
          </p:cNvCxnSpPr>
          <p:nvPr/>
        </p:nvCxnSpPr>
        <p:spPr bwMode="auto">
          <a:xfrm flipH="1">
            <a:off x="1902388" y="4166626"/>
            <a:ext cx="884238" cy="539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0" name="AutoShape 1044">
            <a:extLst>
              <a:ext uri="{FF2B5EF4-FFF2-40B4-BE49-F238E27FC236}">
                <a16:creationId xmlns:a16="http://schemas.microsoft.com/office/drawing/2014/main" id="{DAE9D4B8-A3CC-4A34-BDE1-C4C34778885B}"/>
              </a:ext>
            </a:extLst>
          </p:cNvPr>
          <p:cNvCxnSpPr>
            <a:cxnSpLocks noChangeShapeType="1"/>
            <a:stCxn id="26" idx="4"/>
            <a:endCxn id="30" idx="7"/>
          </p:cNvCxnSpPr>
          <p:nvPr/>
        </p:nvCxnSpPr>
        <p:spPr bwMode="auto">
          <a:xfrm flipH="1">
            <a:off x="1902388" y="4204726"/>
            <a:ext cx="976313" cy="1257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1" name="AutoShape 1045">
            <a:extLst>
              <a:ext uri="{FF2B5EF4-FFF2-40B4-BE49-F238E27FC236}">
                <a16:creationId xmlns:a16="http://schemas.microsoft.com/office/drawing/2014/main" id="{83B30278-CE5E-4D9A-B411-9C7B2739F91E}"/>
              </a:ext>
            </a:extLst>
          </p:cNvPr>
          <p:cNvCxnSpPr>
            <a:cxnSpLocks noChangeShapeType="1"/>
            <a:stCxn id="24" idx="0"/>
            <a:endCxn id="25" idx="5"/>
          </p:cNvCxnSpPr>
          <p:nvPr/>
        </p:nvCxnSpPr>
        <p:spPr bwMode="auto">
          <a:xfrm flipH="1" flipV="1">
            <a:off x="1902388" y="4166626"/>
            <a:ext cx="976313" cy="1257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2" name="Oval 1046">
            <a:extLst>
              <a:ext uri="{FF2B5EF4-FFF2-40B4-BE49-F238E27FC236}">
                <a16:creationId xmlns:a16="http://schemas.microsoft.com/office/drawing/2014/main" id="{DD9DBFA5-D776-4B36-9425-B760FB71D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407" y="3865278"/>
            <a:ext cx="258762" cy="25876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 dirty="0">
                <a:solidFill>
                  <a:schemeClr val="bg1"/>
                </a:solidFill>
                <a:latin typeface="+mn-lt"/>
                <a:cs typeface="+mn-cs"/>
              </a:rPr>
              <a:t>v</a:t>
            </a:r>
            <a:r>
              <a:rPr kumimoji="1" lang="en-US" sz="1600" i="1" baseline="-25000" dirty="0">
                <a:solidFill>
                  <a:schemeClr val="bg1"/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43" name="Oval 1047">
            <a:extLst>
              <a:ext uri="{FF2B5EF4-FFF2-40B4-BE49-F238E27FC236}">
                <a16:creationId xmlns:a16="http://schemas.microsoft.com/office/drawing/2014/main" id="{06DDE7C5-C88D-4211-A916-A4360DC34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407" y="4398678"/>
            <a:ext cx="258762" cy="25876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solidFill>
                  <a:schemeClr val="bg1"/>
                </a:solidFill>
                <a:latin typeface="+mn-lt"/>
                <a:cs typeface="+mn-cs"/>
              </a:rPr>
              <a:t>v</a:t>
            </a:r>
            <a:r>
              <a:rPr kumimoji="1" lang="en-US" sz="1600" i="1" baseline="-25000">
                <a:solidFill>
                  <a:schemeClr val="bg1"/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44" name="Oval 1048">
            <a:extLst>
              <a:ext uri="{FF2B5EF4-FFF2-40B4-BE49-F238E27FC236}">
                <a16:creationId xmlns:a16="http://schemas.microsoft.com/office/drawing/2014/main" id="{966F2DCE-F516-4E0A-B482-4FD77F77C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407" y="4978116"/>
            <a:ext cx="258762" cy="25876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solidFill>
                  <a:schemeClr val="bg1"/>
                </a:solidFill>
                <a:latin typeface="+mn-lt"/>
                <a:cs typeface="+mn-cs"/>
              </a:rPr>
              <a:t>v</a:t>
            </a:r>
            <a:r>
              <a:rPr kumimoji="1" lang="en-US" sz="1600" i="1" baseline="-25000">
                <a:solidFill>
                  <a:schemeClr val="bg1"/>
                </a:solidFill>
                <a:latin typeface="+mn-lt"/>
                <a:cs typeface="+mn-cs"/>
              </a:rPr>
              <a:t>5</a:t>
            </a:r>
          </a:p>
        </p:txBody>
      </p:sp>
      <p:sp>
        <p:nvSpPr>
          <p:cNvPr id="45" name="Oval 1049">
            <a:extLst>
              <a:ext uri="{FF2B5EF4-FFF2-40B4-BE49-F238E27FC236}">
                <a16:creationId xmlns:a16="http://schemas.microsoft.com/office/drawing/2014/main" id="{1E6EE5DA-6DEF-42C4-9094-CA128337B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407" y="5587716"/>
            <a:ext cx="258762" cy="25876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solidFill>
                  <a:schemeClr val="bg1"/>
                </a:solidFill>
                <a:latin typeface="+mn-lt"/>
                <a:cs typeface="+mn-cs"/>
              </a:rPr>
              <a:t>v</a:t>
            </a:r>
            <a:r>
              <a:rPr kumimoji="1" lang="en-US" sz="1600" i="1" baseline="-25000">
                <a:solidFill>
                  <a:schemeClr val="bg1"/>
                </a:solidFill>
                <a:latin typeface="+mn-lt"/>
                <a:cs typeface="+mn-cs"/>
              </a:rPr>
              <a:t>7</a:t>
            </a:r>
          </a:p>
        </p:txBody>
      </p:sp>
      <p:sp>
        <p:nvSpPr>
          <p:cNvPr id="46" name="Oval 1050">
            <a:extLst>
              <a:ext uri="{FF2B5EF4-FFF2-40B4-BE49-F238E27FC236}">
                <a16:creationId xmlns:a16="http://schemas.microsoft.com/office/drawing/2014/main" id="{97EABC3E-74D0-4105-9CE2-750669918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369" y="4170078"/>
            <a:ext cx="258763" cy="258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solidFill>
                  <a:schemeClr val="bg1"/>
                </a:solidFill>
                <a:latin typeface="+mn-lt"/>
                <a:cs typeface="+mn-cs"/>
              </a:rPr>
              <a:t>v</a:t>
            </a:r>
            <a:r>
              <a:rPr kumimoji="1" lang="en-US" sz="1600" i="1" baseline="-25000">
                <a:solidFill>
                  <a:schemeClr val="bg1"/>
                </a:solidFill>
                <a:latin typeface="+mn-lt"/>
                <a:cs typeface="+mn-cs"/>
              </a:rPr>
              <a:t>1</a:t>
            </a:r>
          </a:p>
        </p:txBody>
      </p:sp>
      <p:sp>
        <p:nvSpPr>
          <p:cNvPr id="47" name="Oval 1051">
            <a:extLst>
              <a:ext uri="{FF2B5EF4-FFF2-40B4-BE49-F238E27FC236}">
                <a16:creationId xmlns:a16="http://schemas.microsoft.com/office/drawing/2014/main" id="{13CB9EC6-A912-4456-96A6-7EF868918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369" y="4703478"/>
            <a:ext cx="258763" cy="258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solidFill>
                  <a:schemeClr val="bg1"/>
                </a:solidFill>
                <a:latin typeface="+mn-lt"/>
                <a:cs typeface="+mn-cs"/>
              </a:rPr>
              <a:t>v</a:t>
            </a:r>
            <a:r>
              <a:rPr kumimoji="1" lang="en-US" sz="1600" i="1" baseline="-25000">
                <a:solidFill>
                  <a:schemeClr val="bg1"/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48" name="Oval 1052">
            <a:extLst>
              <a:ext uri="{FF2B5EF4-FFF2-40B4-BE49-F238E27FC236}">
                <a16:creationId xmlns:a16="http://schemas.microsoft.com/office/drawing/2014/main" id="{99D8989A-469C-411C-A145-75E87AFC9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369" y="5282916"/>
            <a:ext cx="258763" cy="258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sz="1600" i="1">
                <a:solidFill>
                  <a:schemeClr val="bg1"/>
                </a:solidFill>
                <a:latin typeface="+mn-lt"/>
                <a:cs typeface="+mn-cs"/>
              </a:rPr>
              <a:t>v</a:t>
            </a:r>
            <a:r>
              <a:rPr kumimoji="1" lang="en-US" sz="1600" i="1" baseline="-25000">
                <a:solidFill>
                  <a:schemeClr val="bg1"/>
                </a:solidFill>
                <a:latin typeface="+mn-lt"/>
                <a:cs typeface="+mn-cs"/>
              </a:rPr>
              <a:t>6</a:t>
            </a:r>
          </a:p>
        </p:txBody>
      </p:sp>
      <p:cxnSp>
        <p:nvCxnSpPr>
          <p:cNvPr id="49" name="AutoShape 1053">
            <a:extLst>
              <a:ext uri="{FF2B5EF4-FFF2-40B4-BE49-F238E27FC236}">
                <a16:creationId xmlns:a16="http://schemas.microsoft.com/office/drawing/2014/main" id="{88804E78-6CDD-4002-92FD-52F215B9FFF9}"/>
              </a:ext>
            </a:extLst>
          </p:cNvPr>
          <p:cNvCxnSpPr>
            <a:cxnSpLocks noChangeShapeType="1"/>
            <a:stCxn id="42" idx="6"/>
            <a:endCxn id="46" idx="2"/>
          </p:cNvCxnSpPr>
          <p:nvPr/>
        </p:nvCxnSpPr>
        <p:spPr bwMode="auto">
          <a:xfrm>
            <a:off x="6051169" y="3995453"/>
            <a:ext cx="12192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0" name="AutoShape 1054">
            <a:extLst>
              <a:ext uri="{FF2B5EF4-FFF2-40B4-BE49-F238E27FC236}">
                <a16:creationId xmlns:a16="http://schemas.microsoft.com/office/drawing/2014/main" id="{F032D9C4-4BE4-4090-B822-6F85695B1A3F}"/>
              </a:ext>
            </a:extLst>
          </p:cNvPr>
          <p:cNvCxnSpPr>
            <a:cxnSpLocks noChangeShapeType="1"/>
            <a:stCxn id="43" idx="6"/>
            <a:endCxn id="46" idx="2"/>
          </p:cNvCxnSpPr>
          <p:nvPr/>
        </p:nvCxnSpPr>
        <p:spPr bwMode="auto">
          <a:xfrm flipV="1">
            <a:off x="6051169" y="4300253"/>
            <a:ext cx="1219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1" name="AutoShape 1055">
            <a:extLst>
              <a:ext uri="{FF2B5EF4-FFF2-40B4-BE49-F238E27FC236}">
                <a16:creationId xmlns:a16="http://schemas.microsoft.com/office/drawing/2014/main" id="{71738CD0-CDFB-47DC-A97E-20E0BB1CC70D}"/>
              </a:ext>
            </a:extLst>
          </p:cNvPr>
          <p:cNvCxnSpPr>
            <a:cxnSpLocks noChangeShapeType="1"/>
            <a:stCxn id="44" idx="6"/>
            <a:endCxn id="46" idx="2"/>
          </p:cNvCxnSpPr>
          <p:nvPr/>
        </p:nvCxnSpPr>
        <p:spPr bwMode="auto">
          <a:xfrm flipV="1">
            <a:off x="6051169" y="4300253"/>
            <a:ext cx="1219200" cy="808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2" name="AutoShape 1056">
            <a:extLst>
              <a:ext uri="{FF2B5EF4-FFF2-40B4-BE49-F238E27FC236}">
                <a16:creationId xmlns:a16="http://schemas.microsoft.com/office/drawing/2014/main" id="{838BA3DF-15B2-4F66-9EDC-9E84C3B20E05}"/>
              </a:ext>
            </a:extLst>
          </p:cNvPr>
          <p:cNvCxnSpPr>
            <a:cxnSpLocks noChangeShapeType="1"/>
            <a:stCxn id="43" idx="6"/>
            <a:endCxn id="47" idx="2"/>
          </p:cNvCxnSpPr>
          <p:nvPr/>
        </p:nvCxnSpPr>
        <p:spPr bwMode="auto">
          <a:xfrm>
            <a:off x="6051169" y="4528853"/>
            <a:ext cx="12192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3" name="AutoShape 1057">
            <a:extLst>
              <a:ext uri="{FF2B5EF4-FFF2-40B4-BE49-F238E27FC236}">
                <a16:creationId xmlns:a16="http://schemas.microsoft.com/office/drawing/2014/main" id="{BFC1FBE7-CA62-4366-BC10-69F3F80EEEE6}"/>
              </a:ext>
            </a:extLst>
          </p:cNvPr>
          <p:cNvCxnSpPr>
            <a:cxnSpLocks noChangeShapeType="1"/>
            <a:stCxn id="45" idx="6"/>
            <a:endCxn id="47" idx="2"/>
          </p:cNvCxnSpPr>
          <p:nvPr/>
        </p:nvCxnSpPr>
        <p:spPr bwMode="auto">
          <a:xfrm flipV="1">
            <a:off x="6051169" y="4833653"/>
            <a:ext cx="1219200" cy="884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4" name="AutoShape 1058">
            <a:extLst>
              <a:ext uri="{FF2B5EF4-FFF2-40B4-BE49-F238E27FC236}">
                <a16:creationId xmlns:a16="http://schemas.microsoft.com/office/drawing/2014/main" id="{77C42027-2951-44A0-A88D-741AD89F805B}"/>
              </a:ext>
            </a:extLst>
          </p:cNvPr>
          <p:cNvCxnSpPr>
            <a:cxnSpLocks noChangeShapeType="1"/>
            <a:stCxn id="45" idx="6"/>
            <a:endCxn id="48" idx="2"/>
          </p:cNvCxnSpPr>
          <p:nvPr/>
        </p:nvCxnSpPr>
        <p:spPr bwMode="auto">
          <a:xfrm flipV="1">
            <a:off x="6051169" y="5413091"/>
            <a:ext cx="12192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5" name="AutoShape 1059">
            <a:extLst>
              <a:ext uri="{FF2B5EF4-FFF2-40B4-BE49-F238E27FC236}">
                <a16:creationId xmlns:a16="http://schemas.microsoft.com/office/drawing/2014/main" id="{3E120BEE-2F17-4E78-8397-8CB5D380D98A}"/>
              </a:ext>
            </a:extLst>
          </p:cNvPr>
          <p:cNvCxnSpPr>
            <a:cxnSpLocks noChangeShapeType="1"/>
            <a:stCxn id="44" idx="6"/>
            <a:endCxn id="48" idx="2"/>
          </p:cNvCxnSpPr>
          <p:nvPr/>
        </p:nvCxnSpPr>
        <p:spPr bwMode="auto">
          <a:xfrm>
            <a:off x="6051169" y="5108291"/>
            <a:ext cx="12192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6" name="AutoShape 1060">
            <a:extLst>
              <a:ext uri="{FF2B5EF4-FFF2-40B4-BE49-F238E27FC236}">
                <a16:creationId xmlns:a16="http://schemas.microsoft.com/office/drawing/2014/main" id="{CC65DBA8-17D7-49C4-AA7A-0E67BED65243}"/>
              </a:ext>
            </a:extLst>
          </p:cNvPr>
          <p:cNvCxnSpPr>
            <a:cxnSpLocks noChangeShapeType="1"/>
            <a:stCxn id="42" idx="6"/>
            <a:endCxn id="48" idx="2"/>
          </p:cNvCxnSpPr>
          <p:nvPr/>
        </p:nvCxnSpPr>
        <p:spPr bwMode="auto">
          <a:xfrm>
            <a:off x="6051169" y="3995453"/>
            <a:ext cx="1219200" cy="141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7" name="AutoShape 1061">
            <a:extLst>
              <a:ext uri="{FF2B5EF4-FFF2-40B4-BE49-F238E27FC236}">
                <a16:creationId xmlns:a16="http://schemas.microsoft.com/office/drawing/2014/main" id="{A8054DB5-4A7C-402A-B211-92D2C37F9BE3}"/>
              </a:ext>
            </a:extLst>
          </p:cNvPr>
          <p:cNvCxnSpPr>
            <a:cxnSpLocks noChangeShapeType="1"/>
            <a:stCxn id="42" idx="6"/>
            <a:endCxn id="47" idx="2"/>
          </p:cNvCxnSpPr>
          <p:nvPr/>
        </p:nvCxnSpPr>
        <p:spPr bwMode="auto">
          <a:xfrm>
            <a:off x="6051169" y="3995453"/>
            <a:ext cx="1219200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8" name="AutoShape 1062">
            <a:extLst>
              <a:ext uri="{FF2B5EF4-FFF2-40B4-BE49-F238E27FC236}">
                <a16:creationId xmlns:a16="http://schemas.microsoft.com/office/drawing/2014/main" id="{05CB4461-82B5-47EA-A684-BDBEF0D871A6}"/>
              </a:ext>
            </a:extLst>
          </p:cNvPr>
          <p:cNvCxnSpPr>
            <a:cxnSpLocks noChangeShapeType="1"/>
            <a:stCxn id="44" idx="6"/>
            <a:endCxn id="47" idx="2"/>
          </p:cNvCxnSpPr>
          <p:nvPr/>
        </p:nvCxnSpPr>
        <p:spPr bwMode="auto">
          <a:xfrm flipV="1">
            <a:off x="6051169" y="4833653"/>
            <a:ext cx="1219200" cy="274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9" name="AutoShape 1063">
            <a:extLst>
              <a:ext uri="{FF2B5EF4-FFF2-40B4-BE49-F238E27FC236}">
                <a16:creationId xmlns:a16="http://schemas.microsoft.com/office/drawing/2014/main" id="{E6B59B11-E474-44CC-A1C9-1526612DE8F3}"/>
              </a:ext>
            </a:extLst>
          </p:cNvPr>
          <p:cNvCxnSpPr>
            <a:cxnSpLocks noChangeShapeType="1"/>
            <a:stCxn id="45" idx="6"/>
            <a:endCxn id="46" idx="2"/>
          </p:cNvCxnSpPr>
          <p:nvPr/>
        </p:nvCxnSpPr>
        <p:spPr bwMode="auto">
          <a:xfrm flipV="1">
            <a:off x="6051169" y="4300253"/>
            <a:ext cx="1219200" cy="141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0" name="Text Box 1064">
            <a:extLst>
              <a:ext uri="{FF2B5EF4-FFF2-40B4-BE49-F238E27FC236}">
                <a16:creationId xmlns:a16="http://schemas.microsoft.com/office/drawing/2014/main" id="{508216A6-A7E5-48E8-BADD-2BD89EF1A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738" y="5850963"/>
            <a:ext cx="1700085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 dirty="0">
                <a:latin typeface="+mn-lt"/>
                <a:cs typeface="+mn-cs"/>
              </a:rPr>
              <a:t>a bipartite graph G</a:t>
            </a:r>
          </a:p>
        </p:txBody>
      </p:sp>
      <p:sp>
        <p:nvSpPr>
          <p:cNvPr id="61" name="Text Box 1065">
            <a:extLst>
              <a:ext uri="{FF2B5EF4-FFF2-40B4-BE49-F238E27FC236}">
                <a16:creationId xmlns:a16="http://schemas.microsoft.com/office/drawing/2014/main" id="{03C1FADF-8549-42D5-B183-C5430A403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3994" y="5922678"/>
            <a:ext cx="1856578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 dirty="0">
                <a:latin typeface="+mn-lt"/>
                <a:cs typeface="+mn-cs"/>
              </a:rPr>
              <a:t>another drawing of G</a:t>
            </a:r>
          </a:p>
        </p:txBody>
      </p:sp>
      <p:sp>
        <p:nvSpPr>
          <p:cNvPr id="412705" name="Arrow: Right 412704">
            <a:extLst>
              <a:ext uri="{FF2B5EF4-FFF2-40B4-BE49-F238E27FC236}">
                <a16:creationId xmlns:a16="http://schemas.microsoft.com/office/drawing/2014/main" id="{9167D184-0227-4089-8817-5DD0E26FD302}"/>
              </a:ext>
            </a:extLst>
          </p:cNvPr>
          <p:cNvSpPr/>
          <p:nvPr/>
        </p:nvSpPr>
        <p:spPr bwMode="auto">
          <a:xfrm>
            <a:off x="4138449" y="4669886"/>
            <a:ext cx="978408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07040" y="3356280"/>
              <a:ext cx="3313800" cy="2833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2280" y="3343680"/>
                <a:ext cx="3344400" cy="286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082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An Obstruction to Bipartiteness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lvl="1" indent="0">
                  <a:defRPr/>
                </a:pPr>
                <a:r>
                  <a:rPr lang="en-US" sz="2400" dirty="0">
                    <a:solidFill>
                      <a:srgbClr val="0070C0"/>
                    </a:solidFill>
                  </a:rPr>
                  <a:t>Lemma</a:t>
                </a:r>
                <a:r>
                  <a:rPr lang="en-US" sz="2400" dirty="0"/>
                  <a:t>: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bipartite, then it does not contain an odd length cycle.</a:t>
                </a:r>
              </a:p>
              <a:p>
                <a:pPr marL="0" lvl="1" indent="0">
                  <a:defRPr/>
                </a:pPr>
                <a:endParaRPr lang="en-US" sz="1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Proof</a:t>
                </a:r>
                <a:r>
                  <a:rPr lang="en-US" altLang="en-US" sz="2400" dirty="0"/>
                  <a:t>: We cannot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sz="2400" dirty="0"/>
                  <a:t>-color an odd cycle, let alone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1111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cxnSp>
        <p:nvCxnSpPr>
          <p:cNvPr id="62" name="AutoShape 1026">
            <a:extLst>
              <a:ext uri="{FF2B5EF4-FFF2-40B4-BE49-F238E27FC236}">
                <a16:creationId xmlns:a16="http://schemas.microsoft.com/office/drawing/2014/main" id="{49AC0675-F7B2-4752-BC45-D8D4D4F483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72250" y="3267075"/>
            <a:ext cx="1123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3" name="AutoShape 1027">
            <a:extLst>
              <a:ext uri="{FF2B5EF4-FFF2-40B4-BE49-F238E27FC236}">
                <a16:creationId xmlns:a16="http://schemas.microsoft.com/office/drawing/2014/main" id="{9187C23D-0DA4-4766-B9AE-D5DF7DA7069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58125" y="3429000"/>
            <a:ext cx="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4" name="AutoShape 1028">
            <a:extLst>
              <a:ext uri="{FF2B5EF4-FFF2-40B4-BE49-F238E27FC236}">
                <a16:creationId xmlns:a16="http://schemas.microsoft.com/office/drawing/2014/main" id="{1E4E8417-8204-4F3E-87BA-122D41E630B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10325" y="3429000"/>
            <a:ext cx="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5" name="AutoShape 1029">
            <a:extLst>
              <a:ext uri="{FF2B5EF4-FFF2-40B4-BE49-F238E27FC236}">
                <a16:creationId xmlns:a16="http://schemas.microsoft.com/office/drawing/2014/main" id="{BC942753-2AB4-4FA6-AF17-B8023C737800}"/>
              </a:ext>
            </a:extLst>
          </p:cNvPr>
          <p:cNvCxnSpPr>
            <a:cxnSpLocks noChangeShapeType="1"/>
            <a:stCxn id="71" idx="7"/>
            <a:endCxn id="70" idx="3"/>
          </p:cNvCxnSpPr>
          <p:nvPr/>
        </p:nvCxnSpPr>
        <p:spPr bwMode="auto">
          <a:xfrm flipV="1">
            <a:off x="7239000" y="4324350"/>
            <a:ext cx="4953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6" name="AutoShape 1030">
            <a:extLst>
              <a:ext uri="{FF2B5EF4-FFF2-40B4-BE49-F238E27FC236}">
                <a16:creationId xmlns:a16="http://schemas.microsoft.com/office/drawing/2014/main" id="{85C8F4F1-B3D4-4DA2-952F-8043D0617622}"/>
              </a:ext>
            </a:extLst>
          </p:cNvPr>
          <p:cNvCxnSpPr>
            <a:cxnSpLocks noChangeShapeType="1"/>
            <a:stCxn id="69" idx="5"/>
            <a:endCxn id="71" idx="1"/>
          </p:cNvCxnSpPr>
          <p:nvPr/>
        </p:nvCxnSpPr>
        <p:spPr bwMode="auto">
          <a:xfrm>
            <a:off x="6515100" y="4324350"/>
            <a:ext cx="4953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7" name="Oval 1033">
            <a:extLst>
              <a:ext uri="{FF2B5EF4-FFF2-40B4-BE49-F238E27FC236}">
                <a16:creationId xmlns:a16="http://schemas.microsoft.com/office/drawing/2014/main" id="{96940A9D-049C-4127-96B8-63347CD95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5" y="311467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" name="Oval 1034">
            <a:extLst>
              <a:ext uri="{FF2B5EF4-FFF2-40B4-BE49-F238E27FC236}">
                <a16:creationId xmlns:a16="http://schemas.microsoft.com/office/drawing/2014/main" id="{2E8BF2DE-5756-428B-AE8C-7E522374C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675" y="311467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" name="Oval 1035">
            <a:extLst>
              <a:ext uri="{FF2B5EF4-FFF2-40B4-BE49-F238E27FC236}">
                <a16:creationId xmlns:a16="http://schemas.microsoft.com/office/drawing/2014/main" id="{C537CE62-2DE8-4AB7-89DA-ABC708AB3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5" y="404812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" name="Oval 1036">
            <a:extLst>
              <a:ext uri="{FF2B5EF4-FFF2-40B4-BE49-F238E27FC236}">
                <a16:creationId xmlns:a16="http://schemas.microsoft.com/office/drawing/2014/main" id="{E399378D-02DC-4362-9EEB-CDEFC979F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675" y="404812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" name="Oval 1037">
            <a:extLst>
              <a:ext uri="{FF2B5EF4-FFF2-40B4-BE49-F238E27FC236}">
                <a16:creationId xmlns:a16="http://schemas.microsoft.com/office/drawing/2014/main" id="{AF8B4EAB-00DB-4D44-9303-BBEF2CF63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775" y="473392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" name="Oval 1038">
            <a:extLst>
              <a:ext uri="{FF2B5EF4-FFF2-40B4-BE49-F238E27FC236}">
                <a16:creationId xmlns:a16="http://schemas.microsoft.com/office/drawing/2014/main" id="{B2FE7D23-B7EA-4EB7-9381-82BCB1F26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105150"/>
            <a:ext cx="323850" cy="323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" name="Oval 1039">
            <a:extLst>
              <a:ext uri="{FF2B5EF4-FFF2-40B4-BE49-F238E27FC236}">
                <a16:creationId xmlns:a16="http://schemas.microsoft.com/office/drawing/2014/main" id="{CA3C3F31-CFB4-476D-ACA9-6398C0F05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105150"/>
            <a:ext cx="323850" cy="32385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" name="Oval 1040">
            <a:extLst>
              <a:ext uri="{FF2B5EF4-FFF2-40B4-BE49-F238E27FC236}">
                <a16:creationId xmlns:a16="http://schemas.microsoft.com/office/drawing/2014/main" id="{2A120DBC-6719-462D-BE49-62C6CCD04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038600"/>
            <a:ext cx="323850" cy="32385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5" name="Oval 1041">
            <a:extLst>
              <a:ext uri="{FF2B5EF4-FFF2-40B4-BE49-F238E27FC236}">
                <a16:creationId xmlns:a16="http://schemas.microsoft.com/office/drawing/2014/main" id="{E2AA1E84-D00C-40A5-AFC9-F10C9BA19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038600"/>
            <a:ext cx="323850" cy="323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" name="Oval 1042">
            <a:extLst>
              <a:ext uri="{FF2B5EF4-FFF2-40B4-BE49-F238E27FC236}">
                <a16:creationId xmlns:a16="http://schemas.microsoft.com/office/drawing/2014/main" id="{CCC538DC-295D-41A3-A435-381016D12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724400"/>
            <a:ext cx="323850" cy="32385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77" name="AutoShape 1043">
            <a:extLst>
              <a:ext uri="{FF2B5EF4-FFF2-40B4-BE49-F238E27FC236}">
                <a16:creationId xmlns:a16="http://schemas.microsoft.com/office/drawing/2014/main" id="{E149ACFD-57BF-49C4-A6AD-F7AAB23FC77B}"/>
              </a:ext>
            </a:extLst>
          </p:cNvPr>
          <p:cNvCxnSpPr>
            <a:cxnSpLocks noChangeShapeType="1"/>
            <a:stCxn id="72" idx="6"/>
            <a:endCxn id="73" idx="2"/>
          </p:cNvCxnSpPr>
          <p:nvPr/>
        </p:nvCxnSpPr>
        <p:spPr bwMode="auto">
          <a:xfrm>
            <a:off x="1390650" y="3267075"/>
            <a:ext cx="1123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8" name="AutoShape 1044">
            <a:extLst>
              <a:ext uri="{FF2B5EF4-FFF2-40B4-BE49-F238E27FC236}">
                <a16:creationId xmlns:a16="http://schemas.microsoft.com/office/drawing/2014/main" id="{F17EB52B-A2BB-448C-8BB6-645D0F784633}"/>
              </a:ext>
            </a:extLst>
          </p:cNvPr>
          <p:cNvCxnSpPr>
            <a:cxnSpLocks noChangeShapeType="1"/>
            <a:stCxn id="75" idx="0"/>
            <a:endCxn id="73" idx="4"/>
          </p:cNvCxnSpPr>
          <p:nvPr/>
        </p:nvCxnSpPr>
        <p:spPr bwMode="auto">
          <a:xfrm flipV="1">
            <a:off x="2676525" y="34290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9" name="AutoShape 1045">
            <a:extLst>
              <a:ext uri="{FF2B5EF4-FFF2-40B4-BE49-F238E27FC236}">
                <a16:creationId xmlns:a16="http://schemas.microsoft.com/office/drawing/2014/main" id="{21E60B6A-CDEC-4F6A-9069-E569A01D7B3E}"/>
              </a:ext>
            </a:extLst>
          </p:cNvPr>
          <p:cNvCxnSpPr>
            <a:cxnSpLocks noChangeShapeType="1"/>
            <a:stCxn id="74" idx="0"/>
            <a:endCxn id="72" idx="4"/>
          </p:cNvCxnSpPr>
          <p:nvPr/>
        </p:nvCxnSpPr>
        <p:spPr bwMode="auto">
          <a:xfrm flipV="1">
            <a:off x="1228725" y="34290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0" name="AutoShape 1046">
            <a:extLst>
              <a:ext uri="{FF2B5EF4-FFF2-40B4-BE49-F238E27FC236}">
                <a16:creationId xmlns:a16="http://schemas.microsoft.com/office/drawing/2014/main" id="{485E2EFF-F617-427D-9B80-7C7D244D73F3}"/>
              </a:ext>
            </a:extLst>
          </p:cNvPr>
          <p:cNvCxnSpPr>
            <a:cxnSpLocks noChangeShapeType="1"/>
            <a:stCxn id="76" idx="0"/>
            <a:endCxn id="72" idx="5"/>
          </p:cNvCxnSpPr>
          <p:nvPr/>
        </p:nvCxnSpPr>
        <p:spPr bwMode="auto">
          <a:xfrm flipH="1" flipV="1">
            <a:off x="1343025" y="3381375"/>
            <a:ext cx="723900" cy="1343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1" name="AutoShape 1047">
            <a:extLst>
              <a:ext uri="{FF2B5EF4-FFF2-40B4-BE49-F238E27FC236}">
                <a16:creationId xmlns:a16="http://schemas.microsoft.com/office/drawing/2014/main" id="{6E107527-85CB-40C1-A9E9-F4EA95A2FA65}"/>
              </a:ext>
            </a:extLst>
          </p:cNvPr>
          <p:cNvCxnSpPr>
            <a:cxnSpLocks noChangeShapeType="1"/>
            <a:stCxn id="76" idx="7"/>
            <a:endCxn id="75" idx="3"/>
          </p:cNvCxnSpPr>
          <p:nvPr/>
        </p:nvCxnSpPr>
        <p:spPr bwMode="auto">
          <a:xfrm flipV="1">
            <a:off x="2181225" y="4314825"/>
            <a:ext cx="3810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2" name="Rectangle 1048">
            <a:extLst>
              <a:ext uri="{FF2B5EF4-FFF2-40B4-BE49-F238E27FC236}">
                <a16:creationId xmlns:a16="http://schemas.microsoft.com/office/drawing/2014/main" id="{D8557993-9A33-47E5-9770-ABF538E65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257800"/>
            <a:ext cx="1302690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kumimoji="1" lang="en-US" sz="1800" i="1">
                <a:latin typeface="+mn-lt"/>
                <a:cs typeface="+mn-cs"/>
              </a:rPr>
              <a:t>bipartite</a:t>
            </a:r>
            <a:br>
              <a:rPr kumimoji="1" lang="en-US" sz="1800" i="1">
                <a:latin typeface="+mn-lt"/>
                <a:cs typeface="+mn-cs"/>
              </a:rPr>
            </a:br>
            <a:r>
              <a:rPr kumimoji="1" lang="en-US" sz="1800" i="1">
                <a:latin typeface="+mn-lt"/>
                <a:cs typeface="+mn-cs"/>
              </a:rPr>
              <a:t>(2-colorable)</a:t>
            </a:r>
          </a:p>
        </p:txBody>
      </p:sp>
      <p:sp>
        <p:nvSpPr>
          <p:cNvPr id="83" name="Rectangle 1049">
            <a:extLst>
              <a:ext uri="{FF2B5EF4-FFF2-40B4-BE49-F238E27FC236}">
                <a16:creationId xmlns:a16="http://schemas.microsoft.com/office/drawing/2014/main" id="{D437E79D-23FE-4147-83C8-60688392B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992" y="5249416"/>
            <a:ext cx="1643416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kumimoji="1" lang="en-US" sz="1800" i="1">
                <a:latin typeface="+mn-lt"/>
                <a:cs typeface="+mn-cs"/>
              </a:rPr>
              <a:t>not bipartite</a:t>
            </a:r>
            <a:br>
              <a:rPr kumimoji="1" lang="en-US" sz="1800" i="1">
                <a:latin typeface="+mn-lt"/>
                <a:cs typeface="+mn-cs"/>
              </a:rPr>
            </a:br>
            <a:r>
              <a:rPr kumimoji="1" lang="en-US" sz="1800" i="1">
                <a:latin typeface="+mn-lt"/>
                <a:cs typeface="+mn-cs"/>
              </a:rPr>
              <a:t>(not 2-colorable)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AE2286-C5FC-43F4-8A6D-C8E53335D500}"/>
              </a:ext>
            </a:extLst>
          </p:cNvPr>
          <p:cNvSpPr txBox="1"/>
          <p:nvPr/>
        </p:nvSpPr>
        <p:spPr>
          <a:xfrm>
            <a:off x="6501813" y="374754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869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 Characterization of Bipartite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Lemma</a:t>
                </a:r>
                <a:r>
                  <a:rPr lang="en-US" sz="2200" dirty="0"/>
                  <a:t>: 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be a connected graph, and 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2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/>
                  <a:t> be the layers produced by BFS(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).  Exactly one of the following holds.</a:t>
                </a:r>
              </a:p>
              <a:p>
                <a:pPr lvl="1">
                  <a:defRPr/>
                </a:pPr>
                <a:r>
                  <a:rPr lang="en-US" sz="2200" dirty="0"/>
                  <a:t>(</a:t>
                </a:r>
                <a:r>
                  <a:rPr lang="en-US" sz="2200" dirty="0" err="1"/>
                  <a:t>i</a:t>
                </a:r>
                <a:r>
                  <a:rPr lang="en-US" sz="2200" dirty="0"/>
                  <a:t>) No edge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joins two nodes of the same layer,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is bipartite.</a:t>
                </a:r>
              </a:p>
              <a:p>
                <a:pPr lvl="1">
                  <a:defRPr/>
                </a:pPr>
                <a:r>
                  <a:rPr lang="en-US" sz="2200" dirty="0"/>
                  <a:t>(ii)  An edge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joins two nodes of the same layer,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contains an odd-length cycle (and hence is not bipartite).</a:t>
                </a:r>
              </a:p>
              <a:p>
                <a:pPr marL="0" lvl="1" indent="0">
                  <a:defRPr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963" t="-706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87" name="Freeform 2">
            <a:extLst>
              <a:ext uri="{FF2B5EF4-FFF2-40B4-BE49-F238E27FC236}">
                <a16:creationId xmlns:a16="http://schemas.microsoft.com/office/drawing/2014/main" id="{FA232607-F542-4B05-BA41-012AEC6F3129}"/>
              </a:ext>
            </a:extLst>
          </p:cNvPr>
          <p:cNvSpPr>
            <a:spLocks/>
          </p:cNvSpPr>
          <p:nvPr/>
        </p:nvSpPr>
        <p:spPr bwMode="auto">
          <a:xfrm>
            <a:off x="3363913" y="4629150"/>
            <a:ext cx="493712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88" name="Freeform 3">
            <a:extLst>
              <a:ext uri="{FF2B5EF4-FFF2-40B4-BE49-F238E27FC236}">
                <a16:creationId xmlns:a16="http://schemas.microsoft.com/office/drawing/2014/main" id="{F8A9FAF6-1E94-427F-8220-0801F9D5A0B1}"/>
              </a:ext>
            </a:extLst>
          </p:cNvPr>
          <p:cNvSpPr>
            <a:spLocks/>
          </p:cNvSpPr>
          <p:nvPr/>
        </p:nvSpPr>
        <p:spPr bwMode="auto">
          <a:xfrm>
            <a:off x="2543175" y="4629150"/>
            <a:ext cx="493713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89" name="Freeform 4">
            <a:extLst>
              <a:ext uri="{FF2B5EF4-FFF2-40B4-BE49-F238E27FC236}">
                <a16:creationId xmlns:a16="http://schemas.microsoft.com/office/drawing/2014/main" id="{8E66EA4A-B772-4333-A18C-3F2572C1AC11}"/>
              </a:ext>
            </a:extLst>
          </p:cNvPr>
          <p:cNvSpPr>
            <a:spLocks/>
          </p:cNvSpPr>
          <p:nvPr/>
        </p:nvSpPr>
        <p:spPr bwMode="auto">
          <a:xfrm>
            <a:off x="1724025" y="4648200"/>
            <a:ext cx="493713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0" name="Oval 7">
            <a:extLst>
              <a:ext uri="{FF2B5EF4-FFF2-40B4-BE49-F238E27FC236}">
                <a16:creationId xmlns:a16="http://schemas.microsoft.com/office/drawing/2014/main" id="{AE506983-EBA5-4B7C-91D1-529A1ACF6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48291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1" name="Oval 8">
            <a:extLst>
              <a:ext uri="{FF2B5EF4-FFF2-40B4-BE49-F238E27FC236}">
                <a16:creationId xmlns:a16="http://schemas.microsoft.com/office/drawing/2014/main" id="{C9403DC0-7F02-4867-A9AA-ED81395CB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52863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2" name="Oval 9">
            <a:extLst>
              <a:ext uri="{FF2B5EF4-FFF2-40B4-BE49-F238E27FC236}">
                <a16:creationId xmlns:a16="http://schemas.microsoft.com/office/drawing/2014/main" id="{E8EC804A-E0A1-45D7-99AF-8520C55D1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57435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3" name="Oval 10">
            <a:extLst>
              <a:ext uri="{FF2B5EF4-FFF2-40B4-BE49-F238E27FC236}">
                <a16:creationId xmlns:a16="http://schemas.microsoft.com/office/drawing/2014/main" id="{0B748B63-72BA-416C-ABCE-278AB834F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2863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4" name="Oval 11">
            <a:extLst>
              <a:ext uri="{FF2B5EF4-FFF2-40B4-BE49-F238E27FC236}">
                <a16:creationId xmlns:a16="http://schemas.microsoft.com/office/drawing/2014/main" id="{6923477B-74A4-46CF-80A9-F43B023C1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48291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5" name="Oval 12">
            <a:extLst>
              <a:ext uri="{FF2B5EF4-FFF2-40B4-BE49-F238E27FC236}">
                <a16:creationId xmlns:a16="http://schemas.microsoft.com/office/drawing/2014/main" id="{D3C1E115-3F7F-4629-989D-9453393B6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52863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6" name="Oval 13">
            <a:extLst>
              <a:ext uri="{FF2B5EF4-FFF2-40B4-BE49-F238E27FC236}">
                <a16:creationId xmlns:a16="http://schemas.microsoft.com/office/drawing/2014/main" id="{85684601-612A-417B-AE8E-F920AC426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57435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7" name="Oval 14">
            <a:extLst>
              <a:ext uri="{FF2B5EF4-FFF2-40B4-BE49-F238E27FC236}">
                <a16:creationId xmlns:a16="http://schemas.microsoft.com/office/drawing/2014/main" id="{A50229BA-F4F9-4B53-818B-1D195A842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52863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8" name="Oval 15">
            <a:extLst>
              <a:ext uri="{FF2B5EF4-FFF2-40B4-BE49-F238E27FC236}">
                <a16:creationId xmlns:a16="http://schemas.microsoft.com/office/drawing/2014/main" id="{0CABAB7C-E973-4836-9687-7FCD05125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57435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cxnSp>
        <p:nvCxnSpPr>
          <p:cNvPr id="99" name="AutoShape 16">
            <a:extLst>
              <a:ext uri="{FF2B5EF4-FFF2-40B4-BE49-F238E27FC236}">
                <a16:creationId xmlns:a16="http://schemas.microsoft.com/office/drawing/2014/main" id="{9A7999AE-AA7A-4EB0-B0AA-AF02BD47D06A}"/>
              </a:ext>
            </a:extLst>
          </p:cNvPr>
          <p:cNvCxnSpPr>
            <a:cxnSpLocks noChangeShapeType="1"/>
            <a:stCxn id="90" idx="6"/>
            <a:endCxn id="94" idx="2"/>
          </p:cNvCxnSpPr>
          <p:nvPr/>
        </p:nvCxnSpPr>
        <p:spPr bwMode="auto">
          <a:xfrm>
            <a:off x="2009775" y="4905375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0" name="AutoShape 17">
            <a:extLst>
              <a:ext uri="{FF2B5EF4-FFF2-40B4-BE49-F238E27FC236}">
                <a16:creationId xmlns:a16="http://schemas.microsoft.com/office/drawing/2014/main" id="{CABC4726-9758-4250-83BD-BF05F78A1E7F}"/>
              </a:ext>
            </a:extLst>
          </p:cNvPr>
          <p:cNvCxnSpPr>
            <a:cxnSpLocks noChangeShapeType="1"/>
            <a:stCxn id="91" idx="7"/>
            <a:endCxn id="94" idx="3"/>
          </p:cNvCxnSpPr>
          <p:nvPr/>
        </p:nvCxnSpPr>
        <p:spPr bwMode="auto">
          <a:xfrm flipV="1">
            <a:off x="1987550" y="4959350"/>
            <a:ext cx="7302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1" name="AutoShape 18">
            <a:extLst>
              <a:ext uri="{FF2B5EF4-FFF2-40B4-BE49-F238E27FC236}">
                <a16:creationId xmlns:a16="http://schemas.microsoft.com/office/drawing/2014/main" id="{4BCE547F-9B6D-400E-A13B-5D90EECC2BFF}"/>
              </a:ext>
            </a:extLst>
          </p:cNvPr>
          <p:cNvCxnSpPr>
            <a:cxnSpLocks noChangeShapeType="1"/>
            <a:stCxn id="91" idx="6"/>
            <a:endCxn id="95" idx="2"/>
          </p:cNvCxnSpPr>
          <p:nvPr/>
        </p:nvCxnSpPr>
        <p:spPr bwMode="auto">
          <a:xfrm>
            <a:off x="2009775" y="5362575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2" name="AutoShape 19">
            <a:extLst>
              <a:ext uri="{FF2B5EF4-FFF2-40B4-BE49-F238E27FC236}">
                <a16:creationId xmlns:a16="http://schemas.microsoft.com/office/drawing/2014/main" id="{EF4D18FA-C752-4562-84A5-3874DE68B8A3}"/>
              </a:ext>
            </a:extLst>
          </p:cNvPr>
          <p:cNvCxnSpPr>
            <a:cxnSpLocks noChangeShapeType="1"/>
            <a:stCxn id="92" idx="6"/>
            <a:endCxn id="96" idx="2"/>
          </p:cNvCxnSpPr>
          <p:nvPr/>
        </p:nvCxnSpPr>
        <p:spPr bwMode="auto">
          <a:xfrm>
            <a:off x="2009775" y="5819775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3" name="AutoShape 20">
            <a:extLst>
              <a:ext uri="{FF2B5EF4-FFF2-40B4-BE49-F238E27FC236}">
                <a16:creationId xmlns:a16="http://schemas.microsoft.com/office/drawing/2014/main" id="{59993B1D-5FD0-4336-BCD7-F68A69B217CA}"/>
              </a:ext>
            </a:extLst>
          </p:cNvPr>
          <p:cNvCxnSpPr>
            <a:cxnSpLocks noChangeShapeType="1"/>
            <a:stCxn id="93" idx="7"/>
            <a:endCxn id="90" idx="2"/>
          </p:cNvCxnSpPr>
          <p:nvPr/>
        </p:nvCxnSpPr>
        <p:spPr bwMode="auto">
          <a:xfrm flipV="1">
            <a:off x="1349375" y="4905375"/>
            <a:ext cx="508000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4" name="AutoShape 21">
            <a:extLst>
              <a:ext uri="{FF2B5EF4-FFF2-40B4-BE49-F238E27FC236}">
                <a16:creationId xmlns:a16="http://schemas.microsoft.com/office/drawing/2014/main" id="{A4B7E2BE-A21A-4A1B-9793-9D33CF382FFF}"/>
              </a:ext>
            </a:extLst>
          </p:cNvPr>
          <p:cNvCxnSpPr>
            <a:cxnSpLocks noChangeShapeType="1"/>
            <a:stCxn id="93" idx="6"/>
            <a:endCxn id="91" idx="2"/>
          </p:cNvCxnSpPr>
          <p:nvPr/>
        </p:nvCxnSpPr>
        <p:spPr bwMode="auto">
          <a:xfrm>
            <a:off x="1371600" y="5362575"/>
            <a:ext cx="485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5" name="AutoShape 22">
            <a:extLst>
              <a:ext uri="{FF2B5EF4-FFF2-40B4-BE49-F238E27FC236}">
                <a16:creationId xmlns:a16="http://schemas.microsoft.com/office/drawing/2014/main" id="{BBED10D6-AC2C-42DA-9DC0-818C44F93D21}"/>
              </a:ext>
            </a:extLst>
          </p:cNvPr>
          <p:cNvCxnSpPr>
            <a:cxnSpLocks noChangeShapeType="1"/>
            <a:stCxn id="93" idx="5"/>
            <a:endCxn id="92" idx="2"/>
          </p:cNvCxnSpPr>
          <p:nvPr/>
        </p:nvCxnSpPr>
        <p:spPr bwMode="auto">
          <a:xfrm>
            <a:off x="1349375" y="5416550"/>
            <a:ext cx="508000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6" name="AutoShape 23">
            <a:extLst>
              <a:ext uri="{FF2B5EF4-FFF2-40B4-BE49-F238E27FC236}">
                <a16:creationId xmlns:a16="http://schemas.microsoft.com/office/drawing/2014/main" id="{D4AF66DC-F34A-4E45-AFE6-A664F8DB02F5}"/>
              </a:ext>
            </a:extLst>
          </p:cNvPr>
          <p:cNvCxnSpPr>
            <a:cxnSpLocks noChangeShapeType="1"/>
            <a:stCxn id="94" idx="5"/>
            <a:endCxn id="97" idx="1"/>
          </p:cNvCxnSpPr>
          <p:nvPr/>
        </p:nvCxnSpPr>
        <p:spPr bwMode="auto">
          <a:xfrm>
            <a:off x="2825750" y="4959350"/>
            <a:ext cx="71120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7" name="AutoShape 24">
            <a:extLst>
              <a:ext uri="{FF2B5EF4-FFF2-40B4-BE49-F238E27FC236}">
                <a16:creationId xmlns:a16="http://schemas.microsoft.com/office/drawing/2014/main" id="{FDB14091-2F75-44B2-A6A7-32F68EE75513}"/>
              </a:ext>
            </a:extLst>
          </p:cNvPr>
          <p:cNvCxnSpPr>
            <a:cxnSpLocks noChangeShapeType="1"/>
            <a:stCxn id="96" idx="6"/>
            <a:endCxn id="97" idx="3"/>
          </p:cNvCxnSpPr>
          <p:nvPr/>
        </p:nvCxnSpPr>
        <p:spPr bwMode="auto">
          <a:xfrm flipV="1">
            <a:off x="2847975" y="5416550"/>
            <a:ext cx="68897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8" name="AutoShape 25">
            <a:extLst>
              <a:ext uri="{FF2B5EF4-FFF2-40B4-BE49-F238E27FC236}">
                <a16:creationId xmlns:a16="http://schemas.microsoft.com/office/drawing/2014/main" id="{88E0D54A-C4B0-47C2-9AFE-916515C46118}"/>
              </a:ext>
            </a:extLst>
          </p:cNvPr>
          <p:cNvCxnSpPr>
            <a:cxnSpLocks noChangeShapeType="1"/>
            <a:stCxn id="95" idx="6"/>
            <a:endCxn id="98" idx="1"/>
          </p:cNvCxnSpPr>
          <p:nvPr/>
        </p:nvCxnSpPr>
        <p:spPr bwMode="auto">
          <a:xfrm>
            <a:off x="2847975" y="5362575"/>
            <a:ext cx="68897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9" name="Oval 26">
            <a:extLst>
              <a:ext uri="{FF2B5EF4-FFF2-40B4-BE49-F238E27FC236}">
                <a16:creationId xmlns:a16="http://schemas.microsoft.com/office/drawing/2014/main" id="{05AE9FA5-DD36-42E7-A8FF-FDD3B310E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48291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cxnSp>
        <p:nvCxnSpPr>
          <p:cNvPr id="110" name="AutoShape 27">
            <a:extLst>
              <a:ext uri="{FF2B5EF4-FFF2-40B4-BE49-F238E27FC236}">
                <a16:creationId xmlns:a16="http://schemas.microsoft.com/office/drawing/2014/main" id="{14ECE84E-2B5E-4BFA-88F2-6341D02E8DAA}"/>
              </a:ext>
            </a:extLst>
          </p:cNvPr>
          <p:cNvCxnSpPr>
            <a:cxnSpLocks noChangeShapeType="1"/>
            <a:stCxn id="94" idx="6"/>
            <a:endCxn id="109" idx="2"/>
          </p:cNvCxnSpPr>
          <p:nvPr/>
        </p:nvCxnSpPr>
        <p:spPr bwMode="auto">
          <a:xfrm>
            <a:off x="2847975" y="4905375"/>
            <a:ext cx="666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1" name="Text Box 28">
            <a:extLst>
              <a:ext uri="{FF2B5EF4-FFF2-40B4-BE49-F238E27FC236}">
                <a16:creationId xmlns:a16="http://schemas.microsoft.com/office/drawing/2014/main" id="{4DB07BD7-5991-4406-8C51-7F86950B2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373813"/>
            <a:ext cx="911245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800" i="1">
                <a:latin typeface="+mn-lt"/>
                <a:cs typeface="+mn-cs"/>
              </a:rPr>
              <a:t>Case (i)</a:t>
            </a:r>
          </a:p>
        </p:txBody>
      </p:sp>
      <p:sp>
        <p:nvSpPr>
          <p:cNvPr id="112" name="Text Box 29">
            <a:extLst>
              <a:ext uri="{FF2B5EF4-FFF2-40B4-BE49-F238E27FC236}">
                <a16:creationId xmlns:a16="http://schemas.microsoft.com/office/drawing/2014/main" id="{360BA3C0-98F6-4BA8-A994-208AA2B66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967413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1</a:t>
            </a:r>
          </a:p>
        </p:txBody>
      </p:sp>
      <p:sp>
        <p:nvSpPr>
          <p:cNvPr id="113" name="Text Box 30">
            <a:extLst>
              <a:ext uri="{FF2B5EF4-FFF2-40B4-BE49-F238E27FC236}">
                <a16:creationId xmlns:a16="http://schemas.microsoft.com/office/drawing/2014/main" id="{DE203289-0421-4943-9382-589F3667C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5962650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2</a:t>
            </a:r>
          </a:p>
        </p:txBody>
      </p:sp>
      <p:sp>
        <p:nvSpPr>
          <p:cNvPr id="114" name="Text Box 31">
            <a:extLst>
              <a:ext uri="{FF2B5EF4-FFF2-40B4-BE49-F238E27FC236}">
                <a16:creationId xmlns:a16="http://schemas.microsoft.com/office/drawing/2014/main" id="{74DDB34B-D22F-47AE-A0D9-06DE078C3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5962650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3</a:t>
            </a:r>
          </a:p>
        </p:txBody>
      </p:sp>
      <p:sp>
        <p:nvSpPr>
          <p:cNvPr id="115" name="Freeform 32">
            <a:extLst>
              <a:ext uri="{FF2B5EF4-FFF2-40B4-BE49-F238E27FC236}">
                <a16:creationId xmlns:a16="http://schemas.microsoft.com/office/drawing/2014/main" id="{2696BBD9-EEC8-4EFF-AB96-EAFB5370E394}"/>
              </a:ext>
            </a:extLst>
          </p:cNvPr>
          <p:cNvSpPr>
            <a:spLocks/>
          </p:cNvSpPr>
          <p:nvPr/>
        </p:nvSpPr>
        <p:spPr bwMode="auto">
          <a:xfrm>
            <a:off x="7221538" y="4600575"/>
            <a:ext cx="493712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16" name="Freeform 33">
            <a:extLst>
              <a:ext uri="{FF2B5EF4-FFF2-40B4-BE49-F238E27FC236}">
                <a16:creationId xmlns:a16="http://schemas.microsoft.com/office/drawing/2014/main" id="{6B283668-2A61-453C-ABFF-B4A3EA85164C}"/>
              </a:ext>
            </a:extLst>
          </p:cNvPr>
          <p:cNvSpPr>
            <a:spLocks/>
          </p:cNvSpPr>
          <p:nvPr/>
        </p:nvSpPr>
        <p:spPr bwMode="auto">
          <a:xfrm>
            <a:off x="6400800" y="4600575"/>
            <a:ext cx="493713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17" name="Freeform 34">
            <a:extLst>
              <a:ext uri="{FF2B5EF4-FFF2-40B4-BE49-F238E27FC236}">
                <a16:creationId xmlns:a16="http://schemas.microsoft.com/office/drawing/2014/main" id="{2AF26E05-EF35-4613-88D2-AA7DA04A3C40}"/>
              </a:ext>
            </a:extLst>
          </p:cNvPr>
          <p:cNvSpPr>
            <a:spLocks/>
          </p:cNvSpPr>
          <p:nvPr/>
        </p:nvSpPr>
        <p:spPr bwMode="auto">
          <a:xfrm>
            <a:off x="5581650" y="4619625"/>
            <a:ext cx="493713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18" name="Oval 35">
            <a:extLst>
              <a:ext uri="{FF2B5EF4-FFF2-40B4-BE49-F238E27FC236}">
                <a16:creationId xmlns:a16="http://schemas.microsoft.com/office/drawing/2014/main" id="{61207602-4B7C-4D53-812F-CA59FA826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800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19" name="Oval 36">
            <a:extLst>
              <a:ext uri="{FF2B5EF4-FFF2-40B4-BE49-F238E27FC236}">
                <a16:creationId xmlns:a16="http://schemas.microsoft.com/office/drawing/2014/main" id="{79CA701C-B010-46D2-8E4D-5CE3EF5AB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25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20" name="Oval 37">
            <a:extLst>
              <a:ext uri="{FF2B5EF4-FFF2-40B4-BE49-F238E27FC236}">
                <a16:creationId xmlns:a16="http://schemas.microsoft.com/office/drawing/2014/main" id="{A46CB776-0770-4802-A55D-BD285CA41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715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21" name="Oval 38">
            <a:extLst>
              <a:ext uri="{FF2B5EF4-FFF2-40B4-BE49-F238E27FC236}">
                <a16:creationId xmlns:a16="http://schemas.microsoft.com/office/drawing/2014/main" id="{03780FC1-EBAF-4A9C-8DCF-B0E248E9B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25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22" name="Oval 39">
            <a:extLst>
              <a:ext uri="{FF2B5EF4-FFF2-40B4-BE49-F238E27FC236}">
                <a16:creationId xmlns:a16="http://schemas.microsoft.com/office/drawing/2014/main" id="{75770B86-F0AC-4760-A36A-68439B481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800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23" name="Oval 40">
            <a:extLst>
              <a:ext uri="{FF2B5EF4-FFF2-40B4-BE49-F238E27FC236}">
                <a16:creationId xmlns:a16="http://schemas.microsoft.com/office/drawing/2014/main" id="{4ADBCB8F-D16F-4355-9568-0DC78060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25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24" name="Oval 41">
            <a:extLst>
              <a:ext uri="{FF2B5EF4-FFF2-40B4-BE49-F238E27FC236}">
                <a16:creationId xmlns:a16="http://schemas.microsoft.com/office/drawing/2014/main" id="{5822D982-0CB2-45C3-9366-D8034FE4E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5715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25" name="Oval 42">
            <a:extLst>
              <a:ext uri="{FF2B5EF4-FFF2-40B4-BE49-F238E27FC236}">
                <a16:creationId xmlns:a16="http://schemas.microsoft.com/office/drawing/2014/main" id="{F04D7589-86AD-48DC-9707-EEC5085F6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2350" y="52578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126" name="Oval 43">
            <a:extLst>
              <a:ext uri="{FF2B5EF4-FFF2-40B4-BE49-F238E27FC236}">
                <a16:creationId xmlns:a16="http://schemas.microsoft.com/office/drawing/2014/main" id="{B55BF95B-F6C7-4B0C-B06A-2A7B68CBB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2350" y="5715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cxnSp>
        <p:nvCxnSpPr>
          <p:cNvPr id="127" name="AutoShape 44">
            <a:extLst>
              <a:ext uri="{FF2B5EF4-FFF2-40B4-BE49-F238E27FC236}">
                <a16:creationId xmlns:a16="http://schemas.microsoft.com/office/drawing/2014/main" id="{22CF0F12-2479-466B-A245-665447F2BC84}"/>
              </a:ext>
            </a:extLst>
          </p:cNvPr>
          <p:cNvCxnSpPr>
            <a:cxnSpLocks noChangeShapeType="1"/>
            <a:stCxn id="118" idx="6"/>
            <a:endCxn id="122" idx="2"/>
          </p:cNvCxnSpPr>
          <p:nvPr/>
        </p:nvCxnSpPr>
        <p:spPr bwMode="auto">
          <a:xfrm>
            <a:off x="5867400" y="48768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8" name="AutoShape 45">
            <a:extLst>
              <a:ext uri="{FF2B5EF4-FFF2-40B4-BE49-F238E27FC236}">
                <a16:creationId xmlns:a16="http://schemas.microsoft.com/office/drawing/2014/main" id="{E562E38E-2407-4618-B9F6-3F84B9863DA8}"/>
              </a:ext>
            </a:extLst>
          </p:cNvPr>
          <p:cNvCxnSpPr>
            <a:cxnSpLocks noChangeShapeType="1"/>
            <a:stCxn id="119" idx="7"/>
            <a:endCxn id="122" idx="3"/>
          </p:cNvCxnSpPr>
          <p:nvPr/>
        </p:nvCxnSpPr>
        <p:spPr bwMode="auto">
          <a:xfrm flipV="1">
            <a:off x="5845175" y="4930775"/>
            <a:ext cx="7302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29" name="AutoShape 46">
            <a:extLst>
              <a:ext uri="{FF2B5EF4-FFF2-40B4-BE49-F238E27FC236}">
                <a16:creationId xmlns:a16="http://schemas.microsoft.com/office/drawing/2014/main" id="{8D67C820-D6C4-4107-904D-BEBF0720AD60}"/>
              </a:ext>
            </a:extLst>
          </p:cNvPr>
          <p:cNvCxnSpPr>
            <a:cxnSpLocks noChangeShapeType="1"/>
            <a:stCxn id="119" idx="6"/>
            <a:endCxn id="123" idx="2"/>
          </p:cNvCxnSpPr>
          <p:nvPr/>
        </p:nvCxnSpPr>
        <p:spPr bwMode="auto">
          <a:xfrm>
            <a:off x="5867400" y="53340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0" name="AutoShape 47">
            <a:extLst>
              <a:ext uri="{FF2B5EF4-FFF2-40B4-BE49-F238E27FC236}">
                <a16:creationId xmlns:a16="http://schemas.microsoft.com/office/drawing/2014/main" id="{CB4E80C3-40AA-48BC-9C81-72C22DAFBC30}"/>
              </a:ext>
            </a:extLst>
          </p:cNvPr>
          <p:cNvCxnSpPr>
            <a:cxnSpLocks noChangeShapeType="1"/>
            <a:stCxn id="120" idx="6"/>
            <a:endCxn id="124" idx="2"/>
          </p:cNvCxnSpPr>
          <p:nvPr/>
        </p:nvCxnSpPr>
        <p:spPr bwMode="auto">
          <a:xfrm>
            <a:off x="5867400" y="57912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1" name="AutoShape 48">
            <a:extLst>
              <a:ext uri="{FF2B5EF4-FFF2-40B4-BE49-F238E27FC236}">
                <a16:creationId xmlns:a16="http://schemas.microsoft.com/office/drawing/2014/main" id="{0CC669C3-A47A-44A3-BEF8-866B78FA3510}"/>
              </a:ext>
            </a:extLst>
          </p:cNvPr>
          <p:cNvCxnSpPr>
            <a:cxnSpLocks noChangeShapeType="1"/>
            <a:stCxn id="121" idx="7"/>
            <a:endCxn id="118" idx="2"/>
          </p:cNvCxnSpPr>
          <p:nvPr/>
        </p:nvCxnSpPr>
        <p:spPr bwMode="auto">
          <a:xfrm flipV="1">
            <a:off x="5207000" y="4876800"/>
            <a:ext cx="508000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2" name="AutoShape 49">
            <a:extLst>
              <a:ext uri="{FF2B5EF4-FFF2-40B4-BE49-F238E27FC236}">
                <a16:creationId xmlns:a16="http://schemas.microsoft.com/office/drawing/2014/main" id="{7B2FDE2B-0D25-4C83-921A-B37C0561C469}"/>
              </a:ext>
            </a:extLst>
          </p:cNvPr>
          <p:cNvCxnSpPr>
            <a:cxnSpLocks noChangeShapeType="1"/>
            <a:stCxn id="121" idx="6"/>
            <a:endCxn id="119" idx="2"/>
          </p:cNvCxnSpPr>
          <p:nvPr/>
        </p:nvCxnSpPr>
        <p:spPr bwMode="auto">
          <a:xfrm>
            <a:off x="5229225" y="5334000"/>
            <a:ext cx="485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3" name="AutoShape 50">
            <a:extLst>
              <a:ext uri="{FF2B5EF4-FFF2-40B4-BE49-F238E27FC236}">
                <a16:creationId xmlns:a16="http://schemas.microsoft.com/office/drawing/2014/main" id="{9EB88683-0095-4AF4-ADA7-DE4FBAEBEAE8}"/>
              </a:ext>
            </a:extLst>
          </p:cNvPr>
          <p:cNvCxnSpPr>
            <a:cxnSpLocks noChangeShapeType="1"/>
            <a:stCxn id="121" idx="5"/>
            <a:endCxn id="120" idx="2"/>
          </p:cNvCxnSpPr>
          <p:nvPr/>
        </p:nvCxnSpPr>
        <p:spPr bwMode="auto">
          <a:xfrm>
            <a:off x="5207000" y="5387975"/>
            <a:ext cx="508000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4" name="AutoShape 51">
            <a:extLst>
              <a:ext uri="{FF2B5EF4-FFF2-40B4-BE49-F238E27FC236}">
                <a16:creationId xmlns:a16="http://schemas.microsoft.com/office/drawing/2014/main" id="{252A15BD-EB3A-47FE-9687-D95237845951}"/>
              </a:ext>
            </a:extLst>
          </p:cNvPr>
          <p:cNvCxnSpPr>
            <a:cxnSpLocks noChangeShapeType="1"/>
            <a:stCxn id="122" idx="5"/>
            <a:endCxn id="125" idx="1"/>
          </p:cNvCxnSpPr>
          <p:nvPr/>
        </p:nvCxnSpPr>
        <p:spPr bwMode="auto">
          <a:xfrm>
            <a:off x="6683375" y="4930775"/>
            <a:ext cx="71120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5" name="AutoShape 52">
            <a:extLst>
              <a:ext uri="{FF2B5EF4-FFF2-40B4-BE49-F238E27FC236}">
                <a16:creationId xmlns:a16="http://schemas.microsoft.com/office/drawing/2014/main" id="{44DC7BEB-FA00-4665-8517-A0756867325F}"/>
              </a:ext>
            </a:extLst>
          </p:cNvPr>
          <p:cNvCxnSpPr>
            <a:cxnSpLocks noChangeShapeType="1"/>
            <a:stCxn id="124" idx="6"/>
            <a:endCxn id="125" idx="3"/>
          </p:cNvCxnSpPr>
          <p:nvPr/>
        </p:nvCxnSpPr>
        <p:spPr bwMode="auto">
          <a:xfrm flipV="1">
            <a:off x="6705600" y="5387975"/>
            <a:ext cx="68897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6" name="AutoShape 53">
            <a:extLst>
              <a:ext uri="{FF2B5EF4-FFF2-40B4-BE49-F238E27FC236}">
                <a16:creationId xmlns:a16="http://schemas.microsoft.com/office/drawing/2014/main" id="{642055CF-B740-4685-877C-2AFAE6F9FEA2}"/>
              </a:ext>
            </a:extLst>
          </p:cNvPr>
          <p:cNvCxnSpPr>
            <a:cxnSpLocks noChangeShapeType="1"/>
            <a:stCxn id="123" idx="6"/>
            <a:endCxn id="126" idx="1"/>
          </p:cNvCxnSpPr>
          <p:nvPr/>
        </p:nvCxnSpPr>
        <p:spPr bwMode="auto">
          <a:xfrm>
            <a:off x="6705600" y="5334000"/>
            <a:ext cx="68897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7" name="Oval 54">
            <a:extLst>
              <a:ext uri="{FF2B5EF4-FFF2-40B4-BE49-F238E27FC236}">
                <a16:creationId xmlns:a16="http://schemas.microsoft.com/office/drawing/2014/main" id="{B3EF445E-6733-4887-817E-2DFB065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2350" y="4800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cxnSp>
        <p:nvCxnSpPr>
          <p:cNvPr id="138" name="AutoShape 55">
            <a:extLst>
              <a:ext uri="{FF2B5EF4-FFF2-40B4-BE49-F238E27FC236}">
                <a16:creationId xmlns:a16="http://schemas.microsoft.com/office/drawing/2014/main" id="{D323BC83-43AA-4977-8C72-60220088FD20}"/>
              </a:ext>
            </a:extLst>
          </p:cNvPr>
          <p:cNvCxnSpPr>
            <a:cxnSpLocks noChangeShapeType="1"/>
            <a:stCxn id="122" idx="6"/>
            <a:endCxn id="137" idx="2"/>
          </p:cNvCxnSpPr>
          <p:nvPr/>
        </p:nvCxnSpPr>
        <p:spPr bwMode="auto">
          <a:xfrm>
            <a:off x="6705600" y="4876800"/>
            <a:ext cx="666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9" name="Text Box 56">
            <a:extLst>
              <a:ext uri="{FF2B5EF4-FFF2-40B4-BE49-F238E27FC236}">
                <a16:creationId xmlns:a16="http://schemas.microsoft.com/office/drawing/2014/main" id="{607BDFC9-DC1E-44A4-9DE4-86C954C6C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6345238"/>
            <a:ext cx="96185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800" i="1">
                <a:latin typeface="+mn-lt"/>
                <a:cs typeface="+mn-cs"/>
              </a:rPr>
              <a:t>Case (ii)</a:t>
            </a:r>
          </a:p>
        </p:txBody>
      </p:sp>
      <p:sp>
        <p:nvSpPr>
          <p:cNvPr id="140" name="Text Box 57">
            <a:extLst>
              <a:ext uri="{FF2B5EF4-FFF2-40B4-BE49-F238E27FC236}">
                <a16:creationId xmlns:a16="http://schemas.microsoft.com/office/drawing/2014/main" id="{B4313998-EB32-4053-BD78-84499C80C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225" y="5938838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1</a:t>
            </a:r>
          </a:p>
        </p:txBody>
      </p:sp>
      <p:sp>
        <p:nvSpPr>
          <p:cNvPr id="141" name="Text Box 58">
            <a:extLst>
              <a:ext uri="{FF2B5EF4-FFF2-40B4-BE49-F238E27FC236}">
                <a16:creationId xmlns:a16="http://schemas.microsoft.com/office/drawing/2014/main" id="{E4313F12-3768-4EDB-A87D-7A41513E5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5934075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2</a:t>
            </a:r>
          </a:p>
        </p:txBody>
      </p:sp>
      <p:sp>
        <p:nvSpPr>
          <p:cNvPr id="142" name="Text Box 59">
            <a:extLst>
              <a:ext uri="{FF2B5EF4-FFF2-40B4-BE49-F238E27FC236}">
                <a16:creationId xmlns:a16="http://schemas.microsoft.com/office/drawing/2014/main" id="{BCA97EF9-FB51-4AFD-BF57-81C3DD927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100" y="5934075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3</a:t>
            </a:r>
          </a:p>
        </p:txBody>
      </p:sp>
      <p:cxnSp>
        <p:nvCxnSpPr>
          <p:cNvPr id="143" name="AutoShape 60">
            <a:extLst>
              <a:ext uri="{FF2B5EF4-FFF2-40B4-BE49-F238E27FC236}">
                <a16:creationId xmlns:a16="http://schemas.microsoft.com/office/drawing/2014/main" id="{EBD9DEEB-463B-422A-8361-08AA054B186B}"/>
              </a:ext>
            </a:extLst>
          </p:cNvPr>
          <p:cNvCxnSpPr>
            <a:cxnSpLocks noChangeShapeType="1"/>
            <a:stCxn id="126" idx="0"/>
            <a:endCxn id="125" idx="4"/>
          </p:cNvCxnSpPr>
          <p:nvPr/>
        </p:nvCxnSpPr>
        <p:spPr bwMode="auto">
          <a:xfrm flipV="1">
            <a:off x="7448550" y="5410200"/>
            <a:ext cx="0" cy="304800"/>
          </a:xfrm>
          <a:prstGeom prst="straightConnector1">
            <a:avLst/>
          </a:prstGeom>
          <a:noFill/>
          <a:ln w="76200" cmpd="sng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4" name="AutoShape 46">
            <a:extLst>
              <a:ext uri="{FF2B5EF4-FFF2-40B4-BE49-F238E27FC236}">
                <a16:creationId xmlns:a16="http://schemas.microsoft.com/office/drawing/2014/main" id="{F8F2DA5A-D4FB-4768-B9DE-FD12C32E968A}"/>
              </a:ext>
            </a:extLst>
          </p:cNvPr>
          <p:cNvCxnSpPr>
            <a:cxnSpLocks noChangeShapeType="1"/>
            <a:stCxn id="120" idx="7"/>
            <a:endCxn id="123" idx="3"/>
          </p:cNvCxnSpPr>
          <p:nvPr/>
        </p:nvCxnSpPr>
        <p:spPr bwMode="auto">
          <a:xfrm flipV="1">
            <a:off x="5845082" y="5387882"/>
            <a:ext cx="730436" cy="349436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5" name="AutoShape 46">
            <a:extLst>
              <a:ext uri="{FF2B5EF4-FFF2-40B4-BE49-F238E27FC236}">
                <a16:creationId xmlns:a16="http://schemas.microsoft.com/office/drawing/2014/main" id="{A27509B7-2ACF-4BE1-8659-13B59FFEE60B}"/>
              </a:ext>
            </a:extLst>
          </p:cNvPr>
          <p:cNvCxnSpPr>
            <a:cxnSpLocks noChangeShapeType="1"/>
            <a:stCxn id="118" idx="5"/>
            <a:endCxn id="123" idx="1"/>
          </p:cNvCxnSpPr>
          <p:nvPr/>
        </p:nvCxnSpPr>
        <p:spPr bwMode="auto">
          <a:xfrm>
            <a:off x="5845082" y="4930682"/>
            <a:ext cx="730436" cy="349436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6" name="AutoShape 46">
            <a:extLst>
              <a:ext uri="{FF2B5EF4-FFF2-40B4-BE49-F238E27FC236}">
                <a16:creationId xmlns:a16="http://schemas.microsoft.com/office/drawing/2014/main" id="{A4BF446E-612F-4841-B1AF-39716D7166C5}"/>
              </a:ext>
            </a:extLst>
          </p:cNvPr>
          <p:cNvCxnSpPr>
            <a:cxnSpLocks noChangeShapeType="1"/>
            <a:stCxn id="90" idx="6"/>
            <a:endCxn id="95" idx="1"/>
          </p:cNvCxnSpPr>
          <p:nvPr/>
        </p:nvCxnSpPr>
        <p:spPr bwMode="auto">
          <a:xfrm>
            <a:off x="2009775" y="4905375"/>
            <a:ext cx="708118" cy="403318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7" name="AutoShape 46">
            <a:extLst>
              <a:ext uri="{FF2B5EF4-FFF2-40B4-BE49-F238E27FC236}">
                <a16:creationId xmlns:a16="http://schemas.microsoft.com/office/drawing/2014/main" id="{552A8ADE-8293-44A7-B250-4F812739F609}"/>
              </a:ext>
            </a:extLst>
          </p:cNvPr>
          <p:cNvCxnSpPr>
            <a:cxnSpLocks noChangeShapeType="1"/>
            <a:stCxn id="92" idx="7"/>
            <a:endCxn id="95" idx="3"/>
          </p:cNvCxnSpPr>
          <p:nvPr/>
        </p:nvCxnSpPr>
        <p:spPr bwMode="auto">
          <a:xfrm flipV="1">
            <a:off x="1987457" y="5416457"/>
            <a:ext cx="730436" cy="349436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5446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 Characterization of Bipartite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Lemma</a:t>
                </a:r>
                <a:r>
                  <a:rPr lang="en-US" sz="2200" dirty="0"/>
                  <a:t>: Let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be a connected graph, and let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2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/>
                  <a:t> be the layers produced by BFS(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).  Exactly one of the following holds.</a:t>
                </a:r>
              </a:p>
              <a:p>
                <a:pPr lvl="1">
                  <a:defRPr/>
                </a:pPr>
                <a:r>
                  <a:rPr lang="en-US" sz="2200" dirty="0"/>
                  <a:t>(</a:t>
                </a:r>
                <a:r>
                  <a:rPr lang="en-US" sz="2200" dirty="0" err="1"/>
                  <a:t>i</a:t>
                </a:r>
                <a:r>
                  <a:rPr lang="en-US" sz="2200" dirty="0"/>
                  <a:t>) No edge of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joins two nodes of the same layer, and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is bipartite.</a:t>
                </a:r>
              </a:p>
              <a:p>
                <a:pPr lvl="1">
                  <a:defRPr/>
                </a:pPr>
                <a:r>
                  <a:rPr lang="en-US" sz="2200" dirty="0"/>
                  <a:t>(ii)  An edge of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joins two nodes of the same layer, and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contains an odd-length cycle (and hence is not bipartite).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Proof</a:t>
                </a:r>
                <a:r>
                  <a:rPr lang="en-US" sz="2200" dirty="0"/>
                  <a:t>.  (</a:t>
                </a:r>
                <a:r>
                  <a:rPr lang="en-US" sz="2200" dirty="0" err="1"/>
                  <a:t>i</a:t>
                </a:r>
                <a:r>
                  <a:rPr lang="en-US" sz="2200" dirty="0"/>
                  <a:t>)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Suppose no edge joins two nodes in the same layer.</a:t>
                </a:r>
              </a:p>
              <a:p>
                <a:pPr lvl="1">
                  <a:defRPr/>
                </a:pPr>
                <a:r>
                  <a:rPr lang="en-US" sz="2200" dirty="0"/>
                  <a:t>By previous lemma, all edges join nodes on adjacent levels.</a:t>
                </a:r>
              </a:p>
              <a:p>
                <a:pPr marL="0" lvl="1" indent="0">
                  <a:defRPr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963" t="-706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87" name="Freeform 2">
            <a:extLst>
              <a:ext uri="{FF2B5EF4-FFF2-40B4-BE49-F238E27FC236}">
                <a16:creationId xmlns:a16="http://schemas.microsoft.com/office/drawing/2014/main" id="{FA232607-F542-4B05-BA41-012AEC6F3129}"/>
              </a:ext>
            </a:extLst>
          </p:cNvPr>
          <p:cNvSpPr>
            <a:spLocks/>
          </p:cNvSpPr>
          <p:nvPr/>
        </p:nvSpPr>
        <p:spPr bwMode="auto">
          <a:xfrm>
            <a:off x="3363913" y="4629150"/>
            <a:ext cx="493712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88" name="Freeform 3">
            <a:extLst>
              <a:ext uri="{FF2B5EF4-FFF2-40B4-BE49-F238E27FC236}">
                <a16:creationId xmlns:a16="http://schemas.microsoft.com/office/drawing/2014/main" id="{F8A9FAF6-1E94-427F-8220-0801F9D5A0B1}"/>
              </a:ext>
            </a:extLst>
          </p:cNvPr>
          <p:cNvSpPr>
            <a:spLocks/>
          </p:cNvSpPr>
          <p:nvPr/>
        </p:nvSpPr>
        <p:spPr bwMode="auto">
          <a:xfrm>
            <a:off x="2543175" y="4629150"/>
            <a:ext cx="493713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89" name="Freeform 4">
            <a:extLst>
              <a:ext uri="{FF2B5EF4-FFF2-40B4-BE49-F238E27FC236}">
                <a16:creationId xmlns:a16="http://schemas.microsoft.com/office/drawing/2014/main" id="{8E66EA4A-B772-4333-A18C-3F2572C1AC11}"/>
              </a:ext>
            </a:extLst>
          </p:cNvPr>
          <p:cNvSpPr>
            <a:spLocks/>
          </p:cNvSpPr>
          <p:nvPr/>
        </p:nvSpPr>
        <p:spPr bwMode="auto">
          <a:xfrm>
            <a:off x="1724025" y="4648200"/>
            <a:ext cx="493713" cy="1666875"/>
          </a:xfrm>
          <a:custGeom>
            <a:avLst/>
            <a:gdLst>
              <a:gd name="T0" fmla="*/ 47 w 311"/>
              <a:gd name="T1" fmla="*/ 19 h 912"/>
              <a:gd name="T2" fmla="*/ 21 w 311"/>
              <a:gd name="T3" fmla="*/ 196 h 912"/>
              <a:gd name="T4" fmla="*/ 14 w 311"/>
              <a:gd name="T5" fmla="*/ 312 h 912"/>
              <a:gd name="T6" fmla="*/ 0 w 311"/>
              <a:gd name="T7" fmla="*/ 374 h 912"/>
              <a:gd name="T8" fmla="*/ 7 w 311"/>
              <a:gd name="T9" fmla="*/ 881 h 912"/>
              <a:gd name="T10" fmla="*/ 60 w 311"/>
              <a:gd name="T11" fmla="*/ 911 h 912"/>
              <a:gd name="T12" fmla="*/ 189 w 311"/>
              <a:gd name="T13" fmla="*/ 905 h 912"/>
              <a:gd name="T14" fmla="*/ 244 w 311"/>
              <a:gd name="T15" fmla="*/ 863 h 912"/>
              <a:gd name="T16" fmla="*/ 270 w 311"/>
              <a:gd name="T17" fmla="*/ 691 h 912"/>
              <a:gd name="T18" fmla="*/ 297 w 311"/>
              <a:gd name="T19" fmla="*/ 551 h 912"/>
              <a:gd name="T20" fmla="*/ 304 w 311"/>
              <a:gd name="T21" fmla="*/ 416 h 912"/>
              <a:gd name="T22" fmla="*/ 311 w 311"/>
              <a:gd name="T23" fmla="*/ 318 h 912"/>
              <a:gd name="T24" fmla="*/ 216 w 311"/>
              <a:gd name="T25" fmla="*/ 68 h 912"/>
              <a:gd name="T26" fmla="*/ 122 w 311"/>
              <a:gd name="T27" fmla="*/ 0 h 912"/>
              <a:gd name="T28" fmla="*/ 81 w 311"/>
              <a:gd name="T29" fmla="*/ 6 h 912"/>
              <a:gd name="T30" fmla="*/ 47 w 311"/>
              <a:gd name="T31" fmla="*/ 19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1" h="912">
                <a:moveTo>
                  <a:pt x="47" y="19"/>
                </a:moveTo>
                <a:cubicBezTo>
                  <a:pt x="42" y="94"/>
                  <a:pt x="36" y="131"/>
                  <a:pt x="21" y="196"/>
                </a:cubicBezTo>
                <a:cubicBezTo>
                  <a:pt x="18" y="235"/>
                  <a:pt x="18" y="273"/>
                  <a:pt x="14" y="312"/>
                </a:cubicBezTo>
                <a:cubicBezTo>
                  <a:pt x="11" y="332"/>
                  <a:pt x="0" y="374"/>
                  <a:pt x="0" y="374"/>
                </a:cubicBezTo>
                <a:cubicBezTo>
                  <a:pt x="2" y="542"/>
                  <a:pt x="0" y="712"/>
                  <a:pt x="7" y="881"/>
                </a:cubicBezTo>
                <a:cubicBezTo>
                  <a:pt x="8" y="900"/>
                  <a:pt x="60" y="911"/>
                  <a:pt x="60" y="911"/>
                </a:cubicBezTo>
                <a:cubicBezTo>
                  <a:pt x="104" y="909"/>
                  <a:pt x="147" y="912"/>
                  <a:pt x="189" y="905"/>
                </a:cubicBezTo>
                <a:cubicBezTo>
                  <a:pt x="220" y="897"/>
                  <a:pt x="231" y="899"/>
                  <a:pt x="244" y="863"/>
                </a:cubicBezTo>
                <a:cubicBezTo>
                  <a:pt x="257" y="806"/>
                  <a:pt x="249" y="745"/>
                  <a:pt x="270" y="691"/>
                </a:cubicBezTo>
                <a:cubicBezTo>
                  <a:pt x="276" y="644"/>
                  <a:pt x="280" y="596"/>
                  <a:pt x="297" y="551"/>
                </a:cubicBezTo>
                <a:cubicBezTo>
                  <a:pt x="300" y="505"/>
                  <a:pt x="302" y="461"/>
                  <a:pt x="304" y="416"/>
                </a:cubicBezTo>
                <a:cubicBezTo>
                  <a:pt x="306" y="383"/>
                  <a:pt x="311" y="351"/>
                  <a:pt x="311" y="318"/>
                </a:cubicBezTo>
                <a:cubicBezTo>
                  <a:pt x="311" y="272"/>
                  <a:pt x="295" y="92"/>
                  <a:pt x="216" y="68"/>
                </a:cubicBezTo>
                <a:cubicBezTo>
                  <a:pt x="193" y="36"/>
                  <a:pt x="163" y="13"/>
                  <a:pt x="122" y="0"/>
                </a:cubicBezTo>
                <a:cubicBezTo>
                  <a:pt x="108" y="2"/>
                  <a:pt x="93" y="1"/>
                  <a:pt x="81" y="6"/>
                </a:cubicBezTo>
                <a:cubicBezTo>
                  <a:pt x="42" y="24"/>
                  <a:pt x="93" y="33"/>
                  <a:pt x="47" y="1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0" name="Oval 7">
            <a:extLst>
              <a:ext uri="{FF2B5EF4-FFF2-40B4-BE49-F238E27FC236}">
                <a16:creationId xmlns:a16="http://schemas.microsoft.com/office/drawing/2014/main" id="{AE506983-EBA5-4B7C-91D1-529A1ACF6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48291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1" name="Oval 8">
            <a:extLst>
              <a:ext uri="{FF2B5EF4-FFF2-40B4-BE49-F238E27FC236}">
                <a16:creationId xmlns:a16="http://schemas.microsoft.com/office/drawing/2014/main" id="{C9403DC0-7F02-4867-A9AA-ED81395CB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52863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2" name="Oval 9">
            <a:extLst>
              <a:ext uri="{FF2B5EF4-FFF2-40B4-BE49-F238E27FC236}">
                <a16:creationId xmlns:a16="http://schemas.microsoft.com/office/drawing/2014/main" id="{E8EC804A-E0A1-45D7-99AF-8520C55D1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57435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3" name="Oval 10">
            <a:extLst>
              <a:ext uri="{FF2B5EF4-FFF2-40B4-BE49-F238E27FC236}">
                <a16:creationId xmlns:a16="http://schemas.microsoft.com/office/drawing/2014/main" id="{0B748B63-72BA-416C-ABCE-278AB834F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2863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4" name="Oval 11">
            <a:extLst>
              <a:ext uri="{FF2B5EF4-FFF2-40B4-BE49-F238E27FC236}">
                <a16:creationId xmlns:a16="http://schemas.microsoft.com/office/drawing/2014/main" id="{6923477B-74A4-46CF-80A9-F43B023C1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48291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5" name="Oval 12">
            <a:extLst>
              <a:ext uri="{FF2B5EF4-FFF2-40B4-BE49-F238E27FC236}">
                <a16:creationId xmlns:a16="http://schemas.microsoft.com/office/drawing/2014/main" id="{D3C1E115-3F7F-4629-989D-9453393B6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52863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6" name="Oval 13">
            <a:extLst>
              <a:ext uri="{FF2B5EF4-FFF2-40B4-BE49-F238E27FC236}">
                <a16:creationId xmlns:a16="http://schemas.microsoft.com/office/drawing/2014/main" id="{85684601-612A-417B-AE8E-F920AC426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5575" y="5743575"/>
            <a:ext cx="152400" cy="1524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7" name="Oval 14">
            <a:extLst>
              <a:ext uri="{FF2B5EF4-FFF2-40B4-BE49-F238E27FC236}">
                <a16:creationId xmlns:a16="http://schemas.microsoft.com/office/drawing/2014/main" id="{A50229BA-F4F9-4B53-818B-1D195A842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52863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sp>
        <p:nvSpPr>
          <p:cNvPr id="98" name="Oval 15">
            <a:extLst>
              <a:ext uri="{FF2B5EF4-FFF2-40B4-BE49-F238E27FC236}">
                <a16:creationId xmlns:a16="http://schemas.microsoft.com/office/drawing/2014/main" id="{0CABAB7C-E973-4836-9687-7FCD05125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57435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cxnSp>
        <p:nvCxnSpPr>
          <p:cNvPr id="99" name="AutoShape 16">
            <a:extLst>
              <a:ext uri="{FF2B5EF4-FFF2-40B4-BE49-F238E27FC236}">
                <a16:creationId xmlns:a16="http://schemas.microsoft.com/office/drawing/2014/main" id="{9A7999AE-AA7A-4EB0-B0AA-AF02BD47D06A}"/>
              </a:ext>
            </a:extLst>
          </p:cNvPr>
          <p:cNvCxnSpPr>
            <a:cxnSpLocks noChangeShapeType="1"/>
            <a:stCxn id="90" idx="6"/>
            <a:endCxn id="94" idx="2"/>
          </p:cNvCxnSpPr>
          <p:nvPr/>
        </p:nvCxnSpPr>
        <p:spPr bwMode="auto">
          <a:xfrm>
            <a:off x="2009775" y="4905375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0" name="AutoShape 17">
            <a:extLst>
              <a:ext uri="{FF2B5EF4-FFF2-40B4-BE49-F238E27FC236}">
                <a16:creationId xmlns:a16="http://schemas.microsoft.com/office/drawing/2014/main" id="{CABC4726-9758-4250-83BD-BF05F78A1E7F}"/>
              </a:ext>
            </a:extLst>
          </p:cNvPr>
          <p:cNvCxnSpPr>
            <a:cxnSpLocks noChangeShapeType="1"/>
            <a:stCxn id="91" idx="7"/>
            <a:endCxn id="94" idx="3"/>
          </p:cNvCxnSpPr>
          <p:nvPr/>
        </p:nvCxnSpPr>
        <p:spPr bwMode="auto">
          <a:xfrm flipV="1">
            <a:off x="1987550" y="4959350"/>
            <a:ext cx="73025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1" name="AutoShape 18">
            <a:extLst>
              <a:ext uri="{FF2B5EF4-FFF2-40B4-BE49-F238E27FC236}">
                <a16:creationId xmlns:a16="http://schemas.microsoft.com/office/drawing/2014/main" id="{4BCE547F-9B6D-400E-A13B-5D90EECC2BFF}"/>
              </a:ext>
            </a:extLst>
          </p:cNvPr>
          <p:cNvCxnSpPr>
            <a:cxnSpLocks noChangeShapeType="1"/>
            <a:stCxn id="91" idx="6"/>
            <a:endCxn id="95" idx="2"/>
          </p:cNvCxnSpPr>
          <p:nvPr/>
        </p:nvCxnSpPr>
        <p:spPr bwMode="auto">
          <a:xfrm>
            <a:off x="2009775" y="5362575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2" name="AutoShape 19">
            <a:extLst>
              <a:ext uri="{FF2B5EF4-FFF2-40B4-BE49-F238E27FC236}">
                <a16:creationId xmlns:a16="http://schemas.microsoft.com/office/drawing/2014/main" id="{EF4D18FA-C752-4562-84A5-3874DE68B8A3}"/>
              </a:ext>
            </a:extLst>
          </p:cNvPr>
          <p:cNvCxnSpPr>
            <a:cxnSpLocks noChangeShapeType="1"/>
            <a:stCxn id="92" idx="6"/>
            <a:endCxn id="96" idx="2"/>
          </p:cNvCxnSpPr>
          <p:nvPr/>
        </p:nvCxnSpPr>
        <p:spPr bwMode="auto">
          <a:xfrm>
            <a:off x="2009775" y="5819775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3" name="AutoShape 20">
            <a:extLst>
              <a:ext uri="{FF2B5EF4-FFF2-40B4-BE49-F238E27FC236}">
                <a16:creationId xmlns:a16="http://schemas.microsoft.com/office/drawing/2014/main" id="{59993B1D-5FD0-4336-BCD7-F68A69B217CA}"/>
              </a:ext>
            </a:extLst>
          </p:cNvPr>
          <p:cNvCxnSpPr>
            <a:cxnSpLocks noChangeShapeType="1"/>
            <a:stCxn id="93" idx="7"/>
            <a:endCxn id="90" idx="2"/>
          </p:cNvCxnSpPr>
          <p:nvPr/>
        </p:nvCxnSpPr>
        <p:spPr bwMode="auto">
          <a:xfrm flipV="1">
            <a:off x="1349375" y="4905375"/>
            <a:ext cx="508000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4" name="AutoShape 21">
            <a:extLst>
              <a:ext uri="{FF2B5EF4-FFF2-40B4-BE49-F238E27FC236}">
                <a16:creationId xmlns:a16="http://schemas.microsoft.com/office/drawing/2014/main" id="{A4B7E2BE-A21A-4A1B-9793-9D33CF382FFF}"/>
              </a:ext>
            </a:extLst>
          </p:cNvPr>
          <p:cNvCxnSpPr>
            <a:cxnSpLocks noChangeShapeType="1"/>
            <a:stCxn id="93" idx="6"/>
            <a:endCxn id="91" idx="2"/>
          </p:cNvCxnSpPr>
          <p:nvPr/>
        </p:nvCxnSpPr>
        <p:spPr bwMode="auto">
          <a:xfrm>
            <a:off x="1371600" y="5362575"/>
            <a:ext cx="485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5" name="AutoShape 22">
            <a:extLst>
              <a:ext uri="{FF2B5EF4-FFF2-40B4-BE49-F238E27FC236}">
                <a16:creationId xmlns:a16="http://schemas.microsoft.com/office/drawing/2014/main" id="{BBED10D6-AC2C-42DA-9DC0-818C44F93D21}"/>
              </a:ext>
            </a:extLst>
          </p:cNvPr>
          <p:cNvCxnSpPr>
            <a:cxnSpLocks noChangeShapeType="1"/>
            <a:stCxn id="93" idx="5"/>
            <a:endCxn id="92" idx="2"/>
          </p:cNvCxnSpPr>
          <p:nvPr/>
        </p:nvCxnSpPr>
        <p:spPr bwMode="auto">
          <a:xfrm>
            <a:off x="1349375" y="5416550"/>
            <a:ext cx="508000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6" name="AutoShape 23">
            <a:extLst>
              <a:ext uri="{FF2B5EF4-FFF2-40B4-BE49-F238E27FC236}">
                <a16:creationId xmlns:a16="http://schemas.microsoft.com/office/drawing/2014/main" id="{D4AF66DC-F34A-4E45-AFE6-A664F8DB02F5}"/>
              </a:ext>
            </a:extLst>
          </p:cNvPr>
          <p:cNvCxnSpPr>
            <a:cxnSpLocks noChangeShapeType="1"/>
            <a:stCxn id="94" idx="5"/>
            <a:endCxn id="97" idx="1"/>
          </p:cNvCxnSpPr>
          <p:nvPr/>
        </p:nvCxnSpPr>
        <p:spPr bwMode="auto">
          <a:xfrm>
            <a:off x="2825750" y="4959350"/>
            <a:ext cx="711200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7" name="AutoShape 24">
            <a:extLst>
              <a:ext uri="{FF2B5EF4-FFF2-40B4-BE49-F238E27FC236}">
                <a16:creationId xmlns:a16="http://schemas.microsoft.com/office/drawing/2014/main" id="{FDB14091-2F75-44B2-A6A7-32F68EE75513}"/>
              </a:ext>
            </a:extLst>
          </p:cNvPr>
          <p:cNvCxnSpPr>
            <a:cxnSpLocks noChangeShapeType="1"/>
            <a:stCxn id="96" idx="6"/>
            <a:endCxn id="97" idx="3"/>
          </p:cNvCxnSpPr>
          <p:nvPr/>
        </p:nvCxnSpPr>
        <p:spPr bwMode="auto">
          <a:xfrm flipV="1">
            <a:off x="2847975" y="5416550"/>
            <a:ext cx="68897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8" name="AutoShape 25">
            <a:extLst>
              <a:ext uri="{FF2B5EF4-FFF2-40B4-BE49-F238E27FC236}">
                <a16:creationId xmlns:a16="http://schemas.microsoft.com/office/drawing/2014/main" id="{88E0D54A-C4B0-47C2-9AFE-916515C46118}"/>
              </a:ext>
            </a:extLst>
          </p:cNvPr>
          <p:cNvCxnSpPr>
            <a:cxnSpLocks noChangeShapeType="1"/>
            <a:stCxn id="95" idx="6"/>
            <a:endCxn id="98" idx="1"/>
          </p:cNvCxnSpPr>
          <p:nvPr/>
        </p:nvCxnSpPr>
        <p:spPr bwMode="auto">
          <a:xfrm>
            <a:off x="2847975" y="5362575"/>
            <a:ext cx="68897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9" name="Oval 26">
            <a:extLst>
              <a:ext uri="{FF2B5EF4-FFF2-40B4-BE49-F238E27FC236}">
                <a16:creationId xmlns:a16="http://schemas.microsoft.com/office/drawing/2014/main" id="{05AE9FA5-DD36-42E7-A8FF-FDD3B310E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4725" y="482917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 sz="3600" i="1">
              <a:latin typeface="+mn-lt"/>
              <a:cs typeface="+mn-cs"/>
            </a:endParaRPr>
          </a:p>
        </p:txBody>
      </p:sp>
      <p:cxnSp>
        <p:nvCxnSpPr>
          <p:cNvPr id="110" name="AutoShape 27">
            <a:extLst>
              <a:ext uri="{FF2B5EF4-FFF2-40B4-BE49-F238E27FC236}">
                <a16:creationId xmlns:a16="http://schemas.microsoft.com/office/drawing/2014/main" id="{14ECE84E-2B5E-4BFA-88F2-6341D02E8DAA}"/>
              </a:ext>
            </a:extLst>
          </p:cNvPr>
          <p:cNvCxnSpPr>
            <a:cxnSpLocks noChangeShapeType="1"/>
            <a:stCxn id="94" idx="6"/>
            <a:endCxn id="109" idx="2"/>
          </p:cNvCxnSpPr>
          <p:nvPr/>
        </p:nvCxnSpPr>
        <p:spPr bwMode="auto">
          <a:xfrm>
            <a:off x="2847975" y="4905375"/>
            <a:ext cx="666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1" name="Text Box 28">
            <a:extLst>
              <a:ext uri="{FF2B5EF4-FFF2-40B4-BE49-F238E27FC236}">
                <a16:creationId xmlns:a16="http://schemas.microsoft.com/office/drawing/2014/main" id="{4DB07BD7-5991-4406-8C51-7F86950B2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373813"/>
            <a:ext cx="911245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800" i="1">
                <a:latin typeface="+mn-lt"/>
                <a:cs typeface="+mn-cs"/>
              </a:rPr>
              <a:t>Case (i)</a:t>
            </a:r>
          </a:p>
        </p:txBody>
      </p:sp>
      <p:sp>
        <p:nvSpPr>
          <p:cNvPr id="112" name="Text Box 29">
            <a:extLst>
              <a:ext uri="{FF2B5EF4-FFF2-40B4-BE49-F238E27FC236}">
                <a16:creationId xmlns:a16="http://schemas.microsoft.com/office/drawing/2014/main" id="{360BA3C0-98F6-4BA8-A994-208AA2B66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967413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1</a:t>
            </a:r>
          </a:p>
        </p:txBody>
      </p:sp>
      <p:sp>
        <p:nvSpPr>
          <p:cNvPr id="113" name="Text Box 30">
            <a:extLst>
              <a:ext uri="{FF2B5EF4-FFF2-40B4-BE49-F238E27FC236}">
                <a16:creationId xmlns:a16="http://schemas.microsoft.com/office/drawing/2014/main" id="{DE203289-0421-4943-9382-589F3667C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5962650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2</a:t>
            </a:r>
          </a:p>
        </p:txBody>
      </p:sp>
      <p:sp>
        <p:nvSpPr>
          <p:cNvPr id="114" name="Text Box 31">
            <a:extLst>
              <a:ext uri="{FF2B5EF4-FFF2-40B4-BE49-F238E27FC236}">
                <a16:creationId xmlns:a16="http://schemas.microsoft.com/office/drawing/2014/main" id="{74DDB34B-D22F-47AE-A0D9-06DE078C3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5962650"/>
            <a:ext cx="367121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1600" i="1">
                <a:latin typeface="+mn-lt"/>
                <a:cs typeface="+mn-cs"/>
              </a:rPr>
              <a:t>L</a:t>
            </a:r>
            <a:r>
              <a:rPr kumimoji="1" lang="en-US" sz="1600" i="1" baseline="-25000">
                <a:latin typeface="+mn-lt"/>
                <a:cs typeface="+mn-cs"/>
              </a:rPr>
              <a:t>3</a:t>
            </a:r>
          </a:p>
        </p:txBody>
      </p:sp>
      <p:cxnSp>
        <p:nvCxnSpPr>
          <p:cNvPr id="146" name="AutoShape 46">
            <a:extLst>
              <a:ext uri="{FF2B5EF4-FFF2-40B4-BE49-F238E27FC236}">
                <a16:creationId xmlns:a16="http://schemas.microsoft.com/office/drawing/2014/main" id="{A4BF446E-612F-4841-B1AF-39716D7166C5}"/>
              </a:ext>
            </a:extLst>
          </p:cNvPr>
          <p:cNvCxnSpPr>
            <a:cxnSpLocks noChangeShapeType="1"/>
            <a:stCxn id="90" idx="6"/>
            <a:endCxn id="95" idx="1"/>
          </p:cNvCxnSpPr>
          <p:nvPr/>
        </p:nvCxnSpPr>
        <p:spPr bwMode="auto">
          <a:xfrm>
            <a:off x="2009775" y="4905375"/>
            <a:ext cx="708118" cy="403318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7" name="AutoShape 46">
            <a:extLst>
              <a:ext uri="{FF2B5EF4-FFF2-40B4-BE49-F238E27FC236}">
                <a16:creationId xmlns:a16="http://schemas.microsoft.com/office/drawing/2014/main" id="{552A8ADE-8293-44A7-B250-4F812739F609}"/>
              </a:ext>
            </a:extLst>
          </p:cNvPr>
          <p:cNvCxnSpPr>
            <a:cxnSpLocks noChangeShapeType="1"/>
            <a:stCxn id="92" idx="7"/>
            <a:endCxn id="95" idx="3"/>
          </p:cNvCxnSpPr>
          <p:nvPr/>
        </p:nvCxnSpPr>
        <p:spPr bwMode="auto">
          <a:xfrm flipV="1">
            <a:off x="1987457" y="5416457"/>
            <a:ext cx="730436" cy="349436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C5F1434-3617-4565-A2E9-D279D8818DAC}"/>
              </a:ext>
            </a:extLst>
          </p:cNvPr>
          <p:cNvSpPr txBox="1"/>
          <p:nvPr/>
        </p:nvSpPr>
        <p:spPr>
          <a:xfrm>
            <a:off x="1475490" y="4814335"/>
            <a:ext cx="72763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Bipartition:  </a:t>
            </a:r>
            <a:br>
              <a:rPr lang="en-US" dirty="0"/>
            </a:br>
            <a:r>
              <a:rPr lang="en-US" dirty="0"/>
              <a:t>				    </a:t>
            </a:r>
            <a:r>
              <a:rPr lang="en-US" dirty="0">
                <a:solidFill>
                  <a:srgbClr val="FF0000"/>
                </a:solidFill>
              </a:rPr>
              <a:t>blue</a:t>
            </a:r>
            <a:r>
              <a:rPr lang="en-US" dirty="0"/>
              <a:t>  = nodes on odd levels, </a:t>
            </a:r>
            <a:br>
              <a:rPr lang="en-US" dirty="0"/>
            </a:br>
            <a:r>
              <a:rPr lang="en-US" dirty="0"/>
              <a:t>				    </a:t>
            </a:r>
            <a:r>
              <a:rPr lang="en-US" dirty="0">
                <a:solidFill>
                  <a:srgbClr val="00B0F0"/>
                </a:solidFill>
              </a:rPr>
              <a:t>red</a:t>
            </a:r>
            <a:r>
              <a:rPr lang="en-US" dirty="0"/>
              <a:t> = nodes on even levels.</a:t>
            </a:r>
          </a:p>
        </p:txBody>
      </p:sp>
    </p:spTree>
    <p:extLst>
      <p:ext uri="{BB962C8B-B14F-4D97-AF65-F5344CB8AC3E}">
        <p14:creationId xmlns:p14="http://schemas.microsoft.com/office/powerpoint/2010/main" val="299494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 Characterization of Bipartite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Lemma</a:t>
                </a:r>
                <a:r>
                  <a:rPr lang="en-US" sz="2200" dirty="0"/>
                  <a:t>: Let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be a connected graph, and let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200" i="1" baseline="-25000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/>
                  <a:t> be the layers produced by BFS(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200" dirty="0"/>
                  <a:t>).  Exactly one of the following holds.</a:t>
                </a:r>
              </a:p>
              <a:p>
                <a:pPr lvl="1">
                  <a:defRPr/>
                </a:pPr>
                <a:r>
                  <a:rPr lang="en-US" sz="2200" dirty="0"/>
                  <a:t>(</a:t>
                </a:r>
                <a:r>
                  <a:rPr lang="en-US" sz="2200" dirty="0" err="1"/>
                  <a:t>i</a:t>
                </a:r>
                <a:r>
                  <a:rPr lang="en-US" sz="2200" dirty="0"/>
                  <a:t>) No edge of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joins two nodes of the same layer, and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is bipartite.</a:t>
                </a:r>
              </a:p>
              <a:p>
                <a:pPr lvl="1">
                  <a:defRPr/>
                </a:pPr>
                <a:r>
                  <a:rPr lang="en-US" sz="2200" dirty="0"/>
                  <a:t>(ii)  An edge of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/>
                  <a:t> joins two nodes of the same layer, and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/>
                  <a:t>contains an odd-length cycle (and hence is not bipartite).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>
                    <a:solidFill>
                      <a:srgbClr val="0070C0"/>
                    </a:solidFill>
                  </a:rPr>
                  <a:t>Proof</a:t>
                </a:r>
                <a:r>
                  <a:rPr lang="en-US" sz="2200" dirty="0"/>
                  <a:t>.  (ii)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Suppose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200" dirty="0"/>
                  <a:t> is an edge &amp;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 in same level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/>
                  <a:t> their lowest common ancestor in BFS tree.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be level containing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marL="0" indent="0">
                  <a:buNone/>
                  <a:defRPr/>
                </a:pPr>
                <a:r>
                  <a:rPr lang="en-US" sz="2200" dirty="0"/>
                  <a:t>Consider cycle that takes edge from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,</a:t>
                </a:r>
                <a:br>
                  <a:rPr lang="en-US" sz="2200" dirty="0"/>
                </a:br>
                <a:r>
                  <a:rPr lang="en-US" sz="2200" dirty="0"/>
                  <a:t>then tree from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200" dirty="0"/>
                  <a:t>, then tree from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200" dirty="0"/>
                  <a:t>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lvl="1">
                  <a:defRPr/>
                </a:pPr>
                <a:r>
                  <a:rPr lang="en-US" sz="2200" dirty="0"/>
                  <a:t>Its length is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1+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, which is odd.</a:t>
                </a:r>
              </a:p>
              <a:p>
                <a:pPr marL="0" lvl="1" indent="0">
                  <a:defRPr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4"/>
                <a:stretch>
                  <a:fillRect l="-963" t="-706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68" name="Group 13">
            <a:extLst>
              <a:ext uri="{FF2B5EF4-FFF2-40B4-BE49-F238E27FC236}">
                <a16:creationId xmlns:a16="http://schemas.microsoft.com/office/drawing/2014/main" id="{106F5458-CF0E-4E21-A738-45B834E3C8C1}"/>
              </a:ext>
            </a:extLst>
          </p:cNvPr>
          <p:cNvGrpSpPr>
            <a:grpSpLocks/>
          </p:cNvGrpSpPr>
          <p:nvPr/>
        </p:nvGrpSpPr>
        <p:grpSpPr bwMode="auto">
          <a:xfrm>
            <a:off x="6816724" y="3640323"/>
            <a:ext cx="2327276" cy="2590800"/>
            <a:chOff x="4330" y="2016"/>
            <a:chExt cx="1466" cy="1632"/>
          </a:xfrm>
        </p:grpSpPr>
        <p:pic>
          <p:nvPicPr>
            <p:cNvPr id="69" name="Picture 4" descr="kleinberg_03F06">
              <a:extLst>
                <a:ext uri="{FF2B5EF4-FFF2-40B4-BE49-F238E27FC236}">
                  <a16:creationId xmlns:a16="http://schemas.microsoft.com/office/drawing/2014/main" id="{6E9E2A83-103C-4774-BE9A-66094328B661}"/>
                </a:ext>
              </a:extLst>
            </p:cNvPr>
            <p:cNvPicPr preferRelativeResize="0"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92" t="14378" r="16066" b="32027"/>
            <a:stretch>
              <a:fillRect/>
            </a:stretch>
          </p:blipFill>
          <p:spPr bwMode="auto">
            <a:xfrm>
              <a:off x="4330" y="2016"/>
              <a:ext cx="1115" cy="1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70" name="Rectangle 5">
              <a:extLst>
                <a:ext uri="{FF2B5EF4-FFF2-40B4-BE49-F238E27FC236}">
                  <a16:creationId xmlns:a16="http://schemas.microsoft.com/office/drawing/2014/main" id="{A30F04F7-888E-4FDE-9728-AF5EC1A4E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1" y="2342"/>
              <a:ext cx="715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l">
                <a:defRPr/>
              </a:pPr>
              <a:r>
                <a:rPr kumimoji="1" lang="en-US" sz="1600" i="1">
                  <a:latin typeface="+mn-lt"/>
                  <a:cs typeface="+mn-cs"/>
                </a:rPr>
                <a:t>z = lca(x, y)</a:t>
              </a:r>
            </a:p>
          </p:txBody>
        </p:sp>
        <p:sp>
          <p:nvSpPr>
            <p:cNvPr id="71" name="Line 6">
              <a:extLst>
                <a:ext uri="{FF2B5EF4-FFF2-40B4-BE49-F238E27FC236}">
                  <a16:creationId xmlns:a16="http://schemas.microsoft.com/office/drawing/2014/main" id="{67263B4C-BF87-4834-9B71-EC043D77DA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3" y="2550"/>
              <a:ext cx="63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>
                <a:defRPr/>
              </a:pPr>
              <a:endParaRPr lang="en-US" sz="3600" i="1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899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Obstruction to Bipartiteness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lvl="1" indent="0">
                  <a:defRPr/>
                </a:pPr>
                <a:r>
                  <a:rPr lang="en-US" sz="2400" dirty="0">
                    <a:solidFill>
                      <a:srgbClr val="0070C0"/>
                    </a:solidFill>
                  </a:rPr>
                  <a:t>Corollary</a:t>
                </a:r>
                <a:r>
                  <a:rPr lang="en-US" sz="2400" dirty="0"/>
                  <a:t>: A graph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bipartite if and only if it contains no odd length cycles. </a:t>
                </a:r>
              </a:p>
              <a:p>
                <a:pPr marL="0" lvl="1" indent="0">
                  <a:defRPr/>
                </a:pPr>
                <a:r>
                  <a:rPr lang="en-US" sz="2400" dirty="0"/>
                  <a:t>Furthermore, one can test </a:t>
                </a:r>
                <a:r>
                  <a:rPr lang="en-US" sz="2400" dirty="0" err="1"/>
                  <a:t>bipartiteness</a:t>
                </a:r>
                <a:r>
                  <a:rPr lang="en-US" sz="2400" dirty="0"/>
                  <a:t> using BFS.</a:t>
                </a:r>
              </a:p>
              <a:p>
                <a:pPr marL="0" lvl="1" indent="0">
                  <a:defRPr/>
                </a:pPr>
                <a:endParaRPr lang="en-US" sz="1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1111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cxnSp>
        <p:nvCxnSpPr>
          <p:cNvPr id="62" name="AutoShape 1026">
            <a:extLst>
              <a:ext uri="{FF2B5EF4-FFF2-40B4-BE49-F238E27FC236}">
                <a16:creationId xmlns:a16="http://schemas.microsoft.com/office/drawing/2014/main" id="{49AC0675-F7B2-4752-BC45-D8D4D4F483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72250" y="3267075"/>
            <a:ext cx="1123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3" name="AutoShape 1027">
            <a:extLst>
              <a:ext uri="{FF2B5EF4-FFF2-40B4-BE49-F238E27FC236}">
                <a16:creationId xmlns:a16="http://schemas.microsoft.com/office/drawing/2014/main" id="{9187C23D-0DA4-4766-B9AE-D5DF7DA7069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58125" y="3429000"/>
            <a:ext cx="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4" name="AutoShape 1028">
            <a:extLst>
              <a:ext uri="{FF2B5EF4-FFF2-40B4-BE49-F238E27FC236}">
                <a16:creationId xmlns:a16="http://schemas.microsoft.com/office/drawing/2014/main" id="{1E4E8417-8204-4F3E-87BA-122D41E630B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10325" y="3429000"/>
            <a:ext cx="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5" name="AutoShape 1029">
            <a:extLst>
              <a:ext uri="{FF2B5EF4-FFF2-40B4-BE49-F238E27FC236}">
                <a16:creationId xmlns:a16="http://schemas.microsoft.com/office/drawing/2014/main" id="{BC942753-2AB4-4FA6-AF17-B8023C737800}"/>
              </a:ext>
            </a:extLst>
          </p:cNvPr>
          <p:cNvCxnSpPr>
            <a:cxnSpLocks noChangeShapeType="1"/>
            <a:stCxn id="71" idx="7"/>
            <a:endCxn id="70" idx="3"/>
          </p:cNvCxnSpPr>
          <p:nvPr/>
        </p:nvCxnSpPr>
        <p:spPr bwMode="auto">
          <a:xfrm flipV="1">
            <a:off x="7239000" y="4324350"/>
            <a:ext cx="4953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6" name="AutoShape 1030">
            <a:extLst>
              <a:ext uri="{FF2B5EF4-FFF2-40B4-BE49-F238E27FC236}">
                <a16:creationId xmlns:a16="http://schemas.microsoft.com/office/drawing/2014/main" id="{85C8F4F1-B3D4-4DA2-952F-8043D0617622}"/>
              </a:ext>
            </a:extLst>
          </p:cNvPr>
          <p:cNvCxnSpPr>
            <a:cxnSpLocks noChangeShapeType="1"/>
            <a:stCxn id="69" idx="5"/>
            <a:endCxn id="71" idx="1"/>
          </p:cNvCxnSpPr>
          <p:nvPr/>
        </p:nvCxnSpPr>
        <p:spPr bwMode="auto">
          <a:xfrm>
            <a:off x="6515100" y="4324350"/>
            <a:ext cx="4953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7" name="Oval 1033">
            <a:extLst>
              <a:ext uri="{FF2B5EF4-FFF2-40B4-BE49-F238E27FC236}">
                <a16:creationId xmlns:a16="http://schemas.microsoft.com/office/drawing/2014/main" id="{96940A9D-049C-4127-96B8-63347CD95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5" y="311467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8" name="Oval 1034">
            <a:extLst>
              <a:ext uri="{FF2B5EF4-FFF2-40B4-BE49-F238E27FC236}">
                <a16:creationId xmlns:a16="http://schemas.microsoft.com/office/drawing/2014/main" id="{2E8BF2DE-5756-428B-AE8C-7E522374C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675" y="311467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" name="Oval 1035">
            <a:extLst>
              <a:ext uri="{FF2B5EF4-FFF2-40B4-BE49-F238E27FC236}">
                <a16:creationId xmlns:a16="http://schemas.microsoft.com/office/drawing/2014/main" id="{C537CE62-2DE8-4AB7-89DA-ABC708AB3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5" y="404812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" name="Oval 1036">
            <a:extLst>
              <a:ext uri="{FF2B5EF4-FFF2-40B4-BE49-F238E27FC236}">
                <a16:creationId xmlns:a16="http://schemas.microsoft.com/office/drawing/2014/main" id="{E399378D-02DC-4362-9EEB-CDEFC979F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675" y="404812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" name="Oval 1037">
            <a:extLst>
              <a:ext uri="{FF2B5EF4-FFF2-40B4-BE49-F238E27FC236}">
                <a16:creationId xmlns:a16="http://schemas.microsoft.com/office/drawing/2014/main" id="{AF8B4EAB-00DB-4D44-9303-BBEF2CF63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775" y="4733925"/>
            <a:ext cx="323850" cy="323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" name="Oval 1038">
            <a:extLst>
              <a:ext uri="{FF2B5EF4-FFF2-40B4-BE49-F238E27FC236}">
                <a16:creationId xmlns:a16="http://schemas.microsoft.com/office/drawing/2014/main" id="{B2FE7D23-B7EA-4EB7-9381-82BCB1F26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105150"/>
            <a:ext cx="323850" cy="323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3" name="Oval 1039">
            <a:extLst>
              <a:ext uri="{FF2B5EF4-FFF2-40B4-BE49-F238E27FC236}">
                <a16:creationId xmlns:a16="http://schemas.microsoft.com/office/drawing/2014/main" id="{CA3C3F31-CFB4-476D-ACA9-6398C0F05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105150"/>
            <a:ext cx="323850" cy="32385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4" name="Oval 1040">
            <a:extLst>
              <a:ext uri="{FF2B5EF4-FFF2-40B4-BE49-F238E27FC236}">
                <a16:creationId xmlns:a16="http://schemas.microsoft.com/office/drawing/2014/main" id="{2A120DBC-6719-462D-BE49-62C6CCD04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038600"/>
            <a:ext cx="323850" cy="32385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5" name="Oval 1041">
            <a:extLst>
              <a:ext uri="{FF2B5EF4-FFF2-40B4-BE49-F238E27FC236}">
                <a16:creationId xmlns:a16="http://schemas.microsoft.com/office/drawing/2014/main" id="{E2AA1E84-D00C-40A5-AFC9-F10C9BA19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038600"/>
            <a:ext cx="323850" cy="323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6" name="Oval 1042">
            <a:extLst>
              <a:ext uri="{FF2B5EF4-FFF2-40B4-BE49-F238E27FC236}">
                <a16:creationId xmlns:a16="http://schemas.microsoft.com/office/drawing/2014/main" id="{CCC538DC-295D-41A3-A435-381016D12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724400"/>
            <a:ext cx="323850" cy="32385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77" name="AutoShape 1043">
            <a:extLst>
              <a:ext uri="{FF2B5EF4-FFF2-40B4-BE49-F238E27FC236}">
                <a16:creationId xmlns:a16="http://schemas.microsoft.com/office/drawing/2014/main" id="{E149ACFD-57BF-49C4-A6AD-F7AAB23FC77B}"/>
              </a:ext>
            </a:extLst>
          </p:cNvPr>
          <p:cNvCxnSpPr>
            <a:cxnSpLocks noChangeShapeType="1"/>
            <a:stCxn id="72" idx="6"/>
            <a:endCxn id="73" idx="2"/>
          </p:cNvCxnSpPr>
          <p:nvPr/>
        </p:nvCxnSpPr>
        <p:spPr bwMode="auto">
          <a:xfrm>
            <a:off x="1390650" y="3267075"/>
            <a:ext cx="11239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8" name="AutoShape 1044">
            <a:extLst>
              <a:ext uri="{FF2B5EF4-FFF2-40B4-BE49-F238E27FC236}">
                <a16:creationId xmlns:a16="http://schemas.microsoft.com/office/drawing/2014/main" id="{F17EB52B-A2BB-448C-8BB6-645D0F784633}"/>
              </a:ext>
            </a:extLst>
          </p:cNvPr>
          <p:cNvCxnSpPr>
            <a:cxnSpLocks noChangeShapeType="1"/>
            <a:stCxn id="75" idx="0"/>
            <a:endCxn id="73" idx="4"/>
          </p:cNvCxnSpPr>
          <p:nvPr/>
        </p:nvCxnSpPr>
        <p:spPr bwMode="auto">
          <a:xfrm flipV="1">
            <a:off x="2676525" y="34290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9" name="AutoShape 1045">
            <a:extLst>
              <a:ext uri="{FF2B5EF4-FFF2-40B4-BE49-F238E27FC236}">
                <a16:creationId xmlns:a16="http://schemas.microsoft.com/office/drawing/2014/main" id="{21E60B6A-CDEC-4F6A-9069-E569A01D7B3E}"/>
              </a:ext>
            </a:extLst>
          </p:cNvPr>
          <p:cNvCxnSpPr>
            <a:cxnSpLocks noChangeShapeType="1"/>
            <a:stCxn id="74" idx="0"/>
            <a:endCxn id="72" idx="4"/>
          </p:cNvCxnSpPr>
          <p:nvPr/>
        </p:nvCxnSpPr>
        <p:spPr bwMode="auto">
          <a:xfrm flipV="1">
            <a:off x="1228725" y="34290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0" name="AutoShape 1046">
            <a:extLst>
              <a:ext uri="{FF2B5EF4-FFF2-40B4-BE49-F238E27FC236}">
                <a16:creationId xmlns:a16="http://schemas.microsoft.com/office/drawing/2014/main" id="{485E2EFF-F617-427D-9B80-7C7D244D73F3}"/>
              </a:ext>
            </a:extLst>
          </p:cNvPr>
          <p:cNvCxnSpPr>
            <a:cxnSpLocks noChangeShapeType="1"/>
            <a:stCxn id="76" idx="0"/>
            <a:endCxn id="72" idx="5"/>
          </p:cNvCxnSpPr>
          <p:nvPr/>
        </p:nvCxnSpPr>
        <p:spPr bwMode="auto">
          <a:xfrm flipH="1" flipV="1">
            <a:off x="1343025" y="3381375"/>
            <a:ext cx="723900" cy="1343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1" name="AutoShape 1047">
            <a:extLst>
              <a:ext uri="{FF2B5EF4-FFF2-40B4-BE49-F238E27FC236}">
                <a16:creationId xmlns:a16="http://schemas.microsoft.com/office/drawing/2014/main" id="{6E107527-85CB-40C1-A9E9-F4EA95A2FA65}"/>
              </a:ext>
            </a:extLst>
          </p:cNvPr>
          <p:cNvCxnSpPr>
            <a:cxnSpLocks noChangeShapeType="1"/>
            <a:stCxn id="76" idx="7"/>
            <a:endCxn id="75" idx="3"/>
          </p:cNvCxnSpPr>
          <p:nvPr/>
        </p:nvCxnSpPr>
        <p:spPr bwMode="auto">
          <a:xfrm flipV="1">
            <a:off x="2181225" y="4314825"/>
            <a:ext cx="3810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2" name="Rectangle 1048">
            <a:extLst>
              <a:ext uri="{FF2B5EF4-FFF2-40B4-BE49-F238E27FC236}">
                <a16:creationId xmlns:a16="http://schemas.microsoft.com/office/drawing/2014/main" id="{D8557993-9A33-47E5-9770-ABF538E65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257800"/>
            <a:ext cx="1302690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kumimoji="1" lang="en-US" sz="1800" i="1">
                <a:latin typeface="+mn-lt"/>
                <a:cs typeface="+mn-cs"/>
              </a:rPr>
              <a:t>bipartite</a:t>
            </a:r>
            <a:br>
              <a:rPr kumimoji="1" lang="en-US" sz="1800" i="1">
                <a:latin typeface="+mn-lt"/>
                <a:cs typeface="+mn-cs"/>
              </a:rPr>
            </a:br>
            <a:r>
              <a:rPr kumimoji="1" lang="en-US" sz="1800" i="1">
                <a:latin typeface="+mn-lt"/>
                <a:cs typeface="+mn-cs"/>
              </a:rPr>
              <a:t>(2-colorable)</a:t>
            </a:r>
          </a:p>
        </p:txBody>
      </p:sp>
      <p:sp>
        <p:nvSpPr>
          <p:cNvPr id="83" name="Rectangle 1049">
            <a:extLst>
              <a:ext uri="{FF2B5EF4-FFF2-40B4-BE49-F238E27FC236}">
                <a16:creationId xmlns:a16="http://schemas.microsoft.com/office/drawing/2014/main" id="{D437E79D-23FE-4147-83C8-60688392B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992" y="5249416"/>
            <a:ext cx="1643416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kumimoji="1" lang="en-US" sz="1800" i="1">
                <a:latin typeface="+mn-lt"/>
                <a:cs typeface="+mn-cs"/>
              </a:rPr>
              <a:t>not bipartite</a:t>
            </a:r>
            <a:br>
              <a:rPr kumimoji="1" lang="en-US" sz="1800" i="1">
                <a:latin typeface="+mn-lt"/>
                <a:cs typeface="+mn-cs"/>
              </a:rPr>
            </a:br>
            <a:r>
              <a:rPr kumimoji="1" lang="en-US" sz="1800" i="1">
                <a:latin typeface="+mn-lt"/>
                <a:cs typeface="+mn-cs"/>
              </a:rPr>
              <a:t>(not 2-colorable)</a:t>
            </a:r>
          </a:p>
        </p:txBody>
      </p:sp>
      <p:cxnSp>
        <p:nvCxnSpPr>
          <p:cNvPr id="28" name="AutoShape 1026">
            <a:extLst>
              <a:ext uri="{FF2B5EF4-FFF2-40B4-BE49-F238E27FC236}">
                <a16:creationId xmlns:a16="http://schemas.microsoft.com/office/drawing/2014/main" id="{269E4B62-E3F6-4CA6-A7E5-17861B1B5E5A}"/>
              </a:ext>
            </a:extLst>
          </p:cNvPr>
          <p:cNvCxnSpPr>
            <a:cxnSpLocks noChangeShapeType="1"/>
            <a:stCxn id="71" idx="0"/>
            <a:endCxn id="67" idx="5"/>
          </p:cNvCxnSpPr>
          <p:nvPr/>
        </p:nvCxnSpPr>
        <p:spPr bwMode="auto">
          <a:xfrm flipH="1" flipV="1">
            <a:off x="6515298" y="3391098"/>
            <a:ext cx="609402" cy="13428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388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Summary of last lecture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59"/>
                <a:ext cx="8229600" cy="5534315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endParaRPr lang="en-US" altLang="en-US" sz="2400" dirty="0">
                  <a:solidFill>
                    <a:srgbClr val="0070C0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BFS(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>
                    <a:solidFill>
                      <a:srgbClr val="0070C0"/>
                    </a:solidFill>
                  </a:rPr>
                  <a:t>) </a:t>
                </a:r>
                <a:r>
                  <a:rPr lang="en-US" altLang="en-US" sz="2400" dirty="0"/>
                  <a:t>implemented using queue.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/>
                  <a:t>Edges into then-undiscovered vertices define a tree – the “Breadth First spanning tree” of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/>
                  <a:t>Level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 in the tree are exactly all vertices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s.t.</a:t>
                </a:r>
                <a:r>
                  <a:rPr lang="en-US" altLang="en-US" sz="2400" dirty="0"/>
                  <a:t>, the shortest path (in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dirty="0"/>
                  <a:t>) from the root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dirty="0"/>
                  <a:t> is of length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>
                    <a:solidFill>
                      <a:srgbClr val="FF0000"/>
                    </a:solidFill>
                  </a:rPr>
                  <a:t>All</a:t>
                </a:r>
                <a:r>
                  <a:rPr lang="en-US" altLang="en-US" sz="2400" dirty="0"/>
                  <a:t> nontree edges join vertices on the same or adjacent </a:t>
                </a:r>
                <a:r>
                  <a:rPr lang="en-US" altLang="en-US" sz="2400" dirty="0" smtClean="0"/>
                  <a:t>layers </a:t>
                </a:r>
                <a:r>
                  <a:rPr lang="en-US" altLang="en-US" sz="2400" dirty="0"/>
                  <a:t>of the tree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/>
                  <a:t>Applications: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Shortest Path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Connected component 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Test </a:t>
                </a:r>
                <a:r>
                  <a:rPr lang="en-US" altLang="en-US" sz="2000" dirty="0" err="1"/>
                  <a:t>bipartiteness</a:t>
                </a:r>
                <a:r>
                  <a:rPr lang="en-US" altLang="en-US" sz="2000" dirty="0"/>
                  <a:t> / 2-coloring</a:t>
                </a:r>
              </a:p>
              <a:p>
                <a:pPr marL="800100" lvl="1" indent="-342900" eaLnBrk="1" hangingPunct="1">
                  <a:lnSpc>
                    <a:spcPct val="80000"/>
                  </a:lnSpc>
                  <a:buFont typeface="Arial" panose="020B0604020202020204" pitchFamily="34" charset="0"/>
                  <a:buChar char="•"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59"/>
                <a:ext cx="8229600" cy="5534315"/>
              </a:xfrm>
              <a:blipFill>
                <a:blip r:embed="rId3"/>
                <a:stretch>
                  <a:fillRect l="-963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61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5150" y="3886200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Depth First Search</a:t>
            </a:r>
          </a:p>
          <a:p>
            <a:pPr eaLnBrk="1" hangingPunct="1"/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18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Depth First Search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1539"/>
            <a:ext cx="8229600" cy="5181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kumimoji="1" lang="en-US" sz="2400" dirty="0"/>
          </a:p>
          <a:p>
            <a:pPr marL="0" indent="0" eaLnBrk="1" hangingPunct="1">
              <a:buNone/>
              <a:defRPr/>
            </a:pPr>
            <a:endParaRPr kumimoji="1" lang="en-US" sz="2400" dirty="0"/>
          </a:p>
          <a:p>
            <a:pPr marL="0" indent="0" eaLnBrk="1" hangingPunct="1">
              <a:buNone/>
              <a:defRPr/>
            </a:pPr>
            <a:r>
              <a:rPr kumimoji="1" lang="en-US" sz="2400" dirty="0"/>
              <a:t>Follow the first path you find </a:t>
            </a:r>
          </a:p>
          <a:p>
            <a:pPr marL="0" indent="0" eaLnBrk="1" hangingPunct="1">
              <a:buNone/>
              <a:defRPr/>
            </a:pPr>
            <a:r>
              <a:rPr kumimoji="1" lang="en-US" sz="2400" dirty="0"/>
              <a:t>as far as you can go; back up </a:t>
            </a:r>
          </a:p>
          <a:p>
            <a:pPr marL="0" indent="0" eaLnBrk="1" hangingPunct="1">
              <a:buNone/>
              <a:defRPr/>
            </a:pPr>
            <a:r>
              <a:rPr kumimoji="1" lang="en-US" sz="2400" dirty="0"/>
              <a:t>to last unexplored edge when </a:t>
            </a:r>
          </a:p>
          <a:p>
            <a:pPr marL="0" indent="0" eaLnBrk="1" hangingPunct="1">
              <a:buNone/>
              <a:defRPr/>
            </a:pPr>
            <a:r>
              <a:rPr kumimoji="1" lang="en-US" sz="2400" dirty="0"/>
              <a:t>you reach a dead end, </a:t>
            </a:r>
          </a:p>
          <a:p>
            <a:pPr marL="0" indent="0" eaLnBrk="1" hangingPunct="1">
              <a:buNone/>
              <a:defRPr/>
            </a:pPr>
            <a:r>
              <a:rPr kumimoji="1" lang="en-US" sz="2400" dirty="0"/>
              <a:t>then go as far you can </a:t>
            </a:r>
          </a:p>
          <a:p>
            <a:pPr marL="0" indent="0" eaLnBrk="1" hangingPunct="1">
              <a:buNone/>
              <a:defRPr/>
            </a:pPr>
            <a:endParaRPr kumimoji="1" lang="en-US" sz="2400" dirty="0"/>
          </a:p>
          <a:p>
            <a:pPr marL="0" indent="0" eaLnBrk="1" hangingPunct="1">
              <a:buNone/>
              <a:defRPr/>
            </a:pPr>
            <a:endParaRPr kumimoji="1" lang="en-US" sz="2400" dirty="0"/>
          </a:p>
          <a:p>
            <a:pPr marL="0" indent="0" eaLnBrk="1" hangingPunct="1">
              <a:buNone/>
              <a:defRPr/>
            </a:pPr>
            <a:endParaRPr kumimoji="1" lang="en-US" sz="2400" dirty="0"/>
          </a:p>
          <a:p>
            <a:pPr marL="0" indent="0" eaLnBrk="1" hangingPunct="1">
              <a:buNone/>
              <a:defRPr/>
            </a:pPr>
            <a:r>
              <a:rPr kumimoji="1" lang="en-US" sz="2400" dirty="0"/>
              <a:t>Naturally implemented using recursive calls or a stack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334486-92E9-496A-A58F-FC9459883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" t="2481" r="5926"/>
          <a:stretch/>
        </p:blipFill>
        <p:spPr>
          <a:xfrm>
            <a:off x="4810540" y="925759"/>
            <a:ext cx="4004050" cy="44856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0448"/>
          <a:stretch/>
        </p:blipFill>
        <p:spPr>
          <a:xfrm>
            <a:off x="8095128" y="5177593"/>
            <a:ext cx="719461" cy="10955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5088600" y="1251720"/>
              <a:ext cx="3811680" cy="3634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73480" y="1236960"/>
                <a:ext cx="3834000" cy="366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918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Properties of BFS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endParaRPr lang="en-US" altLang="en-US" sz="2400" dirty="0">
                  <a:solidFill>
                    <a:srgbClr val="0070C0"/>
                  </a:solidFill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Claim: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 All</a:t>
                </a:r>
                <a:r>
                  <a:rPr lang="en-US" altLang="en-US" sz="2400" dirty="0"/>
                  <a:t> nontree edges join vertices on the same or adjacent levels of the tree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Proof</a:t>
                </a:r>
                <a:r>
                  <a:rPr lang="en-US" altLang="en-US" sz="2400" dirty="0"/>
                  <a:t>: Consider an edge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Say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400" dirty="0"/>
                  <a:t> is first discovered and it is added to level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We show y will be at level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This is because when vertices incident to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400" dirty="0"/>
                  <a:t> are considered in the loop, if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400" dirty="0"/>
                  <a:t> is still undiscovered, it will be discovered and added to level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en-US" sz="2400" dirty="0"/>
                  <a:t>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3"/>
                <a:stretch>
                  <a:fillRect l="-1111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46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DFS(s) – Recursive 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r>
                  <a:rPr kumimoji="1" lang="en-US" sz="2400" dirty="0" smtClean="0">
                    <a:solidFill>
                      <a:srgbClr val="0070C0"/>
                    </a:solidFill>
                  </a:rPr>
                  <a:t>Initialization</a:t>
                </a:r>
                <a:r>
                  <a:rPr kumimoji="1" lang="en-US" sz="2400" dirty="0"/>
                  <a:t>: mark all vertices undiscovered	</a:t>
                </a:r>
              </a:p>
              <a:p>
                <a:pPr marL="342900" lvl="1" indent="0" eaLnBrk="1" hangingPunct="1">
                  <a:lnSpc>
                    <a:spcPct val="90000"/>
                  </a:lnSpc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endParaRPr kumimoji="1" lang="en-US" sz="1600" dirty="0"/>
              </a:p>
              <a:p>
                <a:pPr marL="0" indent="0" eaLnBrk="1" hangingPunct="1">
                  <a:lnSpc>
                    <a:spcPct val="90000"/>
                  </a:lnSpc>
                  <a:buNone/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r>
                  <a:rPr kumimoji="1" lang="en-US" sz="2400" dirty="0"/>
                  <a:t>DFS(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sz="2400" dirty="0"/>
                  <a:t>) </a:t>
                </a:r>
              </a:p>
              <a:p>
                <a:pPr marL="342900" lvl="1" indent="0" eaLnBrk="1" hangingPunct="1">
                  <a:lnSpc>
                    <a:spcPct val="90000"/>
                  </a:lnSpc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r>
                  <a:rPr kumimoji="1" lang="en-US" sz="2400" dirty="0"/>
                  <a:t>Mark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sz="2400" dirty="0"/>
                  <a:t> </a:t>
                </a:r>
                <a:r>
                  <a:rPr kumimoji="1" lang="en-US" sz="2400" dirty="0">
                    <a:solidFill>
                      <a:srgbClr val="00B050"/>
                    </a:solidFill>
                  </a:rPr>
                  <a:t>discovered</a:t>
                </a:r>
              </a:p>
              <a:p>
                <a:pPr marL="342900" lvl="1" indent="0" eaLnBrk="1" hangingPunct="1">
                  <a:lnSpc>
                    <a:spcPct val="90000"/>
                  </a:lnSpc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endParaRPr kumimoji="1" lang="en-US" sz="1200" dirty="0"/>
              </a:p>
              <a:p>
                <a:pPr marL="342900" lvl="1" indent="0" eaLnBrk="1" hangingPunct="1">
                  <a:lnSpc>
                    <a:spcPct val="90000"/>
                  </a:lnSpc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r>
                  <a:rPr kumimoji="1" lang="en-US" sz="2400" dirty="0"/>
                  <a:t>for each edge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kumimoji="1" lang="en-US" sz="24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kumimoji="1"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sz="24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kumimoji="1" lang="en-US" sz="2400" dirty="0"/>
              </a:p>
              <a:p>
                <a:pPr marL="342900" lvl="1" indent="0" eaLnBrk="1" hangingPunct="1">
                  <a:lnSpc>
                    <a:spcPct val="90000"/>
                  </a:lnSpc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r>
                  <a:rPr kumimoji="1" lang="en-US" sz="2400" dirty="0"/>
                  <a:t>	if (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sz="2400" dirty="0"/>
                  <a:t> is undiscovered)</a:t>
                </a:r>
              </a:p>
              <a:p>
                <a:pPr marL="342900" lvl="1" indent="0" eaLnBrk="1" hangingPunct="1">
                  <a:lnSpc>
                    <a:spcPct val="90000"/>
                  </a:lnSpc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r>
                  <a:rPr kumimoji="1" lang="en-US" sz="2400" dirty="0"/>
                  <a:t>		Mark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sz="2400" dirty="0"/>
                  <a:t> </a:t>
                </a:r>
                <a:r>
                  <a:rPr kumimoji="1" lang="en-US" sz="2400" dirty="0" smtClean="0">
                    <a:solidFill>
                      <a:srgbClr val="00B050"/>
                    </a:solidFill>
                  </a:rPr>
                  <a:t>discovered</a:t>
                </a:r>
                <a:endParaRPr kumimoji="1" lang="en-US" sz="2400" dirty="0" smtClean="0"/>
              </a:p>
              <a:p>
                <a:pPr marL="342900" lvl="1" indent="0" eaLnBrk="1" hangingPunct="1">
                  <a:lnSpc>
                    <a:spcPct val="90000"/>
                  </a:lnSpc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r>
                  <a:rPr kumimoji="1" lang="en-US" sz="2400" dirty="0" smtClean="0"/>
                  <a:t>		</a:t>
                </a:r>
                <a14:m>
                  <m:oMath xmlns:m="http://schemas.openxmlformats.org/officeDocument/2006/math">
                    <m:r>
                      <a:rPr kumimoji="1"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kumimoji="1" lang="en-US" sz="2400" i="1">
                        <a:latin typeface="Cambria Math" panose="02040503050406030204" pitchFamily="18" charset="0"/>
                      </a:rPr>
                      <m:t>parent</m:t>
                    </m:r>
                    <m:r>
                      <a:rPr kumimoji="1"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kumimoji="1" lang="en-US" sz="2400" dirty="0"/>
                  <a:t> </a:t>
                </a:r>
              </a:p>
              <a:p>
                <a:pPr marL="342900" lvl="1" indent="0" eaLnBrk="1" hangingPunct="1">
                  <a:lnSpc>
                    <a:spcPct val="90000"/>
                  </a:lnSpc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r>
                  <a:rPr kumimoji="1" lang="en-US" sz="2400" dirty="0" smtClean="0"/>
                  <a:t>		DFS</a:t>
                </a:r>
                <a:r>
                  <a:rPr kumimoji="1" lang="en-US" sz="2400" dirty="0"/>
                  <a:t>(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sz="2400" dirty="0"/>
                  <a:t>)</a:t>
                </a:r>
              </a:p>
              <a:p>
                <a:pPr marL="342900" lvl="1" indent="0" eaLnBrk="1" hangingPunct="1">
                  <a:lnSpc>
                    <a:spcPct val="90000"/>
                  </a:lnSpc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endParaRPr kumimoji="1" lang="en-US" sz="1200" dirty="0"/>
              </a:p>
              <a:p>
                <a:pPr marL="342900" lvl="1" indent="0" eaLnBrk="1" hangingPunct="1">
                  <a:lnSpc>
                    <a:spcPct val="90000"/>
                  </a:lnSpc>
                  <a:tabLst>
                    <a:tab pos="795338" algn="l"/>
                    <a:tab pos="1311275" algn="l"/>
                    <a:tab pos="3765550" algn="l"/>
                  </a:tabLst>
                  <a:defRPr/>
                </a:pPr>
                <a:r>
                  <a:rPr kumimoji="1" lang="en-US" sz="2400" dirty="0"/>
                  <a:t>Mark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sz="2400" dirty="0"/>
                  <a:t> </a:t>
                </a:r>
                <a:r>
                  <a:rPr kumimoji="1" lang="en-US" sz="2400" dirty="0">
                    <a:solidFill>
                      <a:srgbClr val="FF0000"/>
                    </a:solidFill>
                  </a:rPr>
                  <a:t>fully-discovered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1111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637" y="1579748"/>
            <a:ext cx="2905125" cy="48101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5145120" y="2295360"/>
              <a:ext cx="345600" cy="381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30000" y="2280240"/>
                <a:ext cx="375840" cy="41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511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Non-Tree Edges in DFS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1539"/>
            <a:ext cx="8229600" cy="51816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kumimoji="1" lang="en-US" sz="2400" dirty="0">
                <a:ea typeface="Osaka" charset="0"/>
                <a:cs typeface="Osaka" charset="0"/>
              </a:rPr>
              <a:t>BFS tree ≠ DFS tree, but, as with BFS, DFS has found a tree in the graph </a:t>
            </a:r>
            <a:r>
              <a:rPr kumimoji="1" lang="en-US" sz="2400" dirty="0" err="1">
                <a:ea typeface="Osaka" charset="0"/>
                <a:cs typeface="Osaka" charset="0"/>
              </a:rPr>
              <a:t>s.t.</a:t>
            </a:r>
            <a:r>
              <a:rPr kumimoji="1" lang="en-US" sz="2400" dirty="0">
                <a:ea typeface="Osaka" charset="0"/>
                <a:cs typeface="Osaka" charset="0"/>
              </a:rPr>
              <a:t> non-tree edges are "simple</a:t>
            </a:r>
            <a:r>
              <a:rPr kumimoji="1" lang="en-US" altLang="ja-JP" sz="2400" dirty="0">
                <a:ea typeface="Osaka" charset="0"/>
                <a:cs typeface="Osaka" charset="0"/>
              </a:rPr>
              <a:t>"</a:t>
            </a:r>
            <a:r>
              <a:rPr kumimoji="1" lang="en-US" sz="2400" dirty="0">
                <a:ea typeface="Osaka" charset="0"/>
                <a:cs typeface="Osaka" charset="0"/>
              </a:rPr>
              <a:t> in some way.</a:t>
            </a:r>
            <a:endParaRPr kumimoji="1" lang="en-US" sz="2400" dirty="0"/>
          </a:p>
          <a:p>
            <a:pPr marL="0" indent="0" eaLnBrk="1" hangingPunct="1">
              <a:buNone/>
              <a:defRPr/>
            </a:pPr>
            <a:endParaRPr kumimoji="1" lang="en-US" sz="2400" dirty="0"/>
          </a:p>
          <a:p>
            <a:pPr marL="0" indent="0" eaLnBrk="1" hangingPunct="1">
              <a:buNone/>
              <a:defRPr/>
            </a:pPr>
            <a:r>
              <a:rPr kumimoji="1" lang="en-US" sz="2400" dirty="0"/>
              <a:t>All non-tree edges join a vertex and one of its </a:t>
            </a:r>
            <a:r>
              <a:rPr kumimoji="1" lang="en-US" sz="2400" dirty="0" smtClean="0"/>
              <a:t>descendants/ancestors </a:t>
            </a:r>
            <a:r>
              <a:rPr kumimoji="1" lang="en-US" sz="2400" dirty="0"/>
              <a:t>in the DFS tree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AutoShape 1028" descr="25%">
            <a:extLst>
              <a:ext uri="{FF2B5EF4-FFF2-40B4-BE49-F238E27FC236}">
                <a16:creationId xmlns:a16="http://schemas.microsoft.com/office/drawing/2014/main" id="{FF70A729-CB43-48AE-A585-455B6B90C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762500"/>
            <a:ext cx="990600" cy="1028700"/>
          </a:xfrm>
          <a:prstGeom prst="triangle">
            <a:avLst>
              <a:gd name="adj" fmla="val 50000"/>
            </a:avLst>
          </a:prstGeom>
          <a:pattFill prst="pct25">
            <a:fgClr>
              <a:srgbClr val="0070C0"/>
            </a:fgClr>
            <a:bgClr>
              <a:srgbClr val="FFFFFF"/>
            </a:bgClr>
          </a:pattFill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AutoShape 1029" descr="25%">
            <a:extLst>
              <a:ext uri="{FF2B5EF4-FFF2-40B4-BE49-F238E27FC236}">
                <a16:creationId xmlns:a16="http://schemas.microsoft.com/office/drawing/2014/main" id="{14822DC1-B887-4F24-A66B-2E7BB90D3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762500"/>
            <a:ext cx="1295400" cy="1028700"/>
          </a:xfrm>
          <a:prstGeom prst="triangle">
            <a:avLst>
              <a:gd name="adj" fmla="val 50000"/>
            </a:avLst>
          </a:prstGeom>
          <a:pattFill prst="pct25">
            <a:fgClr>
              <a:srgbClr val="0070C0"/>
            </a:fgClr>
            <a:bgClr>
              <a:srgbClr val="FFFFFF"/>
            </a:bgClr>
          </a:pattFill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7" name="AutoShape 1030">
            <a:extLst>
              <a:ext uri="{FF2B5EF4-FFF2-40B4-BE49-F238E27FC236}">
                <a16:creationId xmlns:a16="http://schemas.microsoft.com/office/drawing/2014/main" id="{24D808BA-5DD6-4F4D-A7F8-A52419EF1F95}"/>
              </a:ext>
            </a:extLst>
          </p:cNvPr>
          <p:cNvCxnSpPr>
            <a:cxnSpLocks noChangeShapeType="1"/>
            <a:endCxn id="9" idx="1"/>
          </p:cNvCxnSpPr>
          <p:nvPr/>
        </p:nvCxnSpPr>
        <p:spPr bwMode="auto">
          <a:xfrm flipV="1">
            <a:off x="4610100" y="3848100"/>
            <a:ext cx="938213" cy="914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AutoShape 1031">
            <a:extLst>
              <a:ext uri="{FF2B5EF4-FFF2-40B4-BE49-F238E27FC236}">
                <a16:creationId xmlns:a16="http://schemas.microsoft.com/office/drawing/2014/main" id="{6B74BAB0-9510-4A0C-B8F0-BA9A6EE65865}"/>
              </a:ext>
            </a:extLst>
          </p:cNvPr>
          <p:cNvCxnSpPr>
            <a:cxnSpLocks noChangeShapeType="1"/>
            <a:endCxn id="9" idx="3"/>
          </p:cNvCxnSpPr>
          <p:nvPr/>
        </p:nvCxnSpPr>
        <p:spPr bwMode="auto">
          <a:xfrm flipH="1" flipV="1">
            <a:off x="5653088" y="3848100"/>
            <a:ext cx="785812" cy="9001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Rectangle 1032">
            <a:extLst>
              <a:ext uri="{FF2B5EF4-FFF2-40B4-BE49-F238E27FC236}">
                <a16:creationId xmlns:a16="http://schemas.microsoft.com/office/drawing/2014/main" id="{218C9898-52DD-4B53-B2D7-C61026898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810000"/>
            <a:ext cx="76200" cy="74613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Line 1033">
            <a:extLst>
              <a:ext uri="{FF2B5EF4-FFF2-40B4-BE49-F238E27FC236}">
                <a16:creationId xmlns:a16="http://schemas.microsoft.com/office/drawing/2014/main" id="{6DF8CA28-C008-46BC-BDFB-8E0E7236411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53000" y="5410200"/>
            <a:ext cx="1066800" cy="76200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Line 1034">
            <a:extLst>
              <a:ext uri="{FF2B5EF4-FFF2-40B4-BE49-F238E27FC236}">
                <a16:creationId xmlns:a16="http://schemas.microsoft.com/office/drawing/2014/main" id="{E797DBD8-51D5-4E68-A633-A2AB677EE3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5257800"/>
            <a:ext cx="290513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Line 1035">
            <a:extLst>
              <a:ext uri="{FF2B5EF4-FFF2-40B4-BE49-F238E27FC236}">
                <a16:creationId xmlns:a16="http://schemas.microsoft.com/office/drawing/2014/main" id="{43DF96D2-34DC-4EEF-ADC2-E280BA510D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5257800"/>
            <a:ext cx="304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Freeform 1036">
            <a:extLst>
              <a:ext uri="{FF2B5EF4-FFF2-40B4-BE49-F238E27FC236}">
                <a16:creationId xmlns:a16="http://schemas.microsoft.com/office/drawing/2014/main" id="{C91B5972-97D7-434C-BB7D-CA018E7993F0}"/>
              </a:ext>
            </a:extLst>
          </p:cNvPr>
          <p:cNvSpPr>
            <a:spLocks/>
          </p:cNvSpPr>
          <p:nvPr/>
        </p:nvSpPr>
        <p:spPr bwMode="auto">
          <a:xfrm>
            <a:off x="6096000" y="4267200"/>
            <a:ext cx="635000" cy="914400"/>
          </a:xfrm>
          <a:custGeom>
            <a:avLst/>
            <a:gdLst>
              <a:gd name="T0" fmla="*/ 0 w 400"/>
              <a:gd name="T1" fmla="*/ 0 h 576"/>
              <a:gd name="T2" fmla="*/ 336 w 400"/>
              <a:gd name="T3" fmla="*/ 96 h 576"/>
              <a:gd name="T4" fmla="*/ 384 w 400"/>
              <a:gd name="T5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0" h="576">
                <a:moveTo>
                  <a:pt x="0" y="0"/>
                </a:moveTo>
                <a:cubicBezTo>
                  <a:pt x="136" y="0"/>
                  <a:pt x="272" y="0"/>
                  <a:pt x="336" y="96"/>
                </a:cubicBezTo>
                <a:cubicBezTo>
                  <a:pt x="400" y="192"/>
                  <a:pt x="376" y="496"/>
                  <a:pt x="384" y="576"/>
                </a:cubicBezTo>
              </a:path>
            </a:pathLst>
          </a:custGeom>
          <a:noFill/>
          <a:ln w="57150" cap="rnd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Freeform 1037">
            <a:extLst>
              <a:ext uri="{FF2B5EF4-FFF2-40B4-BE49-F238E27FC236}">
                <a16:creationId xmlns:a16="http://schemas.microsoft.com/office/drawing/2014/main" id="{1E995EB2-B16C-44F6-B733-1238B9717BB7}"/>
              </a:ext>
            </a:extLst>
          </p:cNvPr>
          <p:cNvSpPr>
            <a:spLocks/>
          </p:cNvSpPr>
          <p:nvPr/>
        </p:nvSpPr>
        <p:spPr bwMode="auto">
          <a:xfrm>
            <a:off x="4064000" y="4953000"/>
            <a:ext cx="431800" cy="685800"/>
          </a:xfrm>
          <a:custGeom>
            <a:avLst/>
            <a:gdLst>
              <a:gd name="T0" fmla="*/ 80 w 272"/>
              <a:gd name="T1" fmla="*/ 432 h 432"/>
              <a:gd name="T2" fmla="*/ 32 w 272"/>
              <a:gd name="T3" fmla="*/ 144 h 432"/>
              <a:gd name="T4" fmla="*/ 272 w 272"/>
              <a:gd name="T5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2" h="432">
                <a:moveTo>
                  <a:pt x="80" y="432"/>
                </a:moveTo>
                <a:cubicBezTo>
                  <a:pt x="40" y="324"/>
                  <a:pt x="0" y="216"/>
                  <a:pt x="32" y="144"/>
                </a:cubicBezTo>
                <a:cubicBezTo>
                  <a:pt x="64" y="72"/>
                  <a:pt x="168" y="36"/>
                  <a:pt x="272" y="0"/>
                </a:cubicBezTo>
              </a:path>
            </a:pathLst>
          </a:custGeom>
          <a:noFill/>
          <a:ln w="57150" cap="rnd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24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20BA7-3010-F345-B6B5-699052445C3B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 dirty="0">
                <a:solidFill>
                  <a:srgbClr val="002060"/>
                </a:solidFill>
              </a:rPr>
              <a:t>DFS(A)</a:t>
            </a:r>
          </a:p>
        </p:txBody>
      </p:sp>
      <p:sp>
        <p:nvSpPr>
          <p:cNvPr id="403459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  <a:endParaRPr lang="en-US" sz="2400">
              <a:solidFill>
                <a:schemeClr val="bg1"/>
              </a:solidFill>
              <a:latin typeface="Times New Roman" charset="0"/>
              <a:cs typeface="+mn-cs"/>
            </a:endParaRPr>
          </a:p>
        </p:txBody>
      </p:sp>
      <p:sp>
        <p:nvSpPr>
          <p:cNvPr id="403460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</a:t>
            </a:r>
          </a:p>
        </p:txBody>
      </p:sp>
      <p:sp>
        <p:nvSpPr>
          <p:cNvPr id="403461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03462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03463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03464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</a:t>
            </a:r>
          </a:p>
        </p:txBody>
      </p:sp>
      <p:sp>
        <p:nvSpPr>
          <p:cNvPr id="403465" name="Oval 9"/>
          <p:cNvSpPr>
            <a:spLocks noChangeArrowheads="1"/>
          </p:cNvSpPr>
          <p:nvPr/>
        </p:nvSpPr>
        <p:spPr bwMode="auto">
          <a:xfrm rot="-63699">
            <a:off x="2243138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</a:t>
            </a:r>
          </a:p>
        </p:txBody>
      </p:sp>
      <p:sp>
        <p:nvSpPr>
          <p:cNvPr id="403466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</a:t>
            </a:r>
          </a:p>
        </p:txBody>
      </p:sp>
      <p:sp>
        <p:nvSpPr>
          <p:cNvPr id="403467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</a:t>
            </a:r>
          </a:p>
        </p:txBody>
      </p:sp>
      <p:sp>
        <p:nvSpPr>
          <p:cNvPr id="403468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</a:t>
            </a:r>
          </a:p>
        </p:txBody>
      </p:sp>
      <p:sp>
        <p:nvSpPr>
          <p:cNvPr id="403469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03470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03471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03472" name="AutoShape 16"/>
          <p:cNvCxnSpPr>
            <a:cxnSpLocks noChangeShapeType="1"/>
            <a:stCxn id="403459" idx="5"/>
            <a:endCxn id="403461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73" name="AutoShape 17"/>
          <p:cNvCxnSpPr>
            <a:cxnSpLocks noChangeShapeType="1"/>
            <a:stCxn id="403467" idx="0"/>
            <a:endCxn id="403464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74" name="AutoShape 18"/>
          <p:cNvCxnSpPr>
            <a:cxnSpLocks noChangeShapeType="1"/>
            <a:stCxn id="403464" idx="4"/>
            <a:endCxn id="403465" idx="0"/>
          </p:cNvCxnSpPr>
          <p:nvPr/>
        </p:nvCxnSpPr>
        <p:spPr bwMode="auto">
          <a:xfrm>
            <a:off x="2598738" y="3584575"/>
            <a:ext cx="6350" cy="2206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75" name="AutoShape 19"/>
          <p:cNvCxnSpPr>
            <a:cxnSpLocks noChangeShapeType="1"/>
            <a:stCxn id="403464" idx="5"/>
            <a:endCxn id="403463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76" name="AutoShape 20"/>
          <p:cNvCxnSpPr>
            <a:cxnSpLocks noChangeShapeType="1"/>
            <a:stCxn id="403463" idx="7"/>
            <a:endCxn id="403461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77" name="AutoShape 21"/>
          <p:cNvCxnSpPr>
            <a:cxnSpLocks noChangeShapeType="1"/>
            <a:stCxn id="403461" idx="5"/>
            <a:endCxn id="403470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78" name="AutoShape 22"/>
          <p:cNvCxnSpPr>
            <a:cxnSpLocks noChangeShapeType="1"/>
            <a:stCxn id="403470" idx="4"/>
            <a:endCxn id="403471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79" name="AutoShape 23"/>
          <p:cNvCxnSpPr>
            <a:cxnSpLocks noChangeShapeType="1"/>
            <a:stCxn id="403469" idx="6"/>
            <a:endCxn id="403470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80" name="AutoShape 24"/>
          <p:cNvCxnSpPr>
            <a:cxnSpLocks noChangeShapeType="1"/>
            <a:stCxn id="403464" idx="7"/>
            <a:endCxn id="403460" idx="3"/>
          </p:cNvCxnSpPr>
          <p:nvPr/>
        </p:nvCxnSpPr>
        <p:spPr bwMode="auto">
          <a:xfrm flipV="1">
            <a:off x="2847975" y="2643188"/>
            <a:ext cx="227013" cy="25241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81" name="AutoShape 25"/>
          <p:cNvCxnSpPr>
            <a:cxnSpLocks noChangeShapeType="1"/>
            <a:stCxn id="403460" idx="7"/>
            <a:endCxn id="403459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82" name="AutoShape 26"/>
          <p:cNvCxnSpPr>
            <a:cxnSpLocks noChangeShapeType="1"/>
            <a:stCxn id="403460" idx="6"/>
            <a:endCxn id="403461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83" name="AutoShape 27"/>
          <p:cNvCxnSpPr>
            <a:cxnSpLocks noChangeShapeType="1"/>
            <a:stCxn id="403465" idx="4"/>
            <a:endCxn id="403466" idx="0"/>
          </p:cNvCxnSpPr>
          <p:nvPr/>
        </p:nvCxnSpPr>
        <p:spPr bwMode="auto">
          <a:xfrm>
            <a:off x="2619375" y="4597400"/>
            <a:ext cx="952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84" name="AutoShape 28"/>
          <p:cNvCxnSpPr>
            <a:cxnSpLocks noChangeShapeType="1"/>
            <a:stCxn id="403467" idx="6"/>
            <a:endCxn id="403466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85" name="AutoShape 29"/>
          <p:cNvCxnSpPr>
            <a:cxnSpLocks noChangeShapeType="1"/>
            <a:stCxn id="403467" idx="4"/>
            <a:endCxn id="403468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86" name="AutoShape 30"/>
          <p:cNvCxnSpPr>
            <a:cxnSpLocks noChangeShapeType="1"/>
            <a:stCxn id="403468" idx="7"/>
            <a:endCxn id="403466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87" name="AutoShape 31"/>
          <p:cNvCxnSpPr>
            <a:cxnSpLocks noChangeShapeType="1"/>
            <a:stCxn id="403463" idx="4"/>
            <a:endCxn id="403462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3488" name="AutoShape 32"/>
          <p:cNvCxnSpPr>
            <a:cxnSpLocks noChangeShapeType="1"/>
            <a:stCxn id="403461" idx="4"/>
            <a:endCxn id="403469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3489" name="Rectangle 33"/>
          <p:cNvSpPr>
            <a:spLocks noChangeArrowheads="1"/>
          </p:cNvSpPr>
          <p:nvPr/>
        </p:nvSpPr>
        <p:spPr bwMode="auto">
          <a:xfrm>
            <a:off x="79375" y="1462088"/>
            <a:ext cx="23749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2000" dirty="0">
                <a:latin typeface="Helvetica" charset="0"/>
                <a:cs typeface="+mn-cs"/>
              </a:rPr>
              <a:t>Suppose edge lists</a:t>
            </a:r>
          </a:p>
          <a:p>
            <a:pPr algn="l">
              <a:defRPr/>
            </a:pPr>
            <a:r>
              <a:rPr lang="en-US" sz="2000" dirty="0">
                <a:latin typeface="Helvetica" charset="0"/>
                <a:cs typeface="+mn-cs"/>
              </a:rPr>
              <a:t>at each vertex </a:t>
            </a:r>
            <a:br>
              <a:rPr lang="en-US" sz="2000" dirty="0">
                <a:latin typeface="Helvetica" charset="0"/>
                <a:cs typeface="+mn-cs"/>
              </a:rPr>
            </a:br>
            <a:r>
              <a:rPr lang="en-US" sz="2000" dirty="0">
                <a:latin typeface="Helvetica" charset="0"/>
                <a:cs typeface="+mn-cs"/>
              </a:rPr>
              <a:t>are sorted alphabetically</a:t>
            </a:r>
            <a:endParaRPr lang="en-US" dirty="0">
              <a:latin typeface="Helvetica" charset="0"/>
              <a:cs typeface="+mn-cs"/>
            </a:endParaRPr>
          </a:p>
        </p:txBody>
      </p:sp>
      <p:sp>
        <p:nvSpPr>
          <p:cNvPr id="403490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dirty="0">
                <a:latin typeface="Helvetica" charset="0"/>
                <a:cs typeface="+mn-cs"/>
              </a:rPr>
              <a:t>Color code:</a:t>
            </a:r>
            <a:endParaRPr kumimoji="1" lang="en-US" sz="2000" b="1" dirty="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 dirty="0">
                <a:latin typeface="Helvetica" charset="0"/>
                <a:cs typeface="+mn-cs"/>
              </a:rPr>
              <a:t>undiscovered</a:t>
            </a:r>
            <a:endParaRPr kumimoji="1" lang="en-US" sz="2000" dirty="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 dirty="0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 dirty="0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03491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03493" name="Rectangle 37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list):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</p:txBody>
      </p:sp>
      <p:sp>
        <p:nvSpPr>
          <p:cNvPr id="403494" name="Line 38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" name="Rectangle 37">
            <a:extLst>
              <a:ext uri="{FF2B5EF4-FFF2-40B4-BE49-F238E27FC236}">
                <a16:creationId xmlns:a16="http://schemas.microsoft.com/office/drawing/2014/main" id="{32846DDB-CD7E-438C-920C-CF5C22D4F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{1}</a:t>
            </a:r>
          </a:p>
        </p:txBody>
      </p:sp>
    </p:spTree>
    <p:extLst>
      <p:ext uri="{BB962C8B-B14F-4D97-AF65-F5344CB8AC3E}">
        <p14:creationId xmlns:p14="http://schemas.microsoft.com/office/powerpoint/2010/main" val="586948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DAE7D-CC04-7843-8C10-A3580E89A075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05507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05508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05509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05510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05511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05512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</a:t>
            </a:r>
          </a:p>
        </p:txBody>
      </p:sp>
      <p:sp>
        <p:nvSpPr>
          <p:cNvPr id="405513" name="Oval 9"/>
          <p:cNvSpPr>
            <a:spLocks noChangeArrowheads="1"/>
          </p:cNvSpPr>
          <p:nvPr/>
        </p:nvSpPr>
        <p:spPr bwMode="auto">
          <a:xfrm rot="-63699">
            <a:off x="2243138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</a:t>
            </a:r>
          </a:p>
        </p:txBody>
      </p:sp>
      <p:sp>
        <p:nvSpPr>
          <p:cNvPr id="405514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</a:t>
            </a:r>
          </a:p>
        </p:txBody>
      </p:sp>
      <p:sp>
        <p:nvSpPr>
          <p:cNvPr id="405515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</a:t>
            </a:r>
          </a:p>
        </p:txBody>
      </p:sp>
      <p:sp>
        <p:nvSpPr>
          <p:cNvPr id="405516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</a:t>
            </a:r>
          </a:p>
        </p:txBody>
      </p:sp>
      <p:sp>
        <p:nvSpPr>
          <p:cNvPr id="405517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05518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05519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05520" name="AutoShape 16"/>
          <p:cNvCxnSpPr>
            <a:cxnSpLocks noChangeShapeType="1"/>
            <a:stCxn id="405507" idx="5"/>
            <a:endCxn id="405509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21" name="AutoShape 17"/>
          <p:cNvCxnSpPr>
            <a:cxnSpLocks noChangeShapeType="1"/>
            <a:stCxn id="405515" idx="0"/>
            <a:endCxn id="405512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22" name="AutoShape 18"/>
          <p:cNvCxnSpPr>
            <a:cxnSpLocks noChangeShapeType="1"/>
            <a:stCxn id="405512" idx="4"/>
            <a:endCxn id="405513" idx="0"/>
          </p:cNvCxnSpPr>
          <p:nvPr/>
        </p:nvCxnSpPr>
        <p:spPr bwMode="auto">
          <a:xfrm>
            <a:off x="2598738" y="3584575"/>
            <a:ext cx="6350" cy="2206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23" name="AutoShape 19"/>
          <p:cNvCxnSpPr>
            <a:cxnSpLocks noChangeShapeType="1"/>
            <a:stCxn id="405512" idx="5"/>
            <a:endCxn id="405511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24" name="AutoShape 20"/>
          <p:cNvCxnSpPr>
            <a:cxnSpLocks noChangeShapeType="1"/>
            <a:stCxn id="405511" idx="7"/>
            <a:endCxn id="405509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25" name="AutoShape 21"/>
          <p:cNvCxnSpPr>
            <a:cxnSpLocks noChangeShapeType="1"/>
            <a:stCxn id="405509" idx="5"/>
            <a:endCxn id="405518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26" name="AutoShape 22"/>
          <p:cNvCxnSpPr>
            <a:cxnSpLocks noChangeShapeType="1"/>
            <a:stCxn id="405518" idx="4"/>
            <a:endCxn id="405519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27" name="AutoShape 23"/>
          <p:cNvCxnSpPr>
            <a:cxnSpLocks noChangeShapeType="1"/>
            <a:stCxn id="405517" idx="6"/>
            <a:endCxn id="405518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28" name="AutoShape 24"/>
          <p:cNvCxnSpPr>
            <a:cxnSpLocks noChangeShapeType="1"/>
            <a:stCxn id="405512" idx="7"/>
            <a:endCxn id="405508" idx="3"/>
          </p:cNvCxnSpPr>
          <p:nvPr/>
        </p:nvCxnSpPr>
        <p:spPr bwMode="auto">
          <a:xfrm flipV="1">
            <a:off x="2847975" y="2643188"/>
            <a:ext cx="227013" cy="25241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29" name="AutoShape 25"/>
          <p:cNvCxnSpPr>
            <a:cxnSpLocks noChangeShapeType="1"/>
            <a:stCxn id="405508" idx="7"/>
            <a:endCxn id="405507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30" name="AutoShape 26"/>
          <p:cNvCxnSpPr>
            <a:cxnSpLocks noChangeShapeType="1"/>
            <a:stCxn id="405508" idx="6"/>
            <a:endCxn id="405509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31" name="AutoShape 27"/>
          <p:cNvCxnSpPr>
            <a:cxnSpLocks noChangeShapeType="1"/>
            <a:stCxn id="405513" idx="4"/>
            <a:endCxn id="405514" idx="0"/>
          </p:cNvCxnSpPr>
          <p:nvPr/>
        </p:nvCxnSpPr>
        <p:spPr bwMode="auto">
          <a:xfrm>
            <a:off x="2619375" y="4597400"/>
            <a:ext cx="952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32" name="AutoShape 28"/>
          <p:cNvCxnSpPr>
            <a:cxnSpLocks noChangeShapeType="1"/>
            <a:stCxn id="405515" idx="6"/>
            <a:endCxn id="405514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33" name="AutoShape 29"/>
          <p:cNvCxnSpPr>
            <a:cxnSpLocks noChangeShapeType="1"/>
            <a:stCxn id="405515" idx="4"/>
            <a:endCxn id="405516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34" name="AutoShape 30"/>
          <p:cNvCxnSpPr>
            <a:cxnSpLocks noChangeShapeType="1"/>
            <a:stCxn id="405516" idx="7"/>
            <a:endCxn id="405514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35" name="AutoShape 31"/>
          <p:cNvCxnSpPr>
            <a:cxnSpLocks noChangeShapeType="1"/>
            <a:stCxn id="405511" idx="4"/>
            <a:endCxn id="405510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5536" name="AutoShape 32"/>
          <p:cNvCxnSpPr>
            <a:cxnSpLocks noChangeShapeType="1"/>
            <a:stCxn id="405509" idx="4"/>
            <a:endCxn id="405517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5538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05539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05540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05541" name="Line 37"/>
          <p:cNvSpPr>
            <a:spLocks noChangeShapeType="1"/>
          </p:cNvSpPr>
          <p:nvPr/>
        </p:nvSpPr>
        <p:spPr bwMode="auto">
          <a:xfrm flipH="1">
            <a:off x="774065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5542" name="Line 38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" name="Rectangle 37">
            <a:extLst>
              <a:ext uri="{FF2B5EF4-FFF2-40B4-BE49-F238E27FC236}">
                <a16:creationId xmlns:a16="http://schemas.microsoft.com/office/drawing/2014/main" id="{34BEEEBB-B9E8-4682-8156-4C81829A8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{1,2}</a:t>
            </a:r>
          </a:p>
        </p:txBody>
      </p:sp>
    </p:spTree>
    <p:extLst>
      <p:ext uri="{BB962C8B-B14F-4D97-AF65-F5344CB8AC3E}">
        <p14:creationId xmlns:p14="http://schemas.microsoft.com/office/powerpoint/2010/main" val="4176858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A081B-E516-D246-A16C-C2C12B77074A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07555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07556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07557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07558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07559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07560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07561" name="Oval 9"/>
          <p:cNvSpPr>
            <a:spLocks noChangeArrowheads="1"/>
          </p:cNvSpPr>
          <p:nvPr/>
        </p:nvSpPr>
        <p:spPr bwMode="auto">
          <a:xfrm rot="-63699">
            <a:off x="2243138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</a:t>
            </a:r>
          </a:p>
        </p:txBody>
      </p:sp>
      <p:sp>
        <p:nvSpPr>
          <p:cNvPr id="407562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</a:t>
            </a:r>
          </a:p>
        </p:txBody>
      </p:sp>
      <p:sp>
        <p:nvSpPr>
          <p:cNvPr id="407563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</a:t>
            </a:r>
          </a:p>
        </p:txBody>
      </p:sp>
      <p:sp>
        <p:nvSpPr>
          <p:cNvPr id="407564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</a:t>
            </a:r>
          </a:p>
        </p:txBody>
      </p:sp>
      <p:sp>
        <p:nvSpPr>
          <p:cNvPr id="407565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07566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07567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07568" name="AutoShape 16"/>
          <p:cNvCxnSpPr>
            <a:cxnSpLocks noChangeShapeType="1"/>
            <a:stCxn id="407555" idx="5"/>
            <a:endCxn id="407557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69" name="AutoShape 17"/>
          <p:cNvCxnSpPr>
            <a:cxnSpLocks noChangeShapeType="1"/>
            <a:stCxn id="407563" idx="0"/>
            <a:endCxn id="407560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70" name="AutoShape 18"/>
          <p:cNvCxnSpPr>
            <a:cxnSpLocks noChangeShapeType="1"/>
            <a:stCxn id="407560" idx="4"/>
            <a:endCxn id="407561" idx="0"/>
          </p:cNvCxnSpPr>
          <p:nvPr/>
        </p:nvCxnSpPr>
        <p:spPr bwMode="auto">
          <a:xfrm>
            <a:off x="2598738" y="3584575"/>
            <a:ext cx="6350" cy="2206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71" name="AutoShape 19"/>
          <p:cNvCxnSpPr>
            <a:cxnSpLocks noChangeShapeType="1"/>
            <a:stCxn id="407560" idx="5"/>
            <a:endCxn id="407559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72" name="AutoShape 20"/>
          <p:cNvCxnSpPr>
            <a:cxnSpLocks noChangeShapeType="1"/>
            <a:stCxn id="407559" idx="7"/>
            <a:endCxn id="407557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73" name="AutoShape 21"/>
          <p:cNvCxnSpPr>
            <a:cxnSpLocks noChangeShapeType="1"/>
            <a:stCxn id="407557" idx="5"/>
            <a:endCxn id="407566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74" name="AutoShape 22"/>
          <p:cNvCxnSpPr>
            <a:cxnSpLocks noChangeShapeType="1"/>
            <a:stCxn id="407566" idx="4"/>
            <a:endCxn id="407567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75" name="AutoShape 23"/>
          <p:cNvCxnSpPr>
            <a:cxnSpLocks noChangeShapeType="1"/>
            <a:stCxn id="407565" idx="6"/>
            <a:endCxn id="407566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76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77" name="AutoShape 25"/>
          <p:cNvCxnSpPr>
            <a:cxnSpLocks noChangeShapeType="1"/>
            <a:stCxn id="407556" idx="7"/>
            <a:endCxn id="407555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78" name="AutoShape 26"/>
          <p:cNvCxnSpPr>
            <a:cxnSpLocks noChangeShapeType="1"/>
            <a:stCxn id="407556" idx="6"/>
            <a:endCxn id="407557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79" name="AutoShape 27"/>
          <p:cNvCxnSpPr>
            <a:cxnSpLocks noChangeShapeType="1"/>
            <a:stCxn id="407561" idx="4"/>
            <a:endCxn id="407562" idx="0"/>
          </p:cNvCxnSpPr>
          <p:nvPr/>
        </p:nvCxnSpPr>
        <p:spPr bwMode="auto">
          <a:xfrm>
            <a:off x="2619375" y="4597400"/>
            <a:ext cx="952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80" name="AutoShape 28"/>
          <p:cNvCxnSpPr>
            <a:cxnSpLocks noChangeShapeType="1"/>
            <a:stCxn id="407563" idx="6"/>
            <a:endCxn id="407562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81" name="AutoShape 29"/>
          <p:cNvCxnSpPr>
            <a:cxnSpLocks noChangeShapeType="1"/>
            <a:stCxn id="407563" idx="4"/>
            <a:endCxn id="407564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82" name="AutoShape 30"/>
          <p:cNvCxnSpPr>
            <a:cxnSpLocks noChangeShapeType="1"/>
            <a:stCxn id="407564" idx="7"/>
            <a:endCxn id="407562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83" name="AutoShape 31"/>
          <p:cNvCxnSpPr>
            <a:cxnSpLocks noChangeShapeType="1"/>
            <a:stCxn id="407559" idx="4"/>
            <a:endCxn id="407558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7584" name="AutoShape 32"/>
          <p:cNvCxnSpPr>
            <a:cxnSpLocks noChangeShapeType="1"/>
            <a:stCxn id="407557" idx="4"/>
            <a:endCxn id="407565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7586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07587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07588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 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 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07589" name="Line 37"/>
          <p:cNvSpPr>
            <a:spLocks noChangeShapeType="1"/>
          </p:cNvSpPr>
          <p:nvPr/>
        </p:nvSpPr>
        <p:spPr bwMode="auto">
          <a:xfrm flipH="1">
            <a:off x="774065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7590" name="Line 38"/>
          <p:cNvSpPr>
            <a:spLocks noChangeShapeType="1"/>
          </p:cNvSpPr>
          <p:nvPr/>
        </p:nvSpPr>
        <p:spPr bwMode="auto">
          <a:xfrm flipH="1">
            <a:off x="77406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7591" name="Line 39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7592" name="Line 40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" name="Rectangle 37">
            <a:extLst>
              <a:ext uri="{FF2B5EF4-FFF2-40B4-BE49-F238E27FC236}">
                <a16:creationId xmlns:a16="http://schemas.microsoft.com/office/drawing/2014/main" id="{2E732801-3EFF-468B-918E-8863029A6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{1,2,3}</a:t>
            </a:r>
          </a:p>
        </p:txBody>
      </p:sp>
    </p:spTree>
    <p:extLst>
      <p:ext uri="{BB962C8B-B14F-4D97-AF65-F5344CB8AC3E}">
        <p14:creationId xmlns:p14="http://schemas.microsoft.com/office/powerpoint/2010/main" val="3783682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A0BE8-C66D-0844-BC71-99FA1F682C3A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09603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09604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09605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09606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09607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09608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09609" name="Oval 9"/>
          <p:cNvSpPr>
            <a:spLocks noChangeArrowheads="1"/>
          </p:cNvSpPr>
          <p:nvPr/>
        </p:nvSpPr>
        <p:spPr bwMode="auto">
          <a:xfrm rot="-63699">
            <a:off x="2243138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</a:t>
            </a:r>
          </a:p>
        </p:txBody>
      </p:sp>
      <p:sp>
        <p:nvSpPr>
          <p:cNvPr id="409610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</a:t>
            </a:r>
          </a:p>
        </p:txBody>
      </p:sp>
      <p:sp>
        <p:nvSpPr>
          <p:cNvPr id="409611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09612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</a:t>
            </a:r>
          </a:p>
        </p:txBody>
      </p:sp>
      <p:sp>
        <p:nvSpPr>
          <p:cNvPr id="409613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09614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09615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09616" name="AutoShape 16"/>
          <p:cNvCxnSpPr>
            <a:cxnSpLocks noChangeShapeType="1"/>
            <a:stCxn id="409603" idx="5"/>
            <a:endCxn id="409605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17" name="AutoShape 17"/>
          <p:cNvCxnSpPr>
            <a:cxnSpLocks noChangeShapeType="1"/>
            <a:stCxn id="409611" idx="0"/>
            <a:endCxn id="409608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18" name="AutoShape 18"/>
          <p:cNvCxnSpPr>
            <a:cxnSpLocks noChangeShapeType="1"/>
            <a:stCxn id="409608" idx="4"/>
            <a:endCxn id="409609" idx="0"/>
          </p:cNvCxnSpPr>
          <p:nvPr/>
        </p:nvCxnSpPr>
        <p:spPr bwMode="auto">
          <a:xfrm>
            <a:off x="2598738" y="3584575"/>
            <a:ext cx="6350" cy="2206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19" name="AutoShape 19"/>
          <p:cNvCxnSpPr>
            <a:cxnSpLocks noChangeShapeType="1"/>
            <a:stCxn id="409608" idx="5"/>
            <a:endCxn id="409607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20" name="AutoShape 20"/>
          <p:cNvCxnSpPr>
            <a:cxnSpLocks noChangeShapeType="1"/>
            <a:stCxn id="409607" idx="7"/>
            <a:endCxn id="409605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21" name="AutoShape 21"/>
          <p:cNvCxnSpPr>
            <a:cxnSpLocks noChangeShapeType="1"/>
            <a:stCxn id="409605" idx="5"/>
            <a:endCxn id="409614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22" name="AutoShape 22"/>
          <p:cNvCxnSpPr>
            <a:cxnSpLocks noChangeShapeType="1"/>
            <a:stCxn id="409614" idx="4"/>
            <a:endCxn id="409615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23" name="AutoShape 23"/>
          <p:cNvCxnSpPr>
            <a:cxnSpLocks noChangeShapeType="1"/>
            <a:stCxn id="409613" idx="6"/>
            <a:endCxn id="409614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24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25" name="AutoShape 25"/>
          <p:cNvCxnSpPr>
            <a:cxnSpLocks noChangeShapeType="1"/>
            <a:stCxn id="409604" idx="7"/>
            <a:endCxn id="409603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26" name="AutoShape 26"/>
          <p:cNvCxnSpPr>
            <a:cxnSpLocks noChangeShapeType="1"/>
            <a:stCxn id="409604" idx="6"/>
            <a:endCxn id="409605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27" name="AutoShape 27"/>
          <p:cNvCxnSpPr>
            <a:cxnSpLocks noChangeShapeType="1"/>
            <a:stCxn id="409609" idx="4"/>
            <a:endCxn id="409610" idx="0"/>
          </p:cNvCxnSpPr>
          <p:nvPr/>
        </p:nvCxnSpPr>
        <p:spPr bwMode="auto">
          <a:xfrm>
            <a:off x="2619375" y="4597400"/>
            <a:ext cx="952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28" name="AutoShape 28"/>
          <p:cNvCxnSpPr>
            <a:cxnSpLocks noChangeShapeType="1"/>
            <a:stCxn id="409611" idx="6"/>
            <a:endCxn id="409610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29" name="AutoShape 29"/>
          <p:cNvCxnSpPr>
            <a:cxnSpLocks noChangeShapeType="1"/>
            <a:stCxn id="409611" idx="4"/>
            <a:endCxn id="409612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30" name="AutoShape 30"/>
          <p:cNvCxnSpPr>
            <a:cxnSpLocks noChangeShapeType="1"/>
            <a:stCxn id="409612" idx="7"/>
            <a:endCxn id="409610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31" name="AutoShape 31"/>
          <p:cNvCxnSpPr>
            <a:cxnSpLocks noChangeShapeType="1"/>
            <a:stCxn id="409607" idx="4"/>
            <a:endCxn id="409606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32" name="AutoShape 32"/>
          <p:cNvCxnSpPr>
            <a:cxnSpLocks noChangeShapeType="1"/>
            <a:stCxn id="409605" idx="4"/>
            <a:endCxn id="409613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634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09635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09636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D	(C,E,F)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09637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638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639" name="Line 39"/>
          <p:cNvSpPr>
            <a:spLocks noChangeShapeType="1"/>
          </p:cNvSpPr>
          <p:nvPr/>
        </p:nvSpPr>
        <p:spPr bwMode="auto">
          <a:xfrm flipH="1">
            <a:off x="773430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640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641" name="Line 41"/>
          <p:cNvSpPr>
            <a:spLocks noChangeShapeType="1"/>
          </p:cNvSpPr>
          <p:nvPr/>
        </p:nvSpPr>
        <p:spPr bwMode="auto">
          <a:xfrm flipH="1">
            <a:off x="796925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642" name="Line 42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" name="Rectangle 37">
            <a:extLst>
              <a:ext uri="{FF2B5EF4-FFF2-40B4-BE49-F238E27FC236}">
                <a16:creationId xmlns:a16="http://schemas.microsoft.com/office/drawing/2014/main" id="{830EF01C-EDC1-4207-AC89-ED92EB1FA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{1,2,3,4}</a:t>
            </a:r>
          </a:p>
        </p:txBody>
      </p:sp>
    </p:spTree>
    <p:extLst>
      <p:ext uri="{BB962C8B-B14F-4D97-AF65-F5344CB8AC3E}">
        <p14:creationId xmlns:p14="http://schemas.microsoft.com/office/powerpoint/2010/main" val="1742570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CDEC2-0AF5-6B4B-A2E4-134CAB8A3466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11651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11652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11653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11654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11655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11656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11657" name="Oval 9"/>
          <p:cNvSpPr>
            <a:spLocks noChangeArrowheads="1"/>
          </p:cNvSpPr>
          <p:nvPr/>
        </p:nvSpPr>
        <p:spPr bwMode="auto">
          <a:xfrm rot="-63699">
            <a:off x="2243138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</a:t>
            </a:r>
          </a:p>
        </p:txBody>
      </p:sp>
      <p:sp>
        <p:nvSpPr>
          <p:cNvPr id="411658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</a:t>
            </a:r>
          </a:p>
        </p:txBody>
      </p:sp>
      <p:sp>
        <p:nvSpPr>
          <p:cNvPr id="411659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11660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11661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11662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11663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11664" name="AutoShape 16"/>
          <p:cNvCxnSpPr>
            <a:cxnSpLocks noChangeShapeType="1"/>
            <a:stCxn id="411651" idx="5"/>
            <a:endCxn id="411653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65" name="AutoShape 17"/>
          <p:cNvCxnSpPr>
            <a:cxnSpLocks noChangeShapeType="1"/>
            <a:stCxn id="411659" idx="0"/>
            <a:endCxn id="411656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66" name="AutoShape 18"/>
          <p:cNvCxnSpPr>
            <a:cxnSpLocks noChangeShapeType="1"/>
            <a:stCxn id="411656" idx="4"/>
            <a:endCxn id="411657" idx="0"/>
          </p:cNvCxnSpPr>
          <p:nvPr/>
        </p:nvCxnSpPr>
        <p:spPr bwMode="auto">
          <a:xfrm>
            <a:off x="2598738" y="3584575"/>
            <a:ext cx="6350" cy="2206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67" name="AutoShape 19"/>
          <p:cNvCxnSpPr>
            <a:cxnSpLocks noChangeShapeType="1"/>
            <a:stCxn id="411656" idx="5"/>
            <a:endCxn id="411655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68" name="AutoShape 20"/>
          <p:cNvCxnSpPr>
            <a:cxnSpLocks noChangeShapeType="1"/>
            <a:stCxn id="411655" idx="7"/>
            <a:endCxn id="411653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69" name="AutoShape 21"/>
          <p:cNvCxnSpPr>
            <a:cxnSpLocks noChangeShapeType="1"/>
            <a:stCxn id="411653" idx="5"/>
            <a:endCxn id="411662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70" name="AutoShape 22"/>
          <p:cNvCxnSpPr>
            <a:cxnSpLocks noChangeShapeType="1"/>
            <a:stCxn id="411662" idx="4"/>
            <a:endCxn id="411663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71" name="AutoShape 23"/>
          <p:cNvCxnSpPr>
            <a:cxnSpLocks noChangeShapeType="1"/>
            <a:stCxn id="411661" idx="6"/>
            <a:endCxn id="411662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72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73" name="AutoShape 25"/>
          <p:cNvCxnSpPr>
            <a:cxnSpLocks noChangeShapeType="1"/>
            <a:stCxn id="411652" idx="7"/>
            <a:endCxn id="411651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74" name="AutoShape 26"/>
          <p:cNvCxnSpPr>
            <a:cxnSpLocks noChangeShapeType="1"/>
            <a:stCxn id="411652" idx="6"/>
            <a:endCxn id="411653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75" name="AutoShape 27"/>
          <p:cNvCxnSpPr>
            <a:cxnSpLocks noChangeShapeType="1"/>
            <a:stCxn id="411657" idx="4"/>
            <a:endCxn id="411658" idx="0"/>
          </p:cNvCxnSpPr>
          <p:nvPr/>
        </p:nvCxnSpPr>
        <p:spPr bwMode="auto">
          <a:xfrm>
            <a:off x="2619375" y="4597400"/>
            <a:ext cx="952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76" name="AutoShape 28"/>
          <p:cNvCxnSpPr>
            <a:cxnSpLocks noChangeShapeType="1"/>
            <a:stCxn id="411659" idx="6"/>
            <a:endCxn id="411658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77" name="AutoShape 29"/>
          <p:cNvCxnSpPr>
            <a:cxnSpLocks noChangeShapeType="1"/>
            <a:stCxn id="411659" idx="4"/>
            <a:endCxn id="411660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1678" name="AutoShape 30"/>
          <p:cNvCxnSpPr>
            <a:cxnSpLocks noChangeShapeType="1"/>
            <a:stCxn id="411660" idx="7"/>
            <a:endCxn id="411658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79" name="AutoShape 31"/>
          <p:cNvCxnSpPr>
            <a:cxnSpLocks noChangeShapeType="1"/>
            <a:stCxn id="411655" idx="4"/>
            <a:endCxn id="411654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680" name="AutoShape 32"/>
          <p:cNvCxnSpPr>
            <a:cxnSpLocks noChangeShapeType="1"/>
            <a:stCxn id="411653" idx="4"/>
            <a:endCxn id="411661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1682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11683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11684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D	(C,E,F)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E	(D,F)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11685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1686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1687" name="Line 39"/>
          <p:cNvSpPr>
            <a:spLocks noChangeShapeType="1"/>
          </p:cNvSpPr>
          <p:nvPr/>
        </p:nvSpPr>
        <p:spPr bwMode="auto">
          <a:xfrm flipH="1">
            <a:off x="773430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1688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1689" name="Line 41"/>
          <p:cNvSpPr>
            <a:spLocks noChangeShapeType="1"/>
          </p:cNvSpPr>
          <p:nvPr/>
        </p:nvSpPr>
        <p:spPr bwMode="auto">
          <a:xfrm flipH="1">
            <a:off x="796925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1692" name="Line 44"/>
          <p:cNvSpPr>
            <a:spLocks noChangeShapeType="1"/>
          </p:cNvSpPr>
          <p:nvPr/>
        </p:nvSpPr>
        <p:spPr bwMode="auto">
          <a:xfrm flipH="1">
            <a:off x="773430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1693" name="Line 45"/>
          <p:cNvSpPr>
            <a:spLocks noChangeShapeType="1"/>
          </p:cNvSpPr>
          <p:nvPr/>
        </p:nvSpPr>
        <p:spPr bwMode="auto">
          <a:xfrm flipH="1">
            <a:off x="796925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1694" name="Line 46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" name="Rectangle 37">
            <a:extLst>
              <a:ext uri="{FF2B5EF4-FFF2-40B4-BE49-F238E27FC236}">
                <a16:creationId xmlns:a16="http://schemas.microsoft.com/office/drawing/2014/main" id="{75D42677-4E3F-48BF-9BE9-14019A426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{1,2,3,4,5}</a:t>
            </a:r>
          </a:p>
        </p:txBody>
      </p:sp>
    </p:spTree>
    <p:extLst>
      <p:ext uri="{BB962C8B-B14F-4D97-AF65-F5344CB8AC3E}">
        <p14:creationId xmlns:p14="http://schemas.microsoft.com/office/powerpoint/2010/main" val="3780990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0544D5-8C20-584D-8881-9E674D0A06C0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13699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13700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13701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13702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13703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13704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13705" name="Oval 9"/>
          <p:cNvSpPr>
            <a:spLocks noChangeArrowheads="1"/>
          </p:cNvSpPr>
          <p:nvPr/>
        </p:nvSpPr>
        <p:spPr bwMode="auto">
          <a:xfrm rot="-63699">
            <a:off x="2243138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</a:t>
            </a:r>
          </a:p>
        </p:txBody>
      </p:sp>
      <p:sp>
        <p:nvSpPr>
          <p:cNvPr id="413706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13707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13708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13709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13710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13711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13712" name="AutoShape 16"/>
          <p:cNvCxnSpPr>
            <a:cxnSpLocks noChangeShapeType="1"/>
            <a:stCxn id="413699" idx="5"/>
            <a:endCxn id="413701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13" name="AutoShape 17"/>
          <p:cNvCxnSpPr>
            <a:cxnSpLocks noChangeShapeType="1"/>
            <a:stCxn id="413707" idx="0"/>
            <a:endCxn id="413704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14" name="AutoShape 18"/>
          <p:cNvCxnSpPr>
            <a:cxnSpLocks noChangeShapeType="1"/>
            <a:stCxn id="413704" idx="4"/>
            <a:endCxn id="413705" idx="0"/>
          </p:cNvCxnSpPr>
          <p:nvPr/>
        </p:nvCxnSpPr>
        <p:spPr bwMode="auto">
          <a:xfrm>
            <a:off x="2598738" y="3584575"/>
            <a:ext cx="6350" cy="2206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15" name="AutoShape 19"/>
          <p:cNvCxnSpPr>
            <a:cxnSpLocks noChangeShapeType="1"/>
            <a:stCxn id="413704" idx="5"/>
            <a:endCxn id="413703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16" name="AutoShape 20"/>
          <p:cNvCxnSpPr>
            <a:cxnSpLocks noChangeShapeType="1"/>
            <a:stCxn id="413703" idx="7"/>
            <a:endCxn id="413701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17" name="AutoShape 21"/>
          <p:cNvCxnSpPr>
            <a:cxnSpLocks noChangeShapeType="1"/>
            <a:stCxn id="413701" idx="5"/>
            <a:endCxn id="413710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18" name="AutoShape 22"/>
          <p:cNvCxnSpPr>
            <a:cxnSpLocks noChangeShapeType="1"/>
            <a:stCxn id="413710" idx="4"/>
            <a:endCxn id="413711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19" name="AutoShape 23"/>
          <p:cNvCxnSpPr>
            <a:cxnSpLocks noChangeShapeType="1"/>
            <a:stCxn id="413709" idx="6"/>
            <a:endCxn id="413710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20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21" name="AutoShape 25"/>
          <p:cNvCxnSpPr>
            <a:cxnSpLocks noChangeShapeType="1"/>
            <a:stCxn id="413700" idx="7"/>
            <a:endCxn id="413699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22" name="AutoShape 26"/>
          <p:cNvCxnSpPr>
            <a:cxnSpLocks noChangeShapeType="1"/>
            <a:stCxn id="413700" idx="6"/>
            <a:endCxn id="413701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23" name="AutoShape 27"/>
          <p:cNvCxnSpPr>
            <a:cxnSpLocks noChangeShapeType="1"/>
            <a:stCxn id="413705" idx="4"/>
            <a:endCxn id="413706" idx="0"/>
          </p:cNvCxnSpPr>
          <p:nvPr/>
        </p:nvCxnSpPr>
        <p:spPr bwMode="auto">
          <a:xfrm>
            <a:off x="2619375" y="4597400"/>
            <a:ext cx="952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24" name="AutoShape 28"/>
          <p:cNvCxnSpPr>
            <a:cxnSpLocks noChangeShapeType="1"/>
            <a:stCxn id="413707" idx="6"/>
            <a:endCxn id="413706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25" name="AutoShape 29"/>
          <p:cNvCxnSpPr>
            <a:cxnSpLocks noChangeShapeType="1"/>
            <a:stCxn id="413707" idx="4"/>
            <a:endCxn id="413708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3726" name="AutoShape 30"/>
          <p:cNvCxnSpPr>
            <a:cxnSpLocks noChangeShapeType="1"/>
            <a:stCxn id="413708" idx="7"/>
            <a:endCxn id="413706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3727" name="AutoShape 31"/>
          <p:cNvCxnSpPr>
            <a:cxnSpLocks noChangeShapeType="1"/>
            <a:stCxn id="413703" idx="4"/>
            <a:endCxn id="413702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3728" name="AutoShape 32"/>
          <p:cNvCxnSpPr>
            <a:cxnSpLocks noChangeShapeType="1"/>
            <a:stCxn id="413701" idx="4"/>
            <a:endCxn id="413709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3730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13731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13732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D	(C,E,F)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E	(D,F)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F	(D,E,G)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13733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3734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3735" name="Line 39"/>
          <p:cNvSpPr>
            <a:spLocks noChangeShapeType="1"/>
          </p:cNvSpPr>
          <p:nvPr/>
        </p:nvSpPr>
        <p:spPr bwMode="auto">
          <a:xfrm flipH="1">
            <a:off x="773430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3736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3737" name="Line 41"/>
          <p:cNvSpPr>
            <a:spLocks noChangeShapeType="1"/>
          </p:cNvSpPr>
          <p:nvPr/>
        </p:nvSpPr>
        <p:spPr bwMode="auto">
          <a:xfrm flipH="1">
            <a:off x="796925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3738" name="Line 42"/>
          <p:cNvSpPr>
            <a:spLocks noChangeShapeType="1"/>
          </p:cNvSpPr>
          <p:nvPr/>
        </p:nvSpPr>
        <p:spPr bwMode="auto">
          <a:xfrm flipH="1">
            <a:off x="773430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3739" name="Line 43"/>
          <p:cNvSpPr>
            <a:spLocks noChangeShapeType="1"/>
          </p:cNvSpPr>
          <p:nvPr/>
        </p:nvSpPr>
        <p:spPr bwMode="auto">
          <a:xfrm flipH="1">
            <a:off x="796925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3740" name="Line 44"/>
          <p:cNvSpPr>
            <a:spLocks noChangeShapeType="1"/>
          </p:cNvSpPr>
          <p:nvPr/>
        </p:nvSpPr>
        <p:spPr bwMode="auto">
          <a:xfrm flipH="1">
            <a:off x="77089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3741" name="Line 45"/>
          <p:cNvSpPr>
            <a:spLocks noChangeShapeType="1"/>
          </p:cNvSpPr>
          <p:nvPr/>
        </p:nvSpPr>
        <p:spPr bwMode="auto">
          <a:xfrm flipH="1">
            <a:off x="79438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3742" name="Line 46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" name="Rectangle 37">
            <a:extLst>
              <a:ext uri="{FF2B5EF4-FFF2-40B4-BE49-F238E27FC236}">
                <a16:creationId xmlns:a16="http://schemas.microsoft.com/office/drawing/2014/main" id="{1B824E3B-4A3B-4756-AF2E-C1E318EEB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{1,2,3,4,5,6}</a:t>
            </a:r>
          </a:p>
        </p:txBody>
      </p:sp>
    </p:spTree>
    <p:extLst>
      <p:ext uri="{BB962C8B-B14F-4D97-AF65-F5344CB8AC3E}">
        <p14:creationId xmlns:p14="http://schemas.microsoft.com/office/powerpoint/2010/main" val="1535116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DB593-4C78-984D-B3B4-B6CD15589C0B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15747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15748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15749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15750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15751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15752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15753" name="Oval 9"/>
          <p:cNvSpPr>
            <a:spLocks noChangeArrowheads="1"/>
          </p:cNvSpPr>
          <p:nvPr/>
        </p:nvSpPr>
        <p:spPr bwMode="auto">
          <a:xfrm rot="-63699">
            <a:off x="2243138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15754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15755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15756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15757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15758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15759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15760" name="AutoShape 16"/>
          <p:cNvCxnSpPr>
            <a:cxnSpLocks noChangeShapeType="1"/>
            <a:stCxn id="415747" idx="5"/>
            <a:endCxn id="415749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61" name="AutoShape 17"/>
          <p:cNvCxnSpPr>
            <a:cxnSpLocks noChangeShapeType="1"/>
            <a:stCxn id="415755" idx="0"/>
            <a:endCxn id="415752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62" name="AutoShape 18"/>
          <p:cNvCxnSpPr>
            <a:cxnSpLocks noChangeShapeType="1"/>
            <a:stCxn id="415752" idx="4"/>
            <a:endCxn id="415753" idx="0"/>
          </p:cNvCxnSpPr>
          <p:nvPr/>
        </p:nvCxnSpPr>
        <p:spPr bwMode="auto">
          <a:xfrm>
            <a:off x="2598738" y="3584575"/>
            <a:ext cx="6350" cy="2206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63" name="AutoShape 19"/>
          <p:cNvCxnSpPr>
            <a:cxnSpLocks noChangeShapeType="1"/>
            <a:stCxn id="415752" idx="5"/>
            <a:endCxn id="415751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64" name="AutoShape 20"/>
          <p:cNvCxnSpPr>
            <a:cxnSpLocks noChangeShapeType="1"/>
            <a:stCxn id="415751" idx="7"/>
            <a:endCxn id="415749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65" name="AutoShape 21"/>
          <p:cNvCxnSpPr>
            <a:cxnSpLocks noChangeShapeType="1"/>
            <a:stCxn id="415749" idx="5"/>
            <a:endCxn id="415758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66" name="AutoShape 22"/>
          <p:cNvCxnSpPr>
            <a:cxnSpLocks noChangeShapeType="1"/>
            <a:stCxn id="415758" idx="4"/>
            <a:endCxn id="415759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67" name="AutoShape 23"/>
          <p:cNvCxnSpPr>
            <a:cxnSpLocks noChangeShapeType="1"/>
            <a:stCxn id="415757" idx="6"/>
            <a:endCxn id="415758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68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69" name="AutoShape 25"/>
          <p:cNvCxnSpPr>
            <a:cxnSpLocks noChangeShapeType="1"/>
            <a:stCxn id="415748" idx="7"/>
            <a:endCxn id="415747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70" name="AutoShape 26"/>
          <p:cNvCxnSpPr>
            <a:cxnSpLocks noChangeShapeType="1"/>
            <a:stCxn id="415748" idx="6"/>
            <a:endCxn id="415749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71" name="AutoShape 27"/>
          <p:cNvCxnSpPr>
            <a:cxnSpLocks noChangeShapeType="1"/>
            <a:stCxn id="415753" idx="4"/>
            <a:endCxn id="415754" idx="0"/>
          </p:cNvCxnSpPr>
          <p:nvPr/>
        </p:nvCxnSpPr>
        <p:spPr bwMode="auto">
          <a:xfrm>
            <a:off x="2619375" y="4597400"/>
            <a:ext cx="9525" cy="198438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5772" name="AutoShape 28"/>
          <p:cNvCxnSpPr>
            <a:cxnSpLocks noChangeShapeType="1"/>
            <a:stCxn id="415755" idx="6"/>
            <a:endCxn id="415754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73" name="AutoShape 29"/>
          <p:cNvCxnSpPr>
            <a:cxnSpLocks noChangeShapeType="1"/>
            <a:stCxn id="415755" idx="4"/>
            <a:endCxn id="415756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5774" name="AutoShape 30"/>
          <p:cNvCxnSpPr>
            <a:cxnSpLocks noChangeShapeType="1"/>
            <a:stCxn id="415756" idx="7"/>
            <a:endCxn id="415754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5775" name="AutoShape 31"/>
          <p:cNvCxnSpPr>
            <a:cxnSpLocks noChangeShapeType="1"/>
            <a:stCxn id="415751" idx="4"/>
            <a:endCxn id="415750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76" name="AutoShape 32"/>
          <p:cNvCxnSpPr>
            <a:cxnSpLocks noChangeShapeType="1"/>
            <a:stCxn id="415749" idx="4"/>
            <a:endCxn id="415757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5778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15779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15780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D	(C,E,F)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E	(D,F)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F	(D,E,G)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G	(C,F)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15781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82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83" name="Line 39"/>
          <p:cNvSpPr>
            <a:spLocks noChangeShapeType="1"/>
          </p:cNvSpPr>
          <p:nvPr/>
        </p:nvSpPr>
        <p:spPr bwMode="auto">
          <a:xfrm flipH="1">
            <a:off x="773430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84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85" name="Line 41"/>
          <p:cNvSpPr>
            <a:spLocks noChangeShapeType="1"/>
          </p:cNvSpPr>
          <p:nvPr/>
        </p:nvSpPr>
        <p:spPr bwMode="auto">
          <a:xfrm flipH="1">
            <a:off x="796925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86" name="Line 42"/>
          <p:cNvSpPr>
            <a:spLocks noChangeShapeType="1"/>
          </p:cNvSpPr>
          <p:nvPr/>
        </p:nvSpPr>
        <p:spPr bwMode="auto">
          <a:xfrm flipH="1">
            <a:off x="773430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87" name="Line 43"/>
          <p:cNvSpPr>
            <a:spLocks noChangeShapeType="1"/>
          </p:cNvSpPr>
          <p:nvPr/>
        </p:nvSpPr>
        <p:spPr bwMode="auto">
          <a:xfrm flipH="1">
            <a:off x="796925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88" name="Line 44"/>
          <p:cNvSpPr>
            <a:spLocks noChangeShapeType="1"/>
          </p:cNvSpPr>
          <p:nvPr/>
        </p:nvSpPr>
        <p:spPr bwMode="auto">
          <a:xfrm flipH="1">
            <a:off x="77089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89" name="Line 45"/>
          <p:cNvSpPr>
            <a:spLocks noChangeShapeType="1"/>
          </p:cNvSpPr>
          <p:nvPr/>
        </p:nvSpPr>
        <p:spPr bwMode="auto">
          <a:xfrm flipH="1">
            <a:off x="79438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90" name="Line 46"/>
          <p:cNvSpPr>
            <a:spLocks noChangeShapeType="1"/>
          </p:cNvSpPr>
          <p:nvPr/>
        </p:nvSpPr>
        <p:spPr bwMode="auto">
          <a:xfrm flipH="1">
            <a:off x="7683500" y="41783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91" name="Line 47"/>
          <p:cNvSpPr>
            <a:spLocks noChangeShapeType="1"/>
          </p:cNvSpPr>
          <p:nvPr/>
        </p:nvSpPr>
        <p:spPr bwMode="auto">
          <a:xfrm flipH="1">
            <a:off x="7918450" y="41783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92" name="Line 48"/>
          <p:cNvSpPr>
            <a:spLocks noChangeShapeType="1"/>
          </p:cNvSpPr>
          <p:nvPr/>
        </p:nvSpPr>
        <p:spPr bwMode="auto">
          <a:xfrm flipH="1">
            <a:off x="8210550" y="41783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5793" name="Line 49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" name="Rectangle 37">
            <a:extLst>
              <a:ext uri="{FF2B5EF4-FFF2-40B4-BE49-F238E27FC236}">
                <a16:creationId xmlns:a16="http://schemas.microsoft.com/office/drawing/2014/main" id="{77EBB515-7A44-4461-B80B-E2EF03311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{1,2,3,4,5,6,7}</a:t>
            </a:r>
          </a:p>
        </p:txBody>
      </p:sp>
    </p:spTree>
    <p:extLst>
      <p:ext uri="{BB962C8B-B14F-4D97-AF65-F5344CB8AC3E}">
        <p14:creationId xmlns:p14="http://schemas.microsoft.com/office/powerpoint/2010/main" val="3648595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798F0-BECA-444D-89C5-FD6C1A9C96C2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17795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17796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17797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17798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17799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17800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17801" name="Oval 9"/>
          <p:cNvSpPr>
            <a:spLocks noChangeArrowheads="1"/>
          </p:cNvSpPr>
          <p:nvPr/>
        </p:nvSpPr>
        <p:spPr bwMode="auto">
          <a:xfrm rot="-63699">
            <a:off x="2243138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17802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17803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17804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17805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17806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17807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17808" name="AutoShape 16"/>
          <p:cNvCxnSpPr>
            <a:cxnSpLocks noChangeShapeType="1"/>
            <a:stCxn id="417795" idx="5"/>
            <a:endCxn id="417797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09" name="AutoShape 17"/>
          <p:cNvCxnSpPr>
            <a:cxnSpLocks noChangeShapeType="1"/>
            <a:stCxn id="417803" idx="0"/>
            <a:endCxn id="417800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10" name="AutoShape 18"/>
          <p:cNvCxnSpPr>
            <a:cxnSpLocks noChangeShapeType="1"/>
            <a:stCxn id="417800" idx="4"/>
            <a:endCxn id="417801" idx="0"/>
          </p:cNvCxnSpPr>
          <p:nvPr/>
        </p:nvCxnSpPr>
        <p:spPr bwMode="auto">
          <a:xfrm>
            <a:off x="2598738" y="3584575"/>
            <a:ext cx="6350" cy="220663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11" name="AutoShape 19"/>
          <p:cNvCxnSpPr>
            <a:cxnSpLocks noChangeShapeType="1"/>
            <a:stCxn id="417800" idx="5"/>
            <a:endCxn id="417799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12" name="AutoShape 20"/>
          <p:cNvCxnSpPr>
            <a:cxnSpLocks noChangeShapeType="1"/>
            <a:stCxn id="417799" idx="7"/>
            <a:endCxn id="417797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13" name="AutoShape 21"/>
          <p:cNvCxnSpPr>
            <a:cxnSpLocks noChangeShapeType="1"/>
            <a:stCxn id="417797" idx="5"/>
            <a:endCxn id="417806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14" name="AutoShape 22"/>
          <p:cNvCxnSpPr>
            <a:cxnSpLocks noChangeShapeType="1"/>
            <a:stCxn id="417806" idx="4"/>
            <a:endCxn id="417807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15" name="AutoShape 23"/>
          <p:cNvCxnSpPr>
            <a:cxnSpLocks noChangeShapeType="1"/>
            <a:stCxn id="417805" idx="6"/>
            <a:endCxn id="417806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16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17" name="AutoShape 25"/>
          <p:cNvCxnSpPr>
            <a:cxnSpLocks noChangeShapeType="1"/>
            <a:stCxn id="417796" idx="7"/>
            <a:endCxn id="417795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18" name="AutoShape 26"/>
          <p:cNvCxnSpPr>
            <a:cxnSpLocks noChangeShapeType="1"/>
            <a:stCxn id="417796" idx="6"/>
            <a:endCxn id="417797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19" name="AutoShape 27"/>
          <p:cNvCxnSpPr>
            <a:cxnSpLocks noChangeShapeType="1"/>
            <a:stCxn id="417801" idx="4"/>
            <a:endCxn id="417802" idx="0"/>
          </p:cNvCxnSpPr>
          <p:nvPr/>
        </p:nvCxnSpPr>
        <p:spPr bwMode="auto">
          <a:xfrm>
            <a:off x="2619375" y="4597400"/>
            <a:ext cx="9525" cy="198438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7820" name="AutoShape 28"/>
          <p:cNvCxnSpPr>
            <a:cxnSpLocks noChangeShapeType="1"/>
            <a:stCxn id="417803" idx="6"/>
            <a:endCxn id="417802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21" name="AutoShape 29"/>
          <p:cNvCxnSpPr>
            <a:cxnSpLocks noChangeShapeType="1"/>
            <a:stCxn id="417803" idx="4"/>
            <a:endCxn id="417804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7822" name="AutoShape 30"/>
          <p:cNvCxnSpPr>
            <a:cxnSpLocks noChangeShapeType="1"/>
            <a:stCxn id="417804" idx="7"/>
            <a:endCxn id="417802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7823" name="AutoShape 31"/>
          <p:cNvCxnSpPr>
            <a:cxnSpLocks noChangeShapeType="1"/>
            <a:stCxn id="417799" idx="4"/>
            <a:endCxn id="417798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24" name="AutoShape 32"/>
          <p:cNvCxnSpPr>
            <a:cxnSpLocks noChangeShapeType="1"/>
            <a:stCxn id="417797" idx="4"/>
            <a:endCxn id="417805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7826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17827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17828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D	(C,E,F)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E	(D,F)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F	(D,E,G)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G	(C,F)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17829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30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31" name="Line 39"/>
          <p:cNvSpPr>
            <a:spLocks noChangeShapeType="1"/>
          </p:cNvSpPr>
          <p:nvPr/>
        </p:nvSpPr>
        <p:spPr bwMode="auto">
          <a:xfrm flipH="1">
            <a:off x="773430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32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33" name="Line 41"/>
          <p:cNvSpPr>
            <a:spLocks noChangeShapeType="1"/>
          </p:cNvSpPr>
          <p:nvPr/>
        </p:nvSpPr>
        <p:spPr bwMode="auto">
          <a:xfrm flipH="1">
            <a:off x="796925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34" name="Line 42"/>
          <p:cNvSpPr>
            <a:spLocks noChangeShapeType="1"/>
          </p:cNvSpPr>
          <p:nvPr/>
        </p:nvSpPr>
        <p:spPr bwMode="auto">
          <a:xfrm flipH="1">
            <a:off x="773430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35" name="Line 43"/>
          <p:cNvSpPr>
            <a:spLocks noChangeShapeType="1"/>
          </p:cNvSpPr>
          <p:nvPr/>
        </p:nvSpPr>
        <p:spPr bwMode="auto">
          <a:xfrm flipH="1">
            <a:off x="796925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36" name="Line 44"/>
          <p:cNvSpPr>
            <a:spLocks noChangeShapeType="1"/>
          </p:cNvSpPr>
          <p:nvPr/>
        </p:nvSpPr>
        <p:spPr bwMode="auto">
          <a:xfrm flipH="1">
            <a:off x="77089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37" name="Line 45"/>
          <p:cNvSpPr>
            <a:spLocks noChangeShapeType="1"/>
          </p:cNvSpPr>
          <p:nvPr/>
        </p:nvSpPr>
        <p:spPr bwMode="auto">
          <a:xfrm flipH="1">
            <a:off x="79438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38" name="Line 46"/>
          <p:cNvSpPr>
            <a:spLocks noChangeShapeType="1"/>
          </p:cNvSpPr>
          <p:nvPr/>
        </p:nvSpPr>
        <p:spPr bwMode="auto">
          <a:xfrm flipH="1">
            <a:off x="7683500" y="41783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39" name="Line 47"/>
          <p:cNvSpPr>
            <a:spLocks noChangeShapeType="1"/>
          </p:cNvSpPr>
          <p:nvPr/>
        </p:nvSpPr>
        <p:spPr bwMode="auto">
          <a:xfrm flipH="1">
            <a:off x="7918450" y="41783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40" name="Line 48"/>
          <p:cNvSpPr>
            <a:spLocks noChangeShapeType="1"/>
          </p:cNvSpPr>
          <p:nvPr/>
        </p:nvSpPr>
        <p:spPr bwMode="auto">
          <a:xfrm flipH="1">
            <a:off x="8210550" y="41783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41" name="Line 49"/>
          <p:cNvSpPr>
            <a:spLocks noChangeShapeType="1"/>
          </p:cNvSpPr>
          <p:nvPr/>
        </p:nvSpPr>
        <p:spPr bwMode="auto">
          <a:xfrm flipH="1">
            <a:off x="7734300" y="44719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42" name="Line 50"/>
          <p:cNvSpPr>
            <a:spLocks noChangeShapeType="1"/>
          </p:cNvSpPr>
          <p:nvPr/>
        </p:nvSpPr>
        <p:spPr bwMode="auto">
          <a:xfrm flipH="1">
            <a:off x="7969250" y="44719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843" name="Line 51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" name="Rectangle 37">
            <a:extLst>
              <a:ext uri="{FF2B5EF4-FFF2-40B4-BE49-F238E27FC236}">
                <a16:creationId xmlns:a16="http://schemas.microsoft.com/office/drawing/2014/main" id="{0FD83E58-8F3E-4F2A-BC43-9971210C0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{1,2,3,4,5,6,7}</a:t>
            </a:r>
          </a:p>
        </p:txBody>
      </p:sp>
    </p:spTree>
    <p:extLst>
      <p:ext uri="{BB962C8B-B14F-4D97-AF65-F5344CB8AC3E}">
        <p14:creationId xmlns:p14="http://schemas.microsoft.com/office/powerpoint/2010/main" val="2871452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Properties of BFS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Lemma: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 All</a:t>
                </a:r>
                <a:r>
                  <a:rPr lang="en-US" altLang="en-US" sz="2400" dirty="0"/>
                  <a:t> vertices at level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 of BFS(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) have shortest path distance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1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Claim</a:t>
                </a:r>
                <a:r>
                  <a:rPr lang="en-US" altLang="en-US" sz="2400" dirty="0"/>
                  <a:t>: If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 then shortest path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 err="1">
                    <a:solidFill>
                      <a:srgbClr val="0070C0"/>
                    </a:solidFill>
                  </a:rPr>
                  <a:t>Pf</a:t>
                </a:r>
                <a:r>
                  <a:rPr lang="en-US" altLang="en-US" sz="2200" dirty="0"/>
                  <a:t>: </a:t>
                </a:r>
                <a:r>
                  <a:rPr lang="en-US" altLang="en-US" sz="2200" dirty="0">
                    <a:solidFill>
                      <a:schemeClr val="tx1"/>
                    </a:solidFill>
                  </a:rPr>
                  <a:t>Because there is a path of length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</a:rPr>
                  <a:t> in the BFS tree</a:t>
                </a: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1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Claim</a:t>
                </a:r>
                <a:r>
                  <a:rPr lang="en-US" altLang="en-US" sz="2400" dirty="0"/>
                  <a:t>: If shortest path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 then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 err="1">
                    <a:solidFill>
                      <a:srgbClr val="0070C0"/>
                    </a:solidFill>
                  </a:rPr>
                  <a:t>Pf</a:t>
                </a:r>
                <a:r>
                  <a:rPr lang="en-US" altLang="en-US" sz="2200" dirty="0"/>
                  <a:t>: If shortest path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, then say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200" dirty="0"/>
                  <a:t> is the shortest path to v.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By previous claim, </a:t>
                </a:r>
                <a:endParaRPr lang="en-US" altLang="en-US" sz="2200" b="0" i="1" dirty="0">
                  <a:latin typeface="Cambria Math" panose="02040503050406030204" pitchFamily="18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altLang="en-US" sz="2200" b="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altLang="en-US" sz="2200" b="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en-US" sz="2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altLang="en-US" sz="2200" b="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So,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200" dirty="0"/>
                  <a:t>This proves the lemma. 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3"/>
                <a:stretch>
                  <a:fillRect l="-1111" t="-2235" r="-741" b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52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C79A0-8AEE-0B4B-AD23-22403884195F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19843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19844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19845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19846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19847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19848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19849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19850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19851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19852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19853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19854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19855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19856" name="AutoShape 16"/>
          <p:cNvCxnSpPr>
            <a:cxnSpLocks noChangeShapeType="1"/>
            <a:stCxn id="419843" idx="5"/>
            <a:endCxn id="419845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57" name="AutoShape 17"/>
          <p:cNvCxnSpPr>
            <a:cxnSpLocks noChangeShapeType="1"/>
            <a:stCxn id="419851" idx="0"/>
            <a:endCxn id="419848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58" name="AutoShape 18"/>
          <p:cNvCxnSpPr>
            <a:cxnSpLocks noChangeShapeType="1"/>
            <a:stCxn id="419848" idx="4"/>
            <a:endCxn id="419849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59" name="AutoShape 19"/>
          <p:cNvCxnSpPr>
            <a:cxnSpLocks noChangeShapeType="1"/>
            <a:stCxn id="419848" idx="5"/>
            <a:endCxn id="419847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60" name="AutoShape 20"/>
          <p:cNvCxnSpPr>
            <a:cxnSpLocks noChangeShapeType="1"/>
            <a:stCxn id="419847" idx="7"/>
            <a:endCxn id="419845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61" name="AutoShape 21"/>
          <p:cNvCxnSpPr>
            <a:cxnSpLocks noChangeShapeType="1"/>
            <a:stCxn id="419845" idx="5"/>
            <a:endCxn id="419854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62" name="AutoShape 22"/>
          <p:cNvCxnSpPr>
            <a:cxnSpLocks noChangeShapeType="1"/>
            <a:stCxn id="419854" idx="4"/>
            <a:endCxn id="419855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63" name="AutoShape 23"/>
          <p:cNvCxnSpPr>
            <a:cxnSpLocks noChangeShapeType="1"/>
            <a:stCxn id="419853" idx="6"/>
            <a:endCxn id="419854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64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65" name="AutoShape 25"/>
          <p:cNvCxnSpPr>
            <a:cxnSpLocks noChangeShapeType="1"/>
            <a:stCxn id="419844" idx="7"/>
            <a:endCxn id="419843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66" name="AutoShape 26"/>
          <p:cNvCxnSpPr>
            <a:cxnSpLocks noChangeShapeType="1"/>
            <a:stCxn id="419844" idx="6"/>
            <a:endCxn id="419845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67" name="AutoShape 27"/>
          <p:cNvCxnSpPr>
            <a:cxnSpLocks noChangeShapeType="1"/>
            <a:stCxn id="419849" idx="4"/>
            <a:endCxn id="419850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9868" name="AutoShape 28"/>
          <p:cNvCxnSpPr>
            <a:cxnSpLocks noChangeShapeType="1"/>
            <a:stCxn id="419851" idx="6"/>
            <a:endCxn id="419850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69" name="AutoShape 29"/>
          <p:cNvCxnSpPr>
            <a:cxnSpLocks noChangeShapeType="1"/>
            <a:stCxn id="419851" idx="4"/>
            <a:endCxn id="419852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9870" name="AutoShape 30"/>
          <p:cNvCxnSpPr>
            <a:cxnSpLocks noChangeShapeType="1"/>
            <a:stCxn id="419852" idx="7"/>
            <a:endCxn id="419850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9871" name="AutoShape 31"/>
          <p:cNvCxnSpPr>
            <a:cxnSpLocks noChangeShapeType="1"/>
            <a:stCxn id="419847" idx="4"/>
            <a:endCxn id="419846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872" name="AutoShape 32"/>
          <p:cNvCxnSpPr>
            <a:cxnSpLocks noChangeShapeType="1"/>
            <a:stCxn id="419845" idx="4"/>
            <a:endCxn id="419853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874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19875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19876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D	(C,E,F)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E	(D,F)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F	(D,E,G)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19877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78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79" name="Line 39"/>
          <p:cNvSpPr>
            <a:spLocks noChangeShapeType="1"/>
          </p:cNvSpPr>
          <p:nvPr/>
        </p:nvSpPr>
        <p:spPr bwMode="auto">
          <a:xfrm flipH="1">
            <a:off x="773430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80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81" name="Line 41"/>
          <p:cNvSpPr>
            <a:spLocks noChangeShapeType="1"/>
          </p:cNvSpPr>
          <p:nvPr/>
        </p:nvSpPr>
        <p:spPr bwMode="auto">
          <a:xfrm flipH="1">
            <a:off x="796925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82" name="Line 42"/>
          <p:cNvSpPr>
            <a:spLocks noChangeShapeType="1"/>
          </p:cNvSpPr>
          <p:nvPr/>
        </p:nvSpPr>
        <p:spPr bwMode="auto">
          <a:xfrm flipH="1">
            <a:off x="773430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83" name="Line 43"/>
          <p:cNvSpPr>
            <a:spLocks noChangeShapeType="1"/>
          </p:cNvSpPr>
          <p:nvPr/>
        </p:nvSpPr>
        <p:spPr bwMode="auto">
          <a:xfrm flipH="1">
            <a:off x="796925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84" name="Line 44"/>
          <p:cNvSpPr>
            <a:spLocks noChangeShapeType="1"/>
          </p:cNvSpPr>
          <p:nvPr/>
        </p:nvSpPr>
        <p:spPr bwMode="auto">
          <a:xfrm flipH="1">
            <a:off x="77089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85" name="Line 45"/>
          <p:cNvSpPr>
            <a:spLocks noChangeShapeType="1"/>
          </p:cNvSpPr>
          <p:nvPr/>
        </p:nvSpPr>
        <p:spPr bwMode="auto">
          <a:xfrm flipH="1">
            <a:off x="79438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86" name="Line 46"/>
          <p:cNvSpPr>
            <a:spLocks noChangeShapeType="1"/>
          </p:cNvSpPr>
          <p:nvPr/>
        </p:nvSpPr>
        <p:spPr bwMode="auto">
          <a:xfrm flipH="1">
            <a:off x="7683500" y="41783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87" name="Line 47"/>
          <p:cNvSpPr>
            <a:spLocks noChangeShapeType="1"/>
          </p:cNvSpPr>
          <p:nvPr/>
        </p:nvSpPr>
        <p:spPr bwMode="auto">
          <a:xfrm flipH="1">
            <a:off x="7918450" y="41783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88" name="Line 48"/>
          <p:cNvSpPr>
            <a:spLocks noChangeShapeType="1"/>
          </p:cNvSpPr>
          <p:nvPr/>
        </p:nvSpPr>
        <p:spPr bwMode="auto">
          <a:xfrm flipH="1">
            <a:off x="8210550" y="41783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9891" name="Line 51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" name="Rectangle 37">
            <a:extLst>
              <a:ext uri="{FF2B5EF4-FFF2-40B4-BE49-F238E27FC236}">
                <a16:creationId xmlns:a16="http://schemas.microsoft.com/office/drawing/2014/main" id="{17705AEA-E28B-4C99-8214-5F6B7D1CE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{1,2,3,4,5,6}</a:t>
            </a:r>
          </a:p>
        </p:txBody>
      </p:sp>
    </p:spTree>
    <p:extLst>
      <p:ext uri="{BB962C8B-B14F-4D97-AF65-F5344CB8AC3E}">
        <p14:creationId xmlns:p14="http://schemas.microsoft.com/office/powerpoint/2010/main" val="4243660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0FBF8-FC4D-804F-8A32-92B4FFC20363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21891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21892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21893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21894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21895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21896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21897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21898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21899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21900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21901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21902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21903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21904" name="AutoShape 16"/>
          <p:cNvCxnSpPr>
            <a:cxnSpLocks noChangeShapeType="1"/>
            <a:stCxn id="421891" idx="5"/>
            <a:endCxn id="421893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05" name="AutoShape 17"/>
          <p:cNvCxnSpPr>
            <a:cxnSpLocks noChangeShapeType="1"/>
            <a:stCxn id="421899" idx="0"/>
            <a:endCxn id="421896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06" name="AutoShape 18"/>
          <p:cNvCxnSpPr>
            <a:cxnSpLocks noChangeShapeType="1"/>
            <a:stCxn id="421896" idx="4"/>
            <a:endCxn id="421897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07" name="AutoShape 19"/>
          <p:cNvCxnSpPr>
            <a:cxnSpLocks noChangeShapeType="1"/>
            <a:stCxn id="421896" idx="5"/>
            <a:endCxn id="421895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08" name="AutoShape 20"/>
          <p:cNvCxnSpPr>
            <a:cxnSpLocks noChangeShapeType="1"/>
            <a:stCxn id="421895" idx="7"/>
            <a:endCxn id="421893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09" name="AutoShape 21"/>
          <p:cNvCxnSpPr>
            <a:cxnSpLocks noChangeShapeType="1"/>
            <a:stCxn id="421893" idx="5"/>
            <a:endCxn id="421902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10" name="AutoShape 22"/>
          <p:cNvCxnSpPr>
            <a:cxnSpLocks noChangeShapeType="1"/>
            <a:stCxn id="421902" idx="4"/>
            <a:endCxn id="421903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11" name="AutoShape 23"/>
          <p:cNvCxnSpPr>
            <a:cxnSpLocks noChangeShapeType="1"/>
            <a:stCxn id="421901" idx="6"/>
            <a:endCxn id="421902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12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13" name="AutoShape 25"/>
          <p:cNvCxnSpPr>
            <a:cxnSpLocks noChangeShapeType="1"/>
            <a:stCxn id="421892" idx="7"/>
            <a:endCxn id="421891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14" name="AutoShape 26"/>
          <p:cNvCxnSpPr>
            <a:cxnSpLocks noChangeShapeType="1"/>
            <a:stCxn id="421892" idx="6"/>
            <a:endCxn id="421893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15" name="AutoShape 27"/>
          <p:cNvCxnSpPr>
            <a:cxnSpLocks noChangeShapeType="1"/>
            <a:stCxn id="421897" idx="4"/>
            <a:endCxn id="421898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1916" name="AutoShape 28"/>
          <p:cNvCxnSpPr>
            <a:cxnSpLocks noChangeShapeType="1"/>
            <a:stCxn id="421899" idx="6"/>
            <a:endCxn id="421898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17" name="AutoShape 29"/>
          <p:cNvCxnSpPr>
            <a:cxnSpLocks noChangeShapeType="1"/>
            <a:stCxn id="421899" idx="4"/>
            <a:endCxn id="421900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1918" name="AutoShape 30"/>
          <p:cNvCxnSpPr>
            <a:cxnSpLocks noChangeShapeType="1"/>
            <a:stCxn id="421900" idx="7"/>
            <a:endCxn id="421898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1919" name="AutoShape 31"/>
          <p:cNvCxnSpPr>
            <a:cxnSpLocks noChangeShapeType="1"/>
            <a:stCxn id="421895" idx="4"/>
            <a:endCxn id="421894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1920" name="AutoShape 32"/>
          <p:cNvCxnSpPr>
            <a:cxnSpLocks noChangeShapeType="1"/>
            <a:stCxn id="421893" idx="4"/>
            <a:endCxn id="421901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1922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21923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21924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D	(C,E,F)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E	(D,F)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21925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1926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1927" name="Line 39"/>
          <p:cNvSpPr>
            <a:spLocks noChangeShapeType="1"/>
          </p:cNvSpPr>
          <p:nvPr/>
        </p:nvSpPr>
        <p:spPr bwMode="auto">
          <a:xfrm flipH="1">
            <a:off x="773430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1928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1929" name="Line 41"/>
          <p:cNvSpPr>
            <a:spLocks noChangeShapeType="1"/>
          </p:cNvSpPr>
          <p:nvPr/>
        </p:nvSpPr>
        <p:spPr bwMode="auto">
          <a:xfrm flipH="1">
            <a:off x="796925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1930" name="Line 42"/>
          <p:cNvSpPr>
            <a:spLocks noChangeShapeType="1"/>
          </p:cNvSpPr>
          <p:nvPr/>
        </p:nvSpPr>
        <p:spPr bwMode="auto">
          <a:xfrm flipH="1">
            <a:off x="773430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1931" name="Line 43"/>
          <p:cNvSpPr>
            <a:spLocks noChangeShapeType="1"/>
          </p:cNvSpPr>
          <p:nvPr/>
        </p:nvSpPr>
        <p:spPr bwMode="auto">
          <a:xfrm flipH="1">
            <a:off x="796925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1932" name="Line 44"/>
          <p:cNvSpPr>
            <a:spLocks noChangeShapeType="1"/>
          </p:cNvSpPr>
          <p:nvPr/>
        </p:nvSpPr>
        <p:spPr bwMode="auto">
          <a:xfrm flipH="1">
            <a:off x="77089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1933" name="Line 45"/>
          <p:cNvSpPr>
            <a:spLocks noChangeShapeType="1"/>
          </p:cNvSpPr>
          <p:nvPr/>
        </p:nvSpPr>
        <p:spPr bwMode="auto">
          <a:xfrm flipH="1">
            <a:off x="79438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1937" name="Line 49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" name="Rectangle 37">
            <a:extLst>
              <a:ext uri="{FF2B5EF4-FFF2-40B4-BE49-F238E27FC236}">
                <a16:creationId xmlns:a16="http://schemas.microsoft.com/office/drawing/2014/main" id="{853612FE-2B7C-47AD-A0F1-AD10D4874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{1,2,3,4,5}</a:t>
            </a:r>
          </a:p>
        </p:txBody>
      </p:sp>
    </p:spTree>
    <p:extLst>
      <p:ext uri="{BB962C8B-B14F-4D97-AF65-F5344CB8AC3E}">
        <p14:creationId xmlns:p14="http://schemas.microsoft.com/office/powerpoint/2010/main" val="1676723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7B4D3-CC14-7A48-9F55-63BCA607FE65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23939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23940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23941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23942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23943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23944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23945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23946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23947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23948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23949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23950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23951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23952" name="AutoShape 16"/>
          <p:cNvCxnSpPr>
            <a:cxnSpLocks noChangeShapeType="1"/>
            <a:stCxn id="423939" idx="5"/>
            <a:endCxn id="423941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53" name="AutoShape 17"/>
          <p:cNvCxnSpPr>
            <a:cxnSpLocks noChangeShapeType="1"/>
            <a:stCxn id="423947" idx="0"/>
            <a:endCxn id="423944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54" name="AutoShape 18"/>
          <p:cNvCxnSpPr>
            <a:cxnSpLocks noChangeShapeType="1"/>
            <a:stCxn id="423944" idx="4"/>
            <a:endCxn id="423945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55" name="AutoShape 19"/>
          <p:cNvCxnSpPr>
            <a:cxnSpLocks noChangeShapeType="1"/>
            <a:stCxn id="423944" idx="5"/>
            <a:endCxn id="423943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56" name="AutoShape 20"/>
          <p:cNvCxnSpPr>
            <a:cxnSpLocks noChangeShapeType="1"/>
            <a:stCxn id="423943" idx="7"/>
            <a:endCxn id="423941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57" name="AutoShape 21"/>
          <p:cNvCxnSpPr>
            <a:cxnSpLocks noChangeShapeType="1"/>
            <a:stCxn id="423941" idx="5"/>
            <a:endCxn id="423950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58" name="AutoShape 22"/>
          <p:cNvCxnSpPr>
            <a:cxnSpLocks noChangeShapeType="1"/>
            <a:stCxn id="423950" idx="4"/>
            <a:endCxn id="423951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59" name="AutoShape 23"/>
          <p:cNvCxnSpPr>
            <a:cxnSpLocks noChangeShapeType="1"/>
            <a:stCxn id="423949" idx="6"/>
            <a:endCxn id="423950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60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61" name="AutoShape 25"/>
          <p:cNvCxnSpPr>
            <a:cxnSpLocks noChangeShapeType="1"/>
            <a:stCxn id="423940" idx="7"/>
            <a:endCxn id="423939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62" name="AutoShape 26"/>
          <p:cNvCxnSpPr>
            <a:cxnSpLocks noChangeShapeType="1"/>
            <a:stCxn id="423940" idx="6"/>
            <a:endCxn id="423941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63" name="AutoShape 27"/>
          <p:cNvCxnSpPr>
            <a:cxnSpLocks noChangeShapeType="1"/>
            <a:stCxn id="423945" idx="4"/>
            <a:endCxn id="423946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3964" name="AutoShape 28"/>
          <p:cNvCxnSpPr>
            <a:cxnSpLocks noChangeShapeType="1"/>
            <a:stCxn id="423947" idx="6"/>
            <a:endCxn id="423946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65" name="AutoShape 29"/>
          <p:cNvCxnSpPr>
            <a:cxnSpLocks noChangeShapeType="1"/>
            <a:stCxn id="423947" idx="4"/>
            <a:endCxn id="423948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3966" name="AutoShape 30"/>
          <p:cNvCxnSpPr>
            <a:cxnSpLocks noChangeShapeType="1"/>
            <a:stCxn id="423948" idx="7"/>
            <a:endCxn id="423946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3967" name="AutoShape 31"/>
          <p:cNvCxnSpPr>
            <a:cxnSpLocks noChangeShapeType="1"/>
            <a:stCxn id="423943" idx="4"/>
            <a:endCxn id="423942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3968" name="AutoShape 32"/>
          <p:cNvCxnSpPr>
            <a:cxnSpLocks noChangeShapeType="1"/>
            <a:stCxn id="423941" idx="4"/>
            <a:endCxn id="423949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3970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23971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23972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D	(C,E,F)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23973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3974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3975" name="Line 39"/>
          <p:cNvSpPr>
            <a:spLocks noChangeShapeType="1"/>
          </p:cNvSpPr>
          <p:nvPr/>
        </p:nvSpPr>
        <p:spPr bwMode="auto">
          <a:xfrm flipH="1">
            <a:off x="773430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3976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3977" name="Line 41"/>
          <p:cNvSpPr>
            <a:spLocks noChangeShapeType="1"/>
          </p:cNvSpPr>
          <p:nvPr/>
        </p:nvSpPr>
        <p:spPr bwMode="auto">
          <a:xfrm flipH="1">
            <a:off x="796925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3978" name="Line 42"/>
          <p:cNvSpPr>
            <a:spLocks noChangeShapeType="1"/>
          </p:cNvSpPr>
          <p:nvPr/>
        </p:nvSpPr>
        <p:spPr bwMode="auto">
          <a:xfrm flipH="1">
            <a:off x="773430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3979" name="Line 43"/>
          <p:cNvSpPr>
            <a:spLocks noChangeShapeType="1"/>
          </p:cNvSpPr>
          <p:nvPr/>
        </p:nvSpPr>
        <p:spPr bwMode="auto">
          <a:xfrm flipH="1">
            <a:off x="79692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3982" name="Line 46"/>
          <p:cNvSpPr>
            <a:spLocks noChangeShapeType="1"/>
          </p:cNvSpPr>
          <p:nvPr/>
        </p:nvSpPr>
        <p:spPr bwMode="auto">
          <a:xfrm flipH="1">
            <a:off x="81978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3983" name="Line 47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7" name="Rectangle 37">
            <a:extLst>
              <a:ext uri="{FF2B5EF4-FFF2-40B4-BE49-F238E27FC236}">
                <a16:creationId xmlns:a16="http://schemas.microsoft.com/office/drawing/2014/main" id="{B4AB8D80-D45B-4FD8-A0FF-F5159E339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{1,2,3,4}</a:t>
            </a:r>
          </a:p>
        </p:txBody>
      </p:sp>
    </p:spTree>
    <p:extLst>
      <p:ext uri="{BB962C8B-B14F-4D97-AF65-F5344CB8AC3E}">
        <p14:creationId xmlns:p14="http://schemas.microsoft.com/office/powerpoint/2010/main" val="1480698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BA669-76E8-E74A-8E9E-B0D5AE8E0E6E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28035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28036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28037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28038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28039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428040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28041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28042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28043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28044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28045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28046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28047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28048" name="AutoShape 16"/>
          <p:cNvCxnSpPr>
            <a:cxnSpLocks noChangeShapeType="1"/>
            <a:stCxn id="428035" idx="5"/>
            <a:endCxn id="428037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49" name="AutoShape 17"/>
          <p:cNvCxnSpPr>
            <a:cxnSpLocks noChangeShapeType="1"/>
            <a:stCxn id="428043" idx="0"/>
            <a:endCxn id="428040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50" name="AutoShape 18"/>
          <p:cNvCxnSpPr>
            <a:cxnSpLocks noChangeShapeType="1"/>
            <a:stCxn id="428040" idx="4"/>
            <a:endCxn id="428041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51" name="AutoShape 19"/>
          <p:cNvCxnSpPr>
            <a:cxnSpLocks noChangeShapeType="1"/>
            <a:stCxn id="428040" idx="5"/>
            <a:endCxn id="428039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52" name="AutoShape 20"/>
          <p:cNvCxnSpPr>
            <a:cxnSpLocks noChangeShapeType="1"/>
            <a:stCxn id="428039" idx="7"/>
            <a:endCxn id="428037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53" name="AutoShape 21"/>
          <p:cNvCxnSpPr>
            <a:cxnSpLocks noChangeShapeType="1"/>
            <a:stCxn id="428037" idx="5"/>
            <a:endCxn id="428046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54" name="AutoShape 22"/>
          <p:cNvCxnSpPr>
            <a:cxnSpLocks noChangeShapeType="1"/>
            <a:stCxn id="428046" idx="4"/>
            <a:endCxn id="428047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55" name="AutoShape 23"/>
          <p:cNvCxnSpPr>
            <a:cxnSpLocks noChangeShapeType="1"/>
            <a:stCxn id="428045" idx="6"/>
            <a:endCxn id="428046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56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57" name="AutoShape 25"/>
          <p:cNvCxnSpPr>
            <a:cxnSpLocks noChangeShapeType="1"/>
            <a:stCxn id="428036" idx="7"/>
            <a:endCxn id="428035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58" name="AutoShape 26"/>
          <p:cNvCxnSpPr>
            <a:cxnSpLocks noChangeShapeType="1"/>
            <a:stCxn id="428036" idx="6"/>
            <a:endCxn id="428037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59" name="AutoShape 27"/>
          <p:cNvCxnSpPr>
            <a:cxnSpLocks noChangeShapeType="1"/>
            <a:stCxn id="428041" idx="4"/>
            <a:endCxn id="428042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8060" name="AutoShape 28"/>
          <p:cNvCxnSpPr>
            <a:cxnSpLocks noChangeShapeType="1"/>
            <a:stCxn id="428043" idx="6"/>
            <a:endCxn id="428042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61" name="AutoShape 29"/>
          <p:cNvCxnSpPr>
            <a:cxnSpLocks noChangeShapeType="1"/>
            <a:stCxn id="428043" idx="4"/>
            <a:endCxn id="428044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8062" name="AutoShape 30"/>
          <p:cNvCxnSpPr>
            <a:cxnSpLocks noChangeShapeType="1"/>
            <a:stCxn id="428044" idx="7"/>
            <a:endCxn id="428042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8063" name="AutoShape 31"/>
          <p:cNvCxnSpPr>
            <a:cxnSpLocks noChangeShapeType="1"/>
            <a:stCxn id="428039" idx="4"/>
            <a:endCxn id="428038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8064" name="AutoShape 32"/>
          <p:cNvCxnSpPr>
            <a:cxnSpLocks noChangeShapeType="1"/>
            <a:stCxn id="428037" idx="4"/>
            <a:endCxn id="428045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8066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28067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28068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28069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8070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8071" name="Line 39"/>
          <p:cNvSpPr>
            <a:spLocks noChangeShapeType="1"/>
          </p:cNvSpPr>
          <p:nvPr/>
        </p:nvSpPr>
        <p:spPr bwMode="auto">
          <a:xfrm flipH="1">
            <a:off x="773430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8072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8073" name="Line 41"/>
          <p:cNvSpPr>
            <a:spLocks noChangeShapeType="1"/>
          </p:cNvSpPr>
          <p:nvPr/>
        </p:nvSpPr>
        <p:spPr bwMode="auto">
          <a:xfrm flipH="1">
            <a:off x="7969250" y="32527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8077" name="Line 45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" name="Rectangle 37">
            <a:extLst>
              <a:ext uri="{FF2B5EF4-FFF2-40B4-BE49-F238E27FC236}">
                <a16:creationId xmlns:a16="http://schemas.microsoft.com/office/drawing/2014/main" id="{74BEE1CC-9E8B-4435-8A98-68A470B83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{1,2,3}</a:t>
            </a:r>
          </a:p>
        </p:txBody>
      </p:sp>
    </p:spTree>
    <p:extLst>
      <p:ext uri="{BB962C8B-B14F-4D97-AF65-F5344CB8AC3E}">
        <p14:creationId xmlns:p14="http://schemas.microsoft.com/office/powerpoint/2010/main" val="3166251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1D7B8-6682-D54B-A555-8C0556B9B25F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32131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32132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32133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32134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432135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32136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32137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32138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32139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32140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32141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32142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32143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32144" name="AutoShape 16"/>
          <p:cNvCxnSpPr>
            <a:cxnSpLocks noChangeShapeType="1"/>
            <a:stCxn id="432131" idx="5"/>
            <a:endCxn id="432133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45" name="AutoShape 17"/>
          <p:cNvCxnSpPr>
            <a:cxnSpLocks noChangeShapeType="1"/>
            <a:stCxn id="432139" idx="0"/>
            <a:endCxn id="432136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46" name="AutoShape 18"/>
          <p:cNvCxnSpPr>
            <a:cxnSpLocks noChangeShapeType="1"/>
            <a:stCxn id="432136" idx="4"/>
            <a:endCxn id="432137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47" name="AutoShape 19"/>
          <p:cNvCxnSpPr>
            <a:cxnSpLocks noChangeShapeType="1"/>
            <a:stCxn id="432136" idx="5"/>
            <a:endCxn id="432135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2148" name="AutoShape 20"/>
          <p:cNvCxnSpPr>
            <a:cxnSpLocks noChangeShapeType="1"/>
            <a:stCxn id="432135" idx="7"/>
            <a:endCxn id="432133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49" name="AutoShape 21"/>
          <p:cNvCxnSpPr>
            <a:cxnSpLocks noChangeShapeType="1"/>
            <a:stCxn id="432133" idx="5"/>
            <a:endCxn id="432142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50" name="AutoShape 22"/>
          <p:cNvCxnSpPr>
            <a:cxnSpLocks noChangeShapeType="1"/>
            <a:stCxn id="432142" idx="4"/>
            <a:endCxn id="432143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51" name="AutoShape 23"/>
          <p:cNvCxnSpPr>
            <a:cxnSpLocks noChangeShapeType="1"/>
            <a:stCxn id="432141" idx="6"/>
            <a:endCxn id="432142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52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53" name="AutoShape 25"/>
          <p:cNvCxnSpPr>
            <a:cxnSpLocks noChangeShapeType="1"/>
            <a:stCxn id="432132" idx="7"/>
            <a:endCxn id="432131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54" name="AutoShape 26"/>
          <p:cNvCxnSpPr>
            <a:cxnSpLocks noChangeShapeType="1"/>
            <a:stCxn id="432132" idx="6"/>
            <a:endCxn id="432133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55" name="AutoShape 27"/>
          <p:cNvCxnSpPr>
            <a:cxnSpLocks noChangeShapeType="1"/>
            <a:stCxn id="432137" idx="4"/>
            <a:endCxn id="432138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2156" name="AutoShape 28"/>
          <p:cNvCxnSpPr>
            <a:cxnSpLocks noChangeShapeType="1"/>
            <a:stCxn id="432139" idx="6"/>
            <a:endCxn id="432138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57" name="AutoShape 29"/>
          <p:cNvCxnSpPr>
            <a:cxnSpLocks noChangeShapeType="1"/>
            <a:stCxn id="432139" idx="4"/>
            <a:endCxn id="432140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2158" name="AutoShape 30"/>
          <p:cNvCxnSpPr>
            <a:cxnSpLocks noChangeShapeType="1"/>
            <a:stCxn id="432140" idx="7"/>
            <a:endCxn id="432138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2159" name="AutoShape 31"/>
          <p:cNvCxnSpPr>
            <a:cxnSpLocks noChangeShapeType="1"/>
            <a:stCxn id="432135" idx="4"/>
            <a:endCxn id="432134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160" name="AutoShape 32"/>
          <p:cNvCxnSpPr>
            <a:cxnSpLocks noChangeShapeType="1"/>
            <a:stCxn id="432133" idx="4"/>
            <a:endCxn id="432141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2162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32163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32164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7013" indent="-227013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32165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2166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2167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2168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2169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2170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2171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2172" name="Line 44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" name="Rectangle 37">
            <a:extLst>
              <a:ext uri="{FF2B5EF4-FFF2-40B4-BE49-F238E27FC236}">
                <a16:creationId xmlns:a16="http://schemas.microsoft.com/office/drawing/2014/main" id="{FDB4FD37-1199-44C9-B172-9F4E81755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{1,2,3,8}</a:t>
            </a:r>
          </a:p>
        </p:txBody>
      </p:sp>
    </p:spTree>
    <p:extLst>
      <p:ext uri="{BB962C8B-B14F-4D97-AF65-F5344CB8AC3E}">
        <p14:creationId xmlns:p14="http://schemas.microsoft.com/office/powerpoint/2010/main" val="376125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22C20-362C-EE47-B61C-0CB2F3548FF4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34179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34180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34181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34182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34183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34184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34185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34186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34187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34188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34189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34190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34191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34192" name="AutoShape 16"/>
          <p:cNvCxnSpPr>
            <a:cxnSpLocks noChangeShapeType="1"/>
            <a:stCxn id="434179" idx="5"/>
            <a:endCxn id="434181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193" name="AutoShape 17"/>
          <p:cNvCxnSpPr>
            <a:cxnSpLocks noChangeShapeType="1"/>
            <a:stCxn id="434187" idx="0"/>
            <a:endCxn id="434184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194" name="AutoShape 18"/>
          <p:cNvCxnSpPr>
            <a:cxnSpLocks noChangeShapeType="1"/>
            <a:stCxn id="434184" idx="4"/>
            <a:endCxn id="434185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195" name="AutoShape 19"/>
          <p:cNvCxnSpPr>
            <a:cxnSpLocks noChangeShapeType="1"/>
            <a:stCxn id="434184" idx="5"/>
            <a:endCxn id="434183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4196" name="AutoShape 20"/>
          <p:cNvCxnSpPr>
            <a:cxnSpLocks noChangeShapeType="1"/>
            <a:stCxn id="434183" idx="7"/>
            <a:endCxn id="434181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197" name="AutoShape 21"/>
          <p:cNvCxnSpPr>
            <a:cxnSpLocks noChangeShapeType="1"/>
            <a:stCxn id="434181" idx="5"/>
            <a:endCxn id="434190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198" name="AutoShape 22"/>
          <p:cNvCxnSpPr>
            <a:cxnSpLocks noChangeShapeType="1"/>
            <a:stCxn id="434190" idx="4"/>
            <a:endCxn id="434191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199" name="AutoShape 23"/>
          <p:cNvCxnSpPr>
            <a:cxnSpLocks noChangeShapeType="1"/>
            <a:stCxn id="434189" idx="6"/>
            <a:endCxn id="434190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200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201" name="AutoShape 25"/>
          <p:cNvCxnSpPr>
            <a:cxnSpLocks noChangeShapeType="1"/>
            <a:stCxn id="434180" idx="7"/>
            <a:endCxn id="434179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202" name="AutoShape 26"/>
          <p:cNvCxnSpPr>
            <a:cxnSpLocks noChangeShapeType="1"/>
            <a:stCxn id="434180" idx="6"/>
            <a:endCxn id="434181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203" name="AutoShape 27"/>
          <p:cNvCxnSpPr>
            <a:cxnSpLocks noChangeShapeType="1"/>
            <a:stCxn id="434185" idx="4"/>
            <a:endCxn id="434186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4204" name="AutoShape 28"/>
          <p:cNvCxnSpPr>
            <a:cxnSpLocks noChangeShapeType="1"/>
            <a:stCxn id="434187" idx="6"/>
            <a:endCxn id="434186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4205" name="AutoShape 29"/>
          <p:cNvCxnSpPr>
            <a:cxnSpLocks noChangeShapeType="1"/>
            <a:stCxn id="434187" idx="4"/>
            <a:endCxn id="434188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4206" name="AutoShape 30"/>
          <p:cNvCxnSpPr>
            <a:cxnSpLocks noChangeShapeType="1"/>
            <a:stCxn id="434188" idx="7"/>
            <a:endCxn id="434186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4207" name="AutoShape 31"/>
          <p:cNvCxnSpPr>
            <a:cxnSpLocks noChangeShapeType="1"/>
            <a:stCxn id="434183" idx="4"/>
            <a:endCxn id="434182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4208" name="AutoShape 32"/>
          <p:cNvCxnSpPr>
            <a:cxnSpLocks noChangeShapeType="1"/>
            <a:stCxn id="434181" idx="4"/>
            <a:endCxn id="434189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4210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34211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34212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I	(H)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34213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4214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4215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4216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4217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4218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4219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4220" name="Line 44"/>
          <p:cNvSpPr>
            <a:spLocks noChangeShapeType="1"/>
          </p:cNvSpPr>
          <p:nvPr/>
        </p:nvSpPr>
        <p:spPr bwMode="auto">
          <a:xfrm flipH="1">
            <a:off x="772160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4221" name="Line 45"/>
          <p:cNvSpPr>
            <a:spLocks noChangeShapeType="1"/>
          </p:cNvSpPr>
          <p:nvPr/>
        </p:nvSpPr>
        <p:spPr bwMode="auto">
          <a:xfrm flipH="1">
            <a:off x="795655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4222" name="Line 46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" name="Rectangle 37">
            <a:extLst>
              <a:ext uri="{FF2B5EF4-FFF2-40B4-BE49-F238E27FC236}">
                <a16:creationId xmlns:a16="http://schemas.microsoft.com/office/drawing/2014/main" id="{53EF5CA0-CC3E-4D31-AC34-0FAE5A084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{1,2,3,8,9}</a:t>
            </a:r>
          </a:p>
        </p:txBody>
      </p:sp>
    </p:spTree>
    <p:extLst>
      <p:ext uri="{BB962C8B-B14F-4D97-AF65-F5344CB8AC3E}">
        <p14:creationId xmlns:p14="http://schemas.microsoft.com/office/powerpoint/2010/main" val="2610346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9B1F5-849E-E949-B4B9-564371C81E0B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38275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38276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38277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</a:t>
            </a:r>
          </a:p>
        </p:txBody>
      </p:sp>
      <p:sp>
        <p:nvSpPr>
          <p:cNvPr id="438278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38279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38280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38281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38282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38283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38284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38285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38286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38287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38288" name="AutoShape 16"/>
          <p:cNvCxnSpPr>
            <a:cxnSpLocks noChangeShapeType="1"/>
            <a:stCxn id="438275" idx="5"/>
            <a:endCxn id="438277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289" name="AutoShape 17"/>
          <p:cNvCxnSpPr>
            <a:cxnSpLocks noChangeShapeType="1"/>
            <a:stCxn id="438283" idx="0"/>
            <a:endCxn id="438280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290" name="AutoShape 18"/>
          <p:cNvCxnSpPr>
            <a:cxnSpLocks noChangeShapeType="1"/>
            <a:stCxn id="438280" idx="4"/>
            <a:endCxn id="438281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291" name="AutoShape 19"/>
          <p:cNvCxnSpPr>
            <a:cxnSpLocks noChangeShapeType="1"/>
            <a:stCxn id="438280" idx="5"/>
            <a:endCxn id="438279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8292" name="AutoShape 20"/>
          <p:cNvCxnSpPr>
            <a:cxnSpLocks noChangeShapeType="1"/>
            <a:stCxn id="438279" idx="7"/>
            <a:endCxn id="438277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293" name="AutoShape 21"/>
          <p:cNvCxnSpPr>
            <a:cxnSpLocks noChangeShapeType="1"/>
            <a:stCxn id="438277" idx="5"/>
            <a:endCxn id="438286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294" name="AutoShape 22"/>
          <p:cNvCxnSpPr>
            <a:cxnSpLocks noChangeShapeType="1"/>
            <a:stCxn id="438286" idx="4"/>
            <a:endCxn id="438287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295" name="AutoShape 23"/>
          <p:cNvCxnSpPr>
            <a:cxnSpLocks noChangeShapeType="1"/>
            <a:stCxn id="438285" idx="6"/>
            <a:endCxn id="438286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296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297" name="AutoShape 25"/>
          <p:cNvCxnSpPr>
            <a:cxnSpLocks noChangeShapeType="1"/>
            <a:stCxn id="438276" idx="7"/>
            <a:endCxn id="438275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298" name="AutoShape 26"/>
          <p:cNvCxnSpPr>
            <a:cxnSpLocks noChangeShapeType="1"/>
            <a:stCxn id="438276" idx="6"/>
            <a:endCxn id="438277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299" name="AutoShape 27"/>
          <p:cNvCxnSpPr>
            <a:cxnSpLocks noChangeShapeType="1"/>
            <a:stCxn id="438281" idx="4"/>
            <a:endCxn id="438282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8300" name="AutoShape 28"/>
          <p:cNvCxnSpPr>
            <a:cxnSpLocks noChangeShapeType="1"/>
            <a:stCxn id="438283" idx="6"/>
            <a:endCxn id="438282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8301" name="AutoShape 29"/>
          <p:cNvCxnSpPr>
            <a:cxnSpLocks noChangeShapeType="1"/>
            <a:stCxn id="438283" idx="4"/>
            <a:endCxn id="438284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8302" name="AutoShape 30"/>
          <p:cNvCxnSpPr>
            <a:cxnSpLocks noChangeShapeType="1"/>
            <a:stCxn id="438284" idx="7"/>
            <a:endCxn id="438282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8303" name="AutoShape 31"/>
          <p:cNvCxnSpPr>
            <a:cxnSpLocks noChangeShapeType="1"/>
            <a:stCxn id="438279" idx="4"/>
            <a:endCxn id="438278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8304" name="AutoShape 32"/>
          <p:cNvCxnSpPr>
            <a:cxnSpLocks noChangeShapeType="1"/>
            <a:stCxn id="438277" idx="4"/>
            <a:endCxn id="438285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8306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38307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38308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38309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10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11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12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13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14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15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16" name="Line 44"/>
          <p:cNvSpPr>
            <a:spLocks noChangeShapeType="1"/>
          </p:cNvSpPr>
          <p:nvPr/>
        </p:nvSpPr>
        <p:spPr bwMode="auto">
          <a:xfrm flipH="1">
            <a:off x="772160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17" name="Line 45"/>
          <p:cNvSpPr>
            <a:spLocks noChangeShapeType="1"/>
          </p:cNvSpPr>
          <p:nvPr/>
        </p:nvSpPr>
        <p:spPr bwMode="auto">
          <a:xfrm flipH="1">
            <a:off x="7956550" y="35575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8319" name="Line 47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" name="Rectangle 37">
            <a:extLst>
              <a:ext uri="{FF2B5EF4-FFF2-40B4-BE49-F238E27FC236}">
                <a16:creationId xmlns:a16="http://schemas.microsoft.com/office/drawing/2014/main" id="{DDC8DB4B-D1CE-4B4C-A0AB-829BDEC0D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{1,2,3,8}</a:t>
            </a:r>
          </a:p>
        </p:txBody>
      </p:sp>
    </p:spTree>
    <p:extLst>
      <p:ext uri="{BB962C8B-B14F-4D97-AF65-F5344CB8AC3E}">
        <p14:creationId xmlns:p14="http://schemas.microsoft.com/office/powerpoint/2010/main" val="4251498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EF6CD-49AF-944F-9A70-D2D3C142042C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40323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40324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40325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40326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40327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40328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40329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40330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40331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40332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40333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</a:t>
            </a:r>
          </a:p>
        </p:txBody>
      </p:sp>
      <p:sp>
        <p:nvSpPr>
          <p:cNvPr id="440334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40335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40336" name="AutoShape 16"/>
          <p:cNvCxnSpPr>
            <a:cxnSpLocks noChangeShapeType="1"/>
            <a:stCxn id="440323" idx="5"/>
            <a:endCxn id="440325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37" name="AutoShape 17"/>
          <p:cNvCxnSpPr>
            <a:cxnSpLocks noChangeShapeType="1"/>
            <a:stCxn id="440331" idx="0"/>
            <a:endCxn id="440328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38" name="AutoShape 18"/>
          <p:cNvCxnSpPr>
            <a:cxnSpLocks noChangeShapeType="1"/>
            <a:stCxn id="440328" idx="4"/>
            <a:endCxn id="440329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39" name="AutoShape 19"/>
          <p:cNvCxnSpPr>
            <a:cxnSpLocks noChangeShapeType="1"/>
            <a:stCxn id="440328" idx="5"/>
            <a:endCxn id="440327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0340" name="AutoShape 20"/>
          <p:cNvCxnSpPr>
            <a:cxnSpLocks noChangeShapeType="1"/>
            <a:stCxn id="440327" idx="7"/>
            <a:endCxn id="440325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0341" name="AutoShape 21"/>
          <p:cNvCxnSpPr>
            <a:cxnSpLocks noChangeShapeType="1"/>
            <a:stCxn id="440325" idx="5"/>
            <a:endCxn id="440334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42" name="AutoShape 22"/>
          <p:cNvCxnSpPr>
            <a:cxnSpLocks noChangeShapeType="1"/>
            <a:stCxn id="440334" idx="4"/>
            <a:endCxn id="440335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43" name="AutoShape 23"/>
          <p:cNvCxnSpPr>
            <a:cxnSpLocks noChangeShapeType="1"/>
            <a:stCxn id="440333" idx="6"/>
            <a:endCxn id="440334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44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45" name="AutoShape 25"/>
          <p:cNvCxnSpPr>
            <a:cxnSpLocks noChangeShapeType="1"/>
            <a:stCxn id="440324" idx="7"/>
            <a:endCxn id="440323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46" name="AutoShape 26"/>
          <p:cNvCxnSpPr>
            <a:cxnSpLocks noChangeShapeType="1"/>
            <a:stCxn id="440324" idx="6"/>
            <a:endCxn id="440325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47" name="AutoShape 27"/>
          <p:cNvCxnSpPr>
            <a:cxnSpLocks noChangeShapeType="1"/>
            <a:stCxn id="440329" idx="4"/>
            <a:endCxn id="440330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0348" name="AutoShape 28"/>
          <p:cNvCxnSpPr>
            <a:cxnSpLocks noChangeShapeType="1"/>
            <a:stCxn id="440331" idx="6"/>
            <a:endCxn id="440330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49" name="AutoShape 29"/>
          <p:cNvCxnSpPr>
            <a:cxnSpLocks noChangeShapeType="1"/>
            <a:stCxn id="440331" idx="4"/>
            <a:endCxn id="440332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0350" name="AutoShape 30"/>
          <p:cNvCxnSpPr>
            <a:cxnSpLocks noChangeShapeType="1"/>
            <a:stCxn id="440332" idx="7"/>
            <a:endCxn id="440330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0351" name="AutoShape 31"/>
          <p:cNvCxnSpPr>
            <a:cxnSpLocks noChangeShapeType="1"/>
            <a:stCxn id="440327" idx="4"/>
            <a:endCxn id="440326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0352" name="AutoShape 32"/>
          <p:cNvCxnSpPr>
            <a:cxnSpLocks noChangeShapeType="1"/>
            <a:stCxn id="440325" idx="4"/>
            <a:endCxn id="440333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354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40355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40356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J	(A,B,H,K,L)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40357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58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59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60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61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62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63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64" name="Line 44"/>
          <p:cNvSpPr>
            <a:spLocks noChangeShapeType="1"/>
          </p:cNvSpPr>
          <p:nvPr/>
        </p:nvSpPr>
        <p:spPr bwMode="auto">
          <a:xfrm flipH="1">
            <a:off x="772160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65" name="Line 45"/>
          <p:cNvSpPr>
            <a:spLocks noChangeShapeType="1"/>
          </p:cNvSpPr>
          <p:nvPr/>
        </p:nvSpPr>
        <p:spPr bwMode="auto">
          <a:xfrm flipH="1">
            <a:off x="79565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66" name="Line 46"/>
          <p:cNvSpPr>
            <a:spLocks noChangeShapeType="1"/>
          </p:cNvSpPr>
          <p:nvPr/>
        </p:nvSpPr>
        <p:spPr bwMode="auto">
          <a:xfrm flipH="1">
            <a:off x="81089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67" name="Line 47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9" name="Rectangle 37">
            <a:extLst>
              <a:ext uri="{FF2B5EF4-FFF2-40B4-BE49-F238E27FC236}">
                <a16:creationId xmlns:a16="http://schemas.microsoft.com/office/drawing/2014/main" id="{23BB58D9-7969-44FE-96D3-E4CEC6690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{1,2,3,8, 10}</a:t>
            </a:r>
          </a:p>
        </p:txBody>
      </p:sp>
    </p:spTree>
    <p:extLst>
      <p:ext uri="{BB962C8B-B14F-4D97-AF65-F5344CB8AC3E}">
        <p14:creationId xmlns:p14="http://schemas.microsoft.com/office/powerpoint/2010/main" val="229867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E6D5D-A106-C142-8223-F7F03C4940A5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42371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42372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42373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42374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42375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42376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42377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42378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42379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42380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42381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42382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</a:t>
            </a:r>
          </a:p>
        </p:txBody>
      </p:sp>
      <p:sp>
        <p:nvSpPr>
          <p:cNvPr id="442383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42384" name="AutoShape 16"/>
          <p:cNvCxnSpPr>
            <a:cxnSpLocks noChangeShapeType="1"/>
            <a:stCxn id="442371" idx="5"/>
            <a:endCxn id="442373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2385" name="AutoShape 17"/>
          <p:cNvCxnSpPr>
            <a:cxnSpLocks noChangeShapeType="1"/>
            <a:stCxn id="442379" idx="0"/>
            <a:endCxn id="442376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2386" name="AutoShape 18"/>
          <p:cNvCxnSpPr>
            <a:cxnSpLocks noChangeShapeType="1"/>
            <a:stCxn id="442376" idx="4"/>
            <a:endCxn id="442377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2387" name="AutoShape 19"/>
          <p:cNvCxnSpPr>
            <a:cxnSpLocks noChangeShapeType="1"/>
            <a:stCxn id="442376" idx="5"/>
            <a:endCxn id="442375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2388" name="AutoShape 20"/>
          <p:cNvCxnSpPr>
            <a:cxnSpLocks noChangeShapeType="1"/>
            <a:stCxn id="442375" idx="7"/>
            <a:endCxn id="442373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2389" name="AutoShape 21"/>
          <p:cNvCxnSpPr>
            <a:cxnSpLocks noChangeShapeType="1"/>
            <a:stCxn id="442373" idx="5"/>
            <a:endCxn id="442382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2390" name="AutoShape 22"/>
          <p:cNvCxnSpPr>
            <a:cxnSpLocks noChangeShapeType="1"/>
            <a:stCxn id="442382" idx="4"/>
            <a:endCxn id="442383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2391" name="AutoShape 23"/>
          <p:cNvCxnSpPr>
            <a:cxnSpLocks noChangeShapeType="1"/>
            <a:stCxn id="442381" idx="6"/>
            <a:endCxn id="442382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2392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2393" name="AutoShape 25"/>
          <p:cNvCxnSpPr>
            <a:cxnSpLocks noChangeShapeType="1"/>
            <a:stCxn id="442372" idx="7"/>
            <a:endCxn id="442371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2394" name="AutoShape 26"/>
          <p:cNvCxnSpPr>
            <a:cxnSpLocks noChangeShapeType="1"/>
            <a:stCxn id="442372" idx="6"/>
            <a:endCxn id="442373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2395" name="AutoShape 27"/>
          <p:cNvCxnSpPr>
            <a:cxnSpLocks noChangeShapeType="1"/>
            <a:stCxn id="442377" idx="4"/>
            <a:endCxn id="442378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2396" name="AutoShape 28"/>
          <p:cNvCxnSpPr>
            <a:cxnSpLocks noChangeShapeType="1"/>
            <a:stCxn id="442379" idx="6"/>
            <a:endCxn id="442378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2397" name="AutoShape 29"/>
          <p:cNvCxnSpPr>
            <a:cxnSpLocks noChangeShapeType="1"/>
            <a:stCxn id="442379" idx="4"/>
            <a:endCxn id="442380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2398" name="AutoShape 30"/>
          <p:cNvCxnSpPr>
            <a:cxnSpLocks noChangeShapeType="1"/>
            <a:stCxn id="442380" idx="7"/>
            <a:endCxn id="442378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2399" name="AutoShape 31"/>
          <p:cNvCxnSpPr>
            <a:cxnSpLocks noChangeShapeType="1"/>
            <a:stCxn id="442375" idx="4"/>
            <a:endCxn id="442374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2400" name="AutoShape 32"/>
          <p:cNvCxnSpPr>
            <a:cxnSpLocks noChangeShapeType="1"/>
            <a:stCxn id="442373" idx="4"/>
            <a:endCxn id="442381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42402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42403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42404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J	(A,B,H,K,L)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K	(J,L)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42405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06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07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08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09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10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11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12" name="Line 44"/>
          <p:cNvSpPr>
            <a:spLocks noChangeShapeType="1"/>
          </p:cNvSpPr>
          <p:nvPr/>
        </p:nvSpPr>
        <p:spPr bwMode="auto">
          <a:xfrm flipH="1">
            <a:off x="772160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13" name="Line 45"/>
          <p:cNvSpPr>
            <a:spLocks noChangeShapeType="1"/>
          </p:cNvSpPr>
          <p:nvPr/>
        </p:nvSpPr>
        <p:spPr bwMode="auto">
          <a:xfrm flipH="1">
            <a:off x="79565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14" name="Line 46"/>
          <p:cNvSpPr>
            <a:spLocks noChangeShapeType="1"/>
          </p:cNvSpPr>
          <p:nvPr/>
        </p:nvSpPr>
        <p:spPr bwMode="auto">
          <a:xfrm flipH="1">
            <a:off x="81089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15" name="Line 47"/>
          <p:cNvSpPr>
            <a:spLocks noChangeShapeType="1"/>
          </p:cNvSpPr>
          <p:nvPr/>
        </p:nvSpPr>
        <p:spPr bwMode="auto">
          <a:xfrm flipH="1">
            <a:off x="77724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16" name="Line 48"/>
          <p:cNvSpPr>
            <a:spLocks noChangeShapeType="1"/>
          </p:cNvSpPr>
          <p:nvPr/>
        </p:nvSpPr>
        <p:spPr bwMode="auto">
          <a:xfrm flipH="1">
            <a:off x="80073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17" name="Line 49"/>
          <p:cNvSpPr>
            <a:spLocks noChangeShapeType="1"/>
          </p:cNvSpPr>
          <p:nvPr/>
        </p:nvSpPr>
        <p:spPr bwMode="auto">
          <a:xfrm flipH="1">
            <a:off x="82296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18" name="Line 50"/>
          <p:cNvSpPr>
            <a:spLocks noChangeShapeType="1"/>
          </p:cNvSpPr>
          <p:nvPr/>
        </p:nvSpPr>
        <p:spPr bwMode="auto">
          <a:xfrm flipH="1">
            <a:off x="84264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2419" name="Line 51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" name="Rectangle 37">
            <a:extLst>
              <a:ext uri="{FF2B5EF4-FFF2-40B4-BE49-F238E27FC236}">
                <a16:creationId xmlns:a16="http://schemas.microsoft.com/office/drawing/2014/main" id="{172AD4F6-CAEF-43B1-9B66-50280DDE9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{1,2,3,8,10,11}</a:t>
            </a:r>
          </a:p>
        </p:txBody>
      </p:sp>
    </p:spTree>
    <p:extLst>
      <p:ext uri="{BB962C8B-B14F-4D97-AF65-F5344CB8AC3E}">
        <p14:creationId xmlns:p14="http://schemas.microsoft.com/office/powerpoint/2010/main" val="2762694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11A4A-C2E2-1D4C-B38C-87A1BE9555FD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44419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44420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44421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44422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44423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44424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44425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44426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44427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44428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44429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44430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44431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</a:t>
            </a:r>
          </a:p>
        </p:txBody>
      </p:sp>
      <p:cxnSp>
        <p:nvCxnSpPr>
          <p:cNvPr id="444432" name="AutoShape 16"/>
          <p:cNvCxnSpPr>
            <a:cxnSpLocks noChangeShapeType="1"/>
            <a:stCxn id="444419" idx="5"/>
            <a:endCxn id="444421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4433" name="AutoShape 17"/>
          <p:cNvCxnSpPr>
            <a:cxnSpLocks noChangeShapeType="1"/>
            <a:stCxn id="444427" idx="0"/>
            <a:endCxn id="444424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4434" name="AutoShape 18"/>
          <p:cNvCxnSpPr>
            <a:cxnSpLocks noChangeShapeType="1"/>
            <a:stCxn id="444424" idx="4"/>
            <a:endCxn id="444425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4435" name="AutoShape 19"/>
          <p:cNvCxnSpPr>
            <a:cxnSpLocks noChangeShapeType="1"/>
            <a:stCxn id="444424" idx="5"/>
            <a:endCxn id="444423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4436" name="AutoShape 20"/>
          <p:cNvCxnSpPr>
            <a:cxnSpLocks noChangeShapeType="1"/>
            <a:stCxn id="444423" idx="7"/>
            <a:endCxn id="444421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4437" name="AutoShape 21"/>
          <p:cNvCxnSpPr>
            <a:cxnSpLocks noChangeShapeType="1"/>
            <a:stCxn id="444421" idx="5"/>
            <a:endCxn id="444430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4438" name="AutoShape 22"/>
          <p:cNvCxnSpPr>
            <a:cxnSpLocks noChangeShapeType="1"/>
            <a:stCxn id="444430" idx="4"/>
            <a:endCxn id="444431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4439" name="AutoShape 23"/>
          <p:cNvCxnSpPr>
            <a:cxnSpLocks noChangeShapeType="1"/>
            <a:stCxn id="444429" idx="6"/>
            <a:endCxn id="444430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4440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4441" name="AutoShape 25"/>
          <p:cNvCxnSpPr>
            <a:cxnSpLocks noChangeShapeType="1"/>
            <a:stCxn id="444420" idx="7"/>
            <a:endCxn id="444419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4442" name="AutoShape 26"/>
          <p:cNvCxnSpPr>
            <a:cxnSpLocks noChangeShapeType="1"/>
            <a:stCxn id="444420" idx="6"/>
            <a:endCxn id="444421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4443" name="AutoShape 27"/>
          <p:cNvCxnSpPr>
            <a:cxnSpLocks noChangeShapeType="1"/>
            <a:stCxn id="444425" idx="4"/>
            <a:endCxn id="444426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4444" name="AutoShape 28"/>
          <p:cNvCxnSpPr>
            <a:cxnSpLocks noChangeShapeType="1"/>
            <a:stCxn id="444427" idx="6"/>
            <a:endCxn id="444426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4445" name="AutoShape 29"/>
          <p:cNvCxnSpPr>
            <a:cxnSpLocks noChangeShapeType="1"/>
            <a:stCxn id="444427" idx="4"/>
            <a:endCxn id="444428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4446" name="AutoShape 30"/>
          <p:cNvCxnSpPr>
            <a:cxnSpLocks noChangeShapeType="1"/>
            <a:stCxn id="444428" idx="7"/>
            <a:endCxn id="444426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4447" name="AutoShape 31"/>
          <p:cNvCxnSpPr>
            <a:cxnSpLocks noChangeShapeType="1"/>
            <a:stCxn id="444423" idx="4"/>
            <a:endCxn id="444422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4448" name="AutoShape 32"/>
          <p:cNvCxnSpPr>
            <a:cxnSpLocks noChangeShapeType="1"/>
            <a:stCxn id="444421" idx="4"/>
            <a:endCxn id="444429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44450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44451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44452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J	(A,B,H,K,L)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K	(J,L)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L	(J,K,M)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 </a:t>
            </a:r>
          </a:p>
        </p:txBody>
      </p:sp>
      <p:sp>
        <p:nvSpPr>
          <p:cNvPr id="444453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54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55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56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57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58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59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60" name="Line 44"/>
          <p:cNvSpPr>
            <a:spLocks noChangeShapeType="1"/>
          </p:cNvSpPr>
          <p:nvPr/>
        </p:nvSpPr>
        <p:spPr bwMode="auto">
          <a:xfrm flipH="1">
            <a:off x="772160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61" name="Line 45"/>
          <p:cNvSpPr>
            <a:spLocks noChangeShapeType="1"/>
          </p:cNvSpPr>
          <p:nvPr/>
        </p:nvSpPr>
        <p:spPr bwMode="auto">
          <a:xfrm flipH="1">
            <a:off x="79565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62" name="Line 46"/>
          <p:cNvSpPr>
            <a:spLocks noChangeShapeType="1"/>
          </p:cNvSpPr>
          <p:nvPr/>
        </p:nvSpPr>
        <p:spPr bwMode="auto">
          <a:xfrm flipH="1">
            <a:off x="81089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63" name="Line 47"/>
          <p:cNvSpPr>
            <a:spLocks noChangeShapeType="1"/>
          </p:cNvSpPr>
          <p:nvPr/>
        </p:nvSpPr>
        <p:spPr bwMode="auto">
          <a:xfrm flipH="1">
            <a:off x="77724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64" name="Line 48"/>
          <p:cNvSpPr>
            <a:spLocks noChangeShapeType="1"/>
          </p:cNvSpPr>
          <p:nvPr/>
        </p:nvSpPr>
        <p:spPr bwMode="auto">
          <a:xfrm flipH="1">
            <a:off x="80073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65" name="Line 49"/>
          <p:cNvSpPr>
            <a:spLocks noChangeShapeType="1"/>
          </p:cNvSpPr>
          <p:nvPr/>
        </p:nvSpPr>
        <p:spPr bwMode="auto">
          <a:xfrm flipH="1">
            <a:off x="82296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66" name="Line 50"/>
          <p:cNvSpPr>
            <a:spLocks noChangeShapeType="1"/>
          </p:cNvSpPr>
          <p:nvPr/>
        </p:nvSpPr>
        <p:spPr bwMode="auto">
          <a:xfrm flipH="1">
            <a:off x="84264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67" name="Line 51"/>
          <p:cNvSpPr>
            <a:spLocks noChangeShapeType="1"/>
          </p:cNvSpPr>
          <p:nvPr/>
        </p:nvSpPr>
        <p:spPr bwMode="auto">
          <a:xfrm flipH="1">
            <a:off x="7772400" y="4167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68" name="Line 52"/>
          <p:cNvSpPr>
            <a:spLocks noChangeShapeType="1"/>
          </p:cNvSpPr>
          <p:nvPr/>
        </p:nvSpPr>
        <p:spPr bwMode="auto">
          <a:xfrm flipH="1">
            <a:off x="8007350" y="4167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4469" name="Line 53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" name="Rectangle 37">
            <a:extLst>
              <a:ext uri="{FF2B5EF4-FFF2-40B4-BE49-F238E27FC236}">
                <a16:creationId xmlns:a16="http://schemas.microsoft.com/office/drawing/2014/main" id="{A76FEAE4-71AC-4E7B-98A6-457C3F1E2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{1,2,3,8,10,11,12}</a:t>
            </a:r>
          </a:p>
        </p:txBody>
      </p:sp>
    </p:spTree>
    <p:extLst>
      <p:ext uri="{BB962C8B-B14F-4D97-AF65-F5344CB8AC3E}">
        <p14:creationId xmlns:p14="http://schemas.microsoft.com/office/powerpoint/2010/main" val="2142853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Why Trees?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87160"/>
            <a:ext cx="8229600" cy="51816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>
              <a:solidFill>
                <a:srgbClr val="0070C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Trees are simpler than graphs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   Many statements can be proved on trees by induction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So, computational problems on trees are simpler than general graphs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kumimoji="1" lang="en-US" sz="2400" dirty="0"/>
              <a:t>This is often a good way to approach a graph problem: </a:t>
            </a:r>
          </a:p>
          <a:p>
            <a:pPr eaLnBrk="1" hangingPunct="1">
              <a:lnSpc>
                <a:spcPct val="80000"/>
              </a:lnSpc>
            </a:pPr>
            <a:r>
              <a:rPr kumimoji="1" lang="en-US" sz="2400" dirty="0"/>
              <a:t>Find a "nice</a:t>
            </a:r>
            <a:r>
              <a:rPr kumimoji="1" lang="en-US" altLang="ja-JP" sz="2400" dirty="0"/>
              <a:t>"</a:t>
            </a:r>
            <a:r>
              <a:rPr kumimoji="1" lang="en-US" sz="2400" dirty="0"/>
              <a:t> tree in the graph, i.e., one such that non-tree edges have some simplifying structure</a:t>
            </a:r>
          </a:p>
          <a:p>
            <a:pPr eaLnBrk="1" hangingPunct="1">
              <a:lnSpc>
                <a:spcPct val="80000"/>
              </a:lnSpc>
            </a:pPr>
            <a:r>
              <a:rPr kumimoji="1" lang="en-US" sz="2400" dirty="0"/>
              <a:t>Solve the problem on the tree</a:t>
            </a:r>
          </a:p>
          <a:p>
            <a:pPr eaLnBrk="1" hangingPunct="1">
              <a:lnSpc>
                <a:spcPct val="80000"/>
              </a:lnSpc>
            </a:pPr>
            <a:r>
              <a:rPr kumimoji="1" lang="en-US" sz="2400" dirty="0"/>
              <a:t>Use the solution on the tree to find a “good” solution on the graph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96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56E6B-272E-684F-BC0B-2CE0B007E4CC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46467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46468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46469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46470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46471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46472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46473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46474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46475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46476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46477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46478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46479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46480" name="AutoShape 16"/>
          <p:cNvCxnSpPr>
            <a:cxnSpLocks noChangeShapeType="1"/>
            <a:stCxn id="446467" idx="5"/>
            <a:endCxn id="446469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81" name="AutoShape 17"/>
          <p:cNvCxnSpPr>
            <a:cxnSpLocks noChangeShapeType="1"/>
            <a:stCxn id="446475" idx="0"/>
            <a:endCxn id="446472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6482" name="AutoShape 18"/>
          <p:cNvCxnSpPr>
            <a:cxnSpLocks noChangeShapeType="1"/>
            <a:stCxn id="446472" idx="4"/>
            <a:endCxn id="446473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6483" name="AutoShape 19"/>
          <p:cNvCxnSpPr>
            <a:cxnSpLocks noChangeShapeType="1"/>
            <a:stCxn id="446472" idx="5"/>
            <a:endCxn id="446471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84" name="AutoShape 20"/>
          <p:cNvCxnSpPr>
            <a:cxnSpLocks noChangeShapeType="1"/>
            <a:stCxn id="446471" idx="7"/>
            <a:endCxn id="446469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85" name="AutoShape 21"/>
          <p:cNvCxnSpPr>
            <a:cxnSpLocks noChangeShapeType="1"/>
            <a:stCxn id="446469" idx="5"/>
            <a:endCxn id="446478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86" name="AutoShape 22"/>
          <p:cNvCxnSpPr>
            <a:cxnSpLocks noChangeShapeType="1"/>
            <a:stCxn id="446478" idx="4"/>
            <a:endCxn id="446479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87" name="AutoShape 23"/>
          <p:cNvCxnSpPr>
            <a:cxnSpLocks noChangeShapeType="1"/>
            <a:stCxn id="446477" idx="6"/>
            <a:endCxn id="446478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88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6489" name="AutoShape 25"/>
          <p:cNvCxnSpPr>
            <a:cxnSpLocks noChangeShapeType="1"/>
            <a:stCxn id="446468" idx="7"/>
            <a:endCxn id="446467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6490" name="AutoShape 26"/>
          <p:cNvCxnSpPr>
            <a:cxnSpLocks noChangeShapeType="1"/>
            <a:stCxn id="446468" idx="6"/>
            <a:endCxn id="446469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91" name="AutoShape 27"/>
          <p:cNvCxnSpPr>
            <a:cxnSpLocks noChangeShapeType="1"/>
            <a:stCxn id="446473" idx="4"/>
            <a:endCxn id="446474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92" name="AutoShape 28"/>
          <p:cNvCxnSpPr>
            <a:cxnSpLocks noChangeShapeType="1"/>
            <a:stCxn id="446475" idx="6"/>
            <a:endCxn id="446474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6493" name="AutoShape 29"/>
          <p:cNvCxnSpPr>
            <a:cxnSpLocks noChangeShapeType="1"/>
            <a:stCxn id="446475" idx="4"/>
            <a:endCxn id="446476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94" name="AutoShape 30"/>
          <p:cNvCxnSpPr>
            <a:cxnSpLocks noChangeShapeType="1"/>
            <a:stCxn id="446476" idx="7"/>
            <a:endCxn id="446474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95" name="AutoShape 31"/>
          <p:cNvCxnSpPr>
            <a:cxnSpLocks noChangeShapeType="1"/>
            <a:stCxn id="446471" idx="4"/>
            <a:endCxn id="446470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6496" name="AutoShape 32"/>
          <p:cNvCxnSpPr>
            <a:cxnSpLocks noChangeShapeType="1"/>
            <a:stCxn id="446469" idx="4"/>
            <a:endCxn id="446477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46498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46499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46500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J	(A,B,H,K,L)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K	(J,L)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L	(J,K,M)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M	(L) </a:t>
            </a:r>
          </a:p>
        </p:txBody>
      </p:sp>
      <p:sp>
        <p:nvSpPr>
          <p:cNvPr id="446501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02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03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04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05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06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07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08" name="Line 44"/>
          <p:cNvSpPr>
            <a:spLocks noChangeShapeType="1"/>
          </p:cNvSpPr>
          <p:nvPr/>
        </p:nvSpPr>
        <p:spPr bwMode="auto">
          <a:xfrm flipH="1">
            <a:off x="772160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09" name="Line 45"/>
          <p:cNvSpPr>
            <a:spLocks noChangeShapeType="1"/>
          </p:cNvSpPr>
          <p:nvPr/>
        </p:nvSpPr>
        <p:spPr bwMode="auto">
          <a:xfrm flipH="1">
            <a:off x="79565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10" name="Line 46"/>
          <p:cNvSpPr>
            <a:spLocks noChangeShapeType="1"/>
          </p:cNvSpPr>
          <p:nvPr/>
        </p:nvSpPr>
        <p:spPr bwMode="auto">
          <a:xfrm flipH="1">
            <a:off x="81089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11" name="Line 47"/>
          <p:cNvSpPr>
            <a:spLocks noChangeShapeType="1"/>
          </p:cNvSpPr>
          <p:nvPr/>
        </p:nvSpPr>
        <p:spPr bwMode="auto">
          <a:xfrm flipH="1">
            <a:off x="77724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12" name="Line 48"/>
          <p:cNvSpPr>
            <a:spLocks noChangeShapeType="1"/>
          </p:cNvSpPr>
          <p:nvPr/>
        </p:nvSpPr>
        <p:spPr bwMode="auto">
          <a:xfrm flipH="1">
            <a:off x="80073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13" name="Line 49"/>
          <p:cNvSpPr>
            <a:spLocks noChangeShapeType="1"/>
          </p:cNvSpPr>
          <p:nvPr/>
        </p:nvSpPr>
        <p:spPr bwMode="auto">
          <a:xfrm flipH="1">
            <a:off x="82296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14" name="Line 50"/>
          <p:cNvSpPr>
            <a:spLocks noChangeShapeType="1"/>
          </p:cNvSpPr>
          <p:nvPr/>
        </p:nvSpPr>
        <p:spPr bwMode="auto">
          <a:xfrm flipH="1">
            <a:off x="84264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15" name="Line 51"/>
          <p:cNvSpPr>
            <a:spLocks noChangeShapeType="1"/>
          </p:cNvSpPr>
          <p:nvPr/>
        </p:nvSpPr>
        <p:spPr bwMode="auto">
          <a:xfrm flipH="1">
            <a:off x="7772400" y="4167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16" name="Line 52"/>
          <p:cNvSpPr>
            <a:spLocks noChangeShapeType="1"/>
          </p:cNvSpPr>
          <p:nvPr/>
        </p:nvSpPr>
        <p:spPr bwMode="auto">
          <a:xfrm flipH="1">
            <a:off x="8007350" y="4167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17" name="Line 53"/>
          <p:cNvSpPr>
            <a:spLocks noChangeShapeType="1"/>
          </p:cNvSpPr>
          <p:nvPr/>
        </p:nvSpPr>
        <p:spPr bwMode="auto">
          <a:xfrm flipH="1">
            <a:off x="7772400" y="44719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18" name="Line 54"/>
          <p:cNvSpPr>
            <a:spLocks noChangeShapeType="1"/>
          </p:cNvSpPr>
          <p:nvPr/>
        </p:nvSpPr>
        <p:spPr bwMode="auto">
          <a:xfrm flipH="1">
            <a:off x="8007350" y="44719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19" name="Line 55"/>
          <p:cNvSpPr>
            <a:spLocks noChangeShapeType="1"/>
          </p:cNvSpPr>
          <p:nvPr/>
        </p:nvSpPr>
        <p:spPr bwMode="auto">
          <a:xfrm flipH="1">
            <a:off x="8210550" y="44719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6520" name="Line 56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" name="Rectangle 37">
            <a:extLst>
              <a:ext uri="{FF2B5EF4-FFF2-40B4-BE49-F238E27FC236}">
                <a16:creationId xmlns:a16="http://schemas.microsoft.com/office/drawing/2014/main" id="{9766F4FA-EBAF-4298-AF22-2037CADA2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{1,2,3,8,10,11,12,13}</a:t>
            </a:r>
          </a:p>
        </p:txBody>
      </p:sp>
    </p:spTree>
    <p:extLst>
      <p:ext uri="{BB962C8B-B14F-4D97-AF65-F5344CB8AC3E}">
        <p14:creationId xmlns:p14="http://schemas.microsoft.com/office/powerpoint/2010/main" val="4196795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782AB-ED71-D44B-86AD-487F4BF3FE82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48515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48516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48517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48518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48519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48520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48521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48522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48523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48524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48525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48526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48527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48528" name="AutoShape 16"/>
          <p:cNvCxnSpPr>
            <a:cxnSpLocks noChangeShapeType="1"/>
            <a:stCxn id="448515" idx="5"/>
            <a:endCxn id="448517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29" name="AutoShape 17"/>
          <p:cNvCxnSpPr>
            <a:cxnSpLocks noChangeShapeType="1"/>
            <a:stCxn id="448523" idx="0"/>
            <a:endCxn id="448520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8530" name="AutoShape 18"/>
          <p:cNvCxnSpPr>
            <a:cxnSpLocks noChangeShapeType="1"/>
            <a:stCxn id="448520" idx="4"/>
            <a:endCxn id="448521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8531" name="AutoShape 19"/>
          <p:cNvCxnSpPr>
            <a:cxnSpLocks noChangeShapeType="1"/>
            <a:stCxn id="448520" idx="5"/>
            <a:endCxn id="448519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32" name="AutoShape 20"/>
          <p:cNvCxnSpPr>
            <a:cxnSpLocks noChangeShapeType="1"/>
            <a:stCxn id="448519" idx="7"/>
            <a:endCxn id="448517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33" name="AutoShape 21"/>
          <p:cNvCxnSpPr>
            <a:cxnSpLocks noChangeShapeType="1"/>
            <a:stCxn id="448517" idx="5"/>
            <a:endCxn id="448526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34" name="AutoShape 22"/>
          <p:cNvCxnSpPr>
            <a:cxnSpLocks noChangeShapeType="1"/>
            <a:stCxn id="448526" idx="4"/>
            <a:endCxn id="448527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35" name="AutoShape 23"/>
          <p:cNvCxnSpPr>
            <a:cxnSpLocks noChangeShapeType="1"/>
            <a:stCxn id="448525" idx="6"/>
            <a:endCxn id="448526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36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8537" name="AutoShape 25"/>
          <p:cNvCxnSpPr>
            <a:cxnSpLocks noChangeShapeType="1"/>
            <a:stCxn id="448516" idx="7"/>
            <a:endCxn id="448515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8538" name="AutoShape 26"/>
          <p:cNvCxnSpPr>
            <a:cxnSpLocks noChangeShapeType="1"/>
            <a:stCxn id="448516" idx="6"/>
            <a:endCxn id="448517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39" name="AutoShape 27"/>
          <p:cNvCxnSpPr>
            <a:cxnSpLocks noChangeShapeType="1"/>
            <a:stCxn id="448521" idx="4"/>
            <a:endCxn id="448522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40" name="AutoShape 28"/>
          <p:cNvCxnSpPr>
            <a:cxnSpLocks noChangeShapeType="1"/>
            <a:stCxn id="448523" idx="6"/>
            <a:endCxn id="448522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8541" name="AutoShape 29"/>
          <p:cNvCxnSpPr>
            <a:cxnSpLocks noChangeShapeType="1"/>
            <a:stCxn id="448523" idx="4"/>
            <a:endCxn id="448524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42" name="AutoShape 30"/>
          <p:cNvCxnSpPr>
            <a:cxnSpLocks noChangeShapeType="1"/>
            <a:stCxn id="448524" idx="7"/>
            <a:endCxn id="448522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43" name="AutoShape 31"/>
          <p:cNvCxnSpPr>
            <a:cxnSpLocks noChangeShapeType="1"/>
            <a:stCxn id="448519" idx="4"/>
            <a:endCxn id="448518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48544" name="AutoShape 32"/>
          <p:cNvCxnSpPr>
            <a:cxnSpLocks noChangeShapeType="1"/>
            <a:stCxn id="448517" idx="4"/>
            <a:endCxn id="448525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48546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48547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48548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J	(A,B,H,K,L)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K	(J,L)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L	(J,K,M)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48549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50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51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52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53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54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55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56" name="Line 44"/>
          <p:cNvSpPr>
            <a:spLocks noChangeShapeType="1"/>
          </p:cNvSpPr>
          <p:nvPr/>
        </p:nvSpPr>
        <p:spPr bwMode="auto">
          <a:xfrm flipH="1">
            <a:off x="772160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57" name="Line 45"/>
          <p:cNvSpPr>
            <a:spLocks noChangeShapeType="1"/>
          </p:cNvSpPr>
          <p:nvPr/>
        </p:nvSpPr>
        <p:spPr bwMode="auto">
          <a:xfrm flipH="1">
            <a:off x="79565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58" name="Line 46"/>
          <p:cNvSpPr>
            <a:spLocks noChangeShapeType="1"/>
          </p:cNvSpPr>
          <p:nvPr/>
        </p:nvSpPr>
        <p:spPr bwMode="auto">
          <a:xfrm flipH="1">
            <a:off x="81089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59" name="Line 47"/>
          <p:cNvSpPr>
            <a:spLocks noChangeShapeType="1"/>
          </p:cNvSpPr>
          <p:nvPr/>
        </p:nvSpPr>
        <p:spPr bwMode="auto">
          <a:xfrm flipH="1">
            <a:off x="77724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60" name="Line 48"/>
          <p:cNvSpPr>
            <a:spLocks noChangeShapeType="1"/>
          </p:cNvSpPr>
          <p:nvPr/>
        </p:nvSpPr>
        <p:spPr bwMode="auto">
          <a:xfrm flipH="1">
            <a:off x="80073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61" name="Line 49"/>
          <p:cNvSpPr>
            <a:spLocks noChangeShapeType="1"/>
          </p:cNvSpPr>
          <p:nvPr/>
        </p:nvSpPr>
        <p:spPr bwMode="auto">
          <a:xfrm flipH="1">
            <a:off x="82296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62" name="Line 50"/>
          <p:cNvSpPr>
            <a:spLocks noChangeShapeType="1"/>
          </p:cNvSpPr>
          <p:nvPr/>
        </p:nvSpPr>
        <p:spPr bwMode="auto">
          <a:xfrm flipH="1">
            <a:off x="84264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63" name="Line 51"/>
          <p:cNvSpPr>
            <a:spLocks noChangeShapeType="1"/>
          </p:cNvSpPr>
          <p:nvPr/>
        </p:nvSpPr>
        <p:spPr bwMode="auto">
          <a:xfrm flipH="1">
            <a:off x="7772400" y="4167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64" name="Line 52"/>
          <p:cNvSpPr>
            <a:spLocks noChangeShapeType="1"/>
          </p:cNvSpPr>
          <p:nvPr/>
        </p:nvSpPr>
        <p:spPr bwMode="auto">
          <a:xfrm flipH="1">
            <a:off x="8007350" y="4167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65" name="Line 53"/>
          <p:cNvSpPr>
            <a:spLocks noChangeShapeType="1"/>
          </p:cNvSpPr>
          <p:nvPr/>
        </p:nvSpPr>
        <p:spPr bwMode="auto">
          <a:xfrm flipH="1">
            <a:off x="7772400" y="44719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66" name="Line 54"/>
          <p:cNvSpPr>
            <a:spLocks noChangeShapeType="1"/>
          </p:cNvSpPr>
          <p:nvPr/>
        </p:nvSpPr>
        <p:spPr bwMode="auto">
          <a:xfrm flipH="1">
            <a:off x="8007350" y="44719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67" name="Line 55"/>
          <p:cNvSpPr>
            <a:spLocks noChangeShapeType="1"/>
          </p:cNvSpPr>
          <p:nvPr/>
        </p:nvSpPr>
        <p:spPr bwMode="auto">
          <a:xfrm flipH="1">
            <a:off x="8210550" y="44719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8568" name="Line 56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" name="Rectangle 37">
            <a:extLst>
              <a:ext uri="{FF2B5EF4-FFF2-40B4-BE49-F238E27FC236}">
                <a16:creationId xmlns:a16="http://schemas.microsoft.com/office/drawing/2014/main" id="{2F3570EE-75C3-4AC1-AD2C-29DD19562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{1,2,3,8,10,11,12}</a:t>
            </a:r>
          </a:p>
        </p:txBody>
      </p:sp>
    </p:spTree>
    <p:extLst>
      <p:ext uri="{BB962C8B-B14F-4D97-AF65-F5344CB8AC3E}">
        <p14:creationId xmlns:p14="http://schemas.microsoft.com/office/powerpoint/2010/main" val="1841017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B2EEB-6028-ED4E-B91C-9AD514BAF014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50563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50564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50565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50566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50567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50568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50569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50570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50571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50572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50573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50574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50575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50576" name="AutoShape 16"/>
          <p:cNvCxnSpPr>
            <a:cxnSpLocks noChangeShapeType="1"/>
            <a:stCxn id="450563" idx="5"/>
            <a:endCxn id="450565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77" name="AutoShape 17"/>
          <p:cNvCxnSpPr>
            <a:cxnSpLocks noChangeShapeType="1"/>
            <a:stCxn id="450571" idx="0"/>
            <a:endCxn id="450568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578" name="AutoShape 18"/>
          <p:cNvCxnSpPr>
            <a:cxnSpLocks noChangeShapeType="1"/>
            <a:stCxn id="450568" idx="4"/>
            <a:endCxn id="450569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579" name="AutoShape 19"/>
          <p:cNvCxnSpPr>
            <a:cxnSpLocks noChangeShapeType="1"/>
            <a:stCxn id="450568" idx="5"/>
            <a:endCxn id="450567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80" name="AutoShape 20"/>
          <p:cNvCxnSpPr>
            <a:cxnSpLocks noChangeShapeType="1"/>
            <a:stCxn id="450567" idx="7"/>
            <a:endCxn id="450565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81" name="AutoShape 21"/>
          <p:cNvCxnSpPr>
            <a:cxnSpLocks noChangeShapeType="1"/>
            <a:stCxn id="450565" idx="5"/>
            <a:endCxn id="450574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82" name="AutoShape 22"/>
          <p:cNvCxnSpPr>
            <a:cxnSpLocks noChangeShapeType="1"/>
            <a:stCxn id="450574" idx="4"/>
            <a:endCxn id="450575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83" name="AutoShape 23"/>
          <p:cNvCxnSpPr>
            <a:cxnSpLocks noChangeShapeType="1"/>
            <a:stCxn id="450573" idx="6"/>
            <a:endCxn id="450574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84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585" name="AutoShape 25"/>
          <p:cNvCxnSpPr>
            <a:cxnSpLocks noChangeShapeType="1"/>
            <a:stCxn id="450564" idx="7"/>
            <a:endCxn id="450563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586" name="AutoShape 26"/>
          <p:cNvCxnSpPr>
            <a:cxnSpLocks noChangeShapeType="1"/>
            <a:stCxn id="450564" idx="6"/>
            <a:endCxn id="450565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87" name="AutoShape 27"/>
          <p:cNvCxnSpPr>
            <a:cxnSpLocks noChangeShapeType="1"/>
            <a:stCxn id="450569" idx="4"/>
            <a:endCxn id="450570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88" name="AutoShape 28"/>
          <p:cNvCxnSpPr>
            <a:cxnSpLocks noChangeShapeType="1"/>
            <a:stCxn id="450571" idx="6"/>
            <a:endCxn id="450570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0589" name="AutoShape 29"/>
          <p:cNvCxnSpPr>
            <a:cxnSpLocks noChangeShapeType="1"/>
            <a:stCxn id="450571" idx="4"/>
            <a:endCxn id="450572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90" name="AutoShape 30"/>
          <p:cNvCxnSpPr>
            <a:cxnSpLocks noChangeShapeType="1"/>
            <a:stCxn id="450572" idx="7"/>
            <a:endCxn id="450570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91" name="AutoShape 31"/>
          <p:cNvCxnSpPr>
            <a:cxnSpLocks noChangeShapeType="1"/>
            <a:stCxn id="450567" idx="4"/>
            <a:endCxn id="450566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0592" name="AutoShape 32"/>
          <p:cNvCxnSpPr>
            <a:cxnSpLocks noChangeShapeType="1"/>
            <a:stCxn id="450565" idx="4"/>
            <a:endCxn id="450573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50594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50595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50596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J	(A,B,H,K,L)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K	(J,L)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50597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598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599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00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01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02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03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04" name="Line 44"/>
          <p:cNvSpPr>
            <a:spLocks noChangeShapeType="1"/>
          </p:cNvSpPr>
          <p:nvPr/>
        </p:nvSpPr>
        <p:spPr bwMode="auto">
          <a:xfrm flipH="1">
            <a:off x="772160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05" name="Line 45"/>
          <p:cNvSpPr>
            <a:spLocks noChangeShapeType="1"/>
          </p:cNvSpPr>
          <p:nvPr/>
        </p:nvSpPr>
        <p:spPr bwMode="auto">
          <a:xfrm flipH="1">
            <a:off x="79565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06" name="Line 46"/>
          <p:cNvSpPr>
            <a:spLocks noChangeShapeType="1"/>
          </p:cNvSpPr>
          <p:nvPr/>
        </p:nvSpPr>
        <p:spPr bwMode="auto">
          <a:xfrm flipH="1">
            <a:off x="81089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07" name="Line 47"/>
          <p:cNvSpPr>
            <a:spLocks noChangeShapeType="1"/>
          </p:cNvSpPr>
          <p:nvPr/>
        </p:nvSpPr>
        <p:spPr bwMode="auto">
          <a:xfrm flipH="1">
            <a:off x="77724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08" name="Line 48"/>
          <p:cNvSpPr>
            <a:spLocks noChangeShapeType="1"/>
          </p:cNvSpPr>
          <p:nvPr/>
        </p:nvSpPr>
        <p:spPr bwMode="auto">
          <a:xfrm flipH="1">
            <a:off x="80073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09" name="Line 49"/>
          <p:cNvSpPr>
            <a:spLocks noChangeShapeType="1"/>
          </p:cNvSpPr>
          <p:nvPr/>
        </p:nvSpPr>
        <p:spPr bwMode="auto">
          <a:xfrm flipH="1">
            <a:off x="82296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10" name="Line 50"/>
          <p:cNvSpPr>
            <a:spLocks noChangeShapeType="1"/>
          </p:cNvSpPr>
          <p:nvPr/>
        </p:nvSpPr>
        <p:spPr bwMode="auto">
          <a:xfrm flipH="1">
            <a:off x="84264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11" name="Line 51"/>
          <p:cNvSpPr>
            <a:spLocks noChangeShapeType="1"/>
          </p:cNvSpPr>
          <p:nvPr/>
        </p:nvSpPr>
        <p:spPr bwMode="auto">
          <a:xfrm flipH="1">
            <a:off x="7772400" y="4167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12" name="Line 52"/>
          <p:cNvSpPr>
            <a:spLocks noChangeShapeType="1"/>
          </p:cNvSpPr>
          <p:nvPr/>
        </p:nvSpPr>
        <p:spPr bwMode="auto">
          <a:xfrm flipH="1">
            <a:off x="8007350" y="4167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0616" name="Line 56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5" name="Rectangle 37">
            <a:extLst>
              <a:ext uri="{FF2B5EF4-FFF2-40B4-BE49-F238E27FC236}">
                <a16:creationId xmlns:a16="http://schemas.microsoft.com/office/drawing/2014/main" id="{83E1259A-5059-40E5-9806-B1A10CD5C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{1,2,3,8,10,11}</a:t>
            </a:r>
          </a:p>
        </p:txBody>
      </p:sp>
    </p:spTree>
    <p:extLst>
      <p:ext uri="{BB962C8B-B14F-4D97-AF65-F5344CB8AC3E}">
        <p14:creationId xmlns:p14="http://schemas.microsoft.com/office/powerpoint/2010/main" val="3346889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B7F11-F474-D044-909B-821C80BF67E4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52611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52612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52613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52614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52615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52616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52617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52618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52619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52620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52621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52622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52623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52624" name="AutoShape 16"/>
          <p:cNvCxnSpPr>
            <a:cxnSpLocks noChangeShapeType="1"/>
            <a:stCxn id="452611" idx="5"/>
            <a:endCxn id="452613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25" name="AutoShape 17"/>
          <p:cNvCxnSpPr>
            <a:cxnSpLocks noChangeShapeType="1"/>
            <a:stCxn id="452619" idx="0"/>
            <a:endCxn id="452616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2626" name="AutoShape 18"/>
          <p:cNvCxnSpPr>
            <a:cxnSpLocks noChangeShapeType="1"/>
            <a:stCxn id="452616" idx="4"/>
            <a:endCxn id="452617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2627" name="AutoShape 19"/>
          <p:cNvCxnSpPr>
            <a:cxnSpLocks noChangeShapeType="1"/>
            <a:stCxn id="452616" idx="5"/>
            <a:endCxn id="452615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28" name="AutoShape 20"/>
          <p:cNvCxnSpPr>
            <a:cxnSpLocks noChangeShapeType="1"/>
            <a:stCxn id="452615" idx="7"/>
            <a:endCxn id="452613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29" name="AutoShape 21"/>
          <p:cNvCxnSpPr>
            <a:cxnSpLocks noChangeShapeType="1"/>
            <a:stCxn id="452613" idx="5"/>
            <a:endCxn id="452622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30" name="AutoShape 22"/>
          <p:cNvCxnSpPr>
            <a:cxnSpLocks noChangeShapeType="1"/>
            <a:stCxn id="452622" idx="4"/>
            <a:endCxn id="452623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31" name="AutoShape 23"/>
          <p:cNvCxnSpPr>
            <a:cxnSpLocks noChangeShapeType="1"/>
            <a:stCxn id="452621" idx="6"/>
            <a:endCxn id="452622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32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2633" name="AutoShape 25"/>
          <p:cNvCxnSpPr>
            <a:cxnSpLocks noChangeShapeType="1"/>
            <a:stCxn id="452612" idx="7"/>
            <a:endCxn id="452611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2634" name="AutoShape 26"/>
          <p:cNvCxnSpPr>
            <a:cxnSpLocks noChangeShapeType="1"/>
            <a:stCxn id="452612" idx="6"/>
            <a:endCxn id="452613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35" name="AutoShape 27"/>
          <p:cNvCxnSpPr>
            <a:cxnSpLocks noChangeShapeType="1"/>
            <a:stCxn id="452617" idx="4"/>
            <a:endCxn id="452618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36" name="AutoShape 28"/>
          <p:cNvCxnSpPr>
            <a:cxnSpLocks noChangeShapeType="1"/>
            <a:stCxn id="452619" idx="6"/>
            <a:endCxn id="452618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2637" name="AutoShape 29"/>
          <p:cNvCxnSpPr>
            <a:cxnSpLocks noChangeShapeType="1"/>
            <a:stCxn id="452619" idx="4"/>
            <a:endCxn id="452620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38" name="AutoShape 30"/>
          <p:cNvCxnSpPr>
            <a:cxnSpLocks noChangeShapeType="1"/>
            <a:stCxn id="452620" idx="7"/>
            <a:endCxn id="452618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39" name="AutoShape 31"/>
          <p:cNvCxnSpPr>
            <a:cxnSpLocks noChangeShapeType="1"/>
            <a:stCxn id="452615" idx="4"/>
            <a:endCxn id="452614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2640" name="AutoShape 32"/>
          <p:cNvCxnSpPr>
            <a:cxnSpLocks noChangeShapeType="1"/>
            <a:stCxn id="452613" idx="4"/>
            <a:endCxn id="452621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52642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52643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52644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J	(A,B,H,K,L)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52645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46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47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48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49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50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51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52" name="Line 44"/>
          <p:cNvSpPr>
            <a:spLocks noChangeShapeType="1"/>
          </p:cNvSpPr>
          <p:nvPr/>
        </p:nvSpPr>
        <p:spPr bwMode="auto">
          <a:xfrm flipH="1">
            <a:off x="772160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53" name="Line 45"/>
          <p:cNvSpPr>
            <a:spLocks noChangeShapeType="1"/>
          </p:cNvSpPr>
          <p:nvPr/>
        </p:nvSpPr>
        <p:spPr bwMode="auto">
          <a:xfrm flipH="1">
            <a:off x="79565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54" name="Line 46"/>
          <p:cNvSpPr>
            <a:spLocks noChangeShapeType="1"/>
          </p:cNvSpPr>
          <p:nvPr/>
        </p:nvSpPr>
        <p:spPr bwMode="auto">
          <a:xfrm flipH="1">
            <a:off x="81089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55" name="Line 47"/>
          <p:cNvSpPr>
            <a:spLocks noChangeShapeType="1"/>
          </p:cNvSpPr>
          <p:nvPr/>
        </p:nvSpPr>
        <p:spPr bwMode="auto">
          <a:xfrm flipH="1">
            <a:off x="77724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56" name="Line 48"/>
          <p:cNvSpPr>
            <a:spLocks noChangeShapeType="1"/>
          </p:cNvSpPr>
          <p:nvPr/>
        </p:nvSpPr>
        <p:spPr bwMode="auto">
          <a:xfrm flipH="1">
            <a:off x="80073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57" name="Line 49"/>
          <p:cNvSpPr>
            <a:spLocks noChangeShapeType="1"/>
          </p:cNvSpPr>
          <p:nvPr/>
        </p:nvSpPr>
        <p:spPr bwMode="auto">
          <a:xfrm flipH="1">
            <a:off x="82296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58" name="Line 50"/>
          <p:cNvSpPr>
            <a:spLocks noChangeShapeType="1"/>
          </p:cNvSpPr>
          <p:nvPr/>
        </p:nvSpPr>
        <p:spPr bwMode="auto">
          <a:xfrm flipH="1">
            <a:off x="84264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2661" name="Line 53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" name="Rectangle 37">
            <a:extLst>
              <a:ext uri="{FF2B5EF4-FFF2-40B4-BE49-F238E27FC236}">
                <a16:creationId xmlns:a16="http://schemas.microsoft.com/office/drawing/2014/main" id="{5F6EFCC2-67CA-4741-B92A-196487FD2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{1,2,3,8, 10}</a:t>
            </a:r>
          </a:p>
        </p:txBody>
      </p:sp>
    </p:spTree>
    <p:extLst>
      <p:ext uri="{BB962C8B-B14F-4D97-AF65-F5344CB8AC3E}">
        <p14:creationId xmlns:p14="http://schemas.microsoft.com/office/powerpoint/2010/main" val="1530838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6E0BA-C9D1-0D49-97D0-0C1D88C1563F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54659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54660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54661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54662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54663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54664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54665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54666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54667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54668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54669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54670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54671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54672" name="AutoShape 16"/>
          <p:cNvCxnSpPr>
            <a:cxnSpLocks noChangeShapeType="1"/>
            <a:stCxn id="454659" idx="5"/>
            <a:endCxn id="454661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73" name="AutoShape 17"/>
          <p:cNvCxnSpPr>
            <a:cxnSpLocks noChangeShapeType="1"/>
            <a:stCxn id="454667" idx="0"/>
            <a:endCxn id="454664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4674" name="AutoShape 18"/>
          <p:cNvCxnSpPr>
            <a:cxnSpLocks noChangeShapeType="1"/>
            <a:stCxn id="454664" idx="4"/>
            <a:endCxn id="454665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4675" name="AutoShape 19"/>
          <p:cNvCxnSpPr>
            <a:cxnSpLocks noChangeShapeType="1"/>
            <a:stCxn id="454664" idx="5"/>
            <a:endCxn id="454663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76" name="AutoShape 20"/>
          <p:cNvCxnSpPr>
            <a:cxnSpLocks noChangeShapeType="1"/>
            <a:stCxn id="454663" idx="7"/>
            <a:endCxn id="454661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77" name="AutoShape 21"/>
          <p:cNvCxnSpPr>
            <a:cxnSpLocks noChangeShapeType="1"/>
            <a:stCxn id="454661" idx="5"/>
            <a:endCxn id="454670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78" name="AutoShape 22"/>
          <p:cNvCxnSpPr>
            <a:cxnSpLocks noChangeShapeType="1"/>
            <a:stCxn id="454670" idx="4"/>
            <a:endCxn id="454671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79" name="AutoShape 23"/>
          <p:cNvCxnSpPr>
            <a:cxnSpLocks noChangeShapeType="1"/>
            <a:stCxn id="454669" idx="6"/>
            <a:endCxn id="454670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80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4681" name="AutoShape 25"/>
          <p:cNvCxnSpPr>
            <a:cxnSpLocks noChangeShapeType="1"/>
            <a:stCxn id="454660" idx="7"/>
            <a:endCxn id="454659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4682" name="AutoShape 26"/>
          <p:cNvCxnSpPr>
            <a:cxnSpLocks noChangeShapeType="1"/>
            <a:stCxn id="454660" idx="6"/>
            <a:endCxn id="454661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83" name="AutoShape 27"/>
          <p:cNvCxnSpPr>
            <a:cxnSpLocks noChangeShapeType="1"/>
            <a:stCxn id="454665" idx="4"/>
            <a:endCxn id="454666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84" name="AutoShape 28"/>
          <p:cNvCxnSpPr>
            <a:cxnSpLocks noChangeShapeType="1"/>
            <a:stCxn id="454667" idx="6"/>
            <a:endCxn id="454666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4685" name="AutoShape 29"/>
          <p:cNvCxnSpPr>
            <a:cxnSpLocks noChangeShapeType="1"/>
            <a:stCxn id="454667" idx="4"/>
            <a:endCxn id="454668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86" name="AutoShape 30"/>
          <p:cNvCxnSpPr>
            <a:cxnSpLocks noChangeShapeType="1"/>
            <a:stCxn id="454668" idx="7"/>
            <a:endCxn id="454666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87" name="AutoShape 31"/>
          <p:cNvCxnSpPr>
            <a:cxnSpLocks noChangeShapeType="1"/>
            <a:stCxn id="454663" idx="4"/>
            <a:endCxn id="454662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4688" name="AutoShape 32"/>
          <p:cNvCxnSpPr>
            <a:cxnSpLocks noChangeShapeType="1"/>
            <a:stCxn id="454661" idx="4"/>
            <a:endCxn id="454669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54690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54691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54692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J	(A,B,H,K,L)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54693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694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695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696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697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698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699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700" name="Line 44"/>
          <p:cNvSpPr>
            <a:spLocks noChangeShapeType="1"/>
          </p:cNvSpPr>
          <p:nvPr/>
        </p:nvSpPr>
        <p:spPr bwMode="auto">
          <a:xfrm flipH="1">
            <a:off x="772160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701" name="Line 45"/>
          <p:cNvSpPr>
            <a:spLocks noChangeShapeType="1"/>
          </p:cNvSpPr>
          <p:nvPr/>
        </p:nvSpPr>
        <p:spPr bwMode="auto">
          <a:xfrm flipH="1">
            <a:off x="79565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702" name="Line 46"/>
          <p:cNvSpPr>
            <a:spLocks noChangeShapeType="1"/>
          </p:cNvSpPr>
          <p:nvPr/>
        </p:nvSpPr>
        <p:spPr bwMode="auto">
          <a:xfrm flipH="1">
            <a:off x="81089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703" name="Line 47"/>
          <p:cNvSpPr>
            <a:spLocks noChangeShapeType="1"/>
          </p:cNvSpPr>
          <p:nvPr/>
        </p:nvSpPr>
        <p:spPr bwMode="auto">
          <a:xfrm flipH="1">
            <a:off x="77724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704" name="Line 48"/>
          <p:cNvSpPr>
            <a:spLocks noChangeShapeType="1"/>
          </p:cNvSpPr>
          <p:nvPr/>
        </p:nvSpPr>
        <p:spPr bwMode="auto">
          <a:xfrm flipH="1">
            <a:off x="80073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705" name="Line 49"/>
          <p:cNvSpPr>
            <a:spLocks noChangeShapeType="1"/>
          </p:cNvSpPr>
          <p:nvPr/>
        </p:nvSpPr>
        <p:spPr bwMode="auto">
          <a:xfrm flipH="1">
            <a:off x="822960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706" name="Line 50"/>
          <p:cNvSpPr>
            <a:spLocks noChangeShapeType="1"/>
          </p:cNvSpPr>
          <p:nvPr/>
        </p:nvSpPr>
        <p:spPr bwMode="auto">
          <a:xfrm flipH="1">
            <a:off x="8413750" y="38623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707" name="Line 51"/>
          <p:cNvSpPr>
            <a:spLocks noChangeShapeType="1"/>
          </p:cNvSpPr>
          <p:nvPr/>
        </p:nvSpPr>
        <p:spPr bwMode="auto">
          <a:xfrm flipH="1">
            <a:off x="8655050" y="3886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4708" name="Line 52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" name="Rectangle 37">
            <a:extLst>
              <a:ext uri="{FF2B5EF4-FFF2-40B4-BE49-F238E27FC236}">
                <a16:creationId xmlns:a16="http://schemas.microsoft.com/office/drawing/2014/main" id="{D88A72DD-60D8-4DD5-9591-AD4FA9BE7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1015663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{1,2,3,8, 10}</a:t>
            </a:r>
          </a:p>
        </p:txBody>
      </p:sp>
    </p:spTree>
    <p:extLst>
      <p:ext uri="{BB962C8B-B14F-4D97-AF65-F5344CB8AC3E}">
        <p14:creationId xmlns:p14="http://schemas.microsoft.com/office/powerpoint/2010/main" val="2692698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EF0A9-D99F-D24C-A775-54B51ABC0CFF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56707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56708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56709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56710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56711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56712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56713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56714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56715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56716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56717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56718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56719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56720" name="AutoShape 16"/>
          <p:cNvCxnSpPr>
            <a:cxnSpLocks noChangeShapeType="1"/>
            <a:stCxn id="456707" idx="5"/>
            <a:endCxn id="456709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21" name="AutoShape 17"/>
          <p:cNvCxnSpPr>
            <a:cxnSpLocks noChangeShapeType="1"/>
            <a:stCxn id="456715" idx="0"/>
            <a:endCxn id="456712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6722" name="AutoShape 18"/>
          <p:cNvCxnSpPr>
            <a:cxnSpLocks noChangeShapeType="1"/>
            <a:stCxn id="456712" idx="4"/>
            <a:endCxn id="456713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6723" name="AutoShape 19"/>
          <p:cNvCxnSpPr>
            <a:cxnSpLocks noChangeShapeType="1"/>
            <a:stCxn id="456712" idx="5"/>
            <a:endCxn id="456711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24" name="AutoShape 20"/>
          <p:cNvCxnSpPr>
            <a:cxnSpLocks noChangeShapeType="1"/>
            <a:stCxn id="456711" idx="7"/>
            <a:endCxn id="456709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25" name="AutoShape 21"/>
          <p:cNvCxnSpPr>
            <a:cxnSpLocks noChangeShapeType="1"/>
            <a:stCxn id="456709" idx="5"/>
            <a:endCxn id="456718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26" name="AutoShape 22"/>
          <p:cNvCxnSpPr>
            <a:cxnSpLocks noChangeShapeType="1"/>
            <a:stCxn id="456718" idx="4"/>
            <a:endCxn id="456719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27" name="AutoShape 23"/>
          <p:cNvCxnSpPr>
            <a:cxnSpLocks noChangeShapeType="1"/>
            <a:stCxn id="456717" idx="6"/>
            <a:endCxn id="456718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28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6729" name="AutoShape 25"/>
          <p:cNvCxnSpPr>
            <a:cxnSpLocks noChangeShapeType="1"/>
            <a:stCxn id="456708" idx="7"/>
            <a:endCxn id="456707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6730" name="AutoShape 26"/>
          <p:cNvCxnSpPr>
            <a:cxnSpLocks noChangeShapeType="1"/>
            <a:stCxn id="456708" idx="6"/>
            <a:endCxn id="456709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31" name="AutoShape 27"/>
          <p:cNvCxnSpPr>
            <a:cxnSpLocks noChangeShapeType="1"/>
            <a:stCxn id="456713" idx="4"/>
            <a:endCxn id="456714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32" name="AutoShape 28"/>
          <p:cNvCxnSpPr>
            <a:cxnSpLocks noChangeShapeType="1"/>
            <a:stCxn id="456715" idx="6"/>
            <a:endCxn id="456714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6733" name="AutoShape 29"/>
          <p:cNvCxnSpPr>
            <a:cxnSpLocks noChangeShapeType="1"/>
            <a:stCxn id="456715" idx="4"/>
            <a:endCxn id="456716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34" name="AutoShape 30"/>
          <p:cNvCxnSpPr>
            <a:cxnSpLocks noChangeShapeType="1"/>
            <a:stCxn id="456716" idx="7"/>
            <a:endCxn id="456714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35" name="AutoShape 31"/>
          <p:cNvCxnSpPr>
            <a:cxnSpLocks noChangeShapeType="1"/>
            <a:stCxn id="456711" idx="4"/>
            <a:endCxn id="456710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6736" name="AutoShape 32"/>
          <p:cNvCxnSpPr>
            <a:cxnSpLocks noChangeShapeType="1"/>
            <a:stCxn id="456709" idx="4"/>
            <a:endCxn id="456717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56738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56739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56740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H	(C,I,J)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56741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6742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6743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6744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6745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6746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6747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6748" name="Line 44"/>
          <p:cNvSpPr>
            <a:spLocks noChangeShapeType="1"/>
          </p:cNvSpPr>
          <p:nvPr/>
        </p:nvSpPr>
        <p:spPr bwMode="auto">
          <a:xfrm flipH="1">
            <a:off x="772160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6749" name="Line 45"/>
          <p:cNvSpPr>
            <a:spLocks noChangeShapeType="1"/>
          </p:cNvSpPr>
          <p:nvPr/>
        </p:nvSpPr>
        <p:spPr bwMode="auto">
          <a:xfrm flipH="1">
            <a:off x="79565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6750" name="Line 46"/>
          <p:cNvSpPr>
            <a:spLocks noChangeShapeType="1"/>
          </p:cNvSpPr>
          <p:nvPr/>
        </p:nvSpPr>
        <p:spPr bwMode="auto">
          <a:xfrm flipH="1">
            <a:off x="8108950" y="3556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6756" name="Line 52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9" name="Rectangle 37">
            <a:extLst>
              <a:ext uri="{FF2B5EF4-FFF2-40B4-BE49-F238E27FC236}">
                <a16:creationId xmlns:a16="http://schemas.microsoft.com/office/drawing/2014/main" id="{09223A15-F3FC-4DF6-8C94-5F7680C68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{1,2,3,8}</a:t>
            </a:r>
          </a:p>
        </p:txBody>
      </p:sp>
    </p:spTree>
    <p:extLst>
      <p:ext uri="{BB962C8B-B14F-4D97-AF65-F5344CB8AC3E}">
        <p14:creationId xmlns:p14="http://schemas.microsoft.com/office/powerpoint/2010/main" val="3540235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F4544-93A4-BA43-B3CD-72432C1E6F76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58755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58756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58757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58758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58759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58760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58761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58762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58763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58764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58765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58766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58767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58768" name="AutoShape 16"/>
          <p:cNvCxnSpPr>
            <a:cxnSpLocks noChangeShapeType="1"/>
            <a:stCxn id="458755" idx="5"/>
            <a:endCxn id="458757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69" name="AutoShape 17"/>
          <p:cNvCxnSpPr>
            <a:cxnSpLocks noChangeShapeType="1"/>
            <a:stCxn id="458763" idx="0"/>
            <a:endCxn id="458760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8770" name="AutoShape 18"/>
          <p:cNvCxnSpPr>
            <a:cxnSpLocks noChangeShapeType="1"/>
            <a:stCxn id="458760" idx="4"/>
            <a:endCxn id="458761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8771" name="AutoShape 19"/>
          <p:cNvCxnSpPr>
            <a:cxnSpLocks noChangeShapeType="1"/>
            <a:stCxn id="458760" idx="5"/>
            <a:endCxn id="458759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72" name="AutoShape 20"/>
          <p:cNvCxnSpPr>
            <a:cxnSpLocks noChangeShapeType="1"/>
            <a:stCxn id="458759" idx="7"/>
            <a:endCxn id="458757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73" name="AutoShape 21"/>
          <p:cNvCxnSpPr>
            <a:cxnSpLocks noChangeShapeType="1"/>
            <a:stCxn id="458757" idx="5"/>
            <a:endCxn id="458766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74" name="AutoShape 22"/>
          <p:cNvCxnSpPr>
            <a:cxnSpLocks noChangeShapeType="1"/>
            <a:stCxn id="458766" idx="4"/>
            <a:endCxn id="458767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75" name="AutoShape 23"/>
          <p:cNvCxnSpPr>
            <a:cxnSpLocks noChangeShapeType="1"/>
            <a:stCxn id="458765" idx="6"/>
            <a:endCxn id="458766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76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8777" name="AutoShape 25"/>
          <p:cNvCxnSpPr>
            <a:cxnSpLocks noChangeShapeType="1"/>
            <a:stCxn id="458756" idx="7"/>
            <a:endCxn id="458755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8778" name="AutoShape 26"/>
          <p:cNvCxnSpPr>
            <a:cxnSpLocks noChangeShapeType="1"/>
            <a:stCxn id="458756" idx="6"/>
            <a:endCxn id="458757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79" name="AutoShape 27"/>
          <p:cNvCxnSpPr>
            <a:cxnSpLocks noChangeShapeType="1"/>
            <a:stCxn id="458761" idx="4"/>
            <a:endCxn id="458762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80" name="AutoShape 28"/>
          <p:cNvCxnSpPr>
            <a:cxnSpLocks noChangeShapeType="1"/>
            <a:stCxn id="458763" idx="6"/>
            <a:endCxn id="458762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8781" name="AutoShape 29"/>
          <p:cNvCxnSpPr>
            <a:cxnSpLocks noChangeShapeType="1"/>
            <a:stCxn id="458763" idx="4"/>
            <a:endCxn id="458764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82" name="AutoShape 30"/>
          <p:cNvCxnSpPr>
            <a:cxnSpLocks noChangeShapeType="1"/>
            <a:stCxn id="458764" idx="7"/>
            <a:endCxn id="458762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83" name="AutoShape 31"/>
          <p:cNvCxnSpPr>
            <a:cxnSpLocks noChangeShapeType="1"/>
            <a:stCxn id="458759" idx="4"/>
            <a:endCxn id="458758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8784" name="AutoShape 32"/>
          <p:cNvCxnSpPr>
            <a:cxnSpLocks noChangeShapeType="1"/>
            <a:stCxn id="458757" idx="4"/>
            <a:endCxn id="458765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58786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58787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58788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	(B,D,G,H)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58789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8790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8791" name="Line 39"/>
          <p:cNvSpPr>
            <a:spLocks noChangeShapeType="1"/>
          </p:cNvSpPr>
          <p:nvPr/>
        </p:nvSpPr>
        <p:spPr bwMode="auto">
          <a:xfrm flipH="1">
            <a:off x="77343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8792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8793" name="Line 41"/>
          <p:cNvSpPr>
            <a:spLocks noChangeShapeType="1"/>
          </p:cNvSpPr>
          <p:nvPr/>
        </p:nvSpPr>
        <p:spPr bwMode="auto">
          <a:xfrm flipH="1">
            <a:off x="79692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8794" name="Line 42"/>
          <p:cNvSpPr>
            <a:spLocks noChangeShapeType="1"/>
          </p:cNvSpPr>
          <p:nvPr/>
        </p:nvSpPr>
        <p:spPr bwMode="auto">
          <a:xfrm flipH="1">
            <a:off x="822960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8795" name="Line 43"/>
          <p:cNvSpPr>
            <a:spLocks noChangeShapeType="1"/>
          </p:cNvSpPr>
          <p:nvPr/>
        </p:nvSpPr>
        <p:spPr bwMode="auto">
          <a:xfrm flipH="1">
            <a:off x="8502650" y="32512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8799" name="Line 47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" name="Rectangle 37">
            <a:extLst>
              <a:ext uri="{FF2B5EF4-FFF2-40B4-BE49-F238E27FC236}">
                <a16:creationId xmlns:a16="http://schemas.microsoft.com/office/drawing/2014/main" id="{73B6AE8A-B433-4D86-995D-13F36A198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{1,2,3}</a:t>
            </a:r>
          </a:p>
        </p:txBody>
      </p:sp>
    </p:spTree>
    <p:extLst>
      <p:ext uri="{BB962C8B-B14F-4D97-AF65-F5344CB8AC3E}">
        <p14:creationId xmlns:p14="http://schemas.microsoft.com/office/powerpoint/2010/main" val="680015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FE762-13DB-6D49-9222-4807B6A8FEDA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60803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60804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60805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60806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60807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60808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60809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60810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60811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60812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60813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60814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60815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60816" name="AutoShape 16"/>
          <p:cNvCxnSpPr>
            <a:cxnSpLocks noChangeShapeType="1"/>
            <a:stCxn id="460803" idx="5"/>
            <a:endCxn id="460805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17" name="AutoShape 17"/>
          <p:cNvCxnSpPr>
            <a:cxnSpLocks noChangeShapeType="1"/>
            <a:stCxn id="460811" idx="0"/>
            <a:endCxn id="460808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0818" name="AutoShape 18"/>
          <p:cNvCxnSpPr>
            <a:cxnSpLocks noChangeShapeType="1"/>
            <a:stCxn id="460808" idx="4"/>
            <a:endCxn id="460809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0819" name="AutoShape 19"/>
          <p:cNvCxnSpPr>
            <a:cxnSpLocks noChangeShapeType="1"/>
            <a:stCxn id="460808" idx="5"/>
            <a:endCxn id="460807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20" name="AutoShape 20"/>
          <p:cNvCxnSpPr>
            <a:cxnSpLocks noChangeShapeType="1"/>
            <a:stCxn id="460807" idx="7"/>
            <a:endCxn id="460805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21" name="AutoShape 21"/>
          <p:cNvCxnSpPr>
            <a:cxnSpLocks noChangeShapeType="1"/>
            <a:stCxn id="460805" idx="5"/>
            <a:endCxn id="460814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22" name="AutoShape 22"/>
          <p:cNvCxnSpPr>
            <a:cxnSpLocks noChangeShapeType="1"/>
            <a:stCxn id="460814" idx="4"/>
            <a:endCxn id="460815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23" name="AutoShape 23"/>
          <p:cNvCxnSpPr>
            <a:cxnSpLocks noChangeShapeType="1"/>
            <a:stCxn id="460813" idx="6"/>
            <a:endCxn id="460814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24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25" name="AutoShape 25"/>
          <p:cNvCxnSpPr>
            <a:cxnSpLocks noChangeShapeType="1"/>
            <a:stCxn id="460804" idx="7"/>
            <a:endCxn id="460803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0826" name="AutoShape 26"/>
          <p:cNvCxnSpPr>
            <a:cxnSpLocks noChangeShapeType="1"/>
            <a:stCxn id="460804" idx="6"/>
            <a:endCxn id="460805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27" name="AutoShape 27"/>
          <p:cNvCxnSpPr>
            <a:cxnSpLocks noChangeShapeType="1"/>
            <a:stCxn id="460809" idx="4"/>
            <a:endCxn id="460810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28" name="AutoShape 28"/>
          <p:cNvCxnSpPr>
            <a:cxnSpLocks noChangeShapeType="1"/>
            <a:stCxn id="460811" idx="6"/>
            <a:endCxn id="460810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0829" name="AutoShape 29"/>
          <p:cNvCxnSpPr>
            <a:cxnSpLocks noChangeShapeType="1"/>
            <a:stCxn id="460811" idx="4"/>
            <a:endCxn id="460812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30" name="AutoShape 30"/>
          <p:cNvCxnSpPr>
            <a:cxnSpLocks noChangeShapeType="1"/>
            <a:stCxn id="460812" idx="7"/>
            <a:endCxn id="460810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31" name="AutoShape 31"/>
          <p:cNvCxnSpPr>
            <a:cxnSpLocks noChangeShapeType="1"/>
            <a:stCxn id="460807" idx="4"/>
            <a:endCxn id="460806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0832" name="AutoShape 32"/>
          <p:cNvCxnSpPr>
            <a:cxnSpLocks noChangeShapeType="1"/>
            <a:stCxn id="460805" idx="4"/>
            <a:endCxn id="460813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0834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60835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60836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60837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0838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0840" name="Line 40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0844" name="Rectangle 44"/>
          <p:cNvSpPr>
            <a:spLocks noChangeArrowheads="1"/>
          </p:cNvSpPr>
          <p:nvPr/>
        </p:nvSpPr>
        <p:spPr bwMode="auto">
          <a:xfrm>
            <a:off x="6448425" y="20145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60845" name="Line 45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" name="Rectangle 37">
            <a:extLst>
              <a:ext uri="{FF2B5EF4-FFF2-40B4-BE49-F238E27FC236}">
                <a16:creationId xmlns:a16="http://schemas.microsoft.com/office/drawing/2014/main" id="{597319BF-CA27-4A92-87B1-3F4E2ED54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{1,2}</a:t>
            </a:r>
          </a:p>
        </p:txBody>
      </p:sp>
    </p:spTree>
    <p:extLst>
      <p:ext uri="{BB962C8B-B14F-4D97-AF65-F5344CB8AC3E}">
        <p14:creationId xmlns:p14="http://schemas.microsoft.com/office/powerpoint/2010/main" val="2963879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AD8FD-F387-DD4A-9956-ECB80040DC94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62851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62852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62853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62854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62855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62856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62857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62858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62859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62860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62861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62862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62863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62864" name="AutoShape 16"/>
          <p:cNvCxnSpPr>
            <a:cxnSpLocks noChangeShapeType="1"/>
            <a:stCxn id="462851" idx="5"/>
            <a:endCxn id="462853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65" name="AutoShape 17"/>
          <p:cNvCxnSpPr>
            <a:cxnSpLocks noChangeShapeType="1"/>
            <a:stCxn id="462859" idx="0"/>
            <a:endCxn id="462856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2866" name="AutoShape 18"/>
          <p:cNvCxnSpPr>
            <a:cxnSpLocks noChangeShapeType="1"/>
            <a:stCxn id="462856" idx="4"/>
            <a:endCxn id="462857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2867" name="AutoShape 19"/>
          <p:cNvCxnSpPr>
            <a:cxnSpLocks noChangeShapeType="1"/>
            <a:stCxn id="462856" idx="5"/>
            <a:endCxn id="462855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68" name="AutoShape 20"/>
          <p:cNvCxnSpPr>
            <a:cxnSpLocks noChangeShapeType="1"/>
            <a:stCxn id="462855" idx="7"/>
            <a:endCxn id="462853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69" name="AutoShape 21"/>
          <p:cNvCxnSpPr>
            <a:cxnSpLocks noChangeShapeType="1"/>
            <a:stCxn id="462853" idx="5"/>
            <a:endCxn id="462862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70" name="AutoShape 22"/>
          <p:cNvCxnSpPr>
            <a:cxnSpLocks noChangeShapeType="1"/>
            <a:stCxn id="462862" idx="4"/>
            <a:endCxn id="462863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71" name="AutoShape 23"/>
          <p:cNvCxnSpPr>
            <a:cxnSpLocks noChangeShapeType="1"/>
            <a:stCxn id="462861" idx="6"/>
            <a:endCxn id="462862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72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73" name="AutoShape 25"/>
          <p:cNvCxnSpPr>
            <a:cxnSpLocks noChangeShapeType="1"/>
            <a:stCxn id="462852" idx="7"/>
            <a:endCxn id="462851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2874" name="AutoShape 26"/>
          <p:cNvCxnSpPr>
            <a:cxnSpLocks noChangeShapeType="1"/>
            <a:stCxn id="462852" idx="6"/>
            <a:endCxn id="462853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75" name="AutoShape 27"/>
          <p:cNvCxnSpPr>
            <a:cxnSpLocks noChangeShapeType="1"/>
            <a:stCxn id="462857" idx="4"/>
            <a:endCxn id="462858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76" name="AutoShape 28"/>
          <p:cNvCxnSpPr>
            <a:cxnSpLocks noChangeShapeType="1"/>
            <a:stCxn id="462859" idx="6"/>
            <a:endCxn id="462858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2877" name="AutoShape 29"/>
          <p:cNvCxnSpPr>
            <a:cxnSpLocks noChangeShapeType="1"/>
            <a:stCxn id="462859" idx="4"/>
            <a:endCxn id="462860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78" name="AutoShape 30"/>
          <p:cNvCxnSpPr>
            <a:cxnSpLocks noChangeShapeType="1"/>
            <a:stCxn id="462860" idx="7"/>
            <a:endCxn id="462858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79" name="AutoShape 31"/>
          <p:cNvCxnSpPr>
            <a:cxnSpLocks noChangeShapeType="1"/>
            <a:stCxn id="462855" idx="4"/>
            <a:endCxn id="462854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2880" name="AutoShape 32"/>
          <p:cNvCxnSpPr>
            <a:cxnSpLocks noChangeShapeType="1"/>
            <a:stCxn id="462853" idx="4"/>
            <a:endCxn id="462861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2882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62883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62884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B	(A,C,J)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62885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2886" name="Line 38"/>
          <p:cNvSpPr>
            <a:spLocks noChangeShapeType="1"/>
          </p:cNvSpPr>
          <p:nvPr/>
        </p:nvSpPr>
        <p:spPr bwMode="auto">
          <a:xfrm flipH="1">
            <a:off x="773430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2887" name="Line 39"/>
          <p:cNvSpPr>
            <a:spLocks noChangeShapeType="1"/>
          </p:cNvSpPr>
          <p:nvPr/>
        </p:nvSpPr>
        <p:spPr bwMode="auto">
          <a:xfrm flipH="1">
            <a:off x="79692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2888" name="Rectangle 40"/>
          <p:cNvSpPr>
            <a:spLocks noChangeArrowheads="1"/>
          </p:cNvSpPr>
          <p:nvPr/>
        </p:nvSpPr>
        <p:spPr bwMode="auto">
          <a:xfrm>
            <a:off x="6448425" y="20145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62889" name="Line 41"/>
          <p:cNvSpPr>
            <a:spLocks noChangeShapeType="1"/>
          </p:cNvSpPr>
          <p:nvPr/>
        </p:nvSpPr>
        <p:spPr bwMode="auto">
          <a:xfrm flipH="1">
            <a:off x="8197850" y="29718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2890" name="Line 42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" name="Rectangle 37">
            <a:extLst>
              <a:ext uri="{FF2B5EF4-FFF2-40B4-BE49-F238E27FC236}">
                <a16:creationId xmlns:a16="http://schemas.microsoft.com/office/drawing/2014/main" id="{734A4373-CC7B-4571-9BA6-56F71296B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{1,2}</a:t>
            </a:r>
          </a:p>
        </p:txBody>
      </p:sp>
    </p:spTree>
    <p:extLst>
      <p:ext uri="{BB962C8B-B14F-4D97-AF65-F5344CB8AC3E}">
        <p14:creationId xmlns:p14="http://schemas.microsoft.com/office/powerpoint/2010/main" val="1591541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A9E36-2391-B140-92C6-CFFB38012541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64899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64900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64901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64902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64903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64904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64905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64906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64907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64908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64909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64910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64911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64912" name="AutoShape 16"/>
          <p:cNvCxnSpPr>
            <a:cxnSpLocks noChangeShapeType="1"/>
            <a:stCxn id="464899" idx="5"/>
            <a:endCxn id="464901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00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13" name="AutoShape 17"/>
          <p:cNvCxnSpPr>
            <a:cxnSpLocks noChangeShapeType="1"/>
            <a:stCxn id="464907" idx="0"/>
            <a:endCxn id="464904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4914" name="AutoShape 18"/>
          <p:cNvCxnSpPr>
            <a:cxnSpLocks noChangeShapeType="1"/>
            <a:stCxn id="464904" idx="4"/>
            <a:endCxn id="464905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4915" name="AutoShape 19"/>
          <p:cNvCxnSpPr>
            <a:cxnSpLocks noChangeShapeType="1"/>
            <a:stCxn id="464904" idx="5"/>
            <a:endCxn id="464903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16" name="AutoShape 20"/>
          <p:cNvCxnSpPr>
            <a:cxnSpLocks noChangeShapeType="1"/>
            <a:stCxn id="464903" idx="7"/>
            <a:endCxn id="464901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17" name="AutoShape 21"/>
          <p:cNvCxnSpPr>
            <a:cxnSpLocks noChangeShapeType="1"/>
            <a:stCxn id="464901" idx="5"/>
            <a:endCxn id="464910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18" name="AutoShape 22"/>
          <p:cNvCxnSpPr>
            <a:cxnSpLocks noChangeShapeType="1"/>
            <a:stCxn id="464910" idx="4"/>
            <a:endCxn id="464911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19" name="AutoShape 23"/>
          <p:cNvCxnSpPr>
            <a:cxnSpLocks noChangeShapeType="1"/>
            <a:stCxn id="464909" idx="6"/>
            <a:endCxn id="464910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20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21" name="AutoShape 25"/>
          <p:cNvCxnSpPr>
            <a:cxnSpLocks noChangeShapeType="1"/>
            <a:stCxn id="464900" idx="7"/>
            <a:endCxn id="464899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22" name="AutoShape 26"/>
          <p:cNvCxnSpPr>
            <a:cxnSpLocks noChangeShapeType="1"/>
            <a:stCxn id="464900" idx="6"/>
            <a:endCxn id="464901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23" name="AutoShape 27"/>
          <p:cNvCxnSpPr>
            <a:cxnSpLocks noChangeShapeType="1"/>
            <a:stCxn id="464905" idx="4"/>
            <a:endCxn id="464906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24" name="AutoShape 28"/>
          <p:cNvCxnSpPr>
            <a:cxnSpLocks noChangeShapeType="1"/>
            <a:stCxn id="464907" idx="6"/>
            <a:endCxn id="464906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4925" name="AutoShape 29"/>
          <p:cNvCxnSpPr>
            <a:cxnSpLocks noChangeShapeType="1"/>
            <a:stCxn id="464907" idx="4"/>
            <a:endCxn id="464908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26" name="AutoShape 30"/>
          <p:cNvCxnSpPr>
            <a:cxnSpLocks noChangeShapeType="1"/>
            <a:stCxn id="464908" idx="7"/>
            <a:endCxn id="464906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27" name="AutoShape 31"/>
          <p:cNvCxnSpPr>
            <a:cxnSpLocks noChangeShapeType="1"/>
            <a:stCxn id="464903" idx="4"/>
            <a:endCxn id="464902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4928" name="AutoShape 32"/>
          <p:cNvCxnSpPr>
            <a:cxnSpLocks noChangeShapeType="1"/>
            <a:stCxn id="464901" idx="4"/>
            <a:endCxn id="464909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4930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64931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64932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64933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4936" name="Rectangle 40"/>
          <p:cNvSpPr>
            <a:spLocks noChangeArrowheads="1"/>
          </p:cNvSpPr>
          <p:nvPr/>
        </p:nvSpPr>
        <p:spPr bwMode="auto">
          <a:xfrm>
            <a:off x="6448425" y="20145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64938" name="Line 42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" name="Rectangle 37">
            <a:extLst>
              <a:ext uri="{FF2B5EF4-FFF2-40B4-BE49-F238E27FC236}">
                <a16:creationId xmlns:a16="http://schemas.microsoft.com/office/drawing/2014/main" id="{BCD2E21E-775B-4E8F-A941-FC8CB7B22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{1}</a:t>
            </a:r>
          </a:p>
        </p:txBody>
      </p:sp>
    </p:spTree>
    <p:extLst>
      <p:ext uri="{BB962C8B-B14F-4D97-AF65-F5344CB8AC3E}">
        <p14:creationId xmlns:p14="http://schemas.microsoft.com/office/powerpoint/2010/main" val="945370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421:  Introduction to Algorithms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5150" y="3886200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Application of BFS 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5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2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6DB5C-9052-2C47-A353-56592ED2D5FF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66947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66948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66949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66950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66951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66952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66953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66954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66955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66956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66957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66958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66959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66960" name="AutoShape 16"/>
          <p:cNvCxnSpPr>
            <a:cxnSpLocks noChangeShapeType="1"/>
            <a:stCxn id="466947" idx="5"/>
            <a:endCxn id="466949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61" name="AutoShape 17"/>
          <p:cNvCxnSpPr>
            <a:cxnSpLocks noChangeShapeType="1"/>
            <a:stCxn id="466955" idx="0"/>
            <a:endCxn id="466952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6962" name="AutoShape 18"/>
          <p:cNvCxnSpPr>
            <a:cxnSpLocks noChangeShapeType="1"/>
            <a:stCxn id="466952" idx="4"/>
            <a:endCxn id="466953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6963" name="AutoShape 19"/>
          <p:cNvCxnSpPr>
            <a:cxnSpLocks noChangeShapeType="1"/>
            <a:stCxn id="466952" idx="5"/>
            <a:endCxn id="466951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64" name="AutoShape 20"/>
          <p:cNvCxnSpPr>
            <a:cxnSpLocks noChangeShapeType="1"/>
            <a:stCxn id="466951" idx="7"/>
            <a:endCxn id="466949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65" name="AutoShape 21"/>
          <p:cNvCxnSpPr>
            <a:cxnSpLocks noChangeShapeType="1"/>
            <a:stCxn id="466949" idx="5"/>
            <a:endCxn id="466958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66" name="AutoShape 22"/>
          <p:cNvCxnSpPr>
            <a:cxnSpLocks noChangeShapeType="1"/>
            <a:stCxn id="466958" idx="4"/>
            <a:endCxn id="466959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67" name="AutoShape 23"/>
          <p:cNvCxnSpPr>
            <a:cxnSpLocks noChangeShapeType="1"/>
            <a:stCxn id="466957" idx="6"/>
            <a:endCxn id="466958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68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69" name="AutoShape 25"/>
          <p:cNvCxnSpPr>
            <a:cxnSpLocks noChangeShapeType="1"/>
            <a:stCxn id="466948" idx="7"/>
            <a:endCxn id="466947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70" name="AutoShape 26"/>
          <p:cNvCxnSpPr>
            <a:cxnSpLocks noChangeShapeType="1"/>
            <a:stCxn id="466948" idx="6"/>
            <a:endCxn id="466949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71" name="AutoShape 27"/>
          <p:cNvCxnSpPr>
            <a:cxnSpLocks noChangeShapeType="1"/>
            <a:stCxn id="466953" idx="4"/>
            <a:endCxn id="466954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72" name="AutoShape 28"/>
          <p:cNvCxnSpPr>
            <a:cxnSpLocks noChangeShapeType="1"/>
            <a:stCxn id="466955" idx="6"/>
            <a:endCxn id="466954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6973" name="AutoShape 29"/>
          <p:cNvCxnSpPr>
            <a:cxnSpLocks noChangeShapeType="1"/>
            <a:stCxn id="466955" idx="4"/>
            <a:endCxn id="466956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74" name="AutoShape 30"/>
          <p:cNvCxnSpPr>
            <a:cxnSpLocks noChangeShapeType="1"/>
            <a:stCxn id="466956" idx="7"/>
            <a:endCxn id="466954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75" name="AutoShape 31"/>
          <p:cNvCxnSpPr>
            <a:cxnSpLocks noChangeShapeType="1"/>
            <a:stCxn id="466951" idx="4"/>
            <a:endCxn id="466950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6976" name="AutoShape 32"/>
          <p:cNvCxnSpPr>
            <a:cxnSpLocks noChangeShapeType="1"/>
            <a:stCxn id="466949" idx="4"/>
            <a:endCxn id="466957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6978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66979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66980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A	(B,J)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66981" name="Line 37"/>
          <p:cNvSpPr>
            <a:spLocks noChangeShapeType="1"/>
          </p:cNvSpPr>
          <p:nvPr/>
        </p:nvSpPr>
        <p:spPr bwMode="auto">
          <a:xfrm flipH="1">
            <a:off x="7734300" y="2643188"/>
            <a:ext cx="184150" cy="2524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6982" name="Rectangle 38"/>
          <p:cNvSpPr>
            <a:spLocks noChangeArrowheads="1"/>
          </p:cNvSpPr>
          <p:nvPr/>
        </p:nvSpPr>
        <p:spPr bwMode="auto">
          <a:xfrm>
            <a:off x="6448425" y="20145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66983" name="Line 39"/>
          <p:cNvSpPr>
            <a:spLocks noChangeShapeType="1"/>
          </p:cNvSpPr>
          <p:nvPr/>
        </p:nvSpPr>
        <p:spPr bwMode="auto">
          <a:xfrm flipH="1">
            <a:off x="7924800" y="2667000"/>
            <a:ext cx="184150" cy="252413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66984" name="Line 40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" name="Rectangle 37">
            <a:extLst>
              <a:ext uri="{FF2B5EF4-FFF2-40B4-BE49-F238E27FC236}">
                <a16:creationId xmlns:a16="http://schemas.microsoft.com/office/drawing/2014/main" id="{BF45D935-A075-4E8F-BFD0-2BA68085C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70788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=           {1}</a:t>
            </a:r>
          </a:p>
        </p:txBody>
      </p:sp>
    </p:spTree>
    <p:extLst>
      <p:ext uri="{BB962C8B-B14F-4D97-AF65-F5344CB8AC3E}">
        <p14:creationId xmlns:p14="http://schemas.microsoft.com/office/powerpoint/2010/main" val="444271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04CE1-F9BE-0E4D-B282-7B7C8CF34CB8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68995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68996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68997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68998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68999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69000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69001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69002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69003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69004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69005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69006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69007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69008" name="AutoShape 16"/>
          <p:cNvCxnSpPr>
            <a:cxnSpLocks noChangeShapeType="1"/>
            <a:stCxn id="468995" idx="5"/>
            <a:endCxn id="468997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09" name="AutoShape 17"/>
          <p:cNvCxnSpPr>
            <a:cxnSpLocks noChangeShapeType="1"/>
            <a:stCxn id="469003" idx="0"/>
            <a:endCxn id="469000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9010" name="AutoShape 18"/>
          <p:cNvCxnSpPr>
            <a:cxnSpLocks noChangeShapeType="1"/>
            <a:stCxn id="469000" idx="4"/>
            <a:endCxn id="469001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9011" name="AutoShape 19"/>
          <p:cNvCxnSpPr>
            <a:cxnSpLocks noChangeShapeType="1"/>
            <a:stCxn id="469000" idx="5"/>
            <a:endCxn id="468999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12" name="AutoShape 20"/>
          <p:cNvCxnSpPr>
            <a:cxnSpLocks noChangeShapeType="1"/>
            <a:stCxn id="468999" idx="7"/>
            <a:endCxn id="468997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13" name="AutoShape 21"/>
          <p:cNvCxnSpPr>
            <a:cxnSpLocks noChangeShapeType="1"/>
            <a:stCxn id="468997" idx="5"/>
            <a:endCxn id="469006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14" name="AutoShape 22"/>
          <p:cNvCxnSpPr>
            <a:cxnSpLocks noChangeShapeType="1"/>
            <a:stCxn id="469006" idx="4"/>
            <a:endCxn id="469007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15" name="AutoShape 23"/>
          <p:cNvCxnSpPr>
            <a:cxnSpLocks noChangeShapeType="1"/>
            <a:stCxn id="469005" idx="6"/>
            <a:endCxn id="469006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16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17" name="AutoShape 25"/>
          <p:cNvCxnSpPr>
            <a:cxnSpLocks noChangeShapeType="1"/>
            <a:stCxn id="468996" idx="7"/>
            <a:endCxn id="468995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18" name="AutoShape 26"/>
          <p:cNvCxnSpPr>
            <a:cxnSpLocks noChangeShapeType="1"/>
            <a:stCxn id="468996" idx="6"/>
            <a:endCxn id="468997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19" name="AutoShape 27"/>
          <p:cNvCxnSpPr>
            <a:cxnSpLocks noChangeShapeType="1"/>
            <a:stCxn id="469001" idx="4"/>
            <a:endCxn id="469002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20" name="AutoShape 28"/>
          <p:cNvCxnSpPr>
            <a:cxnSpLocks noChangeShapeType="1"/>
            <a:stCxn id="469003" idx="6"/>
            <a:endCxn id="469002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9021" name="AutoShape 29"/>
          <p:cNvCxnSpPr>
            <a:cxnSpLocks noChangeShapeType="1"/>
            <a:stCxn id="469003" idx="4"/>
            <a:endCxn id="469004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22" name="AutoShape 30"/>
          <p:cNvCxnSpPr>
            <a:cxnSpLocks noChangeShapeType="1"/>
            <a:stCxn id="469004" idx="7"/>
            <a:endCxn id="469002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23" name="AutoShape 31"/>
          <p:cNvCxnSpPr>
            <a:cxnSpLocks noChangeShapeType="1"/>
            <a:stCxn id="468999" idx="4"/>
            <a:endCxn id="468998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9024" name="AutoShape 32"/>
          <p:cNvCxnSpPr>
            <a:cxnSpLocks noChangeShapeType="1"/>
            <a:stCxn id="468997" idx="4"/>
            <a:endCxn id="469005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9026" name="Rectangle 34"/>
          <p:cNvSpPr>
            <a:spLocks noChangeArrowheads="1"/>
          </p:cNvSpPr>
          <p:nvPr/>
        </p:nvSpPr>
        <p:spPr bwMode="auto">
          <a:xfrm>
            <a:off x="5368925" y="206375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Color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undiscovered</a:t>
            </a:r>
            <a:endParaRPr kumimoji="1" lang="en-US" sz="2000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discovered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FF0000"/>
                </a:solidFill>
                <a:latin typeface="Helvetica" charset="0"/>
                <a:cs typeface="+mn-cs"/>
              </a:rPr>
              <a:t>fully-explored</a:t>
            </a:r>
          </a:p>
        </p:txBody>
      </p:sp>
      <p:sp>
        <p:nvSpPr>
          <p:cNvPr id="469027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69028" name="Rectangle 36"/>
          <p:cNvSpPr>
            <a:spLocks noChangeArrowheads="1"/>
          </p:cNvSpPr>
          <p:nvPr/>
        </p:nvSpPr>
        <p:spPr bwMode="auto">
          <a:xfrm>
            <a:off x="7315200" y="1647825"/>
            <a:ext cx="1752600" cy="3457575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Call Stack:</a:t>
            </a: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(Edge list)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r>
              <a:rPr lang="en-US" sz="2000">
                <a:latin typeface="Helvetica" charset="0"/>
                <a:cs typeface="+mn-cs"/>
              </a:rPr>
              <a:t>	TA-DA!!</a:t>
            </a: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  <a:p>
            <a:pPr marL="228600" indent="-228600" algn="l">
              <a:defRPr/>
            </a:pPr>
            <a:endParaRPr lang="en-US" sz="2000">
              <a:latin typeface="Helvetica" charset="0"/>
              <a:cs typeface="+mn-cs"/>
            </a:endParaRPr>
          </a:p>
        </p:txBody>
      </p:sp>
      <p:sp>
        <p:nvSpPr>
          <p:cNvPr id="469030" name="Rectangle 38"/>
          <p:cNvSpPr>
            <a:spLocks noChangeArrowheads="1"/>
          </p:cNvSpPr>
          <p:nvPr/>
        </p:nvSpPr>
        <p:spPr bwMode="auto">
          <a:xfrm>
            <a:off x="6448425" y="20145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69032" name="Line 40"/>
          <p:cNvSpPr>
            <a:spLocks noChangeShapeType="1"/>
          </p:cNvSpPr>
          <p:nvPr/>
        </p:nvSpPr>
        <p:spPr bwMode="auto">
          <a:xfrm>
            <a:off x="7315200" y="2438400"/>
            <a:ext cx="17526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" name="Rectangle 37">
            <a:extLst>
              <a:ext uri="{FF2B5EF4-FFF2-40B4-BE49-F238E27FC236}">
                <a16:creationId xmlns:a16="http://schemas.microsoft.com/office/drawing/2014/main" id="{62D93B3D-2BF2-4029-AB77-339F1BE7F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423" y="5210175"/>
            <a:ext cx="1686526" cy="400110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7013" indent="-227013" algn="l">
              <a:defRPr/>
            </a:pPr>
            <a:r>
              <a:rPr lang="en-US" sz="2000" dirty="0" err="1">
                <a:latin typeface="Helvetica" charset="0"/>
                <a:cs typeface="+mn-cs"/>
              </a:rPr>
              <a:t>st</a:t>
            </a:r>
            <a:r>
              <a:rPr lang="en-US" sz="2000" dirty="0">
                <a:latin typeface="Helvetica" charset="0"/>
                <a:cs typeface="+mn-cs"/>
              </a:rPr>
              <a:t>[] </a:t>
            </a:r>
            <a:r>
              <a:rPr lang="en-US" sz="2000">
                <a:latin typeface="Helvetica" charset="0"/>
                <a:cs typeface="+mn-cs"/>
              </a:rPr>
              <a:t>=  {}</a:t>
            </a:r>
            <a:endParaRPr lang="en-US" sz="2000" dirty="0">
              <a:latin typeface="Helvetic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598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21638-66BE-3947-A795-13C35EE56DB4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71043" name="Oval 3"/>
          <p:cNvSpPr>
            <a:spLocks noChangeArrowheads="1"/>
          </p:cNvSpPr>
          <p:nvPr/>
        </p:nvSpPr>
        <p:spPr bwMode="auto">
          <a:xfrm rot="-63699">
            <a:off x="3886200" y="106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71044" name="Oval 4"/>
          <p:cNvSpPr>
            <a:spLocks noChangeArrowheads="1"/>
          </p:cNvSpPr>
          <p:nvPr/>
        </p:nvSpPr>
        <p:spPr bwMode="auto">
          <a:xfrm rot="-63699">
            <a:off x="2962275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71045" name="Oval 5"/>
          <p:cNvSpPr>
            <a:spLocks noChangeArrowheads="1"/>
          </p:cNvSpPr>
          <p:nvPr/>
        </p:nvSpPr>
        <p:spPr bwMode="auto">
          <a:xfrm rot="-63699">
            <a:off x="4953000" y="1981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71046" name="Oval 6"/>
          <p:cNvSpPr>
            <a:spLocks noChangeArrowheads="1"/>
          </p:cNvSpPr>
          <p:nvPr/>
        </p:nvSpPr>
        <p:spPr bwMode="auto">
          <a:xfrm rot="-63699">
            <a:off x="37338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71047" name="Oval 7"/>
          <p:cNvSpPr>
            <a:spLocks noChangeArrowheads="1"/>
          </p:cNvSpPr>
          <p:nvPr/>
        </p:nvSpPr>
        <p:spPr bwMode="auto">
          <a:xfrm rot="-63699">
            <a:off x="3717925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71048" name="Oval 8"/>
          <p:cNvSpPr>
            <a:spLocks noChangeArrowheads="1"/>
          </p:cNvSpPr>
          <p:nvPr/>
        </p:nvSpPr>
        <p:spPr bwMode="auto">
          <a:xfrm rot="-63699">
            <a:off x="2222500" y="2819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71049" name="Oval 9"/>
          <p:cNvSpPr>
            <a:spLocks noChangeArrowheads="1"/>
          </p:cNvSpPr>
          <p:nvPr/>
        </p:nvSpPr>
        <p:spPr bwMode="auto">
          <a:xfrm rot="-63699">
            <a:off x="2243138" y="383857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71050" name="Oval 10"/>
          <p:cNvSpPr>
            <a:spLocks noChangeArrowheads="1"/>
          </p:cNvSpPr>
          <p:nvPr/>
        </p:nvSpPr>
        <p:spPr bwMode="auto">
          <a:xfrm rot="-63699">
            <a:off x="226695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71051" name="Oval 11"/>
          <p:cNvSpPr>
            <a:spLocks noChangeArrowheads="1"/>
          </p:cNvSpPr>
          <p:nvPr/>
        </p:nvSpPr>
        <p:spPr bwMode="auto">
          <a:xfrm rot="-63699">
            <a:off x="838200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71052" name="Oval 12"/>
          <p:cNvSpPr>
            <a:spLocks noChangeArrowheads="1"/>
          </p:cNvSpPr>
          <p:nvPr/>
        </p:nvSpPr>
        <p:spPr bwMode="auto">
          <a:xfrm rot="-63699">
            <a:off x="1536700" y="5965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71053" name="Oval 13"/>
          <p:cNvSpPr>
            <a:spLocks noChangeArrowheads="1"/>
          </p:cNvSpPr>
          <p:nvPr/>
        </p:nvSpPr>
        <p:spPr bwMode="auto">
          <a:xfrm rot="-63699">
            <a:off x="4953000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71054" name="Oval 14"/>
          <p:cNvSpPr>
            <a:spLocks noChangeArrowheads="1"/>
          </p:cNvSpPr>
          <p:nvPr/>
        </p:nvSpPr>
        <p:spPr bwMode="auto">
          <a:xfrm rot="-63699">
            <a:off x="6024563" y="3832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71055" name="Oval 15"/>
          <p:cNvSpPr>
            <a:spLocks noChangeArrowheads="1"/>
          </p:cNvSpPr>
          <p:nvPr/>
        </p:nvSpPr>
        <p:spPr bwMode="auto">
          <a:xfrm rot="-63699">
            <a:off x="6042025" y="48228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71056" name="AutoShape 16"/>
          <p:cNvCxnSpPr>
            <a:cxnSpLocks noChangeShapeType="1"/>
            <a:stCxn id="471043" idx="5"/>
            <a:endCxn id="471045" idx="1"/>
          </p:cNvCxnSpPr>
          <p:nvPr/>
        </p:nvCxnSpPr>
        <p:spPr bwMode="auto">
          <a:xfrm>
            <a:off x="4521200" y="1719263"/>
            <a:ext cx="534988" cy="347662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57" name="AutoShape 17"/>
          <p:cNvCxnSpPr>
            <a:cxnSpLocks noChangeShapeType="1"/>
            <a:stCxn id="471051" idx="0"/>
            <a:endCxn id="471048" idx="3"/>
          </p:cNvCxnSpPr>
          <p:nvPr/>
        </p:nvCxnSpPr>
        <p:spPr bwMode="auto">
          <a:xfrm flipV="1">
            <a:off x="1200150" y="3481388"/>
            <a:ext cx="1135063" cy="13144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058" name="AutoShape 18"/>
          <p:cNvCxnSpPr>
            <a:cxnSpLocks noChangeShapeType="1"/>
            <a:stCxn id="471048" idx="4"/>
            <a:endCxn id="471049" idx="0"/>
          </p:cNvCxnSpPr>
          <p:nvPr/>
        </p:nvCxnSpPr>
        <p:spPr bwMode="auto">
          <a:xfrm>
            <a:off x="2598738" y="3584575"/>
            <a:ext cx="6350" cy="22701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059" name="AutoShape 19"/>
          <p:cNvCxnSpPr>
            <a:cxnSpLocks noChangeShapeType="1"/>
            <a:stCxn id="471048" idx="5"/>
            <a:endCxn id="471047" idx="1"/>
          </p:cNvCxnSpPr>
          <p:nvPr/>
        </p:nvCxnSpPr>
        <p:spPr bwMode="auto">
          <a:xfrm>
            <a:off x="2857500" y="3471863"/>
            <a:ext cx="963613" cy="44608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60" name="AutoShape 20"/>
          <p:cNvCxnSpPr>
            <a:cxnSpLocks noChangeShapeType="1"/>
            <a:stCxn id="471047" idx="7"/>
            <a:endCxn id="471045" idx="3"/>
          </p:cNvCxnSpPr>
          <p:nvPr/>
        </p:nvCxnSpPr>
        <p:spPr bwMode="auto">
          <a:xfrm flipV="1">
            <a:off x="4343400" y="2643188"/>
            <a:ext cx="722313" cy="126523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61" name="AutoShape 21"/>
          <p:cNvCxnSpPr>
            <a:cxnSpLocks noChangeShapeType="1"/>
            <a:stCxn id="471045" idx="5"/>
            <a:endCxn id="471054" idx="0"/>
          </p:cNvCxnSpPr>
          <p:nvPr/>
        </p:nvCxnSpPr>
        <p:spPr bwMode="auto">
          <a:xfrm>
            <a:off x="5588000" y="2633663"/>
            <a:ext cx="798513" cy="11715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62" name="AutoShape 22"/>
          <p:cNvCxnSpPr>
            <a:cxnSpLocks noChangeShapeType="1"/>
            <a:stCxn id="471054" idx="4"/>
            <a:endCxn id="471055" idx="0"/>
          </p:cNvCxnSpPr>
          <p:nvPr/>
        </p:nvCxnSpPr>
        <p:spPr bwMode="auto">
          <a:xfrm>
            <a:off x="6400800" y="4597400"/>
            <a:ext cx="3175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63" name="AutoShape 23"/>
          <p:cNvCxnSpPr>
            <a:cxnSpLocks noChangeShapeType="1"/>
            <a:stCxn id="471053" idx="6"/>
            <a:endCxn id="471054" idx="2"/>
          </p:cNvCxnSpPr>
          <p:nvPr/>
        </p:nvCxnSpPr>
        <p:spPr bwMode="auto">
          <a:xfrm>
            <a:off x="5718175" y="4194175"/>
            <a:ext cx="279400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64" name="AutoShape 24"/>
          <p:cNvCxnSpPr>
            <a:cxnSpLocks noChangeShapeType="1"/>
          </p:cNvCxnSpPr>
          <p:nvPr/>
        </p:nvCxnSpPr>
        <p:spPr bwMode="auto">
          <a:xfrm flipV="1">
            <a:off x="2847975" y="2633663"/>
            <a:ext cx="227013" cy="2524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65" name="AutoShape 25"/>
          <p:cNvCxnSpPr>
            <a:cxnSpLocks noChangeShapeType="1"/>
            <a:stCxn id="471044" idx="7"/>
            <a:endCxn id="471043" idx="3"/>
          </p:cNvCxnSpPr>
          <p:nvPr/>
        </p:nvCxnSpPr>
        <p:spPr bwMode="auto">
          <a:xfrm flipV="1">
            <a:off x="3587750" y="1728788"/>
            <a:ext cx="411163" cy="3286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66" name="AutoShape 26"/>
          <p:cNvCxnSpPr>
            <a:cxnSpLocks noChangeShapeType="1"/>
            <a:stCxn id="471044" idx="6"/>
            <a:endCxn id="471045" idx="2"/>
          </p:cNvCxnSpPr>
          <p:nvPr/>
        </p:nvCxnSpPr>
        <p:spPr bwMode="auto">
          <a:xfrm>
            <a:off x="3727450" y="2343150"/>
            <a:ext cx="1198563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67" name="AutoShape 27"/>
          <p:cNvCxnSpPr>
            <a:cxnSpLocks noChangeShapeType="1"/>
            <a:stCxn id="471049" idx="4"/>
            <a:endCxn id="471050" idx="0"/>
          </p:cNvCxnSpPr>
          <p:nvPr/>
        </p:nvCxnSpPr>
        <p:spPr bwMode="auto">
          <a:xfrm>
            <a:off x="2619375" y="4603750"/>
            <a:ext cx="9525" cy="1920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68" name="AutoShape 28"/>
          <p:cNvCxnSpPr>
            <a:cxnSpLocks noChangeShapeType="1"/>
            <a:stCxn id="471051" idx="6"/>
            <a:endCxn id="471050" idx="2"/>
          </p:cNvCxnSpPr>
          <p:nvPr/>
        </p:nvCxnSpPr>
        <p:spPr bwMode="auto">
          <a:xfrm>
            <a:off x="1603375" y="5184775"/>
            <a:ext cx="636588" cy="1428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1069" name="AutoShape 29"/>
          <p:cNvCxnSpPr>
            <a:cxnSpLocks noChangeShapeType="1"/>
            <a:stCxn id="471051" idx="4"/>
            <a:endCxn id="471052" idx="1"/>
          </p:cNvCxnSpPr>
          <p:nvPr/>
        </p:nvCxnSpPr>
        <p:spPr bwMode="auto">
          <a:xfrm>
            <a:off x="1214438" y="5588000"/>
            <a:ext cx="425450" cy="4635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70" name="AutoShape 30"/>
          <p:cNvCxnSpPr>
            <a:cxnSpLocks noChangeShapeType="1"/>
            <a:stCxn id="471052" idx="7"/>
            <a:endCxn id="471050" idx="4"/>
          </p:cNvCxnSpPr>
          <p:nvPr/>
        </p:nvCxnSpPr>
        <p:spPr bwMode="auto">
          <a:xfrm flipV="1">
            <a:off x="2162175" y="5588000"/>
            <a:ext cx="481013" cy="4540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71" name="AutoShape 31"/>
          <p:cNvCxnSpPr>
            <a:cxnSpLocks noChangeShapeType="1"/>
            <a:stCxn id="471047" idx="4"/>
            <a:endCxn id="471046" idx="0"/>
          </p:cNvCxnSpPr>
          <p:nvPr/>
        </p:nvCxnSpPr>
        <p:spPr bwMode="auto">
          <a:xfrm>
            <a:off x="4094163" y="4597400"/>
            <a:ext cx="1587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1072" name="AutoShape 32"/>
          <p:cNvCxnSpPr>
            <a:cxnSpLocks noChangeShapeType="1"/>
            <a:stCxn id="471045" idx="4"/>
            <a:endCxn id="471053" idx="0"/>
          </p:cNvCxnSpPr>
          <p:nvPr/>
        </p:nvCxnSpPr>
        <p:spPr bwMode="auto">
          <a:xfrm flipH="1">
            <a:off x="5314950" y="2746375"/>
            <a:ext cx="14288" cy="10588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71074" name="Rectangle 34"/>
          <p:cNvSpPr>
            <a:spLocks noChangeArrowheads="1"/>
          </p:cNvSpPr>
          <p:nvPr/>
        </p:nvSpPr>
        <p:spPr bwMode="auto">
          <a:xfrm>
            <a:off x="5368925" y="374650"/>
            <a:ext cx="3775075" cy="1036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Edge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Tree edge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Back edge</a:t>
            </a:r>
            <a:endParaRPr kumimoji="1" lang="en-US" sz="2000">
              <a:latin typeface="Helvetica" charset="0"/>
              <a:cs typeface="+mn-cs"/>
            </a:endParaRPr>
          </a:p>
        </p:txBody>
      </p:sp>
      <p:sp>
        <p:nvSpPr>
          <p:cNvPr id="471075" name="Rectangle 35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71077" name="Rectangle 37"/>
          <p:cNvSpPr>
            <a:spLocks noChangeArrowheads="1"/>
          </p:cNvSpPr>
          <p:nvPr/>
        </p:nvSpPr>
        <p:spPr bwMode="auto">
          <a:xfrm>
            <a:off x="6448425" y="20145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71079" name="Line 39"/>
          <p:cNvSpPr>
            <a:spLocks noChangeShapeType="1"/>
          </p:cNvSpPr>
          <p:nvPr/>
        </p:nvSpPr>
        <p:spPr bwMode="auto">
          <a:xfrm>
            <a:off x="7543800" y="914400"/>
            <a:ext cx="635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71080" name="Line 40"/>
          <p:cNvSpPr>
            <a:spLocks noChangeShapeType="1"/>
          </p:cNvSpPr>
          <p:nvPr/>
        </p:nvSpPr>
        <p:spPr bwMode="auto">
          <a:xfrm>
            <a:off x="7543800" y="1219200"/>
            <a:ext cx="6350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342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89D57-3FF9-D04B-A842-0AFAF1EA2F21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>
              <a:defRPr/>
            </a:pPr>
            <a:r>
              <a:rPr kumimoji="1" lang="en-US"/>
              <a:t>DFS(A)</a:t>
            </a:r>
          </a:p>
        </p:txBody>
      </p:sp>
      <p:sp>
        <p:nvSpPr>
          <p:cNvPr id="483331" name="Oval 3"/>
          <p:cNvSpPr>
            <a:spLocks noChangeArrowheads="1"/>
          </p:cNvSpPr>
          <p:nvPr/>
        </p:nvSpPr>
        <p:spPr bwMode="auto">
          <a:xfrm rot="-63699">
            <a:off x="3886200" y="152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A,1</a:t>
            </a:r>
          </a:p>
        </p:txBody>
      </p:sp>
      <p:sp>
        <p:nvSpPr>
          <p:cNvPr id="483332" name="Oval 4"/>
          <p:cNvSpPr>
            <a:spLocks noChangeArrowheads="1"/>
          </p:cNvSpPr>
          <p:nvPr/>
        </p:nvSpPr>
        <p:spPr bwMode="auto">
          <a:xfrm rot="-63699">
            <a:off x="3298825" y="914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B,2</a:t>
            </a:r>
          </a:p>
        </p:txBody>
      </p:sp>
      <p:sp>
        <p:nvSpPr>
          <p:cNvPr id="483333" name="Oval 5"/>
          <p:cNvSpPr>
            <a:spLocks noChangeArrowheads="1"/>
          </p:cNvSpPr>
          <p:nvPr/>
        </p:nvSpPr>
        <p:spPr bwMode="auto">
          <a:xfrm rot="-63699">
            <a:off x="4975225" y="32226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J,10</a:t>
            </a:r>
          </a:p>
        </p:txBody>
      </p:sp>
      <p:sp>
        <p:nvSpPr>
          <p:cNvPr id="483334" name="Oval 6"/>
          <p:cNvSpPr>
            <a:spLocks noChangeArrowheads="1"/>
          </p:cNvSpPr>
          <p:nvPr/>
        </p:nvSpPr>
        <p:spPr bwMode="auto">
          <a:xfrm rot="-63699">
            <a:off x="3429000" y="38100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I,9</a:t>
            </a:r>
          </a:p>
        </p:txBody>
      </p:sp>
      <p:sp>
        <p:nvSpPr>
          <p:cNvPr id="483335" name="Oval 7"/>
          <p:cNvSpPr>
            <a:spLocks noChangeArrowheads="1"/>
          </p:cNvSpPr>
          <p:nvPr/>
        </p:nvSpPr>
        <p:spPr bwMode="auto">
          <a:xfrm rot="-63699">
            <a:off x="3581400" y="23622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H,8</a:t>
            </a:r>
          </a:p>
        </p:txBody>
      </p:sp>
      <p:sp>
        <p:nvSpPr>
          <p:cNvPr id="483336" name="Oval 8"/>
          <p:cNvSpPr>
            <a:spLocks noChangeArrowheads="1"/>
          </p:cNvSpPr>
          <p:nvPr/>
        </p:nvSpPr>
        <p:spPr bwMode="auto">
          <a:xfrm rot="-63699">
            <a:off x="2689225" y="16764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C,3</a:t>
            </a:r>
          </a:p>
        </p:txBody>
      </p:sp>
      <p:sp>
        <p:nvSpPr>
          <p:cNvPr id="483337" name="Oval 9"/>
          <p:cNvSpPr>
            <a:spLocks noChangeArrowheads="1"/>
          </p:cNvSpPr>
          <p:nvPr/>
        </p:nvSpPr>
        <p:spPr bwMode="auto">
          <a:xfrm rot="-63699">
            <a:off x="2765425" y="58896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G,7</a:t>
            </a:r>
          </a:p>
        </p:txBody>
      </p:sp>
      <p:sp>
        <p:nvSpPr>
          <p:cNvPr id="483338" name="Oval 10"/>
          <p:cNvSpPr>
            <a:spLocks noChangeArrowheads="1"/>
          </p:cNvSpPr>
          <p:nvPr/>
        </p:nvSpPr>
        <p:spPr bwMode="auto">
          <a:xfrm rot="-63699">
            <a:off x="1851025" y="48768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F,6</a:t>
            </a:r>
          </a:p>
        </p:txBody>
      </p:sp>
      <p:sp>
        <p:nvSpPr>
          <p:cNvPr id="483339" name="Oval 11"/>
          <p:cNvSpPr>
            <a:spLocks noChangeArrowheads="1"/>
          </p:cNvSpPr>
          <p:nvPr/>
        </p:nvSpPr>
        <p:spPr bwMode="auto">
          <a:xfrm rot="-63699">
            <a:off x="1851025" y="2667000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D,4</a:t>
            </a:r>
          </a:p>
        </p:txBody>
      </p:sp>
      <p:sp>
        <p:nvSpPr>
          <p:cNvPr id="483340" name="Oval 12"/>
          <p:cNvSpPr>
            <a:spLocks noChangeArrowheads="1"/>
          </p:cNvSpPr>
          <p:nvPr/>
        </p:nvSpPr>
        <p:spPr bwMode="auto">
          <a:xfrm rot="-63699">
            <a:off x="1241425" y="37560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E,5</a:t>
            </a:r>
          </a:p>
        </p:txBody>
      </p:sp>
      <p:sp>
        <p:nvSpPr>
          <p:cNvPr id="483341" name="Oval 13"/>
          <p:cNvSpPr>
            <a:spLocks noChangeArrowheads="1"/>
          </p:cNvSpPr>
          <p:nvPr/>
        </p:nvSpPr>
        <p:spPr bwMode="auto">
          <a:xfrm rot="-63699">
            <a:off x="5029200" y="45942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K,11</a:t>
            </a:r>
          </a:p>
        </p:txBody>
      </p:sp>
      <p:sp>
        <p:nvSpPr>
          <p:cNvPr id="483342" name="Oval 14"/>
          <p:cNvSpPr>
            <a:spLocks noChangeArrowheads="1"/>
          </p:cNvSpPr>
          <p:nvPr/>
        </p:nvSpPr>
        <p:spPr bwMode="auto">
          <a:xfrm rot="-63699">
            <a:off x="6423025" y="50514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L,12</a:t>
            </a:r>
          </a:p>
        </p:txBody>
      </p:sp>
      <p:sp>
        <p:nvSpPr>
          <p:cNvPr id="483343" name="Oval 15"/>
          <p:cNvSpPr>
            <a:spLocks noChangeArrowheads="1"/>
          </p:cNvSpPr>
          <p:nvPr/>
        </p:nvSpPr>
        <p:spPr bwMode="auto">
          <a:xfrm rot="-63699">
            <a:off x="6435725" y="6042025"/>
            <a:ext cx="739775" cy="739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2400">
                <a:latin typeface="Times New Roman" charset="0"/>
                <a:cs typeface="+mn-cs"/>
              </a:rPr>
              <a:t>M,13</a:t>
            </a:r>
          </a:p>
        </p:txBody>
      </p:sp>
      <p:cxnSp>
        <p:nvCxnSpPr>
          <p:cNvPr id="483344" name="AutoShape 16"/>
          <p:cNvCxnSpPr>
            <a:cxnSpLocks noChangeShapeType="1"/>
            <a:stCxn id="483331" idx="5"/>
            <a:endCxn id="483333" idx="0"/>
          </p:cNvCxnSpPr>
          <p:nvPr/>
        </p:nvCxnSpPr>
        <p:spPr bwMode="auto">
          <a:xfrm>
            <a:off x="4521200" y="804863"/>
            <a:ext cx="815975" cy="23907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45" name="AutoShape 17"/>
          <p:cNvCxnSpPr>
            <a:cxnSpLocks noChangeShapeType="1"/>
            <a:stCxn id="483339" idx="7"/>
            <a:endCxn id="483336" idx="3"/>
          </p:cNvCxnSpPr>
          <p:nvPr/>
        </p:nvCxnSpPr>
        <p:spPr bwMode="auto">
          <a:xfrm flipV="1">
            <a:off x="2476500" y="2338388"/>
            <a:ext cx="325438" cy="4048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3346" name="AutoShape 18"/>
          <p:cNvCxnSpPr>
            <a:cxnSpLocks noChangeShapeType="1"/>
            <a:stCxn id="483336" idx="4"/>
            <a:endCxn id="483337" idx="0"/>
          </p:cNvCxnSpPr>
          <p:nvPr/>
        </p:nvCxnSpPr>
        <p:spPr bwMode="auto">
          <a:xfrm>
            <a:off x="3065463" y="2441575"/>
            <a:ext cx="61912" cy="3421063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3347" name="AutoShape 19"/>
          <p:cNvCxnSpPr>
            <a:cxnSpLocks noChangeShapeType="1"/>
            <a:stCxn id="483336" idx="5"/>
            <a:endCxn id="483335" idx="1"/>
          </p:cNvCxnSpPr>
          <p:nvPr/>
        </p:nvCxnSpPr>
        <p:spPr bwMode="auto">
          <a:xfrm>
            <a:off x="3324225" y="2328863"/>
            <a:ext cx="360363" cy="11906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48" name="AutoShape 20"/>
          <p:cNvCxnSpPr>
            <a:cxnSpLocks noChangeShapeType="1"/>
            <a:stCxn id="483335" idx="5"/>
            <a:endCxn id="483333" idx="1"/>
          </p:cNvCxnSpPr>
          <p:nvPr/>
        </p:nvCxnSpPr>
        <p:spPr bwMode="auto">
          <a:xfrm>
            <a:off x="4216400" y="3014663"/>
            <a:ext cx="862013" cy="29368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49" name="AutoShape 21"/>
          <p:cNvCxnSpPr>
            <a:cxnSpLocks noChangeShapeType="1"/>
            <a:stCxn id="483333" idx="5"/>
            <a:endCxn id="483342" idx="0"/>
          </p:cNvCxnSpPr>
          <p:nvPr/>
        </p:nvCxnSpPr>
        <p:spPr bwMode="auto">
          <a:xfrm>
            <a:off x="5610225" y="3875088"/>
            <a:ext cx="1174750" cy="1149350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50" name="AutoShape 22"/>
          <p:cNvCxnSpPr>
            <a:cxnSpLocks noChangeShapeType="1"/>
            <a:stCxn id="483342" idx="4"/>
            <a:endCxn id="483343" idx="0"/>
          </p:cNvCxnSpPr>
          <p:nvPr/>
        </p:nvCxnSpPr>
        <p:spPr bwMode="auto">
          <a:xfrm flipH="1">
            <a:off x="6797675" y="5816600"/>
            <a:ext cx="1588" cy="198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51" name="AutoShape 23"/>
          <p:cNvCxnSpPr>
            <a:cxnSpLocks noChangeShapeType="1"/>
            <a:stCxn id="483341" idx="6"/>
            <a:endCxn id="483342" idx="1"/>
          </p:cNvCxnSpPr>
          <p:nvPr/>
        </p:nvCxnSpPr>
        <p:spPr bwMode="auto">
          <a:xfrm>
            <a:off x="5794375" y="4956175"/>
            <a:ext cx="731838" cy="18097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52" name="AutoShape 24"/>
          <p:cNvCxnSpPr>
            <a:cxnSpLocks noChangeShapeType="1"/>
            <a:stCxn id="483336" idx="7"/>
            <a:endCxn id="483332" idx="3"/>
          </p:cNvCxnSpPr>
          <p:nvPr/>
        </p:nvCxnSpPr>
        <p:spPr bwMode="auto">
          <a:xfrm flipV="1">
            <a:off x="3314700" y="1576388"/>
            <a:ext cx="96838" cy="1762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53" name="AutoShape 25"/>
          <p:cNvCxnSpPr>
            <a:cxnSpLocks noChangeShapeType="1"/>
            <a:stCxn id="483332" idx="7"/>
            <a:endCxn id="483331" idx="3"/>
          </p:cNvCxnSpPr>
          <p:nvPr/>
        </p:nvCxnSpPr>
        <p:spPr bwMode="auto">
          <a:xfrm flipV="1">
            <a:off x="3924300" y="814388"/>
            <a:ext cx="74613" cy="176212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54" name="AutoShape 26"/>
          <p:cNvCxnSpPr>
            <a:cxnSpLocks noChangeShapeType="1"/>
            <a:stCxn id="483332" idx="5"/>
            <a:endCxn id="483333" idx="0"/>
          </p:cNvCxnSpPr>
          <p:nvPr/>
        </p:nvCxnSpPr>
        <p:spPr bwMode="auto">
          <a:xfrm>
            <a:off x="3933825" y="1566863"/>
            <a:ext cx="1403350" cy="1628775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55" name="AutoShape 27"/>
          <p:cNvCxnSpPr>
            <a:cxnSpLocks noChangeShapeType="1"/>
            <a:stCxn id="483337" idx="1"/>
            <a:endCxn id="483338" idx="5"/>
          </p:cNvCxnSpPr>
          <p:nvPr/>
        </p:nvCxnSpPr>
        <p:spPr bwMode="auto">
          <a:xfrm flipH="1" flipV="1">
            <a:off x="2486025" y="5529263"/>
            <a:ext cx="382588" cy="446087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56" name="AutoShape 28"/>
          <p:cNvCxnSpPr>
            <a:cxnSpLocks noChangeShapeType="1"/>
            <a:stCxn id="483339" idx="4"/>
            <a:endCxn id="483338" idx="0"/>
          </p:cNvCxnSpPr>
          <p:nvPr/>
        </p:nvCxnSpPr>
        <p:spPr bwMode="auto">
          <a:xfrm flipH="1">
            <a:off x="2212975" y="3432175"/>
            <a:ext cx="14288" cy="1417638"/>
          </a:xfrm>
          <a:prstGeom prst="straightConnector1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3357" name="AutoShape 29"/>
          <p:cNvCxnSpPr>
            <a:cxnSpLocks noChangeShapeType="1"/>
            <a:stCxn id="483339" idx="3"/>
            <a:endCxn id="483340" idx="0"/>
          </p:cNvCxnSpPr>
          <p:nvPr/>
        </p:nvCxnSpPr>
        <p:spPr bwMode="auto">
          <a:xfrm flipH="1">
            <a:off x="1603375" y="3328988"/>
            <a:ext cx="360363" cy="40005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58" name="AutoShape 30"/>
          <p:cNvCxnSpPr>
            <a:cxnSpLocks noChangeShapeType="1"/>
            <a:stCxn id="483340" idx="4"/>
            <a:endCxn id="483338" idx="1"/>
          </p:cNvCxnSpPr>
          <p:nvPr/>
        </p:nvCxnSpPr>
        <p:spPr bwMode="auto">
          <a:xfrm>
            <a:off x="1617663" y="4521200"/>
            <a:ext cx="336550" cy="44132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59" name="AutoShape 31"/>
          <p:cNvCxnSpPr>
            <a:cxnSpLocks noChangeShapeType="1"/>
            <a:stCxn id="483335" idx="4"/>
            <a:endCxn id="483334" idx="0"/>
          </p:cNvCxnSpPr>
          <p:nvPr/>
        </p:nvCxnSpPr>
        <p:spPr bwMode="auto">
          <a:xfrm flipH="1">
            <a:off x="3790950" y="3127375"/>
            <a:ext cx="166688" cy="6556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83360" name="AutoShape 32"/>
          <p:cNvCxnSpPr>
            <a:cxnSpLocks noChangeShapeType="1"/>
            <a:stCxn id="483333" idx="4"/>
            <a:endCxn id="483341" idx="0"/>
          </p:cNvCxnSpPr>
          <p:nvPr/>
        </p:nvCxnSpPr>
        <p:spPr bwMode="auto">
          <a:xfrm>
            <a:off x="5351463" y="3987800"/>
            <a:ext cx="39687" cy="57943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83361" name="Rectangle 33"/>
          <p:cNvSpPr>
            <a:spLocks noChangeArrowheads="1"/>
          </p:cNvSpPr>
          <p:nvPr/>
        </p:nvSpPr>
        <p:spPr bwMode="auto">
          <a:xfrm>
            <a:off x="5368925" y="207963"/>
            <a:ext cx="377507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>
                <a:latin typeface="Helvetica" charset="0"/>
                <a:cs typeface="+mn-cs"/>
              </a:rPr>
              <a:t>Edge code:</a:t>
            </a:r>
            <a:endParaRPr kumimoji="1" lang="en-US" sz="2000" b="1">
              <a:latin typeface="Helvetica" charset="0"/>
              <a:cs typeface="+mn-cs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Tree edge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latin typeface="Helvetica" charset="0"/>
                <a:cs typeface="+mn-cs"/>
              </a:rPr>
              <a:t>Back edge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Monotype Sorts" charset="0"/>
              <a:buNone/>
              <a:defRPr/>
            </a:pPr>
            <a:r>
              <a:rPr kumimoji="1" lang="en-US" sz="2000" b="1">
                <a:solidFill>
                  <a:srgbClr val="009900"/>
                </a:solidFill>
                <a:latin typeface="Helvetica" charset="0"/>
                <a:cs typeface="+mn-cs"/>
              </a:rPr>
              <a:t>No Cross Edges!</a:t>
            </a:r>
            <a:endParaRPr kumimoji="1" lang="en-US" sz="2000">
              <a:latin typeface="Helvetica" charset="0"/>
              <a:cs typeface="+mn-cs"/>
            </a:endParaRPr>
          </a:p>
        </p:txBody>
      </p:sp>
      <p:sp>
        <p:nvSpPr>
          <p:cNvPr id="483362" name="Rectangle 34"/>
          <p:cNvSpPr>
            <a:spLocks noChangeArrowheads="1"/>
          </p:cNvSpPr>
          <p:nvPr/>
        </p:nvSpPr>
        <p:spPr bwMode="auto">
          <a:xfrm>
            <a:off x="7804150" y="2892425"/>
            <a:ext cx="1111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83363" name="Rectangle 35"/>
          <p:cNvSpPr>
            <a:spLocks noChangeArrowheads="1"/>
          </p:cNvSpPr>
          <p:nvPr/>
        </p:nvSpPr>
        <p:spPr bwMode="auto">
          <a:xfrm>
            <a:off x="6448425" y="20145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Helvetica" charset="0"/>
              <a:cs typeface="+mn-cs"/>
            </a:endParaRPr>
          </a:p>
        </p:txBody>
      </p:sp>
      <p:sp>
        <p:nvSpPr>
          <p:cNvPr id="483364" name="Line 36"/>
          <p:cNvSpPr>
            <a:spLocks noChangeShapeType="1"/>
          </p:cNvSpPr>
          <p:nvPr/>
        </p:nvSpPr>
        <p:spPr bwMode="auto">
          <a:xfrm>
            <a:off x="7543800" y="762000"/>
            <a:ext cx="635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83365" name="Line 37"/>
          <p:cNvSpPr>
            <a:spLocks noChangeShapeType="1"/>
          </p:cNvSpPr>
          <p:nvPr/>
        </p:nvSpPr>
        <p:spPr bwMode="auto">
          <a:xfrm>
            <a:off x="7543800" y="1066800"/>
            <a:ext cx="6350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820960" y="3156480"/>
              <a:ext cx="561960" cy="1035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07280" y="3143160"/>
                <a:ext cx="590400" cy="106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46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Properties of (undirected) 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sz="2400" dirty="0">
                    <a:solidFill>
                      <a:srgbClr val="0070C0"/>
                    </a:solidFill>
                  </a:rPr>
                  <a:t>Like BFS(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sz="2400" dirty="0">
                    <a:solidFill>
                      <a:srgbClr val="0070C0"/>
                    </a:solidFill>
                  </a:rPr>
                  <a:t>):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kumimoji="1" lang="en-US" sz="2400" dirty="0"/>
                  <a:t>DFS(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sz="2400" dirty="0"/>
                  <a:t>) visits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sz="2400" dirty="0"/>
                  <a:t> </a:t>
                </a:r>
                <a:r>
                  <a:rPr kumimoji="1" lang="en-US" sz="2400" dirty="0" err="1"/>
                  <a:t>iff</a:t>
                </a:r>
                <a:r>
                  <a:rPr kumimoji="1" lang="en-US" sz="2400" dirty="0"/>
                  <a:t> there is a path in G from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1" lang="en-US" sz="2400" dirty="0"/>
                  <a:t> to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en-US" sz="2400" dirty="0"/>
                  <a:t> </a:t>
                </a:r>
              </a:p>
              <a:p>
                <a:pPr lvl="1" eaLnBrk="1" hangingPunct="1">
                  <a:lnSpc>
                    <a:spcPct val="90000"/>
                  </a:lnSpc>
                  <a:defRPr/>
                </a:pPr>
                <a:r>
                  <a:rPr kumimoji="1" lang="en-US" sz="2200" dirty="0"/>
                  <a:t>So, we can use DFS to find connected components</a:t>
                </a:r>
              </a:p>
              <a:p>
                <a:pPr marL="342900" lvl="1" indent="-342900" eaLnBrk="1" hangingPunct="1">
                  <a:lnSpc>
                    <a:spcPct val="9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kumimoji="1" lang="en-US" sz="2400" dirty="0"/>
                  <a:t>Edges into then-undiscovered vertices define a </a:t>
                </a:r>
                <a:r>
                  <a:rPr kumimoji="1" lang="en-US" sz="2400" b="1" i="1" dirty="0">
                    <a:solidFill>
                      <a:srgbClr val="3366FF"/>
                    </a:solidFill>
                  </a:rPr>
                  <a:t>tree</a:t>
                </a:r>
                <a:r>
                  <a:rPr kumimoji="1" lang="en-US" sz="2400" dirty="0"/>
                  <a:t> – the "depth first spanning tree" of G</a:t>
                </a:r>
              </a:p>
              <a:p>
                <a:pPr marL="0" lvl="1" indent="0" eaLnBrk="1" hangingPunct="1">
                  <a:lnSpc>
                    <a:spcPct val="90000"/>
                  </a:lnSpc>
                  <a:defRPr/>
                </a:pPr>
                <a:endParaRPr kumimoji="1" lang="en-US" sz="2400" dirty="0"/>
              </a:p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kumimoji="1" lang="en-US" sz="2400" dirty="0">
                    <a:solidFill>
                      <a:srgbClr val="0070C0"/>
                    </a:solidFill>
                  </a:rPr>
                  <a:t>Unlike the BFS tree: 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kumimoji="1" lang="en-US" sz="2400" dirty="0"/>
                  <a:t>The DF spanning tree </a:t>
                </a:r>
                <a:r>
                  <a:rPr kumimoji="1" lang="en-US" sz="2400" dirty="0" err="1"/>
                  <a:t>isn</a:t>
                </a:r>
                <a:r>
                  <a:rPr kumimoji="1" lang="fr-FR" sz="2400" dirty="0"/>
                  <a:t>'</a:t>
                </a:r>
                <a:r>
                  <a:rPr kumimoji="1" lang="en-US" sz="2400" dirty="0"/>
                  <a:t>t minimum depth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kumimoji="1" lang="en-US" sz="2400" dirty="0"/>
                  <a:t>Its levels don</a:t>
                </a:r>
                <a:r>
                  <a:rPr kumimoji="1" lang="fr-FR" sz="2400" dirty="0"/>
                  <a:t>'</a:t>
                </a:r>
                <a:r>
                  <a:rPr kumimoji="1" lang="en-US" sz="2400" dirty="0"/>
                  <a:t>t reflect min distance from the root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kumimoji="1" lang="en-US" sz="2400" dirty="0"/>
                  <a:t>Non-tree edges never join vertices on the same or adjacent levels</a:t>
                </a:r>
              </a:p>
              <a:p>
                <a:pPr marL="0" indent="0" eaLnBrk="1" hangingPunct="1">
                  <a:buNone/>
                  <a:defRPr/>
                </a:pPr>
                <a:endParaRPr kumimoji="1" 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1111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960600" y="2974680"/>
              <a:ext cx="1870200" cy="2807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45840" y="2964960"/>
                <a:ext cx="1900800" cy="283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930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Non-Tree Edges in 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200" dirty="0" smtClean="0">
                    <a:solidFill>
                      <a:srgbClr val="0070C0"/>
                    </a:solidFill>
                  </a:rPr>
                  <a:t>Lemma</a:t>
                </a:r>
                <a:r>
                  <a:rPr lang="en-US" altLang="en-US" sz="2200" dirty="0">
                    <a:solidFill>
                      <a:schemeClr val="accent2"/>
                    </a:solidFill>
                  </a:rPr>
                  <a:t>:</a:t>
                </a:r>
                <a:r>
                  <a:rPr lang="en-US" altLang="en-US" sz="2200" dirty="0"/>
                  <a:t> For every edge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200" dirty="0"/>
                  <a:t>, if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200" dirty="0"/>
                  <a:t> is not in DFS tree, then one of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200" dirty="0"/>
                  <a:t> or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200" dirty="0"/>
                  <a:t> is an ancestor of the other in the tree.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en-US" sz="1200" b="1" dirty="0">
                  <a:solidFill>
                    <a:srgbClr val="0033CC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Proof</a:t>
                </a:r>
                <a:r>
                  <a:rPr lang="en-US" altLang="en-US" sz="2200" dirty="0">
                    <a:solidFill>
                      <a:srgbClr val="006600"/>
                    </a:solidFill>
                  </a:rPr>
                  <a:t>:</a:t>
                </a:r>
                <a:r>
                  <a:rPr lang="en-US" altLang="en-US" sz="2200" dirty="0"/>
                  <a:t> 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200" dirty="0"/>
                  <a:t>Suppose that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200" dirty="0"/>
                  <a:t> is visited first.</a:t>
                </a: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200" dirty="0"/>
                  <a:t>Therefore DFS(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200" dirty="0"/>
                  <a:t>) was called before DFS(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200" dirty="0"/>
                  <a:t>)</a:t>
                </a:r>
                <a:endParaRPr lang="en-US" altLang="en-US" sz="2200" b="1" dirty="0">
                  <a:solidFill>
                    <a:srgbClr val="0033CC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en-US" sz="1200" b="1" dirty="0">
                  <a:solidFill>
                    <a:srgbClr val="0033CC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200" dirty="0"/>
                  <a:t>Since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</a:rPr>
                  <a:t> is not in DFS tree,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</a:rPr>
                  <a:t> was </a:t>
                </a:r>
                <a:r>
                  <a:rPr lang="en-US" altLang="en-US" sz="2200" dirty="0"/>
                  <a:t>visited when the edge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200" dirty="0"/>
                  <a:t> was examined during DFS(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200" dirty="0"/>
                  <a:t>)</a:t>
                </a:r>
                <a:endParaRPr lang="en-US" altLang="en-US" sz="2200" b="1" dirty="0">
                  <a:solidFill>
                    <a:srgbClr val="0033CC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altLang="en-US" sz="2200" b="1" dirty="0">
                  <a:solidFill>
                    <a:srgbClr val="0033CC"/>
                  </a:solidFill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r>
                  <a:rPr lang="en-US" altLang="en-US" sz="2200" dirty="0"/>
                  <a:t>Therefore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200" dirty="0"/>
                  <a:t> was visited during the call to DFS(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200" dirty="0"/>
                  <a:t>) so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200" dirty="0"/>
                  <a:t> is a descendant of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 eaLnBrk="1" hangingPunct="1">
                  <a:buNone/>
                  <a:defRPr/>
                </a:pPr>
                <a:endParaRPr kumimoji="1" 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229600" cy="5181600"/>
              </a:xfrm>
              <a:blipFill>
                <a:blip r:embed="rId3"/>
                <a:stretch>
                  <a:fillRect l="-963" t="-1412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06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0132"/>
            <a:ext cx="9144000" cy="1143000"/>
          </a:xfrm>
        </p:spPr>
        <p:txBody>
          <a:bodyPr/>
          <a:lstStyle/>
          <a:p>
            <a:pPr eaLnBrk="1" hangingPunct="1"/>
            <a:r>
              <a:rPr kumimoji="1" lang="en-US" sz="3600" dirty="0">
                <a:solidFill>
                  <a:srgbClr val="002060"/>
                </a:solidFill>
              </a:rPr>
              <a:t>BFS Application: </a:t>
            </a:r>
            <a:r>
              <a:rPr lang="en-US" altLang="en-US" sz="3600" dirty="0">
                <a:solidFill>
                  <a:srgbClr val="002060"/>
                </a:solidFill>
              </a:rPr>
              <a:t>Connected Component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>
                  <a:solidFill>
                    <a:srgbClr val="0070C0"/>
                  </a:solidFill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We want to answer the following type questions </a:t>
                </a:r>
                <a:r>
                  <a:rPr lang="en-US" altLang="en-US" sz="2400" dirty="0">
                    <a:solidFill>
                      <a:srgbClr val="0070C0"/>
                    </a:solidFill>
                  </a:rPr>
                  <a:t>(fast):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Given vertices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dirty="0"/>
                  <a:t> is there a path from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dirty="0"/>
                  <a:t>?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Idea</a:t>
                </a:r>
                <a:r>
                  <a:rPr lang="en-US" altLang="en-US" sz="2400" dirty="0"/>
                  <a:t>: Create an array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2400" dirty="0"/>
                  <a:t> such that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en-US" sz="2400" dirty="0"/>
                  <a:t> in the same connected component,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en-US" sz="2400" dirty="0"/>
                  <a:t> is same.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Therefore, question reduces to</a:t>
                </a:r>
              </a:p>
              <a:p>
                <a:pPr marL="0" indent="0" algn="ctr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en-US" sz="2400" dirty="0"/>
                  <a:t>?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3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455560" y="244080"/>
              <a:ext cx="5371200" cy="1481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42600" y="230400"/>
                <a:ext cx="5397840" cy="151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375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Initial State: All vertices undiscovered,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sz="2400" dirty="0"/>
                  <a:t>For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sz="2400" dirty="0"/>
                  <a:t> =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1" lang="en-US" sz="2400" dirty="0"/>
                  <a:t> to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sz="2400" dirty="0"/>
                  <a:t> do</a:t>
                </a:r>
                <a:br>
                  <a:rPr kumimoji="1" lang="en-US" sz="2400" dirty="0"/>
                </a:br>
                <a:r>
                  <a:rPr kumimoji="1" lang="en-US" sz="2400" dirty="0"/>
                  <a:t>    If state(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sz="2400" dirty="0"/>
                  <a:t>) != fully-explored then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sz="2400" dirty="0"/>
                  <a:t>       Run BFS(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sz="2400" dirty="0"/>
                  <a:t>)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sz="2400" dirty="0">
                    <a:solidFill>
                      <a:srgbClr val="FF0000"/>
                    </a:solidFill>
                  </a:rPr>
                  <a:t>       Set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kumimoji="1"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kumimoji="1"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kumimoji="1"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charset="0"/>
                      </a:rPr>
                      <m:t>𝑐</m:t>
                    </m:r>
                  </m:oMath>
                </a14:m>
                <a:r>
                  <a:rPr kumimoji="1"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sz="2400" dirty="0"/>
                  <a:t>for each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kumimoji="1" lang="en-US" sz="2400" dirty="0"/>
                  <a:t> found in BFS(</a:t>
                </a:r>
                <a14:m>
                  <m:oMath xmlns:m="http://schemas.openxmlformats.org/officeDocument/2006/math">
                    <m:r>
                      <a:rPr kumimoji="1" lang="en-US" sz="24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kumimoji="1" lang="en-US" sz="2400" dirty="0"/>
                  <a:t>)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kumimoji="1" lang="en-US" sz="2400" dirty="0"/>
                  <a:t>       </a:t>
                </a:r>
                <a14:m>
                  <m:oMath xmlns:m="http://schemas.openxmlformats.org/officeDocument/2006/math"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sz="24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kumimoji="1" 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kumimoji="1" lang="en-US" sz="20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Note</a:t>
                </a:r>
                <a:r>
                  <a:rPr lang="en-US" altLang="en-US" sz="2400" dirty="0"/>
                  <a:t>: We no longer initialize to undiscovered in the BFS subroutine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Total Cost</a:t>
                </a:r>
                <a:r>
                  <a:rPr lang="en-US" altLang="en-US" sz="2400" dirty="0"/>
                  <a:t>: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In every connected component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/>
                  <a:t> vertices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/>
                  <a:t> edges BFS takes time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Note</a:t>
                </a:r>
                <a:r>
                  <a:rPr lang="en-US" altLang="en-US" sz="2400" dirty="0"/>
                  <a:t>: one can use DFS instead of BFS.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3"/>
                <a:stretch>
                  <a:fillRect l="-1111" t="-2235" b="-3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40132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en-US" sz="3600" kern="0" dirty="0">
                <a:solidFill>
                  <a:srgbClr val="002060"/>
                </a:solidFill>
              </a:rPr>
              <a:t>BFS Application: </a:t>
            </a:r>
            <a:r>
              <a:rPr lang="en-US" altLang="en-US" sz="3600" kern="0" dirty="0">
                <a:solidFill>
                  <a:srgbClr val="002060"/>
                </a:solidFill>
              </a:rPr>
              <a:t>Connected Component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856200" y="851760"/>
              <a:ext cx="2040120" cy="2553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40360" y="837360"/>
                <a:ext cx="2070720" cy="258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8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Connected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b="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b="0" dirty="0">
                    <a:solidFill>
                      <a:srgbClr val="0070C0"/>
                    </a:solidFill>
                  </a:rPr>
                  <a:t>Lesson</a:t>
                </a:r>
                <a:r>
                  <a:rPr lang="en-US" altLang="en-US" sz="2400" b="0" dirty="0"/>
                  <a:t>: We can execute any algorithm on disconnected graphs by running it on each connected component.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1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We can use the previous algorithm to detect connected components. 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There is no overhead, because the algorithm runs in time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12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So, from now on, we can (almost) always assume the input graph is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connected</a:t>
                </a:r>
                <a:r>
                  <a:rPr lang="en-US" altLang="en-US" sz="2400" dirty="0"/>
                  <a:t>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3"/>
                <a:stretch>
                  <a:fillRect l="-1111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9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Cycles in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b="0" dirty="0">
                    <a:solidFill>
                      <a:srgbClr val="0070C0"/>
                    </a:solidFill>
                  </a:rPr>
                  <a:t>Claim: </a:t>
                </a:r>
                <a:r>
                  <a:rPr lang="en-US" altLang="en-US" sz="2400" b="0" dirty="0"/>
                  <a:t>If </a:t>
                </a:r>
                <a:r>
                  <a:rPr lang="en-US" altLang="en-US" sz="2400" dirty="0"/>
                  <a:t>an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400" dirty="0"/>
                  <a:t> vertices graph</a:t>
                </a:r>
                <a14:m>
                  <m:oMath xmlns:m="http://schemas.openxmlformats.org/officeDocument/2006/math">
                    <m:r>
                      <a:rPr lang="en-US" alt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b="0" dirty="0"/>
                  <a:t> has at least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400" b="0" dirty="0"/>
                  <a:t> edges, then it has a cycle.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Proof</a:t>
                </a:r>
                <a:r>
                  <a:rPr lang="en-US" altLang="en-US" sz="2400" dirty="0"/>
                  <a:t>: If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dirty="0"/>
                  <a:t> is connected, then it cannot be a tree. Because every tree has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en-US" sz="2400" dirty="0"/>
                  <a:t> edges. So, it has a cycle.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Suppose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dirty="0"/>
                  <a:t> is disconnected. Say connected components of G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sz="2400" dirty="0"/>
                  <a:t>vertices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400" dirty="0"/>
                  <a:t> has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400" dirty="0"/>
                  <a:t> edges, there must be some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 such that a component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/>
                  <a:t> vertices with at least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/>
                  <a:t> edges.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400" dirty="0"/>
                  <a:t>Therefore, in that component we do not have a tree, so there is a cycle.</a:t>
                </a: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87160"/>
                <a:ext cx="8229600" cy="5181600"/>
              </a:xfrm>
              <a:blipFill>
                <a:blip r:embed="rId3"/>
                <a:stretch>
                  <a:fillRect l="-1111" r="-1037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84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63469</TotalTime>
  <Words>2247</Words>
  <Application>Microsoft Office PowerPoint</Application>
  <PresentationFormat>On-screen Show (4:3)</PresentationFormat>
  <Paragraphs>1265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6" baseType="lpstr">
      <vt:lpstr>Monotype Sorts</vt:lpstr>
      <vt:lpstr>Times New Roman</vt:lpstr>
      <vt:lpstr>Tahoma</vt:lpstr>
      <vt:lpstr>Symbol</vt:lpstr>
      <vt:lpstr>Cambria Math</vt:lpstr>
      <vt:lpstr>Arial Black</vt:lpstr>
      <vt:lpstr>Arial</vt:lpstr>
      <vt:lpstr>Helvetica</vt:lpstr>
      <vt:lpstr>Comic Sans MS</vt:lpstr>
      <vt:lpstr>Osaka</vt:lpstr>
      <vt:lpstr>Custom Design</vt:lpstr>
      <vt:lpstr>CSE 421:  Introduction to Algorithms</vt:lpstr>
      <vt:lpstr>Properties of BFS</vt:lpstr>
      <vt:lpstr>Properties of BFS</vt:lpstr>
      <vt:lpstr>Why Trees?</vt:lpstr>
      <vt:lpstr>CSE 421:  Introduction to Algorithms</vt:lpstr>
      <vt:lpstr>BFS Application: Connected Component</vt:lpstr>
      <vt:lpstr>PowerPoint Presentation</vt:lpstr>
      <vt:lpstr>Connected Components</vt:lpstr>
      <vt:lpstr>Cycles in Graphs</vt:lpstr>
      <vt:lpstr>Bipartite Graphs</vt:lpstr>
      <vt:lpstr>Testing Bipartiteness</vt:lpstr>
      <vt:lpstr>An Obstruction to Bipartiteness</vt:lpstr>
      <vt:lpstr>A Characterization of Bipartite Graphs</vt:lpstr>
      <vt:lpstr>A Characterization of Bipartite Graphs</vt:lpstr>
      <vt:lpstr>A Characterization of Bipartite Graphs</vt:lpstr>
      <vt:lpstr>Obstruction to Bipartiteness</vt:lpstr>
      <vt:lpstr>Summary of last lecture</vt:lpstr>
      <vt:lpstr>CSE 421</vt:lpstr>
      <vt:lpstr>Depth First Search</vt:lpstr>
      <vt:lpstr>DFS(s) – Recursive version</vt:lpstr>
      <vt:lpstr>Non-Tree Edges in DFS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DFS(A)</vt:lpstr>
      <vt:lpstr>Properties of (undirected) DFS</vt:lpstr>
      <vt:lpstr>Non-Tree Edges in DFS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286</cp:revision>
  <cp:lastPrinted>2000-07-01T21:41:59Z</cp:lastPrinted>
  <dcterms:created xsi:type="dcterms:W3CDTF">1998-04-21T02:39:18Z</dcterms:created>
  <dcterms:modified xsi:type="dcterms:W3CDTF">2018-10-05T23:36:07Z</dcterms:modified>
</cp:coreProperties>
</file>