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4.xml" ContentType="application/inkml+xml"/>
  <Override PartName="/ppt/notesSlides/notesSlide25.xml" ContentType="application/vnd.openxmlformats-officedocument.presentationml.notesSlide+xml"/>
  <Override PartName="/ppt/ink/ink5.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ink/ink6.xml" ContentType="application/inkml+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1.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4" r:id="rId1"/>
  </p:sldMasterIdLst>
  <p:notesMasterIdLst>
    <p:notesMasterId r:id="rId45"/>
  </p:notesMasterIdLst>
  <p:handoutMasterIdLst>
    <p:handoutMasterId r:id="rId46"/>
  </p:handoutMasterIdLst>
  <p:sldIdLst>
    <p:sldId id="636" r:id="rId2"/>
    <p:sldId id="632" r:id="rId3"/>
    <p:sldId id="610" r:id="rId4"/>
    <p:sldId id="633" r:id="rId5"/>
    <p:sldId id="634" r:id="rId6"/>
    <p:sldId id="616" r:id="rId7"/>
    <p:sldId id="617" r:id="rId8"/>
    <p:sldId id="635" r:id="rId9"/>
    <p:sldId id="638" r:id="rId10"/>
    <p:sldId id="637" r:id="rId11"/>
    <p:sldId id="369" r:id="rId12"/>
    <p:sldId id="596" r:id="rId13"/>
    <p:sldId id="639" r:id="rId14"/>
    <p:sldId id="597" r:id="rId15"/>
    <p:sldId id="598" r:id="rId16"/>
    <p:sldId id="599" r:id="rId17"/>
    <p:sldId id="600" r:id="rId18"/>
    <p:sldId id="601" r:id="rId19"/>
    <p:sldId id="602" r:id="rId20"/>
    <p:sldId id="603" r:id="rId21"/>
    <p:sldId id="604" r:id="rId22"/>
    <p:sldId id="605" r:id="rId23"/>
    <p:sldId id="606" r:id="rId24"/>
    <p:sldId id="607" r:id="rId25"/>
    <p:sldId id="608" r:id="rId26"/>
    <p:sldId id="609" r:id="rId27"/>
    <p:sldId id="611" r:id="rId28"/>
    <p:sldId id="612" r:id="rId29"/>
    <p:sldId id="618" r:id="rId30"/>
    <p:sldId id="619" r:id="rId31"/>
    <p:sldId id="620" r:id="rId32"/>
    <p:sldId id="640" r:id="rId33"/>
    <p:sldId id="621" r:id="rId34"/>
    <p:sldId id="622" r:id="rId35"/>
    <p:sldId id="623" r:id="rId36"/>
    <p:sldId id="624" r:id="rId37"/>
    <p:sldId id="625" r:id="rId38"/>
    <p:sldId id="626" r:id="rId39"/>
    <p:sldId id="627" r:id="rId40"/>
    <p:sldId id="628" r:id="rId41"/>
    <p:sldId id="629" r:id="rId42"/>
    <p:sldId id="630" r:id="rId43"/>
    <p:sldId id="631" r:id="rId44"/>
  </p:sldIdLst>
  <p:sldSz cx="9144000" cy="6858000" type="screen4x3"/>
  <p:notesSz cx="7315200" cy="9601200"/>
  <p:embeddedFontLst>
    <p:embeddedFont>
      <p:font typeface="Tahoma" panose="020B0604030504040204" pitchFamily="34" charset="0"/>
      <p:regular r:id="rId47"/>
      <p:bold r:id="rId48"/>
    </p:embeddedFont>
    <p:embeddedFont>
      <p:font typeface="Comic Sans MS" panose="030F0702030302020204" pitchFamily="66" charset="0"/>
      <p:regular r:id="rId49"/>
      <p:bold r:id="rId50"/>
      <p:italic r:id="rId51"/>
      <p:boldItalic r:id="rId52"/>
    </p:embeddedFont>
    <p:embeddedFont>
      <p:font typeface="Cambria Math" panose="02040503050406030204" pitchFamily="18" charset="0"/>
      <p:regular r:id="rId53"/>
    </p:embeddedFont>
    <p:embeddedFont>
      <p:font typeface="Arial Black" panose="020B0A04020102020204" pitchFamily="34" charset="0"/>
      <p:bold r:id="rId54"/>
    </p:embeddedFont>
    <p:embeddedFont>
      <p:font typeface="Helvetica" panose="020B0604020202020204" pitchFamily="34" charset="0"/>
      <p:regular r:id="rId55"/>
      <p:bold r:id="rId56"/>
      <p:italic r:id="rId57"/>
      <p:boldItalic r:id="rId58"/>
    </p:embeddedFont>
  </p:embeddedFontLst>
  <p:defaultTextStyle>
    <a:defPPr>
      <a:defRPr lang="en-US"/>
    </a:defPPr>
    <a:lvl1pPr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yan Oveis Gharan" initials="SOG" lastIdx="1" clrIdx="0">
    <p:extLst>
      <p:ext uri="{19B8F6BF-5375-455C-9EA6-DF929625EA0E}">
        <p15:presenceInfo xmlns:p15="http://schemas.microsoft.com/office/powerpoint/2012/main" userId="53db6fd9924b9b5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33CC"/>
    <a:srgbClr val="FF3300"/>
    <a:srgbClr val="3399FF"/>
    <a:srgbClr val="006600"/>
    <a:srgbClr val="669900"/>
    <a:srgbClr val="000066"/>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6" autoAdjust="0"/>
    <p:restoredTop sz="85098" autoAdjust="0"/>
  </p:normalViewPr>
  <p:slideViewPr>
    <p:cSldViewPr snapToGrid="0">
      <p:cViewPr varScale="1">
        <p:scale>
          <a:sx n="107" d="100"/>
          <a:sy n="107" d="100"/>
        </p:scale>
        <p:origin x="1656" y="96"/>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132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1" name="Rectangle 3"/>
          <p:cNvSpPr>
            <a:spLocks noGrp="1" noChangeArrowheads="1"/>
          </p:cNvSpPr>
          <p:nvPr>
            <p:ph type="dt" sz="quarter" idx="1"/>
          </p:nvPr>
        </p:nvSpPr>
        <p:spPr bwMode="auto">
          <a:xfrm>
            <a:off x="4175125" y="0"/>
            <a:ext cx="31337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r" defTabSz="966788">
              <a:defRPr sz="1300">
                <a:latin typeface="Helvetica" pitchFamily="34" charset="0"/>
              </a:defRPr>
            </a:lvl1pPr>
          </a:lstStyle>
          <a:p>
            <a:pPr>
              <a:defRPr/>
            </a:pPr>
            <a:endParaRPr lang="en-US"/>
          </a:p>
        </p:txBody>
      </p:sp>
      <p:sp>
        <p:nvSpPr>
          <p:cNvPr id="186372" name="Rectangle 4"/>
          <p:cNvSpPr>
            <a:spLocks noGrp="1" noChangeArrowheads="1"/>
          </p:cNvSpPr>
          <p:nvPr>
            <p:ph type="ftr" sz="quarter" idx="2"/>
          </p:nvPr>
        </p:nvSpPr>
        <p:spPr bwMode="auto">
          <a:xfrm>
            <a:off x="0" y="9104313"/>
            <a:ext cx="313213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Helvetica" pitchFamily="34" charset="0"/>
              </a:defRPr>
            </a:lvl1pPr>
          </a:lstStyle>
          <a:p>
            <a:pPr>
              <a:defRPr/>
            </a:pPr>
            <a:endParaRPr lang="en-US"/>
          </a:p>
        </p:txBody>
      </p:sp>
      <p:sp>
        <p:nvSpPr>
          <p:cNvPr id="186373" name="Rectangle 5"/>
          <p:cNvSpPr>
            <a:spLocks noGrp="1" noChangeArrowheads="1"/>
          </p:cNvSpPr>
          <p:nvPr>
            <p:ph type="sldNum" sz="quarter" idx="3"/>
          </p:nvPr>
        </p:nvSpPr>
        <p:spPr bwMode="auto">
          <a:xfrm>
            <a:off x="4175125" y="9104313"/>
            <a:ext cx="313372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Helvetica" panose="020B0604020202020204" pitchFamily="34" charset="0"/>
              </a:defRPr>
            </a:lvl1pPr>
          </a:lstStyle>
          <a:p>
            <a:fld id="{6182BE8A-974A-4C58-A370-5BB83AC9531D}" type="slidenum">
              <a:rPr lang="en-US" altLang="en-US"/>
              <a:pPr/>
              <a:t>‹#›</a:t>
            </a:fld>
            <a:endParaRPr lang="en-US" altLang="en-US"/>
          </a:p>
        </p:txBody>
      </p:sp>
    </p:spTree>
    <p:extLst>
      <p:ext uri="{BB962C8B-B14F-4D97-AF65-F5344CB8AC3E}">
        <p14:creationId xmlns:p14="http://schemas.microsoft.com/office/powerpoint/2010/main" val="219458828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3T20:52:01.936"/>
    </inkml:context>
    <inkml:brush xml:id="br0">
      <inkml:brushProperty name="width" value="0.05292" units="cm"/>
      <inkml:brushProperty name="height" value="0.05292" units="cm"/>
      <inkml:brushProperty name="color" value="#FF0000"/>
    </inkml:brush>
  </inkml:definitions>
  <inkml:trace contextRef="#ctx0" brushRef="#br0">18296 3673 2329 0,'-5'11'51'0,"5"-11"10"16,0 0 3-16,0 0 2 0,0 0-53 0,0 0-13 0,0 0 0 0,0 0 0 0,0 0 104 15,5 15 19-15,3-1 3 0,0-3 1 0,0 4-66 0,9 3-13 16,-1 4-2-16,9 0-1 0,12 4-8 15,-4-1-1-15,4 8-1 0,4 8 0 16,1-1-15-16,3 7-2 0,0 1-1 0,9 11 0 0,3 3-7 0,5 8-2 16,4 3 0-16,4-4 0 0,0-3-8 0,4 4 10 15,-8-1-10-15,0-3 10 0,-4-3-1 0,0-5 0 16,-5 1 0-16,-3-12 0 0,-9-3 1 0,-3-4 0 16,-9 1 0-16,-5-12 0 0,5 0 3 0,-8-7 1 15,-8 0 0-15,-5-7 0 0,0 0-3 0,1-8-1 16,-9 0 0-16,-4-7 0 0,0 0 2 0,0 0 0 0,0 11 0 15,0-11 0-15,0 0-12 0,-8-3 0 0,-1-5 0 16,9 8 0 0,0 0-20-16,-4-7-8 0,-4 0-3 0,8-4 0 15,0 3-142-15,-4-3-29 0,0 0-6 0</inkml:trace>
  <inkml:trace contextRef="#ctx0" brushRef="#br0" timeOffset="4681.8145">23005 9323 1433 0,'-25'-18'40'0,"25"18"10"0,0 0-40 0,0 0-10 0,0 0 0 0,0 0 0 16,0 0 135-16,0 0 25 0,0 0 4 0,-8 0 2 16,0 0-45-16,-1 3-9 0,9-3-1 0,-8 0-1 15,0-3-45-15,4-1-9 0,4 4-1 0,-8-4-1 16,3 4-12-16,-3-3-2 0,0-5-1 0,0 5 0 15,4-1 0-15,-5-3 0 0,-3-1 0 0,4 1 0 16,-5-4-3-16,5 4-1 0,-8-1 0 0,-1 1 0 16,1 3-11-16,-1 1-1 0,1-1-1 0,-1 0 0 15,-7 1-4-15,3 6-1 0,0 1 0 0,-3 0 0 16,3 3-3-16,-4 4-1 0,5-4 0 0,-1 4 0 16,1 4-1-16,-1 0 0 0,4-4 0 0,-3 3 0 0,3 4 1 15,1 4 0-15,-1 0 0 0,1 4 0 0,-1 0 1 16,1 10 0-16,4 1 0 0,-5 3 0 0,5 0-4 15,8 8-1-15,0-4 0 0,4 4 0 0,0-8-9 0,8 4 0 16,0-4 0-16,4 0 0 0,5 1 0 0,-1-5 13 16,9-6-3-16,-4 3-1 0,7-1-9 0,1-2 10 15,4-8-10-15,8 0 10 0,-3-4 1 0,7-3 0 16,0-4 0-16,1-8 0 0,-5 1-3 0,4-4-8 16,4-7 12-16,-3-4-4 0,-1 3-8 0,-4-6 12 15,-4-5-12-15,5-6 12 0,-5-8-12 0,-4 4 8 0,0-4-8 16,0-8 8-16,0-3-8 0,-5-3 0 0,1-1 0 15,-8-7 0-15,-1 0 0 0,1 0 0 0,-9 0 0 0,-3 1 0 16,-5-1 0-16,-4 7 0 0,0-3 0 0,-13 7 0 16,-3 0 0-16,-9 4 0 0,0 7-10 0,-7 0 10 15,-6 7-13-15,-7 4 3 0,-4 7 1 0,-5 8 0 16,-12 7 1-16,4 0 0 0,-4 7 0 0,5 4 0 16,3 4-9-16,9 3-2 0,3 1 0 0,13 3 0 15,9-4-139-15,3 8-28 16,9-4-6-16,7 0-1098 0</inkml:trace>
  <inkml:trace contextRef="#ctx0" brushRef="#br0" timeOffset="10974.7659">19639 11798 1433 0,'-13'-15'40'0,"13"15"10"0,0 0-40 0,0 0-10 0,0 0 0 0,0 0 0 15,-12 0 129-15,4-3 24 0,0-1 5 0,-5 0 1 16,5 4-27-16,-4-3-6 0,-1-5-1 0,1 8 0 15,-1 0-48-15,1 0-9 0,0-3-3 0,4-1 0 16,-9-3-20-16,5 3-4 0,-1 0-1 0,-3 1 0 16,-1 3-13-16,-3 0-3 0,3 0-1 0,1 0 0 15,-5 3-2-15,1 5 0 0,-5-1 0 0,4 8 0 16,-3 3-3-16,3 11-1 0,-4 1 0 0,5 10 0 16,-1 11-9-16,5 4-8 0,-1 4 12 0,9-1-12 15,4 5 10-15,8-5-10 0,4 1 8 0,4-8-8 16,9 0 8-16,4-7-8 0,4-4 0 0,-1-3 8 15,10-4 0-15,-1-7 0 0,0-4 0 0,8-4 0 16,0-11 0-16,1 1 0 0,-9-5 0 0,4-6 0 16,4-5 0-16,1-6 0 0,-5 3 0 0,0-11 0 15,-8-4 3-15,4 0 0 0,-8-3 0 0,0-4 0 16,-5-7-3-16,-7-8 0 0,4-7 0 0,-9 0 0 16,-4-7-8-16,-4-4 0 0,-4-3 0 0,-8 6 0 15,-4 5 0-15,-9 7 0 0,-4 7 0 0,-8 0 0 16,-8 7-9-16,-12 8 9 0,-9 14 0 0,-8 12 0 0,-4 6-12 15,-5 15 12-15,1 12-12 0,-9 14 12 0,-7 11-25 0,15 11 1 16,9-1 1-16,9 1-901 16,11 4-180-16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3T20:59:47.930"/>
    </inkml:context>
    <inkml:brush xml:id="br0">
      <inkml:brushProperty name="width" value="0.05292" units="cm"/>
      <inkml:brushProperty name="height" value="0.05292" units="cm"/>
      <inkml:brushProperty name="color" value="#FF0000"/>
    </inkml:brush>
  </inkml:definitions>
  <inkml:trace contextRef="#ctx0" brushRef="#br0">21497 9575 1250 0,'4'-32'35'0,"-4"21"9"0,-4 7-36 0,4 4-8 0,-4 15 0 0,0-4 0 16,4-11 117-16,-4 10 22 0,4-10 4 0,0 0 1 16,0 0-39-16,0 0-7 0,0 0-2 0,0 0 0 15,0 0-30-15,0 0-6 0,0 0-2 0,0 0 0 16,0 0-17-16,0 0-3 0,0 0-1 0,0 0 0 16,-9 0 4-16,9 0 1 0,-4-7 0 0,-4 4 0 15,4-1-1-15,4 4 0 0,-13-4 0 0,5 1 0 16,0 3-16-16,-4-4-3 0,3-7-1 0,1 4 0 15,-4 7-5-15,-1-4 0 0,1 0-1 0,0 1 0 16,-1-1-5-16,1 4-1 0,0 0 0 0,-1 4 0 16,1-4-9-16,0 0 12 0,-1 0-12 0,1 0 12 15,-1 3-4-15,1 1 0 0,0 0 0 0,-1 3 0 16,1-3 2-16,0-1 0 0,-1 8 0 0,-3-3 0 0,-1-5 2 16,5 1 1-16,-5 3 0 0,1 0 0 0,-5 4-4 15,5 8-1-15,-1-5 0 0,-3 1 0 0,3 0-8 16,1-1 8-16,-1 1-8 0,5 3 8 0,0 1-8 15,-1-1 0-15,1 0 0 0,0 4 0 0,3-3 0 0,1 10 0 16,4 0 0-16,-4 0 0 0,4-3 0 0,0-4 8 16,4 4-8-16,0 3 0 0,0 8 10 0,0 3-10 15,4-4 12-15,0 1-12 0,0-4 10 0,4 0-10 16,-4 4 8-16,9-1-8 0,-1 1 8 0,4-8-8 0,-3 4 8 16,3-7-8-16,9-1 8 0,0-3-8 0,-1-3 0 15,1-5 8-15,4-3-8 0,4 0 8 0,0 0-8 0,4 0 8 16,-4 0-8-16,8-11 10 0,0-4-10 0,1 1 10 15,-5-8-10-15,0 0 8 0,4-7-8 0,0 3 8 16,0-3-8-16,-8-4 8 0,4-8-8 0,-4 1 8 16,-4 0-8-16,-4-1 10 0,0-2-10 0,-5-1 10 15,-3-11-10-15,3 7 10 0,-7 0-10 0,-1 4 10 16,-8-3-10-16,0-4 12 0,0-1-12 0,-4 1 12 16,-4-4-12-16,0 4 0 0,-8-4 0 0,4 4 0 15,-9 3 0-15,-4 0 0 0,-7 1 0 0,-1 6 0 16,-8 5 0-16,-4-1 0 0,-1 8 0 0,-3 3 0 15,0 8 0-15,-1 0 0 0,1-1 0 0,0 8 0 16,8 8 0-16,0-5-9 0,8 5 9 0,4-1-10 16,8 4-46-16,5-4-10 0,4 8-2 0,8-1-844 15,8 1-170-15</inkml:trace>
  <inkml:trace contextRef="#ctx0" brushRef="#br0" timeOffset="855.701">22432 9781 1008 0,'0'21'22'0,"0"-21"5"0,0 0 1 0,0 0 0 0,0 0-28 0,0 0 0 16,0 0 0-16,0 0 0 0,0 0 162 0,-8 8 27 16,0-1 6-16,8-7 1 0,0 0-31 0,-9 0-5 15,1 0-2-15,0 0 0 0,0 0-44 0,-1-4-9 16,1 1-1-16,0 3-1 0,-4-8-42 0,3 8-8 0,1-3-1 16,-4-4-1-16,-1-4-15 0,1 0-2 15,0 3-1-15,-5 5 0 0,5-8-5 0,-5 7-2 0,-3-3 0 16,-1-1 0-16,9 1 0 0,-5 3 0 0,1 8 0 0,-1 3 0 15,1-3 2-15,-1 7 1 0,1 4 0 16,4 3 0-16,-5-3-9 0,1 3-3 0,3 7 0 0,-3 1 0 16,-1 7-17-16,1 0 10 0,-1 4-10 0,9 3 8 15,-4-3-8-15,4-1 0 0,-1 4 9 0,1-3-9 16,8 0 8-16,-4-4-8 0,4 0 8 0,4-1-8 16,4 1 8-16,-4-3-8 0,9-1 10 0,-1 0-10 15,5 1 8-15,3-5-8 0,1 1 0 0,4-4 0 16,-1-4 8-16,1 0-8 0,8 1 0 0,0-5 0 15,0 1 8-15,0-8-8 0,0 1 0 0,4-5 0 16,0-3 8-16,-4-3-8 0,0-5 0 0,-4-6 0 16,4-1 0-16,-5-7 8 0,5-7-8 0,-4-4 0 15,0-4 0-15,-4-3 0 0,0-4 0 0,-1-11 0 16,-7 0 0-16,-1-7 0 0,-3 0-8 0,-1-1 8 0,-8 1-14 16,0 0 4-16,-4 0 1 0,-8 3 0 0,-4 1-4 15,-1 10-1-15,-7 4 0 0,-1 7 0 0,-4 4 0 0,-4 11 0 16,-8 4 0-16,0 11 0 0,-4 10 1 0,-8 8 0 15,-1 8 0-15,1 6 0 0,3 1 13 0,5 3-12 16,4 4 12-16,4 0-951 16,9-3-182-16</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3T21:01:21.490"/>
    </inkml:context>
    <inkml:brush xml:id="br0">
      <inkml:brushProperty name="width" value="0.05292" units="cm"/>
      <inkml:brushProperty name="height" value="0.05292" units="cm"/>
      <inkml:brushProperty name="color" value="#FF0000"/>
    </inkml:brush>
  </inkml:definitions>
  <inkml:trace contextRef="#ctx0" brushRef="#br0">4019 3614 1447 0,'0'30'32'0,"-8"-27"6"0,4-10 2 0,-12 3 0 0,7 4-32 0,5 8-8 0,-8 6 0 0,8 1 0 16,4-15 122-16,-4 7 22 0,4-7 5 0,0 0 1 15,4 15-38-15,-4-15-7 0,0 0-1 0,16 11-1 16,-12-7-25-16,9 3-5 0,-13-7-1 0,0 0 0 0,24 7-13 16,-11-7-3-16,3 4-1 0,-16-4 0 0,13-4-6 15,3-3-1-15,-3 7 0 0,-9-7 0 0,-4 7-1 0,4-4-1 16,-4 4 0-16,4-7 0 0,-4 7 2 15,0-4 1-15,0 0 0 0,-4 1 0 0,-4-1-9 0,-5 4-1 16,-3 0-1-16,3-4 0 0,-16 1-14 0,9-1-2 16,-1 0-1-16,-8 1 0 0,-8-1-11 0,9 4-2 15,-1-4-8-15,0 4 12 0,0-7-12 0,0 3 0 16,0 1 0-16,0-1 0 0,-3 0 0 0,-1-3 0 16,0-4 0-16,0 4 0 0,-4-4 0 0,4 0 0 0,-4-4-10 15,-1 4 10-15,-3 0-11 0,0 0 11 0,8 0-13 16,-8 0 5-16,4 4 8 0,4 3-10 0,4 1 10 0,0 3-10 15,0-4 10-15,0 4 0 0,17 0 0 0,-9 0-8 16,5 0 8-16,12 0 0 0,-8 0 0 0,12 0-8 16,0 0 8-16,0 0 0 0,0 0 0 0,-5 7 0 15,5 4 0-15,0 4 0 0,9-1 0 0,-1 8-8 16,-4-3 8-16,4 3 0 0,9 3 0 0,-5 8 0 16,-8 0 0-16,4 8 0 0,1 2 0 0,-1 5 0 15,-4 3 0-15,4 1 0 0,-4-1 0 0,1 4 0 16,-5 3 0-16,8 1 0 0,-8-4 0 0,0 0 0 15,0-4 0-15,4 0 0 0,-4-3 0 0,0-4 8 16,8-4-8-16,-8 0 0 0,4-7 0 0,-4 0 0 16,0-7 0-16,0 0 0 0,4-1 0 0,0-3 0 15,-8 0 0-15,0-4 0 0,4-3 0 0,-4 3 0 16,4-7 0-16,0 0 0 0,-8-3 0 0,8-1 0 0,0 0 0 16,0-7 0-16,0 0 0 0,-4 11 0 0,4-3 0 15,0-8 0-15,0 0 0 0,0 0 0 0,0 0 0 16,0 0-10-16,0 0 10 0,0 0-10 0,0 0 10 0,12 0-8 15,0 0 8-15,9 0-8 0,4 0 8 16,-5-4-12-16,5 0 12 0,4 1-12 0,8-5 12 0,4 5 0 16,-4-5 0-16,5 1-8 0,7 0 8 0,-8 3 0 15,9 4 0-15,-1 0-8 0,1 0 8 0,-1 4 0 16,5-1 0-16,3 5 0 0,-7-1 0 0,-1 4 0 16,-4-4 0-16,1 1 0 0,-9-1 0 0,-4-3 0 0,0 3 0 15,-4-7 0-15,-9 0 0 0,1 0 0 0,-5 0 0 16,-3-4 8-16,-1-3-8 0,4 0 12 0,-7-1-4 0,-5-3 0 15,4-7 5-15,0 0 2 0,-8-4 0 0,4-8 0 16,-4-6-3-16,0-4-1 0,9-4 0 0,-9-4 0 16,-9-7-11-16,9-3 0 0,9-5 0 0,-9-10 0 15,0 0 0-15,0-4 0 0,-9 4 0 0,9 7 0 16,0 7-12-16,-4 8 1 0,-4 3 1 0,0 12 0 16,4 6-12-16,0 1-2 0,-1 4-1 0,-3 6 0 15,4 5-134 1,0 3-26-16,4 3-6 0</inkml:trace>
  <inkml:trace contextRef="#ctx0" brushRef="#br0" timeOffset="1517.884">16277 7254 2172 0,'-4'-22'61'0,"4"22"15"0,-4 11-61 0,4 0-15 15,-5-4 0-15,1 1 0 0,0 3 124 0,4-8 21 16,0-3 5-16,-4 4 1 0,4-4-52 0,0 0-11 16,-4 7-1-16,0-3-1 0,4-4-40 0,0 0-8 15,0 0-2-15,0 0 0 0,0 0-19 0,0 0-4 16,0 0-1-16,0 0 0 0,0 0-3 0,0 0-1 15,-4-7 0-15,4 7 0 0,0 0 13 0,-4 7 3 0,4-7 0 16,-9 4 0-16,5 3 2 0,-4-3 1 0,0-1 0 16,4-3 0-16,-5 0-8 0,1 0-2 0,0 4 0 0,0 3 0 15,-1-3-8-15,-3-4-1 0,4-7-8 0,0 3 12 16,-1 4-12-16,-3 0 0 0,0 0 0 0,-1-4 0 16,1 1 0-16,-5-1 0 0,1 0 0 0,-5-3 0 15,-3 0 0-15,3-4 0 0,0 3-9 16,-7 1 9-16,-5 0-11 0,4-1 11 0,12-3-12 0,-7 0 12 15,3-3-9-15,-4 3 9 0,0 3 0 0,5 5-9 16,3-5 9-16,-3 5 0 0,3-1 0 0,1 0-8 16,8-3 8-16,-5 3 0 0,1 4 0 0,4 0 0 15,-1 0 0-15,1 0 0 0,8 0 8 0,-8 4-8 16,8-4 0-16,0 0 8 0,-4 11-8 0,4-4 0 16,0-7 0-16,0 15 0 0,4 7 0 0,-4-4 0 15,4 4 0-15,4 0 0 0,-4 8 0 0,-4 3-8 16,5 0 8-16,-10 7 0 0,1 4 0 0,0-4 0 15,0 0 0-15,0 8 0 0,0 3 0 0,-4-7 0 0,-1-7 0 16,5-1 0-16,0-3 0 0,-4 0 8 0,8-3-8 0,0-1 0 16,0-7 0-16,0-4 0 0,8 0 0 0,-4 1 0 15,4-5 0-15,1-3 0 0,7-3-9 0,-3-1 9 16,-1 0-10-16,8-3 10 0,1-4-15 0,4 0 3 16,0 4 1-16,-1-4 0 0,1 0 2 0,4 0 0 15,4 0 0-15,0 0 0 0,0 0 9 0,4-4 0 16,0 4-9-16,-4 0 9 0,-4 0 0 0,-1 4 0 0,1-4 0 15,-4 3 0-15,-4 1 0 0,-1-4 0 0,-3 4 0 16,-1-4 0-16,1-8 0 0,-5 1 8 0,0 0-8 16,1-4 12-16,-1-4-3 0,1 0 0 0,-5-3 0 0,0-4 0 15,-4-7-9-15,4 0 12 0,1-4-12 0,-5 0 12 16,-4-4-12-16,4 0 0 0,-4-7 0 0,4 4 0 16,-8 4 0-16,4-5 0 0,-4 5 0 0,0 3 0 15,-1 3-12-15,1 5-2 0,-4 3 0 0,0 3 0 16,0 8-69-1,4 1-13-15,-1 6-4 0,5 4-1265 0</inkml:trace>
  <inkml:trace contextRef="#ctx0" brushRef="#br0" timeOffset="6532.6504">20578 7470 1692 0,'17'33'37'0,"-9"-26"8"0,-4-7 2 0,4 0 0 0,0-3-38 0,-3-1-9 0,3 0 0 0,-4 1 0 15,-4 3 148-15,0 0 27 0,4-4 5 0,-4 4 2 16,0 0-46-16,4-4-8 0,-4 4-3 0,0 0 0 16,0 0-33-16,0 0-8 0,0-7 0 0,0 7-1 15,0 0-21-15,-8 0-4 0,4-7-1 0,-4 7 0 16,-1 0-23-16,-3-4-5 0,0 0-1 0,-5 1 0 16,1-1-13-16,-9-3-3 0,-4-1-1 0,-4 1 0 15,-8 0-11-15,-4-1 8 0,-5-3-8 0,-8 0 8 16,-7 4-8-16,-1 0 0 0,0-4 0 0,-4 0 0 15,-9 0-13-15,5 4 5 0,-4-1 8 0,0-3-13 16,-1 4 13-16,-3-4-11 0,4 0 11 0,-1 4-10 16,5 3 10-16,-4-3-12 0,0-4 12 0,4 7-12 15,3 0 12-15,10 4 0 0,7-3 0 0,5-1 0 16,-1-3 0-16,13-1 0 0,0 5 0 0,4-5 0 16,0 1 0-16,4-4 0 0,5 4 0 0,-1-1 0 15,4 5 0-15,-3 3 0 0,3-4 0 0,0 0 0 0,9 4 0 16,-9-7 0-16,1-4 0 0,3 7 0 0,1 1 0 15,3-1 0-15,-7 0 0 0,3 1 8 0,-3 3-8 16,7 0 0-16,-3 0 0 0,4 0 0 0,-5 7 0 0,9-3 0 16,0-4 0-16,8 0 0 0,0 0 0 0,0 0 0 15,-13 7 8-15,13-7-8 0,0 0 0 0,0 11 0 16,0-11 0-16,0 0 0 0,0 0 0 0,0 0 8 16,0 0-8-16,0 15 0 0,4-4 0 0,-4-11 9 0,0 11-9 15,5 0 0-15,-5-11 11 0,0 0-11 0,4 11 10 16,0 0-10-16,-4 0 8 0,0-11-8 0,0 0 0 0,-4 7 9 15,0 8-9-15,-1-1 0 0,1 1 9 0,-4 7-9 16,4 0 0-16,-4 0 0 0,-1-4 0 0,-3 8 0 16,4 3 0-16,0 4 0 0,-5-4 0 0,5 4 0 15,-4 0 0-15,3 4 0 0,1-1 0 0,0 1 0 16,0 3 0-16,-1-7 0 0,1-7 0 0,4 3 0 16,-4 8 0-16,0-1 0 0,-1-6 0 0,-3-1 0 15,4 4 0-15,0 0 0 0,-9-4 0 0,5-3 0 16,-1 3 0-16,1-3 0 0,4 7 0 0,-5 0 0 15,5 3 0-15,0-3 0 0,4-3 0 0,-4-5 0 16,3-3 0-16,1 0 0 0,4 4 0 0,4-8-8 16,-4-7 8-16,9 0 0 0,-1-4-9 0,0 8 9 15,4 0 0-15,1-8-9 0,-1 0 9 0,9-3 0 16,-1 3-12-16,5-3 12 0,4-8-12 0,4 1 12 16,4 6-9-16,0 1 9 0,8 0 0 0,5 3-9 15,3 0 9-15,9 8 0 0,4 0-9 0,4-1 9 0,0 5 0 16,0-1 0-16,13 0-9 0,7 4 9 0,9 7 0 0,8-7 0 15,-4 0 0-15,4-3 0 0,9-1 0 0,-1-3 0 16,0-4 0-16,-3 0 0 0,-9-8 0 0,0 1 0 16,0 0 8-16,0-8-8 0,-8 0 0 0,-5 4 0 15,-12 0 0-15,1 0 0 0,-5-3 0 0,-4-1 0 16,-8-3 0-16,0-1 0 0,-5 5 0 0,-3 3 8 16,-9 0-8-16,5-4 0 0,-13 0 0 0,0 4 0 15,-8 0 8-15,-5-3-8 0,1 3 0 0,-4 0 0 16,-5 0 0-16,-4 3 0 0,-3-3 12 0,3 0-4 0,-12 0-8 15,0 0 12-15,4-7 8 0,0 3 0 0,-4 4 1 16,0-7 0-16,0-8-2 0,0 1-1 16,0-5 0-16,0-3 0 0,-4 0-10 0,4-7-8 0,-4-4 12 0,-4-14-12 15,8-5 8-15,-4 1-8 0,4 0 0 0,-4 3 0 16,-1-3 0-16,5 3 0 0,-4 1 0 0,4 3 0 16,0-4 0-16,-4 4 0 0,0 0 0 0,4 0 0 15,-4 8-11-15,0 3 1 0,0 4 0 0,0 3 0 16,-1 8-14-1,1 3-2-15,0 0-1 0,0 8 0 0,4 7-113 0,0 0-24 16,0 0-4-16,-4 11-1199 0</inkml:trace>
  <inkml:trace contextRef="#ctx0" brushRef="#br0" timeOffset="12573.7388">18394 8609 765 0,'0'0'21'0,"0"0"6"0,9 3-27 0,3 5 0 0,-12-8 0 0,4 7 0 16,0-3 212-16,-4-4 38 0,0 0 7 0,0 0 2 16,0 0-58-16,0 0-11 0,0 0-2 0,-8 7-1 15,0 0-51-15,8-7-11 0,-13 8-1 0,13-8-1 16,0 0-50-16,-8 3-9 0,-4 5-3 0,0-8 0 16,-1 3-29-16,-7 1-5 0,-1 0-2 0,0-4 0 15,1 0-12-15,-9 0-2 0,0 0-1 0,-4-4 0 16,-4 0-10-16,-4 1 10 0,-4-5-10 0,-13 1 10 15,-4 0-10-15,-4 3 0 0,4-3-10 0,-8 3 10 0,0-3-16 16,4-4 4-16,0 7 0 0,0-3 0 0,-4-4 4 16,4 4 8-16,9-4-13 0,-1 0 5 0,9 3 8 15,-1-3 0-15,5 0 0 0,4 4-8 0,8 0 8 0,0-4 0 16,4 0-9-16,0 0 9 0,9 3-12 0,-5 1 3 16,8-4 0-16,-3 4 0 0,7-1 9 0,1 1 0 15,4 3 0-15,0 1 0 0,3 3 0 0,-3-4 0 16,4 4 0-16,4 0 0 0,0 0 0 0,0 0 0 0,0 0 0 15,0 0 8-15,8 11-8 0,-4 4 0 0,5-1 0 16,-5 5 0-16,4 6 0 0,0 1 0 0,5 3 8 0,-5 8-8 16,0-1 8-16,0 8-8 0,5 0 8 0,-9 8-8 15,0 3 10-15,0 7-2 0,0 7-8 0,-4 1 12 16,-4-1-4-16,0 5-8 0,0 3 11 0,0-1-11 16,0 1 11-16,-5-3-11 0,1-1 10 15,4 0-10-15,0 0 8 0,0-7-8 0,-5-11 0 0,9-4 0 16,-4 1 0-16,4-8 0 0,-4 0 0 0,4-4 0 15,0-4 0-15,4-3 0 0,0-3 0 0,1-5 0 16,3-3 0-16,0-3 0 0,4 3 0 0,1-11 0 16,3 3-12-16,5-6 12 0,4-5-12 0,-1 1 12 15,5 3-9-15,4-7 9 0,0-3 0 0,8-5-9 16,5 5 9-16,7-1 0 0,-8-3 0 0,9 3 0 16,0-7 0-16,-1 4-8 0,5 7 8 0,0-4 0 15,-1 0 0-15,9-3 0 0,4 0 0 0,0 3 0 16,0 4 0-16,-4 0 0 0,-4-4 0 0,0 1 8 0,0-1-8 15,-9 4 0-15,5 0 0 0,-9 0 0 0,-3 0 0 0,-5 0 0 16,-8 0 0-16,-4-4 0 0,4 1 0 16,-9-8 16-16,-3 3-4 0,-1-3-1 0,-3 0 12 0,-1 4 2 15,1-8 1-15,-5 4 0 0,-3-3 4 0,3-5 1 16,-4 1 0-16,4 0 0 0,-3-4-15 0,3-4-4 16,-4 1 0-16,5-8 0 0,-5 0-12 0,0-8 0 15,-4-3 0-15,5-3 0 0,-5-4 0 0,4-4 0 16,-8-4-8-16,0-3 8 0,0-4-12 0,0-4 12 0,0 1-12 15,-4-4 12-15,0 7-12 0,0-4 4 16,-1 4 8-16,1 11-13 0,-4 11 13 0,4 8-12 0,-4 10 12 16,-1 11-12-1,1 4-70-15,0 11-14 0,-4 11-2 0,-1 11-813 0,5 15-162 0</inkml:trace>
  <inkml:trace contextRef="#ctx0" brushRef="#br0" timeOffset="14780.57">2268 7928 2077 0,'-8'14'45'0,"8"-14"10"0,0 0 1 0,0 0 4 0,0 0-48 0,0 0-12 0,0 0 0 0,0 0 0 0,0 0 74 0,-4 11 13 16,0 0 2-16,4 4 1 0,0 3-50 0,0 12-11 15,0 6-1-15,0 19-1 0,0 11-7 0,0 11-2 16,0 11 0-16,-8 3 0 0,8 1-6 16,8 3 0-16,-8-7-1 0,4-4 0 0,8-3-11 15,-7-8 8-15,3-3-8 0,8-15 8 0,-3-8-8 16,-1-7 0-16,4-7 0 0,-11-7 8 0,7-4-23 0,0-7-5 15,-8-12 0-15,-4-3-745 16,9-7-149-16</inkml:trace>
  <inkml:trace contextRef="#ctx0" brushRef="#br0" timeOffset="15616.1958">1980 7770 2487 0,'-21'19'55'0,"21"-19"11"0,0 0 2 0,0 0 2 0,0 0-56 0,13 11-14 0,16 0 0 0,-1 0 0 16,14 0 0-16,-1 0 8 0,8 0-8 0,9-4 0 16,12-3 16-16,8-4-2 0,5 0-1 0,16 0 0 15,-1-4-13-15,14 4 0 0,3-7 8 0,9 3-8 16,16 4 0-16,12-4 0 0,-8 4 0 0,21-3 0 16,4 3 0-16,12 0 0 0,9-4 0 0,12 0 0 15,8 1 0-15,8 6 0 0,13 1 0 0,8 0 0 16,4-4 0-16,13 0-8 0,-1-4 8 0,0 4 0 15,5-4 0-15,-5 1 0 0,1-8 0 0,-83 3 0 16,12 1 0-16,13 3 0 0,8 1 0 0,-4-5 0 16,-4 5 15-16,0-1-3 0,-5 0-1 0,83-3 0 15,-33 3-11-15,-33 4-16 0,-16 4 4 0,-25 0 1 16,-12-1 11-16,-13 1-10 0,-4 0 10 0,-17 3-10 0,-15 4 10 16,-18 0 0-16,-7-4 0 0,-9 1 0 0,-8 3 0 15,-9-4 0-15,-7-3 0 0,-9 3 0 0,-8 0 0 0,-8 0 16 16,-5 1-4-16,-7-5-1 0,-5 5 37 0,0-5 8 15,-8-3 2-15,0 0 0 0,0 0-1 0,0 0 0 16,0 0 0-16,0 0 0 0,0 0-30 0,0 0-7 0,0 0 0 16,8 8-1-16,-3-1-19 0,-5-7 0 0,0 0 0 15,8 7 0-15,0 4 0 0,0 0 0 0,-4 0 0 0,5 4 0 16,-5 3 0-16,4 1 0 0,-4 6 0 16,0 5 0-16,0-1 0 0,0 4 0 0,1-4 0 15,-10 8 0-15,5-4 0 0,0 0 0 0,5 0 0 16,-5 3 0-16,-5 1 0 0,5 3 0 0,-4 0 0 15,0 1 0-15,0 3 0 0,4 3 0 0,-4 1 8 0,0 3-8 16,4 0 0-16,4 1 0 0,0 3 0 0,-4-4 0 16,4-4 0-16,4 1 0 0,-3-8 0 0,3 4 0 15,-4-4 0-15,-4-7 8 0,4-3-8 0,0-5 0 16,-4 1 9-16,0-8-9 0,-4-3 0 0,0 0 9 16,0-8-1-16,-4 4-8 0,-1-7 12 0,-3-1-4 15,0-3 4-15,-9 0 1 0,-4-7 0 0,1 3 0 16,-5-3-2-16,-8 0-1 0,-5-4 0 0,-7 3 0 15,-9 1-2-15,-4 0-8 0,-3-1 12 0,-10 5-4 16,-11-5 2-16,-9 5 0 0,0 6 0 0,-8-3 0 16,-8 4-10-16,-8 0 0 0,-13-1 9 0,4 1-9 15,-4 3 0-15,-12-3 9 0,-13-4-9 0,1 0 0 0,-1 0 9 16,-7 0-9-16,-5 0 0 0,-9-4 9 0,-7 1-9 0,4-1 12 16,-1-3-12-16,-7-1 12 0,-5 1 1 0,-3 0 1 15,7-1 0-15,-4 5 0 0,-3-1 4 0,-1 0 1 16,-8-3 0-16,-4 7 0 0,0 4-19 0,-1 3 0 15,-7 0-11-15,8 4 11 0,-13 0 0 0,9 0 0 16,4 4 0-16,16 0 0 0,-12-4 0 0,21 3 0 0,-9-3 0 16,21-3 0-16,4-1 0 0,17 0 0 0,16-3 0 0,8 0 9 15,13-4 7-15,16-4 0 0,17 0 1 0,12 1 0 16,12-5-5-16,17 1 0 0,4 3-1 0,16-3 0 16,0 3-11-16,9-3-14 0,4 3 3 15,8 4-1026-15,0 0-206 0</inkml:trace>
  <inkml:trace contextRef="#ctx0" brushRef="#br0" timeOffset="18425.454">18349 8909 2120 0,'0'7'47'0,"4"4"9"0,-4-11 3 0,0 0 0 0,0 0-47 0,0 0-12 15,0 0 0-15,0 0 0 0,-4 8 114 0,4-8 21 16,0 14 4-16,0-14 1 0,0 0-56 0,0 0-12 0,0 0-1 15,0 0-1-15,0 0-26 0,0 0-4 0,-8 0-2 16,0 0 0-16,-1-3-6 0,1 3-2 0,-4-4 0 0,-1 4 0 16,1 0-11-16,0 0-3 0,-9-7 0 0,1-1 0 15,3 1-7-15,-4 3-1 0,1-3-8 0,-5-4 12 16,0 7-12-16,5-3 8 0,-5-4-8 16,0 4 0-16,5 3 0 0,-1 0 0 0,1-3 0 0,7 7 0 15,1-4 0-15,0 1 0 0,3 3 0 16,9 0 0-16,0 0 0 0,-8 0-10 0,4-8 10 0,0 5-8 15,4 3 8-15,0 0-8 0,0 0 8 0,-4 3-8 16,0-3 8-16,4 0 0 0,0 0 0 0,-5 4 0 16,1-4 0-16,4 0 0 0,0 0 0 0,-4 4 0 15,0 3 0-15,4-3 0 0,-4 3 0 0,4 4 8 16,0 0-8-16,0 4 0 0,0-1 0 0,0 1 0 16,4 0 0-16,0 3 0 0,-4 0 0 0,4 8 0 15,0 3 0-15,1 4 0 0,-5 0 0 0,4 4 0 16,-4 3 0-16,4 0 0 0,-4 4 0 0,-4-3 0 15,4 2 0-15,-4 1 9 0,4-3-9 0,0 6 0 0,-5-3 10 16,1 0-10-16,-4-7 8 0,4-4-8 0,0 3 9 16,-4-3-9-16,-1-7 10 0,5-4-10 0,0 0 0 15,0-7 8-15,0-1-8 0,0-3 0 0,0-4 0 0,4-7 0 16,0 0 0-16,0 0 0 0,4 8 0 0,-4-8 0 16,0 0-9-16,16 0 9 0,1 7-10 0,-1-11 10 15,5-3-10-15,-1 0 10 0,5-1 0 0,0 5-9 16,4-5 9-16,0 1 0 0,-1 7 0 0,1 0-8 0,0 0 8 15,4 7 0-15,0-3 0 0,-8 0 0 16,-1-1 0-16,1 5 0 0,8-1 0 0,-4 0 0 0,-4-3 0 16,-1 0 0-16,-3-1 10 0,0 1-2 0,-5-4-8 15,1 0 12-15,-5-7 8 0,-4 3 0 0,0-7 1 0,-8 0 0 16,4 0 3-16,-4-7 1 0,-4-8 0 0,4-3 0 16,-4 0-12-16,0-8-2 0,-4-7-1 0,4-4 0 15,4 1-10-15,-4-4 0 0,-5-4 0 0,5 0 8 16,0 0-8-16,0 4-9 0,0-4 9 0,0 11-13 15,0 7-9-15,0 8-2 0,-1 3 0 0,-3 12 0 16,0 3-84 0,0 3-18-16,8 8-3 0,-13 15-776 0,1 14-155 0</inkml:trace>
  <inkml:trace contextRef="#ctx0" brushRef="#br0" timeOffset="19700.7747">16446 11260 1486 0,'0'14'32'0,"0"-14"8"0,0 0 0 0,0 8 3 0,0-8-35 0,0 0-8 0,0 0 0 0,0 0 0 16,0 0 64-16,0 0 12 0,0 0 1 0,0 0 1 15,0 0-14-15,0 0-2 0,0 0-1 0,0 0 0 16,0 0-9-16,4 11-3 0,-4-11 0 0,0 0 0 15,0 0 14-15,0 0 2 0,0 0 1 0,0 0 0 16,0 0 6-16,0 0 2 0,0 0 0 0,0 0 0 16,0 0-24-16,-8 3-5 0,-5-3-1 0,5 0 0 15,0-3-26-15,-5 3-6 0,1-8 0 0,0 1-1 16,-5 3-11-16,1-3 10 0,-1 0-10 0,1-1 10 16,-5 1-10-16,5 0 0 0,-1-4 0 0,-3 7 0 15,-1 1 0-15,4-5 0 0,-3 5 0 0,3-5-11 16,1 5 11-16,-1-1-10 0,1 0 10 0,-1 1-10 15,9-1 10-15,-4 4 0 0,-1 0 0 0,5 0-8 16,0-4 8-16,0 1 0 0,0 6 0 0,3 1-8 16,-3 0 8-16,8-4 0 0,0 0 0 0,-4 7 0 0,-4-3 0 15,8-4 12-15,0 11-4 0,-8 3 0 0,3 1 1 16,5 3 1-16,-4 0 0 0,0 4 0 0,0 0-10 0,0 8 0 16,0-1 0-16,4 0 8 0,-4-3-8 0,0 0 0 15,-5-1 9-15,5 1-9 0,0 3 0 0,-4-3 0 16,4-8 0-16,-4 8 8 0,-1-8-8 0,5 4 8 15,0-4-8-15,0-3 8 0,-4 0-8 0,4-4 0 16,-5 3 0-16,5-3 8 0,4 0-8 0,-4 0 0 0,4-11 8 16,0 7-8-16,0-7 0 0,0 0 0 0,0 0 0 15,4 8 0-15,0-5-11 0,-4-3 11 0,0 0-13 0,0 0 5 16,0 0-5-16,4 11-1 0,5-7 0 0,-9-4 0 16,0 0 5-16,12 11 1 0,0-4 0 0,-12-7 0 15,0 0 8-15,17 4 0 0,-5 0-9 0,5-1 9 16,7 5-8-16,-7-1 8 0,-1-3-10 0,5-4 10 15,4 0 0-15,-5 3 0 0,1 1-8 0,4-4 8 16,-1 0 0-16,-3 4 0 0,4-4 0 0,-1 3-9 16,1-3 9-16,0 0 0 0,0 0 0 0,3 4 0 15,1-4 0-15,-8 0 0 0,-1 0 0 0,1 0 8 16,0-4-8-16,-9 4 0 0,0-3 8 0,1-1-8 16,-1 4 24-16,-12 0 1 0,4-11 0 0,4 4 0 15,-3-4 10-15,-1 0 1 0,-4-4 1 0,-4-3 0 16,-1-1-19-16,5 1-4 0,-4 0-1 0,-4-4 0 15,4 0-13-15,0-4 8 0,0-3-8 0,0 0 0 16,4-1 0-16,-4 1 0 0,-1 0 0 0,5-4 0 16,5 4-38-16,-5 3-1 0,0-3 0 0,0 7 0 15,4 7-83-15,0 0-17 0,-4 4-3 0,-4 8-646 16,4 3-128-16</inkml:trace>
  <inkml:trace contextRef="#ctx0" brushRef="#br0" timeOffset="22108.516">4794 9444 1940 0,'0'0'43'0,"0"0"9"0,0 0 1 0,0 0 1 0,0 0-43 16,0 0-11-16,0 0 0 0,0 0 0 0,0 0 86 0,0 0 15 16,0 0 3-16,-12 3 1 0,8-3-23 0,-5-3-5 15,1-1-1-15,-4 0 0 0,3 1-18 0,1 3-4 16,-8-4-1-16,8 0 0 0,-13 1-16 0,4-1-3 15,1 0-1-15,-1-7 0 0,-11 8-12 0,-1-5-2 16,0-3-1-16,-4 0 0 0,-4 4-10 0,0-4-8 16,4 0 12-16,0 0-12 0,-4-3 14 0,0 3-4 15,4-8-1-15,-4 8 0 0,4-3-9 0,0 3-12 16,4 0 2-16,-4 3 1 0,4 1 9 0,4 0 0 16,5-1 0-16,-1 5-8 0,1 3 8 0,7 0-8 15,-3-4 8-15,16 4-8 0,0 0 8 0,-13-4 0 0,5 4-9 16,8 0 9-16,0 0 0 0,0 0 0 0,0 0 0 0,0 0 0 15,0 0 0-15,0 0 0 0,0 0-9 0,-4 8 9 16,4 3 0-16,0 0 0 0,-8 3-8 0,16 5 8 16,-8-1 0-16,12 8-10 0,-3 3 10 15,3 4-8-15,-4 3 8 0,5 8 0 0,3 0 0 0,-4 0-8 16,-3 0 8-16,-1 4 0 0,-4-4 0 0,4-4 0 16,-8 4 0-16,0-7 8 0,-8-1-8 0,4 1 8 15,-4-4-8-15,-1-4 11 0,-11 0-11 0,3 1 12 16,1-1-4-16,-1-3 0 0,5-5 0 0,-4 1 0 15,7 0-8-15,5-3 8 0,-8-5-8 0,12-3 8 16,-4-3-8-16,4-1 0 0,8 0 0 0,0-3 0 16,5 0-12-16,3-1 3 0,-4 1 0 0,9 0 0 15,4-8 0-15,4 4 0 0,-1-4 0 0,10 4 0 16,-10 0 9-16,5-3 0 0,-4 3 0 0,8 0 0 16,-12 0 0-16,4-4 0 0,0 4 0 0,4 4 0 0,-9-8 0 15,1 4 0-15,-4-4 0 0,3 1 0 0,-7-1 0 16,-1 0 0-16,-3 1 0 0,3-5 0 0,5 1 0 15,-9-4 0-15,5 0 8 0,-9-4-8 0,4 1 9 16,1-5-9-16,-5 5 12 0,-4-4-12 0,0-4 19 0,0 0-3 16,-4 0-1-16,0-8 0 0,-4 1 1 0,0 0 0 15,0-4 0-15,-4-4 0 0,3 1-16 0,-3-1 0 16,4 4-9-16,0-4 9 0,0 4-20 0,0 0 3 16,4 4 0-16,0 7-879 0,4 4-176 15</inkml:trace>
  <inkml:trace contextRef="#ctx0" brushRef="#br0" timeOffset="35228.5067">17101 10905 982 0,'12'25'21'0,"-12"-25"5"0,0 0 1 0,0 0 1 0,4 11-28 0,-4-11 0 0,0 0 0 0,0 0 0 15,0 0 125-15,0 0 19 0,0 0 4 0,0 0 1 0,0 0 29 16,0 0 6-16,0 0 0 0,-4 4 1 0,-8 0-121 0,12-4-24 15,0 0-4-15,0 0-2 0,0 0 26 0,0 0 6 16,0 0 1-16,0-4 0 0,0 4-29 0,-4-4-6 16,-5-7 0-16,1 4-1 0,0 0-18 0,0 3-3 15,-9 0-1-15,5 1 0 0,-1-5-9 0,-3 5 12 16,0-5-12-16,-1 5 12 0,1 3-12 0,-5-4 0 16,0 0 9-16,1-3-9 0,-1-4 0 0,1 4 0 15,-1-1 0-15,-4-3 0 0,5 4 0 0,-1 0 0 16,-4-1 0-16,5 5 0 0,3-8 0 0,-7 3 0 15,3 1 0-15,4 3-8 0,1-3 8 0,-1 7 0 0,1-7 0 16,0 7-8-16,3-4 8 0,5 4 0 0,-4 0-9 16,3-3 9-16,-3-1 0 0,0 4 0 0,7 0 0 15,-3 0 0-15,-4 4 0 0,12-4 0 0,-8 7 0 0,-1-3 0 16,-3-1 0-16,0-3 0 0,-1 7 0 16,1-3 0-16,0 0 0 0,-1 3 0 0,5 0 0 15,-4 1 0-15,3-5 0 0,-3 5 0 0,8-5 0 0,0 8 0 16,0 4 0-16,0-4 0 0,4 0 0 0,4-4 0 15,0 4-8-15,-4 0 8 0,8 4 0 0,-4 0 0 16,4-1 0-16,1 5 0 0,-1-5 0 0,-4 5 0 16,4-1 0-16,5 0 0 0,-5 0 0 0,0 4 8 15,-4-3 0-15,4 3-8 0,5-4 12 0,-9 0-4 16,-4 4 2-16,0-3 0 0,4-1 0 0,0 0 0 16,-4 4-1-16,4-4 0 0,5 8 0 0,-5 0 0 15,0-1-9-15,4 5 0 0,-4-1 0 0,4-3 8 0,5-8-8 16,-5 4 0-16,-4-4 9 0,8 0-9 0,-3 8 0 15,3-4 9-15,-4 0-9 0,5 0 0 0,-9-4 8 16,4 1-8-16,0-1 0 0,-4-3 0 0,0 3 0 0,1-3 8 16,-1-1-8-16,0 5 0 0,0-5 8 0,0 4-8 15,-4 4 0-15,0 0 0 0,0-3 11 0,0 6-11 16,-4-3 10-16,0 4-10 0,-4-4 11 0,3 4-11 16,1-1 12-16,-4 1-12 0,-4-1 12 0,4 5-4 15,-5-12 0-15,1 0-8 0,-5 1 12 0,1 3-12 16,3-8 12-16,1 5-12 0,8-1 11 0,-4-3-11 15,-5-4 10-15,5-1-10 0,0 5 8 0,0 0-8 0,-1-1 0 16,1 1 9-16,0-4-9 0,4 0 0 0,0-4 0 16,0 1 0-16,-1-1 0 0,1 4 0 0,4 0 0 0,-4-4 0 15,4-3-8-15,0 7 8 0,0-4 0 0,0 4 0 16,0 0 0-16,0 0 0 0,0 0 0 0,0-11 0 16,0 0 0-16,0 8 0 0,4-1 0 0,-4 4 0 15,0-11 0-15,9 7 0 0,-5 1 0 0,0-1 0 16,8-4-10-16,-12-3 10 0,8 8 0 0,-8-8-9 15,9 7 9-15,7-3 0 0,1 3 0 0,-1-3 0 16,-4-1 0-16,5 1 0 0,4 0 0 0,-1-1 0 16,1 1 0-16,-1 0 0 0,1-1 0 0,0 1 0 15,-1-4 0-15,1 0 0 0,-1 4 0 0,1-4 0 16,0-4 0-16,-1 0 0 0,-3 1 0 0,3-1 0 16,1-3 0-16,-1-1 8 0,5 1-8 0,-4-4 0 15,-1 0 8-15,1 0-8 0,8-3 10 0,-4 3-10 16,-1 0 9-16,-3 3-9 0,-1-3 8 0,1 4-8 15,0-4 8-15,-5 0-8 0,1 0 8 0,3 0-8 16,1 0 0-16,-9 4 0 0,1-4 8 0,-1 0-8 0,-4 0 0 0,0-4 10 16,1-3-10-16,-5 3 10 0,0-7-1 0,0-3 0 15,-4-1 0-15,4-3 0 0,-8-4-9 0,4-4 10 16,0-3-10-16,4-1 10 0,-4-2-10 0,-4-1 0 16,0-8 9-16,4 1-9 0,-4-4 0 0,4 0 0 15,-4 0 0-15,4 4 8 0,0 0-8 0,0 3 0 16,0 1 0-16,-5 3 0 0,1 3 0 0,0 8 0 15,0 0 0-15,-4 4 0 0,0 0 0 0,-5 3 0 16,9 8 0-16,-8-4 0 0,-1 4 0 0,1-1 0 0,0 5 8 16,-1-1-8-16,-3 4 11 0,-5 0-3 0,1 0 0 15,-1 0 0-15,9 0-8 0,-5 4 0 0,1 3 9 0,3-7-9 16,1 4 0-16,0-4-20 0,-1 4 4 0,5-4-902 16,0 0-181-16</inkml:trace>
  <inkml:trace contextRef="#ctx0" brushRef="#br0" timeOffset="60572.9281">16388 13413 1260 0,'0'0'28'0,"0"0"5"0,0 0 2 0,0 0 0 0,-4 18-35 0,0 0 0 0,4-18 0 0,-4 15 0 16,4-15 115-16,0 15 16 0,0-4 3 0,0 3 1 15,0-3-23-15,0-11-5 0,0 0-1 0,4 11 0 16,0-3-12-16,-4-8-2 0,0 0-1 0,0 0 0 16,0 0 5-16,0 0 2 0,0 0 0 0,0 0 0 15,0 0-25-15,0 0-5 0,0 0 0 0,0 0-1 0,0 0-22 16,-12 7-4-16,3-7-1 0,1 4 0 0,-4-8-15 0,8 4-3 15,-9 0-1-15,5-4 0 0,-4 4-9 0,-1-3-3 16,1-1 0-16,-5 4 0 0,1 0-9 0,-1-7 0 16,-3-1 9-16,-5 1-9 0,5-4 0 0,-9 0 9 15,0 0-9-15,0-4 0 0,0-7 0 0,0 4 0 16,-4 4 0-16,0-5 0 0,5 5 0 0,3-1 0 16,0 0 0-16,-4 4 0 0,5 0 0 0,-1 4 10 15,4-4-10-15,1 0 8 0,3 7-8 0,-3-7 0 16,7 8 0-16,-3-1 0 0,3 4 0 0,5-4 0 0,0-3 0 15,0 3-11-15,-1 4 11 0,5-3 0 0,-4 3 0 16,8 0 8-16,0 0-8 0,0 0 11 0,0 0-11 0,-4 0 12 16,4 0-12-16,0 0 10 0,-8 0-10 0,-1 0 10 15,5 3-10-15,4-3 0 0,0 0 9 0,-4 8-9 16,4-8 9-16,0 0-9 0,-4 14 12 0,4 1-12 16,0 0 8-16,4 7-8 0,0 0 0 0,0 3 0 15,5 5 0-15,-5 2 0 0,4-2 0 0,0 6 0 16,0 1 0-16,1 0 0 0,3-4 0 0,-4 3 0 15,1 1 0-15,-1-4 0 0,0-4 0 0,-4 0 0 16,0 8 0-16,0 0 0 0,1-8 0 0,-1-7 0 16,-4 0 9-16,4-4-9 0,-4-3 0 0,0 3 9 15,0-3-9-15,0-1 0 0,-4 1 9 0,0 3-9 16,-1-7 0-16,5 0 8 0,0-11-8 0,0 11 0 16,0-11 0-16,0 0 0 0,0 0 0 0,0 0 0 0,5 4 0 15,-1 3 0-15,0-3 0 0,4 0 0 0,4-4-10 16,5 3 10-16,-1-3-12 0,1-3 12 0,3-1-12 0,-3 0 4 15,3 1 8-15,9-5-13 0,4 1 13 0,0 0 0 16,4-1 0-16,-4 1-9 0,4 0 9 0,0-4 0 16,-4 0 0-16,0 3 0 0,-4 5 0 0,4-5 0 15,0 5 0-15,-4-1-8 0,0 4 8 0,-4 0 0 16,-5-4 0-16,-3 4 0 0,3 0 0 0,-7 4 0 16,7-4 0-16,-7 0 0 0,-1-4 0 0,-12 4 9 15,0 0-9-15,4-7 0 0,4 0 11 0,-4-1-11 0,-4-3 10 16,0 0-10-16,0 0 13 0,0-3-3 0,5-8-1 0,-10 0 0 15,1-4-9-15,4-3 12 0,4-8-12 0,1 1 12 16,-1-1-12-16,0 0 0 0,0 1 0 0,0 3 0 31,4 4-51-31,-4 3-5 0,-4 4-2 0,0 4-929 0,0 3-185 0</inkml:trace>
  <inkml:trace contextRef="#ctx0" brushRef="#br0" timeOffset="66532.8211">18893 12739 2466 0,'0'0'54'0,"0"15"11"0,-4-1 3 0,4 1 1 0,0-15-55 0,0 11-14 0,4-4 0 0,-4-7 0 16,0 0 94-16,0 0 16 0,0 0 3 0,0 0 1 15,0 0-51-15,0 0-11 0,0 0-1 0,-8 8-1 16,8-8-22-16,0 0-5 0,-13 0-1 0,5-4 0 15,0 0-9-15,0 1-1 0,-1-5-1 0,1 5 0 16,0-5-11-16,-4 1 0 0,3-4 0 0,1 0 8 16,-4 4-8-16,-1-4 0 0,9 0 0 0,-8 0 0 15,0-4 0-15,3 4-9 0,-3 0 9 0,0 4-10 16,-1 0 10-16,1 3-10 0,0 0 10 0,-1 4-10 16,1 0 10-16,-1 0 0 0,-3-3 0 0,4 6 0 15,-1 1 0-15,1 3 0 0,4-3 0 0,-5 3 0 16,1 1 10-16,4 3-2 0,4-4-8 0,-1 0 12 0,1-3 0 15,0 3-1-15,4-7 0 0,0 0 0 0,0 0-2 0,0 11 0 16,0-4 0-16,4 8 0 0,5 0-9 16,-5-1 0-16,0 1 0 0,0 3 8 0,4 4-8 0,-4 0 0 15,0 4 0-15,1 0 0 0,-1 3 0 0,0 0 0 16,0 0 9-16,-4 1-9 0,0-1 8 0,0-3-8 16,-4 3 10-16,0-3-10 0,0 3 8 0,-1 0-8 15,1-3 0-15,4-1 9 0,0 1-9 0,-4 0 0 16,0-8 0-16,0 0 0 0,4 1 0 0,0-1 0 0,-4-11 0 15,4 4 0-15,-4-3 0 0,4-8 0 0,0 0 0 16,4 7 0-16,-4 0-12 0,0-7 12 0,8 4-12 0,-8-4 12 16,0 0-10-16,12 4 10 0,5-1 0 0,-5-3-9 15,5 4 9-15,-5-1 0 0,0 5 0 0,9-1 0 16,-4 0 0-16,3 1 0 0,-3-5 0 0,3 5 0 16,1-5 0-16,-1 1 0 0,9 0 0 0,-4-4 0 15,4 3 0-15,0-6 0 0,-5-1 0 0,-3 0 0 16,0 1 0-16,-1-5 9 0,5-3-9 0,-5 4 0 15,1-4 10-15,-4 0-10 0,-5-3 8 0,0 3-8 16,5-4 11-16,-5 0-3 0,-4 1-8 0,1-8 12 16,-1-4-12-16,-4 0 9 0,0 1-9 0,4-1 8 15,-8 0-8-15,4-3 0 0,1 0 0 0,-5-4 0 16,-5 0 0-16,5 0 0 0,-4-4 0 0,4 4 0 16,-4 0 0-16,0 1 0 0,0 2 0 0,0 1 0 15,0 0 0-15,0 10 0 0,-5 1 0 0,5 7 0 0,0 0 0 16,-4 4 0-16,8 7 0 0,0 0 0 15,0 0-61-15,0 0-11 0,8 11-3 0,-4 3-863 16,0 1-173-16</inkml:trace>
  <inkml:trace contextRef="#ctx0" brushRef="#br0" timeOffset="73149.982">15815 8404 1713 0,'0'0'37'0,"0"0"8"0,0 0 2 0,0 0 2 0,0 0-39 0,0 0-10 16,0 0 0-16,-4 11 0 0,-8-4 145 0,4 0 27 15,-1-3 6-15,1 0 1 0,0-1-55 0,0-3-12 16,-1 0-1-16,1-3-1 0,-4 3-61 0,4-4-12 15,-5 8-2-15,1-8-1 0,-5-3-22 0,5 3-12 16,-9-3 12-16,1 3-12 0,-5-7 12 0,0 0-12 16,1 0 12-16,-9 0-12 0,-4 0 0 0,-1 4 0 0,1 0 0 15,-4-1 0-15,0-3 0 0,0 0 0 0,0 11 0 16,4 0 0-16,-5 0-10 0,1 4 10 0,0 3-10 16,4 1 10-16,4-1-10 0,4 4 10 0,0-4-10 15,0 4 10-15,5 4 0 0,7-1 0 0,1 1-8 0,-5 7 8 16,13-4 0-16,0 4 0 0,3 4-10 0,1 7 10 15,8 4-8-15,1 3 8 0,3 0-10 0,0 11 10 16,9 12-8-16,-1 13 8 0,1 12 0 0,3 11-9 16,1 4 9-16,-1 18 0 0,-3 14 0 0,3 4 0 15,-3 4 0-15,-5 11 0 0,-4 7 0 0,-3 11 0 16,-5-11 0-16,-5 8 0 0,-3 6 0 0,-8-3 8 16,-1 1 2-16,1-9 1 0,-1 1 0 0,1-8 0 15,-1 1-11-15,1-12 0 0,-5-6 9 0,9-12-9 16,-5-15 0-16,1-3 8 0,-5-7-8 0,9-5 0 15,-4-6 0-15,3-4 0 0,5-8 0 0,-4-6 0 0,3-8 0 16,1-8 0-16,4-3 0 0,0-4 0 0,-4-3 0 16,3-8 8-16,5 1-8 0,5-9 0 0,-5-2 0 15,4-1 0-15,0-7 0 0,4-4 8 0,0-3-8 0,9-8 9 16,-1 1-9-16,9-8 10 0,4-4-10 0,0-3 0 16,8-8 0-16,8-3 0 0,9-1 8 0,7-3-8 15,5-7 8-15,9 0-8 0,-1 3 0 0,8-3 0 16,0 3 8-16,9 4-8 15,8 0-125-15,0 4-27 0,8 0-6 0</inkml:trace>
  <inkml:trace contextRef="#ctx0" brushRef="#br0" timeOffset="74336.3718">21048 8803 824 0,'0'-11'23'0,"0"11"6"0,0 0-29 0,0 0 0 0,0 0 0 0,0 0 0 15,0 0 181-15,0 0 31 0,0 0 5 0,0 0 2 16,0 0-50-16,-4 0-9 0,-5 0-3 0,1 0 0 16,4 0-24-16,-8-4-5 0,-1 4 0 0,1 0-1 15,0 0-19-15,-1 0-3 0,-7-3-1 0,3-1 0 16,1 4-30-16,-1-4-6 0,-3 1-2 0,-5-5 0 15,-4 1-28-15,-4 0-6 0,0-1 0 0,0-3-1 16,-8 0-17-16,0 0-3 0,-9-3-1 0,1-1 0 16,-9 4-10-16,-4 0 0 0,-3-4 0 0,-1 4 0 15,-4 0-14-15,0 0-5 0,-1 0-1 0,-3 1 0 0,-8-5 0 16,0-3 0-16,-1 3 0 0,1 0 0 0,-1-3 7 16,5-4 1-16,0 4 0 0,4-4 0 0,-9 7 12 0,13-3-12 15,4 3 12-15,9 0-12 0,-1 1 12 0,13-1 0 16,3 8 0-16,9 3 0 0,5 1 0 0,3 3 0 15,0 0 0-15,9 3 0 0,3 1 0 0,1 3 0 16,8-3 0-16,-4 7 0 0,3 0 0 0,1 3 0 16,4 5 0-16,4-1 0 0,-4 8-8 0,9-1 8 0,-1 8 0 15,0 4-9-15,0 7 9 0,5 3 0 0,-5 12 0 16,0 11-8-16,-4 3 8 0,5 11 0 0,-9 11 0 0,-5 4 0 16,5 4 0-16,-8 6 0 0,0 5 0 0,-4-4 8 15,-1-4-8-15,1 0 0 0,4-3 0 0,-5-8 8 16,1-4-8-16,4-6 0 0,4-8 8 0,-1-4-8 15,5-7 0-15,0-4 0 0,0-7 0 0,5-8 8 16,-1-3-8-16,0-3 0 0,0-8 0 0,8 0 0 16,-3-4 0-16,-1 0 0 0,4-7 0 0,-4-4 0 15,5 1 0-15,3-1-8 0,1-7 8 0,3 0-8 16,1 4 8-16,-1-4-12 0,9 0 12 0,-4 0-12 16,8-4 12-16,4 0-8 0,8-3 8 0,5 0-8 15,3 3 8-15,5-11 0 0,8-7 0 0,8 0 0 16,4-3 0-16,9 3 0 0,4 7 0 0,8 4 8 15,-9 4-8-15,1-1 0 0,-1 1 0 0,5 7-8 16,4 4 22-16,-4 7 5 0,-9 0 1 0,-3 3 0 16,-1-3-4-16,-8 0 0 0,0 0 0 0,-8-4 0 0,-4-7 0 15,0 4 0-15,-13 0 0 0,-7-4 0 0,-1-8 15 0,-8 1 2 16,-8-8 1-16,-1 1 0 0,-3-5-4 0,-5-6-1 16,1-8 0-16,-9-11 0 0,9 0-1 0,-9-15-1 15,4-7 0-15,-4-11 0 0,1-3-9 0,3-12-2 16,-4-14 0-16,0-7 0 0,5-16-16 0,-5-6-9 15,0-8 1-15,5-7 0 0,-1-8 0 0,-4 1 0 16,5-4 0-16,-1 3 0 16,-4-6-16-16,5 14-4 0,-9 7 0 0,0 15 0 15,0 14-48-15,-12 15-9 0,4 19-3 0,-9 17 0 16,1 12-28-16,-1 18-7 0,1 15-1 0,-4 18-752 0,3 14-150 0</inkml:trace>
  <inkml:trace contextRef="#ctx0" brushRef="#br0" timeOffset="75039.9643">21229 10121 2376 0,'-16'4'52'0,"11"-1"12"0,-3-6 1 0,0-1 1 0,0 0-53 0,4-3-13 0,0 7 0 16,4 0 0-16,0-7 90 0,4 3 15 0,4 0 3 0,4 4 1 15,13-3-75-15,0 6-15 0,12 1-3 0,4 7-1 16,8-4-15-16,9 12 0 0,16 3 0 0,0 7 0 16,1 4 0-16,7 11 0 0,-4 0 0 0,5 7 0 15,7 4 0-15,1 0 0 0,4 7 0 0,-5 0 0 16,1 4 0-16,0 4 0 0,-1 3 0 0,5 0 0 15,0 1 0-15,0 6 0 0,-13-3 0 0,0 4 0 16,-3 6 0-16,-1-2 9 0,-4 3-9 0,-8-4 8 16,-8 4 14-16,-5 3 2 0,1 4 1 0,-9 1 0 15,-4 10 10-15,-4 0 1 0,-8 4 1 0,-4 7 0 16,-4 0-11-16,-9 8-2 0,-4-8-1 0,0 4 0 16,-12-1-10-16,-8 1-1 0,-9 0-1 0,-3-4 0 15,-9 1 5-15,-9-1 0 0,-3 11 1 0,-8-4 0 16,-5-6 7-16,4-1 2 0,-7 0 0 0,-1 0 0 15,-4-11-6-15,-4 0 0 0,-4-3-1 0,-1-4 0 16,1 0-8-16,-4-11-2 0,4-8 0 0,4 1 0 16,0-1-9-16,0-10 0 0,-4-4 9 0,8-8-9 0,4-3 8 15,4-7-8-15,9-4 10 0,-1-4-10 0,13-7 12 16,0-7-3-16,12-8-1 0,-3 0 0 0,7-3-8 16,4-1 0-16,5-3 0 0,0 0 0 0,-1-3 0 15,9-1 0-15,-4-3 0 0,4-1 0 16,4-3-24-16,-4-3-3 0,4-5-1 0,0 8 0 15,0 0-100-15,0 0-21 0,8-14-4 0,0-1-1 16,1 1-89-16,3-1-17 0,0 0-4 0</inkml:trace>
  <inkml:trace contextRef="#ctx0" brushRef="#br0" timeOffset="75325.75">22041 14947 2523 0,'8'-48'72'0,"-8"45"15"0,4 10-70 0,4 8-17 0,-8-15 0 0,0 0 0 16,4 7 87-16,5-3 13 0,-1 3 4 0,-8-7 0 15,0 0-16-15,0 0-2 0,4 7-1 0,0 4 0 16,-4 4-35-16,-8 3-7 0,4 4-2 0,-4 8 0 16,-9 3-21-16,1 7-5 0,-5 7-1 0,0 5 0 15,-3 3-14-15,3 0 11 0,1-4-11 0,3 0 10 16,9-7-10-16,4-4 0 0,0 1 0 0,12-5 0 15,4-3 0-15,9 0-11 0,8-4 3 0,-1 1 0 16,1-5 8-16,17-6-12 0,11-1 12 0,5 0-12 16,-4-10 12-16,12-1 0 0,-4-3 0 0,8-1 0 15,0-3-11-15,8 0 11 0,5 0-13 0</inkml:trace>
  <inkml:trace contextRef="#ctx0" brushRef="#br0" timeOffset="99491.5047">16054 14588 705 0,'4'33'15'0,"-4"-33"3"0,0 0 1 16,0 4 2-16,0-8-21 0,0 1 0 0,0-1 0 0,0-3 0 0,0-4 96 0,0 0 16 15,0 3 2-15,0 5 1 0,0-1-10 0,0-3-1 16,4-1-1-16,-4 1 0 0,5 3-4 0,-5 4-1 16,4 0 0-16,0-3 0 0,-4 3 9 0,0 0 1 15,0 0 1-15,4 7 0 0,4-3-5 0,-8-4 0 16,0 0-1-16,4 7 0 0,0 4-31 0,1 0-5 15,-1 0-2-15,0 4 0 0,4-1-29 0,-4 4-7 0,4 1-1 16,-3 3 0-16,3 7-12 0,4 0-2 16,1 4-1-16,-1 0 0 0,-4 4-5 0,4-1 0 0,1 5-8 15,-5-1 12-15,9 4-12 0,-9-4 9 0,4 4-9 0,-8 0 8 16,5 4-8-16,-5-4 0 0,0-4 9 0,-4 4-9 16,-4-4 10-16,4 4-2 0,-4-7-8 0,-5 3 12 15,1 4 0-15,-4 0 0 0,-1 0 0 0,1 0 0 16,-5 0-3-16,-3-4-1 0,3 0 0 0,1 4 0 15,-5 0-8-15,1 0 8 0,-5 0-8 0,4 0 8 16,1-4-8-16,-1-3 0 0,-4-1 0 0,9 1 0 16,-5 0 0-16,1-4 0 0,3 0 8 0,-3-4-8 15,-1-3 0-15,0-1 0 0,9-7 0 0,4 4 0 16,0 0 0-16,-1-3-9 0,1-8 9 0,0 3-13 16,0-6-64-16,8 3-13 0,-4-8-2 15,4-3-780-15,0 0-156 0</inkml:trace>
  <inkml:trace contextRef="#ctx0" brushRef="#br0" timeOffset="101409.0769">16507 14394 1090 0,'0'11'24'0,"0"4"4"0,0-4 2 0,0-11 2 0,5 7-32 0,-5-7 0 0,0 0 0 0,0 0 0 16,0 0 71-16,0 0 8 0,0 0 1 0,-5 4 1 15,-3 3 1-15,8-7 0 0,0 0 0 0,-4 4 0 16,-4-1-2-16,4-3 0 0,4 0 0 0,0 0 0 0,0 0-23 16,0 0-5-16,0 0 0 0,0 0-1 0,0 0-11 15,0 0-3-15,0 0 0 0,8 8 0 0,4-1 11 0,-12-7 3 16,9 7 0-16,-9-7 0 0,12 8 1 0,-4 3 0 16,-8-11 0-16,0 0 0 0,0 0-8 0,13 11 0 15,3-4-1-15,-4 8 0 0,-3-4-11 0,3 0-3 16,-4 0 0-16,0 3 0 0,1-3-7 0,-1 0-2 15,0 0 0-15,0 0 0 0,1 0-4 0,-1 0-2 16,0 0 0-16,0 0 0 0,1 0-2 0,-1 4 0 16,4-1 0-16,-4 1 0 0,1-4-1 0,3 4-1 0,0-1 0 15,-3-6 0-15,3 3-2 0,-4 3 0 0,5 1 0 16,-5 0 0-16,0-4 2 0,4 3 0 0,-3 1 0 16,-1-1 0-16,-4-3 3 0,8 4 1 0,-7 3 0 0,-1 1 0 15,0-8-6-15,0 3 0 0,0 5-8 0,0-5 12 16,-4 5-3-16,4-1-1 0,0 0 0 0,1-3 0 15,-5 3-8-15,4-3 0 0,0-1 0 0,0 5 0 16,0-1 0-16,0 4 8 0,-4-7-8 0,8-1 0 16,-4 5 0-16,5-5 8 0,-5 1-8 0,0 0 0 15,4-4 8-15,-4 3-8 0,5 1 8 0,-5-4-8 16,4 7 0-16,0-7 8 0,-4 4-8 0,0-4 0 16,5 3 0-16,-5 1 0 0,-4-4 8 0,4 4-8 15,0-4 0-15,0 0 0 0,0-4 0 0,0 4 8 16,5 0-8-16,-5 0 0 0,-4 0 0 0,4-4 0 15,4 4 0-15,-4-3 0 0,0 3 0 0,0 0 0 16,1 0 0-16,3 3 8 0,-4-6-8 0,0 6 0 16,0 1 11-16,0-4-3 0,5 0-8 0,-9-4 12 0,0 0-12 15,0-7 8-15,0 0-8 0,4 15 0 0,0-4 8 16,0-4-8-16,-4 4 0 0,0 4 0 0,8-4 0 16,-4 0 8-16,-4-11-8 0,4 15 0 0,0 3 0 15,-4-7 0-15,5-4 0 0,-1 8 0 0,-4 0 0 0,4-1 0 16,-4-14 0-16,0 8 0 0,0 2 0 0,0 5 8 15,0 0-8-15,0-8 0 0,0 4 16 0,4 0-2 16,-4 4-1-16,0-4 0 0,0 3-1 0,-4-3 0 0,0 8 0 16,4-8 0-16,0 3-12 0,-4-3 0 0,-5 0 8 15,1 4-8-15,0 0 0 0,4-1 0 0,4 1 0 0,0-1 0 16,-4 1 0-16,0 0 8 0,-1-4-8 0,-3 3 0 16,0 1 0-16,0 0 0 0,-1-4 0 0,1 3 0 15,-4 1 0-15,4 3 0 0,-1 1 0 0,-3-5 0 16,0 5 0-16,-1-5 8 0,1 8-8 0,4-4 0 15,-5-3 0-15,1 3 0 0,4 4 0 0,-5-3 0 16,-3-1 0-16,4-3 0 0,3 3 0 0,-3 4 0 16,0-4 0-16,3 1 0 0,-3-1 0 0,0 0 0 15,3-3 0-15,-3 7 0 0,0-4 0 0,-1 4 0 16,5-4 0-16,-4 1 0 0,-1-5 0 0,5 1 0 16,-4 0 0-16,3-1 0 0,1 5 0 0,0-5 0 15,0 1 0-15,0 0 0 0,-1-5 0 0,1 1 0 16,0-3 0-16,4-5 0 0,4-3 0 0,-4 4 0 15,-1 3-44-15,1-3-6 0,0-8-1 0,4 4-957 16,-4-14-192-16</inkml:trace>
  <inkml:trace contextRef="#ctx0" brushRef="#br0" timeOffset="103372.1898">17233 14054 1220 0,'0'0'27'0,"0"0"5"0,0 0 2 0,0 0 0 0,0 0-34 0,0 0 0 0,-5 0 0 0,1-4 0 15,4-3 78-15,-4 3 9 0,4 0 1 0,0 4 1 16,-4-3-19-16,4 3-4 0,0 0-1 0,0-4 0 15,-4 4 4-15,4-4 1 0,0-3 0 0,0 7 0 16,0 0 0-16,0 0 0 0,0 0 0 0,0 0 0 16,12 7-1-16,-12-7 0 0,0 0 0 0,13 8 0 15,-1-1-9-15,-4 0-1 0,5 1-1 0,-5 3 0 16,0-4-15-16,5 0-3 0,-1 4-1 0,-4-3 0 16,4 3-12-16,-3 0-3 0,3 0 0 0,0 3 0 15,1-3-10-15,3 4-2 0,-3-1-1 0,-5 1 0 16,8 0-11-16,-3-4 12 0,-5 7-12 0,4-3 12 15,1-1-4-15,-5 1 0 0,4-4 0 0,-3 4 0 16,3-1 4-16,-8 1 0 0,4 0 0 0,0-1 0 16,-8 1 0-16,9-1 1 0,-5-3 0 0,0 0 0 15,0 0-2-15,0-3-1 0,-4 6 0 0,4-3 0 0,0-3-10 16,-4-8 12-16,5 14-12 0,-5-6 12 0,0-8-3 16,0 0 0-16,4 14 0 0,0-3 0 0,0-3 0 15,0 3 0-15,-4-11 0 0,0 11 0 0,0-4-1 0,0-7 0 16,4 11 0-16,0-4 0 0,-4 4-8 0,0-11 10 15,4 11-10-15,-4 0 10 0,5 0-10 0,-5-11 0 16,0 0 0-16,0 0 0 0,0 0 0 0,4 7 0 16,0 1 8-16,-4-8-8 0,0 0 0 0,4 11 0 15,0 0 0-15,-4-11 0 0,0 0 8 0,0 0-8 16,4 11 8-16,-4-4-8 0,0-7 0 0,0 0 0 0,4 11 0 16,0-4 0-16,-4-7 0 0,0 11 0 0,4-3 0 0,-4-8 0 15,0 0 0-15,0 0 0 0,0 0 0 0,0 0 0 16,5 7 0-16,-5 4 0 0,0-11 8 0,0 0-8 15,0 0 8-15,4 7-8 0,-4-7 12 0,4 11-4 16,0-3-8-16,-4-8 0 0,0 0 0 0,0 0 0 16,0 0 0-16,0 0 0 0,0 0 0 0,0 0 0 15,0 0 0-15,0 11 0 0,0-11 0 0,0 0 0 16,0 0 0-16,4 7 0 0,-4-7 0 0,0 0 8 16,0 0-8-16,0 0 10 0,4 11-10 0,-4-11 10 15,4 7-10-15,-4-7 0 0,0 0 0 0,4 4 0 16,-4-4 0-16,0 0 0 0,0 0 0 0,0 0 0 15,0 0 0-15,5 7 0 0,-5-7 0 0,0 0 0 16,0 0 0-16,0 0 0 0,0 0 0 0,0 0 0 16,0 0 0-16,8 8 0 0,-8-8 0 0,0 0 0 15,0 0 0-15,0 0 0 0,0 0 0 0,4 7 0 0,0 0 0 16,-4-7 0-16,0 0 0 0,0 0 0 0,0 0 0 16,0 0 0-16,0 0 0 0,0 0 0 0,0 0 0 15,0 0 0-15,0 0 0 0,0 0 0 0,0 0 0 0,4 8 0 16,-4-8 0-16,0 0 0 0,0 0 0 0,0 0 0 15,0 0 0-15,4 7 0 0,-4-7 0 0,4 7 0 16,-4-7 8-16,0 0-8 0,0 0 0 0,0 0 0 16,0 0 0-16,0 0 0 0,9 8 0 0,-9-8 0 15,0 0 0-15,0 0 0 0,0 0 0 0,0 3 0 16,4 5 0-16,-4-8 0 0,0 0 0 0,0 0 0 0,0 0 0 16,0 0 0-16,0 0 0 0,0 0 0 0,4 10 0 15,0-2 0-15,-4-1 0 0,0-7 0 0,0 0 0 0,0 0 0 16,0 0 0-16,0 0 0 0,0 0 0 0,8 11 0 15,5-4 0-15,-13-7 0 0,0 0 8 0,8 8-8 16,-8-8 0-16,0 0 0 0,8 11 0 0,-8-11 0 16,0 0 0-16,8 11 0 0,-8-11 0 0,0 0 0 15,0 0 0-15,17 7 0 0,-9 4 0 0,4-4 0 16,-3 4 8-16,-9-11-8 0,8 11 0 0,0 0 8 16,0-3-8-16,-4 3 8 0,-4-11-8 0,9 7 8 15,-1 0-8-15,-8-7 0 0,8 11 9 0,0 0-9 16,1 0 0-16,-1-3 0 0,0 3 0 0,-8-11 8 15,4 11-8-15,5 3 0 0,-5-7 0 0,-4-7 8 16,8 15-8-16,-4-4 0 0,8 0 0 0,-7 0 0 16,3 0 0-16,0 0 0 0,-4 0 0 0,8 0 0 15,-3 0 0-15,-5 0 0 0,0-4 0 0,4 4 0 16,0 0 0-16,-3 0 0 0,3 0 0 0,-4 4 8 0,0 0-8 16,4-8 0-16,-8 4 8 0,9-4-8 0,-5 4 0 15,0-4 9-15,0 1-9 0,-4 3 0 0,4-4 10 0,0 4-10 16,0 0 8-16,0-4-8 0,0 4 0 0,1 4 0 15,-1-4 8-15,0 0-8 0,0 0 0 0,0 4 0 16,-4-4 0-16,4 3 0 0,0-3 0 0,0 8 0 16,1-8 0-16,-1 3 0 0,0 1 8 0,0 0-8 15,-4-8 8-15,4 7-8 0,-4-3 11 0,4 4-3 16,0 0-8-16,0-4 12 0,-4 3-12 0,0 5 9 16,0-5-9-16,5 1 8 0,-5 0-8 0,0-1 8 15,4 1-8-15,-4-4 8 0,4 4-8 0,-4 3 0 0,0-7 0 16,0 7 0-16,-4-3 19 0,4 3-2 0,0-3 0 15,-4 3 0-15,4 0-27 0,-5-3-6 0,5 3 0 0,-4-3-1 16,4 3 17-16,-4 1 0 0,0-1 0 0,4 0 0 16,-4 1 0-16,0 2 0 0,0 1 0 0,0-3 0 15,-1 3 0-15,1-4 0 0,0 4 9 0,0-4-9 16,-4 4 0-16,4 4 8 0,-5 3-8 0,5 1 0 16,-4 2 0-16,0-2 0 0,0-5 8 0,-1 8-8 15,5 0 0-15,-4 0 0 0,0 0 0 0,0 0 0 16,-1 0 0-16,1 0 0 0,0 0 0 0,0-4 0 15,-1 1 0-15,1 6 0 0,0-6 0 0,-4 2 0 16,-1-2 0-16,5-5 8 0,-4 1-8 0,-1 0 0 16,-3 7 8-16,7-4-8 0,-3 0 0 0,0 0 8 15,-1-3-8-15,1 0 0 0,0-4 0 0,3-4 0 16,1 4 0-16,0-4 0 0,-4-3 0 0,3 0 0 0,5 3 0 16,-4-3 0-16,-4-4 0 0,3-4 0 15,1-3-100-15,-4-4-12 0,-5-4-2 0,5 0-1379 16</inkml:trace>
  <inkml:trace contextRef="#ctx0" brushRef="#br0" timeOffset="104822.3052">15037 16009 746 0,'0'-33'20'0,"0"33"7"0,0 7-27 0,0-7 0 16,0 0 0-16,0 0 0 0,0 0 148 0,0 0 25 15,0 0 5-15,0 0 1 0,0 0-39 0,0 0-7 16,0 0-1-16,0 0-1 0,0 0-16 0,0 0-3 16,0 0-1-16,0 0 0 0,0 0-27 0,0 0-6 15,0 0-1-15,12 8 0 0,-4-5-29 0,-8-3-5 16,8 0-2-16,5 0 0 0,3-3-21 0,-3-1-5 16,3-7-1-16,1 0 0 0,-5-4-5 0,4-3-1 15,1-4 0-15,4-7 0 0,-5 7 1 0,0-4 0 16,-3 1 0-16,-1-5 0 0,9 1 1 0,-9-8 0 15,-4 1 0-15,5-5 0 0,-9 1-10 0,4 0 0 16,0-4 0-16,-4 4 8 0,1-4-24 0,-1 0-4 0,0 0-2 16,-4 7 0-1,4 8-6-15,-8 7 0 0,0 4-1 0,0 3 0 0,-1 11 19 0,-7 4 10 0,0 4-10 16,-5 11 10-16,1 7 0 0,-9 7 12 0,0 4-1 0,-3 11 0 16,3 3 14-16,0 1 3 0,0 3 1 0,5 1 0 15,-1-1-5-15,9 0-2 0,-1 0 0 0,5-7 0 16,4 4-13-16,4-8-9 0,4 4 12 0,4-7-12 15,1-1 0-15,3-3 0 0,5-3 0 0,3-5 0 16,1-3-16 0,-1 4-9-16,5-4-3 0,-4 0 0 0,7-4-28 0,-3-3-7 15,0-1-1-15,-4-3-714 0,3-3-143 0</inkml:trace>
  <inkml:trace contextRef="#ctx0" brushRef="#br0" timeOffset="105041.0336">15428 15914 2504 0,'-21'-37'71'0,"21"37"16"0,-4 18-70 0,0-3-17 16,0-8 0-16,0-3 0 0,4 0 102 0,0-4 17 0,0 0 3 15,0 0 1-15,0 0-73 0,12 7-14 0,5 0-4 0,-1-3 0 16,5-8-32-16,-1 1-9 15,1-1-1-15,0 4 0 16,3 4-144-16,-3-4-29 0,0-4-5 0,3 4-928 0</inkml:trace>
  <inkml:trace contextRef="#ctx0" brushRef="#br0" timeOffset="105201.2231">15424 16078 2300 0,'0'0'51'0,"-4"19"10"0,4 6 3 0,-4-6 0 0,-5-8-52 0,9 3-12 0,0-14 0 0,0 0 0 16,0 0 75-16,9 8 12 0,-1-5 2 0,4-3 1 16,1 0-68-16,7-7-14 0,-3-4-8 0,7 0 10 15,1 0-137-15,0 0-27 16,0 0-6-16</inkml:trace>
  <inkml:trace contextRef="#ctx0" brushRef="#br0" timeOffset="105519.7904">15737 15851 2445 0,'0'0'69'0,"0"0"15"0,-8 15-67 0,-5 3-17 16,5-7 0-16,8-11 0 0,-12 11 79 0,4 0 12 15,-1 0 2-15,9-11 1 0,0 0-62 0,-8 19-12 16,4 3-2-16,4 0-1 0,4 0-17 0,0 0 0 15,4 0 0-15,1-1 0 0,3 1 0 0,0-3 0 0,1-5 0 16,3-3-9-16,1 4 9 0,-1-8-13 0,-16-7 5 0,17 0 8 16,3 0-16-16,-7-3 5 0,3-1 1 0,-4-7 0 15,5 0 10-15,-9-4-8 0,0 1 8 0,-3-8-8 16,-1 0 8-16,-4 0 8 0,0-7-8 0,0 3 11 16,-4-3-11-16,4-4 8 0,-5 3-8 0,1 5 8 31,0 6-28-31,0 8-7 0,-4 4-1 0,8 7 0 15,0 0-135-15,-13 11-27 0,-3 15-6 0</inkml:trace>
  <inkml:trace contextRef="#ctx0" brushRef="#br0" timeOffset="106135.3647">15753 17016 1987 0,'-12'73'44'0,"8"-55"8"0,4-18 3 0,-8 15 1 0,-5-4-45 0,13-11-11 0,-4 11 0 0,4-11 0 15,0 0 125-15,0 0 23 0,0 0 5 0,0 0 1 16,0 0-66-16,0 0-14 0,0 0-2 0,0 4-1 16,9-4-46-16,-1-4-9 0,4-3-1 0,5-4-1 15,3-4-14-15,1 0 0 0,-5-3 0 0,1-4 0 16,3 0 0-16,1 0 8 0,0-3-8 0,-5-1 0 16,5 0 0-16,-5-3 0 0,-4 7 0 0,1 0 0 15,-5-4-19-15,0 8-6 0,-8 0-2 16,0-8 0-16,0 8-4 0,-8 0-1 15,4-1 0-15,-8 5 0 0,3 3 15 0,-3 3 2 0,-4 5 1 0,-1-1 0 16,1 8 14-16,-1-1 0 0,1 8 0 0,-5 4-9 0,5 3 21 16,-9 1 4-16,8 6 0 0,-7 1 1 0,7 3 13 15,1 4 2-15,-1 4 1 0,9-1 0 0,0 5-3 16,4-5-1-16,-1-6 0 0,1-1 0 0,8-4-21 0,5 5-8 16,-1-8 0-16,4-4 0 15,1 0-25-15,7 1-11 0,1-8-3 0,-5 0 0 16,-3 3-174-16,7-6-35 0,9-12-8 0,-4 4 0 0</inkml:trace>
  <inkml:trace contextRef="#ctx0" brushRef="#br0" timeOffset="106313.9166">15988 16979 2876 0,'-12'15'64'0,"8"0"12"0,0 14 4 0,0-7 0 0,4-4-64 0,0-18-16 0,0 0 0 0,0 0 0 15,0 11 54-15,0-11 8 0,12 4 2 0,-12-4 0 16,16 3-52-16,9 1-12 0,-4-8 0 0,3 1 0 16,5 6-120-16,-4 1-28 0,0-8-4 0,-5 4-676 15,5 4-136-15</inkml:trace>
  <inkml:trace contextRef="#ctx0" brushRef="#br0" timeOffset="106477.4583">16034 17236 2836 0,'-4'44'63'0,"4"-30"13"0,-5-7 2 0,5-7 1 0,-4 11-63 0,4-11-16 16,0 0 0-16,-4 11 0 0,4-11 64 0,4 8 11 15,9-5 1-15,-5 1 1 0,8-8-60 0,-3 4-17 16,7-3 0-16,5-5 8 16,-4 1-103-16,3 0-21 0,5-8-4 0,-4 1-1146 15</inkml:trace>
  <inkml:trace contextRef="#ctx0" brushRef="#br0" timeOffset="106657.4579">16413 16979 2882 0,'4'-66'82'0,"-4"66"17"0,-4 22-79 0,0 0-20 0,4 0 0 0,0-3 0 15,-5 6 102-15,1 1 17 0,0 3 3 0,0 4 1 16,4-4-82-16,-4 1-16 0,0 6-3 0,4-3-1 15,0 0-98 1,4 0-20-16,-4-7-4 0,4-4-1 0</inkml:trace>
  <inkml:trace contextRef="#ctx0" brushRef="#br0" timeOffset="107199.7316">16738 17507 2206 0,'-8'-11'63'0,"8"11"13"0,-4 14-61 0,0-3-15 0,4-11 0 0,0 0 0 16,0 0 140-16,-4 11 24 0,4-4 6 0,0-7 1 15,0 0-87-15,4 0-18 0,8-3-3 0,-4-8-1 16,5-4-47-16,3-3-15 0,9-8 8 0,0 1-8 15,-1-8 0-15,5 0 0 0,0-4 0 0,0-3 0 32,0-4-32-32,0-4-1 0,-5 1 0 0,5-1 0 15,-12-3-32-15,-1 3-7 0,-8 1 0 0,1 6-1 0,-5 5 21 16,0 6 4-16,-4 8 0 0,-4 4 1 0,4 7 38 0,-13 11 9 0,1-4 0 0,0 12 0 16,-1 3 21-16,-3 7 7 0,-5 4 0 0,5 7 1 15,-5 4 24-15,5 4 5 0,-5 11 1 0,4-5 0 16,5 1 1-16,4 0 0 0,0-7 0 0,4 0 0 15,4-1-38-15,0 1-7 0,0-4-2 0,4-4 0 16,0 4-13-16,0-4 0 0,4-3 0 0,-4 0 0 16,4-4-25-16,5-4-2 0,-5 0 0 15,9-3 0-15,-5-4-195 0,4-4-39 0,1-3-8 16</inkml:trace>
  <inkml:trace contextRef="#ctx0" brushRef="#br0" timeOffset="107384.7429">17167 17265 2962 0,'-17'40'65'0,"17"-40"14"0,0 0 2 0,-4 7 3 0,0 1-68 0,4-8-16 0,0 0 0 0,0 0 0 16,0 0 32-16,0 0 2 0,12 0 1 0,9 0 0 31,0 0-69-31,3 0-14 0,-3-4-2 0,4 4-834 0,3-4-168 0</inkml:trace>
  <inkml:trace contextRef="#ctx0" brushRef="#br0" timeOffset="107559.51">17146 17543 2325 0,'0'0'66'0,"-12"-4"14"0,-1 15-64 0,5-3-16 0,8 3 0 0,-4-4 0 16,8 4 146-16,-4-4 26 0,0-7 4 0,0 0 2 15,12 0-112-15,5 0-22 0,-1 0-5 0,5 0-1 16,4-11-30-16,4 4-8 0,-1-4 0 0,1 0 0 16,4-4-155-16,-4-3-32 0,0 0-6 0</inkml:trace>
  <inkml:trace contextRef="#ctx0" brushRef="#br0" timeOffset="107892.0953">17447 17144 3114 0,'-4'37'68'0,"0"-26"15"0,4-11 2 0,0 0 3 0,0 0-71 0,0 0-17 0,0 0 0 0,4 11 0 16,4 0 52-16,-4-4 8 0,8-3 0 0,1 3 1 16,-1 0-41-16,9 1-9 0,-1-1-2 0,1 0 0 15,4 1-9-15,-5 3 0 0,5-4 0 0,-4 7 0 16,-5-3-17-16,1 8 1 0,-9-5 0 0,0 8 0 15,-4-3-6-15,0 6-1 0,-4-3 0 0,-8 4 0 16,-4 0 15-16,-1 3 8 0,-3-4-10 0,-5 1 10 16,1 3 0-16,-5-3 10 0,4 0 0 0,5-1 0 15,-9-3 10-15,9 0 1 0,3-3 1 0,1-1 0 16,4-4-10-16,4 1-3 0,-1-4 0 0,1 0 0 16,8-4-9-16,1 4 0 0,3 0 0 0,8-3 0 15,5-1 0-15,-1-7-11 0,9-4 1 0,4-3 0 16,0 0-136-16,13-12-27 15,-1-6-6-15</inkml:trace>
  <inkml:trace contextRef="#ctx0" brushRef="#br0" timeOffset="108477.9065">18444 16844 2710 0,'-33'51'60'0,"21"-33"12"0,3-3 2 0,1-4 2 0,-4 0-60 0,4-4-16 0,-1-3 0 0,9-4 0 16,0 0 70-16,0 0 11 0,0 0 3 0,0 0 0 15,4 0-53-15,5-7-11 0,-1 3-1 0,8-3-1 16,1-12-18-16,8 1 0 0,3-4 0 0,1-4 0 16,0-3 0-16,0 0 0 0,-4 0 0 0,-1-4 0 15,1-4 0-15,-4 4 0 0,-5 0-10 0,1-7 10 16,-5 0-24-16,0-4 0 0,-8 0 0 0,-4 7 0 16,0-3-9-16,0 7-3 0,-4 3 0 15,-4 5 0-15,0 7 18 0,-4 3 3 0,3 4 1 0,-7 4 0 0,-1 3 14 16,1 11 10-16,-1-3-2 0,-3 11 0 0,3 3 16 0,-3 4 4 15,-1 11 0-15,5 3 0 0,3 5-4 0,1 3 0 16,0 0 0-16,7 0 0 0,5-4-9 0,0 0-3 16,5 0 0-16,-1 1 0 0,4-5-12 0,4-3 0 15,-4 0 0-15,9-7-10 16,-9 3-22-16,13-7-4 0,-5-4 0 0,1 1-1 16,3-1-158-16,1-7-31 0,-5-4-6 0</inkml:trace>
  <inkml:trace contextRef="#ctx0" brushRef="#br0" timeOffset="108675.3582">18909 16712 2773 0,'-8'-33'79'0,"8"33"17"0,-4 11-77 0,0 0-19 0,4-11 0 0,0 0 0 16,0 0 68-16,0 0 9 0,4 7 3 0,4 1 0 15,9-1-48-15,-5-3-10 0,9-4-2 0,4 3 0 16,3 1-78-16,1-4-16 0,4-7-3 0,0 7-775 16,-4 3-156-16</inkml:trace>
  <inkml:trace contextRef="#ctx0" brushRef="#br0" timeOffset="108866.3266">18881 16954 2822 0,'-17'69'62'0,"13"-50"13"0,4-19 2 0,0 0 3 0,0 0-64 0,0 0-16 16,0 0 0-16,12 10 0 0,1-2 31 0,3-1 3 15,9-7 1-15,4-4 0 0,8-3-35 0,0 0 0 16,0-4 0-16,4 0 0 16,0-7-159-16,1 7-35 0,-1-8-7 0</inkml:trace>
  <inkml:trace contextRef="#ctx0" brushRef="#br0" timeOffset="109271.7556">19354 16565 3078 0,'-16'41'68'0,"12"-30"13"0,4-11 3 0,0 0 3 0,0 0-70 0,0 0-17 0,0 0 0 0,0 0 0 15,8 7 44-15,0-3 4 0,9-4 2 0,3 0 0 16,9 3-30-16,-4-6-5 0,8 3-2 0,-8 0 0 15,3 0-13-15,1 3 0 0,4 1 0 0,-4-4 0 16,-4 4 0-16,-5 3-8 0,1-3 8 0,-4-1-13 16,-5 5-3-16,-4 3-1 0,-8-11 0 0,0 11 0 15,-4 7 7-15,-4-3 2 0,-9 3 0 0,5-3 0 16,-5-4 8-16,-3 0 0 0,-1 7 0 0,1 0 0 16,-1-7 0-16,5 0 0 0,-1 4 0 0,1-1 0 0,3 1 0 15,5-4 12-15,0 0-4 0,8-4 0 0,-4 4 0 16,8-3 0-16,4 3 0 0,4-4 0 0,5 0-8 15,-5 1 0-15,9 3 0 0,-1 0 8 0,5-4-8 0,0 0 0 16,4 4 0-16,-5 0 0 0,1-3 0 0,0 3 0 16,-5 0 0-16,1-1 0 0,-9 5 9 0,1-4 1 15,-5 4 0-15,-4-1 0 0,-4 1 24 0,0 0 5 16,-4-1 1-16,0 1 0 0,-4 0-4 0,-5-1 0 16,-3 5 0-16,-1-5 0 0,-3 1-18 0,-1 0-4 15,-4-4-1-15,5 0 0 0,-1-4-13 0,1 0 0 16,-5 4 0-16,0-7 0 15,-4-1-109-15,-4 1-22 0,0-4-4 0</inkml:trace>
  <inkml:trace contextRef="#ctx0" brushRef="#br0" timeOffset="125631.3961">5140 15009 2617 0,'-8'63'57'0,"4"-49"12"0,-9-3 3 0,5 0 2 0,-8 0-59 0,7 4-15 0,-3-1 0 0,4 1 0 15,4-4 100-15,-5-4 18 0,9-7 3 0,0 0 1 16,0 19-54-16,9-5-12 0,-9-14-1 0,0 0-1 16,16 15-18-16,9-8-3 0,4 4-1 0,12-3 0 15,-8-1-9-15,8 0-3 0,0 4 0 0,5-3 0 16,-1-5-12-16,0 1-8 0,1 3 8 0,3 1-8 16,5-1 0-16,-5 0 8 0,5-3-8 0,-5 0 0 15,-4 3-40-15,1 0-12 16,-1 0-2-16,-4 1-938 0,-12-1-187 0</inkml:trace>
  <inkml:trace contextRef="#ctx0" brushRef="#br0" timeOffset="125888.0114">5523 14929 3158 0,'-8'-33'90'0,"8"33"18"0,-4 14-86 0,4 1-22 0,0-4 0 0,0-11 0 16,4 7 73-16,8 4 11 0,-7 0 1 0,11 0 1 15,-4 4-43-15,5 0-9 0,8 3-2 0,-1 0 0 16,5 4-21-16,-4 4-11 0,4-1 10 0,4 1-10 16,4 0 8-16,-4-1-8 0,-4 5 0 0,-5-1 0 15,-3 0 0-15,-5 1 0 0,-3-5 0 0,-5 8 0 16,-8-4 0-16,-4 4 0 0,-9-3 0 0,-7 3 0 16,-5 0 0-16,-8 3 0 0,0 1 0 0,-4-1 0 31,-16-6-40-31,7 3-15 0,-3 3-2 0,4-3-944 0,3-3-189 0</inkml:trace>
  <inkml:trace contextRef="#ctx0" brushRef="#br0" timeOffset="127443.4696">19532 11611 660 0,'0'0'18'0,"0"0"6"0,8 11-24 0,-8-11 0 16,0 0 0-16,0 0 0 0,0 0 161 0,0 0 28 16,-8 8 6-16,8-8 1 0,-9 7-51 0,9-7-9 15,-8 7-3-15,8-7 0 0,0 0-12 0,0 0-2 16,0 0-1-16,0 0 0 0,0 0-13 0,0 0-2 16,0 0-1-16,-4 4 0 0,4-4-14 0,0 0-4 15,0 0 0-15,0 0 0 0,0 0-18 0,0 0-4 16,-8 4-1-16,0-4 0 0,-1 0-12 0,5-8-2 15,-4 8-1-15,-4-7 0 0,3 3-16 0,1-3-3 16,-4 0-1-16,-1-4 0 0,1 0-14 0,-4 0-4 16,-1 0 0-16,5 0 0 0,-9 0-8 0,5 0 0 15,-5 0 0-15,0-4 0 0,-3-3 0 0,-5 0 0 0,4 3-12 16,-4-3 12-16,0 3-9 0,5 0 9 0,-5 1 0 16,0-1 0-16,4 0-8 0,1-3 8 0,-1 7 0 0,8 0 0 15,-3 4 0-15,3-1 0 0,-3 1 0 0,7-4 0 16,1 4 0-16,0 3 0 0,-1 0 0 0,5 1 0 15,0-1 0-15,4 0 12 0,4 4-3 0,0 0-1 16,0 0 0-16,0 0-8 0,0 0 12 0,0 0-4 16,0 0-8-16,0 0 0 0,0 0 0 0,0 0 0 15,0 0 0-15,0 0 0 0,-4 11 0 0,4 0 0 16,-5 0 0-16,10 4 0 0,-5 3 0 0,0 1 0 16,0 3 0-16,-5 0 0 0,5 3 0 0,-4 1 0 15,4 7 0-15,-8-4 0 0,0 8 0 0,0-4 0 16,-1 0 0-16,5-4 8 0,-8 4-8 0,4-7 0 15,-1 3 0-15,-3-4 0 0,4-3 8 0,0 0-8 0,-1-3 0 16,5-5 0-16,-4 1 0 0,4-8 0 0,0 4 0 16,4-11 0-16,0 0 0 0,0 11 0 0,4-3 0 15,-4-8 0-15,0 0 0 0,12-4 0 0,1 4 0 0,3-4 0 16,1 4 0-16,3-3 0 0,1 3-15 0,3 0 5 16,1 0 1-16,4 3 0 0,4-3 9 0,0 4 0 15,4 0 0-15,4 3 0 0,-4 4 0 0,9 7-10 16,-5-3 10-16,4 3 0 0,-4 0 0 0,1 1-8 15,-1-1 8-15,0 0 0 0,-4 1 0 0,0-5 0 16,4-3 0-16,-12 4 0 0,0-4 0 0,-8 0 0 0,-1-7 0 16,1-1 0-16,-5 1 0 0,-3-4 8 0,-1 0-8 15,-4 0 0-15,-8 0 12 0,0 0-3 0,8-4-1 0,-8 4 0 16,0 0 10-16,0-7 2 0,-4-4 0 0,0 0 0 16,0 0-5-16,0 0-1 0,0-7 0 15,4-4 0-15,-4 0-14 0,4-4 8 0,0 1-8 0,4-1 0 16,-4-3 0-16,8-1 0 0,0-3 0 0,5 0 0 15,-5 0 0-15,4 4 0 0,-3 0-12 0,3 3 12 16,-4 4-20-16,5 8 2 0,-5 3 1 0,0 0 0 16,-8 11-63-1,4-4-13-15,4 4-3 0,1 7-882 0,-9 4-177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69.51501" units="1/cm"/>
          <inkml:channelProperty channel="Y" name="resolution" value="415.70438" units="1/cm"/>
          <inkml:channelProperty channel="T" name="resolution" value="1" units="1/dev"/>
        </inkml:channelProperties>
      </inkml:inkSource>
      <inkml:timestamp xml:id="ts0" timeString="2018-10-03T21:04:20.332"/>
    </inkml:context>
    <inkml:brush xml:id="br0">
      <inkml:brushProperty name="width" value="0.05292" units="cm"/>
      <inkml:brushProperty name="height" value="0.05292" units="cm"/>
      <inkml:brushProperty name="color" value="#FF0000"/>
    </inkml:brush>
    <inkml:context xml:id="ctx1">
      <inkml:inkSource xml:id="inkSrc1">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1" timeString="2018-10-03T21:04:21.259"/>
    </inkml:context>
  </inkml:definitions>
  <inkml:trace contextRef="#ctx0" brushRef="#br0">22230 12615 0,'107'29'16</inkml:trace>
  <inkml:trace contextRef="#ctx1" brushRef="#br0">16359 10839 2908 0,'-16'18'64'0,"16"-18"14"0,-9-4 2 0,9 4 1 0,0 0-65 0,0 0-16 0,0 0 0 0,9 8 0 16,3-5 64-16,9-6 10 0,3 3 2 0,5-4 0 15,8 0-48-15,4 1-8 0,5-1-3 0,7-3 0 16,1 3-17-16,4 4 0 0,-5 0 0 0,9 0 0 16,0 0 0-16,0 0 0 0,-1 0 0 0,-3 0 0 0,-4 0-9 15,-5 4-6-15,-8-4-1 0,-8 0 0 16,-4 0-103-16,-8 3-21 0,-9-3-4 0,-4-3-712 15,-4 3-144-15</inkml:trace>
  <inkml:trace contextRef="#ctx1" brushRef="#br0" timeOffset="331.0006">16149 11077 2887 0,'0'0'64'0,"0"0"12"0,0 0 4 0,0 0 0 0,8 3-64 0,5 1-16 16,3-4 0-16,5-4 0 0,-5 1 75 0,13-5 11 0,4 8 2 0,8 0 1 15,0 4-33-15,9 0-6 0,3 3-2 0,1 4 0 16,4 4-28-16,-5-1-7 0,1 5-1 0,-1-1 0 16,-3 0-12-16,-1 1 11 0,-3-1-11 0,-9 4 10 15,0 0-10-15,-13 0 10 0,-7 0-10 0,-5 0 10 16,-8 0-1-16,-8 7 0 0,-4 4 0 0,-8 0 0 16,-13 7-9-16,0-7 0 0,-12 7 9 0,-1-3-9 15,-3-4 0-15,0 4 0 0,-5-4 0 0,5-4 0 16,4-4 0-16,4 1 0 0,4-4 0 0,8-4 0 15,9 1 0-15,3-5 0 0,9-3 10 0,0 0-10 16,0 0 8-16,16 0-8 0,5 0 0 0,7 0 0 16,9-7 0-16,0 0 0 0,9-1 0 0,3 1 0 15,0 0 0-15,9-4 0 0,-1 0-8 0,1 0 8 16,4-4-10 0,3-3 2-16,5-1 0 0,0-3-1025 0,0 0-205 0</inkml:trace>
  <inkml:trace contextRef="#ctx1" brushRef="#br0" timeOffset="986.5739">18176 11381 2598 0,'-12'-41'74'0,"12"41"15"0,0 0-71 0,0 8-18 0,0-8 0 0,0 0 0 16,-8 0 116-16,8 0 20 0,0 0 4 0,-9 0 1 15,1-8-70-15,4 1-15 0,-4-4-2 0,4 4-1 16,-5-4-35-16,5 0-7 0,-4-4-2 0,-4 0 0 16,3 8-9-16,-3-4 0 0,-4 4 0 0,3 3 8 15,-3-3-8-15,-9 7 0 0,0 4 9 0,-4 3-9 16,1 11 0-16,-1 4 0 0,-4 7 0 0,4 4 0 0,4 4 9 15,0 3 1-15,5 1 0 0,-1-1 0 0,5 0-1 16,12 0 0-16,-5-3 0 0,9-4 0 0,0-4-9 16,9 1 10-16,7-8-10 0,9-4 10 0,4-4-10 0,4-3-16 15,4-3 4-15,-4-5 1 0,8-3 11 0,-4-3 0 16,0-12-9-16,4-7 9 0,0-3-12 0,5-12 1 16,-1-7 1-16,-8-7 0 0,-4-12-5 0,0-6-1 15,8-12 0-15,-4 1 0 0,0-8-4 0,1 0 0 16,-10-4-1-16,1 8 0 0,0 0 6 0,-8 18 2 15,-5 8 0-15,-3 14 0 0,-5 11 5 0,0 11 8 0,-8 7-13 16,0 15 5-16,0 0 20 0,-8 22 5 0,-9 15 1 16,-3 14 0-16,-5 15 23 0,-4 14 5 0,4 1 1 15,1 3 0-15,-1 0-8 0,8-3-2 0,17-4 0 16,-4-4 0-16,0-3-37 0,0-8 0 0,0-7 0 0,4-4 0 16,12-7-28-1,1-4-6-15,-1-7-2 0,5-4 0 0,3-7-88 16,5-3-17-16,-5-5-4 0,5-6-738 0,0-5-147 0</inkml:trace>
  <inkml:trace contextRef="#ctx1" brushRef="#br0" timeOffset="1330.0298">18629 11487 3308 0,'0'14'73'0,"0"1"15"0,0 0 4 0,0-1 0 0,0-3-74 0,0-11-18 16,4 8 0-16,5-1 0 0,3 0 26 0,0-3 2 15,5 3 0-15,3-7 0 0,1 0-28 0,8 0 0 16,-4-3 0-16,8-5 0 0,0-6 0 0,0-1-16 16,-1-3 4-16,-3-4 1 15,-4 3-33-15,4-2-8 0,-4-1 0 0,-5-4-1 16,-7 8 9-16,-1-8 3 0,-8 4 0 0,-4-4 0 0,-4 1 25 0,-8 3 6 16,-5 0 1-16,1 4 0 0,-9 3 9 0,0 4 0 15,-8 4 10-15,0-1-10 0,0 16 8 0,0 3-8 16,-4 3 0-16,-4 8 0 0,4 7 24 0,4 8-2 15,4 3 0-15,4 4 0 0,9 0 21 0,-1 0 4 0,9 0 1 16,8 0 0-16,4-7-31 0,5-4-5 0,3 0-2 16,4-8 0-16,9 1-10 0,0-1-11 0,0-6 3 0,3-5 0 31,5-3-20-31,4-3-4 0,5-5-1 0,-1-3 0 16,4-7-171-16,5-4-35 0,-1-4-6 0</inkml:trace>
  <inkml:trace contextRef="#ctx1" brushRef="#br0" timeOffset="2065.1157">19466 11428 2329 0,'0'33'51'0,"0"-33"10"0,0 0 3 0,0 0 2 0,0 0-53 0,0 0-13 0,0 0 0 0,0 0 0 16,0 0 120-16,0 0 20 0,0 0 5 0,0-3 1 15,-4-1-67-15,4-3-14 0,-5-1-2 0,5 1-1 16,-4-4-32-16,-4-4-6 0,4 1-2 0,-4-1 0 15,-1 0-10-15,-3 4-1 0,0-3-1 0,-1 6 0 16,1-3 5-16,-4 4 1 0,-1 3 0 0,-4 4 0 16,1 8-16-16,-5 3 0 0,0 0 0 0,1 11 0 15,-1 3 9-15,0 8-1 0,5 0 0 0,-1 0 0 16,5 0 6-16,3 0 1 0,9 0 0 0,4-4 0 16,4 1-15-16,0-5 0 0,5-3 0 0,7 0 0 15,5 0 0-15,-1-7-8 0,5-1 8 0,4-3-13 16,0 0 3-16,0-7 1 0,-1 0 0 0,1-8 0 15,-4 4-10-15,4-7-1 0,-5-4-1 0,5 0 0 16,-4-4-8-16,0-7-2 0,-1-7 0 16,1-4 0-16,-8-4-15 0,3-3-3 0,-3-8-1 15,-1 4 0-15,-3 1 0 0,-5 6 0 0,0 8 0 0,-4 3 0 16,4 8 50-16,-8 10 0 0,0 8 0 0,0 0 9 0,-8 19 44 0,0 10 9 16,-4 8 2-16,-1 14 0 0,-3 15 21 0,3 3 5 15,1 1 1-15,-4 7 0 0,3 0-21 0,1 3-4 16,-1-7-1-16,1 4 0 0,4-7-40 0,-4-8-8 15,3-7-1-15,-3-7-1 0,0-1-15 0,-1-6 0 16,1-5 0-16,-5-3 0 0,1 0 0 0,-5-7-8 0,-3-1 8 16,-5-10 0-1,-4-4-56-15,0-4-5 0,-4-3-1 0,-4-4 0 16,-5-7-82-16,1-8-16 0,4-7-3 0,4-7-1164 0</inkml:trace>
  <inkml:trace contextRef="#ctx1" brushRef="#br0" timeOffset="2591.3959">20467 10912 2440 0,'0'22'54'0,"0"-22"11"0,0 0 3 0,0 0 0 0,0 0-55 0,0-4-13 0,-4-3 0 0,0-4 0 16,0 0 72-16,4 0 11 0,-5 0 2 0,1-4 1 16,-4 4-26-16,0-3-6 0,0 6-1 0,-1 5 0 15,-3-1 0-15,-9 4 0 0,-3 4 0 0,-1 10 0 16,0 8-4-16,-8 8-1 0,0 10 0 0,-8 8 0 15,0 6-11-15,0 9-2 0,-1 10-1 0,5 4 0 16,4 7-10-16,5 0-1 0,7-3-1 0,9-4 0 16,3-8-14-16,9-3-8 0,13-4 10 0,3 1-10 15,5-12-9-15,8 0-8 0,8-3-2 0,0-12 0 16,8-3-9-16,0-11-3 16,5 0 0-16,-1-7 0 0,5-4-80 0,-1-11-16 15,1-11-3-15</inkml:trace>
  <inkml:trace contextRef="#ctx1" brushRef="#br0" timeOffset="3904.3901">20632 11282 2336 0,'-13'-48'66'0,"9"41"15"0,4 7-65 0,0 0-16 0,0 0 0 0,-8 0 0 15,4-7 141-15,4 7 25 0,0 0 5 0,0 0 1 16,-4 7-50-16,4-7-10 0,0 0-1 0,0 11-1 15,0 11-54-15,0 3-10 0,0 5-2 0,0 3-1 16,4 7-21-16,0 4-4 0,-4 0-1 0,4 0 0 16,0 0-17-16,4-4 0 0,-3-3 0 0,3-4 0 15,4-4 0-15,-4 0 0 0,5-7 0 0,-5 0 0 0,8-7 0 16,-3-1 0-16,-1-3 0 0,5-3 0 0,-1-5 0 16,5 1 0-16,-5-4 0 0,1-7 0 0,3-1 0 15,-3-6 0-15,-1-5-8 0,1-6 8 0,-1-8 0 16,5-4-11-16,-1-7 11 0,5-3-10 15,4-12-21-15,-4 1-4 0,-1 3-1 0,1 0 0 16,0 0-105-16,0 7-22 0,-9 8-4 0,5 7-717 16,-9 4-143-16</inkml:trace>
  <inkml:trace contextRef="#ctx1" brushRef="#br0" timeOffset="4134.3002">21213 11725 3243 0,'4'55'72'0,"0"-37"14"0,0 0 3 0,-4-7 2 0,4 4-73 0,0-4-18 0,0 4 0 0,0-1 0 16,1 1 39-16,-1 0 4 0,-4 3 1 0,0 0 0 15,4 1-36-15,-4 2-8 0,0 1 0 0,0 4 0 16,-4-4-57-16,4 4-14 0,0-8-2 0,0-3-1 15,-4-1-114-15,4-3-24 0,-5 0-4 0</inkml:trace>
  <inkml:trace contextRef="#ctx1" brushRef="#br0" timeOffset="4271.5173">21287 11549 2975 0,'-17'-18'84'0,"17"18"19"0,-4 14-83 0,-4 1-20 16,0-11 0-16,-1 3 0 0,-3 0 93 0,4 1 15 15,-5-5 2-15,5 5 1 16,0-1-127-16,4-7-26 0,-4-4-5 0,8-3-1357 16</inkml:trace>
  <inkml:trace contextRef="#ctx1" brushRef="#br0" timeOffset="4504.6636">21653 10740 3384 0,'0'26'75'0,"0"-26"15"0,0 0 3 0,0 0 1 0,5 10-75 0,-5-10-19 0,4 15 0 0,8 0 0 15,-4 3 45-15,5 8 6 0,-1 7 1 0,0 7 0 16,5 4-26-16,-1 7-5 0,-3 4-1 0,-1 4 0 16,0 7-20-16,-3 3 9 0,-5 4-9 0,-4 4 0 15,-8 0 9-15,-5-4-9 0,-7 1 0 0,-5-1 9 16,-12 0-41-16,-9 0-8 15,-7 1-1-15,-5-5-1019 0,-8 1-204 0</inkml:trace>
  <inkml:trace contextRef="#ctx1" brushRef="#br0" timeOffset="4976.5144">16895 12475 2998 0,'-4'48'66'16,"4"-48"14"-16,0 0 2 0,0 0 2 0,0 0-67 0,0 0-17 0,0 0 0 0,4 15 0 16,-4-15 77-16,4 14 12 0,4 1 3 0,-4 0 0 15,0-1-67-15,5 1-13 0,-1 3-2 0,-4 1-1 0,0 3-9 16,4 0-12-16,-4-1 2 0,1 5 1 16,-5-4-74-16,4 0-14 0,-4 0-3 0,0-4-1 15,0 1-96-15,-4-8-19 0,-1 0-4 0</inkml:trace>
  <inkml:trace contextRef="#ctx1" brushRef="#br0" timeOffset="5105.4681">16948 12164 2870 0,'-16'-29'81'0,"8"29"19"0,-1 15-80 16,-3 3-20-16,0-11 0 0,-1 8 0 0,-3 0 93 0,-1 3 15 0,1-4 4 0,-1 1 0 31,1 0-192-31,8 3-39 0,-1-3-7 0</inkml:trace>
  <inkml:trace contextRef="#ctx1" brushRef="#br0" timeOffset="20475.6099">2948 10546 1800 0,'0'7'40'0,"0"-7"8"0,0 0 1 0,-4 7 1 0,4-7-40 0,0 0-10 0,0 0 0 0,0 0 0 16,0 11 140-16,-4 0 27 0,4-11 5 0,0 0 0 15,0 0-50-15,-8 8-10 0,8-8-3 0,0 0 0 16,0 0-33-16,-13 3-6 0,5 1-2 0,0 0 0 15,-4-1-37-15,-1-3-8 0,5 0-2 0,-13-3 0 16,5-1-8-16,-5-3-1 0,1-4-1 0,-1 0 0 16,-8-4-11-16,-4-3 0 0,-4-4 0 0,0 0 8 15,4 0-8-15,-4 0-14 0,4-4 3 0,0 1 1 16,4-1-3-16,-4 8-1 0,9-4 0 0,-5 3 0 16,4 5 3-16,4-1 1 0,5 4 0 0,4 8 0 15,-1-1-4-15,1 8-1 0,8 3 0 0,-4 7 0 16,8 5-9-1,0 10-1-15,0 8-1 0,8 10 0 0,0 5 11 0,0 10 3 0,5 15 0 0,-1 7 0 16,-8 11 12-16,8 8 15 0,-7-1-3 0,3 12-1 16,-8 14-1-16,4 0 0 0,-4 4 0 0,0 7 0 15,-4 4-10-15,4-8 12 0,0 4-12 0,-8 1 12 16,3-9-12-16,-3 1 10 0,0 0-10 0,8-11 10 16,-12-8-10-16,3-6 12 0,5-1-12 0,-8-7 12 0,8-8-12 15,-9-3 8-15,1-15-8 0,8-7 8 0,-8-7-8 16,3-8 10-16,5-7-10 0,-4-4 10 0,4-7 4 0,0-7 1 15,4-1 0-15,0-6 0 0,0-5-1 0,4 5 0 16,0-8 0-16,8 0 0 0,1-4-14 0,-1 0 9 16,13-3-9-16,-5-4 8 0,5 0-8 0,8 0 10 0,8-4-10 15,0 1 10-15,13-5-2 0,4-3 0 0,8 4 0 16,4-4 0-16,4 0-8 0,4 0 0 0,-8 0 9 0,17 4-9 16,-5 3 0-16,-4 0 0 0,5 4-10 0,-5 4-940 15,-16 3-188-15</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3T21:05:33.093"/>
    </inkml:context>
    <inkml:brush xml:id="br0">
      <inkml:brushProperty name="width" value="0.05292" units="cm"/>
      <inkml:brushProperty name="height" value="0.05292" units="cm"/>
      <inkml:brushProperty name="color" value="#FF0000"/>
    </inkml:brush>
  </inkml:definitions>
  <inkml:trace contextRef="#ctx0" brushRef="#br0">21377 828 2206 0,'0'0'48'0,"0"0"11"0,0 0 1 0,0 0 3 0,-8 11-51 0,8-11-12 16,0 0 0-16,0 0 0 0,0 0 78 0,-8-7 13 16,4 3 2-16,4 4 1 0,0 0-26 0,0 0-4 15,0 0-2-15,0 0 0 0,0 0-18 0,0 0-3 16,0 0-1-16,0 0 0 0,-4 11-17 0,0-7-4 16,4 10-1-16,0-6 0 0,0 2-18 0,0 1 8 15,0 0-8-15,0 4 0 0,-5-4 0 0,5 7-14 16,-4-3 1-16,4 3 0 0,-4-10-9 0,0 3-2 0,-4 7 0 15,-5-11 0-15,5 4 4 0,0-11 1 0,-4 0 0 16,3 0 0-16,-3-7 9 0,0-4 2 0,-1 0 0 16,1 4 0-16,-5-12 8 0,5 1 0 0,4 0 0 0,-4-1 0 15,3 1 0-15,5-4 0 0,0 0 0 0,0-3 11 16,4 6 2-16,4 8 1 0,0-3 0 0,0 10 0 16,0-3-2-16,5-1 0 0,3 16 0 0,0-8 0 15,1 11 0-15,3 3-1 0,1-3 0 0,-1 0 0 16,1 4-11-16,3-4 8 0,-3 0-8 0,-1 3 8 15,-3-6-8-15,-1 6 0 0,0 1 0 0,-3-8 0 16,-1 4 9-16,-4-3-9 0,-8 10 10 0,4-7-10 16,-8 0 9-16,-1 4-9 0,-3-8 8 0,0 4-8 15,-5-4 10-15,-4 4-10 0,5-7 12 0,-5 0-12 16,1-1 12-16,3-3-4 0,1-11 0 0,-1 4-8 16,5-4 9-16,0 0-9 0,8-7 0 0,4-1 9 0,4-3-9 15,4 0 0-15,0 0 0 0,9 0 0 0,-1-3-16 16,1 14 4-16,-1-7 0 0,1 10 1 0,-5-3 2 0,4 4 0 15,-3 7 0-15,-1 0 0 0,-4 7-5 16,5 4-1-16,-1-3 0 0,-8-1 0 0,0 8 15 0,-4-1 0 16,0 4 0-16,-4-10-9 0,-4 10 9 0,0-7 0 15,-1-4 8-15,1 12-8 0,-4-1 13 0,4-7-1 16,-5-4-1-16,1-7 0 16,0 0-87-16,3-11-16 0,5 4-4 0,4-8-1107 0</inkml:trace>
  <inkml:trace contextRef="#ctx0" brushRef="#br0" timeOffset="610.0722">22453 443 2181 0,'0'0'48'0,"0"0"9"0,0 0 3 0,0 0 2 0,0 0-50 0,0 0-12 16,0 0 0-16,0 8 0 0,-4-8 136 0,0-8 25 16,-1 5 5-16,-3-1 1 0,4 0-69 0,-4 4-14 15,0-14-2-15,-1 10-1 0,1-3-26 0,-8 7-6 16,-1-11-1-16,1 11 0 0,-9-7-12 0,-4 14-2 0,4-4-1 15,-8 5 0-15,0 3-15 0,-4 3-3 0,0 5-1 16,0 3 0-16,4 0-14 0,4-4 0 0,1 0 0 16,11 1 0-16,1-1 0 0,7-7 8 0,1 4-8 15,12 3 0-15,4-7 0 0,9 7 0 0,8-11-9 0,4 4 9 16,8-3-9-16,8-8 9 0,0 3-8 0,5 5 8 16,-9-8 0-16,4 7-8 0,-8-7 8 0,0 0 0 15,-8 4 0-15,-4-1 0 0,-4-3 0 0,-1 4 0 16,-3 3 0-16,-9-3 0 0,-8-4 0 0,0 0 0 15,0 0 8-15,0 15 0 0,-8-4 0 0,-9 3 0 16,-3 1 12-16,-9 0 2 0,-13 3 1 0,1 0 0 16,-4-3-10-16,-4 0-1 0,-1-1-1 0,5-3 0 15,-1 0-44-15,9-4-9 16,0 1-2-16,8-8-979 0,5 3-196 0</inkml:trace>
  <inkml:trace contextRef="#ctx0" brushRef="#br0" timeOffset="4055.4651">21180 1022 2188 0,'0'0'48'0,"0"0"11"0,0 0 1 0,-9 7 1 0,5-3-49 0,-8 3-12 0,4 1 0 0,-1-8 0 15,1 11 144-15,0-4 27 0,-4 4 5 0,-1 4 0 16,1 3-65-16,-5 0-14 0,1 8-2 0,-9 3-1 16,5 4-38-16,-9 4-7 0,-4 10-1 0,0 5-1 15,-4 2-27-15,-4 12-6 0,-1 15-1 0,1-8 0 16,0 8-13-16,0-12 0 0,4 1 0 0,0-4 0 16,0 3 0-16,4-6 0 0,4-12 0 0,0-4 0 15,0-3-20-15,4 0 0 0,1-7 0 0,3-8 0 16,9-3-20-1,-5-8-5-15,1 0-1 0,7-3 0 0,9-15-102 0,0 0-21 16,0 0-4-16,5-18-1047 0</inkml:trace>
  <inkml:trace contextRef="#ctx0" brushRef="#br0" timeOffset="4311.2788">21225 769 3207 0,'0'0'71'0,"0"15"14"0,-4-4 3 0,4 0 2 0,0 11-72 0,0 7-18 16,0-3 0-16,4 14 0 0,0 11 44 0,8-3 6 16,-3 3 1-16,7 4 0 0,1 7-31 0,7-3-5 15,1 11-2-15,8 3 0 0,0 7-13 0,4 1 0 16,0-1 8-16,-4-3-8 0,4 4 0 0,4-8 0 16,1-3 0-16,-5-1 0 0,0 8 0 0,-4-7 0 15,4-4 0-15,-8 0 0 0,0-1 0 0,-1-10 0 16,-3 8 0-16,-4-16 0 15,3 1-99-15,-7-4-16 0,-1-4-3 0,-7-7-829 16,-1-4-165-16</inkml:trace>
  <inkml:trace contextRef="#ctx0" brushRef="#br0" timeOffset="4900.751">20232 2527 2077 0,'0'0'45'0,"0"0"10"0,0 0 1 0,0 0 4 0,8 0-48 0,-8 0-12 0,0 0 0 0,0 0 0 16,9 7 144-16,-9-7 26 0,-9 8 6 0,9-8 0 15,0 18-120-15,-12 4-25 0,0 3-5 0,-9 5-1 16,-4 3 73-16,-4 14 14 0,1 12 4 0,-10 3 0 16,-3-3-71-16,-4 3-13 0,4 4-4 0,-9 0 0 15,-7 3-15-15,3-10-3 0,5 7-1 0,-1-4 0 16,1 8-9-16,3-4 0 0,1-12 9 0,8-2-9 16,8-16 0-16,-4 5-16 0,8-5 2 0,5-3 1 15,3-11-76-15,5 0-15 16,8 0-4-16,-4-7-810 0,8-4-162 0</inkml:trace>
  <inkml:trace contextRef="#ctx0" brushRef="#br0" timeOffset="5130.4297">20220 2534 3204 0,'-4'8'71'0,"4"6"14"0,0-7 3 0,0-7 1 0,0 11-71 0,0 0-18 0,8 4 0 0,-4-4 0 15,0 7 46-15,4 8 6 0,1 7 0 0,-1 4 1 16,0 10-30-16,8 1-7 0,1 10 0 0,-1 8-1 16,1 4-15-16,4-1 8 0,-9-3-8 0,4-3 0 15,-3-1 0-15,3 4 0 0,-3 7 0 0,3-11 0 32,1-7-83-32,3 0-13 0,1-7-2 0,-5-1-864 0,5-6-173 0</inkml:trace>
  <inkml:trace contextRef="#ctx0" brushRef="#br0" timeOffset="5578.8512">22000 2758 2471 0,'-13'-22'70'0,"13"22"15"0,0 0-68 0,0 0-17 0,0 0 0 0,-4 3 0 16,-4 1 141-16,4 7 25 0,4-11 5 0,-4 4 1 15,-5 3-88-15,5 4-16 0,-4 4-4 0,0 3-1 16,0 15-36-16,-5 3-7 0,-7 12-2 0,3 0 0 16,-8 10 1-16,-3 4 0 0,-5 4 0 0,0-7 0 15,-4 18-5-15,-1-4-1 0,-3-7 0 0,8 0 0 16,0-4-13-16,4-3 0 0,1-4 0 0,3-4 0 15,4-4 0-15,1-6-18 0,3-8 2 0,5-4 1 16,4 0-100 0,3-10-20-16,1-5-4 0,8-3-772 0,5-11-154 0</inkml:trace>
  <inkml:trace contextRef="#ctx0" brushRef="#br0" timeOffset="5785.6802">22020 2670 2912 0,'0'0'83'0,"0"0"17"0,0 7-80 0,0 4-20 16,0 0 0-16,0 0 0 0,0 0 112 0,4 7 18 16,0 1 4-16,9 14 1 0,-5-8-63 0,0 15-13 15,5 4-3-15,3 8 0 0,1 6-25 0,-5 8-6 16,0 0-1-16,5 4 0 0,3-4-14 0,5-1-10 16,-4 1 12-16,-1-3-12 0,1-1 8 0,-1-4-8 15,1-6 0-15,-4-1 0 16,3-7-60-16,-3 3-15 0,3-3-3 0,1-3-943 15,-9-5-189-15</inkml:trace>
  <inkml:trace contextRef="#ctx0" brushRef="#br0" timeOffset="6874.4525">22399 4039 2112 0,'0'0'60'0,"0"0"13"0,-4 7-58 0,0 8-15 0,4 0 0 0,-4-1 0 0,-4 1 140 0,-1 3 24 16,-3 1 6-16,-4 6 1 15,-1 8-69-15,-4 0-14 0,-3 7-2 0,-5 1-1 0,0 10-40 0,-4 4-8 16,0 4-1-16,0 6-1 0,0 9-19 0,-4-5-3 16,8-7-1-16,5-3 0 15,-1-4-12-15,4-7 0 0,5-8 8 0,-1-4-8 16,5 1-19-16,0 0-6 0,3-4-2 0,1-8-885 16,8-6-178-16</inkml:trace>
  <inkml:trace contextRef="#ctx0" brushRef="#br0" timeOffset="7124.9464">22506 3951 3171 0,'-8'37'70'0,"12"-26"14"0,-4 0 4 0,0 3 0 0,0 1-70 0,0-4-18 0,8 7 0 0,-3 4 0 15,-1 8 67-15,4-5 9 0,-4 1 3 0,8 3 0 16,1 4-53-16,-1 7-10 0,5 4-3 0,3 8 0 15,1-1-13-15,8 11 8 0,-1 8-8 0,1 3 0 16,0 4 0-16,0 3 8 0,8-3-8 0,-4 0 0 16,0-7 0-16,0 3 0 0,-4-3 0 0,4-1 0 15,-4-3 0-15,-5-7 0 0,-3-1 0 0,-5-6 0 16,1-9-96 0,-5 1-16-16,-4-7-4 0,1-11-1328 0</inkml:trace>
  <inkml:trace contextRef="#ctx0" brushRef="#br0" timeOffset="8770.6902">19457 3574 1972 0,'0'11'44'0,"0"4"8"0,0-8 3 0,0-7 0 0,-4 11-44 0,-4-7-11 16,4-1 0-16,-4-3 0 0,4-3 112 0,-5-1 20 15,1 4 4-15,4-4 0 0,-4 1-51 0,0-1-10 0,3 0-3 0,-3 1 0 16,0-5-28-16,4 5-7 0,0-1-1 0,0 4 0 16,-1-7-9-16,-3 3-3 0,0-3 0 0,4 3 0 15,4 4 11-15,-8 0 1 0,-1-7 1 16,-3 7 0-16,0-4 10 0,-1 0 1 0,1 1 1 0,-5 6 0 15,1 5-13-15,-5-1-4 0,-3 4 0 16,-1 4 0-16,-8-4-13 0,8 7-3 0,-4 4-1 16,9 0 0-16,-1 4-6 0,-4-1-1 0,9 5 0 0,4-5 0 15,3 4-8-15,5-3 0 0,0-4 9 0,12 4-9 16,1-8 0-16,3 4 0 0,9-7 0 0,3 3 0 16,9 0 0-16,4-3 0 0,5-8 0 0,-5-3-8 15,4 3 8-15,0 1 0 0,0-8 0 0,0 0 0 16,-3-8 0-16,3-3 0 0,-4 0 0 0,-4-3 0 15,0-5 0-15,-9-3 8 0,1 0-8 0,0-3 0 16,-5-5 0-16,-3-3 0 0,-5-3 0 0,-3-4 8 16,-1-4-8-16,-8 0-12 0,0 3 4 0,-4 1 0 15,-5 0 8-15,-3 7-10 0,-4 7 10 0,-13 4-10 0,-4 4 10 16,-4 7 0-16,0 4 0 0,-9 10 0 0,-3 8 0 16,4 8-13-16,-5 6 3 0,5 1 1 15,8 3-49-15,0 4-10 0,4-7-1 0,12 3-1367 16</inkml:trace>
  <inkml:trace contextRef="#ctx0" brushRef="#br0" timeOffset="10936.3172">15774 2860 1875 0,'0'37'41'0,"0"-37"9"0,0 0 2 0,0 0 0 0,0 0-41 0,0 0-11 0,0 0 0 0,0 0 0 15,0 0 109-15,0 0 20 0,0 0 4 0,0 0 1 16,0 0-39-16,0 0-8 0,0 0-2 0,0 14 0 16,4 1-5-16,-4 3 0 0,0 1-1 0,-4-1 0 15,4 4-19-15,-4 7-4 0,0 4-1 0,-4 4 0 16,3 7-18-16,-7 3-3 0,4 5-1 0,0 2 0 16,-1 1-18-16,1 0-4 0,0 0-1 0,4-7 0 15,-4-4-10-15,8 0 0 0,-5-4 0 0,5-3 0 16,0-4 0-16,0-4-17 0,5 0 2 0,3-3 1 15,-4-8-111 1,4-3-23-16,0-8-4 0,1 0-1141 0</inkml:trace>
  <inkml:trace contextRef="#ctx0" brushRef="#br0" timeOffset="11210.6497">16108 3303 2602 0,'0'44'57'0,"0"-44"12"0,0 0 3 0,0 0 1 0,0 0-58 0,0 0-15 16,0 0 0-16,0 0 0 0,0 0 117 0,0 0 21 15,0 0 4-15,0 0 1 0,0 0-87 0,12 7-16 0,1 1-4 16,7-5-1-16,1-3-35 0,3-3 0 15,5 3 0-15,0 0 0 0,8-4 0 0,0 4-12 16,0-4 0-16,5-3 0 16,-1 7-140-16,0-4-28 0,-4-3-6 0,4 3-1050 0</inkml:trace>
  <inkml:trace contextRef="#ctx0" brushRef="#br0" timeOffset="11382.269">16273 3655 3096 0,'-17'36'68'0,"9"-25"15"0,8-11 2 0,-4 11 1 0,4 0-69 0,0-11-17 0,0 0 0 0,0 0 0 16,4 11 48-16,8-3 5 0,5-5 2 0,3 1 0 15,1 0-41-15,8-8-14 0,0 0 9 0,8 1-9 16,8-1 0-16,0-3 0 0,1-4 0 0,3 0 0 16,-4-4-121-16,5-3-20 0,-5-4-4 0</inkml:trace>
  <inkml:trace contextRef="#ctx0" brushRef="#br0" timeOffset="11714.6157">16796 3025 3132 0,'0'22'69'0,"0"-22"15"0,0 0 2 0,0 0 1 0,4 3-70 0,4 5-17 15,0-1 0-15,5-3 0 0,-1 3 43 0,9-3 5 16,4-1 0-16,-1 5 1 0,5 3-34 0,4 3-7 15,0 1-8-15,-4 3 11 0,8-3-11 0,-4 7 0 16,4-7 0-16,-4 10 8 0,-4 1-8 0,0 0 0 0,-5-5 0 16,-7 1 8-16,-1 0-8 0,-7 0 12 0,-1 4-12 15,-8 0 12-15,0 7-2 0,-8-8 0 0,-9 1 0 0,-4 3 0 16,-3 4 2-16,-5-4 1 0,0 1 0 0,-4-8 0 16,0 0-4-16,0 0-1 0,8 0 0 0,1-8 0 15,7 5-8-15,1-8 0 0,12 0 0 0,0-4 8 16,4-7-8-16,8 7 0 0,4 0 0 0,5-3 8 15,11 0-8-15,1-4 0 0,12-4 0 0,5 4 0 16,7 0 0-16,1-4 8 0,4-3-8 0,-1 0 0 16,1 7 0-16,8-4 0 0,-4 8 0 0,-13-1-1558 15</inkml:trace>
  <inkml:trace contextRef="#ctx0" brushRef="#br0" timeOffset="14307.3037">18444 711 1620 0,'-12'18'36'0,"12"-18"7"0,-9 0 1 0,9 0 1 0,0 0-36 0,-4-4-9 0,-4 4 0 0,8 0 0 16,0 0 137-16,-12 0 26 0,3 0 5 0,9 0 0 16,0 0-35-16,0 0-7 0,0 0-2 0,-4-3 0 15,4 3-47-15,0 0-9 0,0 0-3 0,0 0 0 16,0 0-17-16,25 3-4 0,0-3-1 0,-1 0 0 16,1 0-14-16,0 0-2 0,0 0-1 0,3-3 0 15,1 3-13-15,0 0-2 0,-4 0-1 0,0 0 0 16,3-8-10-16,-3 8 0 0,4-3 0 0,-4 3 8 15,-1-4-8-15,1 0 0 0,0 4 0 0,-5 0 0 16,-3 0-10-16,3 0-4 0,-7 0-1 0,-1 0 0 16,-4 0-41-16,-8 0-9 0,0 0-2 15,0 0 0-15,0 0-13 0,-16 4-4 0,-1 3 0 16,-3 1 0-16,-1-1 28 0,-3-3 4 0,3 3 2 16,-4-3 0-16,1 3 30 0,3 0 5 0,0 1 2 0,5-5 0 0,-1 5 27 15,5-1 6-15,-4-7 0 0,3 0 1 0,5 11 27 0,0-11 4 16,-1 7 2-16,9 4 0 0,0-11 8 0,-4 8 2 15,0 3 0-15,4 0 0 0,-4 3-1 0,4 4 0 16,-4 1 0-16,4-1 0 0,0 8-18 0,-4-4-3 16,4 11-1-16,-8-8 0 0,3 12-14 0,-3 0-3 15,0-1-1-15,0 1 0 0,-5 10-12 0,1 5-3 0,-4-8 0 16,3 10 0-16,-3 1-8 0,3 8 0 0,-7 3 0 16,3 3 8-16,9 4-8 0,-4-3 0 0,-1 3 0 0,1 0 0 15,8 4 0-15,-4 0 0 0,-1-11 0 0,5 7 0 16,4 1 0-16,-4-5 0 0,4-3 0 0,-4 0 0 15,0-4 0-15,4 4 0 0,4-7 0 0,0-4 0 16,-4 3 0-16,0-10 8 0,-8 3-8 0,8-3 0 16,4-1 9-16,-4 1-9 0,-8-8 10 0,4 0-10 15,0-3 9-15,-1 0-9 0,1-1 8 0,0-3-8 16,0-3 8-16,0-1-8 0,0 4 0 0,0-4 8 16,0-3-8-16,-1-1 0 0,5-3 0 0,-4 0 0 15,4 4 0-15,0-4 0 0,-4 0 0 0,4-4 0 16,-4-3 0-16,0 3 0 0,0-3 0 0,4-4 0 15,-8 3 0-15,3-3 0 0,5-3 0 0,-4 3 8 16,-4-4-8-16,4 0 0 0,0 1 0 0,0-1 0 16,-4 0 0-16,-1 1 0 0,5-5 0 0,-4 1 0 15,0 3 0-15,8-7 0 0,0 0 0 0,-9 8 0 0,1-5 0 0,8-3-9 16,0 0 9-16,-4 4-13 0,4-4-10 0,-4 7-1 16,0-3-1-16,4-4 0 15,0 0-66-15,-8 0-13 0,3 4-2 0,-3-4-1 16,0 0-32-16,0 0-6 0,0 0-2 0,-5-4 0 15,-3 0-33-15,3 1-8 0,1-1 0 0,0 4-1 16,-1 0 113-16,1 0 22 0,0 0 5 0,3 0 1 0,1 0 96 0,0 0 19 16,-5 0 4-16,13 0 1 0,0 0 103 0,0 0 21 15,0 0 4-15,0 0 0 0,0 0-58 0,0 0-12 16,9 7-2-16,3 1-1 0,-4-5-45 0,13 1-9 0,-5 0-1 16,9-1-1-16,-4-3-30 0,8 0-5 0,3 0-2 15,6-3 0-15,3 3-14 0,4-4-2 0,9 0-1 0,-1-3 0 16,13-4-17-16,-4 0 0 0,0 0 8 0,0-4-8 31,-1-3-114-31,5 0-26 0,0-1-6 0</inkml:trace>
  <inkml:trace contextRef="#ctx0" brushRef="#br0" timeOffset="18713.1276">20281 2465 1914 0,'0'0'54'0,"0"0"13"0,0 0-54 0,0 0-13 0,-4 18 0 0,4-18 0 16,4 11 120-16,-4-11 20 0,0 0 5 0,0 0 1 15,5 15-77-15,7 3-15 0,0-7-3 0,1 4-1 16,7-8-41-16,1 4-9 0,-1 0 0 0,5 0 0 0,4 0-9 16,-4 3-2-16,4-6 0 0,-5 6-737 15,5 1-148-15</inkml:trace>
  <inkml:trace contextRef="#ctx0" brushRef="#br0" timeOffset="18880.7701">20698 2944 2282 0,'-5'52'50'0,"5"-52"10"0,0 0 3 0,0 14 1 0,0-14-51 0,0 0-13 15,0 0 0-15,5 15 0 0,-1-4 32 0,0 0 4 0,0-4 1 0,4 0 0 16,0 1-37-16,5-1-10 0,-1 4-1 0,1 0 0 31,-1 0-175-31,4 0-35 0,-3 0-7 0</inkml:trace>
  <inkml:trace contextRef="#ctx0" brushRef="#br0" timeOffset="19038.2452">20871 3402 1127 0,'0'0'32'0,"8"-4"7"0,4 23-31 0,5 3-8 0,-5-8 0 0,0-3 0 16,1 4 82-16,3-8 15 0,-3 1 3 0,3 3 1 15,1 0-65-15,-1 0-14 0,-8-4-2 0,5 0-1 16,3 4-19-16,-8 0 0 0,-3 0 0 0,3 0-447 15,-4-7-93-15</inkml:trace>
  <inkml:trace contextRef="#ctx0" brushRef="#br0" timeOffset="19163.1221">21151 3622 1533 0,'12'51'33'0,"-8"-33"7"0,-4-7 2 0,0 4 2 0,4-4-35 0,-4-11-9 16,0 0 0-16,0 11 0 0,0-11 142 0,0 11 26 15,5 0 6-15,-5-11 1 0,0 0-119 0,4 18-23 16,0-3-5-16,4-1-684 15,0-3-138-15</inkml:trace>
  <inkml:trace contextRef="#ctx0" brushRef="#br0" timeOffset="19904.9693">21563 894 1680 0,'4'-33'48'0,"-4"33"9"0,4 14-45 0,-4-6-12 0,0-8 0 0,4 11 0 0,4-8 110 0,-8-3 20 15,9 8 4-15,3-1 1 0,-4-7-67 0,9 7-14 16,-5-3-2-16,5 3-1 0,-1 4-39 16,5 4-12-16,-1 3 0 0,-3-7 0 15,3 0-64-15,1 4-19 0,4-4-4 0,-5 4-845 16</inkml:trace>
  <inkml:trace contextRef="#ctx0" brushRef="#br0" timeOffset="20063.9648">22218 1487 2106 0,'4'15'46'0,"0"-1"10"0,0 5 1 0,0-1 3 0,5-11-48 0,-1 8-12 0,0 0 0 0,4-5 0 15,1 5 61-15,-1 3 11 0,5 1 1 0,-1-1 1 16,1 4-54-16,-1-4-12 0,9 1-8 0,-5 3 12 31,9-4-75-31,-4 0-14 0,4 1-3 0,0-1-581 0,0 0-116 0</inkml:trace>
  <inkml:trace contextRef="#ctx0" brushRef="#br0" timeOffset="20212.2726">22758 2293 1914 0,'0'-26'54'0,"0"26"13"0,0 18-54 0,0 1-13 0,4-8 0 0,4 3 0 16,-4-3 97-16,4 4 17 0,1-1 3 0,-1 1 1 15,4-4-76-15,5 0-15 0,-5 0-3 0,5 0-1 16,-1 7-23-16,0 1 0 0,-3-12 0 0,-1 11 8 16,5 1-87-16,-5-5-17 0,0 5-3 15,1-5-539-15,-5 8-108 0</inkml:trace>
  <inkml:trace contextRef="#ctx0" brushRef="#br0" timeOffset="20346.2542">23001 2798 1540 0,'4'73'34'0,"-8"-47"7"0,4-4 2 0,0-4 0 0,-4 0-35 0,4 1-8 16,0 3 0-16,-5-4 0 0,5-3 72 0,-4 3 12 15,4 0 2-15,0 0 1 0,0-3-55 0,0 7-10 16,-4 4-2-16,4-1-1 0,-4-3-27 0,4-3-6 16,0-1-1-16,-4-3 0 15,4 7-72-15,0-4-14 0,-4 0-3 0,0-3-622 16</inkml:trace>
  <inkml:trace contextRef="#ctx0" brushRef="#br0" timeOffset="20608.0899">22947 3589 436 0,'0'0'12'0,"0"0"4"0,0 25-16 0,0 1 0 0,-4-4 0 0,0 0 0 15,4 4 88-15,-4-8 16 0,0 0 2 0,0 4 1 16,-5-7-39-16,1 3-7 0,4-3-1 0,-4 3-1 16,-5-3 29-16,9-1 7 0,-4-3 1 0,4 4 0 15,0 0-61-15,0-4-12 0,0 0-3 0,4 0 0 16,0-4-20-16,0 0 0 0,-5 4 0 0,5-3 0 16,0 3 0-16,-4-4-8 0,4-7 0 0,-4 11 0 15,-4 3 8-15,0-3 11 0,4 0-3 0,-5 4 0 16,-3 3 66-16,4 1 13 0,-1-1 2 0,1-3 1 15,0-1 14-15,-4 1 2 0,3 0 1 0,-3-4 0 16,0 0-47-16,3 0-10 0,1 0-2 0,0-4 0 16,0 0-36-16,-1-3-12 0,9-4 8 0,0 0-8 15,-4 7-41-15,-4 1-12 0,4-1-3 16,0 4-600-16,0-4-121 0</inkml:trace>
  <inkml:trace contextRef="#ctx0" brushRef="#br0" timeOffset="50092.3627">22189 1828 2464 0,'-16'3'70'0,"16"-3"14"0,0 0-67 0,0 0-17 0,0 0 0 0,0 0 0 15,0 0 134-15,0 0 23 0,0 0 5 0,0 0 1 16,0 0-73-16,16 15-14 0,1-1-4 0,7-3 0 16,5 4-34-16,0 3-7 0,4 1-2 0,4-1 0 15,0 4-17-15,0 0-4 0,4-4-8 0,1 8 12 16,-1 3-12-16,0 0 8 0,4-3-8 0,-4 0 0 15,5-4 0-15,-5 3 0 0,0 1 0 0,-4-4 0 16,-4-4 0-16,0 1-18 0,-4 3 2 0,-4-4 1 16,-5 0-128-1,-3-7-25-15,-5-4-6 0</inkml:trace>
  <inkml:trace contextRef="#ctx0" brushRef="#br0" timeOffset="50311.7372">22865 1714 2962 0,'0'0'65'0,"0"0"14"0,0 0 2 0,0 0 3 0,0 0-68 0,0 0-16 16,0 0 0-16,0 18 0 0,0 1 86 0,-4-1 14 16,-5 0 2-16,1 8 1 0,-8 7-67 0,-1 3-12 15,-8 8-4-15,-3 8 0 0,-1 3-10 0,0 7-2 16,-8-4-8-16,8 1 12 0,0 0-12 0,4-8 0 15,5-4-9-15,3-3 9 16,1 0-137-16,4-7-22 0,7-4-4 0,5-7-1189 0</inkml:trace>
  <inkml:trace contextRef="#ctx0" brushRef="#br0" timeOffset="50871.493">23326 2098 2649 0,'0'15'58'0,"4"3"12"0,-4-18 2 0,0 0 4 0,0 0-61 0,0 0-15 0,0 0 0 0,0 0 0 15,0 0 101-15,9 4 18 0,-9-4 3 0,0 0 1 16,0 0-63-16,4 7-12 0,4 1-2 0,-4-1-1 15,0 4-28-15,4 0-5 0,-3 4-2 0,-1-8 0 16,0 8-10-16,-4-1 0 0,4-3 0 0,-4 4 0 16,0-4-12-16,0 0-2 0,-4 0 0 0,4 0 0 15,0 0-74 1,0-4-14-16,0 4-3 0,0-4-1 0,0-7-55 0,0 0-11 16,0 11-3-16,4-7-919 0</inkml:trace>
  <inkml:trace contextRef="#ctx0" brushRef="#br0" timeOffset="51032.0921">23203 1791 2700 0,'-9'40'60'0,"9"-40"12"0,0 0 2 0,0 0 1 0,4 11-60 16,-4 7-15-16,0-18 0 0,5 8 0 0,3-1 70 0,4 0 11 16,-4 4 3-16,9 0 0 0,-5-7-63 0,9 3-12 15,0 1-9-15,-5-5 12 0,9 5-12 0,-1-1-16 16,5-7 4-16,-4 7-877 15,4-3-176-15</inkml:trace>
  <inkml:trace contextRef="#ctx0" brushRef="#br0" timeOffset="51393.6379">23540 2062 2773 0,'-24'-15'79'0,"16"15"17"0,-5 15-77 0,5 0-19 0,4-8 0 0,0 4 0 15,4-4 115-15,0-7 19 0,-9 0 4 0,9 0 1 16,5 15-94-16,-1-1-18 0,-4-10-4 0,4 7-1 15,0 0-22-15,4 0-20 0,5 0 4 0,-5 4 1 16,0 3-93 0,4-7-20-16,5 0-3 0,-5-4-1 15,1 4-8-15,-1-3-1 0,4 3-1 0,-3-8 0 0,-1-6 51 16,-4-1 11-16,1-7 1 0,3 4 1 0,-4-12 29 0,-4 5 5 16,0-5 2-16,1 5 0 0,3 6 86 0,-4-10 18 0,0 7 3 0,-4 0 1 15,0 7 20-15,0 4 4 0,4-11 1 0,-4 11 0 16,0 0-21-16,0 0-4 0,0 0-1 0,0 0 0 15,0 0-27-15,4 11-6 0,5 0 0 0,-5 4-1 16,4 3-15-16,-4-10-4 0,4 3 0 0,-4-4 0 16,5-3-12-16,-1 7 0 0,-4 3 8 0,0-3-8 0,0-3 0 15,4-5-8-15,-8-3 8 0,0 0-13 16,0 0-22-16,5-3-4 0,3-8-1 0,-4 3 0 16,0-3-29-16,0 4-7 0,4-8 0 0,1 1-1 15,-5 6-136-15,0-3-27 0,0 4-6 0,4 0-1 0</inkml:trace>
  <inkml:trace contextRef="#ctx0" brushRef="#br0" timeOffset="51621.4661">23870 2124 1040 0,'0'0'46'0,"0"0"10"0,4 11-45 0,4 4-11 0,-3-4 0 0,-5-11 0 16,4 14 142-16,-4-14 26 16,0 0 6-16,8 0 1 0,-4 8-60 0,4 3-12 0,1-11-3 0,-9 0 0 15,8 0-35-15,-8 0-7 0,0 0-2 0,0 0 0 16,8 3-30-16,-8-3-6 16,0 0-2-16,0 0 0 0,12 4-18 0,-3 7 0 0,-5-7 0 0,0 10 0 15,4-3 40-15,-8 15 5 0,0-11 1 0,4 7 0 16,-8 7 42-16,0 4 9 0,0-8 2 0,4 1 0 15,-4 0-5-15,4 3-1 0,-4 4 0 0,-1-4 0 16,5 0-59-16,5-3-12 0,-5 3-2 0,4-3-1 16,-4 0-19-16,4-1 0 0,0-6 0 0,0 6 0 15,0 1-33 1,4 3-4-16,-3 0-1 0,3-7 0 0,-4 4-145 16,0-15-29-16,-4 0-5 0,0 4-932 0</inkml:trace>
  <inkml:trace contextRef="#ctx0" brushRef="#br0" timeOffset="51903.2551">23854 1897 2725 0,'0'33'60'0,"0"-18"12"0,0-15 2 0,0 0 3 0,0 0-61 0,-5 14-16 16,5-14 0-16,0 11 0 0,0 4 48 0,9-4 8 15,-1-4 0-15,4 4 1 0,9 0-45 0,-5-3-12 16,5-1 0-16,4-3 0 0,4 3 0 0,-5 0 0 15,9-3-14-15,-4 3 5 0,0 1-1 0,-8-5 0 16,-1 12 0-16,1-8 0 0,-5 4 10 0,-8-4-8 16,1 8 8-16,-9 0-8 0,-4 3 8 0,-5 0 14 15,1 1-3-15,-13 6-1 0,5-3 14 0,0 0 2 16,-5 4 1-16,0-4 0 0,1 3-15 0,-5-6-2 0,9-12-1 16,-1 8 0-16,9-4-9 0,-5 0-14 0,5 0 3 15,8-11 1 1,0 0-105-16,0 0-21 0,0 0-4 0,0 0-1045 0</inkml:trace>
  <inkml:trace contextRef="#ctx0" brushRef="#br0" timeOffset="52225.9961">24229 2095 3020 0,'-5'29'67'0,"-3"-18"13"0,4-11 4 0,-4 4 0 0,0-1-68 0,-1 1-16 0,5-4 0 0,4 0 0 15,-8 4 44-15,4 3 4 0,0 0 2 0,-5 4 0 16,9-3-38-16,-4 6-12 0,4 5 0 0,0 3 0 16,9-4 0-16,-1 8 0 0,4 3 0 0,5-7-9 15,-1 3-17-15,5-6-3 0,-5-5-1 0,1-3 0 16,-5 0-14-16,5-3-2 0,-5-5-1 0,0-3 0 0,1-3 19 0,-5-1 4 16,0 0 1-16,0-7 0 0,-4-3 23 0,1-5-11 15,-1-3 11-15,-4-3-8 0,4-8 8 0,-4-4 0 16,-4-3 0-16,0 7 0 0,-1 0 0 0,1 7 0 15,-4 1 0-15,0 10-8 16,-4 1-17-16,-1 6-3 0,1 1-1 0,-5 7 0 0,1 0 3 16,-1 7 1-16,5 1 0 0,4 3 0 0,0-4 4 0,3 4 1 15,1 7 0-15,8-7-743 16,1-4-148-16</inkml:trace>
  <inkml:trace contextRef="#ctx0" brushRef="#br0" timeOffset="52581.0815">24583 2022 2975 0,'-62'-26'84'0,"50"30"19"0,20 7-83 0,-4 0-20 0,-4-11 0 0,0 0 0 16,0 0 91-16,-4 7 13 0,4-7 4 0,-8 11 0 16,-5-7-74-16,5 3-14 0,0 8-4 0,4-4 0 15,-9 7-16-15,5-11 0 0,0 4 0 0,0 7 0 16,-1 1-23-16,1-1 2 0,0-3 0 0,4 3 0 15,0 4-3-15,0-7 0 0,-1-4 0 0,1 7 0 16,4-7 12-16,-4 0 1 0,4 0 1 0,0-11 0 16,4 11 10-16,-4 0-10 0,4 0 10 0,-4-11-10 15,9 7 10-15,3 0 0 0,-4-3-9 0,5 3 9 16,3 1-8-16,-4-8 8 0,1 3-10 0,-1 1 10 0,5 7-17 16,-5-4 2-16,-8 1 1 0,-4-8 0 0,8 7-3 15,-8-7-1-15,0 7 0 0,0-7 0 0,-8 11 18 0,0-3 0 16,0 3 0-16,-1-8 0 0,-7-3 0 15,-1 0 0-15,1 4 0 0,4 0 0 0,-1-1-12 0,1-3-8 16,-5-3-1-16,13 3-1 16,0 11-170-16,4-11-35 0,0 0-6 0</inkml:trace>
  <inkml:trace contextRef="#ctx0" brushRef="#br0" timeOffset="52940.3483">24669 2153 2923 0,'-12'26'64'0,"12"-26"14"0,0 0 2 0,0 0 2 0,0 0-66 0,0 0-16 0,0 0 0 0,0 0 0 15,0 0 64-15,-4 15 10 0,-4-12 2 0,-1 12 0 16,9-15-52-16,-8 0-9 0,-4 7-3 0,-5 4 0 16,5 8-12-16,0-12 0 0,-1 4 0 0,5 4 0 15,-4-4-11-15,3 7 2 0,1-7 0 0,4 3 0 16,0 5 0-16,0-5 0 0,0 1 0 0,4-8 0 15,0-7 9-15,4 11-10 0,-4 0 10 0,4 0-10 16,4 0 10-16,0-3-10 0,-8-8 10 0,5 11-10 16,7 0 10-16,-4-11 0 0,4 3 0 0,-3 1-8 15,-9-4 8-15,8 11 0 0,0-11 0 0,-8 0 0 16,8 11 0-16,-3-4 0 0,7 1 0 0,-4-5 0 0,-8-3 0 16,0 0 0-16,0 8 0 0,0 3 8 0,-4 0 6 15,-4-4 2-15,-5 4 0 0,-3-4 0 0,4 0-2 16,-1 1 0-16,1-1 0 0,-5-3 0 0,1-4-26 0,8 0-4 15,-1 0-2-15,1 7 0 16,0-7-153-16,8 0-30 0,0 0-7 0</inkml:trace>
  <inkml:trace contextRef="#ctx0" brushRef="#br0" timeOffset="53102.8425">24669 2424 3074 0,'29'30'68'0,"-29"-30"13"0,0 0 3 0,0 0 3 0,17 14-70 0,-17-14-17 0,-4 15 0 0,4-15 0 16,4 11 41-16,0 4 5 0,0 3 1 0,-4-7 0 16,-4 4-35-16,4-15-12 0,8 10 0 0,-8-10 9 31,-4 15-66-31,4-15-14 0,8 7-2 0,0 8-847 0,-8-15-168 0</inkml:trace>
  <inkml:trace contextRef="#ctx0" brushRef="#br0" timeOffset="53263.4495">24587 2066 2484 0,'41'18'55'0,"-41"-18"11"0,0 0 2 0,0 0 1 16,0 0-55-16,0 0-14 0,0 0 0 0,4 11 0 0,-4-4 32 0,0-7 3 16,17 11 1-16,3-11 0 15,-7 7-144-15,7-7-29 0,9 0-6 0</inkml:trace>
  <inkml:trace contextRef="#ctx0" brushRef="#br0" timeOffset="53663.0064">24801 1959 3142 0,'13'8'69'0,"-13"-8"15"0,0 0 2 0,0 0 2 0,0 0-70 0,0 0-18 0,12 11 0 0,-12-11 0 16,-4 7 36-16,8 4 4 0,4 4 1 0,-4 7 0 15,-4 3-27-15,-4 1-6 0,4 10 0 0,4 5-8 16,0 3 0-16,1 3 0 0,-10 1 0 0,10-1-9 31,3-3-19-31,-8 0-4 0,-4-7-1 0,0 0 0 16,4-8-88-16,4-4-18 0,-4-3-3 0,-4 0-1 0,-5-7 53 16,9 0 10-16,4-8 3 0,-4-7 0 15,-4 0 5-15,4 0 0 0,0 0 1 0,0-15 0 0,4 4 43 0,1-7 9 0,-5 0 2 16,4-4 0-16,8 0 17 0,-4 4 0 0,-4-1 0 0,0 1 0 15,5 0 8-15,-1 7-8 0,-8 11 0 0,8 0 0 16,-8 0 35-16,8 3 1 0,5 5 0 0,-9 10 0 16,0-11 33-16,0 12 7 0,4-5 2 0,-3 5 0 15,-1-5-3-15,0 4-1 0,-8 8 0 0,8-15 0 16,4 4-25-16,-8-1-5 0,0 1 0 0,-4-4-1 16,8 0-25-16,-4 0-5 0,-4-7-1 0,4-4 0 15,-8 3-32-15,8-3-8 16,0 0 0-16,-13-7-832 0,-3 3-167 0</inkml:trace>
  <inkml:trace contextRef="#ctx0" brushRef="#br0" timeOffset="53857.1793">25073 2058 2840 0,'0'0'80'0,"-8"4"19"0,8 3-79 0,0 4-20 0,0-4 0 0,0 8 0 16,0 3 89-16,4 1 15 0,-4 6 2 0,0 5 1 15,-4 6-57-15,4 5-11 0,0-1-3 0,0 0 0 16,-4 4-23-16,0-4-5 0,4 8 0 0,0-11-8 16,0-1 0-16,0-3-14 0,4 4 1 0,0-4 0 31,4 0-169-31,-4-4-34 0,-4-11-6 0,0-3-990 0</inkml:trace>
  <inkml:trace contextRef="#ctx0" brushRef="#br0" timeOffset="54146.9292">25176 2560 2635 0,'-53'-22'75'0,"53"22"16"0,8 11-73 0,8 0-18 0,1 0 0 0,-5-4 0 0,-12-7 100 0,8 7 17 16,9 1 3-16,-1-1 1 16,5-3-77-16,-5-1-16 0,-3 1-4 0,12 3 0 15,3-7-24-15,-7-7 0 0,-9 3 0 0,9 1 0 0,0-1-15 0,-5-7-8 16,-4 4-1-16,1-1-1 15,-5-3-40-15,4 1-8 0,-3-1-2 0,-1-8 0 16,-8 1-1-16,0-4-1 0,4-7 0 0,-4 7 0 16,-4 0 35-16,0 7 7 0,-9 4 2 0,1-4 0 0,0 12 69 0,-9 6 13 15,-8 1 3-15,4 7 1 0,1 11-13 0,-1 4-4 16,0 7 0-16,1-4 0 0,3 0 6 0,4 4 1 16,9 0 0-16,0 0 0 0,0 0-43 0,16 0 0 15,4 0 0-15,1 0-824 16,-5 4-162-16</inkml:trace>
  <inkml:trace contextRef="#ctx0" brushRef="#br0" timeOffset="108747.1152">1123 13790 2829 0,'0'0'62'0,"8"0"13"0,-8 0 2 0,0 0 3 0,0 0-64 0,0 0-16 15,0 0 0-15,0 0 0 0,0 0 128 0,0 11 21 0,0 4 5 0,0-1 1 16,-8 1-90-16,4 3-17 0,4 8-4 0,-8 3-1 15,4 4-26-15,-1 7-5 0,-3 4 0 0,4 0-1 16,-4-3-11-16,4-1 0 0,4 0 0 0,0-3 8 16,0-4-8-16,0-4 0 0,4 0 0 0,4-3 8 31,-4-4-60-31,4-8-12 0,-3 1-2 0,7-4-1 16,-12 0-110-16,0-11-23 0,0 0-4 0</inkml:trace>
  <inkml:trace contextRef="#ctx0" brushRef="#br0" timeOffset="109124.5673">1090 13387 3380 0,'-8'11'75'0,"4"4"15"0,-9-4 3 0,1-8 1 0,-4 1-75 0,-1-4-19 0,1 7 0 0,-9-3 0 15,-12-8 36-15,8 4 4 0,-4-3 1 0,-4 6 0 0,4 5-26 0,4-5-6 16,-8-3-1-16,4 0 0 0,4 8-8 0,0 3 0 15,1 3 0-15,3 8 0 0,8 4 0 0,-3 3-12 16,11 8 4-16,-3 11 8 0,4 10-15 0,4 12 5 16,4 10 1-16,12 8 0 0,0 0 9 0,5 0-10 15,4-4 10-15,12 0-10 0,-13-7 10 0,9 0 0 16,8-11 0-16,8-7 0 0,-3-8 0 0,-1-7 0 16,4-8 0-16,5-6 0 0,-5-5 0 0,0-6 0 15,5-8 8-15,-5-11-8 0,0-4 11 0,13-11-3 16,4-3 0-16,-13-11 0 0,9-8 0 0,-5-11-8 15,-7-6 12-15,3-9-4 0,-16-6-8 0,-4-4 0 16,-4-12 0-16,-1-6 0 16,-7-8-37-16,-13-4 0 0,-4-3 0 0,-4 4 0 15,0 3-23-15,-17 11-4 0,5 7 0 0,-13 19-1 0,0 7 48 0,-12 19 17 0,-13 6-12 0,-3 12 12 16,-9 11 0-16,0 14 15 0,-13 8-2 0,5 10-954 16,-16 12-191-16</inkml:trace>
  <inkml:trace contextRef="#ctx0" brushRef="#br0" timeOffset="109669.3241">431 10663 2894 0,'-12'59'64'0,"12"-41"12"0,0-18 4 0,0 0 1 0,0 0-65 0,0 0-16 0,0 0 0 0,4 18 0 15,4-10 65-15,-8-8 10 0,12 3 1 0,-4-3 1 16,13-3-45-16,-4 6-10 0,7 1-2 0,-3-1 0 16,8 1-12-16,0 3-8 0,-5-3 10 0,-7 3-10 15,3-3 8-15,-3 3-8 0,-1-3 0 0,-3 7 0 16,-1-7 12-16,-12-4-3 0,0 14-1 0,0 1 0 15,0 0 4-15,-12 3 0 0,-1 4 0 0,-3 4 0 16,-1-1-12-16,-7 1 10 0,-1 3-10 0,8-7 10 16,1 4-10-16,-1 3 0 0,5-7 0 0,0 0 0 15,12 0 0-15,0-4-11 0,0 1 11 0,0-1-12 16,12-3 12-16,-8-4 0 0,13-1-9 0,-5-2 9 16,0-1 0-16,1-3 0 0,12-4 8 0,-5 0-8 15,9-4 10-15,8-3-10 0,-8-1 12 0,4-2-12 16,4-1 0-16,4 0-9 0,0-8-1 0,-8 1-980 15,8 0-196-15</inkml:trace>
  <inkml:trace contextRef="#ctx0" brushRef="#br0" timeOffset="110078.4866">662 10125 3074 0,'0'7'68'0,"0"-7"13"0,-5-7 3 0,5-8 3 0,-4-3-70 0,-4-4-17 0,-4 3 0 0,8 5 0 16,-13-4 44-16,5 10 6 0,-1-3 1 0,1 8 0 15,-4-1-26-15,-1 8-5 0,-3 3 0 0,-1 11-1 16,-8 8-19-16,0 10 0 0,-12 8-8 0,4 8 8 16,-4 14-12-16,-5 7 12 0,5 7-13 0,-4 8 5 15,16 11 8-15,4 0 0 0,9 0 0 0,8 3 0 16,16-10 8-16,4 3 0 0,9-3 0 0,4-5 0 15,3 1-8-15,14-11 0 0,-1-14 0 0,0-9 0 16,4-2 0-16,1-8 0 0,7-11 0 0,1 0 8 16,3-11-8-16,-3-8 0 0,4-3 0 0,-1-11 0 15,-3-4 0-15,4-10 0 0,-5-4 0 0,-8-8 0 16,9-14 0-16,-13-12 8 0,5-10-8 0,-5-7 8 16,4-5-8-16,-8-10 0 0,-8-22 0 0,-13-8 0 15,1-10-28-15,-5-8-8 0,-12-14 0 0,-4 3-1 16,-21 0-9-16,1 8-2 0,-9 10 0 0,-8 12 0 0,-13 14 48 15,-4 14 0-15,-3 23 8 0,-22 18-8 0,1 19 21 0,-13 25-2 16,-8 25-1-16,-8 23 0 16,-17 18-70-16,33-8-15 0,1 19-2 0</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8-10-03T21:06:54.578"/>
    </inkml:context>
    <inkml:brush xml:id="br0">
      <inkml:brushProperty name="width" value="0.05292" units="cm"/>
      <inkml:brushProperty name="height" value="0.05292" units="cm"/>
      <inkml:brushProperty name="color" value="#FF0000"/>
    </inkml:brush>
  </inkml:definitions>
  <inkml:trace contextRef="#ctx0" brushRef="#br0">11794 12399 1392 0,'0'0'40'0,"12"3"8"0,1 1-39 0,-13-4-9 0,0 0 0 0,0 0 0 16,8 7 136-16,-8-7 26 0,0 0 5 0,0 0 1 15,0 0-17-15,0 0-3 0,0 0-1 0,-8 8 0 16,-5-8-70-16,5 0-13 0,8 0-4 0,-12 0 0 16,-1-4-17-16,1 0-4 0,0 1-1 0,-5-1 0 15,-3 0-5-15,-5 1-1 0,-8-1 0 0,0 4 0 16,0 0-17-16,-12 4-4 0,-21-1-1 0,-4 8 0 16,0 4-10-16,-13 3 8 0,-3 11-8 0,-9 4 8 15,-4 11 0-15,-4 4-8 0,0 11 12 0,0-1-4 16,4 4 5-16,-8 4 1 0,0 0 0 0,0 4 0 15,4 7-3-15,0 7-1 0,0-4 0 0,0 8 0 16,-4 4-10-16,4-1 0 0,4 5 0 0,-4 6 8 16,4 8-8-16,0 3 0 0,4-3 0 0,5 8 0 15,7 2 0-15,5 5 0 0,8-8 0 0,8-7 0 16,13 3 0-16,3 1 0 0,5 3 0 0,12 0 8 16,5-7-8-16,7 0 0 0,5 0 0 0,12-4 0 15,8 0 0-15,9-11 0 0,3-10 0 0,9-9 0 16,4-10 0-16,12-11 0 0,9-3 0 0,8-12 0 15,12-4 0-15,4-10 0 0,0-4 0 0,9-11 0 0,4-7 0 0,12-8 0 16,4-11 0-16,4-7 0 0,0-7 0 0,5-8 8 16,-1-10-8-16,8-8 0 0,9-7 10 0,4-12-10 15,0-6 12-15,13-8-12 0,3-7 11 0,5-11-11 16,-1-12 10-16,-3-6-10 0,-1 0 8 0,-8-8-8 16,-12-7 0-16,-4-1 0 0,-17 5 0 0,-8-4 0 15,-8 0 0-15,-17-4 0 0,-24 4 0 0,-5 3 0 0,-8 8 0 16,-12 7 0-16,-17 4 0 0,-7 15 9 0,-5 3-9 15,-17 14 8-15,-8 9-8 0,-8 6 12 0,-8 8-12 16,-21 7 12-16,-16 4-12 0,-8 14 0 0,-9 4 0 0,-16 15 0 16,-25 14-10-16,-9 11 10 0,-11 15-13 0,-9 15 5 31,-8 18-25-31,-4 7-5 0,0 15-1 0,8 7-879 0,8 11-176 0</inkml:trace>
  <inkml:trace contextRef="#ctx0" brushRef="#br0" timeOffset="3076.7294">6537 16068 2264 0,'-17'21'50'0,"5"-13"10"0,0-8 3 0,-5-4 0 0,-3 4-51 0,7 4-12 0,1 10 0 0,4-3 0 15,-1-3 21-15,1-5 2 0,4-6 0 0,-4-1 0 16,-5 4-10-16,1-4-1 0,4-3-1 0,0 0 0 16,-1 3-1-16,1 0 0 0,-4 1 0 0,3-8 0 15,-7 3 20-15,4-6 4 0,-5 7 1 0,5-4 0 16,-9 3 25-16,1-3 4 0,-1-3 2 0,0 6 0 16,-3 5-17-16,3-8-3 0,-8 0-1 0,5 0 0 15,-5 7-19-15,0-3-4 0,0-1-1 0,0 1 0 16,-4 3-3-16,0 1-1 0,-4-1 0 0,4 4 0 15,-12 0-6-15,4 0-2 0,-5 0 0 0,5 11 0 16,-4 0-9-16,-5 4 0 0,5-1 9 0,-8 1-9 16,3-4 0-16,-3 4 0 0,-1-1 0 0,5 1 8 15,-5 3-8-15,9 8 0 0,-1 3 0 0,5 8 0 16,0 7 0-16,4 7 0 0,4 8-9 0,0 3 9 0,4 7 0 16,13 8-9-16,-1 0 9 0,13 0 0 0,12 0-9 15,13-8 9-15,8 1 0 0,12-4-9 0,8-7 9 16,17-5 0-16,12-2 0 0,9-8 0 0,4-15 16 0,8-3-2 15,4-12 0-15,12-3 0 0,4-7 9 0,1-8 1 16,-1-7 1-16,1-3 0 0,3-8-4 0,-3-4-1 16,-13-7 0-16,-4 0 0 0,-16 0-8 0,-5-3-3 15,-12-5 0-15,-8-3 0 0,-9 4 0 0,-7-8 0 0,-9-3 0 16,-8-7 0-16,-13-5-9 0,-12-6 0 0,-8-8 0 16,-12-4 0-16,-13-7-10 0,-8 4-1 0,-5 0 0 15,-3 0 0-15,-8 3 11 0,-9 8 0 0,-16 11 0 0,-5 10 0 16,-16 16 0-16,0 18 12 0,-16 7-2 0,-13 29-1 15,-8 18-9-15,-12 19 0 0,0 8 0 0,-1 10-1003 16,-3 11-193-16</inkml:trace>
  <inkml:trace contextRef="#ctx0" brushRef="#br0" timeOffset="11289.5672">13211 11736 2019 0,'0'0'44'0,"-4"14"10"0,0 8 2 0,4 0 0 0,0-22-44 0,0 0-12 0,0 0 0 0,0 11 0 16,0-11 117-16,0 0 22 0,0 0 4 0,0 0 1 15,0 0-48-15,0 0-10 0,0 0-2 0,0 0 0 16,0 0-25-16,-12 4-6 0,-5-4-1 0,5-4 0 15,0 4-12-15,-1-7-2 0,-3 3-1 0,-1-7 0 16,-3 4-9-16,-5 0-3 0,0-8 0 0,-8 0 0 16,-4 5-13-16,-8-1-2 0,-5-8-1 0,-3 1 0 15,-13 0-9-15,4-1 0 0,-4 1 0 0,0 0-11 16,-4-1 1-16,-4 1 0 0,0 0 0 0,0-1 0 16,0 1 10-16,-1 0 0 0,5 0-9 0,4 3 9 15,9 4 0-15,-1 0 0 0,5 0 0 0,3-4 0 16,5 1 0-16,4-1 0 0,-1 4 0 0,1 0 0 15,0 4 8-15,12 3-8 0,13-3 12 0,-5-1-4 0,-4 5 0 16,13 3 0-16,12 0 0 0,0 0 0 0,0 0-8 16,0 0 0-16,0 18 0 0,8 8 0 0,9 7 0 0,-1 11-9 15,-3 10 9-15,-1 9-10 0,9 6 10 0,-9 5 0 16,0 6 0-16,-8 8 0 0,0-4 0 0,1-3 0 16,-5 3 0-16,0-7 0 0,-9 0 0 0,5-8 0 15,4-3 0-15,0-4 0 0,0 1 0 0,0-5 0 16,0 1 0-16,0-4 0 0,4-4 0 0,5 0 0 0,3-7 0 15,4-3 0-15,5-5 0 0,0-3 0 0,-1-4 0 16,9 1 0-16,-4-1 0 0,12-7 0 0,-4-4 0 0,8 1-8 16,8-8-3-16,1-4 0 0,8-7 0 0,8-4 0 15,-1-3 11-15,5-11-10 0,5-1 10 0,-5-3-10 16,8-3 10-16,-4-1 0 0,4-3 0 0,1 7 0 16,-5 0 0-16,4 4 8 0,-12 7-8 0,0 0 11 15,0 3-11-15,-4 5 0 0,4 6 9 0,-5 1-9 16,-3 7 0-16,0 0 0 0,4 3 0 0,-9 1 0 15,-8 0 0-15,1-1 0 0,-9 1 0 0,-8-8 0 16,-5 1 0-16,-3-5 14 0,-9-3-3 0,5-3-1 16,-9-8 28-16,0-4 6 0,-4-3 0 0,-4-12 1 15,5-10-12-15,-10-7-2 0,5-8-1 0,-8-15 0 16,8-3-19-16,-4-8-11 0,-4-7 12 0,4-10-12 16,-4-12 0-16,-1-4 0 0,5 4 0 0,-4 4-12 15,4 7-41-15,-4 11-8 0,-5 12-2 0,-3 10-945 16,-1 3-188-16</inkml:trace>
  <inkml:trace contextRef="#ctx0" brushRef="#br0" timeOffset="12158.0784">13665 3852 642 0,'-5'-33'18'0,"5"33"4"16,0 8-22-16,-8-1 0 0,4-3 0 0,-4-8 0 16,0 0 172-16,-5 1 31 0,1-5 5 0,0 1 2 15,-5 0-19-15,5-1-4 0,-1 5-1 0,1-5 0 16,0 1-15-16,-1 0-3 0,1-4-1 0,4 7 0 0,-5-3-43 15,1 3-8-15,0-3-1 0,-1 3-1 0,1 1-44 0,-5-5-9 16,1 5-1-16,-1-1-1 0,5 0-28 0,-4-3-6 16,-5 0-1-16,-4-4 0 0,5 3-13 0,-9-3-3 15,0 4-8-15,-8-4 12 0,0-4-12 0,0 1 11 16,-4-1-11-16,-1-3 10 0,-3 3-10 0,-9 0 0 16,5-7 9-16,-5 1-9 0,1-5 0 0,-1 0 9 15,1 1-9-15,3-5 0 0,1 5 8 0,4-5-8 16,-5-6 0-16,1 14 0 0,-1-11 0 0,1 4 0 15,-1-1 0-15,-3 5 0 0,-1-1 0 0,9 4 0 0,4 4 0 16,0 3 0-16,-5 0 0 0,9 8-12 0,8 3 12 16,0 4-12-16,1 4 12 0,3 3-9 0,0 4 9 15,9 8-8-15,-1-1 8 0,1 11-12 0,3 4 12 0,1 15-12 16,8 7 3-16,-4 11 0 0,4 14 0 0,-5 1 0 16,5 3 9-16,0 4-10 0,0 7 10 0,0 0-10 15,0 4 10-15,0-4 0 0,-1-7 0 0,1 0 0 16,-4-7 0-16,0-1 0 0,-5 1 0 0,1-4 0 15,8 0 0-15,-8-4 8 0,-1-11-8 0,9-7 11 16,0-11-11-16,4-4 0 0,-4-3 0 0,4-8 0 16,4 4 0-16,8-11 0 0,-3-4 0 0,7 1 0 15,1-8 0-15,7 0 0 0,9 0 0 0,4-4 0 16,9-3 0-16,7-8 0 0,5-3 0 0,12 3 0 16,12-3 0-16,5-4 0 0,-5-4-9 0,13 0 9 15,8 1 0-15,-4-5 0 0,0 1 0 0,0-4 0 16,-5 0 0-16,-7-3 0 0,-5-1 0 0,-7-3 0 15,-5-4 0-15,-9 3 9 0,-3 5-9 0,-4-5 12 0,-9-6-4 16,-12-1 0-16,0-7 0 0,-13 4 0 0,5-4-8 16,-12-4 0-16,-5-3 9 0,0-7-9 0,-4-5 0 0,-4-10 0 15,-4-7-12-15,-4-1 4 0,0-7-1 0,-9 4 0 16,1-4 0-16,-1 0 0 0,-8 0-5 0,5 11-1 16,-1 11 0-16,1 12 0 15,-9 6-86-15,4 15-18 0,0 7-3 0</inkml:trace>
  <inkml:trace contextRef="#ctx0" brushRef="#br0" timeOffset="13249.2654">23380 11908 2260 0,'0'0'50'0,"-4"7"10"0,4-7 3 0,0 0 0 0,-9 4-51 0,9-4-12 0,0 0 0 0,-8 4 0 16,8-4 137-16,0 0 25 0,0 0 5 0,0 0 1 16,0 0-58-16,0 0-11 0,0 0-3 0,0 0 0 15,0 0-33-15,-4 0-7 0,-8 0-2 0,3-4 0 16,1 0-23-16,-4 1-5 0,-5-5-1 0,1 1 0 16,-5 0-13-16,1-4-4 0,-9 0 0 0,-4 0 0 15,-4 0-8-15,-9-4 0 0,-3 0 0 0,-5-3 0 16,-7 0 0-16,-5-1 0 0,0-3 0 0,0 1 0 15,4 2 0-15,0-3 0 0,1-3 0 0,3 3 0 16,4 0-8-16,-3 0 8 0,7 3 0 0,1 1 0 0,12 0 0 16,4-1 0-16,4 5 0 0,8 3 0 15,-3 4 0-15,7-1 0 0,5 5-9 0,-1-1 9 0,1 4 0 16,12 0-8-16,0 0 8 0,0 0 0 0,-4 7-13 0,0 8 4 16,4 3 1-16,0 8 0 0,0 7 0 15,4 3 0-15,-4 8 0 0,4 11 0 0,-4 0 8 0,4 11-10 16,-4 7 10-16,-4 4-10 0,0 4 10 0,-4-1 0 15,3 4 0-15,-7-3 0 0,0 3 0 0,-1-3 0 16,9-1 0-16,-8-3 0 0,0-3 0 0,3-1 0 16,1-11 0-16,4 0 0 0,-4-14 0 0,8-1 0 15,-4-6 0-15,-1-5 0 0,10-10 0 0,-5 3 0 0,4-7 0 0,0-3 0 16,0-5 0-16,4-3-10 0,0 0 10 0,5-4-10 16,-1-3 1-16,5 3 0 0,3-3 0 0,-3 3 0 15,-1 4 9-15,9 0 0 0,4-3-9 0,4-1 9 16,4 4 0-16,4-4 0 0,0-3 0 0,5 0 0 15,3-4 17-15,0 0-1 0,5 0-1 0,0-4 0 16,11 0-15-16,1-3 0 0,0-4 0 0,0 0 0 16,0-4 0-16,-4 1 9 0,0-1-9 0,-9 0 8 15,-3 1 0-15,-5 3-8 0,0 4 12 0,-3 3-4 16,-5-3 0-16,0 3 0 0,-8 0 0 0,-1 1 0 16,-7-5 5-16,-9 5 1 0,-3-1 0 0,-1 0 0 15,8-7 0-15,-7 4 0 0,-1 0 0 0,-8-4 0 16,4-4 6-16,-8-7 2 0,4-4 0 0,-8-3 0 15,-1-11-22-15,5-4 0 0,8-7 0 0,-4-12 0 16,-4-3 0-16,4-10 8 0,-4-1-8 0,4-11 0 16,0-4 0-16,0 1 0 0,0-1-10 0,0 8 10 15,0 7-30-15,-4 11 1 0,0 11 0 0,4 11 0 16,-4 11-141-16,0 11-28 0,4 4-6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r" defTabSz="966788">
              <a:defRPr sz="1300">
                <a:latin typeface="Comic Sans MS" pitchFamily="66"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Comic Sans MS" pitchFamily="66" charset="0"/>
              </a:defRPr>
            </a:lvl1pPr>
          </a:lstStyle>
          <a:p>
            <a:pPr>
              <a:defRPr/>
            </a:pPr>
            <a:endParaRPr lang="en-US"/>
          </a:p>
        </p:txBody>
      </p:sp>
      <p:sp>
        <p:nvSpPr>
          <p:cNvPr id="10035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Comic Sans MS" panose="030F0702030302020204" pitchFamily="66" charset="0"/>
              </a:defRPr>
            </a:lvl1pPr>
          </a:lstStyle>
          <a:p>
            <a:fld id="{5F4EA3E9-184D-49D4-9DA7-1D63A13350B3}" type="slidenum">
              <a:rPr lang="en-US" altLang="en-US"/>
              <a:pPr/>
              <a:t>‹#›</a:t>
            </a:fld>
            <a:endParaRPr lang="en-US" altLang="en-US"/>
          </a:p>
        </p:txBody>
      </p:sp>
    </p:spTree>
    <p:extLst>
      <p:ext uri="{BB962C8B-B14F-4D97-AF65-F5344CB8AC3E}">
        <p14:creationId xmlns:p14="http://schemas.microsoft.com/office/powerpoint/2010/main" val="1593280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29703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907171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11</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36596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233711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3230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834803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F27687-EFC4-BE4E-924C-FFF079C05AF9}" type="slidenum">
              <a:rPr lang="en-US"/>
              <a:pPr>
                <a:defRPr/>
              </a:pPr>
              <a:t>16</a:t>
            </a:fld>
            <a:endParaRPr lang="en-US"/>
          </a:p>
        </p:txBody>
      </p:sp>
      <p:sp>
        <p:nvSpPr>
          <p:cNvPr id="343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3043" name="Rectangle 3"/>
          <p:cNvSpPr>
            <a:spLocks noGrp="1" noChangeArrowheads="1"/>
          </p:cNvSpPr>
          <p:nvPr>
            <p:ph type="body" idx="1"/>
          </p:nvPr>
        </p:nvSpPr>
        <p:spPr/>
        <p:txBody>
          <a:bodyPr/>
          <a:lstStyle/>
          <a:p>
            <a:pPr lvl="1" eaLnBrk="1" hangingPunct="1">
              <a:lnSpc>
                <a:spcPct val="90000"/>
              </a:lnSpc>
              <a:defRPr/>
            </a:pPr>
            <a:r>
              <a:rPr kumimoji="1" lang="en-US" sz="2400" dirty="0"/>
              <a:t>mark  </a:t>
            </a:r>
            <a:r>
              <a:rPr kumimoji="1" lang="en-US" sz="2400" dirty="0" err="1"/>
              <a:t>s</a:t>
            </a:r>
            <a:r>
              <a:rPr kumimoji="1" lang="en-US" sz="2400" dirty="0"/>
              <a:t> "discovered"</a:t>
            </a:r>
          </a:p>
          <a:p>
            <a:pPr lvl="1" eaLnBrk="1" hangingPunct="1">
              <a:lnSpc>
                <a:spcPct val="90000"/>
              </a:lnSpc>
              <a:defRPr/>
            </a:pPr>
            <a:r>
              <a:rPr kumimoji="1" lang="en-US" sz="2400" dirty="0"/>
              <a:t>queue = { </a:t>
            </a:r>
            <a:r>
              <a:rPr kumimoji="1" lang="en-US" sz="2400" dirty="0" err="1"/>
              <a:t>s</a:t>
            </a:r>
            <a:r>
              <a:rPr kumimoji="1" lang="en-US" sz="2400" dirty="0"/>
              <a:t> }</a:t>
            </a:r>
          </a:p>
          <a:p>
            <a:pPr lvl="1" eaLnBrk="1" hangingPunct="1">
              <a:lnSpc>
                <a:spcPct val="90000"/>
              </a:lnSpc>
              <a:defRPr/>
            </a:pPr>
            <a:r>
              <a:rPr kumimoji="1" lang="en-US" sz="2400" dirty="0"/>
              <a:t>while queue not empty</a:t>
            </a:r>
          </a:p>
          <a:p>
            <a:pPr lvl="2" eaLnBrk="1" hangingPunct="1">
              <a:lnSpc>
                <a:spcPct val="90000"/>
              </a:lnSpc>
              <a:defRPr/>
            </a:pPr>
            <a:r>
              <a:rPr kumimoji="1" lang="en-US" dirty="0" err="1"/>
              <a:t>u</a:t>
            </a:r>
            <a:r>
              <a:rPr kumimoji="1" lang="en-US" dirty="0"/>
              <a:t> = </a:t>
            </a:r>
            <a:r>
              <a:rPr kumimoji="1" lang="en-US" dirty="0" err="1"/>
              <a:t>remove_first(queue</a:t>
            </a:r>
            <a:r>
              <a:rPr kumimoji="1" lang="en-US" dirty="0"/>
              <a:t>)</a:t>
            </a:r>
          </a:p>
          <a:p>
            <a:pPr lvl="2" eaLnBrk="1" hangingPunct="1">
              <a:lnSpc>
                <a:spcPct val="90000"/>
              </a:lnSpc>
              <a:defRPr/>
            </a:pPr>
            <a:r>
              <a:rPr kumimoji="1" lang="en-US" dirty="0"/>
              <a:t>for each edge {</a:t>
            </a:r>
            <a:r>
              <a:rPr kumimoji="1" lang="en-US" dirty="0" err="1"/>
              <a:t>u,x</a:t>
            </a:r>
            <a:r>
              <a:rPr kumimoji="1" lang="en-US" dirty="0"/>
              <a:t>}</a:t>
            </a:r>
          </a:p>
          <a:p>
            <a:pPr lvl="3" eaLnBrk="1" hangingPunct="1">
              <a:lnSpc>
                <a:spcPct val="90000"/>
              </a:lnSpc>
              <a:defRPr/>
            </a:pPr>
            <a:r>
              <a:rPr kumimoji="1" lang="en-US" sz="2400" dirty="0"/>
              <a:t>if (</a:t>
            </a:r>
            <a:r>
              <a:rPr kumimoji="1" lang="en-US" sz="2400" dirty="0" err="1"/>
              <a:t>x</a:t>
            </a:r>
            <a:r>
              <a:rPr kumimoji="1" lang="en-US" sz="2400" dirty="0"/>
              <a:t> is undiscovered) </a:t>
            </a:r>
          </a:p>
          <a:p>
            <a:pPr lvl="4" eaLnBrk="1" hangingPunct="1">
              <a:lnSpc>
                <a:spcPct val="90000"/>
              </a:lnSpc>
              <a:defRPr/>
            </a:pPr>
            <a:r>
              <a:rPr kumimoji="1" lang="en-US" sz="2400" dirty="0"/>
              <a:t>mark </a:t>
            </a:r>
            <a:r>
              <a:rPr kumimoji="1" lang="en-US" sz="2400" dirty="0" err="1"/>
              <a:t>x</a:t>
            </a:r>
            <a:r>
              <a:rPr kumimoji="1" lang="en-US" sz="2400" dirty="0"/>
              <a:t> discovered</a:t>
            </a:r>
          </a:p>
          <a:p>
            <a:pPr lvl="4" eaLnBrk="1" hangingPunct="1">
              <a:lnSpc>
                <a:spcPct val="90000"/>
              </a:lnSpc>
              <a:defRPr/>
            </a:pPr>
            <a:r>
              <a:rPr kumimoji="1" lang="en-US" sz="2400" dirty="0"/>
              <a:t>append </a:t>
            </a:r>
            <a:r>
              <a:rPr kumimoji="1" lang="en-US" sz="2400" dirty="0" err="1"/>
              <a:t>x</a:t>
            </a:r>
            <a:r>
              <a:rPr kumimoji="1" lang="en-US" sz="2400" dirty="0"/>
              <a:t> on queue</a:t>
            </a:r>
          </a:p>
          <a:p>
            <a:pPr lvl="2" eaLnBrk="1" hangingPunct="1">
              <a:lnSpc>
                <a:spcPct val="90000"/>
              </a:lnSpc>
              <a:defRPr/>
            </a:pPr>
            <a:r>
              <a:rPr kumimoji="1" lang="en-US" dirty="0"/>
              <a:t>mark </a:t>
            </a:r>
            <a:r>
              <a:rPr kumimoji="1" lang="en-US" dirty="0" err="1"/>
              <a:t>u</a:t>
            </a:r>
            <a:r>
              <a:rPr kumimoji="1" lang="en-US" dirty="0"/>
              <a:t> fully explore</a:t>
            </a:r>
          </a:p>
          <a:p>
            <a:pPr lvl="2" eaLnBrk="1" hangingPunct="1">
              <a:lnSpc>
                <a:spcPct val="90000"/>
              </a:lnSpc>
              <a:defRPr/>
            </a:pPr>
            <a:endParaRPr kumimoji="1" lang="en-US" dirty="0"/>
          </a:p>
          <a:p>
            <a:pPr lvl="2" eaLnBrk="1" hangingPunct="1">
              <a:lnSpc>
                <a:spcPct val="90000"/>
              </a:lnSpc>
              <a:defRPr/>
            </a:pPr>
            <a:endParaRPr kumimoji="1" lang="en-US" dirty="0"/>
          </a:p>
        </p:txBody>
      </p:sp>
    </p:spTree>
    <p:extLst>
      <p:ext uri="{BB962C8B-B14F-4D97-AF65-F5344CB8AC3E}">
        <p14:creationId xmlns:p14="http://schemas.microsoft.com/office/powerpoint/2010/main" val="2288975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F27687-EFC4-BE4E-924C-FFF079C05AF9}" type="slidenum">
              <a:rPr lang="en-US"/>
              <a:pPr>
                <a:defRPr/>
              </a:pPr>
              <a:t>17</a:t>
            </a:fld>
            <a:endParaRPr lang="en-US"/>
          </a:p>
        </p:txBody>
      </p:sp>
      <p:sp>
        <p:nvSpPr>
          <p:cNvPr id="343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3043" name="Rectangle 3"/>
          <p:cNvSpPr>
            <a:spLocks noGrp="1" noChangeArrowheads="1"/>
          </p:cNvSpPr>
          <p:nvPr>
            <p:ph type="body" idx="1"/>
          </p:nvPr>
        </p:nvSpPr>
        <p:spPr/>
        <p:txBody>
          <a:bodyPr/>
          <a:lstStyle/>
          <a:p>
            <a:pPr lvl="1" eaLnBrk="1" hangingPunct="1">
              <a:lnSpc>
                <a:spcPct val="90000"/>
              </a:lnSpc>
              <a:defRPr/>
            </a:pPr>
            <a:r>
              <a:rPr kumimoji="1" lang="en-US" sz="2400" dirty="0"/>
              <a:t>mark  </a:t>
            </a:r>
            <a:r>
              <a:rPr kumimoji="1" lang="en-US" sz="2400" dirty="0" err="1"/>
              <a:t>s</a:t>
            </a:r>
            <a:r>
              <a:rPr kumimoji="1" lang="en-US" sz="2400" dirty="0"/>
              <a:t> "discovered"</a:t>
            </a:r>
          </a:p>
          <a:p>
            <a:pPr lvl="1" eaLnBrk="1" hangingPunct="1">
              <a:lnSpc>
                <a:spcPct val="90000"/>
              </a:lnSpc>
              <a:defRPr/>
            </a:pPr>
            <a:r>
              <a:rPr kumimoji="1" lang="en-US" sz="2400" dirty="0"/>
              <a:t>queue = { </a:t>
            </a:r>
            <a:r>
              <a:rPr kumimoji="1" lang="en-US" sz="2400" dirty="0" err="1"/>
              <a:t>s</a:t>
            </a:r>
            <a:r>
              <a:rPr kumimoji="1" lang="en-US" sz="2400" dirty="0"/>
              <a:t> }</a:t>
            </a:r>
          </a:p>
          <a:p>
            <a:pPr lvl="1" eaLnBrk="1" hangingPunct="1">
              <a:lnSpc>
                <a:spcPct val="90000"/>
              </a:lnSpc>
              <a:defRPr/>
            </a:pPr>
            <a:r>
              <a:rPr kumimoji="1" lang="en-US" sz="2400" dirty="0"/>
              <a:t>while queue not empty</a:t>
            </a:r>
          </a:p>
          <a:p>
            <a:pPr lvl="2" eaLnBrk="1" hangingPunct="1">
              <a:lnSpc>
                <a:spcPct val="90000"/>
              </a:lnSpc>
              <a:defRPr/>
            </a:pPr>
            <a:r>
              <a:rPr kumimoji="1" lang="en-US" dirty="0" err="1"/>
              <a:t>u</a:t>
            </a:r>
            <a:r>
              <a:rPr kumimoji="1" lang="en-US" dirty="0"/>
              <a:t> = </a:t>
            </a:r>
            <a:r>
              <a:rPr kumimoji="1" lang="en-US" dirty="0" err="1"/>
              <a:t>remove_first(queue</a:t>
            </a:r>
            <a:r>
              <a:rPr kumimoji="1" lang="en-US" dirty="0"/>
              <a:t>)</a:t>
            </a:r>
          </a:p>
          <a:p>
            <a:pPr lvl="2" eaLnBrk="1" hangingPunct="1">
              <a:lnSpc>
                <a:spcPct val="90000"/>
              </a:lnSpc>
              <a:defRPr/>
            </a:pPr>
            <a:r>
              <a:rPr kumimoji="1" lang="en-US" dirty="0"/>
              <a:t>for each edge {</a:t>
            </a:r>
            <a:r>
              <a:rPr kumimoji="1" lang="en-US" dirty="0" err="1"/>
              <a:t>u,x</a:t>
            </a:r>
            <a:r>
              <a:rPr kumimoji="1" lang="en-US" dirty="0"/>
              <a:t>}</a:t>
            </a:r>
          </a:p>
          <a:p>
            <a:pPr lvl="3" eaLnBrk="1" hangingPunct="1">
              <a:lnSpc>
                <a:spcPct val="90000"/>
              </a:lnSpc>
              <a:defRPr/>
            </a:pPr>
            <a:r>
              <a:rPr kumimoji="1" lang="en-US" sz="2400" dirty="0"/>
              <a:t>if (</a:t>
            </a:r>
            <a:r>
              <a:rPr kumimoji="1" lang="en-US" sz="2400" dirty="0" err="1"/>
              <a:t>x</a:t>
            </a:r>
            <a:r>
              <a:rPr kumimoji="1" lang="en-US" sz="2400" dirty="0"/>
              <a:t> is undiscovered) </a:t>
            </a:r>
          </a:p>
          <a:p>
            <a:pPr lvl="4" eaLnBrk="1" hangingPunct="1">
              <a:lnSpc>
                <a:spcPct val="90000"/>
              </a:lnSpc>
              <a:defRPr/>
            </a:pPr>
            <a:r>
              <a:rPr kumimoji="1" lang="en-US" sz="2400" dirty="0"/>
              <a:t>mark </a:t>
            </a:r>
            <a:r>
              <a:rPr kumimoji="1" lang="en-US" sz="2400" dirty="0" err="1"/>
              <a:t>x</a:t>
            </a:r>
            <a:r>
              <a:rPr kumimoji="1" lang="en-US" sz="2400" dirty="0"/>
              <a:t> discovered</a:t>
            </a:r>
          </a:p>
          <a:p>
            <a:pPr lvl="4" eaLnBrk="1" hangingPunct="1">
              <a:lnSpc>
                <a:spcPct val="90000"/>
              </a:lnSpc>
              <a:defRPr/>
            </a:pPr>
            <a:r>
              <a:rPr kumimoji="1" lang="en-US" sz="2400" dirty="0"/>
              <a:t>append </a:t>
            </a:r>
            <a:r>
              <a:rPr kumimoji="1" lang="en-US" sz="2400" dirty="0" err="1"/>
              <a:t>x</a:t>
            </a:r>
            <a:r>
              <a:rPr kumimoji="1" lang="en-US" sz="2400" dirty="0"/>
              <a:t> on queue</a:t>
            </a:r>
          </a:p>
          <a:p>
            <a:pPr lvl="2" eaLnBrk="1" hangingPunct="1">
              <a:lnSpc>
                <a:spcPct val="90000"/>
              </a:lnSpc>
              <a:defRPr/>
            </a:pPr>
            <a:r>
              <a:rPr kumimoji="1" lang="en-US" dirty="0"/>
              <a:t>mark </a:t>
            </a:r>
            <a:r>
              <a:rPr kumimoji="1" lang="en-US" dirty="0" err="1"/>
              <a:t>u</a:t>
            </a:r>
            <a:r>
              <a:rPr kumimoji="1" lang="en-US" dirty="0"/>
              <a:t> fully explore</a:t>
            </a:r>
          </a:p>
          <a:p>
            <a:pPr lvl="2" eaLnBrk="1" hangingPunct="1">
              <a:lnSpc>
                <a:spcPct val="90000"/>
              </a:lnSpc>
              <a:defRPr/>
            </a:pPr>
            <a:endParaRPr kumimoji="1" lang="en-US" dirty="0"/>
          </a:p>
          <a:p>
            <a:pPr lvl="2" eaLnBrk="1" hangingPunct="1">
              <a:lnSpc>
                <a:spcPct val="90000"/>
              </a:lnSpc>
              <a:defRPr/>
            </a:pPr>
            <a:endParaRPr kumimoji="1" lang="en-US" dirty="0"/>
          </a:p>
        </p:txBody>
      </p:sp>
    </p:spTree>
    <p:extLst>
      <p:ext uri="{BB962C8B-B14F-4D97-AF65-F5344CB8AC3E}">
        <p14:creationId xmlns:p14="http://schemas.microsoft.com/office/powerpoint/2010/main" val="538262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F27687-EFC4-BE4E-924C-FFF079C05AF9}" type="slidenum">
              <a:rPr lang="en-US"/>
              <a:pPr>
                <a:defRPr/>
              </a:pPr>
              <a:t>18</a:t>
            </a:fld>
            <a:endParaRPr lang="en-US"/>
          </a:p>
        </p:txBody>
      </p:sp>
      <p:sp>
        <p:nvSpPr>
          <p:cNvPr id="343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3043" name="Rectangle 3"/>
          <p:cNvSpPr>
            <a:spLocks noGrp="1" noChangeArrowheads="1"/>
          </p:cNvSpPr>
          <p:nvPr>
            <p:ph type="body" idx="1"/>
          </p:nvPr>
        </p:nvSpPr>
        <p:spPr/>
        <p:txBody>
          <a:bodyPr/>
          <a:lstStyle/>
          <a:p>
            <a:pPr lvl="1" eaLnBrk="1" hangingPunct="1">
              <a:lnSpc>
                <a:spcPct val="90000"/>
              </a:lnSpc>
              <a:defRPr/>
            </a:pPr>
            <a:r>
              <a:rPr kumimoji="1" lang="en-US" sz="2400" dirty="0"/>
              <a:t>mark  </a:t>
            </a:r>
            <a:r>
              <a:rPr kumimoji="1" lang="en-US" sz="2400" dirty="0" err="1"/>
              <a:t>s</a:t>
            </a:r>
            <a:r>
              <a:rPr kumimoji="1" lang="en-US" sz="2400" dirty="0"/>
              <a:t> "discovered"</a:t>
            </a:r>
          </a:p>
          <a:p>
            <a:pPr lvl="1" eaLnBrk="1" hangingPunct="1">
              <a:lnSpc>
                <a:spcPct val="90000"/>
              </a:lnSpc>
              <a:defRPr/>
            </a:pPr>
            <a:r>
              <a:rPr kumimoji="1" lang="en-US" sz="2400" dirty="0"/>
              <a:t>queue = { </a:t>
            </a:r>
            <a:r>
              <a:rPr kumimoji="1" lang="en-US" sz="2400" dirty="0" err="1"/>
              <a:t>s</a:t>
            </a:r>
            <a:r>
              <a:rPr kumimoji="1" lang="en-US" sz="2400" dirty="0"/>
              <a:t> }</a:t>
            </a:r>
          </a:p>
          <a:p>
            <a:pPr lvl="1" eaLnBrk="1" hangingPunct="1">
              <a:lnSpc>
                <a:spcPct val="90000"/>
              </a:lnSpc>
              <a:defRPr/>
            </a:pPr>
            <a:r>
              <a:rPr kumimoji="1" lang="en-US" sz="2400" dirty="0"/>
              <a:t>while queue not empty</a:t>
            </a:r>
          </a:p>
          <a:p>
            <a:pPr lvl="2" eaLnBrk="1" hangingPunct="1">
              <a:lnSpc>
                <a:spcPct val="90000"/>
              </a:lnSpc>
              <a:defRPr/>
            </a:pPr>
            <a:r>
              <a:rPr kumimoji="1" lang="en-US" dirty="0" err="1"/>
              <a:t>u</a:t>
            </a:r>
            <a:r>
              <a:rPr kumimoji="1" lang="en-US" dirty="0"/>
              <a:t> = </a:t>
            </a:r>
            <a:r>
              <a:rPr kumimoji="1" lang="en-US" dirty="0" err="1"/>
              <a:t>remove_first(queue</a:t>
            </a:r>
            <a:r>
              <a:rPr kumimoji="1" lang="en-US" dirty="0"/>
              <a:t>)</a:t>
            </a:r>
          </a:p>
          <a:p>
            <a:pPr lvl="2" eaLnBrk="1" hangingPunct="1">
              <a:lnSpc>
                <a:spcPct val="90000"/>
              </a:lnSpc>
              <a:defRPr/>
            </a:pPr>
            <a:r>
              <a:rPr kumimoji="1" lang="en-US" dirty="0"/>
              <a:t>for each edge {</a:t>
            </a:r>
            <a:r>
              <a:rPr kumimoji="1" lang="en-US" dirty="0" err="1"/>
              <a:t>u,x</a:t>
            </a:r>
            <a:r>
              <a:rPr kumimoji="1" lang="en-US" dirty="0"/>
              <a:t>}</a:t>
            </a:r>
          </a:p>
          <a:p>
            <a:pPr lvl="3" eaLnBrk="1" hangingPunct="1">
              <a:lnSpc>
                <a:spcPct val="90000"/>
              </a:lnSpc>
              <a:defRPr/>
            </a:pPr>
            <a:r>
              <a:rPr kumimoji="1" lang="en-US" sz="2400" dirty="0"/>
              <a:t>if (</a:t>
            </a:r>
            <a:r>
              <a:rPr kumimoji="1" lang="en-US" sz="2400" dirty="0" err="1"/>
              <a:t>x</a:t>
            </a:r>
            <a:r>
              <a:rPr kumimoji="1" lang="en-US" sz="2400" dirty="0"/>
              <a:t> is undiscovered) </a:t>
            </a:r>
          </a:p>
          <a:p>
            <a:pPr lvl="4" eaLnBrk="1" hangingPunct="1">
              <a:lnSpc>
                <a:spcPct val="90000"/>
              </a:lnSpc>
              <a:defRPr/>
            </a:pPr>
            <a:r>
              <a:rPr kumimoji="1" lang="en-US" sz="2400" dirty="0"/>
              <a:t>mark </a:t>
            </a:r>
            <a:r>
              <a:rPr kumimoji="1" lang="en-US" sz="2400" dirty="0" err="1"/>
              <a:t>x</a:t>
            </a:r>
            <a:r>
              <a:rPr kumimoji="1" lang="en-US" sz="2400" dirty="0"/>
              <a:t> discovered</a:t>
            </a:r>
          </a:p>
          <a:p>
            <a:pPr lvl="4" eaLnBrk="1" hangingPunct="1">
              <a:lnSpc>
                <a:spcPct val="90000"/>
              </a:lnSpc>
              <a:defRPr/>
            </a:pPr>
            <a:r>
              <a:rPr kumimoji="1" lang="en-US" sz="2400" dirty="0"/>
              <a:t>append </a:t>
            </a:r>
            <a:r>
              <a:rPr kumimoji="1" lang="en-US" sz="2400" dirty="0" err="1"/>
              <a:t>x</a:t>
            </a:r>
            <a:r>
              <a:rPr kumimoji="1" lang="en-US" sz="2400" dirty="0"/>
              <a:t> on queue</a:t>
            </a:r>
          </a:p>
          <a:p>
            <a:pPr lvl="2" eaLnBrk="1" hangingPunct="1">
              <a:lnSpc>
                <a:spcPct val="90000"/>
              </a:lnSpc>
              <a:defRPr/>
            </a:pPr>
            <a:r>
              <a:rPr kumimoji="1" lang="en-US" dirty="0"/>
              <a:t>mark </a:t>
            </a:r>
            <a:r>
              <a:rPr kumimoji="1" lang="en-US" dirty="0" err="1"/>
              <a:t>u</a:t>
            </a:r>
            <a:r>
              <a:rPr kumimoji="1" lang="en-US" dirty="0"/>
              <a:t> fully explore</a:t>
            </a:r>
          </a:p>
          <a:p>
            <a:pPr lvl="2" eaLnBrk="1" hangingPunct="1">
              <a:lnSpc>
                <a:spcPct val="90000"/>
              </a:lnSpc>
              <a:defRPr/>
            </a:pPr>
            <a:endParaRPr kumimoji="1" lang="en-US" dirty="0"/>
          </a:p>
          <a:p>
            <a:pPr lvl="2" eaLnBrk="1" hangingPunct="1">
              <a:lnSpc>
                <a:spcPct val="90000"/>
              </a:lnSpc>
              <a:defRPr/>
            </a:pPr>
            <a:endParaRPr kumimoji="1" lang="en-US" dirty="0"/>
          </a:p>
        </p:txBody>
      </p:sp>
    </p:spTree>
    <p:extLst>
      <p:ext uri="{BB962C8B-B14F-4D97-AF65-F5344CB8AC3E}">
        <p14:creationId xmlns:p14="http://schemas.microsoft.com/office/powerpoint/2010/main" val="3679914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F27687-EFC4-BE4E-924C-FFF079C05AF9}" type="slidenum">
              <a:rPr lang="en-US"/>
              <a:pPr>
                <a:defRPr/>
              </a:pPr>
              <a:t>19</a:t>
            </a:fld>
            <a:endParaRPr lang="en-US"/>
          </a:p>
        </p:txBody>
      </p:sp>
      <p:sp>
        <p:nvSpPr>
          <p:cNvPr id="343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3043" name="Rectangle 3"/>
          <p:cNvSpPr>
            <a:spLocks noGrp="1" noChangeArrowheads="1"/>
          </p:cNvSpPr>
          <p:nvPr>
            <p:ph type="body" idx="1"/>
          </p:nvPr>
        </p:nvSpPr>
        <p:spPr/>
        <p:txBody>
          <a:bodyPr/>
          <a:lstStyle/>
          <a:p>
            <a:pPr lvl="1" eaLnBrk="1" hangingPunct="1">
              <a:lnSpc>
                <a:spcPct val="90000"/>
              </a:lnSpc>
              <a:defRPr/>
            </a:pPr>
            <a:r>
              <a:rPr kumimoji="1" lang="en-US" sz="2400" dirty="0"/>
              <a:t>mark  </a:t>
            </a:r>
            <a:r>
              <a:rPr kumimoji="1" lang="en-US" sz="2400" dirty="0" err="1"/>
              <a:t>s</a:t>
            </a:r>
            <a:r>
              <a:rPr kumimoji="1" lang="en-US" sz="2400" dirty="0"/>
              <a:t> "discovered"</a:t>
            </a:r>
          </a:p>
          <a:p>
            <a:pPr lvl="1" eaLnBrk="1" hangingPunct="1">
              <a:lnSpc>
                <a:spcPct val="90000"/>
              </a:lnSpc>
              <a:defRPr/>
            </a:pPr>
            <a:r>
              <a:rPr kumimoji="1" lang="en-US" sz="2400" dirty="0"/>
              <a:t>queue = { </a:t>
            </a:r>
            <a:r>
              <a:rPr kumimoji="1" lang="en-US" sz="2400" dirty="0" err="1"/>
              <a:t>s</a:t>
            </a:r>
            <a:r>
              <a:rPr kumimoji="1" lang="en-US" sz="2400" dirty="0"/>
              <a:t> }</a:t>
            </a:r>
          </a:p>
          <a:p>
            <a:pPr lvl="1" eaLnBrk="1" hangingPunct="1">
              <a:lnSpc>
                <a:spcPct val="90000"/>
              </a:lnSpc>
              <a:defRPr/>
            </a:pPr>
            <a:r>
              <a:rPr kumimoji="1" lang="en-US" sz="2400" dirty="0"/>
              <a:t>while queue not empty</a:t>
            </a:r>
          </a:p>
          <a:p>
            <a:pPr lvl="2" eaLnBrk="1" hangingPunct="1">
              <a:lnSpc>
                <a:spcPct val="90000"/>
              </a:lnSpc>
              <a:defRPr/>
            </a:pPr>
            <a:r>
              <a:rPr kumimoji="1" lang="en-US" dirty="0" err="1"/>
              <a:t>u</a:t>
            </a:r>
            <a:r>
              <a:rPr kumimoji="1" lang="en-US" dirty="0"/>
              <a:t> = </a:t>
            </a:r>
            <a:r>
              <a:rPr kumimoji="1" lang="en-US" dirty="0" err="1"/>
              <a:t>remove_first(queue</a:t>
            </a:r>
            <a:r>
              <a:rPr kumimoji="1" lang="en-US" dirty="0"/>
              <a:t>)</a:t>
            </a:r>
          </a:p>
          <a:p>
            <a:pPr lvl="2" eaLnBrk="1" hangingPunct="1">
              <a:lnSpc>
                <a:spcPct val="90000"/>
              </a:lnSpc>
              <a:defRPr/>
            </a:pPr>
            <a:r>
              <a:rPr kumimoji="1" lang="en-US" dirty="0"/>
              <a:t>for each edge {</a:t>
            </a:r>
            <a:r>
              <a:rPr kumimoji="1" lang="en-US" dirty="0" err="1"/>
              <a:t>u,x</a:t>
            </a:r>
            <a:r>
              <a:rPr kumimoji="1" lang="en-US" dirty="0"/>
              <a:t>}</a:t>
            </a:r>
          </a:p>
          <a:p>
            <a:pPr lvl="3" eaLnBrk="1" hangingPunct="1">
              <a:lnSpc>
                <a:spcPct val="90000"/>
              </a:lnSpc>
              <a:defRPr/>
            </a:pPr>
            <a:r>
              <a:rPr kumimoji="1" lang="en-US" sz="2400" dirty="0"/>
              <a:t>if (</a:t>
            </a:r>
            <a:r>
              <a:rPr kumimoji="1" lang="en-US" sz="2400" dirty="0" err="1"/>
              <a:t>x</a:t>
            </a:r>
            <a:r>
              <a:rPr kumimoji="1" lang="en-US" sz="2400" dirty="0"/>
              <a:t> is undiscovered) </a:t>
            </a:r>
          </a:p>
          <a:p>
            <a:pPr lvl="4" eaLnBrk="1" hangingPunct="1">
              <a:lnSpc>
                <a:spcPct val="90000"/>
              </a:lnSpc>
              <a:defRPr/>
            </a:pPr>
            <a:r>
              <a:rPr kumimoji="1" lang="en-US" sz="2400" dirty="0"/>
              <a:t>mark </a:t>
            </a:r>
            <a:r>
              <a:rPr kumimoji="1" lang="en-US" sz="2400" dirty="0" err="1"/>
              <a:t>x</a:t>
            </a:r>
            <a:r>
              <a:rPr kumimoji="1" lang="en-US" sz="2400" dirty="0"/>
              <a:t> discovered</a:t>
            </a:r>
          </a:p>
          <a:p>
            <a:pPr lvl="4" eaLnBrk="1" hangingPunct="1">
              <a:lnSpc>
                <a:spcPct val="90000"/>
              </a:lnSpc>
              <a:defRPr/>
            </a:pPr>
            <a:r>
              <a:rPr kumimoji="1" lang="en-US" sz="2400" dirty="0"/>
              <a:t>append </a:t>
            </a:r>
            <a:r>
              <a:rPr kumimoji="1" lang="en-US" sz="2400" dirty="0" err="1"/>
              <a:t>x</a:t>
            </a:r>
            <a:r>
              <a:rPr kumimoji="1" lang="en-US" sz="2400" dirty="0"/>
              <a:t> on queue</a:t>
            </a:r>
          </a:p>
          <a:p>
            <a:pPr lvl="2" eaLnBrk="1" hangingPunct="1">
              <a:lnSpc>
                <a:spcPct val="90000"/>
              </a:lnSpc>
              <a:defRPr/>
            </a:pPr>
            <a:r>
              <a:rPr kumimoji="1" lang="en-US" dirty="0"/>
              <a:t>mark </a:t>
            </a:r>
            <a:r>
              <a:rPr kumimoji="1" lang="en-US" dirty="0" err="1"/>
              <a:t>u</a:t>
            </a:r>
            <a:r>
              <a:rPr kumimoji="1" lang="en-US" dirty="0"/>
              <a:t> fully explore</a:t>
            </a:r>
          </a:p>
          <a:p>
            <a:pPr lvl="2" eaLnBrk="1" hangingPunct="1">
              <a:lnSpc>
                <a:spcPct val="90000"/>
              </a:lnSpc>
              <a:defRPr/>
            </a:pPr>
            <a:endParaRPr kumimoji="1" lang="en-US" dirty="0"/>
          </a:p>
          <a:p>
            <a:pPr lvl="2" eaLnBrk="1" hangingPunct="1">
              <a:lnSpc>
                <a:spcPct val="90000"/>
              </a:lnSpc>
              <a:defRPr/>
            </a:pPr>
            <a:endParaRPr kumimoji="1" lang="en-US" dirty="0"/>
          </a:p>
        </p:txBody>
      </p:sp>
    </p:spTree>
    <p:extLst>
      <p:ext uri="{BB962C8B-B14F-4D97-AF65-F5344CB8AC3E}">
        <p14:creationId xmlns:p14="http://schemas.microsoft.com/office/powerpoint/2010/main" val="3521176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F27687-EFC4-BE4E-924C-FFF079C05AF9}" type="slidenum">
              <a:rPr lang="en-US"/>
              <a:pPr>
                <a:defRPr/>
              </a:pPr>
              <a:t>20</a:t>
            </a:fld>
            <a:endParaRPr lang="en-US"/>
          </a:p>
        </p:txBody>
      </p:sp>
      <p:sp>
        <p:nvSpPr>
          <p:cNvPr id="343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3043" name="Rectangle 3"/>
          <p:cNvSpPr>
            <a:spLocks noGrp="1" noChangeArrowheads="1"/>
          </p:cNvSpPr>
          <p:nvPr>
            <p:ph type="body" idx="1"/>
          </p:nvPr>
        </p:nvSpPr>
        <p:spPr/>
        <p:txBody>
          <a:bodyPr/>
          <a:lstStyle/>
          <a:p>
            <a:pPr lvl="1" eaLnBrk="1" hangingPunct="1">
              <a:lnSpc>
                <a:spcPct val="90000"/>
              </a:lnSpc>
              <a:defRPr/>
            </a:pPr>
            <a:r>
              <a:rPr kumimoji="1" lang="en-US" sz="2400" dirty="0"/>
              <a:t>mark  </a:t>
            </a:r>
            <a:r>
              <a:rPr kumimoji="1" lang="en-US" sz="2400" dirty="0" err="1"/>
              <a:t>s</a:t>
            </a:r>
            <a:r>
              <a:rPr kumimoji="1" lang="en-US" sz="2400" dirty="0"/>
              <a:t> "discovered"</a:t>
            </a:r>
          </a:p>
          <a:p>
            <a:pPr lvl="1" eaLnBrk="1" hangingPunct="1">
              <a:lnSpc>
                <a:spcPct val="90000"/>
              </a:lnSpc>
              <a:defRPr/>
            </a:pPr>
            <a:r>
              <a:rPr kumimoji="1" lang="en-US" sz="2400" dirty="0"/>
              <a:t>queue = { </a:t>
            </a:r>
            <a:r>
              <a:rPr kumimoji="1" lang="en-US" sz="2400" dirty="0" err="1"/>
              <a:t>s</a:t>
            </a:r>
            <a:r>
              <a:rPr kumimoji="1" lang="en-US" sz="2400" dirty="0"/>
              <a:t> }</a:t>
            </a:r>
          </a:p>
          <a:p>
            <a:pPr lvl="1" eaLnBrk="1" hangingPunct="1">
              <a:lnSpc>
                <a:spcPct val="90000"/>
              </a:lnSpc>
              <a:defRPr/>
            </a:pPr>
            <a:r>
              <a:rPr kumimoji="1" lang="en-US" sz="2400" dirty="0"/>
              <a:t>while queue not empty</a:t>
            </a:r>
          </a:p>
          <a:p>
            <a:pPr lvl="2" eaLnBrk="1" hangingPunct="1">
              <a:lnSpc>
                <a:spcPct val="90000"/>
              </a:lnSpc>
              <a:defRPr/>
            </a:pPr>
            <a:r>
              <a:rPr kumimoji="1" lang="en-US" dirty="0" err="1"/>
              <a:t>u</a:t>
            </a:r>
            <a:r>
              <a:rPr kumimoji="1" lang="en-US" dirty="0"/>
              <a:t> = </a:t>
            </a:r>
            <a:r>
              <a:rPr kumimoji="1" lang="en-US" dirty="0" err="1"/>
              <a:t>remove_first(queue</a:t>
            </a:r>
            <a:r>
              <a:rPr kumimoji="1" lang="en-US" dirty="0"/>
              <a:t>)</a:t>
            </a:r>
          </a:p>
          <a:p>
            <a:pPr lvl="2" eaLnBrk="1" hangingPunct="1">
              <a:lnSpc>
                <a:spcPct val="90000"/>
              </a:lnSpc>
              <a:defRPr/>
            </a:pPr>
            <a:r>
              <a:rPr kumimoji="1" lang="en-US" dirty="0"/>
              <a:t>for each edge {</a:t>
            </a:r>
            <a:r>
              <a:rPr kumimoji="1" lang="en-US" dirty="0" err="1"/>
              <a:t>u,x</a:t>
            </a:r>
            <a:r>
              <a:rPr kumimoji="1" lang="en-US" dirty="0"/>
              <a:t>}</a:t>
            </a:r>
          </a:p>
          <a:p>
            <a:pPr lvl="3" eaLnBrk="1" hangingPunct="1">
              <a:lnSpc>
                <a:spcPct val="90000"/>
              </a:lnSpc>
              <a:defRPr/>
            </a:pPr>
            <a:r>
              <a:rPr kumimoji="1" lang="en-US" sz="2400" dirty="0"/>
              <a:t>if (</a:t>
            </a:r>
            <a:r>
              <a:rPr kumimoji="1" lang="en-US" sz="2400" dirty="0" err="1"/>
              <a:t>x</a:t>
            </a:r>
            <a:r>
              <a:rPr kumimoji="1" lang="en-US" sz="2400" dirty="0"/>
              <a:t> is undiscovered) </a:t>
            </a:r>
          </a:p>
          <a:p>
            <a:pPr lvl="4" eaLnBrk="1" hangingPunct="1">
              <a:lnSpc>
                <a:spcPct val="90000"/>
              </a:lnSpc>
              <a:defRPr/>
            </a:pPr>
            <a:r>
              <a:rPr kumimoji="1" lang="en-US" sz="2400" dirty="0"/>
              <a:t>mark </a:t>
            </a:r>
            <a:r>
              <a:rPr kumimoji="1" lang="en-US" sz="2400" dirty="0" err="1"/>
              <a:t>x</a:t>
            </a:r>
            <a:r>
              <a:rPr kumimoji="1" lang="en-US" sz="2400" dirty="0"/>
              <a:t> discovered</a:t>
            </a:r>
          </a:p>
          <a:p>
            <a:pPr lvl="4" eaLnBrk="1" hangingPunct="1">
              <a:lnSpc>
                <a:spcPct val="90000"/>
              </a:lnSpc>
              <a:defRPr/>
            </a:pPr>
            <a:r>
              <a:rPr kumimoji="1" lang="en-US" sz="2400" dirty="0"/>
              <a:t>append </a:t>
            </a:r>
            <a:r>
              <a:rPr kumimoji="1" lang="en-US" sz="2400" dirty="0" err="1"/>
              <a:t>x</a:t>
            </a:r>
            <a:r>
              <a:rPr kumimoji="1" lang="en-US" sz="2400" dirty="0"/>
              <a:t> on queue</a:t>
            </a:r>
          </a:p>
          <a:p>
            <a:pPr lvl="2" eaLnBrk="1" hangingPunct="1">
              <a:lnSpc>
                <a:spcPct val="90000"/>
              </a:lnSpc>
              <a:defRPr/>
            </a:pPr>
            <a:r>
              <a:rPr kumimoji="1" lang="en-US" dirty="0"/>
              <a:t>mark </a:t>
            </a:r>
            <a:r>
              <a:rPr kumimoji="1" lang="en-US" dirty="0" err="1"/>
              <a:t>u</a:t>
            </a:r>
            <a:r>
              <a:rPr kumimoji="1" lang="en-US" dirty="0"/>
              <a:t> fully explore</a:t>
            </a:r>
          </a:p>
          <a:p>
            <a:pPr lvl="2" eaLnBrk="1" hangingPunct="1">
              <a:lnSpc>
                <a:spcPct val="90000"/>
              </a:lnSpc>
              <a:defRPr/>
            </a:pPr>
            <a:endParaRPr kumimoji="1" lang="en-US" dirty="0"/>
          </a:p>
          <a:p>
            <a:pPr lvl="2" eaLnBrk="1" hangingPunct="1">
              <a:lnSpc>
                <a:spcPct val="90000"/>
              </a:lnSpc>
              <a:defRPr/>
            </a:pPr>
            <a:endParaRPr kumimoji="1" lang="en-US" dirty="0"/>
          </a:p>
        </p:txBody>
      </p:sp>
    </p:spTree>
    <p:extLst>
      <p:ext uri="{BB962C8B-B14F-4D97-AF65-F5344CB8AC3E}">
        <p14:creationId xmlns:p14="http://schemas.microsoft.com/office/powerpoint/2010/main" val="146563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100880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F27687-EFC4-BE4E-924C-FFF079C05AF9}" type="slidenum">
              <a:rPr lang="en-US"/>
              <a:pPr>
                <a:defRPr/>
              </a:pPr>
              <a:t>21</a:t>
            </a:fld>
            <a:endParaRPr lang="en-US"/>
          </a:p>
        </p:txBody>
      </p:sp>
      <p:sp>
        <p:nvSpPr>
          <p:cNvPr id="343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3043" name="Rectangle 3"/>
          <p:cNvSpPr>
            <a:spLocks noGrp="1" noChangeArrowheads="1"/>
          </p:cNvSpPr>
          <p:nvPr>
            <p:ph type="body" idx="1"/>
          </p:nvPr>
        </p:nvSpPr>
        <p:spPr/>
        <p:txBody>
          <a:bodyPr/>
          <a:lstStyle/>
          <a:p>
            <a:pPr lvl="1" eaLnBrk="1" hangingPunct="1">
              <a:lnSpc>
                <a:spcPct val="90000"/>
              </a:lnSpc>
              <a:defRPr/>
            </a:pPr>
            <a:r>
              <a:rPr kumimoji="1" lang="en-US" sz="2400" dirty="0"/>
              <a:t>mark  </a:t>
            </a:r>
            <a:r>
              <a:rPr kumimoji="1" lang="en-US" sz="2400" dirty="0" err="1"/>
              <a:t>s</a:t>
            </a:r>
            <a:r>
              <a:rPr kumimoji="1" lang="en-US" sz="2400" dirty="0"/>
              <a:t> "discovered"</a:t>
            </a:r>
          </a:p>
          <a:p>
            <a:pPr lvl="1" eaLnBrk="1" hangingPunct="1">
              <a:lnSpc>
                <a:spcPct val="90000"/>
              </a:lnSpc>
              <a:defRPr/>
            </a:pPr>
            <a:r>
              <a:rPr kumimoji="1" lang="en-US" sz="2400" dirty="0"/>
              <a:t>queue = { </a:t>
            </a:r>
            <a:r>
              <a:rPr kumimoji="1" lang="en-US" sz="2400" dirty="0" err="1"/>
              <a:t>s</a:t>
            </a:r>
            <a:r>
              <a:rPr kumimoji="1" lang="en-US" sz="2400" dirty="0"/>
              <a:t> }</a:t>
            </a:r>
          </a:p>
          <a:p>
            <a:pPr lvl="1" eaLnBrk="1" hangingPunct="1">
              <a:lnSpc>
                <a:spcPct val="90000"/>
              </a:lnSpc>
              <a:defRPr/>
            </a:pPr>
            <a:r>
              <a:rPr kumimoji="1" lang="en-US" sz="2400" dirty="0"/>
              <a:t>while queue not empty</a:t>
            </a:r>
          </a:p>
          <a:p>
            <a:pPr lvl="2" eaLnBrk="1" hangingPunct="1">
              <a:lnSpc>
                <a:spcPct val="90000"/>
              </a:lnSpc>
              <a:defRPr/>
            </a:pPr>
            <a:r>
              <a:rPr kumimoji="1" lang="en-US" dirty="0" err="1"/>
              <a:t>u</a:t>
            </a:r>
            <a:r>
              <a:rPr kumimoji="1" lang="en-US" dirty="0"/>
              <a:t> = </a:t>
            </a:r>
            <a:r>
              <a:rPr kumimoji="1" lang="en-US" dirty="0" err="1"/>
              <a:t>remove_first(queue</a:t>
            </a:r>
            <a:r>
              <a:rPr kumimoji="1" lang="en-US" dirty="0"/>
              <a:t>)</a:t>
            </a:r>
          </a:p>
          <a:p>
            <a:pPr lvl="2" eaLnBrk="1" hangingPunct="1">
              <a:lnSpc>
                <a:spcPct val="90000"/>
              </a:lnSpc>
              <a:defRPr/>
            </a:pPr>
            <a:r>
              <a:rPr kumimoji="1" lang="en-US" dirty="0"/>
              <a:t>for each edge {</a:t>
            </a:r>
            <a:r>
              <a:rPr kumimoji="1" lang="en-US" dirty="0" err="1"/>
              <a:t>u,x</a:t>
            </a:r>
            <a:r>
              <a:rPr kumimoji="1" lang="en-US" dirty="0"/>
              <a:t>}</a:t>
            </a:r>
          </a:p>
          <a:p>
            <a:pPr lvl="3" eaLnBrk="1" hangingPunct="1">
              <a:lnSpc>
                <a:spcPct val="90000"/>
              </a:lnSpc>
              <a:defRPr/>
            </a:pPr>
            <a:r>
              <a:rPr kumimoji="1" lang="en-US" sz="2400" dirty="0"/>
              <a:t>if (</a:t>
            </a:r>
            <a:r>
              <a:rPr kumimoji="1" lang="en-US" sz="2400" dirty="0" err="1"/>
              <a:t>x</a:t>
            </a:r>
            <a:r>
              <a:rPr kumimoji="1" lang="en-US" sz="2400" dirty="0"/>
              <a:t> is undiscovered) </a:t>
            </a:r>
          </a:p>
          <a:p>
            <a:pPr lvl="4" eaLnBrk="1" hangingPunct="1">
              <a:lnSpc>
                <a:spcPct val="90000"/>
              </a:lnSpc>
              <a:defRPr/>
            </a:pPr>
            <a:r>
              <a:rPr kumimoji="1" lang="en-US" sz="2400" dirty="0"/>
              <a:t>mark </a:t>
            </a:r>
            <a:r>
              <a:rPr kumimoji="1" lang="en-US" sz="2400" dirty="0" err="1"/>
              <a:t>x</a:t>
            </a:r>
            <a:r>
              <a:rPr kumimoji="1" lang="en-US" sz="2400" dirty="0"/>
              <a:t> discovered</a:t>
            </a:r>
          </a:p>
          <a:p>
            <a:pPr lvl="4" eaLnBrk="1" hangingPunct="1">
              <a:lnSpc>
                <a:spcPct val="90000"/>
              </a:lnSpc>
              <a:defRPr/>
            </a:pPr>
            <a:r>
              <a:rPr kumimoji="1" lang="en-US" sz="2400" dirty="0"/>
              <a:t>append </a:t>
            </a:r>
            <a:r>
              <a:rPr kumimoji="1" lang="en-US" sz="2400" dirty="0" err="1"/>
              <a:t>x</a:t>
            </a:r>
            <a:r>
              <a:rPr kumimoji="1" lang="en-US" sz="2400" dirty="0"/>
              <a:t> on queue</a:t>
            </a:r>
          </a:p>
          <a:p>
            <a:pPr lvl="2" eaLnBrk="1" hangingPunct="1">
              <a:lnSpc>
                <a:spcPct val="90000"/>
              </a:lnSpc>
              <a:defRPr/>
            </a:pPr>
            <a:r>
              <a:rPr kumimoji="1" lang="en-US" dirty="0"/>
              <a:t>mark </a:t>
            </a:r>
            <a:r>
              <a:rPr kumimoji="1" lang="en-US" dirty="0" err="1"/>
              <a:t>u</a:t>
            </a:r>
            <a:r>
              <a:rPr kumimoji="1" lang="en-US" dirty="0"/>
              <a:t> fully explore</a:t>
            </a:r>
          </a:p>
          <a:p>
            <a:pPr lvl="2" eaLnBrk="1" hangingPunct="1">
              <a:lnSpc>
                <a:spcPct val="90000"/>
              </a:lnSpc>
              <a:defRPr/>
            </a:pPr>
            <a:endParaRPr kumimoji="1" lang="en-US" dirty="0"/>
          </a:p>
          <a:p>
            <a:pPr lvl="2" eaLnBrk="1" hangingPunct="1">
              <a:lnSpc>
                <a:spcPct val="90000"/>
              </a:lnSpc>
              <a:defRPr/>
            </a:pPr>
            <a:endParaRPr kumimoji="1" lang="en-US" dirty="0"/>
          </a:p>
        </p:txBody>
      </p:sp>
    </p:spTree>
    <p:extLst>
      <p:ext uri="{BB962C8B-B14F-4D97-AF65-F5344CB8AC3E}">
        <p14:creationId xmlns:p14="http://schemas.microsoft.com/office/powerpoint/2010/main" val="17712060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F27687-EFC4-BE4E-924C-FFF079C05AF9}" type="slidenum">
              <a:rPr lang="en-US"/>
              <a:pPr>
                <a:defRPr/>
              </a:pPr>
              <a:t>22</a:t>
            </a:fld>
            <a:endParaRPr lang="en-US"/>
          </a:p>
        </p:txBody>
      </p:sp>
      <p:sp>
        <p:nvSpPr>
          <p:cNvPr id="343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3043" name="Rectangle 3"/>
          <p:cNvSpPr>
            <a:spLocks noGrp="1" noChangeArrowheads="1"/>
          </p:cNvSpPr>
          <p:nvPr>
            <p:ph type="body" idx="1"/>
          </p:nvPr>
        </p:nvSpPr>
        <p:spPr/>
        <p:txBody>
          <a:bodyPr/>
          <a:lstStyle/>
          <a:p>
            <a:pPr lvl="1" eaLnBrk="1" hangingPunct="1">
              <a:lnSpc>
                <a:spcPct val="90000"/>
              </a:lnSpc>
              <a:defRPr/>
            </a:pPr>
            <a:r>
              <a:rPr kumimoji="1" lang="en-US" sz="2400" dirty="0"/>
              <a:t>mark  </a:t>
            </a:r>
            <a:r>
              <a:rPr kumimoji="1" lang="en-US" sz="2400" dirty="0" err="1"/>
              <a:t>s</a:t>
            </a:r>
            <a:r>
              <a:rPr kumimoji="1" lang="en-US" sz="2400" dirty="0"/>
              <a:t> "discovered"</a:t>
            </a:r>
          </a:p>
          <a:p>
            <a:pPr lvl="1" eaLnBrk="1" hangingPunct="1">
              <a:lnSpc>
                <a:spcPct val="90000"/>
              </a:lnSpc>
              <a:defRPr/>
            </a:pPr>
            <a:r>
              <a:rPr kumimoji="1" lang="en-US" sz="2400" dirty="0"/>
              <a:t>queue = { </a:t>
            </a:r>
            <a:r>
              <a:rPr kumimoji="1" lang="en-US" sz="2400" dirty="0" err="1"/>
              <a:t>s</a:t>
            </a:r>
            <a:r>
              <a:rPr kumimoji="1" lang="en-US" sz="2400" dirty="0"/>
              <a:t> }</a:t>
            </a:r>
          </a:p>
          <a:p>
            <a:pPr lvl="1" eaLnBrk="1" hangingPunct="1">
              <a:lnSpc>
                <a:spcPct val="90000"/>
              </a:lnSpc>
              <a:defRPr/>
            </a:pPr>
            <a:r>
              <a:rPr kumimoji="1" lang="en-US" sz="2400" dirty="0"/>
              <a:t>while queue not empty</a:t>
            </a:r>
          </a:p>
          <a:p>
            <a:pPr lvl="2" eaLnBrk="1" hangingPunct="1">
              <a:lnSpc>
                <a:spcPct val="90000"/>
              </a:lnSpc>
              <a:defRPr/>
            </a:pPr>
            <a:r>
              <a:rPr kumimoji="1" lang="en-US" dirty="0" err="1"/>
              <a:t>u</a:t>
            </a:r>
            <a:r>
              <a:rPr kumimoji="1" lang="en-US" dirty="0"/>
              <a:t> = </a:t>
            </a:r>
            <a:r>
              <a:rPr kumimoji="1" lang="en-US" dirty="0" err="1"/>
              <a:t>remove_first(queue</a:t>
            </a:r>
            <a:r>
              <a:rPr kumimoji="1" lang="en-US" dirty="0"/>
              <a:t>)</a:t>
            </a:r>
          </a:p>
          <a:p>
            <a:pPr lvl="2" eaLnBrk="1" hangingPunct="1">
              <a:lnSpc>
                <a:spcPct val="90000"/>
              </a:lnSpc>
              <a:defRPr/>
            </a:pPr>
            <a:r>
              <a:rPr kumimoji="1" lang="en-US" dirty="0"/>
              <a:t>for each edge {</a:t>
            </a:r>
            <a:r>
              <a:rPr kumimoji="1" lang="en-US" dirty="0" err="1"/>
              <a:t>u,x</a:t>
            </a:r>
            <a:r>
              <a:rPr kumimoji="1" lang="en-US" dirty="0"/>
              <a:t>}</a:t>
            </a:r>
          </a:p>
          <a:p>
            <a:pPr lvl="3" eaLnBrk="1" hangingPunct="1">
              <a:lnSpc>
                <a:spcPct val="90000"/>
              </a:lnSpc>
              <a:defRPr/>
            </a:pPr>
            <a:r>
              <a:rPr kumimoji="1" lang="en-US" sz="2400" dirty="0"/>
              <a:t>if (</a:t>
            </a:r>
            <a:r>
              <a:rPr kumimoji="1" lang="en-US" sz="2400" dirty="0" err="1"/>
              <a:t>x</a:t>
            </a:r>
            <a:r>
              <a:rPr kumimoji="1" lang="en-US" sz="2400" dirty="0"/>
              <a:t> is undiscovered) </a:t>
            </a:r>
          </a:p>
          <a:p>
            <a:pPr lvl="4" eaLnBrk="1" hangingPunct="1">
              <a:lnSpc>
                <a:spcPct val="90000"/>
              </a:lnSpc>
              <a:defRPr/>
            </a:pPr>
            <a:r>
              <a:rPr kumimoji="1" lang="en-US" sz="2400" dirty="0"/>
              <a:t>mark </a:t>
            </a:r>
            <a:r>
              <a:rPr kumimoji="1" lang="en-US" sz="2400" dirty="0" err="1"/>
              <a:t>x</a:t>
            </a:r>
            <a:r>
              <a:rPr kumimoji="1" lang="en-US" sz="2400" dirty="0"/>
              <a:t> discovered</a:t>
            </a:r>
          </a:p>
          <a:p>
            <a:pPr lvl="4" eaLnBrk="1" hangingPunct="1">
              <a:lnSpc>
                <a:spcPct val="90000"/>
              </a:lnSpc>
              <a:defRPr/>
            </a:pPr>
            <a:r>
              <a:rPr kumimoji="1" lang="en-US" sz="2400" dirty="0"/>
              <a:t>append </a:t>
            </a:r>
            <a:r>
              <a:rPr kumimoji="1" lang="en-US" sz="2400" dirty="0" err="1"/>
              <a:t>x</a:t>
            </a:r>
            <a:r>
              <a:rPr kumimoji="1" lang="en-US" sz="2400" dirty="0"/>
              <a:t> on queue</a:t>
            </a:r>
          </a:p>
          <a:p>
            <a:pPr lvl="2" eaLnBrk="1" hangingPunct="1">
              <a:lnSpc>
                <a:spcPct val="90000"/>
              </a:lnSpc>
              <a:defRPr/>
            </a:pPr>
            <a:r>
              <a:rPr kumimoji="1" lang="en-US" dirty="0"/>
              <a:t>mark </a:t>
            </a:r>
            <a:r>
              <a:rPr kumimoji="1" lang="en-US" dirty="0" err="1"/>
              <a:t>u</a:t>
            </a:r>
            <a:r>
              <a:rPr kumimoji="1" lang="en-US" dirty="0"/>
              <a:t> fully explore</a:t>
            </a:r>
          </a:p>
          <a:p>
            <a:pPr lvl="2" eaLnBrk="1" hangingPunct="1">
              <a:lnSpc>
                <a:spcPct val="90000"/>
              </a:lnSpc>
              <a:defRPr/>
            </a:pPr>
            <a:endParaRPr kumimoji="1" lang="en-US" dirty="0"/>
          </a:p>
          <a:p>
            <a:pPr lvl="2" eaLnBrk="1" hangingPunct="1">
              <a:lnSpc>
                <a:spcPct val="90000"/>
              </a:lnSpc>
              <a:defRPr/>
            </a:pPr>
            <a:endParaRPr kumimoji="1" lang="en-US" dirty="0"/>
          </a:p>
        </p:txBody>
      </p:sp>
    </p:spTree>
    <p:extLst>
      <p:ext uri="{BB962C8B-B14F-4D97-AF65-F5344CB8AC3E}">
        <p14:creationId xmlns:p14="http://schemas.microsoft.com/office/powerpoint/2010/main" val="2747836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F27687-EFC4-BE4E-924C-FFF079C05AF9}" type="slidenum">
              <a:rPr lang="en-US"/>
              <a:pPr>
                <a:defRPr/>
              </a:pPr>
              <a:t>23</a:t>
            </a:fld>
            <a:endParaRPr lang="en-US"/>
          </a:p>
        </p:txBody>
      </p:sp>
      <p:sp>
        <p:nvSpPr>
          <p:cNvPr id="343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3043" name="Rectangle 3"/>
          <p:cNvSpPr>
            <a:spLocks noGrp="1" noChangeArrowheads="1"/>
          </p:cNvSpPr>
          <p:nvPr>
            <p:ph type="body" idx="1"/>
          </p:nvPr>
        </p:nvSpPr>
        <p:spPr/>
        <p:txBody>
          <a:bodyPr/>
          <a:lstStyle/>
          <a:p>
            <a:pPr lvl="1" eaLnBrk="1" hangingPunct="1">
              <a:lnSpc>
                <a:spcPct val="90000"/>
              </a:lnSpc>
              <a:defRPr/>
            </a:pPr>
            <a:r>
              <a:rPr kumimoji="1" lang="en-US" sz="2400" dirty="0"/>
              <a:t>mark  </a:t>
            </a:r>
            <a:r>
              <a:rPr kumimoji="1" lang="en-US" sz="2400" dirty="0" err="1"/>
              <a:t>s</a:t>
            </a:r>
            <a:r>
              <a:rPr kumimoji="1" lang="en-US" sz="2400" dirty="0"/>
              <a:t> "discovered"</a:t>
            </a:r>
          </a:p>
          <a:p>
            <a:pPr lvl="1" eaLnBrk="1" hangingPunct="1">
              <a:lnSpc>
                <a:spcPct val="90000"/>
              </a:lnSpc>
              <a:defRPr/>
            </a:pPr>
            <a:r>
              <a:rPr kumimoji="1" lang="en-US" sz="2400" dirty="0"/>
              <a:t>queue = { </a:t>
            </a:r>
            <a:r>
              <a:rPr kumimoji="1" lang="en-US" sz="2400" dirty="0" err="1"/>
              <a:t>s</a:t>
            </a:r>
            <a:r>
              <a:rPr kumimoji="1" lang="en-US" sz="2400" dirty="0"/>
              <a:t> }</a:t>
            </a:r>
          </a:p>
          <a:p>
            <a:pPr lvl="1" eaLnBrk="1" hangingPunct="1">
              <a:lnSpc>
                <a:spcPct val="90000"/>
              </a:lnSpc>
              <a:defRPr/>
            </a:pPr>
            <a:r>
              <a:rPr kumimoji="1" lang="en-US" sz="2400" dirty="0"/>
              <a:t>while queue not empty</a:t>
            </a:r>
          </a:p>
          <a:p>
            <a:pPr lvl="2" eaLnBrk="1" hangingPunct="1">
              <a:lnSpc>
                <a:spcPct val="90000"/>
              </a:lnSpc>
              <a:defRPr/>
            </a:pPr>
            <a:r>
              <a:rPr kumimoji="1" lang="en-US" dirty="0" err="1"/>
              <a:t>u</a:t>
            </a:r>
            <a:r>
              <a:rPr kumimoji="1" lang="en-US" dirty="0"/>
              <a:t> = </a:t>
            </a:r>
            <a:r>
              <a:rPr kumimoji="1" lang="en-US" dirty="0" err="1"/>
              <a:t>remove_first(queue</a:t>
            </a:r>
            <a:r>
              <a:rPr kumimoji="1" lang="en-US" dirty="0"/>
              <a:t>)</a:t>
            </a:r>
          </a:p>
          <a:p>
            <a:pPr lvl="2" eaLnBrk="1" hangingPunct="1">
              <a:lnSpc>
                <a:spcPct val="90000"/>
              </a:lnSpc>
              <a:defRPr/>
            </a:pPr>
            <a:r>
              <a:rPr kumimoji="1" lang="en-US" dirty="0"/>
              <a:t>for each edge {</a:t>
            </a:r>
            <a:r>
              <a:rPr kumimoji="1" lang="en-US" dirty="0" err="1"/>
              <a:t>u,x</a:t>
            </a:r>
            <a:r>
              <a:rPr kumimoji="1" lang="en-US" dirty="0"/>
              <a:t>}</a:t>
            </a:r>
          </a:p>
          <a:p>
            <a:pPr lvl="3" eaLnBrk="1" hangingPunct="1">
              <a:lnSpc>
                <a:spcPct val="90000"/>
              </a:lnSpc>
              <a:defRPr/>
            </a:pPr>
            <a:r>
              <a:rPr kumimoji="1" lang="en-US" sz="2400" dirty="0"/>
              <a:t>if (</a:t>
            </a:r>
            <a:r>
              <a:rPr kumimoji="1" lang="en-US" sz="2400" dirty="0" err="1"/>
              <a:t>x</a:t>
            </a:r>
            <a:r>
              <a:rPr kumimoji="1" lang="en-US" sz="2400" dirty="0"/>
              <a:t> is undiscovered) </a:t>
            </a:r>
          </a:p>
          <a:p>
            <a:pPr lvl="4" eaLnBrk="1" hangingPunct="1">
              <a:lnSpc>
                <a:spcPct val="90000"/>
              </a:lnSpc>
              <a:defRPr/>
            </a:pPr>
            <a:r>
              <a:rPr kumimoji="1" lang="en-US" sz="2400" dirty="0"/>
              <a:t>mark </a:t>
            </a:r>
            <a:r>
              <a:rPr kumimoji="1" lang="en-US" sz="2400" dirty="0" err="1"/>
              <a:t>x</a:t>
            </a:r>
            <a:r>
              <a:rPr kumimoji="1" lang="en-US" sz="2400" dirty="0"/>
              <a:t> discovered</a:t>
            </a:r>
          </a:p>
          <a:p>
            <a:pPr lvl="4" eaLnBrk="1" hangingPunct="1">
              <a:lnSpc>
                <a:spcPct val="90000"/>
              </a:lnSpc>
              <a:defRPr/>
            </a:pPr>
            <a:r>
              <a:rPr kumimoji="1" lang="en-US" sz="2400" dirty="0"/>
              <a:t>append </a:t>
            </a:r>
            <a:r>
              <a:rPr kumimoji="1" lang="en-US" sz="2400" dirty="0" err="1"/>
              <a:t>x</a:t>
            </a:r>
            <a:r>
              <a:rPr kumimoji="1" lang="en-US" sz="2400" dirty="0"/>
              <a:t> on queue</a:t>
            </a:r>
          </a:p>
          <a:p>
            <a:pPr lvl="2" eaLnBrk="1" hangingPunct="1">
              <a:lnSpc>
                <a:spcPct val="90000"/>
              </a:lnSpc>
              <a:defRPr/>
            </a:pPr>
            <a:r>
              <a:rPr kumimoji="1" lang="en-US" dirty="0"/>
              <a:t>mark </a:t>
            </a:r>
            <a:r>
              <a:rPr kumimoji="1" lang="en-US" dirty="0" err="1"/>
              <a:t>u</a:t>
            </a:r>
            <a:r>
              <a:rPr kumimoji="1" lang="en-US" dirty="0"/>
              <a:t> fully explore</a:t>
            </a:r>
          </a:p>
          <a:p>
            <a:pPr lvl="2" eaLnBrk="1" hangingPunct="1">
              <a:lnSpc>
                <a:spcPct val="90000"/>
              </a:lnSpc>
              <a:defRPr/>
            </a:pPr>
            <a:endParaRPr kumimoji="1" lang="en-US" dirty="0"/>
          </a:p>
          <a:p>
            <a:pPr lvl="2" eaLnBrk="1" hangingPunct="1">
              <a:lnSpc>
                <a:spcPct val="90000"/>
              </a:lnSpc>
              <a:defRPr/>
            </a:pPr>
            <a:endParaRPr kumimoji="1" lang="en-US" dirty="0"/>
          </a:p>
        </p:txBody>
      </p:sp>
    </p:spTree>
    <p:extLst>
      <p:ext uri="{BB962C8B-B14F-4D97-AF65-F5344CB8AC3E}">
        <p14:creationId xmlns:p14="http://schemas.microsoft.com/office/powerpoint/2010/main" val="882512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F27687-EFC4-BE4E-924C-FFF079C05AF9}" type="slidenum">
              <a:rPr lang="en-US"/>
              <a:pPr>
                <a:defRPr/>
              </a:pPr>
              <a:t>24</a:t>
            </a:fld>
            <a:endParaRPr lang="en-US"/>
          </a:p>
        </p:txBody>
      </p:sp>
      <p:sp>
        <p:nvSpPr>
          <p:cNvPr id="343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3043" name="Rectangle 3"/>
          <p:cNvSpPr>
            <a:spLocks noGrp="1" noChangeArrowheads="1"/>
          </p:cNvSpPr>
          <p:nvPr>
            <p:ph type="body" idx="1"/>
          </p:nvPr>
        </p:nvSpPr>
        <p:spPr/>
        <p:txBody>
          <a:bodyPr/>
          <a:lstStyle/>
          <a:p>
            <a:pPr lvl="1" eaLnBrk="1" hangingPunct="1">
              <a:lnSpc>
                <a:spcPct val="90000"/>
              </a:lnSpc>
              <a:defRPr/>
            </a:pPr>
            <a:r>
              <a:rPr kumimoji="1" lang="en-US" sz="2400" dirty="0"/>
              <a:t>mark  </a:t>
            </a:r>
            <a:r>
              <a:rPr kumimoji="1" lang="en-US" sz="2400" dirty="0" err="1"/>
              <a:t>s</a:t>
            </a:r>
            <a:r>
              <a:rPr kumimoji="1" lang="en-US" sz="2400" dirty="0"/>
              <a:t> "discovered"</a:t>
            </a:r>
          </a:p>
          <a:p>
            <a:pPr lvl="1" eaLnBrk="1" hangingPunct="1">
              <a:lnSpc>
                <a:spcPct val="90000"/>
              </a:lnSpc>
              <a:defRPr/>
            </a:pPr>
            <a:r>
              <a:rPr kumimoji="1" lang="en-US" sz="2400" dirty="0"/>
              <a:t>queue = { </a:t>
            </a:r>
            <a:r>
              <a:rPr kumimoji="1" lang="en-US" sz="2400" dirty="0" err="1"/>
              <a:t>s</a:t>
            </a:r>
            <a:r>
              <a:rPr kumimoji="1" lang="en-US" sz="2400" dirty="0"/>
              <a:t> }</a:t>
            </a:r>
          </a:p>
          <a:p>
            <a:pPr lvl="1" eaLnBrk="1" hangingPunct="1">
              <a:lnSpc>
                <a:spcPct val="90000"/>
              </a:lnSpc>
              <a:defRPr/>
            </a:pPr>
            <a:r>
              <a:rPr kumimoji="1" lang="en-US" sz="2400" dirty="0"/>
              <a:t>while queue not empty</a:t>
            </a:r>
          </a:p>
          <a:p>
            <a:pPr lvl="2" eaLnBrk="1" hangingPunct="1">
              <a:lnSpc>
                <a:spcPct val="90000"/>
              </a:lnSpc>
              <a:defRPr/>
            </a:pPr>
            <a:r>
              <a:rPr kumimoji="1" lang="en-US" dirty="0" err="1"/>
              <a:t>u</a:t>
            </a:r>
            <a:r>
              <a:rPr kumimoji="1" lang="en-US" dirty="0"/>
              <a:t> = </a:t>
            </a:r>
            <a:r>
              <a:rPr kumimoji="1" lang="en-US" dirty="0" err="1"/>
              <a:t>remove_first(queue</a:t>
            </a:r>
            <a:r>
              <a:rPr kumimoji="1" lang="en-US" dirty="0"/>
              <a:t>)</a:t>
            </a:r>
          </a:p>
          <a:p>
            <a:pPr lvl="2" eaLnBrk="1" hangingPunct="1">
              <a:lnSpc>
                <a:spcPct val="90000"/>
              </a:lnSpc>
              <a:defRPr/>
            </a:pPr>
            <a:r>
              <a:rPr kumimoji="1" lang="en-US" dirty="0"/>
              <a:t>for each edge {</a:t>
            </a:r>
            <a:r>
              <a:rPr kumimoji="1" lang="en-US" dirty="0" err="1"/>
              <a:t>u,x</a:t>
            </a:r>
            <a:r>
              <a:rPr kumimoji="1" lang="en-US" dirty="0"/>
              <a:t>}</a:t>
            </a:r>
          </a:p>
          <a:p>
            <a:pPr lvl="3" eaLnBrk="1" hangingPunct="1">
              <a:lnSpc>
                <a:spcPct val="90000"/>
              </a:lnSpc>
              <a:defRPr/>
            </a:pPr>
            <a:r>
              <a:rPr kumimoji="1" lang="en-US" sz="2400" dirty="0"/>
              <a:t>if (</a:t>
            </a:r>
            <a:r>
              <a:rPr kumimoji="1" lang="en-US" sz="2400" dirty="0" err="1"/>
              <a:t>x</a:t>
            </a:r>
            <a:r>
              <a:rPr kumimoji="1" lang="en-US" sz="2400" dirty="0"/>
              <a:t> is undiscovered) </a:t>
            </a:r>
          </a:p>
          <a:p>
            <a:pPr lvl="4" eaLnBrk="1" hangingPunct="1">
              <a:lnSpc>
                <a:spcPct val="90000"/>
              </a:lnSpc>
              <a:defRPr/>
            </a:pPr>
            <a:r>
              <a:rPr kumimoji="1" lang="en-US" sz="2400" dirty="0"/>
              <a:t>mark </a:t>
            </a:r>
            <a:r>
              <a:rPr kumimoji="1" lang="en-US" sz="2400" dirty="0" err="1"/>
              <a:t>x</a:t>
            </a:r>
            <a:r>
              <a:rPr kumimoji="1" lang="en-US" sz="2400" dirty="0"/>
              <a:t> discovered</a:t>
            </a:r>
          </a:p>
          <a:p>
            <a:pPr lvl="4" eaLnBrk="1" hangingPunct="1">
              <a:lnSpc>
                <a:spcPct val="90000"/>
              </a:lnSpc>
              <a:defRPr/>
            </a:pPr>
            <a:r>
              <a:rPr kumimoji="1" lang="en-US" sz="2400" dirty="0"/>
              <a:t>append </a:t>
            </a:r>
            <a:r>
              <a:rPr kumimoji="1" lang="en-US" sz="2400" dirty="0" err="1"/>
              <a:t>x</a:t>
            </a:r>
            <a:r>
              <a:rPr kumimoji="1" lang="en-US" sz="2400" dirty="0"/>
              <a:t> on queue</a:t>
            </a:r>
          </a:p>
          <a:p>
            <a:pPr lvl="2" eaLnBrk="1" hangingPunct="1">
              <a:lnSpc>
                <a:spcPct val="90000"/>
              </a:lnSpc>
              <a:defRPr/>
            </a:pPr>
            <a:r>
              <a:rPr kumimoji="1" lang="en-US" dirty="0"/>
              <a:t>mark </a:t>
            </a:r>
            <a:r>
              <a:rPr kumimoji="1" lang="en-US" dirty="0" err="1"/>
              <a:t>u</a:t>
            </a:r>
            <a:r>
              <a:rPr kumimoji="1" lang="en-US" dirty="0"/>
              <a:t> fully explore</a:t>
            </a:r>
          </a:p>
          <a:p>
            <a:pPr lvl="2" eaLnBrk="1" hangingPunct="1">
              <a:lnSpc>
                <a:spcPct val="90000"/>
              </a:lnSpc>
              <a:defRPr/>
            </a:pPr>
            <a:endParaRPr kumimoji="1" lang="en-US" dirty="0"/>
          </a:p>
          <a:p>
            <a:pPr lvl="2" eaLnBrk="1" hangingPunct="1">
              <a:lnSpc>
                <a:spcPct val="90000"/>
              </a:lnSpc>
              <a:defRPr/>
            </a:pPr>
            <a:endParaRPr kumimoji="1" lang="en-US" dirty="0"/>
          </a:p>
        </p:txBody>
      </p:sp>
    </p:spTree>
    <p:extLst>
      <p:ext uri="{BB962C8B-B14F-4D97-AF65-F5344CB8AC3E}">
        <p14:creationId xmlns:p14="http://schemas.microsoft.com/office/powerpoint/2010/main" val="1959168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8937058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837166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F27687-EFC4-BE4E-924C-FFF079C05AF9}" type="slidenum">
              <a:rPr lang="en-US"/>
              <a:pPr>
                <a:defRPr/>
              </a:pPr>
              <a:t>27</a:t>
            </a:fld>
            <a:endParaRPr lang="en-US"/>
          </a:p>
        </p:txBody>
      </p:sp>
      <p:sp>
        <p:nvSpPr>
          <p:cNvPr id="343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3043" name="Rectangle 3"/>
          <p:cNvSpPr>
            <a:spLocks noGrp="1" noChangeArrowheads="1"/>
          </p:cNvSpPr>
          <p:nvPr>
            <p:ph type="body" idx="1"/>
          </p:nvPr>
        </p:nvSpPr>
        <p:spPr/>
        <p:txBody>
          <a:bodyPr/>
          <a:lstStyle/>
          <a:p>
            <a:pPr lvl="1" eaLnBrk="1" hangingPunct="1">
              <a:lnSpc>
                <a:spcPct val="90000"/>
              </a:lnSpc>
              <a:defRPr/>
            </a:pPr>
            <a:r>
              <a:rPr kumimoji="1" lang="en-US" sz="2400" dirty="0"/>
              <a:t>mark  </a:t>
            </a:r>
            <a:r>
              <a:rPr kumimoji="1" lang="en-US" sz="2400" dirty="0" err="1"/>
              <a:t>s</a:t>
            </a:r>
            <a:r>
              <a:rPr kumimoji="1" lang="en-US" sz="2400" dirty="0"/>
              <a:t> "discovered"</a:t>
            </a:r>
          </a:p>
          <a:p>
            <a:pPr lvl="1" eaLnBrk="1" hangingPunct="1">
              <a:lnSpc>
                <a:spcPct val="90000"/>
              </a:lnSpc>
              <a:defRPr/>
            </a:pPr>
            <a:r>
              <a:rPr kumimoji="1" lang="en-US" sz="2400" dirty="0"/>
              <a:t>queue = { </a:t>
            </a:r>
            <a:r>
              <a:rPr kumimoji="1" lang="en-US" sz="2400" dirty="0" err="1"/>
              <a:t>s</a:t>
            </a:r>
            <a:r>
              <a:rPr kumimoji="1" lang="en-US" sz="2400" dirty="0"/>
              <a:t> }</a:t>
            </a:r>
          </a:p>
          <a:p>
            <a:pPr lvl="1" eaLnBrk="1" hangingPunct="1">
              <a:lnSpc>
                <a:spcPct val="90000"/>
              </a:lnSpc>
              <a:defRPr/>
            </a:pPr>
            <a:r>
              <a:rPr kumimoji="1" lang="en-US" sz="2400" dirty="0"/>
              <a:t>while queue not empty</a:t>
            </a:r>
          </a:p>
          <a:p>
            <a:pPr lvl="2" eaLnBrk="1" hangingPunct="1">
              <a:lnSpc>
                <a:spcPct val="90000"/>
              </a:lnSpc>
              <a:defRPr/>
            </a:pPr>
            <a:r>
              <a:rPr kumimoji="1" lang="en-US" dirty="0" err="1"/>
              <a:t>u</a:t>
            </a:r>
            <a:r>
              <a:rPr kumimoji="1" lang="en-US" dirty="0"/>
              <a:t> = </a:t>
            </a:r>
            <a:r>
              <a:rPr kumimoji="1" lang="en-US" dirty="0" err="1"/>
              <a:t>remove_first(queue</a:t>
            </a:r>
            <a:r>
              <a:rPr kumimoji="1" lang="en-US" dirty="0"/>
              <a:t>)</a:t>
            </a:r>
          </a:p>
          <a:p>
            <a:pPr lvl="2" eaLnBrk="1" hangingPunct="1">
              <a:lnSpc>
                <a:spcPct val="90000"/>
              </a:lnSpc>
              <a:defRPr/>
            </a:pPr>
            <a:r>
              <a:rPr kumimoji="1" lang="en-US" dirty="0"/>
              <a:t>for each edge {</a:t>
            </a:r>
            <a:r>
              <a:rPr kumimoji="1" lang="en-US" dirty="0" err="1"/>
              <a:t>u,x</a:t>
            </a:r>
            <a:r>
              <a:rPr kumimoji="1" lang="en-US" dirty="0"/>
              <a:t>}</a:t>
            </a:r>
          </a:p>
          <a:p>
            <a:pPr lvl="3" eaLnBrk="1" hangingPunct="1">
              <a:lnSpc>
                <a:spcPct val="90000"/>
              </a:lnSpc>
              <a:defRPr/>
            </a:pPr>
            <a:r>
              <a:rPr kumimoji="1" lang="en-US" sz="2400" dirty="0"/>
              <a:t>if (</a:t>
            </a:r>
            <a:r>
              <a:rPr kumimoji="1" lang="en-US" sz="2400" dirty="0" err="1"/>
              <a:t>x</a:t>
            </a:r>
            <a:r>
              <a:rPr kumimoji="1" lang="en-US" sz="2400" dirty="0"/>
              <a:t> is undiscovered) </a:t>
            </a:r>
          </a:p>
          <a:p>
            <a:pPr lvl="4" eaLnBrk="1" hangingPunct="1">
              <a:lnSpc>
                <a:spcPct val="90000"/>
              </a:lnSpc>
              <a:defRPr/>
            </a:pPr>
            <a:r>
              <a:rPr kumimoji="1" lang="en-US" sz="2400" dirty="0"/>
              <a:t>mark </a:t>
            </a:r>
            <a:r>
              <a:rPr kumimoji="1" lang="en-US" sz="2400" dirty="0" err="1"/>
              <a:t>x</a:t>
            </a:r>
            <a:r>
              <a:rPr kumimoji="1" lang="en-US" sz="2400" dirty="0"/>
              <a:t> discovered</a:t>
            </a:r>
          </a:p>
          <a:p>
            <a:pPr lvl="4" eaLnBrk="1" hangingPunct="1">
              <a:lnSpc>
                <a:spcPct val="90000"/>
              </a:lnSpc>
              <a:defRPr/>
            </a:pPr>
            <a:r>
              <a:rPr kumimoji="1" lang="en-US" sz="2400" dirty="0"/>
              <a:t>append </a:t>
            </a:r>
            <a:r>
              <a:rPr kumimoji="1" lang="en-US" sz="2400" dirty="0" err="1"/>
              <a:t>x</a:t>
            </a:r>
            <a:r>
              <a:rPr kumimoji="1" lang="en-US" sz="2400" dirty="0"/>
              <a:t> on queue</a:t>
            </a:r>
          </a:p>
          <a:p>
            <a:pPr lvl="2" eaLnBrk="1" hangingPunct="1">
              <a:lnSpc>
                <a:spcPct val="90000"/>
              </a:lnSpc>
              <a:defRPr/>
            </a:pPr>
            <a:r>
              <a:rPr kumimoji="1" lang="en-US" dirty="0"/>
              <a:t>mark </a:t>
            </a:r>
            <a:r>
              <a:rPr kumimoji="1" lang="en-US" dirty="0" err="1"/>
              <a:t>u</a:t>
            </a:r>
            <a:r>
              <a:rPr kumimoji="1" lang="en-US" dirty="0"/>
              <a:t> fully explore</a:t>
            </a:r>
          </a:p>
          <a:p>
            <a:pPr lvl="2" eaLnBrk="1" hangingPunct="1">
              <a:lnSpc>
                <a:spcPct val="90000"/>
              </a:lnSpc>
              <a:defRPr/>
            </a:pPr>
            <a:endParaRPr kumimoji="1" lang="en-US" dirty="0"/>
          </a:p>
          <a:p>
            <a:pPr lvl="2" eaLnBrk="1" hangingPunct="1">
              <a:lnSpc>
                <a:spcPct val="90000"/>
              </a:lnSpc>
              <a:defRPr/>
            </a:pPr>
            <a:endParaRPr kumimoji="1" lang="en-US" dirty="0"/>
          </a:p>
        </p:txBody>
      </p:sp>
    </p:spTree>
    <p:extLst>
      <p:ext uri="{BB962C8B-B14F-4D97-AF65-F5344CB8AC3E}">
        <p14:creationId xmlns:p14="http://schemas.microsoft.com/office/powerpoint/2010/main" val="1521765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BF27687-EFC4-BE4E-924C-FFF079C05AF9}" type="slidenum">
              <a:rPr lang="en-US"/>
              <a:pPr>
                <a:defRPr/>
              </a:pPr>
              <a:t>28</a:t>
            </a:fld>
            <a:endParaRPr lang="en-US"/>
          </a:p>
        </p:txBody>
      </p:sp>
      <p:sp>
        <p:nvSpPr>
          <p:cNvPr id="3430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43043" name="Rectangle 3"/>
          <p:cNvSpPr>
            <a:spLocks noGrp="1" noChangeArrowheads="1"/>
          </p:cNvSpPr>
          <p:nvPr>
            <p:ph type="body" idx="1"/>
          </p:nvPr>
        </p:nvSpPr>
        <p:spPr/>
        <p:txBody>
          <a:bodyPr/>
          <a:lstStyle/>
          <a:p>
            <a:pPr lvl="1" eaLnBrk="1" hangingPunct="1">
              <a:lnSpc>
                <a:spcPct val="90000"/>
              </a:lnSpc>
              <a:defRPr/>
            </a:pPr>
            <a:r>
              <a:rPr kumimoji="1" lang="en-US" sz="2400" dirty="0"/>
              <a:t>mark  </a:t>
            </a:r>
            <a:r>
              <a:rPr kumimoji="1" lang="en-US" sz="2400" dirty="0" err="1"/>
              <a:t>s</a:t>
            </a:r>
            <a:r>
              <a:rPr kumimoji="1" lang="en-US" sz="2400" dirty="0"/>
              <a:t> "discovered"</a:t>
            </a:r>
          </a:p>
          <a:p>
            <a:pPr lvl="1" eaLnBrk="1" hangingPunct="1">
              <a:lnSpc>
                <a:spcPct val="90000"/>
              </a:lnSpc>
              <a:defRPr/>
            </a:pPr>
            <a:r>
              <a:rPr kumimoji="1" lang="en-US" sz="2400" dirty="0"/>
              <a:t>queue = { </a:t>
            </a:r>
            <a:r>
              <a:rPr kumimoji="1" lang="en-US" sz="2400" dirty="0" err="1"/>
              <a:t>s</a:t>
            </a:r>
            <a:r>
              <a:rPr kumimoji="1" lang="en-US" sz="2400" dirty="0"/>
              <a:t> }</a:t>
            </a:r>
          </a:p>
          <a:p>
            <a:pPr lvl="1" eaLnBrk="1" hangingPunct="1">
              <a:lnSpc>
                <a:spcPct val="90000"/>
              </a:lnSpc>
              <a:defRPr/>
            </a:pPr>
            <a:r>
              <a:rPr kumimoji="1" lang="en-US" sz="2400" dirty="0"/>
              <a:t>while queue not empty</a:t>
            </a:r>
          </a:p>
          <a:p>
            <a:pPr lvl="2" eaLnBrk="1" hangingPunct="1">
              <a:lnSpc>
                <a:spcPct val="90000"/>
              </a:lnSpc>
              <a:defRPr/>
            </a:pPr>
            <a:r>
              <a:rPr kumimoji="1" lang="en-US" dirty="0" err="1"/>
              <a:t>u</a:t>
            </a:r>
            <a:r>
              <a:rPr kumimoji="1" lang="en-US" dirty="0"/>
              <a:t> = </a:t>
            </a:r>
            <a:r>
              <a:rPr kumimoji="1" lang="en-US" dirty="0" err="1"/>
              <a:t>remove_first(queue</a:t>
            </a:r>
            <a:r>
              <a:rPr kumimoji="1" lang="en-US" dirty="0"/>
              <a:t>)</a:t>
            </a:r>
          </a:p>
          <a:p>
            <a:pPr lvl="2" eaLnBrk="1" hangingPunct="1">
              <a:lnSpc>
                <a:spcPct val="90000"/>
              </a:lnSpc>
              <a:defRPr/>
            </a:pPr>
            <a:r>
              <a:rPr kumimoji="1" lang="en-US" dirty="0"/>
              <a:t>for each edge {</a:t>
            </a:r>
            <a:r>
              <a:rPr kumimoji="1" lang="en-US" dirty="0" err="1"/>
              <a:t>u,x</a:t>
            </a:r>
            <a:r>
              <a:rPr kumimoji="1" lang="en-US" dirty="0"/>
              <a:t>}</a:t>
            </a:r>
          </a:p>
          <a:p>
            <a:pPr lvl="3" eaLnBrk="1" hangingPunct="1">
              <a:lnSpc>
                <a:spcPct val="90000"/>
              </a:lnSpc>
              <a:defRPr/>
            </a:pPr>
            <a:r>
              <a:rPr kumimoji="1" lang="en-US" sz="2400" dirty="0"/>
              <a:t>if (</a:t>
            </a:r>
            <a:r>
              <a:rPr kumimoji="1" lang="en-US" sz="2400" dirty="0" err="1"/>
              <a:t>x</a:t>
            </a:r>
            <a:r>
              <a:rPr kumimoji="1" lang="en-US" sz="2400" dirty="0"/>
              <a:t> is undiscovered) </a:t>
            </a:r>
          </a:p>
          <a:p>
            <a:pPr lvl="4" eaLnBrk="1" hangingPunct="1">
              <a:lnSpc>
                <a:spcPct val="90000"/>
              </a:lnSpc>
              <a:defRPr/>
            </a:pPr>
            <a:r>
              <a:rPr kumimoji="1" lang="en-US" sz="2400" dirty="0"/>
              <a:t>mark </a:t>
            </a:r>
            <a:r>
              <a:rPr kumimoji="1" lang="en-US" sz="2400" dirty="0" err="1"/>
              <a:t>x</a:t>
            </a:r>
            <a:r>
              <a:rPr kumimoji="1" lang="en-US" sz="2400" dirty="0"/>
              <a:t> discovered</a:t>
            </a:r>
          </a:p>
          <a:p>
            <a:pPr lvl="4" eaLnBrk="1" hangingPunct="1">
              <a:lnSpc>
                <a:spcPct val="90000"/>
              </a:lnSpc>
              <a:defRPr/>
            </a:pPr>
            <a:r>
              <a:rPr kumimoji="1" lang="en-US" sz="2400" dirty="0"/>
              <a:t>append </a:t>
            </a:r>
            <a:r>
              <a:rPr kumimoji="1" lang="en-US" sz="2400" dirty="0" err="1"/>
              <a:t>x</a:t>
            </a:r>
            <a:r>
              <a:rPr kumimoji="1" lang="en-US" sz="2400" dirty="0"/>
              <a:t> on queue</a:t>
            </a:r>
          </a:p>
          <a:p>
            <a:pPr lvl="2" eaLnBrk="1" hangingPunct="1">
              <a:lnSpc>
                <a:spcPct val="90000"/>
              </a:lnSpc>
              <a:defRPr/>
            </a:pPr>
            <a:r>
              <a:rPr kumimoji="1" lang="en-US" dirty="0"/>
              <a:t>mark </a:t>
            </a:r>
            <a:r>
              <a:rPr kumimoji="1" lang="en-US" dirty="0" err="1"/>
              <a:t>u</a:t>
            </a:r>
            <a:r>
              <a:rPr kumimoji="1" lang="en-US" dirty="0"/>
              <a:t> fully explore</a:t>
            </a:r>
          </a:p>
          <a:p>
            <a:pPr lvl="2" eaLnBrk="1" hangingPunct="1">
              <a:lnSpc>
                <a:spcPct val="90000"/>
              </a:lnSpc>
              <a:defRPr/>
            </a:pPr>
            <a:endParaRPr kumimoji="1" lang="en-US" dirty="0"/>
          </a:p>
          <a:p>
            <a:pPr lvl="2" eaLnBrk="1" hangingPunct="1">
              <a:lnSpc>
                <a:spcPct val="90000"/>
              </a:lnSpc>
              <a:defRPr/>
            </a:pPr>
            <a:endParaRPr kumimoji="1" lang="en-US" dirty="0"/>
          </a:p>
        </p:txBody>
      </p:sp>
    </p:spTree>
    <p:extLst>
      <p:ext uri="{BB962C8B-B14F-4D97-AF65-F5344CB8AC3E}">
        <p14:creationId xmlns:p14="http://schemas.microsoft.com/office/powerpoint/2010/main" val="1125254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636853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030990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8650011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820932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32</a:t>
            </a:fld>
            <a:endParaRPr lang="en-US" altLang="en-US" sz="130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3818329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833508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675646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102271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884505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815151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7765422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519404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40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603106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830188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41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986321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42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3214187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43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33366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8567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091680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085428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143485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67116C-16D2-43AA-8154-EFD1E03DF4C9}" type="slidenum">
              <a:rPr lang="en-US" altLang="en-US"/>
              <a:pPr/>
              <a:t>‹#›</a:t>
            </a:fld>
            <a:endParaRPr lang="en-US" altLang="en-US"/>
          </a:p>
        </p:txBody>
      </p:sp>
    </p:spTree>
    <p:extLst>
      <p:ext uri="{BB962C8B-B14F-4D97-AF65-F5344CB8AC3E}">
        <p14:creationId xmlns:p14="http://schemas.microsoft.com/office/powerpoint/2010/main" val="158573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FBD182E-A145-4E71-B82B-6CBFA4F3E397}" type="slidenum">
              <a:rPr lang="en-US" altLang="en-US"/>
              <a:pPr/>
              <a:t>‹#›</a:t>
            </a:fld>
            <a:endParaRPr lang="en-US" altLang="en-US"/>
          </a:p>
        </p:txBody>
      </p:sp>
    </p:spTree>
    <p:extLst>
      <p:ext uri="{BB962C8B-B14F-4D97-AF65-F5344CB8AC3E}">
        <p14:creationId xmlns:p14="http://schemas.microsoft.com/office/powerpoint/2010/main" val="25391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1E1374A-3996-4B34-A5C7-5AC3F767FD77}" type="slidenum">
              <a:rPr lang="en-US" altLang="en-US"/>
              <a:pPr/>
              <a:t>‹#›</a:t>
            </a:fld>
            <a:endParaRPr lang="en-US" altLang="en-US"/>
          </a:p>
        </p:txBody>
      </p:sp>
    </p:spTree>
    <p:extLst>
      <p:ext uri="{BB962C8B-B14F-4D97-AF65-F5344CB8AC3E}">
        <p14:creationId xmlns:p14="http://schemas.microsoft.com/office/powerpoint/2010/main" val="59557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87A4BE-E13C-4DAF-A2CA-480D8DCFC258}" type="slidenum">
              <a:rPr lang="en-US" altLang="en-US"/>
              <a:pPr/>
              <a:t>‹#›</a:t>
            </a:fld>
            <a:endParaRPr lang="en-US" altLang="en-US"/>
          </a:p>
        </p:txBody>
      </p:sp>
    </p:spTree>
    <p:extLst>
      <p:ext uri="{BB962C8B-B14F-4D97-AF65-F5344CB8AC3E}">
        <p14:creationId xmlns:p14="http://schemas.microsoft.com/office/powerpoint/2010/main" val="386002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CCF29E4-DC2E-439B-B9A1-6607799F976A}" type="slidenum">
              <a:rPr lang="en-US" altLang="en-US"/>
              <a:pPr/>
              <a:t>‹#›</a:t>
            </a:fld>
            <a:endParaRPr lang="en-US" altLang="en-US"/>
          </a:p>
        </p:txBody>
      </p:sp>
    </p:spTree>
    <p:extLst>
      <p:ext uri="{BB962C8B-B14F-4D97-AF65-F5344CB8AC3E}">
        <p14:creationId xmlns:p14="http://schemas.microsoft.com/office/powerpoint/2010/main" val="299824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A63630E-02F5-4B40-81AB-8D108CC2A048}" type="slidenum">
              <a:rPr lang="en-US" altLang="en-US"/>
              <a:pPr/>
              <a:t>‹#›</a:t>
            </a:fld>
            <a:endParaRPr lang="en-US" altLang="en-US"/>
          </a:p>
        </p:txBody>
      </p:sp>
    </p:spTree>
    <p:extLst>
      <p:ext uri="{BB962C8B-B14F-4D97-AF65-F5344CB8AC3E}">
        <p14:creationId xmlns:p14="http://schemas.microsoft.com/office/powerpoint/2010/main" val="56390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775838F-43A0-4CE2-B439-D1DC84FA671D}" type="slidenum">
              <a:rPr lang="en-US" altLang="en-US"/>
              <a:pPr/>
              <a:t>‹#›</a:t>
            </a:fld>
            <a:endParaRPr lang="en-US" altLang="en-US"/>
          </a:p>
        </p:txBody>
      </p:sp>
    </p:spTree>
    <p:extLst>
      <p:ext uri="{BB962C8B-B14F-4D97-AF65-F5344CB8AC3E}">
        <p14:creationId xmlns:p14="http://schemas.microsoft.com/office/powerpoint/2010/main" val="2528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8AE7D67-9AD0-4E6A-840E-7338A5998B11}" type="slidenum">
              <a:rPr lang="en-US" altLang="en-US"/>
              <a:pPr/>
              <a:t>‹#›</a:t>
            </a:fld>
            <a:endParaRPr lang="en-US" altLang="en-US"/>
          </a:p>
        </p:txBody>
      </p:sp>
    </p:spTree>
    <p:extLst>
      <p:ext uri="{BB962C8B-B14F-4D97-AF65-F5344CB8AC3E}">
        <p14:creationId xmlns:p14="http://schemas.microsoft.com/office/powerpoint/2010/main" val="175594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C24DF4B-4E87-408C-AB54-4535C2424E76}" type="slidenum">
              <a:rPr lang="en-US" altLang="en-US"/>
              <a:pPr/>
              <a:t>‹#›</a:t>
            </a:fld>
            <a:endParaRPr lang="en-US" altLang="en-US"/>
          </a:p>
        </p:txBody>
      </p:sp>
    </p:spTree>
    <p:extLst>
      <p:ext uri="{BB962C8B-B14F-4D97-AF65-F5344CB8AC3E}">
        <p14:creationId xmlns:p14="http://schemas.microsoft.com/office/powerpoint/2010/main" val="195026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416A01-18B0-42B4-BFB0-3E7FC87442AC}" type="slidenum">
              <a:rPr lang="en-US" altLang="en-US"/>
              <a:pPr/>
              <a:t>‹#›</a:t>
            </a:fld>
            <a:endParaRPr lang="en-US" altLang="en-US"/>
          </a:p>
        </p:txBody>
      </p:sp>
    </p:spTree>
    <p:extLst>
      <p:ext uri="{BB962C8B-B14F-4D97-AF65-F5344CB8AC3E}">
        <p14:creationId xmlns:p14="http://schemas.microsoft.com/office/powerpoint/2010/main" val="85460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8411271-4AF5-4BF6-89A0-2ACBC67588A7}" type="slidenum">
              <a:rPr lang="en-US" altLang="en-US"/>
              <a:pPr/>
              <a:t>‹#›</a:t>
            </a:fld>
            <a:endParaRPr lang="en-US" altLang="en-US"/>
          </a:p>
        </p:txBody>
      </p:sp>
    </p:spTree>
    <p:extLst>
      <p:ext uri="{BB962C8B-B14F-4D97-AF65-F5344CB8AC3E}">
        <p14:creationId xmlns:p14="http://schemas.microsoft.com/office/powerpoint/2010/main" val="4239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en-US"/>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EB8B9454-91FB-4250-8FC9-07BC6E8FB16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gif"/><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customXml" Target="../ink/ink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customXml" Target="../ink/ink4.xml"/></Relationships>
</file>

<file path=ppt/slides/_rels/slide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customXml" Target="../ink/ink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4.png"/><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customXml" Target="../ink/ink1.xml"/><Relationship Id="rId4"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  Introduction to Algorithms</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026400" cy="2366963"/>
          </a:xfrm>
        </p:spPr>
        <p:txBody>
          <a:bodyPr/>
          <a:lstStyle/>
          <a:p>
            <a:pPr eaLnBrk="1" hangingPunct="1"/>
            <a:r>
              <a:rPr lang="en-US" altLang="en-US" b="1" dirty="0">
                <a:solidFill>
                  <a:schemeClr val="tx2"/>
                </a:solidFill>
              </a:rPr>
              <a:t>Graph</a:t>
            </a:r>
            <a:endParaRPr lang="en-US" altLang="en-US" dirty="0"/>
          </a:p>
          <a:p>
            <a:pPr eaLnBrk="1" hangingPunct="1">
              <a:lnSpc>
                <a:spcPct val="80000"/>
              </a:lnSpc>
            </a:pPr>
            <a:endParaRPr lang="en-US" altLang="en-US" dirty="0"/>
          </a:p>
          <a:p>
            <a:pPr eaLnBrk="1" hangingPunct="1">
              <a:lnSpc>
                <a:spcPct val="80000"/>
              </a:lnSpc>
            </a:pPr>
            <a:r>
              <a:rPr lang="en-US" altLang="en-US" dirty="0"/>
              <a:t>Yin-Tat Lee</a:t>
            </a:r>
          </a:p>
          <a:p>
            <a:pPr eaLnBrk="1" hangingPunct="1">
              <a:lnSpc>
                <a:spcPct val="80000"/>
              </a:lnSpc>
            </a:pPr>
            <a:endParaRPr lang="en-US" altLang="en-US" dirty="0"/>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a:t>
            </a:fld>
            <a:endParaRPr lang="en-US" altLang="en-US" sz="1400">
              <a:solidFill>
                <a:schemeClr val="bg2"/>
              </a:solidFill>
              <a:latin typeface="Tahoma" panose="020B0604030504040204" pitchFamily="34" charset="0"/>
            </a:endParaRPr>
          </a:p>
        </p:txBody>
      </p:sp>
    </p:spTree>
    <p:extLst>
      <p:ext uri="{BB962C8B-B14F-4D97-AF65-F5344CB8AC3E}">
        <p14:creationId xmlns:p14="http://schemas.microsoft.com/office/powerpoint/2010/main" val="2490370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59"/>
                <a:ext cx="8229600" cy="5446553"/>
              </a:xfrm>
            </p:spPr>
            <p:txBody>
              <a:bodyPr/>
              <a:lstStyle/>
              <a:p>
                <a:pPr marL="0" indent="0">
                  <a:buNone/>
                </a:pPr>
                <a:r>
                  <a:rPr lang="en-US" altLang="en-US" sz="2400" dirty="0">
                    <a:solidFill>
                      <a:srgbClr val="0070C0"/>
                    </a:solidFill>
                  </a:rPr>
                  <a:t>Implicit Representation:</a:t>
                </a:r>
              </a:p>
              <a:p>
                <a:pPr marL="0" indent="0">
                  <a:buNone/>
                </a:pPr>
                <a14:m>
                  <m:oMath xmlns:m="http://schemas.openxmlformats.org/officeDocument/2006/math">
                    <m:r>
                      <a:rPr lang="en-US" altLang="en-US" sz="2400" b="0" i="1" smtClean="0">
                        <a:latin typeface="Cambria Math" panose="02040503050406030204" pitchFamily="18" charset="0"/>
                      </a:rPr>
                      <m:t>𝑓</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𝑣</m:t>
                    </m:r>
                    <m:r>
                      <a:rPr lang="en-US" altLang="en-US" sz="2400" b="0" i="1" smtClean="0">
                        <a:latin typeface="Cambria Math" panose="02040503050406030204" pitchFamily="18" charset="0"/>
                      </a:rPr>
                      <m:t>)</m:t>
                    </m:r>
                  </m:oMath>
                </a14:m>
                <a:r>
                  <a:rPr lang="en-US" altLang="en-US" sz="2400" dirty="0"/>
                  <a:t> outputs an iterator of neighbor of </a:t>
                </a:r>
                <a14:m>
                  <m:oMath xmlns:m="http://schemas.openxmlformats.org/officeDocument/2006/math">
                    <m:r>
                      <a:rPr lang="en-US" altLang="en-US" sz="2400" b="0" i="1" smtClean="0">
                        <a:latin typeface="Cambria Math" panose="02040503050406030204" pitchFamily="18" charset="0"/>
                      </a:rPr>
                      <m:t>𝑣</m:t>
                    </m:r>
                  </m:oMath>
                </a14:m>
                <a:r>
                  <a:rPr lang="en-US" altLang="en-US" sz="2400" dirty="0"/>
                  <a:t>.</a:t>
                </a:r>
              </a:p>
              <a:p>
                <a:pPr marL="0" indent="0">
                  <a:buNone/>
                </a:pPr>
                <a:r>
                  <a:rPr lang="en-US" altLang="en-US" sz="2400" dirty="0"/>
                  <a:t>Aka, f(v)-&gt;next()-&gt;next()-&gt;next()-&gt;next()</a:t>
                </a:r>
              </a:p>
              <a:p>
                <a:pPr marL="0" indent="0">
                  <a:buNone/>
                </a:pPr>
                <a:endParaRPr lang="en-US" altLang="en-US" sz="2400" dirty="0">
                  <a:solidFill>
                    <a:srgbClr val="0070C0"/>
                  </a:solidFill>
                </a:endParaRPr>
              </a:p>
              <a:p>
                <a:pPr marL="0" indent="0">
                  <a:buNone/>
                </a:pPr>
                <a:r>
                  <a:rPr lang="en-US" altLang="en-US" sz="2400" dirty="0">
                    <a:solidFill>
                      <a:srgbClr val="0070C0"/>
                    </a:solidFill>
                  </a:rPr>
                  <a:t>Advantage</a:t>
                </a:r>
              </a:p>
              <a:p>
                <a:r>
                  <a:rPr lang="en-US" altLang="en-US" sz="2400" dirty="0"/>
                  <a:t>No space is required</a:t>
                </a:r>
              </a:p>
              <a:p>
                <a:endParaRPr lang="en-US" altLang="en-US" sz="2400" dirty="0"/>
              </a:p>
              <a:p>
                <a:pPr marL="0" indent="0">
                  <a:buNone/>
                </a:pPr>
                <a:r>
                  <a:rPr lang="en-US" altLang="en-US" sz="2400" dirty="0">
                    <a:solidFill>
                      <a:srgbClr val="0070C0"/>
                    </a:solidFill>
                  </a:rPr>
                  <a:t>Disadvantage</a:t>
                </a:r>
              </a:p>
              <a:p>
                <a:r>
                  <a:rPr lang="en-US" altLang="en-US" sz="2400" dirty="0"/>
                  <a:t>Mainly work for abstractly defined graph</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59"/>
                <a:ext cx="8229600" cy="5446553"/>
              </a:xfrm>
              <a:blipFill>
                <a:blip r:embed="rId7"/>
                <a:stretch>
                  <a:fillRect l="-1111" t="-78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10</a:t>
            </a:fld>
            <a:endParaRPr lang="en-US" altLang="en-US" sz="1400">
              <a:latin typeface="Tahoma" panose="020B0604030504040204" pitchFamily="34" charset="0"/>
            </a:endParaRPr>
          </a:p>
        </p:txBody>
      </p:sp>
      <p:pic>
        <p:nvPicPr>
          <p:cNvPr id="1026" name="Picture 2" descr="https://www.jaapsch.net/puzzles/images/cayley/graph2a.gif">
            <a:extLst>
              <a:ext uri="{FF2B5EF4-FFF2-40B4-BE49-F238E27FC236}">
                <a16:creationId xmlns:a16="http://schemas.microsoft.com/office/drawing/2014/main" id="{E72367CB-219E-4828-9011-9FEFE5BF7F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24059" y="3851687"/>
            <a:ext cx="1800225" cy="20478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9B7E433-000C-4082-9B7C-4CB258F82B75}"/>
              </a:ext>
            </a:extLst>
          </p:cNvPr>
          <p:cNvSpPr txBox="1"/>
          <p:nvPr/>
        </p:nvSpPr>
        <p:spPr>
          <a:xfrm>
            <a:off x="4058541" y="5899562"/>
            <a:ext cx="5120504" cy="400110"/>
          </a:xfrm>
          <a:prstGeom prst="rect">
            <a:avLst/>
          </a:prstGeom>
          <a:noFill/>
        </p:spPr>
        <p:txBody>
          <a:bodyPr wrap="none" rtlCol="0">
            <a:spAutoFit/>
          </a:bodyPr>
          <a:lstStyle/>
          <a:p>
            <a:r>
              <a:rPr lang="en-US" dirty="0"/>
              <a:t>2,125,922,464,947,725,402,112,000 states.</a:t>
            </a:r>
          </a:p>
        </p:txBody>
      </p:sp>
    </p:spTree>
    <p:extLst>
      <p:ext uri="{BB962C8B-B14F-4D97-AF65-F5344CB8AC3E}">
        <p14:creationId xmlns:p14="http://schemas.microsoft.com/office/powerpoint/2010/main" val="2980811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  Introduction to Algorithms</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026400" cy="2366963"/>
          </a:xfrm>
        </p:spPr>
        <p:txBody>
          <a:bodyPr/>
          <a:lstStyle/>
          <a:p>
            <a:pPr eaLnBrk="1" hangingPunct="1"/>
            <a:r>
              <a:rPr lang="en-US" altLang="en-US" b="1" dirty="0">
                <a:solidFill>
                  <a:schemeClr val="tx2"/>
                </a:solidFill>
              </a:rPr>
              <a:t>Breadth First Search </a:t>
            </a:r>
            <a:endParaRPr lang="en-US" altLang="en-US" dirty="0"/>
          </a:p>
          <a:p>
            <a:pPr eaLnBrk="1" hangingPunct="1">
              <a:lnSpc>
                <a:spcPct val="80000"/>
              </a:lnSpc>
            </a:pPr>
            <a:endParaRPr lang="en-US" altLang="en-US" sz="2000" dirty="0"/>
          </a:p>
          <a:p>
            <a:pPr eaLnBrk="1" hangingPunct="1">
              <a:lnSpc>
                <a:spcPct val="80000"/>
              </a:lnSpc>
            </a:pPr>
            <a:r>
              <a:rPr lang="en-US" altLang="en-US" sz="2000" dirty="0"/>
              <a:t>Yin Tat Lee</a:t>
            </a:r>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11</a:t>
            </a:fld>
            <a:endParaRPr lang="en-US" altLang="en-US" sz="1400">
              <a:solidFill>
                <a:schemeClr val="bg2"/>
              </a:solidFill>
              <a:latin typeface="Tahoma" panose="020B060403050404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Graph Traversal</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Walk (via edges) </a:t>
                </a:r>
                <a:r>
                  <a:rPr lang="en-US" sz="2400" dirty="0"/>
                  <a:t>from a fixed starting vertex </a:t>
                </a:r>
                <a14:m>
                  <m:oMath xmlns:m="http://schemas.openxmlformats.org/officeDocument/2006/math">
                    <m:r>
                      <a:rPr lang="en-US" sz="2400" b="0" i="1" smtClean="0">
                        <a:latin typeface="Cambria Math" panose="02040503050406030204" pitchFamily="18" charset="0"/>
                      </a:rPr>
                      <m:t>𝑠</m:t>
                    </m:r>
                  </m:oMath>
                </a14:m>
                <a:r>
                  <a:rPr lang="en-US" sz="2400" dirty="0"/>
                  <a:t> to all vertices reachable from </a:t>
                </a:r>
                <a14:m>
                  <m:oMath xmlns:m="http://schemas.openxmlformats.org/officeDocument/2006/math">
                    <m:r>
                      <a:rPr lang="en-US" sz="2400" b="0" i="1" smtClean="0">
                        <a:latin typeface="Cambria Math" panose="02040503050406030204" pitchFamily="18" charset="0"/>
                      </a:rPr>
                      <m:t>𝑠</m:t>
                    </m:r>
                  </m:oMath>
                </a14:m>
                <a:r>
                  <a:rPr lang="en-US" sz="2400" dirty="0"/>
                  <a:t>.</a:t>
                </a:r>
              </a:p>
              <a:p>
                <a:pPr marL="0" indent="0">
                  <a:buNone/>
                </a:pPr>
                <a:endParaRPr lang="en-US" sz="2400" dirty="0"/>
              </a:p>
              <a:p>
                <a:pPr marL="0" indent="0">
                  <a:buNone/>
                </a:pPr>
                <a:r>
                  <a:rPr lang="en-US" sz="2400" dirty="0"/>
                  <a:t>Applications:</a:t>
                </a:r>
              </a:p>
              <a:p>
                <a:r>
                  <a:rPr lang="en-US" sz="2400" dirty="0"/>
                  <a:t>Web crawling</a:t>
                </a:r>
              </a:p>
              <a:p>
                <a:r>
                  <a:rPr lang="en-US" sz="2400" dirty="0"/>
                  <a:t>Social networking</a:t>
                </a:r>
              </a:p>
              <a:p>
                <a:r>
                  <a:rPr lang="en-US" sz="2400" dirty="0"/>
                  <a:t>Network Broadcasting</a:t>
                </a:r>
              </a:p>
              <a:p>
                <a:r>
                  <a:rPr lang="en-US" sz="2400" dirty="0"/>
                  <a:t>Garbage Collection</a:t>
                </a:r>
              </a:p>
              <a:p>
                <a:r>
                  <a:rPr lang="en-US" sz="2400" dirty="0"/>
                  <a:t>…</a:t>
                </a:r>
              </a:p>
              <a:p>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5"/>
                <a:stretch>
                  <a:fillRect l="-1111" t="-824" r="-2000"/>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12</a:t>
            </a:fld>
            <a:endParaRPr lang="en-US" altLang="en-US" sz="1400">
              <a:latin typeface="Tahoma" panose="020B0604030504040204" pitchFamily="34" charset="0"/>
            </a:endParaRPr>
          </a:p>
        </p:txBody>
      </p:sp>
    </p:spTree>
    <p:extLst>
      <p:ext uri="{BB962C8B-B14F-4D97-AF65-F5344CB8AC3E}">
        <p14:creationId xmlns:p14="http://schemas.microsoft.com/office/powerpoint/2010/main" val="62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c/c7/Graph-scan.png">
            <a:extLst>
              <a:ext uri="{FF2B5EF4-FFF2-40B4-BE49-F238E27FC236}">
                <a16:creationId xmlns:a16="http://schemas.microsoft.com/office/drawing/2014/main" id="{C8641F3B-13CA-4564-8EB1-E55A972B49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0" t="12741" r="3080"/>
          <a:stretch/>
        </p:blipFill>
        <p:spPr bwMode="auto">
          <a:xfrm>
            <a:off x="0" y="0"/>
            <a:ext cx="9123647" cy="599761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A1AB383-7756-4900-B604-3772BA22107F}"/>
              </a:ext>
            </a:extLst>
          </p:cNvPr>
          <p:cNvSpPr txBox="1"/>
          <p:nvPr/>
        </p:nvSpPr>
        <p:spPr>
          <a:xfrm>
            <a:off x="5680076" y="6457890"/>
            <a:ext cx="3443571" cy="400110"/>
          </a:xfrm>
          <a:prstGeom prst="rect">
            <a:avLst/>
          </a:prstGeom>
          <a:noFill/>
        </p:spPr>
        <p:txBody>
          <a:bodyPr wrap="none" rtlCol="0">
            <a:spAutoFit/>
          </a:bodyPr>
          <a:lstStyle/>
          <a:p>
            <a:r>
              <a:rPr lang="en-US" dirty="0"/>
              <a:t>https://idea-instructions.com/</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7512120" y="3422160"/>
              <a:ext cx="663120" cy="399600"/>
            </p14:xfrm>
          </p:contentPart>
        </mc:Choice>
        <mc:Fallback>
          <p:pic>
            <p:nvPicPr>
              <p:cNvPr id="2" name="Ink 1"/>
              <p:cNvPicPr/>
              <p:nvPr/>
            </p:nvPicPr>
            <p:blipFill>
              <a:blip r:embed="rId4"/>
              <a:stretch>
                <a:fillRect/>
              </a:stretch>
            </p:blipFill>
            <p:spPr>
              <a:xfrm>
                <a:off x="7497720" y="3408480"/>
                <a:ext cx="693000" cy="428760"/>
              </a:xfrm>
              <a:prstGeom prst="rect">
                <a:avLst/>
              </a:prstGeom>
            </p:spPr>
          </p:pic>
        </mc:Fallback>
      </mc:AlternateContent>
    </p:spTree>
    <p:extLst>
      <p:ext uri="{BB962C8B-B14F-4D97-AF65-F5344CB8AC3E}">
        <p14:creationId xmlns:p14="http://schemas.microsoft.com/office/powerpoint/2010/main" val="40703144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Breadth First Search (BFS)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t>Completely</a:t>
                </a:r>
                <a:r>
                  <a:rPr lang="en-US" sz="2400" dirty="0">
                    <a:solidFill>
                      <a:srgbClr val="0070C0"/>
                    </a:solidFill>
                  </a:rPr>
                  <a:t> explore </a:t>
                </a:r>
                <a:r>
                  <a:rPr lang="en-US" sz="2400" dirty="0"/>
                  <a:t>the vertices in order of their distance from </a:t>
                </a:r>
                <a14:m>
                  <m:oMath xmlns:m="http://schemas.openxmlformats.org/officeDocument/2006/math">
                    <m:r>
                      <a:rPr lang="en-US" sz="2400" b="0" i="1" smtClean="0">
                        <a:latin typeface="Cambria Math" panose="02040503050406030204" pitchFamily="18" charset="0"/>
                      </a:rPr>
                      <m:t>𝑠</m:t>
                    </m:r>
                  </m:oMath>
                </a14:m>
                <a:r>
                  <a:rPr lang="en-US" sz="2400" dirty="0"/>
                  <a:t>.</a:t>
                </a:r>
              </a:p>
              <a:p>
                <a:pPr marL="0" indent="0">
                  <a:buNone/>
                </a:pPr>
                <a:endParaRPr lang="en-US" sz="2400" dirty="0"/>
              </a:p>
              <a:p>
                <a:pPr marL="0" indent="0">
                  <a:buNone/>
                </a:pPr>
                <a:r>
                  <a:rPr lang="en-US" sz="2400" dirty="0"/>
                  <a:t>Three states of vertices:</a:t>
                </a:r>
              </a:p>
              <a:p>
                <a:r>
                  <a:rPr lang="en-US" sz="2400" dirty="0"/>
                  <a:t>Undiscovered</a:t>
                </a:r>
              </a:p>
              <a:p>
                <a:r>
                  <a:rPr lang="en-US" sz="2400" dirty="0">
                    <a:solidFill>
                      <a:srgbClr val="00B050"/>
                    </a:solidFill>
                  </a:rPr>
                  <a:t>Discovered</a:t>
                </a:r>
              </a:p>
              <a:p>
                <a:r>
                  <a:rPr lang="en-US" sz="2400" dirty="0">
                    <a:solidFill>
                      <a:srgbClr val="FF0000"/>
                    </a:solidFill>
                  </a:rPr>
                  <a:t>Fully-explored</a:t>
                </a:r>
              </a:p>
              <a:p>
                <a:pPr marL="0" indent="0">
                  <a:buNone/>
                </a:pPr>
                <a:endParaRPr lang="en-US" sz="2400" dirty="0"/>
              </a:p>
              <a:p>
                <a:pPr marL="0" indent="0">
                  <a:buNone/>
                </a:pPr>
                <a:r>
                  <a:rPr lang="en-US" sz="2400" dirty="0"/>
                  <a:t>Naturally implemented using a queue</a:t>
                </a:r>
              </a:p>
              <a:p>
                <a:pPr marL="0" indent="0">
                  <a:buNone/>
                </a:pPr>
                <a:r>
                  <a:rPr lang="en-US" sz="2400" dirty="0"/>
                  <a:t>The queue will always have the list of </a:t>
                </a:r>
                <a:r>
                  <a:rPr lang="en-US" sz="2400" dirty="0">
                    <a:solidFill>
                      <a:srgbClr val="00B050"/>
                    </a:solidFill>
                  </a:rPr>
                  <a:t>Discovered</a:t>
                </a:r>
                <a:r>
                  <a:rPr lang="en-US" sz="2400" dirty="0"/>
                  <a:t> vertices</a:t>
                </a:r>
              </a:p>
              <a:p>
                <a:pPr marL="0" indent="0">
                  <a:buNone/>
                </a:pPr>
                <a:endParaRPr lang="en-US" sz="2400" dirty="0"/>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4"/>
                <a:stretch>
                  <a:fillRect l="-1111" t="-82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14</a:t>
            </a:fld>
            <a:endParaRPr lang="en-US" altLang="en-US" sz="1400">
              <a:latin typeface="Tahoma" panose="020B0604030504040204" pitchFamily="34" charset="0"/>
            </a:endParaRPr>
          </a:p>
        </p:txBody>
      </p:sp>
      <p:pic>
        <p:nvPicPr>
          <p:cNvPr id="2" name="Picture 1">
            <a:extLst>
              <a:ext uri="{FF2B5EF4-FFF2-40B4-BE49-F238E27FC236}">
                <a16:creationId xmlns:a16="http://schemas.microsoft.com/office/drawing/2014/main" id="{3DD81808-13DC-4FCA-9935-7E1106F230AB}"/>
              </a:ext>
            </a:extLst>
          </p:cNvPr>
          <p:cNvPicPr>
            <a:picLocks noChangeAspect="1"/>
          </p:cNvPicPr>
          <p:nvPr/>
        </p:nvPicPr>
        <p:blipFill>
          <a:blip r:embed="rId5"/>
          <a:stretch>
            <a:fillRect/>
          </a:stretch>
        </p:blipFill>
        <p:spPr>
          <a:xfrm>
            <a:off x="6595459" y="2459741"/>
            <a:ext cx="1647825" cy="2000250"/>
          </a:xfrm>
          <a:prstGeom prst="rect">
            <a:avLst/>
          </a:prstGeom>
        </p:spPr>
      </p:pic>
      <p:pic>
        <p:nvPicPr>
          <p:cNvPr id="3" name="Picture 2">
            <a:extLst>
              <a:ext uri="{FF2B5EF4-FFF2-40B4-BE49-F238E27FC236}">
                <a16:creationId xmlns:a16="http://schemas.microsoft.com/office/drawing/2014/main" id="{997AD3C9-9AC0-4DC7-8106-9F3DDC0E19A8}"/>
              </a:ext>
            </a:extLst>
          </p:cNvPr>
          <p:cNvPicPr>
            <a:picLocks noChangeAspect="1"/>
          </p:cNvPicPr>
          <p:nvPr/>
        </p:nvPicPr>
        <p:blipFill>
          <a:blip r:embed="rId6"/>
          <a:stretch>
            <a:fillRect/>
          </a:stretch>
        </p:blipFill>
        <p:spPr>
          <a:xfrm>
            <a:off x="5851967" y="5536600"/>
            <a:ext cx="1752600" cy="1257300"/>
          </a:xfrm>
          <a:prstGeom prst="rect">
            <a:avLst/>
          </a:prstGeom>
        </p:spPr>
      </p:pic>
    </p:spTree>
    <p:extLst>
      <p:ext uri="{BB962C8B-B14F-4D97-AF65-F5344CB8AC3E}">
        <p14:creationId xmlns:p14="http://schemas.microsoft.com/office/powerpoint/2010/main" val="30903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BFS implementation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873889"/>
                <a:ext cx="8229600" cy="5815195"/>
              </a:xfrm>
            </p:spPr>
            <p:txBody>
              <a:bodyPr/>
              <a:lstStyle/>
              <a:p>
                <a:pPr marL="0" indent="0" eaLnBrk="1" hangingPunct="1">
                  <a:lnSpc>
                    <a:spcPct val="90000"/>
                  </a:lnSpc>
                  <a:buNone/>
                  <a:defRPr/>
                </a:pPr>
                <a:r>
                  <a:rPr kumimoji="1" lang="en-US" sz="2400" dirty="0">
                    <a:solidFill>
                      <a:srgbClr val="0070C0"/>
                    </a:solidFill>
                  </a:rPr>
                  <a:t>Initialization</a:t>
                </a:r>
                <a:r>
                  <a:rPr kumimoji="1" lang="en-US" sz="2400" dirty="0"/>
                  <a:t>: mark all vertices "undiscovered" </a:t>
                </a:r>
              </a:p>
              <a:p>
                <a:pPr marL="0" indent="0" eaLnBrk="1" hangingPunct="1">
                  <a:lnSpc>
                    <a:spcPct val="90000"/>
                  </a:lnSpc>
                  <a:buNone/>
                  <a:defRPr/>
                </a:pPr>
                <a:r>
                  <a:rPr kumimoji="1" lang="en-US" sz="2400" dirty="0"/>
                  <a:t>BFS(</a:t>
                </a:r>
                <a14:m>
                  <m:oMath xmlns:m="http://schemas.openxmlformats.org/officeDocument/2006/math">
                    <m:r>
                      <a:rPr kumimoji="1" lang="en-US" sz="2400" i="1" dirty="0">
                        <a:latin typeface="Cambria Math" panose="02040503050406030204" pitchFamily="18" charset="0"/>
                      </a:rPr>
                      <m:t>𝑠</m:t>
                    </m:r>
                  </m:oMath>
                </a14:m>
                <a:r>
                  <a:rPr kumimoji="1" lang="en-US" sz="2400" dirty="0"/>
                  <a:t>) </a:t>
                </a:r>
                <a:endParaRPr kumimoji="1" lang="en-US" sz="2800" dirty="0"/>
              </a:p>
              <a:p>
                <a:pPr lvl="1" eaLnBrk="1" hangingPunct="1">
                  <a:lnSpc>
                    <a:spcPct val="90000"/>
                  </a:lnSpc>
                  <a:defRPr/>
                </a:pPr>
                <a:r>
                  <a:rPr kumimoji="1" lang="en-US" sz="2400" dirty="0"/>
                  <a:t>mark </a:t>
                </a:r>
                <a14:m>
                  <m:oMath xmlns:m="http://schemas.openxmlformats.org/officeDocument/2006/math">
                    <m:r>
                      <a:rPr kumimoji="1" lang="en-US" sz="2400" i="1" dirty="0" smtClean="0">
                        <a:latin typeface="Cambria Math" panose="02040503050406030204" pitchFamily="18" charset="0"/>
                      </a:rPr>
                      <m:t>𝑠</m:t>
                    </m:r>
                  </m:oMath>
                </a14:m>
                <a:r>
                  <a:rPr kumimoji="1" lang="en-US" sz="2400" dirty="0"/>
                  <a:t> </a:t>
                </a:r>
                <a:r>
                  <a:rPr kumimoji="1" lang="en-US" sz="2400" dirty="0">
                    <a:solidFill>
                      <a:srgbClr val="00B050"/>
                    </a:solidFill>
                  </a:rPr>
                  <a:t>discovered</a:t>
                </a:r>
                <a:endParaRPr kumimoji="1" lang="en-US" sz="2400" dirty="0"/>
              </a:p>
              <a:p>
                <a:pPr lvl="1" eaLnBrk="1" hangingPunct="1">
                  <a:lnSpc>
                    <a:spcPct val="90000"/>
                  </a:lnSpc>
                  <a:defRPr/>
                </a:pPr>
                <a:r>
                  <a:rPr kumimoji="1" lang="en-US" sz="2400" dirty="0"/>
                  <a:t>queue </a:t>
                </a:r>
                <a14:m>
                  <m:oMath xmlns:m="http://schemas.openxmlformats.org/officeDocument/2006/math">
                    <m:r>
                      <a:rPr kumimoji="1" lang="en-US" sz="2400" b="0" i="1" smtClean="0">
                        <a:latin typeface="Cambria Math" panose="02040503050406030204" pitchFamily="18" charset="0"/>
                      </a:rPr>
                      <m:t>𝑄</m:t>
                    </m:r>
                    <m:r>
                      <a:rPr kumimoji="1" lang="en-US" sz="2400" b="0" i="1" smtClean="0">
                        <a:latin typeface="Cambria Math" panose="02040503050406030204" pitchFamily="18" charset="0"/>
                      </a:rPr>
                      <m:t>={</m:t>
                    </m:r>
                    <m:r>
                      <a:rPr kumimoji="1" lang="en-US" sz="2400" b="0" i="1" smtClean="0">
                        <a:latin typeface="Cambria Math" panose="02040503050406030204" pitchFamily="18" charset="0"/>
                      </a:rPr>
                      <m:t>𝑠</m:t>
                    </m:r>
                    <m:r>
                      <a:rPr kumimoji="1" lang="en-US" sz="2400" b="0" i="1" smtClean="0">
                        <a:latin typeface="Cambria Math" panose="02040503050406030204" pitchFamily="18" charset="0"/>
                      </a:rPr>
                      <m:t>}</m:t>
                    </m:r>
                  </m:oMath>
                </a14:m>
                <a:endParaRPr kumimoji="1" lang="en-US" sz="2400" dirty="0"/>
              </a:p>
              <a:p>
                <a:pPr lvl="1" eaLnBrk="1" hangingPunct="1">
                  <a:lnSpc>
                    <a:spcPct val="90000"/>
                  </a:lnSpc>
                  <a:defRPr/>
                </a:pPr>
                <a:r>
                  <a:rPr kumimoji="1" lang="en-US" sz="2400" dirty="0"/>
                  <a:t>Level[s] = 0</a:t>
                </a:r>
              </a:p>
              <a:p>
                <a:pPr lvl="1" eaLnBrk="1" hangingPunct="1">
                  <a:lnSpc>
                    <a:spcPct val="90000"/>
                  </a:lnSpc>
                  <a:defRPr/>
                </a:pPr>
                <a:r>
                  <a:rPr kumimoji="1" lang="en-US" sz="2400" dirty="0"/>
                  <a:t>while </a:t>
                </a:r>
                <a14:m>
                  <m:oMath xmlns:m="http://schemas.openxmlformats.org/officeDocument/2006/math">
                    <m:r>
                      <a:rPr kumimoji="1" lang="en-US" sz="2400" b="0" i="1" smtClean="0">
                        <a:latin typeface="Cambria Math" panose="02040503050406030204" pitchFamily="18" charset="0"/>
                      </a:rPr>
                      <m:t>𝑄</m:t>
                    </m:r>
                  </m:oMath>
                </a14:m>
                <a:r>
                  <a:rPr kumimoji="1" lang="en-US" sz="2400" dirty="0"/>
                  <a:t> is not empty</a:t>
                </a:r>
              </a:p>
              <a:p>
                <a:pPr marL="914400" lvl="2" indent="0" eaLnBrk="1" hangingPunct="1">
                  <a:lnSpc>
                    <a:spcPct val="90000"/>
                  </a:lnSpc>
                  <a:buNone/>
                  <a:defRPr/>
                </a:pPr>
                <a14:m>
                  <m:oMath xmlns:m="http://schemas.openxmlformats.org/officeDocument/2006/math">
                    <m:r>
                      <a:rPr kumimoji="1" lang="en-US" i="1">
                        <a:latin typeface="Cambria Math" panose="02040503050406030204" pitchFamily="18" charset="0"/>
                      </a:rPr>
                      <m:t>𝑢</m:t>
                    </m:r>
                    <m:r>
                      <a:rPr kumimoji="1" lang="en-US" b="0" i="1" smtClean="0">
                        <a:latin typeface="Cambria Math" panose="02040503050406030204" pitchFamily="18" charset="0"/>
                      </a:rPr>
                      <m:t>=</m:t>
                    </m:r>
                    <m:r>
                      <a:rPr kumimoji="1" lang="en-US" b="0" i="1" smtClean="0">
                        <a:latin typeface="Cambria Math" panose="02040503050406030204" pitchFamily="18" charset="0"/>
                      </a:rPr>
                      <m:t>𝑄</m:t>
                    </m:r>
                    <m:r>
                      <a:rPr kumimoji="1" lang="en-US" b="0" i="1" smtClean="0">
                        <a:latin typeface="Cambria Math" panose="02040503050406030204" pitchFamily="18" charset="0"/>
                      </a:rPr>
                      <m:t>.</m:t>
                    </m:r>
                    <m:r>
                      <m:rPr>
                        <m:sty m:val="p"/>
                      </m:rPr>
                      <a:rPr kumimoji="1" lang="en-US" b="0" i="1" smtClean="0">
                        <a:latin typeface="Cambria Math" panose="02040503050406030204" pitchFamily="18" charset="0"/>
                      </a:rPr>
                      <m:t>dequeue</m:t>
                    </m:r>
                    <m:r>
                      <a:rPr kumimoji="1" lang="en-US" b="0" i="1" smtClean="0">
                        <a:latin typeface="Cambria Math" panose="02040503050406030204" pitchFamily="18" charset="0"/>
                      </a:rPr>
                      <m:t>()</m:t>
                    </m:r>
                  </m:oMath>
                </a14:m>
                <a:r>
                  <a:rPr kumimoji="1" lang="en-US" dirty="0"/>
                  <a:t> </a:t>
                </a:r>
              </a:p>
              <a:p>
                <a:pPr marL="914400" lvl="2" indent="0" eaLnBrk="1" hangingPunct="1">
                  <a:lnSpc>
                    <a:spcPct val="90000"/>
                  </a:lnSpc>
                  <a:buNone/>
                  <a:defRPr/>
                </a:pPr>
                <a:r>
                  <a:rPr kumimoji="1" lang="en-US" dirty="0"/>
                  <a:t>for each edge </a:t>
                </a:r>
                <a14:m>
                  <m:oMath xmlns:m="http://schemas.openxmlformats.org/officeDocument/2006/math">
                    <m:r>
                      <a:rPr kumimoji="1" lang="en-US" b="0" i="0" dirty="0" smtClean="0">
                        <a:latin typeface="Cambria Math" panose="02040503050406030204" pitchFamily="18" charset="0"/>
                      </a:rPr>
                      <m:t>{</m:t>
                    </m:r>
                    <m:r>
                      <a:rPr kumimoji="1" lang="en-US" b="0" i="1" dirty="0" smtClean="0">
                        <a:latin typeface="Cambria Math" panose="02040503050406030204" pitchFamily="18" charset="0"/>
                      </a:rPr>
                      <m:t>𝑢</m:t>
                    </m:r>
                    <m:r>
                      <a:rPr kumimoji="1" lang="en-US" b="0" i="1" dirty="0" smtClean="0">
                        <a:latin typeface="Cambria Math" panose="02040503050406030204" pitchFamily="18" charset="0"/>
                      </a:rPr>
                      <m:t>,</m:t>
                    </m:r>
                    <m:r>
                      <a:rPr kumimoji="1" lang="en-US" b="0" i="1" dirty="0" smtClean="0">
                        <a:latin typeface="Cambria Math" panose="02040503050406030204" pitchFamily="18" charset="0"/>
                      </a:rPr>
                      <m:t>𝑥</m:t>
                    </m:r>
                    <m:r>
                      <a:rPr kumimoji="1" lang="en-US" b="0" i="1" dirty="0" smtClean="0">
                        <a:latin typeface="Cambria Math" panose="02040503050406030204" pitchFamily="18" charset="0"/>
                      </a:rPr>
                      <m:t>}</m:t>
                    </m:r>
                  </m:oMath>
                </a14:m>
                <a:endParaRPr kumimoji="1" lang="en-US" dirty="0"/>
              </a:p>
              <a:p>
                <a:pPr marL="1371600" lvl="3" indent="0" eaLnBrk="1" hangingPunct="1">
                  <a:lnSpc>
                    <a:spcPct val="90000"/>
                  </a:lnSpc>
                  <a:buNone/>
                  <a:defRPr/>
                </a:pPr>
                <a:r>
                  <a:rPr kumimoji="1" lang="en-US" sz="2400" dirty="0"/>
                  <a:t>if (</a:t>
                </a:r>
                <a14:m>
                  <m:oMath xmlns:m="http://schemas.openxmlformats.org/officeDocument/2006/math">
                    <m:r>
                      <a:rPr kumimoji="1" lang="en-US" sz="2400" i="1" dirty="0">
                        <a:latin typeface="Cambria Math" panose="02040503050406030204" pitchFamily="18" charset="0"/>
                      </a:rPr>
                      <m:t>𝑥</m:t>
                    </m:r>
                  </m:oMath>
                </a14:m>
                <a:r>
                  <a:rPr kumimoji="1" lang="en-US" sz="2400" dirty="0"/>
                  <a:t> is undiscovered) </a:t>
                </a:r>
              </a:p>
              <a:p>
                <a:pPr marL="1828800" lvl="4" indent="0" eaLnBrk="1" hangingPunct="1">
                  <a:lnSpc>
                    <a:spcPct val="90000"/>
                  </a:lnSpc>
                  <a:buNone/>
                  <a:defRPr/>
                </a:pPr>
                <a:r>
                  <a:rPr kumimoji="1" lang="en-US" sz="2400" dirty="0"/>
                  <a:t>mark </a:t>
                </a:r>
                <a14:m>
                  <m:oMath xmlns:m="http://schemas.openxmlformats.org/officeDocument/2006/math">
                    <m:r>
                      <a:rPr kumimoji="1" lang="en-US" sz="2400" b="0" i="1" dirty="0" smtClean="0">
                        <a:latin typeface="Cambria Math" panose="02040503050406030204" pitchFamily="18" charset="0"/>
                      </a:rPr>
                      <m:t>𝑥</m:t>
                    </m:r>
                  </m:oMath>
                </a14:m>
                <a:r>
                  <a:rPr kumimoji="1" lang="en-US" sz="2400" dirty="0"/>
                  <a:t> </a:t>
                </a:r>
                <a:r>
                  <a:rPr kumimoji="1" lang="en-US" sz="2400" dirty="0">
                    <a:solidFill>
                      <a:srgbClr val="00B050"/>
                    </a:solidFill>
                  </a:rPr>
                  <a:t>discovered</a:t>
                </a:r>
              </a:p>
              <a:p>
                <a:pPr marL="1828800" lvl="4" indent="0" eaLnBrk="1" hangingPunct="1">
                  <a:lnSpc>
                    <a:spcPct val="90000"/>
                  </a:lnSpc>
                  <a:buNone/>
                  <a:defRPr/>
                </a:pPr>
                <a:r>
                  <a:rPr kumimoji="1" lang="en-US" sz="2400" dirty="0"/>
                  <a:t>append </a:t>
                </a:r>
                <a14:m>
                  <m:oMath xmlns:m="http://schemas.openxmlformats.org/officeDocument/2006/math">
                    <m:r>
                      <a:rPr kumimoji="1" lang="en-US" sz="2400" i="1" dirty="0">
                        <a:latin typeface="Cambria Math" panose="02040503050406030204" pitchFamily="18" charset="0"/>
                      </a:rPr>
                      <m:t>𝑥</m:t>
                    </m:r>
                  </m:oMath>
                </a14:m>
                <a:r>
                  <a:rPr kumimoji="1" lang="en-US" sz="2400" dirty="0"/>
                  <a:t> on </a:t>
                </a:r>
                <a14:m>
                  <m:oMath xmlns:m="http://schemas.openxmlformats.org/officeDocument/2006/math">
                    <m:r>
                      <a:rPr kumimoji="1" lang="en-US" sz="2400" b="0" i="1" smtClean="0">
                        <a:latin typeface="Cambria Math" panose="02040503050406030204" pitchFamily="18" charset="0"/>
                      </a:rPr>
                      <m:t>𝑄</m:t>
                    </m:r>
                  </m:oMath>
                </a14:m>
                <a:endParaRPr kumimoji="1" lang="en-US" sz="2400" dirty="0"/>
              </a:p>
              <a:p>
                <a:pPr marL="1828800" lvl="4" indent="0" eaLnBrk="1" hangingPunct="1">
                  <a:lnSpc>
                    <a:spcPct val="90000"/>
                  </a:lnSpc>
                  <a:buNone/>
                  <a:defRPr/>
                </a:pPr>
                <a14:m>
                  <m:oMath xmlns:m="http://schemas.openxmlformats.org/officeDocument/2006/math">
                    <m:r>
                      <a:rPr kumimoji="1" lang="en-US" sz="2400" b="0" i="1" smtClean="0">
                        <a:latin typeface="Cambria Math" panose="02040503050406030204" pitchFamily="18" charset="0"/>
                      </a:rPr>
                      <m:t>𝑥</m:t>
                    </m:r>
                    <m:r>
                      <a:rPr kumimoji="1" lang="en-US" sz="2400" b="0" i="1" smtClean="0">
                        <a:latin typeface="Cambria Math" panose="02040503050406030204" pitchFamily="18" charset="0"/>
                      </a:rPr>
                      <m:t>→</m:t>
                    </m:r>
                    <m:r>
                      <m:rPr>
                        <m:sty m:val="p"/>
                      </m:rPr>
                      <a:rPr kumimoji="1" lang="en-US" sz="2400" b="0" i="1" smtClean="0">
                        <a:latin typeface="Cambria Math" panose="02040503050406030204" pitchFamily="18" charset="0"/>
                      </a:rPr>
                      <m:t>parent</m:t>
                    </m:r>
                    <m:r>
                      <a:rPr kumimoji="1" lang="en-US" sz="2400" b="0" i="1" smtClean="0">
                        <a:latin typeface="Cambria Math" panose="02040503050406030204" pitchFamily="18" charset="0"/>
                      </a:rPr>
                      <m:t>=</m:t>
                    </m:r>
                    <m:r>
                      <a:rPr kumimoji="1" lang="en-US" sz="2400" b="0" i="1" smtClean="0">
                        <a:latin typeface="Cambria Math" panose="02040503050406030204" pitchFamily="18" charset="0"/>
                      </a:rPr>
                      <m:t>𝑢</m:t>
                    </m:r>
                  </m:oMath>
                </a14:m>
                <a:r>
                  <a:rPr kumimoji="1" lang="en-US" sz="2400" dirty="0"/>
                  <a:t> </a:t>
                </a:r>
              </a:p>
              <a:p>
                <a:pPr marL="1828800" lvl="4" indent="0" eaLnBrk="1" hangingPunct="1">
                  <a:lnSpc>
                    <a:spcPct val="90000"/>
                  </a:lnSpc>
                  <a:buNone/>
                  <a:defRPr/>
                </a:pPr>
                <a:r>
                  <a:rPr kumimoji="1" lang="en-US" sz="2400" dirty="0"/>
                  <a:t>Level[x] = Level[u] + 1.</a:t>
                </a:r>
              </a:p>
              <a:p>
                <a:pPr marL="914400" lvl="2" indent="0" eaLnBrk="1" hangingPunct="1">
                  <a:lnSpc>
                    <a:spcPct val="90000"/>
                  </a:lnSpc>
                  <a:buNone/>
                  <a:defRPr/>
                </a:pPr>
                <a:r>
                  <a:rPr kumimoji="1" lang="en-US" dirty="0"/>
                  <a:t>mark </a:t>
                </a:r>
                <a14:m>
                  <m:oMath xmlns:m="http://schemas.openxmlformats.org/officeDocument/2006/math">
                    <m:r>
                      <a:rPr kumimoji="1" lang="en-US" b="0" i="1" smtClean="0">
                        <a:latin typeface="Cambria Math" panose="02040503050406030204" pitchFamily="18" charset="0"/>
                      </a:rPr>
                      <m:t>𝑢</m:t>
                    </m:r>
                  </m:oMath>
                </a14:m>
                <a:r>
                  <a:rPr kumimoji="1" lang="en-US" dirty="0"/>
                  <a:t> </a:t>
                </a:r>
                <a:r>
                  <a:rPr kumimoji="1" lang="en-US" dirty="0">
                    <a:solidFill>
                      <a:srgbClr val="FF0000"/>
                    </a:solidFill>
                  </a:rPr>
                  <a:t>fully-explored</a:t>
                </a:r>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873889"/>
                <a:ext cx="8229600" cy="5815195"/>
              </a:xfrm>
              <a:blipFill>
                <a:blip r:embed="rId3"/>
                <a:stretch>
                  <a:fillRect l="-1111" t="-136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15</a:t>
            </a:fld>
            <a:endParaRPr lang="en-US" altLang="en-US" sz="1400">
              <a:latin typeface="Tahoma" panose="020B0604030504040204" pitchFamily="34" charset="0"/>
            </a:endParaRPr>
          </a:p>
        </p:txBody>
      </p:sp>
      <p:pic>
        <p:nvPicPr>
          <p:cNvPr id="3" name="Picture 2">
            <a:extLst>
              <a:ext uri="{FF2B5EF4-FFF2-40B4-BE49-F238E27FC236}">
                <a16:creationId xmlns:a16="http://schemas.microsoft.com/office/drawing/2014/main" id="{A19A6643-6AAE-4C22-BF50-D8591A245B2D}"/>
              </a:ext>
            </a:extLst>
          </p:cNvPr>
          <p:cNvPicPr>
            <a:picLocks noChangeAspect="1"/>
          </p:cNvPicPr>
          <p:nvPr/>
        </p:nvPicPr>
        <p:blipFill>
          <a:blip r:embed="rId4"/>
          <a:stretch>
            <a:fillRect/>
          </a:stretch>
        </p:blipFill>
        <p:spPr>
          <a:xfrm>
            <a:off x="5556373" y="1948405"/>
            <a:ext cx="2433294" cy="4035706"/>
          </a:xfrm>
          <a:prstGeom prst="rect">
            <a:avLst/>
          </a:prstGeom>
        </p:spPr>
      </p:pic>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705240" y="1260360"/>
              <a:ext cx="7818480" cy="5164920"/>
            </p14:xfrm>
          </p:contentPart>
        </mc:Choice>
        <mc:Fallback>
          <p:pic>
            <p:nvPicPr>
              <p:cNvPr id="2" name="Ink 1"/>
              <p:cNvPicPr/>
              <p:nvPr/>
            </p:nvPicPr>
            <p:blipFill>
              <a:blip r:embed="rId6"/>
              <a:stretch>
                <a:fillRect/>
              </a:stretch>
            </p:blipFill>
            <p:spPr>
              <a:xfrm>
                <a:off x="693360" y="1244160"/>
                <a:ext cx="7845120" cy="5196600"/>
              </a:xfrm>
              <a:prstGeom prst="rect">
                <a:avLst/>
              </a:prstGeom>
            </p:spPr>
          </p:pic>
        </mc:Fallback>
      </mc:AlternateContent>
    </p:spTree>
    <p:extLst>
      <p:ext uri="{BB962C8B-B14F-4D97-AF65-F5344CB8AC3E}">
        <p14:creationId xmlns:p14="http://schemas.microsoft.com/office/powerpoint/2010/main" val="246932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p:txBody>
          <a:bodyPr/>
          <a:lstStyle/>
          <a:p>
            <a:pPr>
              <a:defRPr/>
            </a:pPr>
            <a:fld id="{08E4C32A-0811-2C43-A4C6-D08AFA54FDC5}" type="slidenum">
              <a:rPr lang="en-US"/>
              <a:pPr>
                <a:defRPr/>
              </a:pPr>
              <a:t>16</a:t>
            </a:fld>
            <a:endParaRPr lang="en-US"/>
          </a:p>
        </p:txBody>
      </p:sp>
      <p:sp>
        <p:nvSpPr>
          <p:cNvPr id="262146" name="Rectangle 2"/>
          <p:cNvSpPr>
            <a:spLocks noGrp="1" noChangeArrowheads="1"/>
          </p:cNvSpPr>
          <p:nvPr>
            <p:ph type="title"/>
          </p:nvPr>
        </p:nvSpPr>
        <p:spPr/>
        <p:txBody>
          <a:bodyPr/>
          <a:lstStyle/>
          <a:p>
            <a:pPr eaLnBrk="1" hangingPunct="1">
              <a:defRPr/>
            </a:pPr>
            <a:r>
              <a:rPr kumimoji="1" lang="en-US" sz="3600" dirty="0">
                <a:solidFill>
                  <a:srgbClr val="002060"/>
                </a:solidFill>
              </a:rPr>
              <a:t>BFS(1)</a:t>
            </a:r>
          </a:p>
        </p:txBody>
      </p:sp>
      <p:sp>
        <p:nvSpPr>
          <p:cNvPr id="262147" name="Oval 3"/>
          <p:cNvSpPr>
            <a:spLocks noChangeArrowheads="1"/>
          </p:cNvSpPr>
          <p:nvPr/>
        </p:nvSpPr>
        <p:spPr bwMode="auto">
          <a:xfrm rot="-63699">
            <a:off x="4375150" y="1321707"/>
            <a:ext cx="381000" cy="381000"/>
          </a:xfrm>
          <a:prstGeom prst="ellipse">
            <a:avLst/>
          </a:prstGeom>
          <a:noFill/>
          <a:ln w="38100">
            <a:solidFill>
              <a:srgbClr val="0099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009900"/>
                </a:solidFill>
                <a:latin typeface="Times New Roman" charset="0"/>
                <a:cs typeface="+mn-cs"/>
              </a:rPr>
              <a:t>1</a:t>
            </a:r>
            <a:endParaRPr lang="en-US" sz="2400">
              <a:latin typeface="Times New Roman" charset="0"/>
              <a:cs typeface="+mn-cs"/>
            </a:endParaRPr>
          </a:p>
        </p:txBody>
      </p:sp>
      <p:sp>
        <p:nvSpPr>
          <p:cNvPr id="262148" name="Oval 4"/>
          <p:cNvSpPr>
            <a:spLocks noChangeArrowheads="1"/>
          </p:cNvSpPr>
          <p:nvPr/>
        </p:nvSpPr>
        <p:spPr bwMode="auto">
          <a:xfrm rot="-63699">
            <a:off x="3398838" y="2101170"/>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262149" name="Oval 5"/>
          <p:cNvSpPr>
            <a:spLocks noChangeArrowheads="1"/>
          </p:cNvSpPr>
          <p:nvPr/>
        </p:nvSpPr>
        <p:spPr bwMode="auto">
          <a:xfrm rot="-63699">
            <a:off x="5916613" y="22837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3</a:t>
            </a:r>
          </a:p>
        </p:txBody>
      </p:sp>
      <p:sp>
        <p:nvSpPr>
          <p:cNvPr id="262150" name="Oval 6"/>
          <p:cNvSpPr>
            <a:spLocks noChangeArrowheads="1"/>
          </p:cNvSpPr>
          <p:nvPr/>
        </p:nvSpPr>
        <p:spPr bwMode="auto">
          <a:xfrm rot="-63699">
            <a:off x="3910013" y="49888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262151" name="Oval 7"/>
          <p:cNvSpPr>
            <a:spLocks noChangeArrowheads="1"/>
          </p:cNvSpPr>
          <p:nvPr/>
        </p:nvSpPr>
        <p:spPr bwMode="auto">
          <a:xfrm rot="-63699">
            <a:off x="3890963" y="39982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262152" name="Oval 8"/>
          <p:cNvSpPr>
            <a:spLocks noChangeArrowheads="1"/>
          </p:cNvSpPr>
          <p:nvPr/>
        </p:nvSpPr>
        <p:spPr bwMode="auto">
          <a:xfrm rot="-63699">
            <a:off x="2573338" y="280284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262153" name="Oval 9"/>
          <p:cNvSpPr>
            <a:spLocks noChangeArrowheads="1"/>
          </p:cNvSpPr>
          <p:nvPr/>
        </p:nvSpPr>
        <p:spPr bwMode="auto">
          <a:xfrm rot="-63699">
            <a:off x="2593975" y="394584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9</a:t>
            </a:r>
          </a:p>
        </p:txBody>
      </p:sp>
      <p:sp>
        <p:nvSpPr>
          <p:cNvPr id="262154" name="Oval 10"/>
          <p:cNvSpPr>
            <a:spLocks noChangeArrowheads="1"/>
          </p:cNvSpPr>
          <p:nvPr/>
        </p:nvSpPr>
        <p:spPr bwMode="auto">
          <a:xfrm rot="-63699">
            <a:off x="2232025" y="49427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262155" name="Oval 11"/>
          <p:cNvSpPr>
            <a:spLocks noChangeArrowheads="1"/>
          </p:cNvSpPr>
          <p:nvPr/>
        </p:nvSpPr>
        <p:spPr bwMode="auto">
          <a:xfrm rot="-63699">
            <a:off x="1173163" y="54206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8</a:t>
            </a:r>
          </a:p>
        </p:txBody>
      </p:sp>
      <p:sp>
        <p:nvSpPr>
          <p:cNvPr id="262156" name="Oval 12"/>
          <p:cNvSpPr>
            <a:spLocks noChangeArrowheads="1"/>
          </p:cNvSpPr>
          <p:nvPr/>
        </p:nvSpPr>
        <p:spPr bwMode="auto">
          <a:xfrm rot="-63699">
            <a:off x="1795463" y="60937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sp>
        <p:nvSpPr>
          <p:cNvPr id="262157" name="Oval 13"/>
          <p:cNvSpPr>
            <a:spLocks noChangeArrowheads="1"/>
          </p:cNvSpPr>
          <p:nvPr/>
        </p:nvSpPr>
        <p:spPr bwMode="auto">
          <a:xfrm rot="-63699">
            <a:off x="5935663" y="32743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262158" name="Oval 14"/>
          <p:cNvSpPr>
            <a:spLocks noChangeArrowheads="1"/>
          </p:cNvSpPr>
          <p:nvPr/>
        </p:nvSpPr>
        <p:spPr bwMode="auto">
          <a:xfrm rot="-63699">
            <a:off x="7007225" y="35584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262159" name="Oval 15"/>
          <p:cNvSpPr>
            <a:spLocks noChangeArrowheads="1"/>
          </p:cNvSpPr>
          <p:nvPr/>
        </p:nvSpPr>
        <p:spPr bwMode="auto">
          <a:xfrm rot="-63699">
            <a:off x="7024688" y="44728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262163" name="Line 19"/>
          <p:cNvSpPr>
            <a:spLocks noChangeShapeType="1"/>
          </p:cNvSpPr>
          <p:nvPr/>
        </p:nvSpPr>
        <p:spPr bwMode="auto">
          <a:xfrm rot="21536301" flipH="1">
            <a:off x="2527300" y="4330020"/>
            <a:ext cx="152400" cy="533400"/>
          </a:xfrm>
          <a:prstGeom prst="line">
            <a:avLst/>
          </a:prstGeom>
          <a:noFill/>
          <a:ln w="38100" cap="rnd">
            <a:solidFill>
              <a:schemeClr val="tx1"/>
            </a:solidFill>
            <a:prstDash val="sysDot"/>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2178" name="Text Box 34"/>
          <p:cNvSpPr txBox="1">
            <a:spLocks noChangeArrowheads="1"/>
          </p:cNvSpPr>
          <p:nvPr/>
        </p:nvSpPr>
        <p:spPr bwMode="auto">
          <a:xfrm>
            <a:off x="6927850" y="1711325"/>
            <a:ext cx="1067921" cy="707886"/>
          </a:xfrm>
          <a:prstGeom prst="rect">
            <a:avLst/>
          </a:prstGeom>
          <a:noFill/>
          <a:ln w="28575">
            <a:solidFill>
              <a:srgbClr val="3366FF"/>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dirty="0">
                <a:solidFill>
                  <a:srgbClr val="3366FF"/>
                </a:solidFill>
                <a:latin typeface="Helvetica" charset="0"/>
                <a:cs typeface="+mn-cs"/>
              </a:rPr>
              <a:t>Queue:</a:t>
            </a:r>
          </a:p>
          <a:p>
            <a:pPr algn="l">
              <a:defRPr/>
            </a:pPr>
            <a:r>
              <a:rPr lang="en-US" b="1" dirty="0">
                <a:solidFill>
                  <a:srgbClr val="3366FF"/>
                </a:solidFill>
                <a:latin typeface="Helvetica" charset="0"/>
                <a:cs typeface="+mn-cs"/>
              </a:rPr>
              <a:t>1  </a:t>
            </a:r>
          </a:p>
        </p:txBody>
      </p:sp>
      <p:cxnSp>
        <p:nvCxnSpPr>
          <p:cNvPr id="3" name="Straight Connector 2">
            <a:extLst>
              <a:ext uri="{FF2B5EF4-FFF2-40B4-BE49-F238E27FC236}">
                <a16:creationId xmlns:a16="http://schemas.microsoft.com/office/drawing/2014/main" id="{47151E6D-AC5E-4C32-84C9-01E618BCF54E}"/>
              </a:ext>
            </a:extLst>
          </p:cNvPr>
          <p:cNvCxnSpPr>
            <a:stCxn id="262147" idx="3"/>
            <a:endCxn id="262148" idx="7"/>
          </p:cNvCxnSpPr>
          <p:nvPr/>
        </p:nvCxnSpPr>
        <p:spPr bwMode="auto">
          <a:xfrm flipH="1">
            <a:off x="3721523" y="1649384"/>
            <a:ext cx="711942" cy="505109"/>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AD215B62-284D-4957-9A62-189D524B2EA0}"/>
              </a:ext>
            </a:extLst>
          </p:cNvPr>
          <p:cNvCxnSpPr>
            <a:cxnSpLocks/>
            <a:stCxn id="262148" idx="3"/>
            <a:endCxn id="262152" idx="7"/>
          </p:cNvCxnSpPr>
          <p:nvPr/>
        </p:nvCxnSpPr>
        <p:spPr bwMode="auto">
          <a:xfrm flipH="1">
            <a:off x="2896023" y="2428847"/>
            <a:ext cx="561130" cy="427321"/>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5DDE7E1B-B617-45A7-933F-2F1EF6494F68}"/>
              </a:ext>
            </a:extLst>
          </p:cNvPr>
          <p:cNvCxnSpPr>
            <a:cxnSpLocks/>
            <a:stCxn id="262149" idx="2"/>
            <a:endCxn id="262148" idx="6"/>
          </p:cNvCxnSpPr>
          <p:nvPr/>
        </p:nvCxnSpPr>
        <p:spPr bwMode="auto">
          <a:xfrm flipH="1" flipV="1">
            <a:off x="3779805" y="2288140"/>
            <a:ext cx="2136841" cy="18962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FF4E59C3-FC7C-41D5-90A1-B767DCA0E454}"/>
              </a:ext>
            </a:extLst>
          </p:cNvPr>
          <p:cNvCxnSpPr>
            <a:cxnSpLocks/>
            <a:stCxn id="262147" idx="5"/>
            <a:endCxn id="262149" idx="1"/>
          </p:cNvCxnSpPr>
          <p:nvPr/>
        </p:nvCxnSpPr>
        <p:spPr bwMode="auto">
          <a:xfrm>
            <a:off x="4702827" y="1644392"/>
            <a:ext cx="1267109" cy="697655"/>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46359ABC-8D97-4992-A9DC-C5FEA0106E69}"/>
              </a:ext>
            </a:extLst>
          </p:cNvPr>
          <p:cNvCxnSpPr>
            <a:cxnSpLocks/>
            <a:stCxn id="262149" idx="4"/>
            <a:endCxn id="262157" idx="0"/>
          </p:cNvCxnSpPr>
          <p:nvPr/>
        </p:nvCxnSpPr>
        <p:spPr bwMode="auto">
          <a:xfrm>
            <a:off x="6110643" y="2664699"/>
            <a:ext cx="11990" cy="6096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C52D6EA4-C53D-49A3-890D-8032EBF8EEB8}"/>
              </a:ext>
            </a:extLst>
          </p:cNvPr>
          <p:cNvCxnSpPr>
            <a:cxnSpLocks/>
            <a:stCxn id="262149" idx="5"/>
            <a:endCxn id="262158" idx="0"/>
          </p:cNvCxnSpPr>
          <p:nvPr/>
        </p:nvCxnSpPr>
        <p:spPr bwMode="auto">
          <a:xfrm>
            <a:off x="6244290" y="2606417"/>
            <a:ext cx="949905" cy="952111"/>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6A12C775-896E-4272-A018-6FAEC91E0B28}"/>
              </a:ext>
            </a:extLst>
          </p:cNvPr>
          <p:cNvCxnSpPr>
            <a:cxnSpLocks/>
            <a:stCxn id="262157" idx="6"/>
            <a:endCxn id="262158" idx="2"/>
          </p:cNvCxnSpPr>
          <p:nvPr/>
        </p:nvCxnSpPr>
        <p:spPr bwMode="auto">
          <a:xfrm>
            <a:off x="6316630" y="3461302"/>
            <a:ext cx="690628" cy="29122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6404D574-17B4-4230-8B35-9F56FFE0B798}"/>
              </a:ext>
            </a:extLst>
          </p:cNvPr>
          <p:cNvCxnSpPr>
            <a:cxnSpLocks/>
            <a:stCxn id="262159" idx="0"/>
            <a:endCxn id="262158" idx="4"/>
          </p:cNvCxnSpPr>
          <p:nvPr/>
        </p:nvCxnSpPr>
        <p:spPr bwMode="auto">
          <a:xfrm flipH="1" flipV="1">
            <a:off x="7201255" y="3939462"/>
            <a:ext cx="10403" cy="5334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E7043F17-6133-4D5A-A5BE-41903C3F4B33}"/>
              </a:ext>
            </a:extLst>
          </p:cNvPr>
          <p:cNvCxnSpPr>
            <a:cxnSpLocks/>
            <a:stCxn id="262152" idx="5"/>
            <a:endCxn id="262151" idx="0"/>
          </p:cNvCxnSpPr>
          <p:nvPr/>
        </p:nvCxnSpPr>
        <p:spPr bwMode="auto">
          <a:xfrm>
            <a:off x="2901015" y="3125530"/>
            <a:ext cx="1176918" cy="872735"/>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782C3379-D3C8-4555-8658-DBF52E88728F}"/>
              </a:ext>
            </a:extLst>
          </p:cNvPr>
          <p:cNvCxnSpPr>
            <a:cxnSpLocks/>
            <a:stCxn id="262149" idx="3"/>
            <a:endCxn id="262151" idx="7"/>
          </p:cNvCxnSpPr>
          <p:nvPr/>
        </p:nvCxnSpPr>
        <p:spPr bwMode="auto">
          <a:xfrm flipH="1">
            <a:off x="4213648" y="2611409"/>
            <a:ext cx="1761280" cy="144014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7C12EA0C-8DEF-473B-84F6-85771B2197D2}"/>
              </a:ext>
            </a:extLst>
          </p:cNvPr>
          <p:cNvCxnSpPr>
            <a:cxnSpLocks/>
            <a:stCxn id="262151" idx="4"/>
            <a:endCxn id="262150" idx="0"/>
          </p:cNvCxnSpPr>
          <p:nvPr/>
        </p:nvCxnSpPr>
        <p:spPr bwMode="auto">
          <a:xfrm>
            <a:off x="4084993" y="4379199"/>
            <a:ext cx="11990" cy="6096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F063686A-3053-4A75-ADBA-959241948D18}"/>
              </a:ext>
            </a:extLst>
          </p:cNvPr>
          <p:cNvCxnSpPr>
            <a:cxnSpLocks/>
            <a:stCxn id="262152" idx="4"/>
            <a:endCxn id="262153" idx="0"/>
          </p:cNvCxnSpPr>
          <p:nvPr/>
        </p:nvCxnSpPr>
        <p:spPr bwMode="auto">
          <a:xfrm>
            <a:off x="2767368" y="3183812"/>
            <a:ext cx="13577" cy="7620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53A01DF5-0231-4651-B55A-B0AD9B6CFE95}"/>
              </a:ext>
            </a:extLst>
          </p:cNvPr>
          <p:cNvCxnSpPr>
            <a:cxnSpLocks/>
            <a:stCxn id="262152" idx="3"/>
            <a:endCxn id="262155" idx="0"/>
          </p:cNvCxnSpPr>
          <p:nvPr/>
        </p:nvCxnSpPr>
        <p:spPr bwMode="auto">
          <a:xfrm flipH="1">
            <a:off x="1360133" y="3130522"/>
            <a:ext cx="1271520" cy="229014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254C9818-805E-4C05-918E-55F1926E8052}"/>
              </a:ext>
            </a:extLst>
          </p:cNvPr>
          <p:cNvCxnSpPr>
            <a:cxnSpLocks/>
            <a:stCxn id="262154" idx="2"/>
            <a:endCxn id="262155" idx="6"/>
          </p:cNvCxnSpPr>
          <p:nvPr/>
        </p:nvCxnSpPr>
        <p:spPr bwMode="auto">
          <a:xfrm flipH="1">
            <a:off x="1554130" y="5136825"/>
            <a:ext cx="677928" cy="470777"/>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80A42E0A-4273-4660-B30A-01EE604FE474}"/>
              </a:ext>
            </a:extLst>
          </p:cNvPr>
          <p:cNvCxnSpPr>
            <a:cxnSpLocks/>
            <a:stCxn id="262150" idx="2"/>
            <a:endCxn id="262156" idx="7"/>
          </p:cNvCxnSpPr>
          <p:nvPr/>
        </p:nvCxnSpPr>
        <p:spPr bwMode="auto">
          <a:xfrm flipH="1">
            <a:off x="2118148" y="5182862"/>
            <a:ext cx="1791898" cy="9641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F30EF090-63F8-4CAF-8A19-DC514A7F9786}"/>
              </a:ext>
            </a:extLst>
          </p:cNvPr>
          <p:cNvCxnSpPr>
            <a:cxnSpLocks/>
            <a:stCxn id="262155" idx="5"/>
            <a:endCxn id="262156" idx="1"/>
          </p:cNvCxnSpPr>
          <p:nvPr/>
        </p:nvCxnSpPr>
        <p:spPr bwMode="auto">
          <a:xfrm>
            <a:off x="1500840" y="5743317"/>
            <a:ext cx="347946" cy="408730"/>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a:extLst>
              <a:ext uri="{FF2B5EF4-FFF2-40B4-BE49-F238E27FC236}">
                <a16:creationId xmlns:a16="http://schemas.microsoft.com/office/drawing/2014/main" id="{B9E438C4-6C38-40D0-95DC-5F6D024BEDB7}"/>
              </a:ext>
            </a:extLst>
          </p:cNvPr>
          <p:cNvCxnSpPr>
            <a:cxnSpLocks/>
            <a:stCxn id="262154" idx="3"/>
            <a:endCxn id="262156" idx="0"/>
          </p:cNvCxnSpPr>
          <p:nvPr/>
        </p:nvCxnSpPr>
        <p:spPr bwMode="auto">
          <a:xfrm flipH="1">
            <a:off x="1982433" y="5270472"/>
            <a:ext cx="307907" cy="8232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23862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p:txBody>
          <a:bodyPr/>
          <a:lstStyle/>
          <a:p>
            <a:pPr>
              <a:defRPr/>
            </a:pPr>
            <a:fld id="{08E4C32A-0811-2C43-A4C6-D08AFA54FDC5}" type="slidenum">
              <a:rPr lang="en-US"/>
              <a:pPr>
                <a:defRPr/>
              </a:pPr>
              <a:t>17</a:t>
            </a:fld>
            <a:endParaRPr lang="en-US"/>
          </a:p>
        </p:txBody>
      </p:sp>
      <p:sp>
        <p:nvSpPr>
          <p:cNvPr id="262146" name="Rectangle 2"/>
          <p:cNvSpPr>
            <a:spLocks noGrp="1" noChangeArrowheads="1"/>
          </p:cNvSpPr>
          <p:nvPr>
            <p:ph type="title"/>
          </p:nvPr>
        </p:nvSpPr>
        <p:spPr/>
        <p:txBody>
          <a:bodyPr/>
          <a:lstStyle/>
          <a:p>
            <a:pPr eaLnBrk="1" hangingPunct="1">
              <a:defRPr/>
            </a:pPr>
            <a:r>
              <a:rPr kumimoji="1" lang="en-US" sz="3600" dirty="0">
                <a:solidFill>
                  <a:srgbClr val="002060"/>
                </a:solidFill>
              </a:rPr>
              <a:t>BFS(1)</a:t>
            </a:r>
          </a:p>
        </p:txBody>
      </p:sp>
      <p:sp>
        <p:nvSpPr>
          <p:cNvPr id="262147" name="Oval 3"/>
          <p:cNvSpPr>
            <a:spLocks noChangeArrowheads="1"/>
          </p:cNvSpPr>
          <p:nvPr/>
        </p:nvSpPr>
        <p:spPr bwMode="auto">
          <a:xfrm rot="-63699">
            <a:off x="4375150" y="1321707"/>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1</a:t>
            </a:r>
          </a:p>
        </p:txBody>
      </p:sp>
      <p:sp>
        <p:nvSpPr>
          <p:cNvPr id="262148" name="Oval 4"/>
          <p:cNvSpPr>
            <a:spLocks noChangeArrowheads="1"/>
          </p:cNvSpPr>
          <p:nvPr/>
        </p:nvSpPr>
        <p:spPr bwMode="auto">
          <a:xfrm rot="-63699">
            <a:off x="3398838" y="2101170"/>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2</a:t>
            </a:r>
          </a:p>
        </p:txBody>
      </p:sp>
      <p:sp>
        <p:nvSpPr>
          <p:cNvPr id="262149" name="Oval 5"/>
          <p:cNvSpPr>
            <a:spLocks noChangeArrowheads="1"/>
          </p:cNvSpPr>
          <p:nvPr/>
        </p:nvSpPr>
        <p:spPr bwMode="auto">
          <a:xfrm rot="-63699">
            <a:off x="5916613" y="2283732"/>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3</a:t>
            </a:r>
          </a:p>
        </p:txBody>
      </p:sp>
      <p:sp>
        <p:nvSpPr>
          <p:cNvPr id="262150" name="Oval 6"/>
          <p:cNvSpPr>
            <a:spLocks noChangeArrowheads="1"/>
          </p:cNvSpPr>
          <p:nvPr/>
        </p:nvSpPr>
        <p:spPr bwMode="auto">
          <a:xfrm rot="-63699">
            <a:off x="3910013" y="49888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262151" name="Oval 7"/>
          <p:cNvSpPr>
            <a:spLocks noChangeArrowheads="1"/>
          </p:cNvSpPr>
          <p:nvPr/>
        </p:nvSpPr>
        <p:spPr bwMode="auto">
          <a:xfrm rot="-63699">
            <a:off x="3890963" y="39982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262152" name="Oval 8"/>
          <p:cNvSpPr>
            <a:spLocks noChangeArrowheads="1"/>
          </p:cNvSpPr>
          <p:nvPr/>
        </p:nvSpPr>
        <p:spPr bwMode="auto">
          <a:xfrm rot="-63699">
            <a:off x="2573338" y="280284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4</a:t>
            </a:r>
          </a:p>
        </p:txBody>
      </p:sp>
      <p:sp>
        <p:nvSpPr>
          <p:cNvPr id="262153" name="Oval 9"/>
          <p:cNvSpPr>
            <a:spLocks noChangeArrowheads="1"/>
          </p:cNvSpPr>
          <p:nvPr/>
        </p:nvSpPr>
        <p:spPr bwMode="auto">
          <a:xfrm rot="-63699">
            <a:off x="2593975" y="394584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9</a:t>
            </a:r>
          </a:p>
        </p:txBody>
      </p:sp>
      <p:sp>
        <p:nvSpPr>
          <p:cNvPr id="262154" name="Oval 10"/>
          <p:cNvSpPr>
            <a:spLocks noChangeArrowheads="1"/>
          </p:cNvSpPr>
          <p:nvPr/>
        </p:nvSpPr>
        <p:spPr bwMode="auto">
          <a:xfrm rot="-63699">
            <a:off x="2232025" y="49427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262155" name="Oval 11"/>
          <p:cNvSpPr>
            <a:spLocks noChangeArrowheads="1"/>
          </p:cNvSpPr>
          <p:nvPr/>
        </p:nvSpPr>
        <p:spPr bwMode="auto">
          <a:xfrm rot="-63699">
            <a:off x="1173163" y="54206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8</a:t>
            </a:r>
          </a:p>
        </p:txBody>
      </p:sp>
      <p:sp>
        <p:nvSpPr>
          <p:cNvPr id="262156" name="Oval 12"/>
          <p:cNvSpPr>
            <a:spLocks noChangeArrowheads="1"/>
          </p:cNvSpPr>
          <p:nvPr/>
        </p:nvSpPr>
        <p:spPr bwMode="auto">
          <a:xfrm rot="-63699">
            <a:off x="1795463" y="60937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sp>
        <p:nvSpPr>
          <p:cNvPr id="262157" name="Oval 13"/>
          <p:cNvSpPr>
            <a:spLocks noChangeArrowheads="1"/>
          </p:cNvSpPr>
          <p:nvPr/>
        </p:nvSpPr>
        <p:spPr bwMode="auto">
          <a:xfrm rot="-63699">
            <a:off x="5935663" y="32743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262158" name="Oval 14"/>
          <p:cNvSpPr>
            <a:spLocks noChangeArrowheads="1"/>
          </p:cNvSpPr>
          <p:nvPr/>
        </p:nvSpPr>
        <p:spPr bwMode="auto">
          <a:xfrm rot="-63699">
            <a:off x="7007225" y="35584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262159" name="Oval 15"/>
          <p:cNvSpPr>
            <a:spLocks noChangeArrowheads="1"/>
          </p:cNvSpPr>
          <p:nvPr/>
        </p:nvSpPr>
        <p:spPr bwMode="auto">
          <a:xfrm rot="-63699">
            <a:off x="7024688" y="44728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262163" name="Line 19"/>
          <p:cNvSpPr>
            <a:spLocks noChangeShapeType="1"/>
          </p:cNvSpPr>
          <p:nvPr/>
        </p:nvSpPr>
        <p:spPr bwMode="auto">
          <a:xfrm rot="21536301" flipH="1">
            <a:off x="2527300" y="4330020"/>
            <a:ext cx="152400" cy="533400"/>
          </a:xfrm>
          <a:prstGeom prst="line">
            <a:avLst/>
          </a:prstGeom>
          <a:noFill/>
          <a:ln w="38100" cap="rnd">
            <a:solidFill>
              <a:schemeClr val="tx1"/>
            </a:solidFill>
            <a:prstDash val="sysDot"/>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2178" name="Text Box 34"/>
          <p:cNvSpPr txBox="1">
            <a:spLocks noChangeArrowheads="1"/>
          </p:cNvSpPr>
          <p:nvPr/>
        </p:nvSpPr>
        <p:spPr bwMode="auto">
          <a:xfrm>
            <a:off x="6927850" y="1711325"/>
            <a:ext cx="1067921" cy="707886"/>
          </a:xfrm>
          <a:prstGeom prst="rect">
            <a:avLst/>
          </a:prstGeom>
          <a:noFill/>
          <a:ln w="28575">
            <a:solidFill>
              <a:srgbClr val="3366FF"/>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dirty="0">
                <a:solidFill>
                  <a:srgbClr val="3366FF"/>
                </a:solidFill>
                <a:latin typeface="Helvetica" charset="0"/>
                <a:cs typeface="+mn-cs"/>
              </a:rPr>
              <a:t>Queue:</a:t>
            </a:r>
          </a:p>
          <a:p>
            <a:pPr algn="l">
              <a:defRPr/>
            </a:pPr>
            <a:r>
              <a:rPr lang="en-US" b="1" dirty="0">
                <a:solidFill>
                  <a:srgbClr val="3366FF"/>
                </a:solidFill>
                <a:latin typeface="Helvetica" charset="0"/>
                <a:cs typeface="+mn-cs"/>
              </a:rPr>
              <a:t>2 3  </a:t>
            </a:r>
          </a:p>
        </p:txBody>
      </p:sp>
      <p:cxnSp>
        <p:nvCxnSpPr>
          <p:cNvPr id="3" name="Straight Connector 2">
            <a:extLst>
              <a:ext uri="{FF2B5EF4-FFF2-40B4-BE49-F238E27FC236}">
                <a16:creationId xmlns:a16="http://schemas.microsoft.com/office/drawing/2014/main" id="{47151E6D-AC5E-4C32-84C9-01E618BCF54E}"/>
              </a:ext>
            </a:extLst>
          </p:cNvPr>
          <p:cNvCxnSpPr>
            <a:stCxn id="262147" idx="3"/>
            <a:endCxn id="262148" idx="7"/>
          </p:cNvCxnSpPr>
          <p:nvPr/>
        </p:nvCxnSpPr>
        <p:spPr bwMode="auto">
          <a:xfrm flipH="1">
            <a:off x="3721523" y="1649384"/>
            <a:ext cx="711942" cy="505109"/>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AD215B62-284D-4957-9A62-189D524B2EA0}"/>
              </a:ext>
            </a:extLst>
          </p:cNvPr>
          <p:cNvCxnSpPr>
            <a:cxnSpLocks/>
            <a:stCxn id="262148" idx="3"/>
            <a:endCxn id="262152" idx="7"/>
          </p:cNvCxnSpPr>
          <p:nvPr/>
        </p:nvCxnSpPr>
        <p:spPr bwMode="auto">
          <a:xfrm flipH="1">
            <a:off x="2896023" y="2428847"/>
            <a:ext cx="561130" cy="427321"/>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5DDE7E1B-B617-45A7-933F-2F1EF6494F68}"/>
              </a:ext>
            </a:extLst>
          </p:cNvPr>
          <p:cNvCxnSpPr>
            <a:cxnSpLocks/>
            <a:stCxn id="262149" idx="2"/>
            <a:endCxn id="262148" idx="6"/>
          </p:cNvCxnSpPr>
          <p:nvPr/>
        </p:nvCxnSpPr>
        <p:spPr bwMode="auto">
          <a:xfrm flipH="1" flipV="1">
            <a:off x="3779805" y="2288140"/>
            <a:ext cx="2136841" cy="18962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FF4E59C3-FC7C-41D5-90A1-B767DCA0E454}"/>
              </a:ext>
            </a:extLst>
          </p:cNvPr>
          <p:cNvCxnSpPr>
            <a:cxnSpLocks/>
            <a:stCxn id="262147" idx="5"/>
            <a:endCxn id="262149" idx="1"/>
          </p:cNvCxnSpPr>
          <p:nvPr/>
        </p:nvCxnSpPr>
        <p:spPr bwMode="auto">
          <a:xfrm>
            <a:off x="4702827" y="1644392"/>
            <a:ext cx="1267109" cy="697655"/>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46359ABC-8D97-4992-A9DC-C5FEA0106E69}"/>
              </a:ext>
            </a:extLst>
          </p:cNvPr>
          <p:cNvCxnSpPr>
            <a:cxnSpLocks/>
            <a:stCxn id="262149" idx="4"/>
            <a:endCxn id="262157" idx="0"/>
          </p:cNvCxnSpPr>
          <p:nvPr/>
        </p:nvCxnSpPr>
        <p:spPr bwMode="auto">
          <a:xfrm>
            <a:off x="6110643" y="2664699"/>
            <a:ext cx="11990" cy="6096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C52D6EA4-C53D-49A3-890D-8032EBF8EEB8}"/>
              </a:ext>
            </a:extLst>
          </p:cNvPr>
          <p:cNvCxnSpPr>
            <a:cxnSpLocks/>
            <a:stCxn id="262149" idx="5"/>
            <a:endCxn id="262158" idx="0"/>
          </p:cNvCxnSpPr>
          <p:nvPr/>
        </p:nvCxnSpPr>
        <p:spPr bwMode="auto">
          <a:xfrm>
            <a:off x="6244290" y="2606417"/>
            <a:ext cx="949905" cy="952111"/>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6A12C775-896E-4272-A018-6FAEC91E0B28}"/>
              </a:ext>
            </a:extLst>
          </p:cNvPr>
          <p:cNvCxnSpPr>
            <a:cxnSpLocks/>
            <a:stCxn id="262157" idx="6"/>
            <a:endCxn id="262158" idx="2"/>
          </p:cNvCxnSpPr>
          <p:nvPr/>
        </p:nvCxnSpPr>
        <p:spPr bwMode="auto">
          <a:xfrm>
            <a:off x="6316630" y="3461302"/>
            <a:ext cx="690628" cy="29122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6404D574-17B4-4230-8B35-9F56FFE0B798}"/>
              </a:ext>
            </a:extLst>
          </p:cNvPr>
          <p:cNvCxnSpPr>
            <a:cxnSpLocks/>
            <a:stCxn id="262159" idx="0"/>
            <a:endCxn id="262158" idx="4"/>
          </p:cNvCxnSpPr>
          <p:nvPr/>
        </p:nvCxnSpPr>
        <p:spPr bwMode="auto">
          <a:xfrm flipH="1" flipV="1">
            <a:off x="7201255" y="3939462"/>
            <a:ext cx="10403" cy="5334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E7043F17-6133-4D5A-A5BE-41903C3F4B33}"/>
              </a:ext>
            </a:extLst>
          </p:cNvPr>
          <p:cNvCxnSpPr>
            <a:cxnSpLocks/>
            <a:stCxn id="262152" idx="5"/>
            <a:endCxn id="262151" idx="0"/>
          </p:cNvCxnSpPr>
          <p:nvPr/>
        </p:nvCxnSpPr>
        <p:spPr bwMode="auto">
          <a:xfrm>
            <a:off x="2901015" y="3125530"/>
            <a:ext cx="1176918" cy="872735"/>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782C3379-D3C8-4555-8658-DBF52E88728F}"/>
              </a:ext>
            </a:extLst>
          </p:cNvPr>
          <p:cNvCxnSpPr>
            <a:cxnSpLocks/>
            <a:stCxn id="262149" idx="3"/>
            <a:endCxn id="262151" idx="7"/>
          </p:cNvCxnSpPr>
          <p:nvPr/>
        </p:nvCxnSpPr>
        <p:spPr bwMode="auto">
          <a:xfrm flipH="1">
            <a:off x="4213648" y="2611409"/>
            <a:ext cx="1761280" cy="144014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7C12EA0C-8DEF-473B-84F6-85771B2197D2}"/>
              </a:ext>
            </a:extLst>
          </p:cNvPr>
          <p:cNvCxnSpPr>
            <a:cxnSpLocks/>
            <a:stCxn id="262151" idx="4"/>
            <a:endCxn id="262150" idx="0"/>
          </p:cNvCxnSpPr>
          <p:nvPr/>
        </p:nvCxnSpPr>
        <p:spPr bwMode="auto">
          <a:xfrm>
            <a:off x="4084993" y="4379199"/>
            <a:ext cx="11990" cy="6096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F063686A-3053-4A75-ADBA-959241948D18}"/>
              </a:ext>
            </a:extLst>
          </p:cNvPr>
          <p:cNvCxnSpPr>
            <a:cxnSpLocks/>
            <a:stCxn id="262152" idx="4"/>
            <a:endCxn id="262153" idx="0"/>
          </p:cNvCxnSpPr>
          <p:nvPr/>
        </p:nvCxnSpPr>
        <p:spPr bwMode="auto">
          <a:xfrm>
            <a:off x="2767368" y="3183812"/>
            <a:ext cx="13577" cy="7620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53A01DF5-0231-4651-B55A-B0AD9B6CFE95}"/>
              </a:ext>
            </a:extLst>
          </p:cNvPr>
          <p:cNvCxnSpPr>
            <a:cxnSpLocks/>
            <a:stCxn id="262152" idx="3"/>
            <a:endCxn id="262155" idx="0"/>
          </p:cNvCxnSpPr>
          <p:nvPr/>
        </p:nvCxnSpPr>
        <p:spPr bwMode="auto">
          <a:xfrm flipH="1">
            <a:off x="1360133" y="3130522"/>
            <a:ext cx="1271520" cy="229014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254C9818-805E-4C05-918E-55F1926E8052}"/>
              </a:ext>
            </a:extLst>
          </p:cNvPr>
          <p:cNvCxnSpPr>
            <a:cxnSpLocks/>
            <a:stCxn id="262154" idx="2"/>
            <a:endCxn id="262155" idx="6"/>
          </p:cNvCxnSpPr>
          <p:nvPr/>
        </p:nvCxnSpPr>
        <p:spPr bwMode="auto">
          <a:xfrm flipH="1">
            <a:off x="1554130" y="5136825"/>
            <a:ext cx="677928" cy="470777"/>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80A42E0A-4273-4660-B30A-01EE604FE474}"/>
              </a:ext>
            </a:extLst>
          </p:cNvPr>
          <p:cNvCxnSpPr>
            <a:cxnSpLocks/>
            <a:stCxn id="262150" idx="2"/>
            <a:endCxn id="262156" idx="7"/>
          </p:cNvCxnSpPr>
          <p:nvPr/>
        </p:nvCxnSpPr>
        <p:spPr bwMode="auto">
          <a:xfrm flipH="1">
            <a:off x="2118148" y="5182862"/>
            <a:ext cx="1791898" cy="9641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F30EF090-63F8-4CAF-8A19-DC514A7F9786}"/>
              </a:ext>
            </a:extLst>
          </p:cNvPr>
          <p:cNvCxnSpPr>
            <a:cxnSpLocks/>
            <a:stCxn id="262155" idx="5"/>
            <a:endCxn id="262156" idx="1"/>
          </p:cNvCxnSpPr>
          <p:nvPr/>
        </p:nvCxnSpPr>
        <p:spPr bwMode="auto">
          <a:xfrm>
            <a:off x="1500840" y="5743317"/>
            <a:ext cx="347946" cy="408730"/>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a:extLst>
              <a:ext uri="{FF2B5EF4-FFF2-40B4-BE49-F238E27FC236}">
                <a16:creationId xmlns:a16="http://schemas.microsoft.com/office/drawing/2014/main" id="{B9E438C4-6C38-40D0-95DC-5F6D024BEDB7}"/>
              </a:ext>
            </a:extLst>
          </p:cNvPr>
          <p:cNvCxnSpPr>
            <a:cxnSpLocks/>
            <a:stCxn id="262154" idx="3"/>
            <a:endCxn id="262156" idx="0"/>
          </p:cNvCxnSpPr>
          <p:nvPr/>
        </p:nvCxnSpPr>
        <p:spPr bwMode="auto">
          <a:xfrm flipH="1">
            <a:off x="1982433" y="5270472"/>
            <a:ext cx="307907" cy="8232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810982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p:txBody>
          <a:bodyPr/>
          <a:lstStyle/>
          <a:p>
            <a:pPr>
              <a:defRPr/>
            </a:pPr>
            <a:fld id="{08E4C32A-0811-2C43-A4C6-D08AFA54FDC5}" type="slidenum">
              <a:rPr lang="en-US"/>
              <a:pPr>
                <a:defRPr/>
              </a:pPr>
              <a:t>18</a:t>
            </a:fld>
            <a:endParaRPr lang="en-US"/>
          </a:p>
        </p:txBody>
      </p:sp>
      <p:sp>
        <p:nvSpPr>
          <p:cNvPr id="262146" name="Rectangle 2"/>
          <p:cNvSpPr>
            <a:spLocks noGrp="1" noChangeArrowheads="1"/>
          </p:cNvSpPr>
          <p:nvPr>
            <p:ph type="title"/>
          </p:nvPr>
        </p:nvSpPr>
        <p:spPr/>
        <p:txBody>
          <a:bodyPr/>
          <a:lstStyle/>
          <a:p>
            <a:pPr eaLnBrk="1" hangingPunct="1">
              <a:defRPr/>
            </a:pPr>
            <a:r>
              <a:rPr kumimoji="1" lang="en-US" sz="3600" dirty="0">
                <a:solidFill>
                  <a:srgbClr val="002060"/>
                </a:solidFill>
              </a:rPr>
              <a:t>BFS(1)</a:t>
            </a:r>
          </a:p>
        </p:txBody>
      </p:sp>
      <p:sp>
        <p:nvSpPr>
          <p:cNvPr id="262147" name="Oval 3"/>
          <p:cNvSpPr>
            <a:spLocks noChangeArrowheads="1"/>
          </p:cNvSpPr>
          <p:nvPr/>
        </p:nvSpPr>
        <p:spPr bwMode="auto">
          <a:xfrm rot="-63699">
            <a:off x="4375150" y="1321707"/>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1</a:t>
            </a:r>
          </a:p>
        </p:txBody>
      </p:sp>
      <p:sp>
        <p:nvSpPr>
          <p:cNvPr id="262148" name="Oval 4"/>
          <p:cNvSpPr>
            <a:spLocks noChangeArrowheads="1"/>
          </p:cNvSpPr>
          <p:nvPr/>
        </p:nvSpPr>
        <p:spPr bwMode="auto">
          <a:xfrm rot="-63699">
            <a:off x="3398838" y="2101170"/>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2</a:t>
            </a:r>
          </a:p>
        </p:txBody>
      </p:sp>
      <p:sp>
        <p:nvSpPr>
          <p:cNvPr id="262149" name="Oval 5"/>
          <p:cNvSpPr>
            <a:spLocks noChangeArrowheads="1"/>
          </p:cNvSpPr>
          <p:nvPr/>
        </p:nvSpPr>
        <p:spPr bwMode="auto">
          <a:xfrm rot="-63699">
            <a:off x="5916613" y="2283732"/>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3</a:t>
            </a:r>
          </a:p>
        </p:txBody>
      </p:sp>
      <p:sp>
        <p:nvSpPr>
          <p:cNvPr id="262150" name="Oval 6"/>
          <p:cNvSpPr>
            <a:spLocks noChangeArrowheads="1"/>
          </p:cNvSpPr>
          <p:nvPr/>
        </p:nvSpPr>
        <p:spPr bwMode="auto">
          <a:xfrm rot="-63699">
            <a:off x="3910013" y="49888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262151" name="Oval 7"/>
          <p:cNvSpPr>
            <a:spLocks noChangeArrowheads="1"/>
          </p:cNvSpPr>
          <p:nvPr/>
        </p:nvSpPr>
        <p:spPr bwMode="auto">
          <a:xfrm rot="-63699">
            <a:off x="3890963" y="39982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262152" name="Oval 8"/>
          <p:cNvSpPr>
            <a:spLocks noChangeArrowheads="1"/>
          </p:cNvSpPr>
          <p:nvPr/>
        </p:nvSpPr>
        <p:spPr bwMode="auto">
          <a:xfrm rot="-63699">
            <a:off x="2573338" y="2802845"/>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4</a:t>
            </a:r>
          </a:p>
        </p:txBody>
      </p:sp>
      <p:sp>
        <p:nvSpPr>
          <p:cNvPr id="262153" name="Oval 9"/>
          <p:cNvSpPr>
            <a:spLocks noChangeArrowheads="1"/>
          </p:cNvSpPr>
          <p:nvPr/>
        </p:nvSpPr>
        <p:spPr bwMode="auto">
          <a:xfrm rot="-63699">
            <a:off x="2593975" y="394584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9</a:t>
            </a:r>
          </a:p>
        </p:txBody>
      </p:sp>
      <p:sp>
        <p:nvSpPr>
          <p:cNvPr id="262154" name="Oval 10"/>
          <p:cNvSpPr>
            <a:spLocks noChangeArrowheads="1"/>
          </p:cNvSpPr>
          <p:nvPr/>
        </p:nvSpPr>
        <p:spPr bwMode="auto">
          <a:xfrm rot="-63699">
            <a:off x="2232025" y="49427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262155" name="Oval 11"/>
          <p:cNvSpPr>
            <a:spLocks noChangeArrowheads="1"/>
          </p:cNvSpPr>
          <p:nvPr/>
        </p:nvSpPr>
        <p:spPr bwMode="auto">
          <a:xfrm rot="-63699">
            <a:off x="1173163" y="54206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8</a:t>
            </a:r>
          </a:p>
        </p:txBody>
      </p:sp>
      <p:sp>
        <p:nvSpPr>
          <p:cNvPr id="262156" name="Oval 12"/>
          <p:cNvSpPr>
            <a:spLocks noChangeArrowheads="1"/>
          </p:cNvSpPr>
          <p:nvPr/>
        </p:nvSpPr>
        <p:spPr bwMode="auto">
          <a:xfrm rot="-63699">
            <a:off x="1795463" y="60937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sp>
        <p:nvSpPr>
          <p:cNvPr id="262157" name="Oval 13"/>
          <p:cNvSpPr>
            <a:spLocks noChangeArrowheads="1"/>
          </p:cNvSpPr>
          <p:nvPr/>
        </p:nvSpPr>
        <p:spPr bwMode="auto">
          <a:xfrm rot="-63699">
            <a:off x="5935663" y="32743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262158" name="Oval 14"/>
          <p:cNvSpPr>
            <a:spLocks noChangeArrowheads="1"/>
          </p:cNvSpPr>
          <p:nvPr/>
        </p:nvSpPr>
        <p:spPr bwMode="auto">
          <a:xfrm rot="-63699">
            <a:off x="7007225" y="35584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262159" name="Oval 15"/>
          <p:cNvSpPr>
            <a:spLocks noChangeArrowheads="1"/>
          </p:cNvSpPr>
          <p:nvPr/>
        </p:nvSpPr>
        <p:spPr bwMode="auto">
          <a:xfrm rot="-63699">
            <a:off x="7024688" y="44728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262163" name="Line 19"/>
          <p:cNvSpPr>
            <a:spLocks noChangeShapeType="1"/>
          </p:cNvSpPr>
          <p:nvPr/>
        </p:nvSpPr>
        <p:spPr bwMode="auto">
          <a:xfrm rot="21536301" flipH="1">
            <a:off x="2527300" y="4330020"/>
            <a:ext cx="152400" cy="533400"/>
          </a:xfrm>
          <a:prstGeom prst="line">
            <a:avLst/>
          </a:prstGeom>
          <a:noFill/>
          <a:ln w="38100" cap="rnd">
            <a:solidFill>
              <a:schemeClr val="tx1"/>
            </a:solidFill>
            <a:prstDash val="sysDot"/>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2178" name="Text Box 34"/>
          <p:cNvSpPr txBox="1">
            <a:spLocks noChangeArrowheads="1"/>
          </p:cNvSpPr>
          <p:nvPr/>
        </p:nvSpPr>
        <p:spPr bwMode="auto">
          <a:xfrm>
            <a:off x="6927850" y="1711325"/>
            <a:ext cx="1067921" cy="707886"/>
          </a:xfrm>
          <a:prstGeom prst="rect">
            <a:avLst/>
          </a:prstGeom>
          <a:noFill/>
          <a:ln w="28575">
            <a:solidFill>
              <a:srgbClr val="3366FF"/>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dirty="0">
                <a:solidFill>
                  <a:srgbClr val="3366FF"/>
                </a:solidFill>
                <a:latin typeface="Helvetica" charset="0"/>
                <a:cs typeface="+mn-cs"/>
              </a:rPr>
              <a:t>Queue:</a:t>
            </a:r>
          </a:p>
          <a:p>
            <a:pPr algn="l">
              <a:defRPr/>
            </a:pPr>
            <a:r>
              <a:rPr lang="en-US" b="1" dirty="0">
                <a:solidFill>
                  <a:srgbClr val="3366FF"/>
                </a:solidFill>
                <a:latin typeface="Helvetica" charset="0"/>
                <a:cs typeface="+mn-cs"/>
              </a:rPr>
              <a:t>3 4</a:t>
            </a:r>
          </a:p>
        </p:txBody>
      </p:sp>
      <p:cxnSp>
        <p:nvCxnSpPr>
          <p:cNvPr id="3" name="Straight Connector 2">
            <a:extLst>
              <a:ext uri="{FF2B5EF4-FFF2-40B4-BE49-F238E27FC236}">
                <a16:creationId xmlns:a16="http://schemas.microsoft.com/office/drawing/2014/main" id="{47151E6D-AC5E-4C32-84C9-01E618BCF54E}"/>
              </a:ext>
            </a:extLst>
          </p:cNvPr>
          <p:cNvCxnSpPr>
            <a:stCxn id="262147" idx="3"/>
            <a:endCxn id="262148" idx="7"/>
          </p:cNvCxnSpPr>
          <p:nvPr/>
        </p:nvCxnSpPr>
        <p:spPr bwMode="auto">
          <a:xfrm flipH="1">
            <a:off x="3721523" y="1649384"/>
            <a:ext cx="711942" cy="505109"/>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AD215B62-284D-4957-9A62-189D524B2EA0}"/>
              </a:ext>
            </a:extLst>
          </p:cNvPr>
          <p:cNvCxnSpPr>
            <a:cxnSpLocks/>
            <a:stCxn id="262148" idx="3"/>
            <a:endCxn id="262152" idx="7"/>
          </p:cNvCxnSpPr>
          <p:nvPr/>
        </p:nvCxnSpPr>
        <p:spPr bwMode="auto">
          <a:xfrm flipH="1">
            <a:off x="2896023" y="2428847"/>
            <a:ext cx="561130" cy="42732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5DDE7E1B-B617-45A7-933F-2F1EF6494F68}"/>
              </a:ext>
            </a:extLst>
          </p:cNvPr>
          <p:cNvCxnSpPr>
            <a:cxnSpLocks/>
            <a:stCxn id="262149" idx="2"/>
            <a:endCxn id="262148" idx="6"/>
          </p:cNvCxnSpPr>
          <p:nvPr/>
        </p:nvCxnSpPr>
        <p:spPr bwMode="auto">
          <a:xfrm flipH="1" flipV="1">
            <a:off x="3779805" y="2288140"/>
            <a:ext cx="2136841" cy="18962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FF4E59C3-FC7C-41D5-90A1-B767DCA0E454}"/>
              </a:ext>
            </a:extLst>
          </p:cNvPr>
          <p:cNvCxnSpPr>
            <a:cxnSpLocks/>
            <a:stCxn id="262147" idx="5"/>
            <a:endCxn id="262149" idx="1"/>
          </p:cNvCxnSpPr>
          <p:nvPr/>
        </p:nvCxnSpPr>
        <p:spPr bwMode="auto">
          <a:xfrm>
            <a:off x="4702827" y="1644392"/>
            <a:ext cx="1267109" cy="697655"/>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46359ABC-8D97-4992-A9DC-C5FEA0106E69}"/>
              </a:ext>
            </a:extLst>
          </p:cNvPr>
          <p:cNvCxnSpPr>
            <a:cxnSpLocks/>
            <a:stCxn id="262149" idx="4"/>
            <a:endCxn id="262157" idx="0"/>
          </p:cNvCxnSpPr>
          <p:nvPr/>
        </p:nvCxnSpPr>
        <p:spPr bwMode="auto">
          <a:xfrm>
            <a:off x="6110643" y="2664699"/>
            <a:ext cx="11990" cy="6096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C52D6EA4-C53D-49A3-890D-8032EBF8EEB8}"/>
              </a:ext>
            </a:extLst>
          </p:cNvPr>
          <p:cNvCxnSpPr>
            <a:cxnSpLocks/>
            <a:stCxn id="262149" idx="5"/>
            <a:endCxn id="262158" idx="0"/>
          </p:cNvCxnSpPr>
          <p:nvPr/>
        </p:nvCxnSpPr>
        <p:spPr bwMode="auto">
          <a:xfrm>
            <a:off x="6244290" y="2606417"/>
            <a:ext cx="949905" cy="952111"/>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6A12C775-896E-4272-A018-6FAEC91E0B28}"/>
              </a:ext>
            </a:extLst>
          </p:cNvPr>
          <p:cNvCxnSpPr>
            <a:cxnSpLocks/>
            <a:stCxn id="262157" idx="6"/>
            <a:endCxn id="262158" idx="2"/>
          </p:cNvCxnSpPr>
          <p:nvPr/>
        </p:nvCxnSpPr>
        <p:spPr bwMode="auto">
          <a:xfrm>
            <a:off x="6316630" y="3461302"/>
            <a:ext cx="690628" cy="29122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6404D574-17B4-4230-8B35-9F56FFE0B798}"/>
              </a:ext>
            </a:extLst>
          </p:cNvPr>
          <p:cNvCxnSpPr>
            <a:cxnSpLocks/>
            <a:stCxn id="262159" idx="0"/>
            <a:endCxn id="262158" idx="4"/>
          </p:cNvCxnSpPr>
          <p:nvPr/>
        </p:nvCxnSpPr>
        <p:spPr bwMode="auto">
          <a:xfrm flipH="1" flipV="1">
            <a:off x="7201255" y="3939462"/>
            <a:ext cx="10403" cy="5334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E7043F17-6133-4D5A-A5BE-41903C3F4B33}"/>
              </a:ext>
            </a:extLst>
          </p:cNvPr>
          <p:cNvCxnSpPr>
            <a:cxnSpLocks/>
            <a:stCxn id="262152" idx="5"/>
            <a:endCxn id="262151" idx="0"/>
          </p:cNvCxnSpPr>
          <p:nvPr/>
        </p:nvCxnSpPr>
        <p:spPr bwMode="auto">
          <a:xfrm>
            <a:off x="2901015" y="3125530"/>
            <a:ext cx="1176918" cy="872735"/>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782C3379-D3C8-4555-8658-DBF52E88728F}"/>
              </a:ext>
            </a:extLst>
          </p:cNvPr>
          <p:cNvCxnSpPr>
            <a:cxnSpLocks/>
            <a:stCxn id="262149" idx="3"/>
            <a:endCxn id="262151" idx="7"/>
          </p:cNvCxnSpPr>
          <p:nvPr/>
        </p:nvCxnSpPr>
        <p:spPr bwMode="auto">
          <a:xfrm flipH="1">
            <a:off x="4213648" y="2611409"/>
            <a:ext cx="1761280" cy="144014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7C12EA0C-8DEF-473B-84F6-85771B2197D2}"/>
              </a:ext>
            </a:extLst>
          </p:cNvPr>
          <p:cNvCxnSpPr>
            <a:cxnSpLocks/>
            <a:stCxn id="262151" idx="4"/>
            <a:endCxn id="262150" idx="0"/>
          </p:cNvCxnSpPr>
          <p:nvPr/>
        </p:nvCxnSpPr>
        <p:spPr bwMode="auto">
          <a:xfrm>
            <a:off x="4084993" y="4379199"/>
            <a:ext cx="11990" cy="6096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F063686A-3053-4A75-ADBA-959241948D18}"/>
              </a:ext>
            </a:extLst>
          </p:cNvPr>
          <p:cNvCxnSpPr>
            <a:cxnSpLocks/>
            <a:stCxn id="262152" idx="4"/>
            <a:endCxn id="262153" idx="0"/>
          </p:cNvCxnSpPr>
          <p:nvPr/>
        </p:nvCxnSpPr>
        <p:spPr bwMode="auto">
          <a:xfrm>
            <a:off x="2767368" y="3183812"/>
            <a:ext cx="13577" cy="7620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53A01DF5-0231-4651-B55A-B0AD9B6CFE95}"/>
              </a:ext>
            </a:extLst>
          </p:cNvPr>
          <p:cNvCxnSpPr>
            <a:cxnSpLocks/>
            <a:stCxn id="262152" idx="3"/>
            <a:endCxn id="262155" idx="0"/>
          </p:cNvCxnSpPr>
          <p:nvPr/>
        </p:nvCxnSpPr>
        <p:spPr bwMode="auto">
          <a:xfrm flipH="1">
            <a:off x="1360133" y="3130522"/>
            <a:ext cx="1271520" cy="229014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254C9818-805E-4C05-918E-55F1926E8052}"/>
              </a:ext>
            </a:extLst>
          </p:cNvPr>
          <p:cNvCxnSpPr>
            <a:cxnSpLocks/>
            <a:stCxn id="262154" idx="2"/>
            <a:endCxn id="262155" idx="6"/>
          </p:cNvCxnSpPr>
          <p:nvPr/>
        </p:nvCxnSpPr>
        <p:spPr bwMode="auto">
          <a:xfrm flipH="1">
            <a:off x="1554130" y="5136825"/>
            <a:ext cx="677928" cy="470777"/>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80A42E0A-4273-4660-B30A-01EE604FE474}"/>
              </a:ext>
            </a:extLst>
          </p:cNvPr>
          <p:cNvCxnSpPr>
            <a:cxnSpLocks/>
            <a:stCxn id="262150" idx="2"/>
            <a:endCxn id="262156" idx="7"/>
          </p:cNvCxnSpPr>
          <p:nvPr/>
        </p:nvCxnSpPr>
        <p:spPr bwMode="auto">
          <a:xfrm flipH="1">
            <a:off x="2118148" y="5182862"/>
            <a:ext cx="1791898" cy="9641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F30EF090-63F8-4CAF-8A19-DC514A7F9786}"/>
              </a:ext>
            </a:extLst>
          </p:cNvPr>
          <p:cNvCxnSpPr>
            <a:cxnSpLocks/>
            <a:stCxn id="262155" idx="5"/>
            <a:endCxn id="262156" idx="1"/>
          </p:cNvCxnSpPr>
          <p:nvPr/>
        </p:nvCxnSpPr>
        <p:spPr bwMode="auto">
          <a:xfrm>
            <a:off x="1500840" y="5743317"/>
            <a:ext cx="347946" cy="408730"/>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a:extLst>
              <a:ext uri="{FF2B5EF4-FFF2-40B4-BE49-F238E27FC236}">
                <a16:creationId xmlns:a16="http://schemas.microsoft.com/office/drawing/2014/main" id="{B9E438C4-6C38-40D0-95DC-5F6D024BEDB7}"/>
              </a:ext>
            </a:extLst>
          </p:cNvPr>
          <p:cNvCxnSpPr>
            <a:cxnSpLocks/>
            <a:stCxn id="262154" idx="3"/>
            <a:endCxn id="262156" idx="0"/>
          </p:cNvCxnSpPr>
          <p:nvPr/>
        </p:nvCxnSpPr>
        <p:spPr bwMode="auto">
          <a:xfrm flipH="1">
            <a:off x="1982433" y="5270472"/>
            <a:ext cx="307907" cy="8232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29108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p:txBody>
          <a:bodyPr/>
          <a:lstStyle/>
          <a:p>
            <a:pPr>
              <a:defRPr/>
            </a:pPr>
            <a:fld id="{08E4C32A-0811-2C43-A4C6-D08AFA54FDC5}" type="slidenum">
              <a:rPr lang="en-US"/>
              <a:pPr>
                <a:defRPr/>
              </a:pPr>
              <a:t>19</a:t>
            </a:fld>
            <a:endParaRPr lang="en-US"/>
          </a:p>
        </p:txBody>
      </p:sp>
      <p:sp>
        <p:nvSpPr>
          <p:cNvPr id="262146" name="Rectangle 2"/>
          <p:cNvSpPr>
            <a:spLocks noGrp="1" noChangeArrowheads="1"/>
          </p:cNvSpPr>
          <p:nvPr>
            <p:ph type="title"/>
          </p:nvPr>
        </p:nvSpPr>
        <p:spPr/>
        <p:txBody>
          <a:bodyPr/>
          <a:lstStyle/>
          <a:p>
            <a:pPr eaLnBrk="1" hangingPunct="1">
              <a:defRPr/>
            </a:pPr>
            <a:r>
              <a:rPr kumimoji="1" lang="en-US" sz="3600" dirty="0">
                <a:solidFill>
                  <a:srgbClr val="002060"/>
                </a:solidFill>
              </a:rPr>
              <a:t>BFS(1)</a:t>
            </a:r>
          </a:p>
        </p:txBody>
      </p:sp>
      <p:sp>
        <p:nvSpPr>
          <p:cNvPr id="262147" name="Oval 3"/>
          <p:cNvSpPr>
            <a:spLocks noChangeArrowheads="1"/>
          </p:cNvSpPr>
          <p:nvPr/>
        </p:nvSpPr>
        <p:spPr bwMode="auto">
          <a:xfrm rot="-63699">
            <a:off x="4375150" y="1321707"/>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1</a:t>
            </a:r>
          </a:p>
        </p:txBody>
      </p:sp>
      <p:sp>
        <p:nvSpPr>
          <p:cNvPr id="262148" name="Oval 4"/>
          <p:cNvSpPr>
            <a:spLocks noChangeArrowheads="1"/>
          </p:cNvSpPr>
          <p:nvPr/>
        </p:nvSpPr>
        <p:spPr bwMode="auto">
          <a:xfrm rot="-63699">
            <a:off x="3398838" y="2101170"/>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2</a:t>
            </a:r>
          </a:p>
        </p:txBody>
      </p:sp>
      <p:sp>
        <p:nvSpPr>
          <p:cNvPr id="262149" name="Oval 5"/>
          <p:cNvSpPr>
            <a:spLocks noChangeArrowheads="1"/>
          </p:cNvSpPr>
          <p:nvPr/>
        </p:nvSpPr>
        <p:spPr bwMode="auto">
          <a:xfrm rot="-63699">
            <a:off x="5916613" y="22837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3</a:t>
            </a:r>
          </a:p>
        </p:txBody>
      </p:sp>
      <p:sp>
        <p:nvSpPr>
          <p:cNvPr id="262150" name="Oval 6"/>
          <p:cNvSpPr>
            <a:spLocks noChangeArrowheads="1"/>
          </p:cNvSpPr>
          <p:nvPr/>
        </p:nvSpPr>
        <p:spPr bwMode="auto">
          <a:xfrm rot="-63699">
            <a:off x="3910013" y="49888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262151" name="Oval 7"/>
          <p:cNvSpPr>
            <a:spLocks noChangeArrowheads="1"/>
          </p:cNvSpPr>
          <p:nvPr/>
        </p:nvSpPr>
        <p:spPr bwMode="auto">
          <a:xfrm rot="-63699">
            <a:off x="3890963" y="3998232"/>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5</a:t>
            </a:r>
          </a:p>
        </p:txBody>
      </p:sp>
      <p:sp>
        <p:nvSpPr>
          <p:cNvPr id="262152" name="Oval 8"/>
          <p:cNvSpPr>
            <a:spLocks noChangeArrowheads="1"/>
          </p:cNvSpPr>
          <p:nvPr/>
        </p:nvSpPr>
        <p:spPr bwMode="auto">
          <a:xfrm rot="-63699">
            <a:off x="2573338" y="2802845"/>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4</a:t>
            </a:r>
          </a:p>
        </p:txBody>
      </p:sp>
      <p:sp>
        <p:nvSpPr>
          <p:cNvPr id="262153" name="Oval 9"/>
          <p:cNvSpPr>
            <a:spLocks noChangeArrowheads="1"/>
          </p:cNvSpPr>
          <p:nvPr/>
        </p:nvSpPr>
        <p:spPr bwMode="auto">
          <a:xfrm rot="-63699">
            <a:off x="2593975" y="394584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9</a:t>
            </a:r>
          </a:p>
        </p:txBody>
      </p:sp>
      <p:sp>
        <p:nvSpPr>
          <p:cNvPr id="262154" name="Oval 10"/>
          <p:cNvSpPr>
            <a:spLocks noChangeArrowheads="1"/>
          </p:cNvSpPr>
          <p:nvPr/>
        </p:nvSpPr>
        <p:spPr bwMode="auto">
          <a:xfrm rot="-63699">
            <a:off x="2232025" y="49427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262155" name="Oval 11"/>
          <p:cNvSpPr>
            <a:spLocks noChangeArrowheads="1"/>
          </p:cNvSpPr>
          <p:nvPr/>
        </p:nvSpPr>
        <p:spPr bwMode="auto">
          <a:xfrm rot="-63699">
            <a:off x="1173163" y="54206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8</a:t>
            </a:r>
          </a:p>
        </p:txBody>
      </p:sp>
      <p:sp>
        <p:nvSpPr>
          <p:cNvPr id="262156" name="Oval 12"/>
          <p:cNvSpPr>
            <a:spLocks noChangeArrowheads="1"/>
          </p:cNvSpPr>
          <p:nvPr/>
        </p:nvSpPr>
        <p:spPr bwMode="auto">
          <a:xfrm rot="-63699">
            <a:off x="1795463" y="60937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sp>
        <p:nvSpPr>
          <p:cNvPr id="262157" name="Oval 13"/>
          <p:cNvSpPr>
            <a:spLocks noChangeArrowheads="1"/>
          </p:cNvSpPr>
          <p:nvPr/>
        </p:nvSpPr>
        <p:spPr bwMode="auto">
          <a:xfrm rot="-63699">
            <a:off x="5935663" y="3274332"/>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6</a:t>
            </a:r>
          </a:p>
        </p:txBody>
      </p:sp>
      <p:sp>
        <p:nvSpPr>
          <p:cNvPr id="262158" name="Oval 14"/>
          <p:cNvSpPr>
            <a:spLocks noChangeArrowheads="1"/>
          </p:cNvSpPr>
          <p:nvPr/>
        </p:nvSpPr>
        <p:spPr bwMode="auto">
          <a:xfrm rot="-63699">
            <a:off x="7007225" y="3558495"/>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7</a:t>
            </a:r>
          </a:p>
        </p:txBody>
      </p:sp>
      <p:sp>
        <p:nvSpPr>
          <p:cNvPr id="262159" name="Oval 15"/>
          <p:cNvSpPr>
            <a:spLocks noChangeArrowheads="1"/>
          </p:cNvSpPr>
          <p:nvPr/>
        </p:nvSpPr>
        <p:spPr bwMode="auto">
          <a:xfrm rot="-63699">
            <a:off x="7024688" y="44728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262163" name="Line 19"/>
          <p:cNvSpPr>
            <a:spLocks noChangeShapeType="1"/>
          </p:cNvSpPr>
          <p:nvPr/>
        </p:nvSpPr>
        <p:spPr bwMode="auto">
          <a:xfrm rot="21536301" flipH="1">
            <a:off x="2527300" y="4330020"/>
            <a:ext cx="152400" cy="533400"/>
          </a:xfrm>
          <a:prstGeom prst="line">
            <a:avLst/>
          </a:prstGeom>
          <a:noFill/>
          <a:ln w="38100" cap="rnd">
            <a:solidFill>
              <a:schemeClr val="tx1"/>
            </a:solidFill>
            <a:prstDash val="sysDot"/>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2178" name="Text Box 34"/>
          <p:cNvSpPr txBox="1">
            <a:spLocks noChangeArrowheads="1"/>
          </p:cNvSpPr>
          <p:nvPr/>
        </p:nvSpPr>
        <p:spPr bwMode="auto">
          <a:xfrm>
            <a:off x="6927850" y="1711325"/>
            <a:ext cx="1109599" cy="707886"/>
          </a:xfrm>
          <a:prstGeom prst="rect">
            <a:avLst/>
          </a:prstGeom>
          <a:noFill/>
          <a:ln w="28575">
            <a:solidFill>
              <a:srgbClr val="3366FF"/>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dirty="0">
                <a:solidFill>
                  <a:srgbClr val="3366FF"/>
                </a:solidFill>
                <a:latin typeface="Helvetica" charset="0"/>
                <a:cs typeface="+mn-cs"/>
              </a:rPr>
              <a:t>Queue:</a:t>
            </a:r>
          </a:p>
          <a:p>
            <a:pPr algn="l">
              <a:defRPr/>
            </a:pPr>
            <a:r>
              <a:rPr lang="en-US" b="1" dirty="0">
                <a:solidFill>
                  <a:srgbClr val="3366FF"/>
                </a:solidFill>
                <a:latin typeface="Helvetica" charset="0"/>
                <a:cs typeface="+mn-cs"/>
              </a:rPr>
              <a:t>4 5 6 7</a:t>
            </a:r>
          </a:p>
        </p:txBody>
      </p:sp>
      <p:cxnSp>
        <p:nvCxnSpPr>
          <p:cNvPr id="3" name="Straight Connector 2">
            <a:extLst>
              <a:ext uri="{FF2B5EF4-FFF2-40B4-BE49-F238E27FC236}">
                <a16:creationId xmlns:a16="http://schemas.microsoft.com/office/drawing/2014/main" id="{47151E6D-AC5E-4C32-84C9-01E618BCF54E}"/>
              </a:ext>
            </a:extLst>
          </p:cNvPr>
          <p:cNvCxnSpPr>
            <a:stCxn id="262147" idx="3"/>
            <a:endCxn id="262148" idx="7"/>
          </p:cNvCxnSpPr>
          <p:nvPr/>
        </p:nvCxnSpPr>
        <p:spPr bwMode="auto">
          <a:xfrm flipH="1">
            <a:off x="3721523" y="1649384"/>
            <a:ext cx="711942" cy="505109"/>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AD215B62-284D-4957-9A62-189D524B2EA0}"/>
              </a:ext>
            </a:extLst>
          </p:cNvPr>
          <p:cNvCxnSpPr>
            <a:cxnSpLocks/>
            <a:stCxn id="262148" idx="3"/>
            <a:endCxn id="262152" idx="7"/>
          </p:cNvCxnSpPr>
          <p:nvPr/>
        </p:nvCxnSpPr>
        <p:spPr bwMode="auto">
          <a:xfrm flipH="1">
            <a:off x="2896023" y="2428847"/>
            <a:ext cx="561130" cy="42732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5DDE7E1B-B617-45A7-933F-2F1EF6494F68}"/>
              </a:ext>
            </a:extLst>
          </p:cNvPr>
          <p:cNvCxnSpPr>
            <a:cxnSpLocks/>
            <a:stCxn id="262149" idx="2"/>
            <a:endCxn id="262148" idx="6"/>
          </p:cNvCxnSpPr>
          <p:nvPr/>
        </p:nvCxnSpPr>
        <p:spPr bwMode="auto">
          <a:xfrm flipH="1" flipV="1">
            <a:off x="3779805" y="2288140"/>
            <a:ext cx="2136841" cy="18962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FF4E59C3-FC7C-41D5-90A1-B767DCA0E454}"/>
              </a:ext>
            </a:extLst>
          </p:cNvPr>
          <p:cNvCxnSpPr>
            <a:cxnSpLocks/>
            <a:stCxn id="262147" idx="5"/>
            <a:endCxn id="262149" idx="1"/>
          </p:cNvCxnSpPr>
          <p:nvPr/>
        </p:nvCxnSpPr>
        <p:spPr bwMode="auto">
          <a:xfrm>
            <a:off x="4702827" y="1644392"/>
            <a:ext cx="1267109" cy="697655"/>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46359ABC-8D97-4992-A9DC-C5FEA0106E69}"/>
              </a:ext>
            </a:extLst>
          </p:cNvPr>
          <p:cNvCxnSpPr>
            <a:cxnSpLocks/>
            <a:stCxn id="262149" idx="4"/>
            <a:endCxn id="262157" idx="0"/>
          </p:cNvCxnSpPr>
          <p:nvPr/>
        </p:nvCxnSpPr>
        <p:spPr bwMode="auto">
          <a:xfrm>
            <a:off x="6110643" y="2664699"/>
            <a:ext cx="11990" cy="6096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C52D6EA4-C53D-49A3-890D-8032EBF8EEB8}"/>
              </a:ext>
            </a:extLst>
          </p:cNvPr>
          <p:cNvCxnSpPr>
            <a:cxnSpLocks/>
            <a:stCxn id="262149" idx="5"/>
            <a:endCxn id="262158" idx="0"/>
          </p:cNvCxnSpPr>
          <p:nvPr/>
        </p:nvCxnSpPr>
        <p:spPr bwMode="auto">
          <a:xfrm>
            <a:off x="6244290" y="2606417"/>
            <a:ext cx="949905" cy="95211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6A12C775-896E-4272-A018-6FAEC91E0B28}"/>
              </a:ext>
            </a:extLst>
          </p:cNvPr>
          <p:cNvCxnSpPr>
            <a:cxnSpLocks/>
            <a:stCxn id="262157" idx="6"/>
            <a:endCxn id="262158" idx="2"/>
          </p:cNvCxnSpPr>
          <p:nvPr/>
        </p:nvCxnSpPr>
        <p:spPr bwMode="auto">
          <a:xfrm>
            <a:off x="6316630" y="3461302"/>
            <a:ext cx="690628" cy="29122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6404D574-17B4-4230-8B35-9F56FFE0B798}"/>
              </a:ext>
            </a:extLst>
          </p:cNvPr>
          <p:cNvCxnSpPr>
            <a:cxnSpLocks/>
            <a:stCxn id="262159" idx="0"/>
            <a:endCxn id="262158" idx="4"/>
          </p:cNvCxnSpPr>
          <p:nvPr/>
        </p:nvCxnSpPr>
        <p:spPr bwMode="auto">
          <a:xfrm flipH="1" flipV="1">
            <a:off x="7201255" y="3939462"/>
            <a:ext cx="10403" cy="5334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E7043F17-6133-4D5A-A5BE-41903C3F4B33}"/>
              </a:ext>
            </a:extLst>
          </p:cNvPr>
          <p:cNvCxnSpPr>
            <a:cxnSpLocks/>
            <a:stCxn id="262152" idx="5"/>
            <a:endCxn id="262151" idx="0"/>
          </p:cNvCxnSpPr>
          <p:nvPr/>
        </p:nvCxnSpPr>
        <p:spPr bwMode="auto">
          <a:xfrm>
            <a:off x="2901015" y="3125530"/>
            <a:ext cx="1176918" cy="872735"/>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782C3379-D3C8-4555-8658-DBF52E88728F}"/>
              </a:ext>
            </a:extLst>
          </p:cNvPr>
          <p:cNvCxnSpPr>
            <a:cxnSpLocks/>
            <a:stCxn id="262149" idx="3"/>
            <a:endCxn id="262151" idx="7"/>
          </p:cNvCxnSpPr>
          <p:nvPr/>
        </p:nvCxnSpPr>
        <p:spPr bwMode="auto">
          <a:xfrm flipH="1">
            <a:off x="4213648" y="2611409"/>
            <a:ext cx="1761280" cy="144014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7C12EA0C-8DEF-473B-84F6-85771B2197D2}"/>
              </a:ext>
            </a:extLst>
          </p:cNvPr>
          <p:cNvCxnSpPr>
            <a:cxnSpLocks/>
            <a:stCxn id="262151" idx="4"/>
            <a:endCxn id="262150" idx="0"/>
          </p:cNvCxnSpPr>
          <p:nvPr/>
        </p:nvCxnSpPr>
        <p:spPr bwMode="auto">
          <a:xfrm>
            <a:off x="4084993" y="4379199"/>
            <a:ext cx="11990" cy="6096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F063686A-3053-4A75-ADBA-959241948D18}"/>
              </a:ext>
            </a:extLst>
          </p:cNvPr>
          <p:cNvCxnSpPr>
            <a:cxnSpLocks/>
            <a:stCxn id="262152" idx="4"/>
            <a:endCxn id="262153" idx="0"/>
          </p:cNvCxnSpPr>
          <p:nvPr/>
        </p:nvCxnSpPr>
        <p:spPr bwMode="auto">
          <a:xfrm>
            <a:off x="2767368" y="3183812"/>
            <a:ext cx="13577" cy="7620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53A01DF5-0231-4651-B55A-B0AD9B6CFE95}"/>
              </a:ext>
            </a:extLst>
          </p:cNvPr>
          <p:cNvCxnSpPr>
            <a:cxnSpLocks/>
            <a:stCxn id="262152" idx="3"/>
            <a:endCxn id="262155" idx="0"/>
          </p:cNvCxnSpPr>
          <p:nvPr/>
        </p:nvCxnSpPr>
        <p:spPr bwMode="auto">
          <a:xfrm flipH="1">
            <a:off x="1360133" y="3130522"/>
            <a:ext cx="1271520" cy="229014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254C9818-805E-4C05-918E-55F1926E8052}"/>
              </a:ext>
            </a:extLst>
          </p:cNvPr>
          <p:cNvCxnSpPr>
            <a:cxnSpLocks/>
            <a:stCxn id="262154" idx="2"/>
            <a:endCxn id="262155" idx="6"/>
          </p:cNvCxnSpPr>
          <p:nvPr/>
        </p:nvCxnSpPr>
        <p:spPr bwMode="auto">
          <a:xfrm flipH="1">
            <a:off x="1554130" y="5136825"/>
            <a:ext cx="677928" cy="470777"/>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80A42E0A-4273-4660-B30A-01EE604FE474}"/>
              </a:ext>
            </a:extLst>
          </p:cNvPr>
          <p:cNvCxnSpPr>
            <a:cxnSpLocks/>
            <a:stCxn id="262150" idx="2"/>
            <a:endCxn id="262156" idx="7"/>
          </p:cNvCxnSpPr>
          <p:nvPr/>
        </p:nvCxnSpPr>
        <p:spPr bwMode="auto">
          <a:xfrm flipH="1">
            <a:off x="2118148" y="5182862"/>
            <a:ext cx="1791898" cy="9641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F30EF090-63F8-4CAF-8A19-DC514A7F9786}"/>
              </a:ext>
            </a:extLst>
          </p:cNvPr>
          <p:cNvCxnSpPr>
            <a:cxnSpLocks/>
            <a:stCxn id="262155" idx="5"/>
            <a:endCxn id="262156" idx="1"/>
          </p:cNvCxnSpPr>
          <p:nvPr/>
        </p:nvCxnSpPr>
        <p:spPr bwMode="auto">
          <a:xfrm>
            <a:off x="1500840" y="5743317"/>
            <a:ext cx="347946" cy="408730"/>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a:extLst>
              <a:ext uri="{FF2B5EF4-FFF2-40B4-BE49-F238E27FC236}">
                <a16:creationId xmlns:a16="http://schemas.microsoft.com/office/drawing/2014/main" id="{B9E438C4-6C38-40D0-95DC-5F6D024BEDB7}"/>
              </a:ext>
            </a:extLst>
          </p:cNvPr>
          <p:cNvCxnSpPr>
            <a:cxnSpLocks/>
            <a:stCxn id="262154" idx="3"/>
            <a:endCxn id="262156" idx="0"/>
          </p:cNvCxnSpPr>
          <p:nvPr/>
        </p:nvCxnSpPr>
        <p:spPr bwMode="auto">
          <a:xfrm flipH="1">
            <a:off x="1982433" y="5270472"/>
            <a:ext cx="307907" cy="8232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7587653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Trees and Induction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199" y="1187160"/>
                <a:ext cx="8443519" cy="5181600"/>
              </a:xfrm>
            </p:spPr>
            <p:txBody>
              <a:bodyPr/>
              <a:lstStyle/>
              <a:p>
                <a:pPr marL="0" indent="0">
                  <a:buNone/>
                </a:pPr>
                <a:r>
                  <a:rPr lang="en-US" sz="2400" dirty="0">
                    <a:solidFill>
                      <a:srgbClr val="0070C0"/>
                    </a:solidFill>
                  </a:rPr>
                  <a:t>Claim</a:t>
                </a:r>
                <a:r>
                  <a:rPr lang="en-US" sz="2400" dirty="0"/>
                  <a:t>: Show that every tree with </a:t>
                </a:r>
                <a14:m>
                  <m:oMath xmlns:m="http://schemas.openxmlformats.org/officeDocument/2006/math">
                    <m:r>
                      <a:rPr lang="en-US" sz="2400" i="1" dirty="0" smtClean="0">
                        <a:latin typeface="Cambria Math" panose="02040503050406030204" pitchFamily="18" charset="0"/>
                      </a:rPr>
                      <m:t>𝑛</m:t>
                    </m:r>
                  </m:oMath>
                </a14:m>
                <a:r>
                  <a:rPr lang="en-US" sz="2400" dirty="0"/>
                  <a:t> vertices has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 edges.</a:t>
                </a:r>
              </a:p>
              <a:p>
                <a:pPr marL="0" indent="0">
                  <a:buNone/>
                </a:pPr>
                <a:endParaRPr lang="en-US" sz="2400" dirty="0">
                  <a:solidFill>
                    <a:srgbClr val="0070C0"/>
                  </a:solidFill>
                </a:endParaRPr>
              </a:p>
              <a:p>
                <a:pPr marL="0" indent="0">
                  <a:buNone/>
                </a:pPr>
                <a:r>
                  <a:rPr lang="en-US" sz="2400" dirty="0">
                    <a:solidFill>
                      <a:srgbClr val="0070C0"/>
                    </a:solidFill>
                  </a:rPr>
                  <a:t>Proof: (Induction on </a:t>
                </a:r>
                <a14:m>
                  <m:oMath xmlns:m="http://schemas.openxmlformats.org/officeDocument/2006/math">
                    <m:r>
                      <a:rPr lang="en-US" sz="2400" i="1" dirty="0" smtClean="0">
                        <a:solidFill>
                          <a:srgbClr val="0070C0"/>
                        </a:solidFill>
                        <a:latin typeface="Cambria Math" panose="02040503050406030204" pitchFamily="18" charset="0"/>
                      </a:rPr>
                      <m:t>𝑛</m:t>
                    </m:r>
                  </m:oMath>
                </a14:m>
                <a:r>
                  <a:rPr lang="en-US" sz="2400" dirty="0">
                    <a:solidFill>
                      <a:srgbClr val="0070C0"/>
                    </a:solidFill>
                  </a:rPr>
                  <a:t>.)</a:t>
                </a:r>
              </a:p>
              <a:p>
                <a:pPr marL="0" indent="0">
                  <a:buNone/>
                </a:pPr>
                <a:r>
                  <a:rPr lang="en-US" sz="2400" dirty="0">
                    <a:solidFill>
                      <a:srgbClr val="0070C0"/>
                    </a:solidFill>
                  </a:rPr>
                  <a:t>Base Case:</a:t>
                </a:r>
                <a:r>
                  <a:rPr lang="en-US" sz="2400" dirty="0"/>
                  <a:t> </a:t>
                </a:r>
                <a14:m>
                  <m:oMath xmlns:m="http://schemas.openxmlformats.org/officeDocument/2006/math">
                    <m:r>
                      <a:rPr lang="en-US" sz="2400" i="1" dirty="0" smtClean="0">
                        <a:latin typeface="Cambria Math" panose="02040503050406030204" pitchFamily="18" charset="0"/>
                      </a:rPr>
                      <m:t>𝑛</m:t>
                    </m:r>
                    <m:r>
                      <a:rPr lang="en-US" sz="2400" b="0" i="1" dirty="0" smtClean="0">
                        <a:latin typeface="Cambria Math" panose="02040503050406030204" pitchFamily="18" charset="0"/>
                      </a:rPr>
                      <m:t>=1</m:t>
                    </m:r>
                  </m:oMath>
                </a14:m>
                <a:r>
                  <a:rPr lang="en-US" sz="2400" dirty="0"/>
                  <a:t>, the tree has no edge</a:t>
                </a:r>
              </a:p>
              <a:p>
                <a:pPr marL="0" indent="0">
                  <a:buNone/>
                </a:pPr>
                <a:r>
                  <a:rPr lang="en-US" sz="2400" dirty="0">
                    <a:solidFill>
                      <a:srgbClr val="0070C0"/>
                    </a:solidFill>
                  </a:rPr>
                  <a:t>Inductive Step: </a:t>
                </a:r>
                <a:r>
                  <a:rPr lang="en-US" sz="2400" dirty="0"/>
                  <a:t>Let </a:t>
                </a:r>
                <a14:m>
                  <m:oMath xmlns:m="http://schemas.openxmlformats.org/officeDocument/2006/math">
                    <m:r>
                      <a:rPr lang="en-US" sz="2400" i="1" dirty="0" smtClean="0">
                        <a:latin typeface="Cambria Math" panose="02040503050406030204" pitchFamily="18" charset="0"/>
                      </a:rPr>
                      <m:t>𝑇</m:t>
                    </m:r>
                  </m:oMath>
                </a14:m>
                <a:r>
                  <a:rPr lang="en-US" sz="2400" dirty="0"/>
                  <a:t> be a tree with </a:t>
                </a:r>
                <a14:m>
                  <m:oMath xmlns:m="http://schemas.openxmlformats.org/officeDocument/2006/math">
                    <m:r>
                      <a:rPr lang="en-US" sz="2400" i="1" dirty="0" smtClean="0">
                        <a:latin typeface="Cambria Math" panose="02040503050406030204" pitchFamily="18" charset="0"/>
                      </a:rPr>
                      <m:t>𝑛</m:t>
                    </m:r>
                  </m:oMath>
                </a14:m>
                <a:r>
                  <a:rPr lang="en-US" sz="2400" dirty="0"/>
                  <a:t> vertices.</a:t>
                </a:r>
              </a:p>
              <a:p>
                <a:pPr marL="0" indent="0">
                  <a:buNone/>
                </a:pPr>
                <a:r>
                  <a:rPr lang="en-US" sz="2400" dirty="0"/>
                  <a:t>So, </a:t>
                </a:r>
                <a14:m>
                  <m:oMath xmlns:m="http://schemas.openxmlformats.org/officeDocument/2006/math">
                    <m:r>
                      <a:rPr lang="en-US" sz="2400" i="1" dirty="0" smtClean="0">
                        <a:latin typeface="Cambria Math" panose="02040503050406030204" pitchFamily="18" charset="0"/>
                      </a:rPr>
                      <m:t>𝑇</m:t>
                    </m:r>
                  </m:oMath>
                </a14:m>
                <a:r>
                  <a:rPr lang="en-US" sz="2400" dirty="0"/>
                  <a:t> has a vertex </a:t>
                </a:r>
                <a14:m>
                  <m:oMath xmlns:m="http://schemas.openxmlformats.org/officeDocument/2006/math">
                    <m:r>
                      <a:rPr lang="en-US" sz="2400" i="1" dirty="0" smtClean="0">
                        <a:latin typeface="Cambria Math" panose="02040503050406030204" pitchFamily="18" charset="0"/>
                      </a:rPr>
                      <m:t>𝑣</m:t>
                    </m:r>
                  </m:oMath>
                </a14:m>
                <a:r>
                  <a:rPr lang="en-US" sz="2400" dirty="0"/>
                  <a:t> of degree </a:t>
                </a:r>
                <a14:m>
                  <m:oMath xmlns:m="http://schemas.openxmlformats.org/officeDocument/2006/math">
                    <m:r>
                      <a:rPr lang="en-US" sz="2400" i="1" dirty="0" smtClean="0">
                        <a:latin typeface="Cambria Math" panose="02040503050406030204" pitchFamily="18" charset="0"/>
                      </a:rPr>
                      <m:t>1</m:t>
                    </m:r>
                  </m:oMath>
                </a14:m>
                <a:r>
                  <a:rPr lang="en-US" sz="2400" dirty="0"/>
                  <a:t>.</a:t>
                </a:r>
              </a:p>
              <a:p>
                <a:pPr marL="0" indent="0">
                  <a:buNone/>
                </a:pPr>
                <a:r>
                  <a:rPr lang="en-US" sz="2400" dirty="0"/>
                  <a:t>Remove </a:t>
                </a:r>
                <a14:m>
                  <m:oMath xmlns:m="http://schemas.openxmlformats.org/officeDocument/2006/math">
                    <m:r>
                      <a:rPr lang="en-US" sz="2400" i="1" dirty="0" smtClean="0">
                        <a:latin typeface="Cambria Math" panose="02040503050406030204" pitchFamily="18" charset="0"/>
                      </a:rPr>
                      <m:t>𝑣</m:t>
                    </m:r>
                  </m:oMath>
                </a14:m>
                <a:r>
                  <a:rPr lang="en-US" sz="2400" dirty="0"/>
                  <a:t> and the neighboring edge, and let </a:t>
                </a:r>
                <a14:m>
                  <m:oMath xmlns:m="http://schemas.openxmlformats.org/officeDocument/2006/math">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r>
                  <a:rPr lang="en-US" sz="2400" dirty="0"/>
                  <a:t> be the new graph.</a:t>
                </a:r>
              </a:p>
              <a:p>
                <a:pPr marL="0" indent="0">
                  <a:buNone/>
                </a:pPr>
                <a:r>
                  <a:rPr lang="en-US" sz="2400" dirty="0"/>
                  <a:t>We claim </a:t>
                </a:r>
                <a14:m>
                  <m:oMath xmlns:m="http://schemas.openxmlformats.org/officeDocument/2006/math">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r>
                  <a:rPr lang="en-US" sz="2400" dirty="0"/>
                  <a:t> is a tree: It has no cycle, and it must be  connected.</a:t>
                </a:r>
              </a:p>
              <a:p>
                <a:pPr marL="0" indent="0">
                  <a:buNone/>
                </a:pPr>
                <a:r>
                  <a:rPr lang="en-US" sz="2400" dirty="0"/>
                  <a:t>So, </a:t>
                </a:r>
                <a14:m>
                  <m:oMath xmlns:m="http://schemas.openxmlformats.org/officeDocument/2006/math">
                    <m:r>
                      <a:rPr lang="en-US" sz="2400" i="1" dirty="0" smtClean="0">
                        <a:latin typeface="Cambria Math" panose="02040503050406030204" pitchFamily="18" charset="0"/>
                      </a:rPr>
                      <m:t>𝑇</m:t>
                    </m:r>
                    <m:r>
                      <a:rPr lang="en-US" sz="2400" i="1" dirty="0" smtClean="0">
                        <a:latin typeface="Cambria Math" panose="02040503050406030204" pitchFamily="18" charset="0"/>
                      </a:rPr>
                      <m:t>’</m:t>
                    </m:r>
                  </m:oMath>
                </a14:m>
                <a:r>
                  <a:rPr lang="en-US" sz="2400" dirty="0"/>
                  <a:t> has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−2</m:t>
                    </m:r>
                  </m:oMath>
                </a14:m>
                <a:r>
                  <a:rPr lang="en-US" sz="2400" dirty="0"/>
                  <a:t> edges and </a:t>
                </a:r>
                <a14:m>
                  <m:oMath xmlns:m="http://schemas.openxmlformats.org/officeDocument/2006/math">
                    <m:r>
                      <a:rPr lang="en-US" sz="2400" i="1" dirty="0" smtClean="0">
                        <a:latin typeface="Cambria Math" panose="02040503050406030204" pitchFamily="18" charset="0"/>
                      </a:rPr>
                      <m:t>𝑇</m:t>
                    </m:r>
                  </m:oMath>
                </a14:m>
                <a:r>
                  <a:rPr lang="en-US" sz="2400" dirty="0"/>
                  <a:t> has </a:t>
                </a:r>
                <a14:m>
                  <m:oMath xmlns:m="http://schemas.openxmlformats.org/officeDocument/2006/math">
                    <m:r>
                      <a:rPr lang="en-US" sz="2400" i="1" dirty="0" smtClean="0">
                        <a:latin typeface="Cambria Math" panose="02040503050406030204" pitchFamily="18" charset="0"/>
                      </a:rPr>
                      <m:t>𝑛</m:t>
                    </m:r>
                    <m:r>
                      <a:rPr lang="en-US" sz="2400" i="1" dirty="0" smtClean="0">
                        <a:latin typeface="Cambria Math" panose="02040503050406030204" pitchFamily="18" charset="0"/>
                      </a:rPr>
                      <m:t>−1</m:t>
                    </m:r>
                  </m:oMath>
                </a14:m>
                <a:r>
                  <a:rPr lang="en-US" sz="2400" dirty="0"/>
                  <a:t> edges.</a:t>
                </a:r>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199" y="1187160"/>
                <a:ext cx="8443519" cy="5181600"/>
              </a:xfrm>
              <a:blipFill>
                <a:blip r:embed="rId3"/>
                <a:stretch>
                  <a:fillRect l="-1083" t="-82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a:t>
            </a:fld>
            <a:endParaRPr lang="en-US" altLang="en-US" sz="1400">
              <a:latin typeface="Tahoma" panose="020B0604030504040204" pitchFamily="34" charset="0"/>
            </a:endParaRPr>
          </a:p>
        </p:txBody>
      </p:sp>
    </p:spTree>
    <p:extLst>
      <p:ext uri="{BB962C8B-B14F-4D97-AF65-F5344CB8AC3E}">
        <p14:creationId xmlns:p14="http://schemas.microsoft.com/office/powerpoint/2010/main" val="10826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p:txBody>
          <a:bodyPr/>
          <a:lstStyle/>
          <a:p>
            <a:pPr>
              <a:defRPr/>
            </a:pPr>
            <a:fld id="{08E4C32A-0811-2C43-A4C6-D08AFA54FDC5}" type="slidenum">
              <a:rPr lang="en-US"/>
              <a:pPr>
                <a:defRPr/>
              </a:pPr>
              <a:t>20</a:t>
            </a:fld>
            <a:endParaRPr lang="en-US"/>
          </a:p>
        </p:txBody>
      </p:sp>
      <p:sp>
        <p:nvSpPr>
          <p:cNvPr id="262146" name="Rectangle 2"/>
          <p:cNvSpPr>
            <a:spLocks noGrp="1" noChangeArrowheads="1"/>
          </p:cNvSpPr>
          <p:nvPr>
            <p:ph type="title"/>
          </p:nvPr>
        </p:nvSpPr>
        <p:spPr/>
        <p:txBody>
          <a:bodyPr/>
          <a:lstStyle/>
          <a:p>
            <a:pPr eaLnBrk="1" hangingPunct="1">
              <a:defRPr/>
            </a:pPr>
            <a:r>
              <a:rPr kumimoji="1" lang="en-US" sz="3600" dirty="0">
                <a:solidFill>
                  <a:srgbClr val="002060"/>
                </a:solidFill>
              </a:rPr>
              <a:t>BFS(1)</a:t>
            </a:r>
          </a:p>
        </p:txBody>
      </p:sp>
      <p:sp>
        <p:nvSpPr>
          <p:cNvPr id="262147" name="Oval 3"/>
          <p:cNvSpPr>
            <a:spLocks noChangeArrowheads="1"/>
          </p:cNvSpPr>
          <p:nvPr/>
        </p:nvSpPr>
        <p:spPr bwMode="auto">
          <a:xfrm rot="-63699">
            <a:off x="4375150" y="1321707"/>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1</a:t>
            </a:r>
          </a:p>
        </p:txBody>
      </p:sp>
      <p:sp>
        <p:nvSpPr>
          <p:cNvPr id="262148" name="Oval 4"/>
          <p:cNvSpPr>
            <a:spLocks noChangeArrowheads="1"/>
          </p:cNvSpPr>
          <p:nvPr/>
        </p:nvSpPr>
        <p:spPr bwMode="auto">
          <a:xfrm rot="-63699">
            <a:off x="3398838" y="2101170"/>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2</a:t>
            </a:r>
          </a:p>
        </p:txBody>
      </p:sp>
      <p:sp>
        <p:nvSpPr>
          <p:cNvPr id="262149" name="Oval 5"/>
          <p:cNvSpPr>
            <a:spLocks noChangeArrowheads="1"/>
          </p:cNvSpPr>
          <p:nvPr/>
        </p:nvSpPr>
        <p:spPr bwMode="auto">
          <a:xfrm rot="-63699">
            <a:off x="5916613" y="22837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3</a:t>
            </a:r>
          </a:p>
        </p:txBody>
      </p:sp>
      <p:sp>
        <p:nvSpPr>
          <p:cNvPr id="262150" name="Oval 6"/>
          <p:cNvSpPr>
            <a:spLocks noChangeArrowheads="1"/>
          </p:cNvSpPr>
          <p:nvPr/>
        </p:nvSpPr>
        <p:spPr bwMode="auto">
          <a:xfrm rot="-63699">
            <a:off x="3910013" y="49888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262151" name="Oval 7"/>
          <p:cNvSpPr>
            <a:spLocks noChangeArrowheads="1"/>
          </p:cNvSpPr>
          <p:nvPr/>
        </p:nvSpPr>
        <p:spPr bwMode="auto">
          <a:xfrm rot="-63699">
            <a:off x="3890963" y="3998232"/>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5</a:t>
            </a:r>
          </a:p>
        </p:txBody>
      </p:sp>
      <p:sp>
        <p:nvSpPr>
          <p:cNvPr id="262152" name="Oval 8"/>
          <p:cNvSpPr>
            <a:spLocks noChangeArrowheads="1"/>
          </p:cNvSpPr>
          <p:nvPr/>
        </p:nvSpPr>
        <p:spPr bwMode="auto">
          <a:xfrm rot="-63699">
            <a:off x="2573338" y="2802845"/>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4</a:t>
            </a:r>
          </a:p>
        </p:txBody>
      </p:sp>
      <p:sp>
        <p:nvSpPr>
          <p:cNvPr id="262153" name="Oval 9"/>
          <p:cNvSpPr>
            <a:spLocks noChangeArrowheads="1"/>
          </p:cNvSpPr>
          <p:nvPr/>
        </p:nvSpPr>
        <p:spPr bwMode="auto">
          <a:xfrm rot="-63699">
            <a:off x="2593975" y="3945845"/>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9</a:t>
            </a:r>
          </a:p>
        </p:txBody>
      </p:sp>
      <p:sp>
        <p:nvSpPr>
          <p:cNvPr id="262154" name="Oval 10"/>
          <p:cNvSpPr>
            <a:spLocks noChangeArrowheads="1"/>
          </p:cNvSpPr>
          <p:nvPr/>
        </p:nvSpPr>
        <p:spPr bwMode="auto">
          <a:xfrm rot="-63699">
            <a:off x="2232025" y="49427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262155" name="Oval 11"/>
          <p:cNvSpPr>
            <a:spLocks noChangeArrowheads="1"/>
          </p:cNvSpPr>
          <p:nvPr/>
        </p:nvSpPr>
        <p:spPr bwMode="auto">
          <a:xfrm rot="-63699">
            <a:off x="1173163" y="5420632"/>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8</a:t>
            </a:r>
          </a:p>
        </p:txBody>
      </p:sp>
      <p:sp>
        <p:nvSpPr>
          <p:cNvPr id="262156" name="Oval 12"/>
          <p:cNvSpPr>
            <a:spLocks noChangeArrowheads="1"/>
          </p:cNvSpPr>
          <p:nvPr/>
        </p:nvSpPr>
        <p:spPr bwMode="auto">
          <a:xfrm rot="-63699">
            <a:off x="1795463" y="60937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sp>
        <p:nvSpPr>
          <p:cNvPr id="262157" name="Oval 13"/>
          <p:cNvSpPr>
            <a:spLocks noChangeArrowheads="1"/>
          </p:cNvSpPr>
          <p:nvPr/>
        </p:nvSpPr>
        <p:spPr bwMode="auto">
          <a:xfrm rot="-63699">
            <a:off x="5935663" y="3274332"/>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6</a:t>
            </a:r>
          </a:p>
        </p:txBody>
      </p:sp>
      <p:sp>
        <p:nvSpPr>
          <p:cNvPr id="262158" name="Oval 14"/>
          <p:cNvSpPr>
            <a:spLocks noChangeArrowheads="1"/>
          </p:cNvSpPr>
          <p:nvPr/>
        </p:nvSpPr>
        <p:spPr bwMode="auto">
          <a:xfrm rot="-63699">
            <a:off x="7007225" y="3558495"/>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7</a:t>
            </a:r>
          </a:p>
        </p:txBody>
      </p:sp>
      <p:sp>
        <p:nvSpPr>
          <p:cNvPr id="262159" name="Oval 15"/>
          <p:cNvSpPr>
            <a:spLocks noChangeArrowheads="1"/>
          </p:cNvSpPr>
          <p:nvPr/>
        </p:nvSpPr>
        <p:spPr bwMode="auto">
          <a:xfrm rot="-63699">
            <a:off x="7024688" y="44728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262163" name="Line 19"/>
          <p:cNvSpPr>
            <a:spLocks noChangeShapeType="1"/>
          </p:cNvSpPr>
          <p:nvPr/>
        </p:nvSpPr>
        <p:spPr bwMode="auto">
          <a:xfrm rot="21536301" flipH="1">
            <a:off x="2527300" y="4330020"/>
            <a:ext cx="152400" cy="533400"/>
          </a:xfrm>
          <a:prstGeom prst="line">
            <a:avLst/>
          </a:prstGeom>
          <a:noFill/>
          <a:ln w="38100" cap="rnd">
            <a:solidFill>
              <a:schemeClr val="tx1"/>
            </a:solidFill>
            <a:prstDash val="sysDot"/>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2178" name="Text Box 34"/>
          <p:cNvSpPr txBox="1">
            <a:spLocks noChangeArrowheads="1"/>
          </p:cNvSpPr>
          <p:nvPr/>
        </p:nvSpPr>
        <p:spPr bwMode="auto">
          <a:xfrm>
            <a:off x="6927850" y="1711325"/>
            <a:ext cx="1180131" cy="707886"/>
          </a:xfrm>
          <a:prstGeom prst="rect">
            <a:avLst/>
          </a:prstGeom>
          <a:noFill/>
          <a:ln w="28575">
            <a:solidFill>
              <a:srgbClr val="3366FF"/>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dirty="0">
                <a:solidFill>
                  <a:srgbClr val="3366FF"/>
                </a:solidFill>
                <a:latin typeface="Helvetica" charset="0"/>
                <a:cs typeface="+mn-cs"/>
              </a:rPr>
              <a:t>Queue:</a:t>
            </a:r>
          </a:p>
          <a:p>
            <a:pPr algn="l">
              <a:defRPr/>
            </a:pPr>
            <a:r>
              <a:rPr lang="en-US" b="1" dirty="0">
                <a:solidFill>
                  <a:srgbClr val="3366FF"/>
                </a:solidFill>
                <a:latin typeface="Helvetica" charset="0"/>
                <a:cs typeface="+mn-cs"/>
              </a:rPr>
              <a:t>5 6 7 8 9</a:t>
            </a:r>
          </a:p>
        </p:txBody>
      </p:sp>
      <p:cxnSp>
        <p:nvCxnSpPr>
          <p:cNvPr id="3" name="Straight Connector 2">
            <a:extLst>
              <a:ext uri="{FF2B5EF4-FFF2-40B4-BE49-F238E27FC236}">
                <a16:creationId xmlns:a16="http://schemas.microsoft.com/office/drawing/2014/main" id="{47151E6D-AC5E-4C32-84C9-01E618BCF54E}"/>
              </a:ext>
            </a:extLst>
          </p:cNvPr>
          <p:cNvCxnSpPr>
            <a:stCxn id="262147" idx="3"/>
            <a:endCxn id="262148" idx="7"/>
          </p:cNvCxnSpPr>
          <p:nvPr/>
        </p:nvCxnSpPr>
        <p:spPr bwMode="auto">
          <a:xfrm flipH="1">
            <a:off x="3721523" y="1649384"/>
            <a:ext cx="711942" cy="505109"/>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AD215B62-284D-4957-9A62-189D524B2EA0}"/>
              </a:ext>
            </a:extLst>
          </p:cNvPr>
          <p:cNvCxnSpPr>
            <a:cxnSpLocks/>
            <a:stCxn id="262148" idx="3"/>
            <a:endCxn id="262152" idx="7"/>
          </p:cNvCxnSpPr>
          <p:nvPr/>
        </p:nvCxnSpPr>
        <p:spPr bwMode="auto">
          <a:xfrm flipH="1">
            <a:off x="2896023" y="2428847"/>
            <a:ext cx="561130" cy="42732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5DDE7E1B-B617-45A7-933F-2F1EF6494F68}"/>
              </a:ext>
            </a:extLst>
          </p:cNvPr>
          <p:cNvCxnSpPr>
            <a:cxnSpLocks/>
            <a:stCxn id="262149" idx="2"/>
            <a:endCxn id="262148" idx="6"/>
          </p:cNvCxnSpPr>
          <p:nvPr/>
        </p:nvCxnSpPr>
        <p:spPr bwMode="auto">
          <a:xfrm flipH="1" flipV="1">
            <a:off x="3779805" y="2288140"/>
            <a:ext cx="2136841" cy="18962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FF4E59C3-FC7C-41D5-90A1-B767DCA0E454}"/>
              </a:ext>
            </a:extLst>
          </p:cNvPr>
          <p:cNvCxnSpPr>
            <a:cxnSpLocks/>
            <a:stCxn id="262147" idx="5"/>
            <a:endCxn id="262149" idx="1"/>
          </p:cNvCxnSpPr>
          <p:nvPr/>
        </p:nvCxnSpPr>
        <p:spPr bwMode="auto">
          <a:xfrm>
            <a:off x="4702827" y="1644392"/>
            <a:ext cx="1267109" cy="697655"/>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46359ABC-8D97-4992-A9DC-C5FEA0106E69}"/>
              </a:ext>
            </a:extLst>
          </p:cNvPr>
          <p:cNvCxnSpPr>
            <a:cxnSpLocks/>
            <a:stCxn id="262149" idx="4"/>
            <a:endCxn id="262157" idx="0"/>
          </p:cNvCxnSpPr>
          <p:nvPr/>
        </p:nvCxnSpPr>
        <p:spPr bwMode="auto">
          <a:xfrm>
            <a:off x="6110643" y="2664699"/>
            <a:ext cx="11990" cy="6096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C52D6EA4-C53D-49A3-890D-8032EBF8EEB8}"/>
              </a:ext>
            </a:extLst>
          </p:cNvPr>
          <p:cNvCxnSpPr>
            <a:cxnSpLocks/>
            <a:stCxn id="262149" idx="5"/>
            <a:endCxn id="262158" idx="0"/>
          </p:cNvCxnSpPr>
          <p:nvPr/>
        </p:nvCxnSpPr>
        <p:spPr bwMode="auto">
          <a:xfrm>
            <a:off x="6244290" y="2606417"/>
            <a:ext cx="949905" cy="95211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6A12C775-896E-4272-A018-6FAEC91E0B28}"/>
              </a:ext>
            </a:extLst>
          </p:cNvPr>
          <p:cNvCxnSpPr>
            <a:cxnSpLocks/>
            <a:stCxn id="262157" idx="6"/>
            <a:endCxn id="262158" idx="2"/>
          </p:cNvCxnSpPr>
          <p:nvPr/>
        </p:nvCxnSpPr>
        <p:spPr bwMode="auto">
          <a:xfrm>
            <a:off x="6316630" y="3461302"/>
            <a:ext cx="690628" cy="29122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6404D574-17B4-4230-8B35-9F56FFE0B798}"/>
              </a:ext>
            </a:extLst>
          </p:cNvPr>
          <p:cNvCxnSpPr>
            <a:cxnSpLocks/>
            <a:stCxn id="262159" idx="0"/>
            <a:endCxn id="262158" idx="4"/>
          </p:cNvCxnSpPr>
          <p:nvPr/>
        </p:nvCxnSpPr>
        <p:spPr bwMode="auto">
          <a:xfrm flipH="1" flipV="1">
            <a:off x="7201255" y="3939462"/>
            <a:ext cx="10403" cy="5334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E7043F17-6133-4D5A-A5BE-41903C3F4B33}"/>
              </a:ext>
            </a:extLst>
          </p:cNvPr>
          <p:cNvCxnSpPr>
            <a:cxnSpLocks/>
            <a:stCxn id="262152" idx="5"/>
            <a:endCxn id="262151" idx="0"/>
          </p:cNvCxnSpPr>
          <p:nvPr/>
        </p:nvCxnSpPr>
        <p:spPr bwMode="auto">
          <a:xfrm>
            <a:off x="2901015" y="3125530"/>
            <a:ext cx="1176918" cy="872735"/>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782C3379-D3C8-4555-8658-DBF52E88728F}"/>
              </a:ext>
            </a:extLst>
          </p:cNvPr>
          <p:cNvCxnSpPr>
            <a:cxnSpLocks/>
            <a:stCxn id="262149" idx="3"/>
            <a:endCxn id="262151" idx="7"/>
          </p:cNvCxnSpPr>
          <p:nvPr/>
        </p:nvCxnSpPr>
        <p:spPr bwMode="auto">
          <a:xfrm flipH="1">
            <a:off x="4213648" y="2611409"/>
            <a:ext cx="1761280" cy="144014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7C12EA0C-8DEF-473B-84F6-85771B2197D2}"/>
              </a:ext>
            </a:extLst>
          </p:cNvPr>
          <p:cNvCxnSpPr>
            <a:cxnSpLocks/>
            <a:stCxn id="262151" idx="4"/>
            <a:endCxn id="262150" idx="0"/>
          </p:cNvCxnSpPr>
          <p:nvPr/>
        </p:nvCxnSpPr>
        <p:spPr bwMode="auto">
          <a:xfrm>
            <a:off x="4084993" y="4379199"/>
            <a:ext cx="11990" cy="6096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F063686A-3053-4A75-ADBA-959241948D18}"/>
              </a:ext>
            </a:extLst>
          </p:cNvPr>
          <p:cNvCxnSpPr>
            <a:cxnSpLocks/>
            <a:stCxn id="262152" idx="4"/>
            <a:endCxn id="262153" idx="0"/>
          </p:cNvCxnSpPr>
          <p:nvPr/>
        </p:nvCxnSpPr>
        <p:spPr bwMode="auto">
          <a:xfrm>
            <a:off x="2767368" y="3183812"/>
            <a:ext cx="13577" cy="7620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53A01DF5-0231-4651-B55A-B0AD9B6CFE95}"/>
              </a:ext>
            </a:extLst>
          </p:cNvPr>
          <p:cNvCxnSpPr>
            <a:cxnSpLocks/>
            <a:stCxn id="262152" idx="3"/>
            <a:endCxn id="262155" idx="0"/>
          </p:cNvCxnSpPr>
          <p:nvPr/>
        </p:nvCxnSpPr>
        <p:spPr bwMode="auto">
          <a:xfrm flipH="1">
            <a:off x="1360133" y="3130522"/>
            <a:ext cx="1271520" cy="2290143"/>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254C9818-805E-4C05-918E-55F1926E8052}"/>
              </a:ext>
            </a:extLst>
          </p:cNvPr>
          <p:cNvCxnSpPr>
            <a:cxnSpLocks/>
            <a:stCxn id="262154" idx="2"/>
            <a:endCxn id="262155" idx="6"/>
          </p:cNvCxnSpPr>
          <p:nvPr/>
        </p:nvCxnSpPr>
        <p:spPr bwMode="auto">
          <a:xfrm flipH="1">
            <a:off x="1554130" y="5136825"/>
            <a:ext cx="677928" cy="470777"/>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80A42E0A-4273-4660-B30A-01EE604FE474}"/>
              </a:ext>
            </a:extLst>
          </p:cNvPr>
          <p:cNvCxnSpPr>
            <a:cxnSpLocks/>
            <a:stCxn id="262150" idx="2"/>
            <a:endCxn id="262156" idx="7"/>
          </p:cNvCxnSpPr>
          <p:nvPr/>
        </p:nvCxnSpPr>
        <p:spPr bwMode="auto">
          <a:xfrm flipH="1">
            <a:off x="2118148" y="5182862"/>
            <a:ext cx="1791898" cy="9641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F30EF090-63F8-4CAF-8A19-DC514A7F9786}"/>
              </a:ext>
            </a:extLst>
          </p:cNvPr>
          <p:cNvCxnSpPr>
            <a:cxnSpLocks/>
            <a:stCxn id="262155" idx="5"/>
            <a:endCxn id="262156" idx="1"/>
          </p:cNvCxnSpPr>
          <p:nvPr/>
        </p:nvCxnSpPr>
        <p:spPr bwMode="auto">
          <a:xfrm>
            <a:off x="1500840" y="5743317"/>
            <a:ext cx="347946" cy="408730"/>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a:extLst>
              <a:ext uri="{FF2B5EF4-FFF2-40B4-BE49-F238E27FC236}">
                <a16:creationId xmlns:a16="http://schemas.microsoft.com/office/drawing/2014/main" id="{B9E438C4-6C38-40D0-95DC-5F6D024BEDB7}"/>
              </a:ext>
            </a:extLst>
          </p:cNvPr>
          <p:cNvCxnSpPr>
            <a:cxnSpLocks/>
            <a:stCxn id="262154" idx="3"/>
            <a:endCxn id="262156" idx="0"/>
          </p:cNvCxnSpPr>
          <p:nvPr/>
        </p:nvCxnSpPr>
        <p:spPr bwMode="auto">
          <a:xfrm flipH="1">
            <a:off x="1982433" y="5270472"/>
            <a:ext cx="307907" cy="8232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56982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p:txBody>
          <a:bodyPr/>
          <a:lstStyle/>
          <a:p>
            <a:pPr>
              <a:defRPr/>
            </a:pPr>
            <a:fld id="{08E4C32A-0811-2C43-A4C6-D08AFA54FDC5}" type="slidenum">
              <a:rPr lang="en-US"/>
              <a:pPr>
                <a:defRPr/>
              </a:pPr>
              <a:t>21</a:t>
            </a:fld>
            <a:endParaRPr lang="en-US"/>
          </a:p>
        </p:txBody>
      </p:sp>
      <p:sp>
        <p:nvSpPr>
          <p:cNvPr id="262146" name="Rectangle 2"/>
          <p:cNvSpPr>
            <a:spLocks noGrp="1" noChangeArrowheads="1"/>
          </p:cNvSpPr>
          <p:nvPr>
            <p:ph type="title"/>
          </p:nvPr>
        </p:nvSpPr>
        <p:spPr/>
        <p:txBody>
          <a:bodyPr/>
          <a:lstStyle/>
          <a:p>
            <a:pPr eaLnBrk="1" hangingPunct="1">
              <a:defRPr/>
            </a:pPr>
            <a:r>
              <a:rPr kumimoji="1" lang="en-US" sz="3600" dirty="0">
                <a:solidFill>
                  <a:srgbClr val="002060"/>
                </a:solidFill>
              </a:rPr>
              <a:t>BFS(1)</a:t>
            </a:r>
          </a:p>
        </p:txBody>
      </p:sp>
      <p:sp>
        <p:nvSpPr>
          <p:cNvPr id="262147" name="Oval 3"/>
          <p:cNvSpPr>
            <a:spLocks noChangeArrowheads="1"/>
          </p:cNvSpPr>
          <p:nvPr/>
        </p:nvSpPr>
        <p:spPr bwMode="auto">
          <a:xfrm rot="-63699">
            <a:off x="4375150" y="1321707"/>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1</a:t>
            </a:r>
          </a:p>
        </p:txBody>
      </p:sp>
      <p:sp>
        <p:nvSpPr>
          <p:cNvPr id="262148" name="Oval 4"/>
          <p:cNvSpPr>
            <a:spLocks noChangeArrowheads="1"/>
          </p:cNvSpPr>
          <p:nvPr/>
        </p:nvSpPr>
        <p:spPr bwMode="auto">
          <a:xfrm rot="-63699">
            <a:off x="3398838" y="2101170"/>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2</a:t>
            </a:r>
          </a:p>
        </p:txBody>
      </p:sp>
      <p:sp>
        <p:nvSpPr>
          <p:cNvPr id="262149" name="Oval 5"/>
          <p:cNvSpPr>
            <a:spLocks noChangeArrowheads="1"/>
          </p:cNvSpPr>
          <p:nvPr/>
        </p:nvSpPr>
        <p:spPr bwMode="auto">
          <a:xfrm rot="-63699">
            <a:off x="5916613" y="22837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3</a:t>
            </a:r>
          </a:p>
        </p:txBody>
      </p:sp>
      <p:sp>
        <p:nvSpPr>
          <p:cNvPr id="262150" name="Oval 6"/>
          <p:cNvSpPr>
            <a:spLocks noChangeArrowheads="1"/>
          </p:cNvSpPr>
          <p:nvPr/>
        </p:nvSpPr>
        <p:spPr bwMode="auto">
          <a:xfrm rot="-63699">
            <a:off x="3910013" y="4988832"/>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00B050"/>
                </a:solidFill>
                <a:latin typeface="Times New Roman" charset="0"/>
                <a:cs typeface="+mn-cs"/>
              </a:rPr>
              <a:t>10</a:t>
            </a:r>
          </a:p>
        </p:txBody>
      </p:sp>
      <p:sp>
        <p:nvSpPr>
          <p:cNvPr id="262151" name="Oval 7"/>
          <p:cNvSpPr>
            <a:spLocks noChangeArrowheads="1"/>
          </p:cNvSpPr>
          <p:nvPr/>
        </p:nvSpPr>
        <p:spPr bwMode="auto">
          <a:xfrm rot="-63699">
            <a:off x="3890963" y="39982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5</a:t>
            </a:r>
          </a:p>
        </p:txBody>
      </p:sp>
      <p:sp>
        <p:nvSpPr>
          <p:cNvPr id="262152" name="Oval 8"/>
          <p:cNvSpPr>
            <a:spLocks noChangeArrowheads="1"/>
          </p:cNvSpPr>
          <p:nvPr/>
        </p:nvSpPr>
        <p:spPr bwMode="auto">
          <a:xfrm rot="-63699">
            <a:off x="2573338" y="2802845"/>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4</a:t>
            </a:r>
          </a:p>
        </p:txBody>
      </p:sp>
      <p:sp>
        <p:nvSpPr>
          <p:cNvPr id="262153" name="Oval 9"/>
          <p:cNvSpPr>
            <a:spLocks noChangeArrowheads="1"/>
          </p:cNvSpPr>
          <p:nvPr/>
        </p:nvSpPr>
        <p:spPr bwMode="auto">
          <a:xfrm rot="-63699">
            <a:off x="2593975" y="3945845"/>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9</a:t>
            </a:r>
          </a:p>
        </p:txBody>
      </p:sp>
      <p:sp>
        <p:nvSpPr>
          <p:cNvPr id="262154" name="Oval 10"/>
          <p:cNvSpPr>
            <a:spLocks noChangeArrowheads="1"/>
          </p:cNvSpPr>
          <p:nvPr/>
        </p:nvSpPr>
        <p:spPr bwMode="auto">
          <a:xfrm rot="-63699">
            <a:off x="2232025" y="49427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262155" name="Oval 11"/>
          <p:cNvSpPr>
            <a:spLocks noChangeArrowheads="1"/>
          </p:cNvSpPr>
          <p:nvPr/>
        </p:nvSpPr>
        <p:spPr bwMode="auto">
          <a:xfrm rot="-63699">
            <a:off x="1173163" y="5420632"/>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8</a:t>
            </a:r>
          </a:p>
        </p:txBody>
      </p:sp>
      <p:sp>
        <p:nvSpPr>
          <p:cNvPr id="262156" name="Oval 12"/>
          <p:cNvSpPr>
            <a:spLocks noChangeArrowheads="1"/>
          </p:cNvSpPr>
          <p:nvPr/>
        </p:nvSpPr>
        <p:spPr bwMode="auto">
          <a:xfrm rot="-63699">
            <a:off x="1795463" y="60937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sp>
        <p:nvSpPr>
          <p:cNvPr id="262157" name="Oval 13"/>
          <p:cNvSpPr>
            <a:spLocks noChangeArrowheads="1"/>
          </p:cNvSpPr>
          <p:nvPr/>
        </p:nvSpPr>
        <p:spPr bwMode="auto">
          <a:xfrm rot="-63699">
            <a:off x="5935663" y="32743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6</a:t>
            </a:r>
          </a:p>
        </p:txBody>
      </p:sp>
      <p:sp>
        <p:nvSpPr>
          <p:cNvPr id="262158" name="Oval 14"/>
          <p:cNvSpPr>
            <a:spLocks noChangeArrowheads="1"/>
          </p:cNvSpPr>
          <p:nvPr/>
        </p:nvSpPr>
        <p:spPr bwMode="auto">
          <a:xfrm rot="-63699">
            <a:off x="7007225" y="3558495"/>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7</a:t>
            </a:r>
          </a:p>
        </p:txBody>
      </p:sp>
      <p:sp>
        <p:nvSpPr>
          <p:cNvPr id="262159" name="Oval 15"/>
          <p:cNvSpPr>
            <a:spLocks noChangeArrowheads="1"/>
          </p:cNvSpPr>
          <p:nvPr/>
        </p:nvSpPr>
        <p:spPr bwMode="auto">
          <a:xfrm rot="-63699">
            <a:off x="7024688" y="44728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11</a:t>
            </a:r>
          </a:p>
        </p:txBody>
      </p:sp>
      <p:sp>
        <p:nvSpPr>
          <p:cNvPr id="262163" name="Line 19"/>
          <p:cNvSpPr>
            <a:spLocks noChangeShapeType="1"/>
          </p:cNvSpPr>
          <p:nvPr/>
        </p:nvSpPr>
        <p:spPr bwMode="auto">
          <a:xfrm rot="21536301" flipH="1">
            <a:off x="2527300" y="4330020"/>
            <a:ext cx="152400" cy="533400"/>
          </a:xfrm>
          <a:prstGeom prst="line">
            <a:avLst/>
          </a:prstGeom>
          <a:noFill/>
          <a:ln w="38100" cap="rnd">
            <a:solidFill>
              <a:schemeClr val="tx1"/>
            </a:solidFill>
            <a:prstDash val="sysDot"/>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2178" name="Text Box 34"/>
          <p:cNvSpPr txBox="1">
            <a:spLocks noChangeArrowheads="1"/>
          </p:cNvSpPr>
          <p:nvPr/>
        </p:nvSpPr>
        <p:spPr bwMode="auto">
          <a:xfrm>
            <a:off x="6927850" y="1711325"/>
            <a:ext cx="1109599" cy="707886"/>
          </a:xfrm>
          <a:prstGeom prst="rect">
            <a:avLst/>
          </a:prstGeom>
          <a:noFill/>
          <a:ln w="28575">
            <a:solidFill>
              <a:srgbClr val="3366FF"/>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dirty="0">
                <a:solidFill>
                  <a:srgbClr val="3366FF"/>
                </a:solidFill>
                <a:latin typeface="Helvetica" charset="0"/>
                <a:cs typeface="+mn-cs"/>
              </a:rPr>
              <a:t>Queue:</a:t>
            </a:r>
          </a:p>
          <a:p>
            <a:pPr algn="l">
              <a:defRPr/>
            </a:pPr>
            <a:r>
              <a:rPr lang="en-US" b="1" dirty="0">
                <a:solidFill>
                  <a:srgbClr val="3366FF"/>
                </a:solidFill>
                <a:latin typeface="Helvetica" charset="0"/>
                <a:cs typeface="+mn-cs"/>
              </a:rPr>
              <a:t>7 8 9 10</a:t>
            </a:r>
          </a:p>
        </p:txBody>
      </p:sp>
      <p:cxnSp>
        <p:nvCxnSpPr>
          <p:cNvPr id="3" name="Straight Connector 2">
            <a:extLst>
              <a:ext uri="{FF2B5EF4-FFF2-40B4-BE49-F238E27FC236}">
                <a16:creationId xmlns:a16="http://schemas.microsoft.com/office/drawing/2014/main" id="{47151E6D-AC5E-4C32-84C9-01E618BCF54E}"/>
              </a:ext>
            </a:extLst>
          </p:cNvPr>
          <p:cNvCxnSpPr>
            <a:stCxn id="262147" idx="3"/>
            <a:endCxn id="262148" idx="7"/>
          </p:cNvCxnSpPr>
          <p:nvPr/>
        </p:nvCxnSpPr>
        <p:spPr bwMode="auto">
          <a:xfrm flipH="1">
            <a:off x="3721523" y="1649384"/>
            <a:ext cx="711942" cy="505109"/>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AD215B62-284D-4957-9A62-189D524B2EA0}"/>
              </a:ext>
            </a:extLst>
          </p:cNvPr>
          <p:cNvCxnSpPr>
            <a:cxnSpLocks/>
            <a:stCxn id="262148" idx="3"/>
            <a:endCxn id="262152" idx="7"/>
          </p:cNvCxnSpPr>
          <p:nvPr/>
        </p:nvCxnSpPr>
        <p:spPr bwMode="auto">
          <a:xfrm flipH="1">
            <a:off x="2896023" y="2428847"/>
            <a:ext cx="561130" cy="42732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5DDE7E1B-B617-45A7-933F-2F1EF6494F68}"/>
              </a:ext>
            </a:extLst>
          </p:cNvPr>
          <p:cNvCxnSpPr>
            <a:cxnSpLocks/>
            <a:stCxn id="262149" idx="2"/>
            <a:endCxn id="262148" idx="6"/>
          </p:cNvCxnSpPr>
          <p:nvPr/>
        </p:nvCxnSpPr>
        <p:spPr bwMode="auto">
          <a:xfrm flipH="1" flipV="1">
            <a:off x="3779805" y="2288140"/>
            <a:ext cx="2136841" cy="18962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FF4E59C3-FC7C-41D5-90A1-B767DCA0E454}"/>
              </a:ext>
            </a:extLst>
          </p:cNvPr>
          <p:cNvCxnSpPr>
            <a:cxnSpLocks/>
            <a:stCxn id="262147" idx="5"/>
            <a:endCxn id="262149" idx="1"/>
          </p:cNvCxnSpPr>
          <p:nvPr/>
        </p:nvCxnSpPr>
        <p:spPr bwMode="auto">
          <a:xfrm>
            <a:off x="4702827" y="1644392"/>
            <a:ext cx="1267109" cy="697655"/>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46359ABC-8D97-4992-A9DC-C5FEA0106E69}"/>
              </a:ext>
            </a:extLst>
          </p:cNvPr>
          <p:cNvCxnSpPr>
            <a:cxnSpLocks/>
            <a:stCxn id="262149" idx="4"/>
            <a:endCxn id="262157" idx="0"/>
          </p:cNvCxnSpPr>
          <p:nvPr/>
        </p:nvCxnSpPr>
        <p:spPr bwMode="auto">
          <a:xfrm>
            <a:off x="6110643" y="2664699"/>
            <a:ext cx="11990" cy="6096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C52D6EA4-C53D-49A3-890D-8032EBF8EEB8}"/>
              </a:ext>
            </a:extLst>
          </p:cNvPr>
          <p:cNvCxnSpPr>
            <a:cxnSpLocks/>
            <a:stCxn id="262149" idx="5"/>
            <a:endCxn id="262158" idx="0"/>
          </p:cNvCxnSpPr>
          <p:nvPr/>
        </p:nvCxnSpPr>
        <p:spPr bwMode="auto">
          <a:xfrm>
            <a:off x="6244290" y="2606417"/>
            <a:ext cx="949905" cy="95211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6A12C775-896E-4272-A018-6FAEC91E0B28}"/>
              </a:ext>
            </a:extLst>
          </p:cNvPr>
          <p:cNvCxnSpPr>
            <a:cxnSpLocks/>
            <a:stCxn id="262157" idx="6"/>
            <a:endCxn id="262158" idx="2"/>
          </p:cNvCxnSpPr>
          <p:nvPr/>
        </p:nvCxnSpPr>
        <p:spPr bwMode="auto">
          <a:xfrm>
            <a:off x="6316630" y="3461302"/>
            <a:ext cx="690628" cy="29122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6404D574-17B4-4230-8B35-9F56FFE0B798}"/>
              </a:ext>
            </a:extLst>
          </p:cNvPr>
          <p:cNvCxnSpPr>
            <a:cxnSpLocks/>
            <a:stCxn id="262159" idx="0"/>
            <a:endCxn id="262158" idx="4"/>
          </p:cNvCxnSpPr>
          <p:nvPr/>
        </p:nvCxnSpPr>
        <p:spPr bwMode="auto">
          <a:xfrm flipH="1" flipV="1">
            <a:off x="7201255" y="3939462"/>
            <a:ext cx="10403" cy="533466"/>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E7043F17-6133-4D5A-A5BE-41903C3F4B33}"/>
              </a:ext>
            </a:extLst>
          </p:cNvPr>
          <p:cNvCxnSpPr>
            <a:cxnSpLocks/>
            <a:stCxn id="262152" idx="5"/>
            <a:endCxn id="262151" idx="0"/>
          </p:cNvCxnSpPr>
          <p:nvPr/>
        </p:nvCxnSpPr>
        <p:spPr bwMode="auto">
          <a:xfrm>
            <a:off x="2901015" y="3125530"/>
            <a:ext cx="1176918" cy="872735"/>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782C3379-D3C8-4555-8658-DBF52E88728F}"/>
              </a:ext>
            </a:extLst>
          </p:cNvPr>
          <p:cNvCxnSpPr>
            <a:cxnSpLocks/>
            <a:stCxn id="262149" idx="3"/>
            <a:endCxn id="262151" idx="7"/>
          </p:cNvCxnSpPr>
          <p:nvPr/>
        </p:nvCxnSpPr>
        <p:spPr bwMode="auto">
          <a:xfrm flipH="1">
            <a:off x="4213648" y="2611409"/>
            <a:ext cx="1761280" cy="144014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7C12EA0C-8DEF-473B-84F6-85771B2197D2}"/>
              </a:ext>
            </a:extLst>
          </p:cNvPr>
          <p:cNvCxnSpPr>
            <a:cxnSpLocks/>
            <a:stCxn id="262151" idx="4"/>
            <a:endCxn id="262150" idx="0"/>
          </p:cNvCxnSpPr>
          <p:nvPr/>
        </p:nvCxnSpPr>
        <p:spPr bwMode="auto">
          <a:xfrm>
            <a:off x="4084993" y="4379199"/>
            <a:ext cx="11990" cy="6096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F063686A-3053-4A75-ADBA-959241948D18}"/>
              </a:ext>
            </a:extLst>
          </p:cNvPr>
          <p:cNvCxnSpPr>
            <a:cxnSpLocks/>
            <a:stCxn id="262152" idx="4"/>
            <a:endCxn id="262153" idx="0"/>
          </p:cNvCxnSpPr>
          <p:nvPr/>
        </p:nvCxnSpPr>
        <p:spPr bwMode="auto">
          <a:xfrm>
            <a:off x="2767368" y="3183812"/>
            <a:ext cx="13577" cy="7620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53A01DF5-0231-4651-B55A-B0AD9B6CFE95}"/>
              </a:ext>
            </a:extLst>
          </p:cNvPr>
          <p:cNvCxnSpPr>
            <a:cxnSpLocks/>
            <a:stCxn id="262152" idx="3"/>
            <a:endCxn id="262155" idx="0"/>
          </p:cNvCxnSpPr>
          <p:nvPr/>
        </p:nvCxnSpPr>
        <p:spPr bwMode="auto">
          <a:xfrm flipH="1">
            <a:off x="1360133" y="3130522"/>
            <a:ext cx="1271520" cy="2290143"/>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254C9818-805E-4C05-918E-55F1926E8052}"/>
              </a:ext>
            </a:extLst>
          </p:cNvPr>
          <p:cNvCxnSpPr>
            <a:cxnSpLocks/>
            <a:stCxn id="262154" idx="2"/>
            <a:endCxn id="262155" idx="6"/>
          </p:cNvCxnSpPr>
          <p:nvPr/>
        </p:nvCxnSpPr>
        <p:spPr bwMode="auto">
          <a:xfrm flipH="1">
            <a:off x="1554130" y="5136825"/>
            <a:ext cx="677928" cy="470777"/>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80A42E0A-4273-4660-B30A-01EE604FE474}"/>
              </a:ext>
            </a:extLst>
          </p:cNvPr>
          <p:cNvCxnSpPr>
            <a:cxnSpLocks/>
            <a:stCxn id="262150" idx="2"/>
            <a:endCxn id="262156" idx="7"/>
          </p:cNvCxnSpPr>
          <p:nvPr/>
        </p:nvCxnSpPr>
        <p:spPr bwMode="auto">
          <a:xfrm flipH="1">
            <a:off x="2118148" y="5182862"/>
            <a:ext cx="1791898" cy="9641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F30EF090-63F8-4CAF-8A19-DC514A7F9786}"/>
              </a:ext>
            </a:extLst>
          </p:cNvPr>
          <p:cNvCxnSpPr>
            <a:cxnSpLocks/>
            <a:stCxn id="262155" idx="5"/>
            <a:endCxn id="262156" idx="1"/>
          </p:cNvCxnSpPr>
          <p:nvPr/>
        </p:nvCxnSpPr>
        <p:spPr bwMode="auto">
          <a:xfrm>
            <a:off x="1500840" y="5743317"/>
            <a:ext cx="347946" cy="408730"/>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a:extLst>
              <a:ext uri="{FF2B5EF4-FFF2-40B4-BE49-F238E27FC236}">
                <a16:creationId xmlns:a16="http://schemas.microsoft.com/office/drawing/2014/main" id="{B9E438C4-6C38-40D0-95DC-5F6D024BEDB7}"/>
              </a:ext>
            </a:extLst>
          </p:cNvPr>
          <p:cNvCxnSpPr>
            <a:cxnSpLocks/>
            <a:stCxn id="262154" idx="3"/>
            <a:endCxn id="262156" idx="0"/>
          </p:cNvCxnSpPr>
          <p:nvPr/>
        </p:nvCxnSpPr>
        <p:spPr bwMode="auto">
          <a:xfrm flipH="1">
            <a:off x="1982433" y="5270472"/>
            <a:ext cx="307907" cy="8232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7809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p:txBody>
          <a:bodyPr/>
          <a:lstStyle/>
          <a:p>
            <a:pPr>
              <a:defRPr/>
            </a:pPr>
            <a:fld id="{08E4C32A-0811-2C43-A4C6-D08AFA54FDC5}" type="slidenum">
              <a:rPr lang="en-US"/>
              <a:pPr>
                <a:defRPr/>
              </a:pPr>
              <a:t>22</a:t>
            </a:fld>
            <a:endParaRPr lang="en-US"/>
          </a:p>
        </p:txBody>
      </p:sp>
      <p:sp>
        <p:nvSpPr>
          <p:cNvPr id="262146" name="Rectangle 2"/>
          <p:cNvSpPr>
            <a:spLocks noGrp="1" noChangeArrowheads="1"/>
          </p:cNvSpPr>
          <p:nvPr>
            <p:ph type="title"/>
          </p:nvPr>
        </p:nvSpPr>
        <p:spPr/>
        <p:txBody>
          <a:bodyPr/>
          <a:lstStyle/>
          <a:p>
            <a:pPr eaLnBrk="1" hangingPunct="1">
              <a:defRPr/>
            </a:pPr>
            <a:r>
              <a:rPr kumimoji="1" lang="en-US" sz="3600" dirty="0">
                <a:solidFill>
                  <a:srgbClr val="002060"/>
                </a:solidFill>
              </a:rPr>
              <a:t>BFS(1)</a:t>
            </a:r>
          </a:p>
        </p:txBody>
      </p:sp>
      <p:sp>
        <p:nvSpPr>
          <p:cNvPr id="262147" name="Oval 3"/>
          <p:cNvSpPr>
            <a:spLocks noChangeArrowheads="1"/>
          </p:cNvSpPr>
          <p:nvPr/>
        </p:nvSpPr>
        <p:spPr bwMode="auto">
          <a:xfrm rot="-63699">
            <a:off x="4375150" y="1321707"/>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1</a:t>
            </a:r>
          </a:p>
        </p:txBody>
      </p:sp>
      <p:sp>
        <p:nvSpPr>
          <p:cNvPr id="262148" name="Oval 4"/>
          <p:cNvSpPr>
            <a:spLocks noChangeArrowheads="1"/>
          </p:cNvSpPr>
          <p:nvPr/>
        </p:nvSpPr>
        <p:spPr bwMode="auto">
          <a:xfrm rot="-63699">
            <a:off x="3398838" y="2101170"/>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2</a:t>
            </a:r>
          </a:p>
        </p:txBody>
      </p:sp>
      <p:sp>
        <p:nvSpPr>
          <p:cNvPr id="262149" name="Oval 5"/>
          <p:cNvSpPr>
            <a:spLocks noChangeArrowheads="1"/>
          </p:cNvSpPr>
          <p:nvPr/>
        </p:nvSpPr>
        <p:spPr bwMode="auto">
          <a:xfrm rot="-63699">
            <a:off x="5916613" y="22837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3</a:t>
            </a:r>
          </a:p>
        </p:txBody>
      </p:sp>
      <p:sp>
        <p:nvSpPr>
          <p:cNvPr id="262150" name="Oval 6"/>
          <p:cNvSpPr>
            <a:spLocks noChangeArrowheads="1"/>
          </p:cNvSpPr>
          <p:nvPr/>
        </p:nvSpPr>
        <p:spPr bwMode="auto">
          <a:xfrm rot="-63699">
            <a:off x="3910013" y="4988832"/>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00B050"/>
                </a:solidFill>
                <a:latin typeface="Times New Roman" charset="0"/>
                <a:cs typeface="+mn-cs"/>
              </a:rPr>
              <a:t>10</a:t>
            </a:r>
          </a:p>
        </p:txBody>
      </p:sp>
      <p:sp>
        <p:nvSpPr>
          <p:cNvPr id="262151" name="Oval 7"/>
          <p:cNvSpPr>
            <a:spLocks noChangeArrowheads="1"/>
          </p:cNvSpPr>
          <p:nvPr/>
        </p:nvSpPr>
        <p:spPr bwMode="auto">
          <a:xfrm rot="-63699">
            <a:off x="3890963" y="39982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5</a:t>
            </a:r>
          </a:p>
        </p:txBody>
      </p:sp>
      <p:sp>
        <p:nvSpPr>
          <p:cNvPr id="262152" name="Oval 8"/>
          <p:cNvSpPr>
            <a:spLocks noChangeArrowheads="1"/>
          </p:cNvSpPr>
          <p:nvPr/>
        </p:nvSpPr>
        <p:spPr bwMode="auto">
          <a:xfrm rot="-63699">
            <a:off x="2573338" y="2802845"/>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4</a:t>
            </a:r>
          </a:p>
        </p:txBody>
      </p:sp>
      <p:sp>
        <p:nvSpPr>
          <p:cNvPr id="262153" name="Oval 9"/>
          <p:cNvSpPr>
            <a:spLocks noChangeArrowheads="1"/>
          </p:cNvSpPr>
          <p:nvPr/>
        </p:nvSpPr>
        <p:spPr bwMode="auto">
          <a:xfrm rot="-63699">
            <a:off x="2593975" y="3945845"/>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9</a:t>
            </a:r>
          </a:p>
        </p:txBody>
      </p:sp>
      <p:sp>
        <p:nvSpPr>
          <p:cNvPr id="262154" name="Oval 10"/>
          <p:cNvSpPr>
            <a:spLocks noChangeArrowheads="1"/>
          </p:cNvSpPr>
          <p:nvPr/>
        </p:nvSpPr>
        <p:spPr bwMode="auto">
          <a:xfrm rot="-63699">
            <a:off x="2232025" y="4942795"/>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12</a:t>
            </a:r>
          </a:p>
        </p:txBody>
      </p:sp>
      <p:sp>
        <p:nvSpPr>
          <p:cNvPr id="262155" name="Oval 11"/>
          <p:cNvSpPr>
            <a:spLocks noChangeArrowheads="1"/>
          </p:cNvSpPr>
          <p:nvPr/>
        </p:nvSpPr>
        <p:spPr bwMode="auto">
          <a:xfrm rot="-63699">
            <a:off x="1173163" y="5420632"/>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8</a:t>
            </a:r>
          </a:p>
        </p:txBody>
      </p:sp>
      <p:sp>
        <p:nvSpPr>
          <p:cNvPr id="262156" name="Oval 12"/>
          <p:cNvSpPr>
            <a:spLocks noChangeArrowheads="1"/>
          </p:cNvSpPr>
          <p:nvPr/>
        </p:nvSpPr>
        <p:spPr bwMode="auto">
          <a:xfrm rot="-63699">
            <a:off x="1795463" y="6093732"/>
            <a:ext cx="381000" cy="381000"/>
          </a:xfrm>
          <a:prstGeom prst="ellipse">
            <a:avLst/>
          </a:prstGeom>
          <a:noFill/>
          <a:ln w="38100">
            <a:solidFill>
              <a:schemeClr val="tx1"/>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13</a:t>
            </a:r>
          </a:p>
        </p:txBody>
      </p:sp>
      <p:sp>
        <p:nvSpPr>
          <p:cNvPr id="262157" name="Oval 13"/>
          <p:cNvSpPr>
            <a:spLocks noChangeArrowheads="1"/>
          </p:cNvSpPr>
          <p:nvPr/>
        </p:nvSpPr>
        <p:spPr bwMode="auto">
          <a:xfrm rot="-63699">
            <a:off x="5935663" y="32743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6</a:t>
            </a:r>
          </a:p>
        </p:txBody>
      </p:sp>
      <p:sp>
        <p:nvSpPr>
          <p:cNvPr id="262158" name="Oval 14"/>
          <p:cNvSpPr>
            <a:spLocks noChangeArrowheads="1"/>
          </p:cNvSpPr>
          <p:nvPr/>
        </p:nvSpPr>
        <p:spPr bwMode="auto">
          <a:xfrm rot="-63699">
            <a:off x="7007225" y="3558495"/>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7</a:t>
            </a:r>
          </a:p>
        </p:txBody>
      </p:sp>
      <p:sp>
        <p:nvSpPr>
          <p:cNvPr id="262159" name="Oval 15"/>
          <p:cNvSpPr>
            <a:spLocks noChangeArrowheads="1"/>
          </p:cNvSpPr>
          <p:nvPr/>
        </p:nvSpPr>
        <p:spPr bwMode="auto">
          <a:xfrm rot="-63699">
            <a:off x="7024688" y="4472895"/>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00B050"/>
                </a:solidFill>
                <a:latin typeface="Times New Roman" charset="0"/>
                <a:cs typeface="+mn-cs"/>
              </a:rPr>
              <a:t>11</a:t>
            </a:r>
          </a:p>
        </p:txBody>
      </p:sp>
      <p:sp>
        <p:nvSpPr>
          <p:cNvPr id="262163" name="Line 19"/>
          <p:cNvSpPr>
            <a:spLocks noChangeShapeType="1"/>
          </p:cNvSpPr>
          <p:nvPr/>
        </p:nvSpPr>
        <p:spPr bwMode="auto">
          <a:xfrm rot="21536301" flipH="1">
            <a:off x="2527300" y="4330020"/>
            <a:ext cx="152400" cy="533400"/>
          </a:xfrm>
          <a:prstGeom prst="line">
            <a:avLst/>
          </a:prstGeom>
          <a:noFill/>
          <a:ln w="38100" cap="rnd">
            <a:solidFill>
              <a:schemeClr val="tx1"/>
            </a:solidFill>
            <a:prstDash val="sysDot"/>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2178" name="Text Box 34"/>
          <p:cNvSpPr txBox="1">
            <a:spLocks noChangeArrowheads="1"/>
          </p:cNvSpPr>
          <p:nvPr/>
        </p:nvSpPr>
        <p:spPr bwMode="auto">
          <a:xfrm>
            <a:off x="6927850" y="1711325"/>
            <a:ext cx="1238096" cy="707886"/>
          </a:xfrm>
          <a:prstGeom prst="rect">
            <a:avLst/>
          </a:prstGeom>
          <a:noFill/>
          <a:ln w="28575">
            <a:solidFill>
              <a:srgbClr val="3366FF"/>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dirty="0">
                <a:solidFill>
                  <a:srgbClr val="3366FF"/>
                </a:solidFill>
                <a:latin typeface="Helvetica" charset="0"/>
                <a:cs typeface="+mn-cs"/>
              </a:rPr>
              <a:t>Queue:</a:t>
            </a:r>
          </a:p>
          <a:p>
            <a:pPr algn="l">
              <a:defRPr/>
            </a:pPr>
            <a:r>
              <a:rPr lang="en-US" b="1" dirty="0">
                <a:solidFill>
                  <a:srgbClr val="3366FF"/>
                </a:solidFill>
                <a:latin typeface="Helvetica" charset="0"/>
                <a:cs typeface="+mn-cs"/>
              </a:rPr>
              <a:t>8 9 10 11</a:t>
            </a:r>
          </a:p>
        </p:txBody>
      </p:sp>
      <p:cxnSp>
        <p:nvCxnSpPr>
          <p:cNvPr id="3" name="Straight Connector 2">
            <a:extLst>
              <a:ext uri="{FF2B5EF4-FFF2-40B4-BE49-F238E27FC236}">
                <a16:creationId xmlns:a16="http://schemas.microsoft.com/office/drawing/2014/main" id="{47151E6D-AC5E-4C32-84C9-01E618BCF54E}"/>
              </a:ext>
            </a:extLst>
          </p:cNvPr>
          <p:cNvCxnSpPr>
            <a:stCxn id="262147" idx="3"/>
            <a:endCxn id="262148" idx="7"/>
          </p:cNvCxnSpPr>
          <p:nvPr/>
        </p:nvCxnSpPr>
        <p:spPr bwMode="auto">
          <a:xfrm flipH="1">
            <a:off x="3721523" y="1649384"/>
            <a:ext cx="711942" cy="505109"/>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AD215B62-284D-4957-9A62-189D524B2EA0}"/>
              </a:ext>
            </a:extLst>
          </p:cNvPr>
          <p:cNvCxnSpPr>
            <a:cxnSpLocks/>
            <a:stCxn id="262148" idx="3"/>
            <a:endCxn id="262152" idx="7"/>
          </p:cNvCxnSpPr>
          <p:nvPr/>
        </p:nvCxnSpPr>
        <p:spPr bwMode="auto">
          <a:xfrm flipH="1">
            <a:off x="2896023" y="2428847"/>
            <a:ext cx="561130" cy="42732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5DDE7E1B-B617-45A7-933F-2F1EF6494F68}"/>
              </a:ext>
            </a:extLst>
          </p:cNvPr>
          <p:cNvCxnSpPr>
            <a:cxnSpLocks/>
            <a:stCxn id="262149" idx="2"/>
            <a:endCxn id="262148" idx="6"/>
          </p:cNvCxnSpPr>
          <p:nvPr/>
        </p:nvCxnSpPr>
        <p:spPr bwMode="auto">
          <a:xfrm flipH="1" flipV="1">
            <a:off x="3779805" y="2288140"/>
            <a:ext cx="2136841" cy="18962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FF4E59C3-FC7C-41D5-90A1-B767DCA0E454}"/>
              </a:ext>
            </a:extLst>
          </p:cNvPr>
          <p:cNvCxnSpPr>
            <a:cxnSpLocks/>
            <a:stCxn id="262147" idx="5"/>
            <a:endCxn id="262149" idx="1"/>
          </p:cNvCxnSpPr>
          <p:nvPr/>
        </p:nvCxnSpPr>
        <p:spPr bwMode="auto">
          <a:xfrm>
            <a:off x="4702827" y="1644392"/>
            <a:ext cx="1267109" cy="697655"/>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46359ABC-8D97-4992-A9DC-C5FEA0106E69}"/>
              </a:ext>
            </a:extLst>
          </p:cNvPr>
          <p:cNvCxnSpPr>
            <a:cxnSpLocks/>
            <a:stCxn id="262149" idx="4"/>
            <a:endCxn id="262157" idx="0"/>
          </p:cNvCxnSpPr>
          <p:nvPr/>
        </p:nvCxnSpPr>
        <p:spPr bwMode="auto">
          <a:xfrm>
            <a:off x="6110643" y="2664699"/>
            <a:ext cx="11990" cy="6096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C52D6EA4-C53D-49A3-890D-8032EBF8EEB8}"/>
              </a:ext>
            </a:extLst>
          </p:cNvPr>
          <p:cNvCxnSpPr>
            <a:cxnSpLocks/>
            <a:stCxn id="262149" idx="5"/>
            <a:endCxn id="262158" idx="0"/>
          </p:cNvCxnSpPr>
          <p:nvPr/>
        </p:nvCxnSpPr>
        <p:spPr bwMode="auto">
          <a:xfrm>
            <a:off x="6244290" y="2606417"/>
            <a:ext cx="949905" cy="95211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6A12C775-896E-4272-A018-6FAEC91E0B28}"/>
              </a:ext>
            </a:extLst>
          </p:cNvPr>
          <p:cNvCxnSpPr>
            <a:cxnSpLocks/>
            <a:stCxn id="262157" idx="6"/>
            <a:endCxn id="262158" idx="2"/>
          </p:cNvCxnSpPr>
          <p:nvPr/>
        </p:nvCxnSpPr>
        <p:spPr bwMode="auto">
          <a:xfrm>
            <a:off x="6316630" y="3461302"/>
            <a:ext cx="690628" cy="29122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6404D574-17B4-4230-8B35-9F56FFE0B798}"/>
              </a:ext>
            </a:extLst>
          </p:cNvPr>
          <p:cNvCxnSpPr>
            <a:cxnSpLocks/>
            <a:stCxn id="262159" idx="0"/>
            <a:endCxn id="262158" idx="4"/>
          </p:cNvCxnSpPr>
          <p:nvPr/>
        </p:nvCxnSpPr>
        <p:spPr bwMode="auto">
          <a:xfrm flipH="1" flipV="1">
            <a:off x="7201255" y="3939462"/>
            <a:ext cx="10403" cy="5334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E7043F17-6133-4D5A-A5BE-41903C3F4B33}"/>
              </a:ext>
            </a:extLst>
          </p:cNvPr>
          <p:cNvCxnSpPr>
            <a:cxnSpLocks/>
            <a:stCxn id="262152" idx="5"/>
            <a:endCxn id="262151" idx="0"/>
          </p:cNvCxnSpPr>
          <p:nvPr/>
        </p:nvCxnSpPr>
        <p:spPr bwMode="auto">
          <a:xfrm>
            <a:off x="2901015" y="3125530"/>
            <a:ext cx="1176918" cy="872735"/>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782C3379-D3C8-4555-8658-DBF52E88728F}"/>
              </a:ext>
            </a:extLst>
          </p:cNvPr>
          <p:cNvCxnSpPr>
            <a:cxnSpLocks/>
            <a:stCxn id="262149" idx="3"/>
            <a:endCxn id="262151" idx="7"/>
          </p:cNvCxnSpPr>
          <p:nvPr/>
        </p:nvCxnSpPr>
        <p:spPr bwMode="auto">
          <a:xfrm flipH="1">
            <a:off x="4213648" y="2611409"/>
            <a:ext cx="1761280" cy="144014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7C12EA0C-8DEF-473B-84F6-85771B2197D2}"/>
              </a:ext>
            </a:extLst>
          </p:cNvPr>
          <p:cNvCxnSpPr>
            <a:cxnSpLocks/>
            <a:stCxn id="262151" idx="4"/>
            <a:endCxn id="262150" idx="0"/>
          </p:cNvCxnSpPr>
          <p:nvPr/>
        </p:nvCxnSpPr>
        <p:spPr bwMode="auto">
          <a:xfrm>
            <a:off x="4084993" y="4379199"/>
            <a:ext cx="11990" cy="6096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F063686A-3053-4A75-ADBA-959241948D18}"/>
              </a:ext>
            </a:extLst>
          </p:cNvPr>
          <p:cNvCxnSpPr>
            <a:cxnSpLocks/>
            <a:stCxn id="262152" idx="4"/>
            <a:endCxn id="262153" idx="0"/>
          </p:cNvCxnSpPr>
          <p:nvPr/>
        </p:nvCxnSpPr>
        <p:spPr bwMode="auto">
          <a:xfrm>
            <a:off x="2767368" y="3183812"/>
            <a:ext cx="13577" cy="7620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53A01DF5-0231-4651-B55A-B0AD9B6CFE95}"/>
              </a:ext>
            </a:extLst>
          </p:cNvPr>
          <p:cNvCxnSpPr>
            <a:cxnSpLocks/>
            <a:stCxn id="262152" idx="3"/>
            <a:endCxn id="262155" idx="0"/>
          </p:cNvCxnSpPr>
          <p:nvPr/>
        </p:nvCxnSpPr>
        <p:spPr bwMode="auto">
          <a:xfrm flipH="1">
            <a:off x="1360133" y="3130522"/>
            <a:ext cx="1271520" cy="2290143"/>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254C9818-805E-4C05-918E-55F1926E8052}"/>
              </a:ext>
            </a:extLst>
          </p:cNvPr>
          <p:cNvCxnSpPr>
            <a:cxnSpLocks/>
            <a:stCxn id="262154" idx="2"/>
            <a:endCxn id="262155" idx="6"/>
          </p:cNvCxnSpPr>
          <p:nvPr/>
        </p:nvCxnSpPr>
        <p:spPr bwMode="auto">
          <a:xfrm flipH="1">
            <a:off x="1554130" y="5136825"/>
            <a:ext cx="677928" cy="470777"/>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80A42E0A-4273-4660-B30A-01EE604FE474}"/>
              </a:ext>
            </a:extLst>
          </p:cNvPr>
          <p:cNvCxnSpPr>
            <a:cxnSpLocks/>
            <a:stCxn id="262150" idx="2"/>
            <a:endCxn id="262156" idx="7"/>
          </p:cNvCxnSpPr>
          <p:nvPr/>
        </p:nvCxnSpPr>
        <p:spPr bwMode="auto">
          <a:xfrm flipH="1">
            <a:off x="2118148" y="5182862"/>
            <a:ext cx="1791898" cy="9641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F30EF090-63F8-4CAF-8A19-DC514A7F9786}"/>
              </a:ext>
            </a:extLst>
          </p:cNvPr>
          <p:cNvCxnSpPr>
            <a:cxnSpLocks/>
            <a:stCxn id="262155" idx="5"/>
            <a:endCxn id="262156" idx="1"/>
          </p:cNvCxnSpPr>
          <p:nvPr/>
        </p:nvCxnSpPr>
        <p:spPr bwMode="auto">
          <a:xfrm>
            <a:off x="1500840" y="5743317"/>
            <a:ext cx="347946" cy="408730"/>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a:extLst>
              <a:ext uri="{FF2B5EF4-FFF2-40B4-BE49-F238E27FC236}">
                <a16:creationId xmlns:a16="http://schemas.microsoft.com/office/drawing/2014/main" id="{B9E438C4-6C38-40D0-95DC-5F6D024BEDB7}"/>
              </a:ext>
            </a:extLst>
          </p:cNvPr>
          <p:cNvCxnSpPr>
            <a:cxnSpLocks/>
            <a:stCxn id="262154" idx="3"/>
            <a:endCxn id="262156" idx="0"/>
          </p:cNvCxnSpPr>
          <p:nvPr/>
        </p:nvCxnSpPr>
        <p:spPr bwMode="auto">
          <a:xfrm flipH="1">
            <a:off x="1982433" y="5270472"/>
            <a:ext cx="307907" cy="8232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22894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p:txBody>
          <a:bodyPr/>
          <a:lstStyle/>
          <a:p>
            <a:pPr>
              <a:defRPr/>
            </a:pPr>
            <a:fld id="{08E4C32A-0811-2C43-A4C6-D08AFA54FDC5}" type="slidenum">
              <a:rPr lang="en-US"/>
              <a:pPr>
                <a:defRPr/>
              </a:pPr>
              <a:t>23</a:t>
            </a:fld>
            <a:endParaRPr lang="en-US"/>
          </a:p>
        </p:txBody>
      </p:sp>
      <p:sp>
        <p:nvSpPr>
          <p:cNvPr id="262146" name="Rectangle 2"/>
          <p:cNvSpPr>
            <a:spLocks noGrp="1" noChangeArrowheads="1"/>
          </p:cNvSpPr>
          <p:nvPr>
            <p:ph type="title"/>
          </p:nvPr>
        </p:nvSpPr>
        <p:spPr/>
        <p:txBody>
          <a:bodyPr/>
          <a:lstStyle/>
          <a:p>
            <a:pPr eaLnBrk="1" hangingPunct="1">
              <a:defRPr/>
            </a:pPr>
            <a:r>
              <a:rPr kumimoji="1" lang="en-US" sz="3600" dirty="0">
                <a:solidFill>
                  <a:srgbClr val="002060"/>
                </a:solidFill>
              </a:rPr>
              <a:t>BFS(1)</a:t>
            </a:r>
          </a:p>
        </p:txBody>
      </p:sp>
      <p:sp>
        <p:nvSpPr>
          <p:cNvPr id="262147" name="Oval 3"/>
          <p:cNvSpPr>
            <a:spLocks noChangeArrowheads="1"/>
          </p:cNvSpPr>
          <p:nvPr/>
        </p:nvSpPr>
        <p:spPr bwMode="auto">
          <a:xfrm rot="-63699">
            <a:off x="4375150" y="1321707"/>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1</a:t>
            </a:r>
          </a:p>
        </p:txBody>
      </p:sp>
      <p:sp>
        <p:nvSpPr>
          <p:cNvPr id="262148" name="Oval 4"/>
          <p:cNvSpPr>
            <a:spLocks noChangeArrowheads="1"/>
          </p:cNvSpPr>
          <p:nvPr/>
        </p:nvSpPr>
        <p:spPr bwMode="auto">
          <a:xfrm rot="-63699">
            <a:off x="3398838" y="2101170"/>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2</a:t>
            </a:r>
          </a:p>
        </p:txBody>
      </p:sp>
      <p:sp>
        <p:nvSpPr>
          <p:cNvPr id="262149" name="Oval 5"/>
          <p:cNvSpPr>
            <a:spLocks noChangeArrowheads="1"/>
          </p:cNvSpPr>
          <p:nvPr/>
        </p:nvSpPr>
        <p:spPr bwMode="auto">
          <a:xfrm rot="-63699">
            <a:off x="5916613" y="22837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3</a:t>
            </a:r>
          </a:p>
        </p:txBody>
      </p:sp>
      <p:sp>
        <p:nvSpPr>
          <p:cNvPr id="262150" name="Oval 6"/>
          <p:cNvSpPr>
            <a:spLocks noChangeArrowheads="1"/>
          </p:cNvSpPr>
          <p:nvPr/>
        </p:nvSpPr>
        <p:spPr bwMode="auto">
          <a:xfrm rot="-63699">
            <a:off x="3910013" y="4988832"/>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00B050"/>
                </a:solidFill>
                <a:latin typeface="Times New Roman" charset="0"/>
                <a:cs typeface="+mn-cs"/>
              </a:rPr>
              <a:t>10</a:t>
            </a:r>
          </a:p>
        </p:txBody>
      </p:sp>
      <p:sp>
        <p:nvSpPr>
          <p:cNvPr id="262151" name="Oval 7"/>
          <p:cNvSpPr>
            <a:spLocks noChangeArrowheads="1"/>
          </p:cNvSpPr>
          <p:nvPr/>
        </p:nvSpPr>
        <p:spPr bwMode="auto">
          <a:xfrm rot="-63699">
            <a:off x="3890963" y="39982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5</a:t>
            </a:r>
          </a:p>
        </p:txBody>
      </p:sp>
      <p:sp>
        <p:nvSpPr>
          <p:cNvPr id="262152" name="Oval 8"/>
          <p:cNvSpPr>
            <a:spLocks noChangeArrowheads="1"/>
          </p:cNvSpPr>
          <p:nvPr/>
        </p:nvSpPr>
        <p:spPr bwMode="auto">
          <a:xfrm rot="-63699">
            <a:off x="2573338" y="2802845"/>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4</a:t>
            </a:r>
          </a:p>
        </p:txBody>
      </p:sp>
      <p:sp>
        <p:nvSpPr>
          <p:cNvPr id="262153" name="Oval 9"/>
          <p:cNvSpPr>
            <a:spLocks noChangeArrowheads="1"/>
          </p:cNvSpPr>
          <p:nvPr/>
        </p:nvSpPr>
        <p:spPr bwMode="auto">
          <a:xfrm rot="-63699">
            <a:off x="2593975" y="3945845"/>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9</a:t>
            </a:r>
          </a:p>
        </p:txBody>
      </p:sp>
      <p:sp>
        <p:nvSpPr>
          <p:cNvPr id="262154" name="Oval 10"/>
          <p:cNvSpPr>
            <a:spLocks noChangeArrowheads="1"/>
          </p:cNvSpPr>
          <p:nvPr/>
        </p:nvSpPr>
        <p:spPr bwMode="auto">
          <a:xfrm rot="-63699">
            <a:off x="2232025" y="4942795"/>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00B050"/>
                </a:solidFill>
                <a:latin typeface="Times New Roman" charset="0"/>
                <a:cs typeface="+mn-cs"/>
              </a:rPr>
              <a:t>12</a:t>
            </a:r>
          </a:p>
        </p:txBody>
      </p:sp>
      <p:sp>
        <p:nvSpPr>
          <p:cNvPr id="262155" name="Oval 11"/>
          <p:cNvSpPr>
            <a:spLocks noChangeArrowheads="1"/>
          </p:cNvSpPr>
          <p:nvPr/>
        </p:nvSpPr>
        <p:spPr bwMode="auto">
          <a:xfrm rot="-63699">
            <a:off x="1173163" y="54206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8</a:t>
            </a:r>
          </a:p>
        </p:txBody>
      </p:sp>
      <p:sp>
        <p:nvSpPr>
          <p:cNvPr id="262156" name="Oval 12"/>
          <p:cNvSpPr>
            <a:spLocks noChangeArrowheads="1"/>
          </p:cNvSpPr>
          <p:nvPr/>
        </p:nvSpPr>
        <p:spPr bwMode="auto">
          <a:xfrm rot="-63699">
            <a:off x="1795463" y="6093732"/>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00B050"/>
                </a:solidFill>
                <a:latin typeface="Times New Roman" charset="0"/>
                <a:cs typeface="+mn-cs"/>
              </a:rPr>
              <a:t>13</a:t>
            </a:r>
          </a:p>
        </p:txBody>
      </p:sp>
      <p:sp>
        <p:nvSpPr>
          <p:cNvPr id="262157" name="Oval 13"/>
          <p:cNvSpPr>
            <a:spLocks noChangeArrowheads="1"/>
          </p:cNvSpPr>
          <p:nvPr/>
        </p:nvSpPr>
        <p:spPr bwMode="auto">
          <a:xfrm rot="-63699">
            <a:off x="5935663" y="32743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6</a:t>
            </a:r>
          </a:p>
        </p:txBody>
      </p:sp>
      <p:sp>
        <p:nvSpPr>
          <p:cNvPr id="262158" name="Oval 14"/>
          <p:cNvSpPr>
            <a:spLocks noChangeArrowheads="1"/>
          </p:cNvSpPr>
          <p:nvPr/>
        </p:nvSpPr>
        <p:spPr bwMode="auto">
          <a:xfrm rot="-63699">
            <a:off x="7007225" y="3558495"/>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7</a:t>
            </a:r>
          </a:p>
        </p:txBody>
      </p:sp>
      <p:sp>
        <p:nvSpPr>
          <p:cNvPr id="262159" name="Oval 15"/>
          <p:cNvSpPr>
            <a:spLocks noChangeArrowheads="1"/>
          </p:cNvSpPr>
          <p:nvPr/>
        </p:nvSpPr>
        <p:spPr bwMode="auto">
          <a:xfrm rot="-63699">
            <a:off x="7024688" y="4472895"/>
            <a:ext cx="381000" cy="381000"/>
          </a:xfrm>
          <a:prstGeom prst="ellipse">
            <a:avLst/>
          </a:prstGeom>
          <a:noFill/>
          <a:ln w="38100">
            <a:solidFill>
              <a:srgbClr val="00B05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00B050"/>
                </a:solidFill>
                <a:latin typeface="Times New Roman" charset="0"/>
                <a:cs typeface="+mn-cs"/>
              </a:rPr>
              <a:t>11</a:t>
            </a:r>
          </a:p>
        </p:txBody>
      </p:sp>
      <p:sp>
        <p:nvSpPr>
          <p:cNvPr id="262163" name="Line 19"/>
          <p:cNvSpPr>
            <a:spLocks noChangeShapeType="1"/>
          </p:cNvSpPr>
          <p:nvPr/>
        </p:nvSpPr>
        <p:spPr bwMode="auto">
          <a:xfrm rot="21536301" flipH="1">
            <a:off x="2527300" y="4330020"/>
            <a:ext cx="152400" cy="533400"/>
          </a:xfrm>
          <a:prstGeom prst="line">
            <a:avLst/>
          </a:prstGeom>
          <a:noFill/>
          <a:ln w="38100" cap="rnd">
            <a:solidFill>
              <a:schemeClr val="tx1"/>
            </a:solidFill>
            <a:prstDash val="sysDot"/>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2178" name="Text Box 34"/>
          <p:cNvSpPr txBox="1">
            <a:spLocks noChangeArrowheads="1"/>
          </p:cNvSpPr>
          <p:nvPr/>
        </p:nvSpPr>
        <p:spPr bwMode="auto">
          <a:xfrm>
            <a:off x="6927850" y="1711325"/>
            <a:ext cx="1736629" cy="707886"/>
          </a:xfrm>
          <a:prstGeom prst="rect">
            <a:avLst/>
          </a:prstGeom>
          <a:noFill/>
          <a:ln w="28575">
            <a:solidFill>
              <a:srgbClr val="3366FF"/>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dirty="0">
                <a:solidFill>
                  <a:srgbClr val="3366FF"/>
                </a:solidFill>
                <a:latin typeface="Helvetica" charset="0"/>
                <a:cs typeface="+mn-cs"/>
              </a:rPr>
              <a:t>Queue:</a:t>
            </a:r>
          </a:p>
          <a:p>
            <a:pPr algn="l">
              <a:defRPr/>
            </a:pPr>
            <a:r>
              <a:rPr lang="en-US" b="1" dirty="0">
                <a:solidFill>
                  <a:srgbClr val="3366FF"/>
                </a:solidFill>
                <a:latin typeface="Helvetica" charset="0"/>
                <a:cs typeface="+mn-cs"/>
              </a:rPr>
              <a:t>9 10 11 12 13</a:t>
            </a:r>
          </a:p>
        </p:txBody>
      </p:sp>
      <p:cxnSp>
        <p:nvCxnSpPr>
          <p:cNvPr id="3" name="Straight Connector 2">
            <a:extLst>
              <a:ext uri="{FF2B5EF4-FFF2-40B4-BE49-F238E27FC236}">
                <a16:creationId xmlns:a16="http://schemas.microsoft.com/office/drawing/2014/main" id="{47151E6D-AC5E-4C32-84C9-01E618BCF54E}"/>
              </a:ext>
            </a:extLst>
          </p:cNvPr>
          <p:cNvCxnSpPr>
            <a:stCxn id="262147" idx="3"/>
            <a:endCxn id="262148" idx="7"/>
          </p:cNvCxnSpPr>
          <p:nvPr/>
        </p:nvCxnSpPr>
        <p:spPr bwMode="auto">
          <a:xfrm flipH="1">
            <a:off x="3721523" y="1649384"/>
            <a:ext cx="711942" cy="505109"/>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AD215B62-284D-4957-9A62-189D524B2EA0}"/>
              </a:ext>
            </a:extLst>
          </p:cNvPr>
          <p:cNvCxnSpPr>
            <a:cxnSpLocks/>
            <a:stCxn id="262148" idx="3"/>
            <a:endCxn id="262152" idx="7"/>
          </p:cNvCxnSpPr>
          <p:nvPr/>
        </p:nvCxnSpPr>
        <p:spPr bwMode="auto">
          <a:xfrm flipH="1">
            <a:off x="2896023" y="2428847"/>
            <a:ext cx="561130" cy="42732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5DDE7E1B-B617-45A7-933F-2F1EF6494F68}"/>
              </a:ext>
            </a:extLst>
          </p:cNvPr>
          <p:cNvCxnSpPr>
            <a:cxnSpLocks/>
            <a:stCxn id="262149" idx="2"/>
            <a:endCxn id="262148" idx="6"/>
          </p:cNvCxnSpPr>
          <p:nvPr/>
        </p:nvCxnSpPr>
        <p:spPr bwMode="auto">
          <a:xfrm flipH="1" flipV="1">
            <a:off x="3779805" y="2288140"/>
            <a:ext cx="2136841" cy="18962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FF4E59C3-FC7C-41D5-90A1-B767DCA0E454}"/>
              </a:ext>
            </a:extLst>
          </p:cNvPr>
          <p:cNvCxnSpPr>
            <a:cxnSpLocks/>
            <a:stCxn id="262147" idx="5"/>
            <a:endCxn id="262149" idx="1"/>
          </p:cNvCxnSpPr>
          <p:nvPr/>
        </p:nvCxnSpPr>
        <p:spPr bwMode="auto">
          <a:xfrm>
            <a:off x="4702827" y="1644392"/>
            <a:ext cx="1267109" cy="697655"/>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46359ABC-8D97-4992-A9DC-C5FEA0106E69}"/>
              </a:ext>
            </a:extLst>
          </p:cNvPr>
          <p:cNvCxnSpPr>
            <a:cxnSpLocks/>
            <a:stCxn id="262149" idx="4"/>
            <a:endCxn id="262157" idx="0"/>
          </p:cNvCxnSpPr>
          <p:nvPr/>
        </p:nvCxnSpPr>
        <p:spPr bwMode="auto">
          <a:xfrm>
            <a:off x="6110643" y="2664699"/>
            <a:ext cx="11990" cy="6096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C52D6EA4-C53D-49A3-890D-8032EBF8EEB8}"/>
              </a:ext>
            </a:extLst>
          </p:cNvPr>
          <p:cNvCxnSpPr>
            <a:cxnSpLocks/>
            <a:stCxn id="262149" idx="5"/>
            <a:endCxn id="262158" idx="0"/>
          </p:cNvCxnSpPr>
          <p:nvPr/>
        </p:nvCxnSpPr>
        <p:spPr bwMode="auto">
          <a:xfrm>
            <a:off x="6244290" y="2606417"/>
            <a:ext cx="949905" cy="95211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6A12C775-896E-4272-A018-6FAEC91E0B28}"/>
              </a:ext>
            </a:extLst>
          </p:cNvPr>
          <p:cNvCxnSpPr>
            <a:cxnSpLocks/>
            <a:stCxn id="262157" idx="6"/>
            <a:endCxn id="262158" idx="2"/>
          </p:cNvCxnSpPr>
          <p:nvPr/>
        </p:nvCxnSpPr>
        <p:spPr bwMode="auto">
          <a:xfrm>
            <a:off x="6316630" y="3461302"/>
            <a:ext cx="690628" cy="29122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6404D574-17B4-4230-8B35-9F56FFE0B798}"/>
              </a:ext>
            </a:extLst>
          </p:cNvPr>
          <p:cNvCxnSpPr>
            <a:cxnSpLocks/>
            <a:stCxn id="262159" idx="0"/>
            <a:endCxn id="262158" idx="4"/>
          </p:cNvCxnSpPr>
          <p:nvPr/>
        </p:nvCxnSpPr>
        <p:spPr bwMode="auto">
          <a:xfrm flipH="1" flipV="1">
            <a:off x="7201255" y="3939462"/>
            <a:ext cx="10403" cy="5334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E7043F17-6133-4D5A-A5BE-41903C3F4B33}"/>
              </a:ext>
            </a:extLst>
          </p:cNvPr>
          <p:cNvCxnSpPr>
            <a:cxnSpLocks/>
            <a:stCxn id="262152" idx="5"/>
            <a:endCxn id="262151" idx="0"/>
          </p:cNvCxnSpPr>
          <p:nvPr/>
        </p:nvCxnSpPr>
        <p:spPr bwMode="auto">
          <a:xfrm>
            <a:off x="2901015" y="3125530"/>
            <a:ext cx="1176918" cy="872735"/>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782C3379-D3C8-4555-8658-DBF52E88728F}"/>
              </a:ext>
            </a:extLst>
          </p:cNvPr>
          <p:cNvCxnSpPr>
            <a:cxnSpLocks/>
            <a:stCxn id="262149" idx="3"/>
            <a:endCxn id="262151" idx="7"/>
          </p:cNvCxnSpPr>
          <p:nvPr/>
        </p:nvCxnSpPr>
        <p:spPr bwMode="auto">
          <a:xfrm flipH="1">
            <a:off x="4213648" y="2611409"/>
            <a:ext cx="1761280" cy="144014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7C12EA0C-8DEF-473B-84F6-85771B2197D2}"/>
              </a:ext>
            </a:extLst>
          </p:cNvPr>
          <p:cNvCxnSpPr>
            <a:cxnSpLocks/>
            <a:stCxn id="262151" idx="4"/>
            <a:endCxn id="262150" idx="0"/>
          </p:cNvCxnSpPr>
          <p:nvPr/>
        </p:nvCxnSpPr>
        <p:spPr bwMode="auto">
          <a:xfrm>
            <a:off x="4084993" y="4379199"/>
            <a:ext cx="11990" cy="6096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F063686A-3053-4A75-ADBA-959241948D18}"/>
              </a:ext>
            </a:extLst>
          </p:cNvPr>
          <p:cNvCxnSpPr>
            <a:cxnSpLocks/>
            <a:stCxn id="262152" idx="4"/>
            <a:endCxn id="262153" idx="0"/>
          </p:cNvCxnSpPr>
          <p:nvPr/>
        </p:nvCxnSpPr>
        <p:spPr bwMode="auto">
          <a:xfrm>
            <a:off x="2767368" y="3183812"/>
            <a:ext cx="13577" cy="7620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53A01DF5-0231-4651-B55A-B0AD9B6CFE95}"/>
              </a:ext>
            </a:extLst>
          </p:cNvPr>
          <p:cNvCxnSpPr>
            <a:cxnSpLocks/>
            <a:stCxn id="262152" idx="3"/>
            <a:endCxn id="262155" idx="0"/>
          </p:cNvCxnSpPr>
          <p:nvPr/>
        </p:nvCxnSpPr>
        <p:spPr bwMode="auto">
          <a:xfrm flipH="1">
            <a:off x="1360133" y="3130522"/>
            <a:ext cx="1271520" cy="2290143"/>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254C9818-805E-4C05-918E-55F1926E8052}"/>
              </a:ext>
            </a:extLst>
          </p:cNvPr>
          <p:cNvCxnSpPr>
            <a:cxnSpLocks/>
            <a:stCxn id="262154" idx="2"/>
            <a:endCxn id="262155" idx="6"/>
          </p:cNvCxnSpPr>
          <p:nvPr/>
        </p:nvCxnSpPr>
        <p:spPr bwMode="auto">
          <a:xfrm flipH="1">
            <a:off x="1554130" y="5136825"/>
            <a:ext cx="677928" cy="470777"/>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80A42E0A-4273-4660-B30A-01EE604FE474}"/>
              </a:ext>
            </a:extLst>
          </p:cNvPr>
          <p:cNvCxnSpPr>
            <a:cxnSpLocks/>
            <a:stCxn id="262150" idx="2"/>
            <a:endCxn id="262156" idx="7"/>
          </p:cNvCxnSpPr>
          <p:nvPr/>
        </p:nvCxnSpPr>
        <p:spPr bwMode="auto">
          <a:xfrm flipH="1">
            <a:off x="2118148" y="5182862"/>
            <a:ext cx="1791898" cy="9641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F30EF090-63F8-4CAF-8A19-DC514A7F9786}"/>
              </a:ext>
            </a:extLst>
          </p:cNvPr>
          <p:cNvCxnSpPr>
            <a:cxnSpLocks/>
            <a:stCxn id="262155" idx="5"/>
            <a:endCxn id="262156" idx="1"/>
          </p:cNvCxnSpPr>
          <p:nvPr/>
        </p:nvCxnSpPr>
        <p:spPr bwMode="auto">
          <a:xfrm>
            <a:off x="1500840" y="5743317"/>
            <a:ext cx="347946" cy="408730"/>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a:extLst>
              <a:ext uri="{FF2B5EF4-FFF2-40B4-BE49-F238E27FC236}">
                <a16:creationId xmlns:a16="http://schemas.microsoft.com/office/drawing/2014/main" id="{B9E438C4-6C38-40D0-95DC-5F6D024BEDB7}"/>
              </a:ext>
            </a:extLst>
          </p:cNvPr>
          <p:cNvCxnSpPr>
            <a:cxnSpLocks/>
            <a:stCxn id="262154" idx="3"/>
            <a:endCxn id="262156" idx="0"/>
          </p:cNvCxnSpPr>
          <p:nvPr/>
        </p:nvCxnSpPr>
        <p:spPr bwMode="auto">
          <a:xfrm flipH="1">
            <a:off x="1982433" y="5270472"/>
            <a:ext cx="307907" cy="82329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21646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p:txBody>
          <a:bodyPr/>
          <a:lstStyle/>
          <a:p>
            <a:pPr>
              <a:defRPr/>
            </a:pPr>
            <a:fld id="{08E4C32A-0811-2C43-A4C6-D08AFA54FDC5}" type="slidenum">
              <a:rPr lang="en-US"/>
              <a:pPr>
                <a:defRPr/>
              </a:pPr>
              <a:t>24</a:t>
            </a:fld>
            <a:endParaRPr lang="en-US"/>
          </a:p>
        </p:txBody>
      </p:sp>
      <p:sp>
        <p:nvSpPr>
          <p:cNvPr id="262146" name="Rectangle 2"/>
          <p:cNvSpPr>
            <a:spLocks noGrp="1" noChangeArrowheads="1"/>
          </p:cNvSpPr>
          <p:nvPr>
            <p:ph type="title"/>
          </p:nvPr>
        </p:nvSpPr>
        <p:spPr/>
        <p:txBody>
          <a:bodyPr/>
          <a:lstStyle/>
          <a:p>
            <a:pPr eaLnBrk="1" hangingPunct="1">
              <a:defRPr/>
            </a:pPr>
            <a:r>
              <a:rPr kumimoji="1" lang="en-US" sz="3600" dirty="0">
                <a:solidFill>
                  <a:srgbClr val="002060"/>
                </a:solidFill>
              </a:rPr>
              <a:t>BFS(1)</a:t>
            </a:r>
          </a:p>
        </p:txBody>
      </p:sp>
      <p:sp>
        <p:nvSpPr>
          <p:cNvPr id="262147" name="Oval 3"/>
          <p:cNvSpPr>
            <a:spLocks noChangeArrowheads="1"/>
          </p:cNvSpPr>
          <p:nvPr/>
        </p:nvSpPr>
        <p:spPr bwMode="auto">
          <a:xfrm rot="-63699">
            <a:off x="4375150" y="1321707"/>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1</a:t>
            </a:r>
          </a:p>
        </p:txBody>
      </p:sp>
      <p:sp>
        <p:nvSpPr>
          <p:cNvPr id="262148" name="Oval 4"/>
          <p:cNvSpPr>
            <a:spLocks noChangeArrowheads="1"/>
          </p:cNvSpPr>
          <p:nvPr/>
        </p:nvSpPr>
        <p:spPr bwMode="auto">
          <a:xfrm rot="-63699">
            <a:off x="3398838" y="2101170"/>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2</a:t>
            </a:r>
          </a:p>
        </p:txBody>
      </p:sp>
      <p:sp>
        <p:nvSpPr>
          <p:cNvPr id="262149" name="Oval 5"/>
          <p:cNvSpPr>
            <a:spLocks noChangeArrowheads="1"/>
          </p:cNvSpPr>
          <p:nvPr/>
        </p:nvSpPr>
        <p:spPr bwMode="auto">
          <a:xfrm rot="-63699">
            <a:off x="5916613" y="22837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3</a:t>
            </a:r>
          </a:p>
        </p:txBody>
      </p:sp>
      <p:sp>
        <p:nvSpPr>
          <p:cNvPr id="262150" name="Oval 6"/>
          <p:cNvSpPr>
            <a:spLocks noChangeArrowheads="1"/>
          </p:cNvSpPr>
          <p:nvPr/>
        </p:nvSpPr>
        <p:spPr bwMode="auto">
          <a:xfrm rot="-63699">
            <a:off x="3910013" y="49888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FF0000"/>
                </a:solidFill>
                <a:latin typeface="Times New Roman" charset="0"/>
                <a:cs typeface="+mn-cs"/>
              </a:rPr>
              <a:t>10</a:t>
            </a:r>
          </a:p>
        </p:txBody>
      </p:sp>
      <p:sp>
        <p:nvSpPr>
          <p:cNvPr id="262151" name="Oval 7"/>
          <p:cNvSpPr>
            <a:spLocks noChangeArrowheads="1"/>
          </p:cNvSpPr>
          <p:nvPr/>
        </p:nvSpPr>
        <p:spPr bwMode="auto">
          <a:xfrm rot="-63699">
            <a:off x="3890963" y="39982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5</a:t>
            </a:r>
          </a:p>
        </p:txBody>
      </p:sp>
      <p:sp>
        <p:nvSpPr>
          <p:cNvPr id="262152" name="Oval 8"/>
          <p:cNvSpPr>
            <a:spLocks noChangeArrowheads="1"/>
          </p:cNvSpPr>
          <p:nvPr/>
        </p:nvSpPr>
        <p:spPr bwMode="auto">
          <a:xfrm rot="-63699">
            <a:off x="2573338" y="2802845"/>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4</a:t>
            </a:r>
          </a:p>
        </p:txBody>
      </p:sp>
      <p:sp>
        <p:nvSpPr>
          <p:cNvPr id="262153" name="Oval 9"/>
          <p:cNvSpPr>
            <a:spLocks noChangeArrowheads="1"/>
          </p:cNvSpPr>
          <p:nvPr/>
        </p:nvSpPr>
        <p:spPr bwMode="auto">
          <a:xfrm rot="-63699">
            <a:off x="2586262" y="3945845"/>
            <a:ext cx="396426"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9</a:t>
            </a:r>
          </a:p>
        </p:txBody>
      </p:sp>
      <p:sp>
        <p:nvSpPr>
          <p:cNvPr id="262154" name="Oval 10"/>
          <p:cNvSpPr>
            <a:spLocks noChangeArrowheads="1"/>
          </p:cNvSpPr>
          <p:nvPr/>
        </p:nvSpPr>
        <p:spPr bwMode="auto">
          <a:xfrm rot="-63699">
            <a:off x="2224312" y="4942795"/>
            <a:ext cx="396426"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12</a:t>
            </a:r>
          </a:p>
        </p:txBody>
      </p:sp>
      <p:sp>
        <p:nvSpPr>
          <p:cNvPr id="262155" name="Oval 11"/>
          <p:cNvSpPr>
            <a:spLocks noChangeArrowheads="1"/>
          </p:cNvSpPr>
          <p:nvPr/>
        </p:nvSpPr>
        <p:spPr bwMode="auto">
          <a:xfrm rot="-63699">
            <a:off x="1173163" y="54206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8</a:t>
            </a:r>
          </a:p>
        </p:txBody>
      </p:sp>
      <p:sp>
        <p:nvSpPr>
          <p:cNvPr id="262156" name="Oval 12"/>
          <p:cNvSpPr>
            <a:spLocks noChangeArrowheads="1"/>
          </p:cNvSpPr>
          <p:nvPr/>
        </p:nvSpPr>
        <p:spPr bwMode="auto">
          <a:xfrm rot="-63699">
            <a:off x="1787750" y="6093732"/>
            <a:ext cx="396426"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FF0000"/>
                </a:solidFill>
                <a:latin typeface="Times New Roman" charset="0"/>
                <a:cs typeface="+mn-cs"/>
              </a:rPr>
              <a:t>13</a:t>
            </a:r>
          </a:p>
        </p:txBody>
      </p:sp>
      <p:sp>
        <p:nvSpPr>
          <p:cNvPr id="262157" name="Oval 13"/>
          <p:cNvSpPr>
            <a:spLocks noChangeArrowheads="1"/>
          </p:cNvSpPr>
          <p:nvPr/>
        </p:nvSpPr>
        <p:spPr bwMode="auto">
          <a:xfrm rot="-63699">
            <a:off x="5935663" y="32743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6</a:t>
            </a:r>
          </a:p>
        </p:txBody>
      </p:sp>
      <p:sp>
        <p:nvSpPr>
          <p:cNvPr id="262158" name="Oval 14"/>
          <p:cNvSpPr>
            <a:spLocks noChangeArrowheads="1"/>
          </p:cNvSpPr>
          <p:nvPr/>
        </p:nvSpPr>
        <p:spPr bwMode="auto">
          <a:xfrm rot="-63699">
            <a:off x="7007225" y="3558495"/>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7</a:t>
            </a:r>
          </a:p>
        </p:txBody>
      </p:sp>
      <p:sp>
        <p:nvSpPr>
          <p:cNvPr id="262159" name="Oval 15"/>
          <p:cNvSpPr>
            <a:spLocks noChangeArrowheads="1"/>
          </p:cNvSpPr>
          <p:nvPr/>
        </p:nvSpPr>
        <p:spPr bwMode="auto">
          <a:xfrm rot="-63699">
            <a:off x="7024688" y="4472895"/>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FF0000"/>
                </a:solidFill>
                <a:latin typeface="Times New Roman" charset="0"/>
                <a:cs typeface="+mn-cs"/>
              </a:rPr>
              <a:t>11</a:t>
            </a:r>
          </a:p>
        </p:txBody>
      </p:sp>
      <p:sp>
        <p:nvSpPr>
          <p:cNvPr id="262163" name="Line 19"/>
          <p:cNvSpPr>
            <a:spLocks noChangeShapeType="1"/>
          </p:cNvSpPr>
          <p:nvPr/>
        </p:nvSpPr>
        <p:spPr bwMode="auto">
          <a:xfrm rot="21536301" flipH="1">
            <a:off x="2527300" y="4330020"/>
            <a:ext cx="152400" cy="533400"/>
          </a:xfrm>
          <a:prstGeom prst="line">
            <a:avLst/>
          </a:prstGeom>
          <a:noFill/>
          <a:ln w="38100" cap="rnd">
            <a:solidFill>
              <a:schemeClr val="tx1"/>
            </a:solidFill>
            <a:prstDash val="sysDot"/>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62178" name="Text Box 34"/>
          <p:cNvSpPr txBox="1">
            <a:spLocks noChangeArrowheads="1"/>
          </p:cNvSpPr>
          <p:nvPr/>
        </p:nvSpPr>
        <p:spPr bwMode="auto">
          <a:xfrm>
            <a:off x="6927850" y="1711325"/>
            <a:ext cx="1067921" cy="707886"/>
          </a:xfrm>
          <a:prstGeom prst="rect">
            <a:avLst/>
          </a:prstGeom>
          <a:noFill/>
          <a:ln w="28575">
            <a:solidFill>
              <a:srgbClr val="3366FF"/>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defRPr/>
            </a:pPr>
            <a:r>
              <a:rPr lang="en-US" b="1" dirty="0">
                <a:solidFill>
                  <a:srgbClr val="3366FF"/>
                </a:solidFill>
                <a:latin typeface="Helvetica" charset="0"/>
                <a:cs typeface="+mn-cs"/>
              </a:rPr>
              <a:t>Queue:</a:t>
            </a:r>
          </a:p>
          <a:p>
            <a:pPr algn="l">
              <a:defRPr/>
            </a:pPr>
            <a:endParaRPr lang="en-US" b="1" dirty="0">
              <a:solidFill>
                <a:srgbClr val="3366FF"/>
              </a:solidFill>
              <a:latin typeface="Helvetica" charset="0"/>
              <a:cs typeface="+mn-cs"/>
            </a:endParaRPr>
          </a:p>
        </p:txBody>
      </p:sp>
      <p:cxnSp>
        <p:nvCxnSpPr>
          <p:cNvPr id="3" name="Straight Connector 2">
            <a:extLst>
              <a:ext uri="{FF2B5EF4-FFF2-40B4-BE49-F238E27FC236}">
                <a16:creationId xmlns:a16="http://schemas.microsoft.com/office/drawing/2014/main" id="{47151E6D-AC5E-4C32-84C9-01E618BCF54E}"/>
              </a:ext>
            </a:extLst>
          </p:cNvPr>
          <p:cNvCxnSpPr>
            <a:stCxn id="262147" idx="3"/>
            <a:endCxn id="262148" idx="7"/>
          </p:cNvCxnSpPr>
          <p:nvPr/>
        </p:nvCxnSpPr>
        <p:spPr bwMode="auto">
          <a:xfrm flipH="1">
            <a:off x="3721523" y="1649384"/>
            <a:ext cx="711942" cy="505109"/>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AD215B62-284D-4957-9A62-189D524B2EA0}"/>
              </a:ext>
            </a:extLst>
          </p:cNvPr>
          <p:cNvCxnSpPr>
            <a:cxnSpLocks/>
            <a:stCxn id="262148" idx="3"/>
            <a:endCxn id="262152" idx="7"/>
          </p:cNvCxnSpPr>
          <p:nvPr/>
        </p:nvCxnSpPr>
        <p:spPr bwMode="auto">
          <a:xfrm flipH="1">
            <a:off x="2896023" y="2428847"/>
            <a:ext cx="561130" cy="42732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5DDE7E1B-B617-45A7-933F-2F1EF6494F68}"/>
              </a:ext>
            </a:extLst>
          </p:cNvPr>
          <p:cNvCxnSpPr>
            <a:cxnSpLocks/>
            <a:stCxn id="262149" idx="2"/>
            <a:endCxn id="262148" idx="6"/>
          </p:cNvCxnSpPr>
          <p:nvPr/>
        </p:nvCxnSpPr>
        <p:spPr bwMode="auto">
          <a:xfrm flipH="1" flipV="1">
            <a:off x="3779805" y="2288140"/>
            <a:ext cx="2136841" cy="18962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FF4E59C3-FC7C-41D5-90A1-B767DCA0E454}"/>
              </a:ext>
            </a:extLst>
          </p:cNvPr>
          <p:cNvCxnSpPr>
            <a:cxnSpLocks/>
            <a:stCxn id="262147" idx="5"/>
            <a:endCxn id="262149" idx="1"/>
          </p:cNvCxnSpPr>
          <p:nvPr/>
        </p:nvCxnSpPr>
        <p:spPr bwMode="auto">
          <a:xfrm>
            <a:off x="4702827" y="1644392"/>
            <a:ext cx="1267109" cy="697655"/>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46359ABC-8D97-4992-A9DC-C5FEA0106E69}"/>
              </a:ext>
            </a:extLst>
          </p:cNvPr>
          <p:cNvCxnSpPr>
            <a:cxnSpLocks/>
            <a:stCxn id="262149" idx="4"/>
            <a:endCxn id="262157" idx="0"/>
          </p:cNvCxnSpPr>
          <p:nvPr/>
        </p:nvCxnSpPr>
        <p:spPr bwMode="auto">
          <a:xfrm>
            <a:off x="6110643" y="2664699"/>
            <a:ext cx="11990" cy="6096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C52D6EA4-C53D-49A3-890D-8032EBF8EEB8}"/>
              </a:ext>
            </a:extLst>
          </p:cNvPr>
          <p:cNvCxnSpPr>
            <a:cxnSpLocks/>
            <a:stCxn id="262149" idx="5"/>
            <a:endCxn id="262158" idx="0"/>
          </p:cNvCxnSpPr>
          <p:nvPr/>
        </p:nvCxnSpPr>
        <p:spPr bwMode="auto">
          <a:xfrm>
            <a:off x="6244290" y="2606417"/>
            <a:ext cx="949905" cy="95211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6A12C775-896E-4272-A018-6FAEC91E0B28}"/>
              </a:ext>
            </a:extLst>
          </p:cNvPr>
          <p:cNvCxnSpPr>
            <a:cxnSpLocks/>
            <a:stCxn id="262157" idx="6"/>
            <a:endCxn id="262158" idx="2"/>
          </p:cNvCxnSpPr>
          <p:nvPr/>
        </p:nvCxnSpPr>
        <p:spPr bwMode="auto">
          <a:xfrm>
            <a:off x="6316630" y="3461302"/>
            <a:ext cx="690628" cy="29122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6404D574-17B4-4230-8B35-9F56FFE0B798}"/>
              </a:ext>
            </a:extLst>
          </p:cNvPr>
          <p:cNvCxnSpPr>
            <a:cxnSpLocks/>
            <a:stCxn id="262159" idx="0"/>
            <a:endCxn id="262158" idx="4"/>
          </p:cNvCxnSpPr>
          <p:nvPr/>
        </p:nvCxnSpPr>
        <p:spPr bwMode="auto">
          <a:xfrm flipH="1" flipV="1">
            <a:off x="7201255" y="3939462"/>
            <a:ext cx="10403" cy="5334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E7043F17-6133-4D5A-A5BE-41903C3F4B33}"/>
              </a:ext>
            </a:extLst>
          </p:cNvPr>
          <p:cNvCxnSpPr>
            <a:cxnSpLocks/>
            <a:stCxn id="262152" idx="5"/>
            <a:endCxn id="262151" idx="0"/>
          </p:cNvCxnSpPr>
          <p:nvPr/>
        </p:nvCxnSpPr>
        <p:spPr bwMode="auto">
          <a:xfrm>
            <a:off x="2901015" y="3125530"/>
            <a:ext cx="1176918" cy="872735"/>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782C3379-D3C8-4555-8658-DBF52E88728F}"/>
              </a:ext>
            </a:extLst>
          </p:cNvPr>
          <p:cNvCxnSpPr>
            <a:cxnSpLocks/>
            <a:stCxn id="262149" idx="3"/>
            <a:endCxn id="262151" idx="7"/>
          </p:cNvCxnSpPr>
          <p:nvPr/>
        </p:nvCxnSpPr>
        <p:spPr bwMode="auto">
          <a:xfrm flipH="1">
            <a:off x="4213648" y="2611409"/>
            <a:ext cx="1761280" cy="144014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7C12EA0C-8DEF-473B-84F6-85771B2197D2}"/>
              </a:ext>
            </a:extLst>
          </p:cNvPr>
          <p:cNvCxnSpPr>
            <a:cxnSpLocks/>
            <a:stCxn id="262151" idx="4"/>
            <a:endCxn id="262150" idx="0"/>
          </p:cNvCxnSpPr>
          <p:nvPr/>
        </p:nvCxnSpPr>
        <p:spPr bwMode="auto">
          <a:xfrm>
            <a:off x="4084993" y="4379199"/>
            <a:ext cx="11990" cy="6096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F063686A-3053-4A75-ADBA-959241948D18}"/>
              </a:ext>
            </a:extLst>
          </p:cNvPr>
          <p:cNvCxnSpPr>
            <a:cxnSpLocks/>
            <a:stCxn id="262152" idx="4"/>
            <a:endCxn id="262153" idx="0"/>
          </p:cNvCxnSpPr>
          <p:nvPr/>
        </p:nvCxnSpPr>
        <p:spPr bwMode="auto">
          <a:xfrm>
            <a:off x="2767368" y="3183812"/>
            <a:ext cx="13577" cy="7620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53A01DF5-0231-4651-B55A-B0AD9B6CFE95}"/>
              </a:ext>
            </a:extLst>
          </p:cNvPr>
          <p:cNvCxnSpPr>
            <a:cxnSpLocks/>
            <a:stCxn id="262152" idx="3"/>
            <a:endCxn id="262155" idx="0"/>
          </p:cNvCxnSpPr>
          <p:nvPr/>
        </p:nvCxnSpPr>
        <p:spPr bwMode="auto">
          <a:xfrm flipH="1">
            <a:off x="1360133" y="3130522"/>
            <a:ext cx="1271520" cy="2290143"/>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254C9818-805E-4C05-918E-55F1926E8052}"/>
              </a:ext>
            </a:extLst>
          </p:cNvPr>
          <p:cNvCxnSpPr>
            <a:cxnSpLocks/>
            <a:stCxn id="262154" idx="2"/>
            <a:endCxn id="262155" idx="6"/>
          </p:cNvCxnSpPr>
          <p:nvPr/>
        </p:nvCxnSpPr>
        <p:spPr bwMode="auto">
          <a:xfrm flipH="1">
            <a:off x="1554130" y="5136968"/>
            <a:ext cx="670216" cy="470634"/>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80A42E0A-4273-4660-B30A-01EE604FE474}"/>
              </a:ext>
            </a:extLst>
          </p:cNvPr>
          <p:cNvCxnSpPr>
            <a:cxnSpLocks/>
            <a:stCxn id="262150" idx="2"/>
            <a:endCxn id="262156" idx="7"/>
          </p:cNvCxnSpPr>
          <p:nvPr/>
        </p:nvCxnSpPr>
        <p:spPr bwMode="auto">
          <a:xfrm flipH="1">
            <a:off x="2123601" y="5182862"/>
            <a:ext cx="1786445" cy="96409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F30EF090-63F8-4CAF-8A19-DC514A7F9786}"/>
              </a:ext>
            </a:extLst>
          </p:cNvPr>
          <p:cNvCxnSpPr>
            <a:cxnSpLocks/>
            <a:stCxn id="262155" idx="5"/>
            <a:endCxn id="262156" idx="1"/>
          </p:cNvCxnSpPr>
          <p:nvPr/>
        </p:nvCxnSpPr>
        <p:spPr bwMode="auto">
          <a:xfrm>
            <a:off x="1500840" y="5743317"/>
            <a:ext cx="342493" cy="40883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a:extLst>
              <a:ext uri="{FF2B5EF4-FFF2-40B4-BE49-F238E27FC236}">
                <a16:creationId xmlns:a16="http://schemas.microsoft.com/office/drawing/2014/main" id="{B9E438C4-6C38-40D0-95DC-5F6D024BEDB7}"/>
              </a:ext>
            </a:extLst>
          </p:cNvPr>
          <p:cNvCxnSpPr>
            <a:cxnSpLocks/>
            <a:stCxn id="262154" idx="3"/>
            <a:endCxn id="262156" idx="0"/>
          </p:cNvCxnSpPr>
          <p:nvPr/>
        </p:nvCxnSpPr>
        <p:spPr bwMode="auto">
          <a:xfrm flipH="1">
            <a:off x="1982433" y="5270573"/>
            <a:ext cx="302454" cy="82319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179980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BFS Analysis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90000"/>
                  </a:lnSpc>
                  <a:buNone/>
                  <a:defRPr/>
                </a:pPr>
                <a:r>
                  <a:rPr kumimoji="1" lang="en-US" sz="2400" dirty="0">
                    <a:solidFill>
                      <a:srgbClr val="0070C0"/>
                    </a:solidFill>
                  </a:rPr>
                  <a:t>Initialization</a:t>
                </a:r>
                <a:r>
                  <a:rPr kumimoji="1" lang="en-US" sz="2400" dirty="0"/>
                  <a:t>: mark all vertices "undiscovered" </a:t>
                </a:r>
              </a:p>
              <a:p>
                <a:pPr marL="0" indent="0" eaLnBrk="1" hangingPunct="1">
                  <a:lnSpc>
                    <a:spcPct val="90000"/>
                  </a:lnSpc>
                  <a:buNone/>
                  <a:defRPr/>
                </a:pPr>
                <a:r>
                  <a:rPr kumimoji="1" lang="en-US" sz="2400" dirty="0"/>
                  <a:t>BFS(</a:t>
                </a:r>
                <a14:m>
                  <m:oMath xmlns:m="http://schemas.openxmlformats.org/officeDocument/2006/math">
                    <m:r>
                      <a:rPr kumimoji="1" lang="en-US" sz="2400" i="1" dirty="0">
                        <a:latin typeface="Cambria Math" panose="02040503050406030204" pitchFamily="18" charset="0"/>
                      </a:rPr>
                      <m:t>𝑠</m:t>
                    </m:r>
                  </m:oMath>
                </a14:m>
                <a:r>
                  <a:rPr kumimoji="1" lang="en-US" sz="2400" dirty="0"/>
                  <a:t>) </a:t>
                </a:r>
                <a:endParaRPr kumimoji="1" lang="en-US" sz="2800" dirty="0"/>
              </a:p>
              <a:p>
                <a:pPr lvl="1" eaLnBrk="1" hangingPunct="1">
                  <a:lnSpc>
                    <a:spcPct val="90000"/>
                  </a:lnSpc>
                  <a:defRPr/>
                </a:pPr>
                <a:r>
                  <a:rPr kumimoji="1" lang="en-US" sz="2400" dirty="0"/>
                  <a:t>mark </a:t>
                </a:r>
                <a14:m>
                  <m:oMath xmlns:m="http://schemas.openxmlformats.org/officeDocument/2006/math">
                    <m:r>
                      <a:rPr kumimoji="1" lang="en-US" sz="2400" i="1" dirty="0">
                        <a:latin typeface="Cambria Math" panose="02040503050406030204" pitchFamily="18" charset="0"/>
                      </a:rPr>
                      <m:t>𝑠</m:t>
                    </m:r>
                  </m:oMath>
                </a14:m>
                <a:r>
                  <a:rPr kumimoji="1" lang="en-US" sz="2400" dirty="0"/>
                  <a:t> </a:t>
                </a:r>
                <a:r>
                  <a:rPr kumimoji="1" lang="en-US" sz="2400" dirty="0">
                    <a:solidFill>
                      <a:srgbClr val="00B050"/>
                    </a:solidFill>
                  </a:rPr>
                  <a:t>discovered</a:t>
                </a:r>
                <a:endParaRPr kumimoji="1" lang="en-US" sz="2400" dirty="0"/>
              </a:p>
              <a:p>
                <a:pPr lvl="1" eaLnBrk="1" hangingPunct="1">
                  <a:lnSpc>
                    <a:spcPct val="90000"/>
                  </a:lnSpc>
                  <a:defRPr/>
                </a:pPr>
                <a:r>
                  <a:rPr kumimoji="1" lang="en-US" sz="2400" dirty="0"/>
                  <a:t>queue </a:t>
                </a:r>
                <a14:m>
                  <m:oMath xmlns:m="http://schemas.openxmlformats.org/officeDocument/2006/math">
                    <m:r>
                      <a:rPr kumimoji="1" lang="en-US" sz="2400" i="1">
                        <a:latin typeface="Cambria Math" panose="02040503050406030204" pitchFamily="18" charset="0"/>
                      </a:rPr>
                      <m:t>𝑄</m:t>
                    </m:r>
                    <m:r>
                      <a:rPr kumimoji="1" lang="en-US" sz="2400" i="1">
                        <a:latin typeface="Cambria Math" panose="02040503050406030204" pitchFamily="18" charset="0"/>
                      </a:rPr>
                      <m:t>={</m:t>
                    </m:r>
                    <m:r>
                      <a:rPr kumimoji="1" lang="en-US" sz="2400" i="1">
                        <a:latin typeface="Cambria Math" panose="02040503050406030204" pitchFamily="18" charset="0"/>
                      </a:rPr>
                      <m:t>𝑠</m:t>
                    </m:r>
                    <m:r>
                      <a:rPr kumimoji="1" lang="en-US" sz="2400" i="1">
                        <a:latin typeface="Cambria Math" panose="02040503050406030204" pitchFamily="18" charset="0"/>
                      </a:rPr>
                      <m:t>}</m:t>
                    </m:r>
                  </m:oMath>
                </a14:m>
                <a:endParaRPr kumimoji="1" lang="en-US" sz="2400" dirty="0"/>
              </a:p>
              <a:p>
                <a:pPr lvl="1" eaLnBrk="1" hangingPunct="1">
                  <a:lnSpc>
                    <a:spcPct val="90000"/>
                  </a:lnSpc>
                  <a:defRPr/>
                </a:pPr>
                <a:r>
                  <a:rPr kumimoji="1" lang="en-US" sz="2400" dirty="0"/>
                  <a:t>while </a:t>
                </a:r>
                <a14:m>
                  <m:oMath xmlns:m="http://schemas.openxmlformats.org/officeDocument/2006/math">
                    <m:r>
                      <a:rPr kumimoji="1" lang="en-US" sz="2400" i="1">
                        <a:latin typeface="Cambria Math" panose="02040503050406030204" pitchFamily="18" charset="0"/>
                      </a:rPr>
                      <m:t>𝑄</m:t>
                    </m:r>
                  </m:oMath>
                </a14:m>
                <a:r>
                  <a:rPr kumimoji="1" lang="en-US" sz="2400" dirty="0"/>
                  <a:t> is not empty</a:t>
                </a:r>
              </a:p>
              <a:p>
                <a:pPr marL="914400" lvl="2" indent="0" eaLnBrk="1" hangingPunct="1">
                  <a:lnSpc>
                    <a:spcPct val="90000"/>
                  </a:lnSpc>
                  <a:buNone/>
                  <a:defRPr/>
                </a:pPr>
                <a14:m>
                  <m:oMath xmlns:m="http://schemas.openxmlformats.org/officeDocument/2006/math">
                    <m:r>
                      <a:rPr kumimoji="1" lang="en-US" i="1">
                        <a:latin typeface="Cambria Math" panose="02040503050406030204" pitchFamily="18" charset="0"/>
                      </a:rPr>
                      <m:t>𝑢</m:t>
                    </m:r>
                    <m:r>
                      <a:rPr kumimoji="1" lang="en-US" i="1">
                        <a:latin typeface="Cambria Math" panose="02040503050406030204" pitchFamily="18" charset="0"/>
                      </a:rPr>
                      <m:t>=</m:t>
                    </m:r>
                    <m:r>
                      <a:rPr kumimoji="1" lang="en-US" i="1">
                        <a:latin typeface="Cambria Math" panose="02040503050406030204" pitchFamily="18" charset="0"/>
                      </a:rPr>
                      <m:t>𝑄</m:t>
                    </m:r>
                    <m:r>
                      <a:rPr kumimoji="1" lang="en-US" i="1">
                        <a:latin typeface="Cambria Math" panose="02040503050406030204" pitchFamily="18" charset="0"/>
                      </a:rPr>
                      <m:t>.</m:t>
                    </m:r>
                    <m:r>
                      <m:rPr>
                        <m:sty m:val="p"/>
                      </m:rPr>
                      <a:rPr kumimoji="1" lang="en-US" i="1">
                        <a:latin typeface="Cambria Math" panose="02040503050406030204" pitchFamily="18" charset="0"/>
                      </a:rPr>
                      <m:t>dequeue</m:t>
                    </m:r>
                    <m:r>
                      <a:rPr kumimoji="1" lang="en-US" i="1">
                        <a:latin typeface="Cambria Math" panose="02040503050406030204" pitchFamily="18" charset="0"/>
                      </a:rPr>
                      <m:t>()</m:t>
                    </m:r>
                  </m:oMath>
                </a14:m>
                <a:r>
                  <a:rPr kumimoji="1" lang="en-US" dirty="0"/>
                  <a:t> </a:t>
                </a:r>
              </a:p>
              <a:p>
                <a:pPr marL="914400" lvl="2" indent="0" eaLnBrk="1" hangingPunct="1">
                  <a:lnSpc>
                    <a:spcPct val="90000"/>
                  </a:lnSpc>
                  <a:buNone/>
                  <a:defRPr/>
                </a:pPr>
                <a:r>
                  <a:rPr kumimoji="1" lang="en-US" dirty="0"/>
                  <a:t>for each edge </a:t>
                </a:r>
                <a14:m>
                  <m:oMath xmlns:m="http://schemas.openxmlformats.org/officeDocument/2006/math">
                    <m:r>
                      <a:rPr kumimoji="1" lang="en-US" dirty="0">
                        <a:latin typeface="Cambria Math" panose="02040503050406030204" pitchFamily="18" charset="0"/>
                      </a:rPr>
                      <m:t>{</m:t>
                    </m:r>
                    <m:r>
                      <a:rPr kumimoji="1" lang="en-US" i="1" dirty="0">
                        <a:latin typeface="Cambria Math" panose="02040503050406030204" pitchFamily="18" charset="0"/>
                      </a:rPr>
                      <m:t>𝑢</m:t>
                    </m:r>
                    <m:r>
                      <a:rPr kumimoji="1" lang="en-US" i="1" dirty="0">
                        <a:latin typeface="Cambria Math" panose="02040503050406030204" pitchFamily="18" charset="0"/>
                      </a:rPr>
                      <m:t>,</m:t>
                    </m:r>
                    <m:r>
                      <a:rPr kumimoji="1" lang="en-US" i="1" dirty="0">
                        <a:latin typeface="Cambria Math" panose="02040503050406030204" pitchFamily="18" charset="0"/>
                      </a:rPr>
                      <m:t>𝑥</m:t>
                    </m:r>
                    <m:r>
                      <a:rPr kumimoji="1" lang="en-US" i="1" dirty="0">
                        <a:latin typeface="Cambria Math" panose="02040503050406030204" pitchFamily="18" charset="0"/>
                      </a:rPr>
                      <m:t>}</m:t>
                    </m:r>
                  </m:oMath>
                </a14:m>
                <a:endParaRPr kumimoji="1" lang="en-US" dirty="0"/>
              </a:p>
              <a:p>
                <a:pPr marL="1371600" lvl="3" indent="0" eaLnBrk="1" hangingPunct="1">
                  <a:lnSpc>
                    <a:spcPct val="90000"/>
                  </a:lnSpc>
                  <a:buNone/>
                  <a:defRPr/>
                </a:pPr>
                <a:r>
                  <a:rPr kumimoji="1" lang="en-US" sz="2400" dirty="0"/>
                  <a:t>if (</a:t>
                </a:r>
                <a14:m>
                  <m:oMath xmlns:m="http://schemas.openxmlformats.org/officeDocument/2006/math">
                    <m:r>
                      <a:rPr kumimoji="1" lang="en-US" sz="2400" i="1" dirty="0">
                        <a:latin typeface="Cambria Math" panose="02040503050406030204" pitchFamily="18" charset="0"/>
                      </a:rPr>
                      <m:t>𝑥</m:t>
                    </m:r>
                  </m:oMath>
                </a14:m>
                <a:r>
                  <a:rPr kumimoji="1" lang="en-US" sz="2400" dirty="0"/>
                  <a:t> is undiscovered) </a:t>
                </a:r>
              </a:p>
              <a:p>
                <a:pPr marL="1828800" lvl="4" indent="0" eaLnBrk="1" hangingPunct="1">
                  <a:lnSpc>
                    <a:spcPct val="90000"/>
                  </a:lnSpc>
                  <a:buNone/>
                  <a:defRPr/>
                </a:pPr>
                <a:r>
                  <a:rPr kumimoji="1" lang="en-US" sz="2400" dirty="0"/>
                  <a:t>mark </a:t>
                </a:r>
                <a14:m>
                  <m:oMath xmlns:m="http://schemas.openxmlformats.org/officeDocument/2006/math">
                    <m:r>
                      <a:rPr kumimoji="1" lang="en-US" sz="2400" i="1" dirty="0">
                        <a:latin typeface="Cambria Math" panose="02040503050406030204" pitchFamily="18" charset="0"/>
                      </a:rPr>
                      <m:t>𝑥</m:t>
                    </m:r>
                  </m:oMath>
                </a14:m>
                <a:r>
                  <a:rPr kumimoji="1" lang="en-US" sz="2400" dirty="0"/>
                  <a:t> </a:t>
                </a:r>
                <a:r>
                  <a:rPr kumimoji="1" lang="en-US" sz="2400" dirty="0">
                    <a:solidFill>
                      <a:srgbClr val="00B050"/>
                    </a:solidFill>
                  </a:rPr>
                  <a:t>discovered</a:t>
                </a:r>
              </a:p>
              <a:p>
                <a:pPr marL="1828800" lvl="4" indent="0" eaLnBrk="1" hangingPunct="1">
                  <a:lnSpc>
                    <a:spcPct val="90000"/>
                  </a:lnSpc>
                  <a:buNone/>
                  <a:defRPr/>
                </a:pPr>
                <a:r>
                  <a:rPr kumimoji="1" lang="en-US" sz="2400" dirty="0"/>
                  <a:t>append </a:t>
                </a:r>
                <a14:m>
                  <m:oMath xmlns:m="http://schemas.openxmlformats.org/officeDocument/2006/math">
                    <m:r>
                      <a:rPr kumimoji="1" lang="en-US" sz="2400" i="1" dirty="0">
                        <a:latin typeface="Cambria Math" panose="02040503050406030204" pitchFamily="18" charset="0"/>
                      </a:rPr>
                      <m:t>𝑥</m:t>
                    </m:r>
                  </m:oMath>
                </a14:m>
                <a:r>
                  <a:rPr kumimoji="1" lang="en-US" sz="2400" dirty="0"/>
                  <a:t> on </a:t>
                </a:r>
                <a14:m>
                  <m:oMath xmlns:m="http://schemas.openxmlformats.org/officeDocument/2006/math">
                    <m:r>
                      <a:rPr kumimoji="1" lang="en-US" sz="2400" i="1">
                        <a:latin typeface="Cambria Math" panose="02040503050406030204" pitchFamily="18" charset="0"/>
                      </a:rPr>
                      <m:t>𝑄</m:t>
                    </m:r>
                  </m:oMath>
                </a14:m>
                <a:endParaRPr kumimoji="1" lang="en-US" sz="2400" dirty="0"/>
              </a:p>
              <a:p>
                <a:pPr marL="1828800" lvl="4" indent="0" eaLnBrk="1" hangingPunct="1">
                  <a:lnSpc>
                    <a:spcPct val="90000"/>
                  </a:lnSpc>
                  <a:buNone/>
                  <a:defRPr/>
                </a:pPr>
                <a14:m>
                  <m:oMath xmlns:m="http://schemas.openxmlformats.org/officeDocument/2006/math">
                    <m:r>
                      <a:rPr kumimoji="1" lang="en-US" sz="2400" i="1">
                        <a:latin typeface="Cambria Math" panose="02040503050406030204" pitchFamily="18" charset="0"/>
                      </a:rPr>
                      <m:t>𝑥</m:t>
                    </m:r>
                    <m:r>
                      <a:rPr kumimoji="1" lang="en-US" sz="2400" i="1">
                        <a:latin typeface="Cambria Math" panose="02040503050406030204" pitchFamily="18" charset="0"/>
                      </a:rPr>
                      <m:t>→</m:t>
                    </m:r>
                    <m:r>
                      <m:rPr>
                        <m:sty m:val="p"/>
                      </m:rPr>
                      <a:rPr kumimoji="1" lang="en-US" sz="2400" i="1">
                        <a:latin typeface="Cambria Math" panose="02040503050406030204" pitchFamily="18" charset="0"/>
                      </a:rPr>
                      <m:t>parent</m:t>
                    </m:r>
                    <m:r>
                      <a:rPr kumimoji="1" lang="en-US" sz="2400" i="1">
                        <a:latin typeface="Cambria Math" panose="02040503050406030204" pitchFamily="18" charset="0"/>
                      </a:rPr>
                      <m:t>=</m:t>
                    </m:r>
                    <m:r>
                      <a:rPr kumimoji="1" lang="en-US" sz="2400" i="1">
                        <a:latin typeface="Cambria Math" panose="02040503050406030204" pitchFamily="18" charset="0"/>
                      </a:rPr>
                      <m:t>𝑢</m:t>
                    </m:r>
                  </m:oMath>
                </a14:m>
                <a:r>
                  <a:rPr kumimoji="1" lang="en-US" sz="2400" dirty="0"/>
                  <a:t> </a:t>
                </a:r>
              </a:p>
              <a:p>
                <a:pPr marL="914400" lvl="2" indent="0" eaLnBrk="1" hangingPunct="1">
                  <a:lnSpc>
                    <a:spcPct val="90000"/>
                  </a:lnSpc>
                  <a:buNone/>
                  <a:defRPr/>
                </a:pPr>
                <a:r>
                  <a:rPr kumimoji="1" lang="en-US" dirty="0"/>
                  <a:t>mark </a:t>
                </a:r>
                <a14:m>
                  <m:oMath xmlns:m="http://schemas.openxmlformats.org/officeDocument/2006/math">
                    <m:r>
                      <a:rPr kumimoji="1" lang="en-US" i="1">
                        <a:latin typeface="Cambria Math" panose="02040503050406030204" pitchFamily="18" charset="0"/>
                      </a:rPr>
                      <m:t>𝑢</m:t>
                    </m:r>
                  </m:oMath>
                </a14:m>
                <a:r>
                  <a:rPr kumimoji="1" lang="en-US" dirty="0"/>
                  <a:t> </a:t>
                </a:r>
                <a:r>
                  <a:rPr kumimoji="1" lang="en-US" dirty="0">
                    <a:solidFill>
                      <a:srgbClr val="FF0000"/>
                    </a:solidFill>
                  </a:rPr>
                  <a:t>fully-explored</a:t>
                </a:r>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1529"/>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25</a:t>
            </a:fld>
            <a:endParaRPr lang="en-US" altLang="en-US" sz="1400">
              <a:latin typeface="Tahoma" panose="020B0604030504040204" pitchFamily="34" charset="0"/>
            </a:endParaRPr>
          </a:p>
        </p:txBody>
      </p:sp>
      <p:grpSp>
        <p:nvGrpSpPr>
          <p:cNvPr id="5" name="Group 4">
            <a:extLst>
              <a:ext uri="{FF2B5EF4-FFF2-40B4-BE49-F238E27FC236}">
                <a16:creationId xmlns:a16="http://schemas.microsoft.com/office/drawing/2014/main" id="{1066CE58-71A9-4E29-9A3B-1A41ED77204C}"/>
              </a:ext>
            </a:extLst>
          </p:cNvPr>
          <p:cNvGrpSpPr/>
          <p:nvPr/>
        </p:nvGrpSpPr>
        <p:grpSpPr>
          <a:xfrm>
            <a:off x="1332753" y="2952527"/>
            <a:ext cx="7374152" cy="2672769"/>
            <a:chOff x="1347575" y="3346902"/>
            <a:chExt cx="7374152" cy="2114453"/>
          </a:xfrm>
        </p:grpSpPr>
        <p:sp>
          <p:nvSpPr>
            <p:cNvPr id="3" name="TextBox 2">
              <a:extLst>
                <a:ext uri="{FF2B5EF4-FFF2-40B4-BE49-F238E27FC236}">
                  <a16:creationId xmlns:a16="http://schemas.microsoft.com/office/drawing/2014/main" id="{523A1F25-BDF1-42AB-92A7-FF92A4517502}"/>
                </a:ext>
              </a:extLst>
            </p:cNvPr>
            <p:cNvSpPr txBox="1"/>
            <p:nvPr/>
          </p:nvSpPr>
          <p:spPr>
            <a:xfrm>
              <a:off x="5733408" y="3346902"/>
              <a:ext cx="2988319" cy="707886"/>
            </a:xfrm>
            <a:prstGeom prst="rect">
              <a:avLst/>
            </a:prstGeom>
            <a:noFill/>
          </p:spPr>
          <p:txBody>
            <a:bodyPr wrap="none" rtlCol="0">
              <a:spAutoFit/>
            </a:bodyPr>
            <a:lstStyle/>
            <a:p>
              <a:r>
                <a:rPr lang="en-US" b="1" dirty="0">
                  <a:solidFill>
                    <a:srgbClr val="00B050"/>
                  </a:solidFill>
                </a:rPr>
                <a:t>O(m) times: </a:t>
              </a:r>
            </a:p>
            <a:p>
              <a:r>
                <a:rPr lang="en-US" b="1" dirty="0">
                  <a:solidFill>
                    <a:srgbClr val="00B050"/>
                  </a:solidFill>
                </a:rPr>
                <a:t>At most twice per edge</a:t>
              </a:r>
            </a:p>
          </p:txBody>
        </p:sp>
        <p:sp>
          <p:nvSpPr>
            <p:cNvPr id="7" name="Rectangle 6">
              <a:extLst>
                <a:ext uri="{FF2B5EF4-FFF2-40B4-BE49-F238E27FC236}">
                  <a16:creationId xmlns:a16="http://schemas.microsoft.com/office/drawing/2014/main" id="{6621F9D1-8A36-4657-9E23-E01757474167}"/>
                </a:ext>
              </a:extLst>
            </p:cNvPr>
            <p:cNvSpPr/>
            <p:nvPr/>
          </p:nvSpPr>
          <p:spPr bwMode="auto">
            <a:xfrm>
              <a:off x="1347575" y="3907473"/>
              <a:ext cx="7354047" cy="1553882"/>
            </a:xfrm>
            <a:prstGeom prst="rect">
              <a:avLst/>
            </a:prstGeom>
            <a:noFill/>
            <a:ln w="38100"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grpSp>
      <p:grpSp>
        <p:nvGrpSpPr>
          <p:cNvPr id="4" name="Group 3">
            <a:extLst>
              <a:ext uri="{FF2B5EF4-FFF2-40B4-BE49-F238E27FC236}">
                <a16:creationId xmlns:a16="http://schemas.microsoft.com/office/drawing/2014/main" id="{AF668604-96CF-488A-BE35-35AACBBB3F4A}"/>
              </a:ext>
            </a:extLst>
          </p:cNvPr>
          <p:cNvGrpSpPr/>
          <p:nvPr/>
        </p:nvGrpSpPr>
        <p:grpSpPr>
          <a:xfrm>
            <a:off x="945355" y="2013786"/>
            <a:ext cx="7822505" cy="3962609"/>
            <a:chOff x="956929" y="2383417"/>
            <a:chExt cx="7822505" cy="3179090"/>
          </a:xfrm>
        </p:grpSpPr>
        <p:sp>
          <p:nvSpPr>
            <p:cNvPr id="2" name="Rectangle 1">
              <a:extLst>
                <a:ext uri="{FF2B5EF4-FFF2-40B4-BE49-F238E27FC236}">
                  <a16:creationId xmlns:a16="http://schemas.microsoft.com/office/drawing/2014/main" id="{BA329FF4-7871-4B28-916D-74E1926820FC}"/>
                </a:ext>
              </a:extLst>
            </p:cNvPr>
            <p:cNvSpPr/>
            <p:nvPr/>
          </p:nvSpPr>
          <p:spPr bwMode="auto">
            <a:xfrm>
              <a:off x="956929" y="3065485"/>
              <a:ext cx="7822505" cy="2497022"/>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8" name="TextBox 7">
              <a:extLst>
                <a:ext uri="{FF2B5EF4-FFF2-40B4-BE49-F238E27FC236}">
                  <a16:creationId xmlns:a16="http://schemas.microsoft.com/office/drawing/2014/main" id="{7DB26668-7194-4D5B-8E04-0CEE6586CB44}"/>
                </a:ext>
              </a:extLst>
            </p:cNvPr>
            <p:cNvSpPr txBox="1"/>
            <p:nvPr/>
          </p:nvSpPr>
          <p:spPr>
            <a:xfrm>
              <a:off x="5634849" y="2383417"/>
              <a:ext cx="3103735" cy="707886"/>
            </a:xfrm>
            <a:prstGeom prst="rect">
              <a:avLst/>
            </a:prstGeom>
            <a:noFill/>
          </p:spPr>
          <p:txBody>
            <a:bodyPr wrap="none" rtlCol="0">
              <a:spAutoFit/>
            </a:bodyPr>
            <a:lstStyle/>
            <a:p>
              <a:r>
                <a:rPr lang="en-US" b="1" dirty="0">
                  <a:solidFill>
                    <a:srgbClr val="FF0000"/>
                  </a:solidFill>
                </a:rPr>
                <a:t>O(n) times: </a:t>
              </a:r>
            </a:p>
            <a:p>
              <a:r>
                <a:rPr lang="en-US" b="1" dirty="0">
                  <a:solidFill>
                    <a:srgbClr val="FF0000"/>
                  </a:solidFill>
                </a:rPr>
                <a:t>At most once per vertex</a:t>
              </a:r>
            </a:p>
          </p:txBody>
        </p:sp>
      </p:grpSp>
      <mc:AlternateContent xmlns:mc="http://schemas.openxmlformats.org/markup-compatibility/2006">
        <mc:Choice xmlns:p14="http://schemas.microsoft.com/office/powerpoint/2010/main" Requires="p14">
          <p:contentPart p14:bwMode="auto" r:id="rId4">
            <p14:nvContentPartPr>
              <p14:cNvPr id="6" name="Ink 5"/>
              <p14:cNvContentPartPr/>
              <p14:nvPr/>
            </p14:nvContentPartPr>
            <p14:xfrm>
              <a:off x="795960" y="3695040"/>
              <a:ext cx="7245720" cy="1281600"/>
            </p14:xfrm>
          </p:contentPart>
        </mc:Choice>
        <mc:Fallback>
          <p:pic>
            <p:nvPicPr>
              <p:cNvPr id="6" name="Ink 5"/>
              <p:cNvPicPr/>
              <p:nvPr/>
            </p:nvPicPr>
            <p:blipFill>
              <a:blip r:embed="rId5"/>
              <a:stretch>
                <a:fillRect/>
              </a:stretch>
            </p:blipFill>
            <p:spPr>
              <a:xfrm>
                <a:off x="781560" y="3681000"/>
                <a:ext cx="7269480" cy="1310400"/>
              </a:xfrm>
              <a:prstGeom prst="rect">
                <a:avLst/>
              </a:prstGeom>
            </p:spPr>
          </p:pic>
        </mc:Fallback>
      </mc:AlternateContent>
    </p:spTree>
    <p:extLst>
      <p:ext uri="{BB962C8B-B14F-4D97-AF65-F5344CB8AC3E}">
        <p14:creationId xmlns:p14="http://schemas.microsoft.com/office/powerpoint/2010/main" val="408391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Properties of BFS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eaLnBrk="1" hangingPunct="1">
                  <a:lnSpc>
                    <a:spcPct val="80000"/>
                  </a:lnSpc>
                </a:pPr>
                <a:endParaRPr lang="en-US" altLang="en-US" sz="2400" dirty="0">
                  <a:solidFill>
                    <a:srgbClr val="0070C0"/>
                  </a:solidFill>
                </a:endParaRPr>
              </a:p>
              <a:p>
                <a:pPr eaLnBrk="1" hangingPunct="1">
                  <a:lnSpc>
                    <a:spcPct val="80000"/>
                  </a:lnSpc>
                </a:pPr>
                <a:r>
                  <a:rPr lang="en-US" altLang="en-US" sz="2400" dirty="0">
                    <a:solidFill>
                      <a:srgbClr val="0070C0"/>
                    </a:solidFill>
                  </a:rPr>
                  <a:t>BFS(</a:t>
                </a:r>
                <a14:m>
                  <m:oMath xmlns:m="http://schemas.openxmlformats.org/officeDocument/2006/math">
                    <m:r>
                      <a:rPr lang="en-US" altLang="en-US" sz="2400" i="1" dirty="0" smtClean="0">
                        <a:solidFill>
                          <a:srgbClr val="0070C0"/>
                        </a:solidFill>
                        <a:latin typeface="Cambria Math" panose="02040503050406030204" pitchFamily="18" charset="0"/>
                      </a:rPr>
                      <m:t>𝑠</m:t>
                    </m:r>
                  </m:oMath>
                </a14:m>
                <a:r>
                  <a:rPr lang="en-US" altLang="en-US" sz="2400" dirty="0">
                    <a:solidFill>
                      <a:srgbClr val="0070C0"/>
                    </a:solidFill>
                  </a:rPr>
                  <a:t>) </a:t>
                </a:r>
                <a:r>
                  <a:rPr lang="en-US" altLang="en-US" sz="2400" dirty="0"/>
                  <a:t>visits a vertex </a:t>
                </a:r>
                <a14:m>
                  <m:oMath xmlns:m="http://schemas.openxmlformats.org/officeDocument/2006/math">
                    <m:r>
                      <a:rPr lang="en-US" altLang="en-US" sz="2400" i="1" dirty="0" smtClean="0">
                        <a:latin typeface="Cambria Math" panose="02040503050406030204" pitchFamily="18" charset="0"/>
                      </a:rPr>
                      <m:t>𝑣</m:t>
                    </m:r>
                  </m:oMath>
                </a14:m>
                <a:r>
                  <a:rPr lang="en-US" altLang="en-US" sz="2400" dirty="0"/>
                  <a:t> if and only if there is a path from </a:t>
                </a:r>
                <a14:m>
                  <m:oMath xmlns:m="http://schemas.openxmlformats.org/officeDocument/2006/math">
                    <m:r>
                      <a:rPr lang="en-US" altLang="en-US" sz="2400" i="1" dirty="0" smtClean="0">
                        <a:latin typeface="Cambria Math" panose="02040503050406030204" pitchFamily="18" charset="0"/>
                      </a:rPr>
                      <m:t>𝑠</m:t>
                    </m:r>
                  </m:oMath>
                </a14:m>
                <a:r>
                  <a:rPr lang="en-US" altLang="en-US" sz="2400" dirty="0"/>
                  <a:t> to </a:t>
                </a:r>
                <a14:m>
                  <m:oMath xmlns:m="http://schemas.openxmlformats.org/officeDocument/2006/math">
                    <m:r>
                      <a:rPr lang="en-US" altLang="en-US" sz="2400" i="1" dirty="0" smtClean="0">
                        <a:latin typeface="Cambria Math" panose="02040503050406030204" pitchFamily="18" charset="0"/>
                      </a:rPr>
                      <m:t>𝑣</m:t>
                    </m:r>
                  </m:oMath>
                </a14:m>
                <a:endParaRPr lang="en-US" altLang="en-US" sz="2400" dirty="0"/>
              </a:p>
              <a:p>
                <a:pPr eaLnBrk="1" hangingPunct="1">
                  <a:lnSpc>
                    <a:spcPct val="80000"/>
                  </a:lnSpc>
                </a:pPr>
                <a:endParaRPr lang="en-US" altLang="en-US" sz="2400" dirty="0"/>
              </a:p>
              <a:p>
                <a:pPr eaLnBrk="1" hangingPunct="1">
                  <a:lnSpc>
                    <a:spcPct val="80000"/>
                  </a:lnSpc>
                </a:pPr>
                <a:r>
                  <a:rPr lang="en-US" altLang="en-US" sz="2400" dirty="0"/>
                  <a:t>Edges into then-undiscovered vertices define a tree – the “Breadth First spanning tree” of </a:t>
                </a:r>
                <a14:m>
                  <m:oMath xmlns:m="http://schemas.openxmlformats.org/officeDocument/2006/math">
                    <m:r>
                      <a:rPr lang="en-US" altLang="en-US" sz="2400" i="1" dirty="0" smtClean="0">
                        <a:latin typeface="Cambria Math" panose="02040503050406030204" pitchFamily="18" charset="0"/>
                      </a:rPr>
                      <m:t>𝐺</m:t>
                    </m:r>
                  </m:oMath>
                </a14:m>
                <a:endParaRPr lang="en-US" altLang="en-US" sz="2400" dirty="0"/>
              </a:p>
              <a:p>
                <a:pPr eaLnBrk="1" hangingPunct="1">
                  <a:lnSpc>
                    <a:spcPct val="80000"/>
                  </a:lnSpc>
                </a:pPr>
                <a:endParaRPr lang="en-US" altLang="en-US" sz="2400" dirty="0"/>
              </a:p>
              <a:p>
                <a:pPr eaLnBrk="1" hangingPunct="1">
                  <a:lnSpc>
                    <a:spcPct val="80000"/>
                  </a:lnSpc>
                </a:pPr>
                <a:r>
                  <a:rPr lang="en-US" altLang="en-US" sz="2400" dirty="0"/>
                  <a:t>Level </a:t>
                </a:r>
                <a14:m>
                  <m:oMath xmlns:m="http://schemas.openxmlformats.org/officeDocument/2006/math">
                    <m:r>
                      <a:rPr lang="en-US" altLang="en-US" sz="2400" b="0" i="1" smtClean="0">
                        <a:latin typeface="Cambria Math" panose="02040503050406030204" pitchFamily="18" charset="0"/>
                      </a:rPr>
                      <m:t>𝑖</m:t>
                    </m:r>
                  </m:oMath>
                </a14:m>
                <a:r>
                  <a:rPr lang="en-US" altLang="en-US" sz="2400" dirty="0"/>
                  <a:t> in the tree are exactly all vertices </a:t>
                </a:r>
                <a14:m>
                  <m:oMath xmlns:m="http://schemas.openxmlformats.org/officeDocument/2006/math">
                    <m:r>
                      <a:rPr lang="en-US" altLang="en-US" sz="2400" i="1" dirty="0" smtClean="0">
                        <a:latin typeface="Cambria Math" panose="02040503050406030204" pitchFamily="18" charset="0"/>
                      </a:rPr>
                      <m:t>𝑣</m:t>
                    </m:r>
                  </m:oMath>
                </a14:m>
                <a:r>
                  <a:rPr lang="en-US" altLang="en-US" sz="2400" dirty="0"/>
                  <a:t> </a:t>
                </a:r>
                <a:r>
                  <a:rPr lang="en-US" altLang="en-US" sz="2400" dirty="0" err="1"/>
                  <a:t>s.t.</a:t>
                </a:r>
                <a:r>
                  <a:rPr lang="en-US" altLang="en-US" sz="2400" dirty="0"/>
                  <a:t>, the shortest path (in </a:t>
                </a:r>
                <a14:m>
                  <m:oMath xmlns:m="http://schemas.openxmlformats.org/officeDocument/2006/math">
                    <m:r>
                      <a:rPr lang="en-US" altLang="en-US" sz="2400" i="1" dirty="0" smtClean="0">
                        <a:latin typeface="Cambria Math" panose="02040503050406030204" pitchFamily="18" charset="0"/>
                      </a:rPr>
                      <m:t>𝐺</m:t>
                    </m:r>
                  </m:oMath>
                </a14:m>
                <a:r>
                  <a:rPr lang="en-US" altLang="en-US" sz="2400" dirty="0"/>
                  <a:t>) from the root </a:t>
                </a:r>
                <a14:m>
                  <m:oMath xmlns:m="http://schemas.openxmlformats.org/officeDocument/2006/math">
                    <m:r>
                      <a:rPr lang="en-US" altLang="en-US" sz="2400" i="1" dirty="0" smtClean="0">
                        <a:latin typeface="Cambria Math" panose="02040503050406030204" pitchFamily="18" charset="0"/>
                      </a:rPr>
                      <m:t>𝑠</m:t>
                    </m:r>
                  </m:oMath>
                </a14:m>
                <a:r>
                  <a:rPr lang="en-US" altLang="en-US" sz="2400" dirty="0"/>
                  <a:t> to </a:t>
                </a:r>
                <a14:m>
                  <m:oMath xmlns:m="http://schemas.openxmlformats.org/officeDocument/2006/math">
                    <m:r>
                      <a:rPr lang="en-US" altLang="en-US" sz="2400" i="1" dirty="0" smtClean="0">
                        <a:latin typeface="Cambria Math" panose="02040503050406030204" pitchFamily="18" charset="0"/>
                      </a:rPr>
                      <m:t>𝑣</m:t>
                    </m:r>
                  </m:oMath>
                </a14:m>
                <a:r>
                  <a:rPr lang="en-US" altLang="en-US" sz="2400" dirty="0"/>
                  <a:t> is of length </a:t>
                </a:r>
                <a14:m>
                  <m:oMath xmlns:m="http://schemas.openxmlformats.org/officeDocument/2006/math">
                    <m:r>
                      <a:rPr lang="en-US" altLang="en-US" sz="2400" i="1" dirty="0" smtClean="0">
                        <a:latin typeface="Cambria Math" panose="02040503050406030204" pitchFamily="18" charset="0"/>
                      </a:rPr>
                      <m:t>𝑖</m:t>
                    </m:r>
                  </m:oMath>
                </a14:m>
                <a:endParaRPr lang="en-US" altLang="en-US" sz="2400" dirty="0"/>
              </a:p>
              <a:p>
                <a:pPr eaLnBrk="1" hangingPunct="1">
                  <a:lnSpc>
                    <a:spcPct val="80000"/>
                  </a:lnSpc>
                </a:pPr>
                <a:endParaRPr lang="en-US" altLang="en-US" sz="2400" dirty="0"/>
              </a:p>
              <a:p>
                <a:pPr eaLnBrk="1" hangingPunct="1">
                  <a:lnSpc>
                    <a:spcPct val="80000"/>
                  </a:lnSpc>
                </a:pPr>
                <a:r>
                  <a:rPr lang="en-US" altLang="en-US" sz="2400" dirty="0">
                    <a:solidFill>
                      <a:srgbClr val="FF0000"/>
                    </a:solidFill>
                  </a:rPr>
                  <a:t>All</a:t>
                </a:r>
                <a:r>
                  <a:rPr lang="en-US" altLang="en-US" sz="2400" dirty="0"/>
                  <a:t> nontree edges join vertices on the same or adjacent levels of the tree</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963" r="-296"/>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26</a:t>
            </a:fld>
            <a:endParaRPr lang="en-US" altLang="en-US" sz="1400">
              <a:latin typeface="Tahoma" panose="020B060403050404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Ink 1"/>
              <p14:cNvContentPartPr/>
              <p14:nvPr/>
            </p14:nvContentPartPr>
            <p14:xfrm>
              <a:off x="41040" y="140040"/>
              <a:ext cx="9131040" cy="5180760"/>
            </p14:xfrm>
          </p:contentPart>
        </mc:Choice>
        <mc:Fallback>
          <p:pic>
            <p:nvPicPr>
              <p:cNvPr id="2" name="Ink 1"/>
              <p:cNvPicPr/>
              <p:nvPr/>
            </p:nvPicPr>
            <p:blipFill>
              <a:blip r:embed="rId5"/>
              <a:stretch>
                <a:fillRect/>
              </a:stretch>
            </p:blipFill>
            <p:spPr>
              <a:xfrm>
                <a:off x="25920" y="124920"/>
                <a:ext cx="9158400" cy="5211720"/>
              </a:xfrm>
              <a:prstGeom prst="rect">
                <a:avLst/>
              </a:prstGeom>
            </p:spPr>
          </p:pic>
        </mc:Fallback>
      </mc:AlternateContent>
    </p:spTree>
    <p:extLst>
      <p:ext uri="{BB962C8B-B14F-4D97-AF65-F5344CB8AC3E}">
        <p14:creationId xmlns:p14="http://schemas.microsoft.com/office/powerpoint/2010/main" val="15488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p:txBody>
          <a:bodyPr/>
          <a:lstStyle/>
          <a:p>
            <a:pPr>
              <a:defRPr/>
            </a:pPr>
            <a:fld id="{08E4C32A-0811-2C43-A4C6-D08AFA54FDC5}" type="slidenum">
              <a:rPr lang="en-US"/>
              <a:pPr>
                <a:defRPr/>
              </a:pPr>
              <a:t>27</a:t>
            </a:fld>
            <a:endParaRPr lang="en-US"/>
          </a:p>
        </p:txBody>
      </p:sp>
      <p:sp>
        <p:nvSpPr>
          <p:cNvPr id="262146" name="Rectangle 2"/>
          <p:cNvSpPr>
            <a:spLocks noGrp="1" noChangeArrowheads="1"/>
          </p:cNvSpPr>
          <p:nvPr>
            <p:ph type="title"/>
          </p:nvPr>
        </p:nvSpPr>
        <p:spPr/>
        <p:txBody>
          <a:bodyPr/>
          <a:lstStyle/>
          <a:p>
            <a:pPr eaLnBrk="1" hangingPunct="1">
              <a:defRPr/>
            </a:pPr>
            <a:r>
              <a:rPr kumimoji="1" lang="en-US" sz="3600" dirty="0">
                <a:solidFill>
                  <a:srgbClr val="002060"/>
                </a:solidFill>
              </a:rPr>
              <a:t>BFS Application: Shortest Paths</a:t>
            </a:r>
          </a:p>
        </p:txBody>
      </p:sp>
      <p:sp>
        <p:nvSpPr>
          <p:cNvPr id="262147" name="Oval 3"/>
          <p:cNvSpPr>
            <a:spLocks noChangeArrowheads="1"/>
          </p:cNvSpPr>
          <p:nvPr/>
        </p:nvSpPr>
        <p:spPr bwMode="auto">
          <a:xfrm rot="-63699">
            <a:off x="4375150" y="1321707"/>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1</a:t>
            </a:r>
          </a:p>
        </p:txBody>
      </p:sp>
      <p:sp>
        <p:nvSpPr>
          <p:cNvPr id="262148" name="Oval 4"/>
          <p:cNvSpPr>
            <a:spLocks noChangeArrowheads="1"/>
          </p:cNvSpPr>
          <p:nvPr/>
        </p:nvSpPr>
        <p:spPr bwMode="auto">
          <a:xfrm rot="-63699">
            <a:off x="3398838" y="2101170"/>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2</a:t>
            </a:r>
          </a:p>
        </p:txBody>
      </p:sp>
      <p:sp>
        <p:nvSpPr>
          <p:cNvPr id="262149" name="Oval 5"/>
          <p:cNvSpPr>
            <a:spLocks noChangeArrowheads="1"/>
          </p:cNvSpPr>
          <p:nvPr/>
        </p:nvSpPr>
        <p:spPr bwMode="auto">
          <a:xfrm rot="-63699">
            <a:off x="5916613" y="22837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3</a:t>
            </a:r>
          </a:p>
        </p:txBody>
      </p:sp>
      <p:sp>
        <p:nvSpPr>
          <p:cNvPr id="262150" name="Oval 6"/>
          <p:cNvSpPr>
            <a:spLocks noChangeArrowheads="1"/>
          </p:cNvSpPr>
          <p:nvPr/>
        </p:nvSpPr>
        <p:spPr bwMode="auto">
          <a:xfrm rot="-63699">
            <a:off x="3910013" y="49888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FF0000"/>
                </a:solidFill>
                <a:latin typeface="Times New Roman" charset="0"/>
                <a:cs typeface="+mn-cs"/>
              </a:rPr>
              <a:t>10</a:t>
            </a:r>
          </a:p>
        </p:txBody>
      </p:sp>
      <p:sp>
        <p:nvSpPr>
          <p:cNvPr id="262151" name="Oval 7"/>
          <p:cNvSpPr>
            <a:spLocks noChangeArrowheads="1"/>
          </p:cNvSpPr>
          <p:nvPr/>
        </p:nvSpPr>
        <p:spPr bwMode="auto">
          <a:xfrm rot="-63699">
            <a:off x="3890963" y="39982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5</a:t>
            </a:r>
          </a:p>
        </p:txBody>
      </p:sp>
      <p:sp>
        <p:nvSpPr>
          <p:cNvPr id="262152" name="Oval 8"/>
          <p:cNvSpPr>
            <a:spLocks noChangeArrowheads="1"/>
          </p:cNvSpPr>
          <p:nvPr/>
        </p:nvSpPr>
        <p:spPr bwMode="auto">
          <a:xfrm rot="-63699">
            <a:off x="2573338" y="2802845"/>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4</a:t>
            </a:r>
          </a:p>
        </p:txBody>
      </p:sp>
      <p:sp>
        <p:nvSpPr>
          <p:cNvPr id="262153" name="Oval 9"/>
          <p:cNvSpPr>
            <a:spLocks noChangeArrowheads="1"/>
          </p:cNvSpPr>
          <p:nvPr/>
        </p:nvSpPr>
        <p:spPr bwMode="auto">
          <a:xfrm rot="-63699">
            <a:off x="2586262" y="3945845"/>
            <a:ext cx="396426"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9</a:t>
            </a:r>
          </a:p>
        </p:txBody>
      </p:sp>
      <p:sp>
        <p:nvSpPr>
          <p:cNvPr id="262154" name="Oval 10"/>
          <p:cNvSpPr>
            <a:spLocks noChangeArrowheads="1"/>
          </p:cNvSpPr>
          <p:nvPr/>
        </p:nvSpPr>
        <p:spPr bwMode="auto">
          <a:xfrm rot="-63699">
            <a:off x="2224312" y="4942795"/>
            <a:ext cx="396426"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12</a:t>
            </a:r>
          </a:p>
        </p:txBody>
      </p:sp>
      <p:sp>
        <p:nvSpPr>
          <p:cNvPr id="262155" name="Oval 11"/>
          <p:cNvSpPr>
            <a:spLocks noChangeArrowheads="1"/>
          </p:cNvSpPr>
          <p:nvPr/>
        </p:nvSpPr>
        <p:spPr bwMode="auto">
          <a:xfrm rot="-63699">
            <a:off x="1173163" y="54206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8</a:t>
            </a:r>
          </a:p>
        </p:txBody>
      </p:sp>
      <p:sp>
        <p:nvSpPr>
          <p:cNvPr id="262156" name="Oval 12"/>
          <p:cNvSpPr>
            <a:spLocks noChangeArrowheads="1"/>
          </p:cNvSpPr>
          <p:nvPr/>
        </p:nvSpPr>
        <p:spPr bwMode="auto">
          <a:xfrm rot="-63699">
            <a:off x="1787750" y="6093732"/>
            <a:ext cx="396426"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FF0000"/>
                </a:solidFill>
                <a:latin typeface="Times New Roman" charset="0"/>
                <a:cs typeface="+mn-cs"/>
              </a:rPr>
              <a:t>13</a:t>
            </a:r>
          </a:p>
        </p:txBody>
      </p:sp>
      <p:sp>
        <p:nvSpPr>
          <p:cNvPr id="262157" name="Oval 13"/>
          <p:cNvSpPr>
            <a:spLocks noChangeArrowheads="1"/>
          </p:cNvSpPr>
          <p:nvPr/>
        </p:nvSpPr>
        <p:spPr bwMode="auto">
          <a:xfrm rot="-63699">
            <a:off x="5935663" y="3274332"/>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6</a:t>
            </a:r>
          </a:p>
        </p:txBody>
      </p:sp>
      <p:sp>
        <p:nvSpPr>
          <p:cNvPr id="262158" name="Oval 14"/>
          <p:cNvSpPr>
            <a:spLocks noChangeArrowheads="1"/>
          </p:cNvSpPr>
          <p:nvPr/>
        </p:nvSpPr>
        <p:spPr bwMode="auto">
          <a:xfrm rot="-63699">
            <a:off x="7007225" y="3558495"/>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7</a:t>
            </a:r>
          </a:p>
        </p:txBody>
      </p:sp>
      <p:sp>
        <p:nvSpPr>
          <p:cNvPr id="262159" name="Oval 15"/>
          <p:cNvSpPr>
            <a:spLocks noChangeArrowheads="1"/>
          </p:cNvSpPr>
          <p:nvPr/>
        </p:nvSpPr>
        <p:spPr bwMode="auto">
          <a:xfrm rot="-63699">
            <a:off x="7024688" y="4472895"/>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FF0000"/>
                </a:solidFill>
                <a:latin typeface="Times New Roman" charset="0"/>
                <a:cs typeface="+mn-cs"/>
              </a:rPr>
              <a:t>11</a:t>
            </a:r>
          </a:p>
        </p:txBody>
      </p:sp>
      <p:sp>
        <p:nvSpPr>
          <p:cNvPr id="262163" name="Line 19"/>
          <p:cNvSpPr>
            <a:spLocks noChangeShapeType="1"/>
          </p:cNvSpPr>
          <p:nvPr/>
        </p:nvSpPr>
        <p:spPr bwMode="auto">
          <a:xfrm rot="21536301" flipH="1">
            <a:off x="2527300" y="4330020"/>
            <a:ext cx="152400" cy="533400"/>
          </a:xfrm>
          <a:prstGeom prst="line">
            <a:avLst/>
          </a:prstGeom>
          <a:noFill/>
          <a:ln w="38100" cap="rnd">
            <a:solidFill>
              <a:schemeClr val="tx1"/>
            </a:solidFill>
            <a:prstDash val="sysDot"/>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cxnSp>
        <p:nvCxnSpPr>
          <p:cNvPr id="3" name="Straight Connector 2">
            <a:extLst>
              <a:ext uri="{FF2B5EF4-FFF2-40B4-BE49-F238E27FC236}">
                <a16:creationId xmlns:a16="http://schemas.microsoft.com/office/drawing/2014/main" id="{47151E6D-AC5E-4C32-84C9-01E618BCF54E}"/>
              </a:ext>
            </a:extLst>
          </p:cNvPr>
          <p:cNvCxnSpPr>
            <a:stCxn id="262147" idx="3"/>
            <a:endCxn id="262148" idx="7"/>
          </p:cNvCxnSpPr>
          <p:nvPr/>
        </p:nvCxnSpPr>
        <p:spPr bwMode="auto">
          <a:xfrm flipH="1">
            <a:off x="3721523" y="1649384"/>
            <a:ext cx="711942" cy="505109"/>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AD215B62-284D-4957-9A62-189D524B2EA0}"/>
              </a:ext>
            </a:extLst>
          </p:cNvPr>
          <p:cNvCxnSpPr>
            <a:cxnSpLocks/>
            <a:stCxn id="262148" idx="3"/>
            <a:endCxn id="262152" idx="7"/>
          </p:cNvCxnSpPr>
          <p:nvPr/>
        </p:nvCxnSpPr>
        <p:spPr bwMode="auto">
          <a:xfrm flipH="1">
            <a:off x="2896023" y="2428847"/>
            <a:ext cx="561130" cy="42732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5DDE7E1B-B617-45A7-933F-2F1EF6494F68}"/>
              </a:ext>
            </a:extLst>
          </p:cNvPr>
          <p:cNvCxnSpPr>
            <a:cxnSpLocks/>
            <a:stCxn id="262149" idx="2"/>
            <a:endCxn id="262148" idx="6"/>
          </p:cNvCxnSpPr>
          <p:nvPr/>
        </p:nvCxnSpPr>
        <p:spPr bwMode="auto">
          <a:xfrm flipH="1" flipV="1">
            <a:off x="3779805" y="2288140"/>
            <a:ext cx="2136841" cy="18962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FF4E59C3-FC7C-41D5-90A1-B767DCA0E454}"/>
              </a:ext>
            </a:extLst>
          </p:cNvPr>
          <p:cNvCxnSpPr>
            <a:cxnSpLocks/>
            <a:stCxn id="262147" idx="5"/>
            <a:endCxn id="262149" idx="1"/>
          </p:cNvCxnSpPr>
          <p:nvPr/>
        </p:nvCxnSpPr>
        <p:spPr bwMode="auto">
          <a:xfrm>
            <a:off x="4702827" y="1644392"/>
            <a:ext cx="1267109" cy="697655"/>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46359ABC-8D97-4992-A9DC-C5FEA0106E69}"/>
              </a:ext>
            </a:extLst>
          </p:cNvPr>
          <p:cNvCxnSpPr>
            <a:cxnSpLocks/>
            <a:stCxn id="262149" idx="4"/>
            <a:endCxn id="262157" idx="0"/>
          </p:cNvCxnSpPr>
          <p:nvPr/>
        </p:nvCxnSpPr>
        <p:spPr bwMode="auto">
          <a:xfrm>
            <a:off x="6110643" y="2664699"/>
            <a:ext cx="11990" cy="6096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C52D6EA4-C53D-49A3-890D-8032EBF8EEB8}"/>
              </a:ext>
            </a:extLst>
          </p:cNvPr>
          <p:cNvCxnSpPr>
            <a:cxnSpLocks/>
            <a:stCxn id="262149" idx="5"/>
            <a:endCxn id="262158" idx="0"/>
          </p:cNvCxnSpPr>
          <p:nvPr/>
        </p:nvCxnSpPr>
        <p:spPr bwMode="auto">
          <a:xfrm>
            <a:off x="6244290" y="2606417"/>
            <a:ext cx="949905" cy="95211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6A12C775-896E-4272-A018-6FAEC91E0B28}"/>
              </a:ext>
            </a:extLst>
          </p:cNvPr>
          <p:cNvCxnSpPr>
            <a:cxnSpLocks/>
            <a:stCxn id="262157" idx="6"/>
            <a:endCxn id="262158" idx="2"/>
          </p:cNvCxnSpPr>
          <p:nvPr/>
        </p:nvCxnSpPr>
        <p:spPr bwMode="auto">
          <a:xfrm>
            <a:off x="6316630" y="3461302"/>
            <a:ext cx="690628" cy="29122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6404D574-17B4-4230-8B35-9F56FFE0B798}"/>
              </a:ext>
            </a:extLst>
          </p:cNvPr>
          <p:cNvCxnSpPr>
            <a:cxnSpLocks/>
            <a:stCxn id="262159" idx="0"/>
            <a:endCxn id="262158" idx="4"/>
          </p:cNvCxnSpPr>
          <p:nvPr/>
        </p:nvCxnSpPr>
        <p:spPr bwMode="auto">
          <a:xfrm flipH="1" flipV="1">
            <a:off x="7201255" y="3939462"/>
            <a:ext cx="10403" cy="5334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E7043F17-6133-4D5A-A5BE-41903C3F4B33}"/>
              </a:ext>
            </a:extLst>
          </p:cNvPr>
          <p:cNvCxnSpPr>
            <a:cxnSpLocks/>
            <a:stCxn id="262152" idx="5"/>
            <a:endCxn id="262151" idx="0"/>
          </p:cNvCxnSpPr>
          <p:nvPr/>
        </p:nvCxnSpPr>
        <p:spPr bwMode="auto">
          <a:xfrm>
            <a:off x="2901015" y="3125530"/>
            <a:ext cx="1176918" cy="872735"/>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782C3379-D3C8-4555-8658-DBF52E88728F}"/>
              </a:ext>
            </a:extLst>
          </p:cNvPr>
          <p:cNvCxnSpPr>
            <a:cxnSpLocks/>
            <a:stCxn id="262149" idx="3"/>
            <a:endCxn id="262151" idx="7"/>
          </p:cNvCxnSpPr>
          <p:nvPr/>
        </p:nvCxnSpPr>
        <p:spPr bwMode="auto">
          <a:xfrm flipH="1">
            <a:off x="4213648" y="2611409"/>
            <a:ext cx="1761280" cy="144014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7C12EA0C-8DEF-473B-84F6-85771B2197D2}"/>
              </a:ext>
            </a:extLst>
          </p:cNvPr>
          <p:cNvCxnSpPr>
            <a:cxnSpLocks/>
            <a:stCxn id="262151" idx="4"/>
            <a:endCxn id="262150" idx="0"/>
          </p:cNvCxnSpPr>
          <p:nvPr/>
        </p:nvCxnSpPr>
        <p:spPr bwMode="auto">
          <a:xfrm>
            <a:off x="4084993" y="4379199"/>
            <a:ext cx="11990" cy="6096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F063686A-3053-4A75-ADBA-959241948D18}"/>
              </a:ext>
            </a:extLst>
          </p:cNvPr>
          <p:cNvCxnSpPr>
            <a:cxnSpLocks/>
            <a:stCxn id="262152" idx="4"/>
            <a:endCxn id="262153" idx="0"/>
          </p:cNvCxnSpPr>
          <p:nvPr/>
        </p:nvCxnSpPr>
        <p:spPr bwMode="auto">
          <a:xfrm>
            <a:off x="2767368" y="3183812"/>
            <a:ext cx="13577" cy="76206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53A01DF5-0231-4651-B55A-B0AD9B6CFE95}"/>
              </a:ext>
            </a:extLst>
          </p:cNvPr>
          <p:cNvCxnSpPr>
            <a:cxnSpLocks/>
            <a:stCxn id="262152" idx="3"/>
            <a:endCxn id="262155" idx="0"/>
          </p:cNvCxnSpPr>
          <p:nvPr/>
        </p:nvCxnSpPr>
        <p:spPr bwMode="auto">
          <a:xfrm flipH="1">
            <a:off x="1360133" y="3130522"/>
            <a:ext cx="1271520" cy="2290143"/>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254C9818-805E-4C05-918E-55F1926E8052}"/>
              </a:ext>
            </a:extLst>
          </p:cNvPr>
          <p:cNvCxnSpPr>
            <a:cxnSpLocks/>
            <a:stCxn id="262154" idx="2"/>
            <a:endCxn id="262155" idx="6"/>
          </p:cNvCxnSpPr>
          <p:nvPr/>
        </p:nvCxnSpPr>
        <p:spPr bwMode="auto">
          <a:xfrm flipH="1">
            <a:off x="1554130" y="5136968"/>
            <a:ext cx="670216" cy="470634"/>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80A42E0A-4273-4660-B30A-01EE604FE474}"/>
              </a:ext>
            </a:extLst>
          </p:cNvPr>
          <p:cNvCxnSpPr>
            <a:cxnSpLocks/>
            <a:stCxn id="262150" idx="2"/>
            <a:endCxn id="262156" idx="7"/>
          </p:cNvCxnSpPr>
          <p:nvPr/>
        </p:nvCxnSpPr>
        <p:spPr bwMode="auto">
          <a:xfrm flipH="1">
            <a:off x="2123601" y="5182862"/>
            <a:ext cx="1786445" cy="96409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F30EF090-63F8-4CAF-8A19-DC514A7F9786}"/>
              </a:ext>
            </a:extLst>
          </p:cNvPr>
          <p:cNvCxnSpPr>
            <a:cxnSpLocks/>
            <a:stCxn id="262155" idx="5"/>
            <a:endCxn id="262156" idx="1"/>
          </p:cNvCxnSpPr>
          <p:nvPr/>
        </p:nvCxnSpPr>
        <p:spPr bwMode="auto">
          <a:xfrm>
            <a:off x="1500840" y="5743317"/>
            <a:ext cx="342493" cy="408831"/>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a:extLst>
              <a:ext uri="{FF2B5EF4-FFF2-40B4-BE49-F238E27FC236}">
                <a16:creationId xmlns:a16="http://schemas.microsoft.com/office/drawing/2014/main" id="{B9E438C4-6C38-40D0-95DC-5F6D024BEDB7}"/>
              </a:ext>
            </a:extLst>
          </p:cNvPr>
          <p:cNvCxnSpPr>
            <a:cxnSpLocks/>
            <a:stCxn id="262154" idx="3"/>
            <a:endCxn id="262156" idx="0"/>
          </p:cNvCxnSpPr>
          <p:nvPr/>
        </p:nvCxnSpPr>
        <p:spPr bwMode="auto">
          <a:xfrm flipH="1">
            <a:off x="1982433" y="5270573"/>
            <a:ext cx="302454" cy="823192"/>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Freeform 37" descr="25%">
            <a:extLst>
              <a:ext uri="{FF2B5EF4-FFF2-40B4-BE49-F238E27FC236}">
                <a16:creationId xmlns:a16="http://schemas.microsoft.com/office/drawing/2014/main" id="{11CBA2E3-4CDD-4B65-890D-3BBE297CB853}"/>
              </a:ext>
            </a:extLst>
          </p:cNvPr>
          <p:cNvSpPr>
            <a:spLocks/>
          </p:cNvSpPr>
          <p:nvPr/>
        </p:nvSpPr>
        <p:spPr bwMode="auto">
          <a:xfrm>
            <a:off x="3179635" y="1946712"/>
            <a:ext cx="3276600" cy="838200"/>
          </a:xfrm>
          <a:custGeom>
            <a:avLst/>
            <a:gdLst>
              <a:gd name="T0" fmla="*/ 0 w 2064"/>
              <a:gd name="T1" fmla="*/ 0 h 528"/>
              <a:gd name="T2" fmla="*/ 48 w 2064"/>
              <a:gd name="T3" fmla="*/ 432 h 528"/>
              <a:gd name="T4" fmla="*/ 2064 w 2064"/>
              <a:gd name="T5" fmla="*/ 528 h 528"/>
              <a:gd name="T6" fmla="*/ 2016 w 2064"/>
              <a:gd name="T7" fmla="*/ 144 h 528"/>
              <a:gd name="T8" fmla="*/ 0 w 2064"/>
              <a:gd name="T9" fmla="*/ 0 h 528"/>
            </a:gdLst>
            <a:ahLst/>
            <a:cxnLst>
              <a:cxn ang="0">
                <a:pos x="T0" y="T1"/>
              </a:cxn>
              <a:cxn ang="0">
                <a:pos x="T2" y="T3"/>
              </a:cxn>
              <a:cxn ang="0">
                <a:pos x="T4" y="T5"/>
              </a:cxn>
              <a:cxn ang="0">
                <a:pos x="T6" y="T7"/>
              </a:cxn>
              <a:cxn ang="0">
                <a:pos x="T8" y="T9"/>
              </a:cxn>
            </a:cxnLst>
            <a:rect l="0" t="0" r="r" b="b"/>
            <a:pathLst>
              <a:path w="2064" h="528">
                <a:moveTo>
                  <a:pt x="0" y="0"/>
                </a:moveTo>
                <a:lnTo>
                  <a:pt x="48" y="432"/>
                </a:lnTo>
                <a:lnTo>
                  <a:pt x="2064" y="528"/>
                </a:lnTo>
                <a:lnTo>
                  <a:pt x="2016" y="144"/>
                </a:lnTo>
                <a:lnTo>
                  <a:pt x="0" y="0"/>
                </a:lnTo>
                <a:close/>
              </a:path>
            </a:pathLst>
          </a:custGeom>
          <a:solidFill>
            <a:srgbClr val="009900">
              <a:alpha val="33000"/>
            </a:srgbClr>
          </a:solidFill>
          <a:ln>
            <a:noFill/>
          </a:ln>
          <a:effectLst/>
          <a:extLst>
            <a:ext uri="{91240B29-F687-4f45-9708-019B960494DF}">
              <a14:hiddenLine xmlns="" xmlns:a14="http://schemas.microsoft.com/office/drawing/2010/main" w="28575" cap="flat" cmpd="sng">
                <a:solidFill>
                  <a:srgbClr val="009900"/>
                </a:solidFill>
                <a:prstDash val="solid"/>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37" name="Freeform 36" descr="25%">
            <a:extLst>
              <a:ext uri="{FF2B5EF4-FFF2-40B4-BE49-F238E27FC236}">
                <a16:creationId xmlns:a16="http://schemas.microsoft.com/office/drawing/2014/main" id="{FED12461-5815-4AF7-AAE8-C1E0EF601E0E}"/>
              </a:ext>
            </a:extLst>
          </p:cNvPr>
          <p:cNvSpPr>
            <a:spLocks/>
          </p:cNvSpPr>
          <p:nvPr/>
        </p:nvSpPr>
        <p:spPr bwMode="auto">
          <a:xfrm>
            <a:off x="2432424" y="2590810"/>
            <a:ext cx="5257800" cy="1905000"/>
          </a:xfrm>
          <a:custGeom>
            <a:avLst/>
            <a:gdLst>
              <a:gd name="T0" fmla="*/ 96 w 3312"/>
              <a:gd name="T1" fmla="*/ 0 h 1200"/>
              <a:gd name="T2" fmla="*/ 0 w 3312"/>
              <a:gd name="T3" fmla="*/ 336 h 1200"/>
              <a:gd name="T4" fmla="*/ 1008 w 3312"/>
              <a:gd name="T5" fmla="*/ 1200 h 1200"/>
              <a:gd name="T6" fmla="*/ 2352 w 3312"/>
              <a:gd name="T7" fmla="*/ 720 h 1200"/>
              <a:gd name="T8" fmla="*/ 3264 w 3312"/>
              <a:gd name="T9" fmla="*/ 912 h 1200"/>
              <a:gd name="T10" fmla="*/ 3312 w 3312"/>
              <a:gd name="T11" fmla="*/ 576 h 1200"/>
              <a:gd name="T12" fmla="*/ 2016 w 3312"/>
              <a:gd name="T13" fmla="*/ 240 h 1200"/>
              <a:gd name="T14" fmla="*/ 1152 w 3312"/>
              <a:gd name="T15" fmla="*/ 672 h 1200"/>
              <a:gd name="T16" fmla="*/ 96 w 3312"/>
              <a:gd name="T17" fmla="*/ 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12" h="1200">
                <a:moveTo>
                  <a:pt x="96" y="0"/>
                </a:moveTo>
                <a:lnTo>
                  <a:pt x="0" y="336"/>
                </a:lnTo>
                <a:lnTo>
                  <a:pt x="1008" y="1200"/>
                </a:lnTo>
                <a:lnTo>
                  <a:pt x="2352" y="720"/>
                </a:lnTo>
                <a:lnTo>
                  <a:pt x="3264" y="912"/>
                </a:lnTo>
                <a:lnTo>
                  <a:pt x="3312" y="576"/>
                </a:lnTo>
                <a:lnTo>
                  <a:pt x="2016" y="240"/>
                </a:lnTo>
                <a:lnTo>
                  <a:pt x="1152" y="672"/>
                </a:lnTo>
                <a:lnTo>
                  <a:pt x="96" y="0"/>
                </a:lnTo>
                <a:close/>
              </a:path>
            </a:pathLst>
          </a:custGeom>
          <a:solidFill>
            <a:srgbClr val="0070C0">
              <a:alpha val="25000"/>
            </a:srgbClr>
          </a:solidFill>
          <a:ln>
            <a:noFill/>
          </a:ln>
          <a:effectLst/>
          <a:extLst>
            <a:ext uri="{91240B29-F687-4f45-9708-019B960494DF}">
              <a14:hiddenLine xmlns="" xmlns:a14="http://schemas.microsoft.com/office/drawing/2010/main" w="28575" cap="flat" cmpd="sng">
                <a:solidFill>
                  <a:srgbClr val="0033CC"/>
                </a:solidFill>
                <a:prstDash val="solid"/>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40" name="Freeform 38" descr="25%">
            <a:extLst>
              <a:ext uri="{FF2B5EF4-FFF2-40B4-BE49-F238E27FC236}">
                <a16:creationId xmlns:a16="http://schemas.microsoft.com/office/drawing/2014/main" id="{11D1B12A-F8D2-488D-A53C-4A9B68FEDA2C}"/>
              </a:ext>
            </a:extLst>
          </p:cNvPr>
          <p:cNvSpPr>
            <a:spLocks/>
          </p:cNvSpPr>
          <p:nvPr/>
        </p:nvSpPr>
        <p:spPr bwMode="auto">
          <a:xfrm>
            <a:off x="1002552" y="3705420"/>
            <a:ext cx="6629400" cy="2286000"/>
          </a:xfrm>
          <a:custGeom>
            <a:avLst/>
            <a:gdLst>
              <a:gd name="T0" fmla="*/ 0 w 4176"/>
              <a:gd name="T1" fmla="*/ 1056 h 1440"/>
              <a:gd name="T2" fmla="*/ 144 w 4176"/>
              <a:gd name="T3" fmla="*/ 1440 h 1440"/>
              <a:gd name="T4" fmla="*/ 432 w 4176"/>
              <a:gd name="T5" fmla="*/ 1344 h 1440"/>
              <a:gd name="T6" fmla="*/ 816 w 4176"/>
              <a:gd name="T7" fmla="*/ 432 h 1440"/>
              <a:gd name="T8" fmla="*/ 2064 w 4176"/>
              <a:gd name="T9" fmla="*/ 1152 h 1440"/>
              <a:gd name="T10" fmla="*/ 4176 w 4176"/>
              <a:gd name="T11" fmla="*/ 720 h 1440"/>
              <a:gd name="T12" fmla="*/ 4128 w 4176"/>
              <a:gd name="T13" fmla="*/ 384 h 1440"/>
              <a:gd name="T14" fmla="*/ 1872 w 4176"/>
              <a:gd name="T15" fmla="*/ 720 h 1440"/>
              <a:gd name="T16" fmla="*/ 1056 w 4176"/>
              <a:gd name="T17" fmla="*/ 0 h 1440"/>
              <a:gd name="T18" fmla="*/ 0 w 4176"/>
              <a:gd name="T19" fmla="*/ 1008 h 1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6" h="1440">
                <a:moveTo>
                  <a:pt x="0" y="1056"/>
                </a:moveTo>
                <a:lnTo>
                  <a:pt x="144" y="1440"/>
                </a:lnTo>
                <a:lnTo>
                  <a:pt x="432" y="1344"/>
                </a:lnTo>
                <a:lnTo>
                  <a:pt x="816" y="432"/>
                </a:lnTo>
                <a:lnTo>
                  <a:pt x="2064" y="1152"/>
                </a:lnTo>
                <a:lnTo>
                  <a:pt x="4176" y="720"/>
                </a:lnTo>
                <a:lnTo>
                  <a:pt x="4128" y="384"/>
                </a:lnTo>
                <a:lnTo>
                  <a:pt x="1872" y="720"/>
                </a:lnTo>
                <a:lnTo>
                  <a:pt x="1056" y="0"/>
                </a:lnTo>
                <a:lnTo>
                  <a:pt x="0" y="1008"/>
                </a:lnTo>
              </a:path>
            </a:pathLst>
          </a:custGeom>
          <a:solidFill>
            <a:srgbClr val="FFC000">
              <a:alpha val="27000"/>
            </a:srgbClr>
          </a:solidFill>
          <a:ln>
            <a:noFill/>
          </a:ln>
          <a:effectLst/>
          <a:extLst>
            <a:ext uri="{91240B29-F687-4f45-9708-019B960494DF}">
              <a14:hiddenLine xmlns="" xmlns:a14="http://schemas.microsoft.com/office/drawing/2010/main" w="28575" cap="flat" cmpd="sng">
                <a:solidFill>
                  <a:schemeClr val="hlink"/>
                </a:solidFill>
                <a:prstDash val="solid"/>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41" name="Freeform 39" descr="25%">
            <a:extLst>
              <a:ext uri="{FF2B5EF4-FFF2-40B4-BE49-F238E27FC236}">
                <a16:creationId xmlns:a16="http://schemas.microsoft.com/office/drawing/2014/main" id="{BE497CBA-891B-48A5-AC35-FC5AB3C92998}"/>
              </a:ext>
            </a:extLst>
          </p:cNvPr>
          <p:cNvSpPr>
            <a:spLocks/>
          </p:cNvSpPr>
          <p:nvPr/>
        </p:nvSpPr>
        <p:spPr bwMode="auto">
          <a:xfrm>
            <a:off x="1600200" y="4760268"/>
            <a:ext cx="2162175" cy="1752600"/>
          </a:xfrm>
          <a:custGeom>
            <a:avLst/>
            <a:gdLst>
              <a:gd name="T0" fmla="*/ 1362 w 1362"/>
              <a:gd name="T1" fmla="*/ 510 h 1104"/>
              <a:gd name="T2" fmla="*/ 432 w 1362"/>
              <a:gd name="T3" fmla="*/ 0 h 1104"/>
              <a:gd name="T4" fmla="*/ 0 w 1362"/>
              <a:gd name="T5" fmla="*/ 1104 h 1104"/>
              <a:gd name="T6" fmla="*/ 480 w 1362"/>
              <a:gd name="T7" fmla="*/ 1104 h 1104"/>
              <a:gd name="T8" fmla="*/ 736 w 1362"/>
              <a:gd name="T9" fmla="*/ 551 h 1104"/>
              <a:gd name="T10" fmla="*/ 1090 w 1362"/>
              <a:gd name="T11" fmla="*/ 658 h 1104"/>
              <a:gd name="T12" fmla="*/ 1362 w 1362"/>
              <a:gd name="T13" fmla="*/ 510 h 1104"/>
            </a:gdLst>
            <a:ahLst/>
            <a:cxnLst>
              <a:cxn ang="0">
                <a:pos x="T0" y="T1"/>
              </a:cxn>
              <a:cxn ang="0">
                <a:pos x="T2" y="T3"/>
              </a:cxn>
              <a:cxn ang="0">
                <a:pos x="T4" y="T5"/>
              </a:cxn>
              <a:cxn ang="0">
                <a:pos x="T6" y="T7"/>
              </a:cxn>
              <a:cxn ang="0">
                <a:pos x="T8" y="T9"/>
              </a:cxn>
              <a:cxn ang="0">
                <a:pos x="T10" y="T11"/>
              </a:cxn>
              <a:cxn ang="0">
                <a:pos x="T12" y="T13"/>
              </a:cxn>
            </a:cxnLst>
            <a:rect l="0" t="0" r="r" b="b"/>
            <a:pathLst>
              <a:path w="1362" h="1104">
                <a:moveTo>
                  <a:pt x="1362" y="510"/>
                </a:moveTo>
                <a:lnTo>
                  <a:pt x="432" y="0"/>
                </a:lnTo>
                <a:lnTo>
                  <a:pt x="0" y="1104"/>
                </a:lnTo>
                <a:lnTo>
                  <a:pt x="480" y="1104"/>
                </a:lnTo>
                <a:lnTo>
                  <a:pt x="736" y="551"/>
                </a:lnTo>
                <a:lnTo>
                  <a:pt x="1090" y="658"/>
                </a:lnTo>
                <a:lnTo>
                  <a:pt x="1362" y="510"/>
                </a:lnTo>
                <a:close/>
              </a:path>
            </a:pathLst>
          </a:custGeom>
          <a:solidFill>
            <a:srgbClr val="7030A0">
              <a:alpha val="27000"/>
            </a:srgbClr>
          </a:solidFill>
          <a:ln>
            <a:noFill/>
          </a:ln>
          <a:effectLst/>
          <a:extLst>
            <a:ext uri="{91240B29-F687-4f45-9708-019B960494DF}">
              <a14:hiddenLine xmlns="" xmlns:a14="http://schemas.microsoft.com/office/drawing/2010/main" w="28575" cap="flat" cmpd="sng">
                <a:solidFill>
                  <a:schemeClr val="accent2"/>
                </a:solidFill>
                <a:prstDash val="solid"/>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2" name="TextBox 1">
            <a:extLst>
              <a:ext uri="{FF2B5EF4-FFF2-40B4-BE49-F238E27FC236}">
                <a16:creationId xmlns:a16="http://schemas.microsoft.com/office/drawing/2014/main" id="{77ABCE35-0270-4B63-A049-72D1B6B620EC}"/>
              </a:ext>
            </a:extLst>
          </p:cNvPr>
          <p:cNvSpPr txBox="1"/>
          <p:nvPr/>
        </p:nvSpPr>
        <p:spPr>
          <a:xfrm>
            <a:off x="185666" y="1301514"/>
            <a:ext cx="3243196" cy="707886"/>
          </a:xfrm>
          <a:prstGeom prst="rect">
            <a:avLst/>
          </a:prstGeom>
          <a:noFill/>
        </p:spPr>
        <p:txBody>
          <a:bodyPr wrap="none" rtlCol="0">
            <a:spAutoFit/>
          </a:bodyPr>
          <a:lstStyle/>
          <a:p>
            <a:pPr algn="l"/>
            <a:r>
              <a:rPr lang="en-US" dirty="0"/>
              <a:t>BFS Tree gives shortest </a:t>
            </a:r>
          </a:p>
          <a:p>
            <a:pPr algn="l"/>
            <a:r>
              <a:rPr lang="en-US" dirty="0"/>
              <a:t>paths from 1 to all vertices </a:t>
            </a:r>
          </a:p>
        </p:txBody>
      </p:sp>
      <p:sp>
        <p:nvSpPr>
          <p:cNvPr id="4" name="TextBox 3">
            <a:extLst>
              <a:ext uri="{FF2B5EF4-FFF2-40B4-BE49-F238E27FC236}">
                <a16:creationId xmlns:a16="http://schemas.microsoft.com/office/drawing/2014/main" id="{96326688-A277-48B1-8584-182163DF5787}"/>
              </a:ext>
            </a:extLst>
          </p:cNvPr>
          <p:cNvSpPr txBox="1"/>
          <p:nvPr/>
        </p:nvSpPr>
        <p:spPr>
          <a:xfrm>
            <a:off x="8000707" y="1209778"/>
            <a:ext cx="356188" cy="461665"/>
          </a:xfrm>
          <a:prstGeom prst="rect">
            <a:avLst/>
          </a:prstGeom>
          <a:noFill/>
        </p:spPr>
        <p:txBody>
          <a:bodyPr wrap="none" rtlCol="0">
            <a:spAutoFit/>
          </a:bodyPr>
          <a:lstStyle/>
          <a:p>
            <a:r>
              <a:rPr lang="en-US" sz="2400" dirty="0">
                <a:solidFill>
                  <a:srgbClr val="FF0000"/>
                </a:solidFill>
              </a:rPr>
              <a:t>0</a:t>
            </a:r>
          </a:p>
        </p:txBody>
      </p:sp>
      <p:sp>
        <p:nvSpPr>
          <p:cNvPr id="44" name="TextBox 43">
            <a:extLst>
              <a:ext uri="{FF2B5EF4-FFF2-40B4-BE49-F238E27FC236}">
                <a16:creationId xmlns:a16="http://schemas.microsoft.com/office/drawing/2014/main" id="{173799E1-1466-4246-B26F-5FB3EFFA0F84}"/>
              </a:ext>
            </a:extLst>
          </p:cNvPr>
          <p:cNvSpPr txBox="1"/>
          <p:nvPr/>
        </p:nvSpPr>
        <p:spPr>
          <a:xfrm>
            <a:off x="7991748" y="2091308"/>
            <a:ext cx="356188" cy="461665"/>
          </a:xfrm>
          <a:prstGeom prst="rect">
            <a:avLst/>
          </a:prstGeom>
          <a:noFill/>
        </p:spPr>
        <p:txBody>
          <a:bodyPr wrap="none" rtlCol="0">
            <a:spAutoFit/>
          </a:bodyPr>
          <a:lstStyle/>
          <a:p>
            <a:r>
              <a:rPr lang="en-US" sz="2400" dirty="0">
                <a:solidFill>
                  <a:srgbClr val="00B050"/>
                </a:solidFill>
              </a:rPr>
              <a:t>1</a:t>
            </a:r>
          </a:p>
        </p:txBody>
      </p:sp>
      <p:sp>
        <p:nvSpPr>
          <p:cNvPr id="45" name="TextBox 44">
            <a:extLst>
              <a:ext uri="{FF2B5EF4-FFF2-40B4-BE49-F238E27FC236}">
                <a16:creationId xmlns:a16="http://schemas.microsoft.com/office/drawing/2014/main" id="{4975FD08-BB1C-4E33-9D28-9934E4B21D42}"/>
              </a:ext>
            </a:extLst>
          </p:cNvPr>
          <p:cNvSpPr txBox="1"/>
          <p:nvPr/>
        </p:nvSpPr>
        <p:spPr>
          <a:xfrm>
            <a:off x="8024621" y="3343368"/>
            <a:ext cx="356188" cy="461665"/>
          </a:xfrm>
          <a:prstGeom prst="rect">
            <a:avLst/>
          </a:prstGeom>
          <a:noFill/>
        </p:spPr>
        <p:txBody>
          <a:bodyPr wrap="none" rtlCol="0">
            <a:spAutoFit/>
          </a:bodyPr>
          <a:lstStyle/>
          <a:p>
            <a:r>
              <a:rPr lang="en-US" sz="2400" dirty="0">
                <a:solidFill>
                  <a:srgbClr val="0070C0"/>
                </a:solidFill>
              </a:rPr>
              <a:t>2</a:t>
            </a:r>
          </a:p>
        </p:txBody>
      </p:sp>
      <p:sp>
        <p:nvSpPr>
          <p:cNvPr id="47" name="TextBox 46">
            <a:extLst>
              <a:ext uri="{FF2B5EF4-FFF2-40B4-BE49-F238E27FC236}">
                <a16:creationId xmlns:a16="http://schemas.microsoft.com/office/drawing/2014/main" id="{22AD28CD-A2F4-4772-ADCE-D10883FC407B}"/>
              </a:ext>
            </a:extLst>
          </p:cNvPr>
          <p:cNvSpPr txBox="1"/>
          <p:nvPr/>
        </p:nvSpPr>
        <p:spPr>
          <a:xfrm>
            <a:off x="8015659" y="4290636"/>
            <a:ext cx="356188" cy="461665"/>
          </a:xfrm>
          <a:prstGeom prst="rect">
            <a:avLst/>
          </a:prstGeom>
          <a:noFill/>
        </p:spPr>
        <p:txBody>
          <a:bodyPr wrap="none" rtlCol="0">
            <a:spAutoFit/>
          </a:bodyPr>
          <a:lstStyle/>
          <a:p>
            <a:r>
              <a:rPr lang="en-US" sz="2400" dirty="0">
                <a:solidFill>
                  <a:srgbClr val="FFC000"/>
                </a:solidFill>
              </a:rPr>
              <a:t>3</a:t>
            </a:r>
          </a:p>
        </p:txBody>
      </p:sp>
      <p:sp>
        <p:nvSpPr>
          <p:cNvPr id="48" name="TextBox 47">
            <a:extLst>
              <a:ext uri="{FF2B5EF4-FFF2-40B4-BE49-F238E27FC236}">
                <a16:creationId xmlns:a16="http://schemas.microsoft.com/office/drawing/2014/main" id="{FF77717C-482E-4CB2-BE66-E96177C69193}"/>
              </a:ext>
            </a:extLst>
          </p:cNvPr>
          <p:cNvSpPr txBox="1"/>
          <p:nvPr/>
        </p:nvSpPr>
        <p:spPr>
          <a:xfrm>
            <a:off x="8024621" y="5405735"/>
            <a:ext cx="356188" cy="461665"/>
          </a:xfrm>
          <a:prstGeom prst="rect">
            <a:avLst/>
          </a:prstGeom>
          <a:noFill/>
        </p:spPr>
        <p:txBody>
          <a:bodyPr wrap="none" rtlCol="0">
            <a:spAutoFit/>
          </a:bodyPr>
          <a:lstStyle/>
          <a:p>
            <a:r>
              <a:rPr lang="en-US" sz="2400" dirty="0">
                <a:solidFill>
                  <a:srgbClr val="7030A0"/>
                </a:solidFill>
              </a:rPr>
              <a:t>4</a:t>
            </a:r>
          </a:p>
        </p:txBody>
      </p:sp>
      <p:sp>
        <p:nvSpPr>
          <p:cNvPr id="51" name="TextBox 50">
            <a:extLst>
              <a:ext uri="{FF2B5EF4-FFF2-40B4-BE49-F238E27FC236}">
                <a16:creationId xmlns:a16="http://schemas.microsoft.com/office/drawing/2014/main" id="{9E832E1E-BDCB-4C6C-A357-7476DCAA14FE}"/>
              </a:ext>
            </a:extLst>
          </p:cNvPr>
          <p:cNvSpPr txBox="1"/>
          <p:nvPr/>
        </p:nvSpPr>
        <p:spPr>
          <a:xfrm>
            <a:off x="4540131" y="5576346"/>
            <a:ext cx="2906565" cy="707886"/>
          </a:xfrm>
          <a:prstGeom prst="rect">
            <a:avLst/>
          </a:prstGeom>
          <a:noFill/>
        </p:spPr>
        <p:txBody>
          <a:bodyPr wrap="none" rtlCol="0">
            <a:spAutoFit/>
          </a:bodyPr>
          <a:lstStyle/>
          <a:p>
            <a:pPr algn="l"/>
            <a:r>
              <a:rPr lang="en-US" dirty="0"/>
              <a:t>All edges connect same</a:t>
            </a:r>
          </a:p>
          <a:p>
            <a:pPr algn="l"/>
            <a:r>
              <a:rPr lang="en-US" dirty="0"/>
              <a:t>or adjacent levels</a:t>
            </a:r>
          </a:p>
        </p:txBody>
      </p:sp>
    </p:spTree>
    <p:extLst>
      <p:ext uri="{BB962C8B-B14F-4D97-AF65-F5344CB8AC3E}">
        <p14:creationId xmlns:p14="http://schemas.microsoft.com/office/powerpoint/2010/main" val="13941211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4"/>
          <p:cNvSpPr>
            <a:spLocks noGrp="1"/>
          </p:cNvSpPr>
          <p:nvPr>
            <p:ph type="sldNum" sz="quarter" idx="12"/>
          </p:nvPr>
        </p:nvSpPr>
        <p:spPr/>
        <p:txBody>
          <a:bodyPr/>
          <a:lstStyle/>
          <a:p>
            <a:pPr>
              <a:defRPr/>
            </a:pPr>
            <a:fld id="{08E4C32A-0811-2C43-A4C6-D08AFA54FDC5}" type="slidenum">
              <a:rPr lang="en-US"/>
              <a:pPr>
                <a:defRPr/>
              </a:pPr>
              <a:t>28</a:t>
            </a:fld>
            <a:endParaRPr lang="en-US"/>
          </a:p>
        </p:txBody>
      </p:sp>
      <p:sp>
        <p:nvSpPr>
          <p:cNvPr id="262146" name="Rectangle 2"/>
          <p:cNvSpPr>
            <a:spLocks noGrp="1" noChangeArrowheads="1"/>
          </p:cNvSpPr>
          <p:nvPr>
            <p:ph type="title"/>
          </p:nvPr>
        </p:nvSpPr>
        <p:spPr/>
        <p:txBody>
          <a:bodyPr/>
          <a:lstStyle/>
          <a:p>
            <a:pPr eaLnBrk="1" hangingPunct="1">
              <a:defRPr/>
            </a:pPr>
            <a:r>
              <a:rPr kumimoji="1" lang="en-US" sz="3600" dirty="0">
                <a:solidFill>
                  <a:srgbClr val="002060"/>
                </a:solidFill>
              </a:rPr>
              <a:t>BFS Application: Shortest Paths</a:t>
            </a:r>
          </a:p>
        </p:txBody>
      </p:sp>
      <p:sp>
        <p:nvSpPr>
          <p:cNvPr id="262147" name="Oval 3"/>
          <p:cNvSpPr>
            <a:spLocks noChangeArrowheads="1"/>
          </p:cNvSpPr>
          <p:nvPr/>
        </p:nvSpPr>
        <p:spPr bwMode="auto">
          <a:xfrm rot="-63699">
            <a:off x="4375150" y="1321707"/>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1</a:t>
            </a:r>
          </a:p>
        </p:txBody>
      </p:sp>
      <p:sp>
        <p:nvSpPr>
          <p:cNvPr id="262148" name="Oval 4"/>
          <p:cNvSpPr>
            <a:spLocks noChangeArrowheads="1"/>
          </p:cNvSpPr>
          <p:nvPr/>
        </p:nvSpPr>
        <p:spPr bwMode="auto">
          <a:xfrm rot="-63699">
            <a:off x="3398838" y="2101170"/>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2</a:t>
            </a:r>
          </a:p>
        </p:txBody>
      </p:sp>
      <p:sp>
        <p:nvSpPr>
          <p:cNvPr id="262149" name="Oval 5"/>
          <p:cNvSpPr>
            <a:spLocks noChangeArrowheads="1"/>
          </p:cNvSpPr>
          <p:nvPr/>
        </p:nvSpPr>
        <p:spPr bwMode="auto">
          <a:xfrm rot="-63699">
            <a:off x="5634112" y="2097640"/>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3</a:t>
            </a:r>
          </a:p>
        </p:txBody>
      </p:sp>
      <p:sp>
        <p:nvSpPr>
          <p:cNvPr id="262150" name="Oval 6"/>
          <p:cNvSpPr>
            <a:spLocks noChangeArrowheads="1"/>
          </p:cNvSpPr>
          <p:nvPr/>
        </p:nvSpPr>
        <p:spPr bwMode="auto">
          <a:xfrm rot="-63699">
            <a:off x="4307510" y="4303726"/>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FF0000"/>
                </a:solidFill>
                <a:latin typeface="Times New Roman" charset="0"/>
                <a:cs typeface="+mn-cs"/>
              </a:rPr>
              <a:t>10</a:t>
            </a:r>
          </a:p>
        </p:txBody>
      </p:sp>
      <p:sp>
        <p:nvSpPr>
          <p:cNvPr id="262151" name="Oval 7"/>
          <p:cNvSpPr>
            <a:spLocks noChangeArrowheads="1"/>
          </p:cNvSpPr>
          <p:nvPr/>
        </p:nvSpPr>
        <p:spPr bwMode="auto">
          <a:xfrm rot="-63699">
            <a:off x="3965910" y="3070648"/>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5</a:t>
            </a:r>
          </a:p>
        </p:txBody>
      </p:sp>
      <p:sp>
        <p:nvSpPr>
          <p:cNvPr id="262152" name="Oval 8"/>
          <p:cNvSpPr>
            <a:spLocks noChangeArrowheads="1"/>
          </p:cNvSpPr>
          <p:nvPr/>
        </p:nvSpPr>
        <p:spPr bwMode="auto">
          <a:xfrm rot="-63699">
            <a:off x="2531641" y="3127027"/>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4</a:t>
            </a:r>
          </a:p>
        </p:txBody>
      </p:sp>
      <p:sp>
        <p:nvSpPr>
          <p:cNvPr id="262153" name="Oval 9"/>
          <p:cNvSpPr>
            <a:spLocks noChangeArrowheads="1"/>
          </p:cNvSpPr>
          <p:nvPr/>
        </p:nvSpPr>
        <p:spPr bwMode="auto">
          <a:xfrm rot="-63699">
            <a:off x="2734125" y="4303869"/>
            <a:ext cx="396426"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9</a:t>
            </a:r>
          </a:p>
        </p:txBody>
      </p:sp>
      <p:sp>
        <p:nvSpPr>
          <p:cNvPr id="262154" name="Oval 10"/>
          <p:cNvSpPr>
            <a:spLocks noChangeArrowheads="1"/>
          </p:cNvSpPr>
          <p:nvPr/>
        </p:nvSpPr>
        <p:spPr bwMode="auto">
          <a:xfrm rot="-63699">
            <a:off x="1162254" y="5792024"/>
            <a:ext cx="396426"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12</a:t>
            </a:r>
          </a:p>
        </p:txBody>
      </p:sp>
      <p:sp>
        <p:nvSpPr>
          <p:cNvPr id="262155" name="Oval 11"/>
          <p:cNvSpPr>
            <a:spLocks noChangeArrowheads="1"/>
          </p:cNvSpPr>
          <p:nvPr/>
        </p:nvSpPr>
        <p:spPr bwMode="auto">
          <a:xfrm rot="-63699">
            <a:off x="965289" y="4325348"/>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8</a:t>
            </a:r>
          </a:p>
        </p:txBody>
      </p:sp>
      <p:sp>
        <p:nvSpPr>
          <p:cNvPr id="262156" name="Oval 12"/>
          <p:cNvSpPr>
            <a:spLocks noChangeArrowheads="1"/>
          </p:cNvSpPr>
          <p:nvPr/>
        </p:nvSpPr>
        <p:spPr bwMode="auto">
          <a:xfrm rot="-63699">
            <a:off x="2752086" y="5795697"/>
            <a:ext cx="396426"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FF0000"/>
                </a:solidFill>
                <a:latin typeface="Times New Roman" charset="0"/>
                <a:cs typeface="+mn-cs"/>
              </a:rPr>
              <a:t>13</a:t>
            </a:r>
          </a:p>
        </p:txBody>
      </p:sp>
      <p:sp>
        <p:nvSpPr>
          <p:cNvPr id="262157" name="Oval 13"/>
          <p:cNvSpPr>
            <a:spLocks noChangeArrowheads="1"/>
          </p:cNvSpPr>
          <p:nvPr/>
        </p:nvSpPr>
        <p:spPr bwMode="auto">
          <a:xfrm rot="-63699">
            <a:off x="5923367" y="3063588"/>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6</a:t>
            </a:r>
          </a:p>
        </p:txBody>
      </p:sp>
      <p:sp>
        <p:nvSpPr>
          <p:cNvPr id="262158" name="Oval 14"/>
          <p:cNvSpPr>
            <a:spLocks noChangeArrowheads="1"/>
          </p:cNvSpPr>
          <p:nvPr/>
        </p:nvSpPr>
        <p:spPr bwMode="auto">
          <a:xfrm rot="-63699">
            <a:off x="7024688" y="3067118"/>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solidFill>
                  <a:srgbClr val="FF0000"/>
                </a:solidFill>
                <a:latin typeface="Times New Roman" charset="0"/>
                <a:cs typeface="+mn-cs"/>
              </a:rPr>
              <a:t>7</a:t>
            </a:r>
          </a:p>
        </p:txBody>
      </p:sp>
      <p:sp>
        <p:nvSpPr>
          <p:cNvPr id="262159" name="Oval 15"/>
          <p:cNvSpPr>
            <a:spLocks noChangeArrowheads="1"/>
          </p:cNvSpPr>
          <p:nvPr/>
        </p:nvSpPr>
        <p:spPr bwMode="auto">
          <a:xfrm rot="-63699">
            <a:off x="7040674" y="4303727"/>
            <a:ext cx="381000" cy="381000"/>
          </a:xfrm>
          <a:prstGeom prst="ellipse">
            <a:avLst/>
          </a:prstGeom>
          <a:noFill/>
          <a:ln w="38100">
            <a:solidFill>
              <a:srgbClr val="FF0000"/>
            </a:solidFill>
            <a:round/>
            <a:headEnd/>
            <a:tailEnd/>
          </a:ln>
          <a:effectLst/>
          <a:extLst>
            <a:ext uri="{909E8E84-426E-40dd-AFC4-6F175D3DCCD1}">
              <a14:hiddenFill xmlns="" xmlns:a14="http://schemas.microsoft.com/office/drawing/2010/main">
                <a:solidFill>
                  <a:schemeClr val="tx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solidFill>
                  <a:srgbClr val="FF0000"/>
                </a:solidFill>
                <a:latin typeface="Times New Roman" charset="0"/>
                <a:cs typeface="+mn-cs"/>
              </a:rPr>
              <a:t>11</a:t>
            </a:r>
          </a:p>
        </p:txBody>
      </p:sp>
      <p:cxnSp>
        <p:nvCxnSpPr>
          <p:cNvPr id="3" name="Straight Connector 2">
            <a:extLst>
              <a:ext uri="{FF2B5EF4-FFF2-40B4-BE49-F238E27FC236}">
                <a16:creationId xmlns:a16="http://schemas.microsoft.com/office/drawing/2014/main" id="{47151E6D-AC5E-4C32-84C9-01E618BCF54E}"/>
              </a:ext>
            </a:extLst>
          </p:cNvPr>
          <p:cNvCxnSpPr>
            <a:stCxn id="262147" idx="3"/>
            <a:endCxn id="262148" idx="7"/>
          </p:cNvCxnSpPr>
          <p:nvPr/>
        </p:nvCxnSpPr>
        <p:spPr bwMode="auto">
          <a:xfrm flipH="1">
            <a:off x="3721523" y="1649384"/>
            <a:ext cx="711942" cy="505109"/>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AD215B62-284D-4957-9A62-189D524B2EA0}"/>
              </a:ext>
            </a:extLst>
          </p:cNvPr>
          <p:cNvCxnSpPr>
            <a:cxnSpLocks/>
            <a:stCxn id="262148" idx="3"/>
            <a:endCxn id="262152" idx="7"/>
          </p:cNvCxnSpPr>
          <p:nvPr/>
        </p:nvCxnSpPr>
        <p:spPr bwMode="auto">
          <a:xfrm flipH="1">
            <a:off x="2854326" y="2428847"/>
            <a:ext cx="602827" cy="751503"/>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5DDE7E1B-B617-45A7-933F-2F1EF6494F68}"/>
              </a:ext>
            </a:extLst>
          </p:cNvPr>
          <p:cNvCxnSpPr>
            <a:cxnSpLocks/>
            <a:stCxn id="262149" idx="2"/>
            <a:endCxn id="262148" idx="6"/>
          </p:cNvCxnSpPr>
          <p:nvPr/>
        </p:nvCxnSpPr>
        <p:spPr bwMode="auto">
          <a:xfrm flipH="1" flipV="1">
            <a:off x="3779805" y="2288140"/>
            <a:ext cx="1854340" cy="3530"/>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FF4E59C3-FC7C-41D5-90A1-B767DCA0E454}"/>
              </a:ext>
            </a:extLst>
          </p:cNvPr>
          <p:cNvCxnSpPr>
            <a:cxnSpLocks/>
            <a:stCxn id="262147" idx="5"/>
            <a:endCxn id="262149" idx="1"/>
          </p:cNvCxnSpPr>
          <p:nvPr/>
        </p:nvCxnSpPr>
        <p:spPr bwMode="auto">
          <a:xfrm>
            <a:off x="4702827" y="1644392"/>
            <a:ext cx="984608" cy="511563"/>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46359ABC-8D97-4992-A9DC-C5FEA0106E69}"/>
              </a:ext>
            </a:extLst>
          </p:cNvPr>
          <p:cNvCxnSpPr>
            <a:cxnSpLocks/>
            <a:stCxn id="262149" idx="4"/>
            <a:endCxn id="262157" idx="0"/>
          </p:cNvCxnSpPr>
          <p:nvPr/>
        </p:nvCxnSpPr>
        <p:spPr bwMode="auto">
          <a:xfrm>
            <a:off x="5828142" y="2478607"/>
            <a:ext cx="282195" cy="585014"/>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C52D6EA4-C53D-49A3-890D-8032EBF8EEB8}"/>
              </a:ext>
            </a:extLst>
          </p:cNvPr>
          <p:cNvCxnSpPr>
            <a:cxnSpLocks/>
            <a:stCxn id="262149" idx="5"/>
            <a:endCxn id="262158" idx="0"/>
          </p:cNvCxnSpPr>
          <p:nvPr/>
        </p:nvCxnSpPr>
        <p:spPr bwMode="auto">
          <a:xfrm>
            <a:off x="5961789" y="2420325"/>
            <a:ext cx="1249869" cy="646826"/>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5" name="Straight Connector 54">
            <a:extLst>
              <a:ext uri="{FF2B5EF4-FFF2-40B4-BE49-F238E27FC236}">
                <a16:creationId xmlns:a16="http://schemas.microsoft.com/office/drawing/2014/main" id="{6A12C775-896E-4272-A018-6FAEC91E0B28}"/>
              </a:ext>
            </a:extLst>
          </p:cNvPr>
          <p:cNvCxnSpPr>
            <a:cxnSpLocks/>
            <a:stCxn id="262157" idx="6"/>
            <a:endCxn id="262158" idx="2"/>
          </p:cNvCxnSpPr>
          <p:nvPr/>
        </p:nvCxnSpPr>
        <p:spPr bwMode="auto">
          <a:xfrm>
            <a:off x="6304334" y="3250558"/>
            <a:ext cx="720387" cy="10590"/>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6404D574-17B4-4230-8B35-9F56FFE0B798}"/>
              </a:ext>
            </a:extLst>
          </p:cNvPr>
          <p:cNvCxnSpPr>
            <a:cxnSpLocks/>
            <a:stCxn id="262159" idx="0"/>
            <a:endCxn id="262158" idx="4"/>
          </p:cNvCxnSpPr>
          <p:nvPr/>
        </p:nvCxnSpPr>
        <p:spPr bwMode="auto">
          <a:xfrm flipH="1" flipV="1">
            <a:off x="7218718" y="3448085"/>
            <a:ext cx="8926" cy="855675"/>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a:extLst>
              <a:ext uri="{FF2B5EF4-FFF2-40B4-BE49-F238E27FC236}">
                <a16:creationId xmlns:a16="http://schemas.microsoft.com/office/drawing/2014/main" id="{E7043F17-6133-4D5A-A5BE-41903C3F4B33}"/>
              </a:ext>
            </a:extLst>
          </p:cNvPr>
          <p:cNvCxnSpPr>
            <a:cxnSpLocks/>
            <a:stCxn id="262152" idx="6"/>
            <a:endCxn id="262151" idx="2"/>
          </p:cNvCxnSpPr>
          <p:nvPr/>
        </p:nvCxnSpPr>
        <p:spPr bwMode="auto">
          <a:xfrm flipV="1">
            <a:off x="2912608" y="3264678"/>
            <a:ext cx="1053335" cy="49319"/>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a:extLst>
              <a:ext uri="{FF2B5EF4-FFF2-40B4-BE49-F238E27FC236}">
                <a16:creationId xmlns:a16="http://schemas.microsoft.com/office/drawing/2014/main" id="{782C3379-D3C8-4555-8658-DBF52E88728F}"/>
              </a:ext>
            </a:extLst>
          </p:cNvPr>
          <p:cNvCxnSpPr>
            <a:cxnSpLocks/>
            <a:stCxn id="262149" idx="3"/>
            <a:endCxn id="262151" idx="7"/>
          </p:cNvCxnSpPr>
          <p:nvPr/>
        </p:nvCxnSpPr>
        <p:spPr bwMode="auto">
          <a:xfrm flipH="1">
            <a:off x="4288595" y="2425317"/>
            <a:ext cx="1403832" cy="698654"/>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a:extLst>
              <a:ext uri="{FF2B5EF4-FFF2-40B4-BE49-F238E27FC236}">
                <a16:creationId xmlns:a16="http://schemas.microsoft.com/office/drawing/2014/main" id="{7C12EA0C-8DEF-473B-84F6-85771B2197D2}"/>
              </a:ext>
            </a:extLst>
          </p:cNvPr>
          <p:cNvCxnSpPr>
            <a:cxnSpLocks/>
            <a:stCxn id="262151" idx="4"/>
            <a:endCxn id="262150" idx="0"/>
          </p:cNvCxnSpPr>
          <p:nvPr/>
        </p:nvCxnSpPr>
        <p:spPr bwMode="auto">
          <a:xfrm>
            <a:off x="4159940" y="3451615"/>
            <a:ext cx="334540" cy="852144"/>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a:extLst>
              <a:ext uri="{FF2B5EF4-FFF2-40B4-BE49-F238E27FC236}">
                <a16:creationId xmlns:a16="http://schemas.microsoft.com/office/drawing/2014/main" id="{F063686A-3053-4A75-ADBA-959241948D18}"/>
              </a:ext>
            </a:extLst>
          </p:cNvPr>
          <p:cNvCxnSpPr>
            <a:cxnSpLocks/>
            <a:stCxn id="262152" idx="4"/>
            <a:endCxn id="262153" idx="0"/>
          </p:cNvCxnSpPr>
          <p:nvPr/>
        </p:nvCxnSpPr>
        <p:spPr bwMode="auto">
          <a:xfrm>
            <a:off x="2725671" y="3507994"/>
            <a:ext cx="203137" cy="795908"/>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53A01DF5-0231-4651-B55A-B0AD9B6CFE95}"/>
              </a:ext>
            </a:extLst>
          </p:cNvPr>
          <p:cNvCxnSpPr>
            <a:cxnSpLocks/>
            <a:stCxn id="262152" idx="3"/>
            <a:endCxn id="262155" idx="0"/>
          </p:cNvCxnSpPr>
          <p:nvPr/>
        </p:nvCxnSpPr>
        <p:spPr bwMode="auto">
          <a:xfrm flipH="1">
            <a:off x="1152259" y="3454704"/>
            <a:ext cx="1437697" cy="870677"/>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254C9818-805E-4C05-918E-55F1926E8052}"/>
              </a:ext>
            </a:extLst>
          </p:cNvPr>
          <p:cNvCxnSpPr>
            <a:cxnSpLocks/>
            <a:stCxn id="262154" idx="0"/>
            <a:endCxn id="262155" idx="4"/>
          </p:cNvCxnSpPr>
          <p:nvPr/>
        </p:nvCxnSpPr>
        <p:spPr bwMode="auto">
          <a:xfrm flipH="1" flipV="1">
            <a:off x="1159319" y="4706315"/>
            <a:ext cx="197618" cy="1085742"/>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80A42E0A-4273-4660-B30A-01EE604FE474}"/>
              </a:ext>
            </a:extLst>
          </p:cNvPr>
          <p:cNvCxnSpPr>
            <a:cxnSpLocks/>
            <a:stCxn id="262150" idx="2"/>
            <a:endCxn id="262156" idx="7"/>
          </p:cNvCxnSpPr>
          <p:nvPr/>
        </p:nvCxnSpPr>
        <p:spPr bwMode="auto">
          <a:xfrm flipH="1">
            <a:off x="3087937" y="4497756"/>
            <a:ext cx="1219606" cy="1351163"/>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F30EF090-63F8-4CAF-8A19-DC514A7F9786}"/>
              </a:ext>
            </a:extLst>
          </p:cNvPr>
          <p:cNvCxnSpPr>
            <a:cxnSpLocks/>
            <a:stCxn id="262155" idx="5"/>
            <a:endCxn id="262156" idx="1"/>
          </p:cNvCxnSpPr>
          <p:nvPr/>
        </p:nvCxnSpPr>
        <p:spPr bwMode="auto">
          <a:xfrm>
            <a:off x="1292966" y="4648033"/>
            <a:ext cx="1514703" cy="1206080"/>
          </a:xfrm>
          <a:prstGeom prst="line">
            <a:avLst/>
          </a:prstGeom>
          <a:solidFill>
            <a:schemeClr val="accent1"/>
          </a:solidFill>
          <a:ln w="38100" cap="rnd"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a:extLst>
              <a:ext uri="{FF2B5EF4-FFF2-40B4-BE49-F238E27FC236}">
                <a16:creationId xmlns:a16="http://schemas.microsoft.com/office/drawing/2014/main" id="{B9E438C4-6C38-40D0-95DC-5F6D024BEDB7}"/>
              </a:ext>
            </a:extLst>
          </p:cNvPr>
          <p:cNvCxnSpPr>
            <a:cxnSpLocks/>
            <a:stCxn id="262154" idx="6"/>
            <a:endCxn id="262156" idx="2"/>
          </p:cNvCxnSpPr>
          <p:nvPr/>
        </p:nvCxnSpPr>
        <p:spPr bwMode="auto">
          <a:xfrm>
            <a:off x="1558646" y="5978851"/>
            <a:ext cx="1193474" cy="11019"/>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77ABCE35-0270-4B63-A049-72D1B6B620EC}"/>
              </a:ext>
            </a:extLst>
          </p:cNvPr>
          <p:cNvSpPr txBox="1"/>
          <p:nvPr/>
        </p:nvSpPr>
        <p:spPr>
          <a:xfrm>
            <a:off x="185666" y="1301514"/>
            <a:ext cx="3243196" cy="707886"/>
          </a:xfrm>
          <a:prstGeom prst="rect">
            <a:avLst/>
          </a:prstGeom>
          <a:noFill/>
        </p:spPr>
        <p:txBody>
          <a:bodyPr wrap="none" rtlCol="0">
            <a:spAutoFit/>
          </a:bodyPr>
          <a:lstStyle/>
          <a:p>
            <a:pPr algn="l"/>
            <a:r>
              <a:rPr lang="en-US" dirty="0"/>
              <a:t>BFS Tree gives shortest </a:t>
            </a:r>
          </a:p>
          <a:p>
            <a:pPr algn="l"/>
            <a:r>
              <a:rPr lang="en-US" dirty="0"/>
              <a:t>paths from 1 to all vertices </a:t>
            </a:r>
          </a:p>
        </p:txBody>
      </p:sp>
      <p:sp>
        <p:nvSpPr>
          <p:cNvPr id="4" name="TextBox 3">
            <a:extLst>
              <a:ext uri="{FF2B5EF4-FFF2-40B4-BE49-F238E27FC236}">
                <a16:creationId xmlns:a16="http://schemas.microsoft.com/office/drawing/2014/main" id="{96326688-A277-48B1-8584-182163DF5787}"/>
              </a:ext>
            </a:extLst>
          </p:cNvPr>
          <p:cNvSpPr txBox="1"/>
          <p:nvPr/>
        </p:nvSpPr>
        <p:spPr>
          <a:xfrm>
            <a:off x="8000707" y="1209778"/>
            <a:ext cx="356188" cy="461665"/>
          </a:xfrm>
          <a:prstGeom prst="rect">
            <a:avLst/>
          </a:prstGeom>
          <a:noFill/>
        </p:spPr>
        <p:txBody>
          <a:bodyPr wrap="none" rtlCol="0">
            <a:spAutoFit/>
          </a:bodyPr>
          <a:lstStyle/>
          <a:p>
            <a:r>
              <a:rPr lang="en-US" sz="2400" dirty="0">
                <a:solidFill>
                  <a:srgbClr val="FF0000"/>
                </a:solidFill>
              </a:rPr>
              <a:t>0</a:t>
            </a:r>
          </a:p>
        </p:txBody>
      </p:sp>
      <p:sp>
        <p:nvSpPr>
          <p:cNvPr id="44" name="TextBox 43">
            <a:extLst>
              <a:ext uri="{FF2B5EF4-FFF2-40B4-BE49-F238E27FC236}">
                <a16:creationId xmlns:a16="http://schemas.microsoft.com/office/drawing/2014/main" id="{173799E1-1466-4246-B26F-5FB3EFFA0F84}"/>
              </a:ext>
            </a:extLst>
          </p:cNvPr>
          <p:cNvSpPr txBox="1"/>
          <p:nvPr/>
        </p:nvSpPr>
        <p:spPr>
          <a:xfrm>
            <a:off x="7991748" y="2091308"/>
            <a:ext cx="356188" cy="461665"/>
          </a:xfrm>
          <a:prstGeom prst="rect">
            <a:avLst/>
          </a:prstGeom>
          <a:noFill/>
        </p:spPr>
        <p:txBody>
          <a:bodyPr wrap="none" rtlCol="0">
            <a:spAutoFit/>
          </a:bodyPr>
          <a:lstStyle/>
          <a:p>
            <a:r>
              <a:rPr lang="en-US" sz="2400" dirty="0">
                <a:solidFill>
                  <a:srgbClr val="00B050"/>
                </a:solidFill>
              </a:rPr>
              <a:t>1</a:t>
            </a:r>
          </a:p>
        </p:txBody>
      </p:sp>
      <p:sp>
        <p:nvSpPr>
          <p:cNvPr id="45" name="TextBox 44">
            <a:extLst>
              <a:ext uri="{FF2B5EF4-FFF2-40B4-BE49-F238E27FC236}">
                <a16:creationId xmlns:a16="http://schemas.microsoft.com/office/drawing/2014/main" id="{4975FD08-BB1C-4E33-9D28-9934E4B21D42}"/>
              </a:ext>
            </a:extLst>
          </p:cNvPr>
          <p:cNvSpPr txBox="1"/>
          <p:nvPr/>
        </p:nvSpPr>
        <p:spPr>
          <a:xfrm>
            <a:off x="8024621" y="3343368"/>
            <a:ext cx="356188" cy="461665"/>
          </a:xfrm>
          <a:prstGeom prst="rect">
            <a:avLst/>
          </a:prstGeom>
          <a:noFill/>
        </p:spPr>
        <p:txBody>
          <a:bodyPr wrap="none" rtlCol="0">
            <a:spAutoFit/>
          </a:bodyPr>
          <a:lstStyle/>
          <a:p>
            <a:r>
              <a:rPr lang="en-US" sz="2400" dirty="0">
                <a:solidFill>
                  <a:srgbClr val="0070C0"/>
                </a:solidFill>
              </a:rPr>
              <a:t>2</a:t>
            </a:r>
          </a:p>
        </p:txBody>
      </p:sp>
      <p:sp>
        <p:nvSpPr>
          <p:cNvPr id="47" name="TextBox 46">
            <a:extLst>
              <a:ext uri="{FF2B5EF4-FFF2-40B4-BE49-F238E27FC236}">
                <a16:creationId xmlns:a16="http://schemas.microsoft.com/office/drawing/2014/main" id="{22AD28CD-A2F4-4772-ADCE-D10883FC407B}"/>
              </a:ext>
            </a:extLst>
          </p:cNvPr>
          <p:cNvSpPr txBox="1"/>
          <p:nvPr/>
        </p:nvSpPr>
        <p:spPr>
          <a:xfrm>
            <a:off x="8015659" y="4290636"/>
            <a:ext cx="356188" cy="461665"/>
          </a:xfrm>
          <a:prstGeom prst="rect">
            <a:avLst/>
          </a:prstGeom>
          <a:noFill/>
        </p:spPr>
        <p:txBody>
          <a:bodyPr wrap="none" rtlCol="0">
            <a:spAutoFit/>
          </a:bodyPr>
          <a:lstStyle/>
          <a:p>
            <a:r>
              <a:rPr lang="en-US" sz="2400" dirty="0">
                <a:solidFill>
                  <a:srgbClr val="FFC000"/>
                </a:solidFill>
              </a:rPr>
              <a:t>3</a:t>
            </a:r>
          </a:p>
        </p:txBody>
      </p:sp>
      <p:sp>
        <p:nvSpPr>
          <p:cNvPr id="48" name="TextBox 47">
            <a:extLst>
              <a:ext uri="{FF2B5EF4-FFF2-40B4-BE49-F238E27FC236}">
                <a16:creationId xmlns:a16="http://schemas.microsoft.com/office/drawing/2014/main" id="{FF77717C-482E-4CB2-BE66-E96177C69193}"/>
              </a:ext>
            </a:extLst>
          </p:cNvPr>
          <p:cNvSpPr txBox="1"/>
          <p:nvPr/>
        </p:nvSpPr>
        <p:spPr>
          <a:xfrm>
            <a:off x="8024621" y="5405735"/>
            <a:ext cx="356188" cy="461665"/>
          </a:xfrm>
          <a:prstGeom prst="rect">
            <a:avLst/>
          </a:prstGeom>
          <a:noFill/>
        </p:spPr>
        <p:txBody>
          <a:bodyPr wrap="none" rtlCol="0">
            <a:spAutoFit/>
          </a:bodyPr>
          <a:lstStyle/>
          <a:p>
            <a:r>
              <a:rPr lang="en-US" sz="2400" dirty="0">
                <a:solidFill>
                  <a:srgbClr val="7030A0"/>
                </a:solidFill>
              </a:rPr>
              <a:t>4</a:t>
            </a:r>
          </a:p>
        </p:txBody>
      </p:sp>
      <p:sp>
        <p:nvSpPr>
          <p:cNvPr id="51" name="TextBox 50">
            <a:extLst>
              <a:ext uri="{FF2B5EF4-FFF2-40B4-BE49-F238E27FC236}">
                <a16:creationId xmlns:a16="http://schemas.microsoft.com/office/drawing/2014/main" id="{9E832E1E-BDCB-4C6C-A357-7476DCAA14FE}"/>
              </a:ext>
            </a:extLst>
          </p:cNvPr>
          <p:cNvSpPr txBox="1"/>
          <p:nvPr/>
        </p:nvSpPr>
        <p:spPr>
          <a:xfrm>
            <a:off x="4540131" y="5576346"/>
            <a:ext cx="2906565" cy="707886"/>
          </a:xfrm>
          <a:prstGeom prst="rect">
            <a:avLst/>
          </a:prstGeom>
          <a:noFill/>
        </p:spPr>
        <p:txBody>
          <a:bodyPr wrap="none" rtlCol="0">
            <a:spAutoFit/>
          </a:bodyPr>
          <a:lstStyle/>
          <a:p>
            <a:pPr algn="l"/>
            <a:r>
              <a:rPr lang="en-US" dirty="0"/>
              <a:t>All edges connect same</a:t>
            </a:r>
          </a:p>
          <a:p>
            <a:pPr algn="l"/>
            <a:r>
              <a:rPr lang="en-US" dirty="0"/>
              <a:t>or adjacent levels</a:t>
            </a:r>
          </a:p>
        </p:txBody>
      </p:sp>
      <p:cxnSp>
        <p:nvCxnSpPr>
          <p:cNvPr id="85" name="Straight Connector 84">
            <a:extLst>
              <a:ext uri="{FF2B5EF4-FFF2-40B4-BE49-F238E27FC236}">
                <a16:creationId xmlns:a16="http://schemas.microsoft.com/office/drawing/2014/main" id="{BE45591E-B131-4A66-85B7-314F0D622786}"/>
              </a:ext>
            </a:extLst>
          </p:cNvPr>
          <p:cNvCxnSpPr>
            <a:cxnSpLocks/>
            <a:stCxn id="262153" idx="4"/>
            <a:endCxn id="262156" idx="0"/>
          </p:cNvCxnSpPr>
          <p:nvPr/>
        </p:nvCxnSpPr>
        <p:spPr bwMode="auto">
          <a:xfrm>
            <a:off x="2935868" y="4684836"/>
            <a:ext cx="10901" cy="1110894"/>
          </a:xfrm>
          <a:prstGeom prst="line">
            <a:avLst/>
          </a:prstGeom>
          <a:solidFill>
            <a:schemeClr val="accent1"/>
          </a:solidFill>
          <a:ln w="38100" cap="rnd" cmpd="sng" algn="ctr">
            <a:solidFill>
              <a:schemeClr val="tx2"/>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1" name="Freeform 3" descr="25%">
            <a:extLst>
              <a:ext uri="{FF2B5EF4-FFF2-40B4-BE49-F238E27FC236}">
                <a16:creationId xmlns:a16="http://schemas.microsoft.com/office/drawing/2014/main" id="{99B10946-1C09-42D5-AB8F-329B13E1F9FC}"/>
              </a:ext>
            </a:extLst>
          </p:cNvPr>
          <p:cNvSpPr>
            <a:spLocks/>
          </p:cNvSpPr>
          <p:nvPr/>
        </p:nvSpPr>
        <p:spPr bwMode="auto">
          <a:xfrm>
            <a:off x="2719388" y="2002502"/>
            <a:ext cx="4051953" cy="641350"/>
          </a:xfrm>
          <a:custGeom>
            <a:avLst/>
            <a:gdLst>
              <a:gd name="T0" fmla="*/ 94 w 3012"/>
              <a:gd name="T1" fmla="*/ 9 h 404"/>
              <a:gd name="T2" fmla="*/ 0 w 3012"/>
              <a:gd name="T3" fmla="*/ 395 h 404"/>
              <a:gd name="T4" fmla="*/ 3012 w 3012"/>
              <a:gd name="T5" fmla="*/ 404 h 404"/>
              <a:gd name="T6" fmla="*/ 2852 w 3012"/>
              <a:gd name="T7" fmla="*/ 0 h 404"/>
              <a:gd name="T8" fmla="*/ 94 w 3012"/>
              <a:gd name="T9" fmla="*/ 9 h 404"/>
            </a:gdLst>
            <a:ahLst/>
            <a:cxnLst>
              <a:cxn ang="0">
                <a:pos x="T0" y="T1"/>
              </a:cxn>
              <a:cxn ang="0">
                <a:pos x="T2" y="T3"/>
              </a:cxn>
              <a:cxn ang="0">
                <a:pos x="T4" y="T5"/>
              </a:cxn>
              <a:cxn ang="0">
                <a:pos x="T6" y="T7"/>
              </a:cxn>
              <a:cxn ang="0">
                <a:pos x="T8" y="T9"/>
              </a:cxn>
            </a:cxnLst>
            <a:rect l="0" t="0" r="r" b="b"/>
            <a:pathLst>
              <a:path w="3012" h="404">
                <a:moveTo>
                  <a:pt x="94" y="9"/>
                </a:moveTo>
                <a:lnTo>
                  <a:pt x="0" y="395"/>
                </a:lnTo>
                <a:lnTo>
                  <a:pt x="3012" y="404"/>
                </a:lnTo>
                <a:lnTo>
                  <a:pt x="2852" y="0"/>
                </a:lnTo>
                <a:lnTo>
                  <a:pt x="94" y="9"/>
                </a:lnTo>
                <a:close/>
              </a:path>
            </a:pathLst>
          </a:custGeom>
          <a:solidFill>
            <a:srgbClr val="009900">
              <a:alpha val="28000"/>
            </a:srgbClr>
          </a:solidFill>
          <a:ln>
            <a:noFill/>
          </a:ln>
          <a:effectLst/>
          <a:extLst>
            <a:ext uri="{91240B29-F687-4f45-9708-019B960494DF}">
              <a14:hiddenLine xmlns="" xmlns:a14="http://schemas.microsoft.com/office/drawing/2010/main" w="28575" cap="flat" cmpd="sng">
                <a:solidFill>
                  <a:srgbClr val="009900"/>
                </a:solidFill>
                <a:prstDash val="solid"/>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92" name="Freeform 6" descr="25%">
            <a:extLst>
              <a:ext uri="{FF2B5EF4-FFF2-40B4-BE49-F238E27FC236}">
                <a16:creationId xmlns:a16="http://schemas.microsoft.com/office/drawing/2014/main" id="{948A0074-9DE6-40AB-A8F5-862560836209}"/>
              </a:ext>
            </a:extLst>
          </p:cNvPr>
          <p:cNvSpPr>
            <a:spLocks/>
          </p:cNvSpPr>
          <p:nvPr/>
        </p:nvSpPr>
        <p:spPr bwMode="auto">
          <a:xfrm>
            <a:off x="2032000" y="2960792"/>
            <a:ext cx="5618163" cy="747713"/>
          </a:xfrm>
          <a:custGeom>
            <a:avLst/>
            <a:gdLst>
              <a:gd name="T0" fmla="*/ 122 w 3539"/>
              <a:gd name="T1" fmla="*/ 19 h 471"/>
              <a:gd name="T2" fmla="*/ 0 w 3539"/>
              <a:gd name="T3" fmla="*/ 471 h 471"/>
              <a:gd name="T4" fmla="*/ 3539 w 3539"/>
              <a:gd name="T5" fmla="*/ 452 h 471"/>
              <a:gd name="T6" fmla="*/ 3492 w 3539"/>
              <a:gd name="T7" fmla="*/ 0 h 471"/>
              <a:gd name="T8" fmla="*/ 122 w 3539"/>
              <a:gd name="T9" fmla="*/ 19 h 471"/>
            </a:gdLst>
            <a:ahLst/>
            <a:cxnLst>
              <a:cxn ang="0">
                <a:pos x="T0" y="T1"/>
              </a:cxn>
              <a:cxn ang="0">
                <a:pos x="T2" y="T3"/>
              </a:cxn>
              <a:cxn ang="0">
                <a:pos x="T4" y="T5"/>
              </a:cxn>
              <a:cxn ang="0">
                <a:pos x="T6" y="T7"/>
              </a:cxn>
              <a:cxn ang="0">
                <a:pos x="T8" y="T9"/>
              </a:cxn>
            </a:cxnLst>
            <a:rect l="0" t="0" r="r" b="b"/>
            <a:pathLst>
              <a:path w="3539" h="471">
                <a:moveTo>
                  <a:pt x="122" y="19"/>
                </a:moveTo>
                <a:lnTo>
                  <a:pt x="0" y="471"/>
                </a:lnTo>
                <a:lnTo>
                  <a:pt x="3539" y="452"/>
                </a:lnTo>
                <a:lnTo>
                  <a:pt x="3492" y="0"/>
                </a:lnTo>
                <a:lnTo>
                  <a:pt x="122" y="19"/>
                </a:lnTo>
                <a:close/>
              </a:path>
            </a:pathLst>
          </a:custGeom>
          <a:solidFill>
            <a:srgbClr val="0070C0">
              <a:alpha val="27000"/>
            </a:srgbClr>
          </a:solidFill>
          <a:ln>
            <a:noFill/>
          </a:ln>
          <a:effectLst/>
          <a:extLst>
            <a:ext uri="{91240B29-F687-4f45-9708-019B960494DF}">
              <a14:hiddenLine xmlns="" xmlns:a14="http://schemas.microsoft.com/office/drawing/2010/main" w="28575" cap="flat" cmpd="sng">
                <a:solidFill>
                  <a:srgbClr val="0033CC"/>
                </a:solidFill>
                <a:prstDash val="solid"/>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93" name="Freeform 5" descr="25%">
            <a:extLst>
              <a:ext uri="{FF2B5EF4-FFF2-40B4-BE49-F238E27FC236}">
                <a16:creationId xmlns:a16="http://schemas.microsoft.com/office/drawing/2014/main" id="{14F863B7-E4B1-4581-9705-CE727FC12626}"/>
              </a:ext>
            </a:extLst>
          </p:cNvPr>
          <p:cNvSpPr>
            <a:spLocks/>
          </p:cNvSpPr>
          <p:nvPr/>
        </p:nvSpPr>
        <p:spPr bwMode="auto">
          <a:xfrm>
            <a:off x="598488" y="4167106"/>
            <a:ext cx="7021512" cy="701675"/>
          </a:xfrm>
          <a:custGeom>
            <a:avLst/>
            <a:gdLst>
              <a:gd name="T0" fmla="*/ 0 w 4423"/>
              <a:gd name="T1" fmla="*/ 442 h 442"/>
              <a:gd name="T2" fmla="*/ 4423 w 4423"/>
              <a:gd name="T3" fmla="*/ 433 h 442"/>
              <a:gd name="T4" fmla="*/ 4367 w 4423"/>
              <a:gd name="T5" fmla="*/ 0 h 442"/>
              <a:gd name="T6" fmla="*/ 140 w 4423"/>
              <a:gd name="T7" fmla="*/ 54 h 442"/>
            </a:gdLst>
            <a:ahLst/>
            <a:cxnLst>
              <a:cxn ang="0">
                <a:pos x="T0" y="T1"/>
              </a:cxn>
              <a:cxn ang="0">
                <a:pos x="T2" y="T3"/>
              </a:cxn>
              <a:cxn ang="0">
                <a:pos x="T4" y="T5"/>
              </a:cxn>
              <a:cxn ang="0">
                <a:pos x="T6" y="T7"/>
              </a:cxn>
            </a:cxnLst>
            <a:rect l="0" t="0" r="r" b="b"/>
            <a:pathLst>
              <a:path w="4423" h="442">
                <a:moveTo>
                  <a:pt x="0" y="442"/>
                </a:moveTo>
                <a:lnTo>
                  <a:pt x="4423" y="433"/>
                </a:lnTo>
                <a:lnTo>
                  <a:pt x="4367" y="0"/>
                </a:lnTo>
                <a:lnTo>
                  <a:pt x="140" y="54"/>
                </a:lnTo>
              </a:path>
            </a:pathLst>
          </a:custGeom>
          <a:solidFill>
            <a:srgbClr val="FFC000">
              <a:alpha val="27000"/>
            </a:srgbClr>
          </a:solidFill>
          <a:ln>
            <a:noFill/>
          </a:ln>
          <a:effectLst/>
          <a:extLst>
            <a:ext uri="{91240B29-F687-4f45-9708-019B960494DF}">
              <a14:hiddenLine xmlns="" xmlns:a14="http://schemas.microsoft.com/office/drawing/2010/main" w="28575" cap="flat" cmpd="sng">
                <a:solidFill>
                  <a:schemeClr val="hlink"/>
                </a:solidFill>
                <a:prstDash val="solid"/>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sp>
        <p:nvSpPr>
          <p:cNvPr id="94" name="Freeform 4" descr="25%">
            <a:extLst>
              <a:ext uri="{FF2B5EF4-FFF2-40B4-BE49-F238E27FC236}">
                <a16:creationId xmlns:a16="http://schemas.microsoft.com/office/drawing/2014/main" id="{E16A0C69-C03C-47F1-8CC1-525E7D8A4427}"/>
              </a:ext>
            </a:extLst>
          </p:cNvPr>
          <p:cNvSpPr>
            <a:spLocks/>
          </p:cNvSpPr>
          <p:nvPr/>
        </p:nvSpPr>
        <p:spPr bwMode="auto">
          <a:xfrm>
            <a:off x="568325" y="5638800"/>
            <a:ext cx="2987675" cy="711200"/>
          </a:xfrm>
          <a:custGeom>
            <a:avLst/>
            <a:gdLst>
              <a:gd name="T0" fmla="*/ 1882 w 1882"/>
              <a:gd name="T1" fmla="*/ 0 h 448"/>
              <a:gd name="T2" fmla="*/ 0 w 1882"/>
              <a:gd name="T3" fmla="*/ 53 h 448"/>
              <a:gd name="T4" fmla="*/ 197 w 1882"/>
              <a:gd name="T5" fmla="*/ 448 h 448"/>
              <a:gd name="T6" fmla="*/ 1769 w 1882"/>
              <a:gd name="T7" fmla="*/ 410 h 448"/>
              <a:gd name="T8" fmla="*/ 1882 w 1882"/>
              <a:gd name="T9" fmla="*/ 0 h 448"/>
            </a:gdLst>
            <a:ahLst/>
            <a:cxnLst>
              <a:cxn ang="0">
                <a:pos x="T0" y="T1"/>
              </a:cxn>
              <a:cxn ang="0">
                <a:pos x="T2" y="T3"/>
              </a:cxn>
              <a:cxn ang="0">
                <a:pos x="T4" y="T5"/>
              </a:cxn>
              <a:cxn ang="0">
                <a:pos x="T6" y="T7"/>
              </a:cxn>
              <a:cxn ang="0">
                <a:pos x="T8" y="T9"/>
              </a:cxn>
            </a:cxnLst>
            <a:rect l="0" t="0" r="r" b="b"/>
            <a:pathLst>
              <a:path w="1882" h="448">
                <a:moveTo>
                  <a:pt x="1882" y="0"/>
                </a:moveTo>
                <a:lnTo>
                  <a:pt x="0" y="53"/>
                </a:lnTo>
                <a:lnTo>
                  <a:pt x="197" y="448"/>
                </a:lnTo>
                <a:lnTo>
                  <a:pt x="1769" y="410"/>
                </a:lnTo>
                <a:lnTo>
                  <a:pt x="1882" y="0"/>
                </a:lnTo>
                <a:close/>
              </a:path>
            </a:pathLst>
          </a:custGeom>
          <a:solidFill>
            <a:srgbClr val="7030A0">
              <a:alpha val="26000"/>
            </a:srgbClr>
          </a:solidFill>
          <a:ln>
            <a:noFill/>
          </a:ln>
          <a:effectLst/>
          <a:extLst>
            <a:ext uri="{91240B29-F687-4f45-9708-019B960494DF}">
              <a14:hiddenLine xmlns="" xmlns:a14="http://schemas.microsoft.com/office/drawing/2010/main" w="28575" cap="flat" cmpd="sng">
                <a:solidFill>
                  <a:schemeClr val="accent2"/>
                </a:solidFill>
                <a:prstDash val="solid"/>
                <a:round/>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mc:AlternateContent xmlns:mc="http://schemas.openxmlformats.org/markup-compatibility/2006">
        <mc:Choice xmlns:p14="http://schemas.microsoft.com/office/powerpoint/2010/main" Requires="p14">
          <p:contentPart p14:bwMode="auto" r:id="rId3">
            <p14:nvContentPartPr>
              <p14:cNvPr id="5" name="Ink 4"/>
              <p14:cNvContentPartPr/>
              <p14:nvPr/>
            </p14:nvContentPartPr>
            <p14:xfrm>
              <a:off x="1749600" y="1105920"/>
              <a:ext cx="6694200" cy="5105880"/>
            </p14:xfrm>
          </p:contentPart>
        </mc:Choice>
        <mc:Fallback>
          <p:pic>
            <p:nvPicPr>
              <p:cNvPr id="5" name="Ink 4"/>
              <p:cNvPicPr/>
              <p:nvPr/>
            </p:nvPicPr>
            <p:blipFill>
              <a:blip r:embed="rId4"/>
              <a:stretch>
                <a:fillRect/>
              </a:stretch>
            </p:blipFill>
            <p:spPr>
              <a:xfrm>
                <a:off x="1735200" y="1090440"/>
                <a:ext cx="6724800" cy="5136120"/>
              </a:xfrm>
              <a:prstGeom prst="rect">
                <a:avLst/>
              </a:prstGeom>
            </p:spPr>
          </p:pic>
        </mc:Fallback>
      </mc:AlternateContent>
    </p:spTree>
    <p:extLst>
      <p:ext uri="{BB962C8B-B14F-4D97-AF65-F5344CB8AC3E}">
        <p14:creationId xmlns:p14="http://schemas.microsoft.com/office/powerpoint/2010/main" val="37728211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Properties of BFS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eaLnBrk="1" hangingPunct="1">
                  <a:lnSpc>
                    <a:spcPct val="80000"/>
                  </a:lnSpc>
                </a:pPr>
                <a:endParaRPr lang="en-US" altLang="en-US" sz="2400" dirty="0">
                  <a:solidFill>
                    <a:srgbClr val="0070C0"/>
                  </a:solidFill>
                </a:endParaRPr>
              </a:p>
              <a:p>
                <a:pPr marL="0" indent="0" eaLnBrk="1" hangingPunct="1">
                  <a:lnSpc>
                    <a:spcPct val="80000"/>
                  </a:lnSpc>
                  <a:buNone/>
                </a:pPr>
                <a:r>
                  <a:rPr lang="en-US" altLang="en-US" sz="2400" dirty="0">
                    <a:solidFill>
                      <a:srgbClr val="0070C0"/>
                    </a:solidFill>
                  </a:rPr>
                  <a:t>Claim:</a:t>
                </a:r>
                <a:r>
                  <a:rPr lang="en-US" altLang="en-US" sz="2400" dirty="0">
                    <a:solidFill>
                      <a:srgbClr val="FF0000"/>
                    </a:solidFill>
                  </a:rPr>
                  <a:t> All</a:t>
                </a:r>
                <a:r>
                  <a:rPr lang="en-US" altLang="en-US" sz="2400" dirty="0"/>
                  <a:t> nontree edges join vertices on the same or adjacent levels of the tree</a:t>
                </a:r>
              </a:p>
              <a:p>
                <a:pPr marL="0" indent="0" eaLnBrk="1" hangingPunct="1">
                  <a:lnSpc>
                    <a:spcPct val="80000"/>
                  </a:lnSpc>
                  <a:buNone/>
                </a:pPr>
                <a:endParaRPr lang="en-US" altLang="en-US" sz="2400" dirty="0"/>
              </a:p>
              <a:p>
                <a:pPr marL="0" indent="0" eaLnBrk="1" hangingPunct="1">
                  <a:lnSpc>
                    <a:spcPct val="80000"/>
                  </a:lnSpc>
                  <a:buNone/>
                </a:pPr>
                <a:r>
                  <a:rPr lang="en-US" altLang="en-US" sz="2400" dirty="0">
                    <a:solidFill>
                      <a:srgbClr val="0070C0"/>
                    </a:solidFill>
                  </a:rPr>
                  <a:t>Proof</a:t>
                </a:r>
                <a:r>
                  <a:rPr lang="en-US" altLang="en-US" sz="2400" dirty="0"/>
                  <a:t>: Consider an edge </a:t>
                </a:r>
                <a14:m>
                  <m:oMath xmlns:m="http://schemas.openxmlformats.org/officeDocument/2006/math">
                    <m:r>
                      <a:rPr lang="en-US" altLang="en-US" sz="2400" i="1" dirty="0" smtClean="0">
                        <a:latin typeface="Cambria Math" panose="02040503050406030204" pitchFamily="18" charset="0"/>
                      </a:rPr>
                      <m:t>{</m:t>
                    </m:r>
                    <m:r>
                      <a:rPr lang="en-US" altLang="en-US" sz="2400" b="0" i="1" dirty="0" smtClean="0">
                        <a:latin typeface="Cambria Math" panose="02040503050406030204" pitchFamily="18" charset="0"/>
                      </a:rPr>
                      <m:t>𝑥</m:t>
                    </m:r>
                    <m:r>
                      <a:rPr lang="en-US" altLang="en-US" sz="2400" b="0" i="1" dirty="0" smtClean="0">
                        <a:latin typeface="Cambria Math" panose="02040503050406030204" pitchFamily="18" charset="0"/>
                      </a:rPr>
                      <m:t>,</m:t>
                    </m:r>
                    <m:r>
                      <a:rPr lang="en-US" altLang="en-US" sz="2400" b="0" i="1" dirty="0" smtClean="0">
                        <a:latin typeface="Cambria Math" panose="02040503050406030204" pitchFamily="18" charset="0"/>
                      </a:rPr>
                      <m:t>𝑦</m:t>
                    </m:r>
                    <m:r>
                      <a:rPr lang="en-US" altLang="en-US" sz="2400" i="1" dirty="0">
                        <a:latin typeface="Cambria Math" panose="02040503050406030204" pitchFamily="18" charset="0"/>
                      </a:rPr>
                      <m:t>}</m:t>
                    </m:r>
                  </m:oMath>
                </a14:m>
                <a:endParaRPr lang="en-US" altLang="en-US" sz="2400" dirty="0"/>
              </a:p>
              <a:p>
                <a:pPr marL="0" indent="0" eaLnBrk="1" hangingPunct="1">
                  <a:lnSpc>
                    <a:spcPct val="80000"/>
                  </a:lnSpc>
                  <a:buNone/>
                </a:pPr>
                <a:r>
                  <a:rPr lang="en-US" altLang="en-US" sz="2400" dirty="0"/>
                  <a:t>Say </a:t>
                </a:r>
                <a14:m>
                  <m:oMath xmlns:m="http://schemas.openxmlformats.org/officeDocument/2006/math">
                    <m:r>
                      <a:rPr lang="en-US" altLang="en-US" sz="2400" i="1" dirty="0" smtClean="0">
                        <a:latin typeface="Cambria Math" panose="02040503050406030204" pitchFamily="18" charset="0"/>
                      </a:rPr>
                      <m:t>𝑥</m:t>
                    </m:r>
                  </m:oMath>
                </a14:m>
                <a:r>
                  <a:rPr lang="en-US" altLang="en-US" sz="2400" dirty="0"/>
                  <a:t> is first discovered and it is added to level </a:t>
                </a:r>
                <a14:m>
                  <m:oMath xmlns:m="http://schemas.openxmlformats.org/officeDocument/2006/math">
                    <m:r>
                      <a:rPr lang="en-US" altLang="en-US" sz="2400" b="0" i="1" smtClean="0">
                        <a:latin typeface="Cambria Math" panose="02040503050406030204" pitchFamily="18" charset="0"/>
                      </a:rPr>
                      <m:t>𝑖</m:t>
                    </m:r>
                  </m:oMath>
                </a14:m>
                <a:r>
                  <a:rPr lang="en-US" altLang="en-US" sz="2400" dirty="0"/>
                  <a:t>.</a:t>
                </a:r>
              </a:p>
              <a:p>
                <a:pPr marL="0" indent="0" eaLnBrk="1" hangingPunct="1">
                  <a:lnSpc>
                    <a:spcPct val="80000"/>
                  </a:lnSpc>
                  <a:buNone/>
                </a:pPr>
                <a:r>
                  <a:rPr lang="en-US" altLang="en-US" sz="2400" dirty="0"/>
                  <a:t>We show y will be at level </a:t>
                </a:r>
                <a14:m>
                  <m:oMath xmlns:m="http://schemas.openxmlformats.org/officeDocument/2006/math">
                    <m:r>
                      <a:rPr lang="en-US" altLang="en-US" sz="2400" i="1" dirty="0" smtClean="0">
                        <a:latin typeface="Cambria Math" panose="02040503050406030204" pitchFamily="18" charset="0"/>
                      </a:rPr>
                      <m:t>𝑖</m:t>
                    </m:r>
                  </m:oMath>
                </a14:m>
                <a:r>
                  <a:rPr lang="en-US" altLang="en-US" sz="2400" dirty="0"/>
                  <a:t> or </a:t>
                </a:r>
                <a14:m>
                  <m:oMath xmlns:m="http://schemas.openxmlformats.org/officeDocument/2006/math">
                    <m:r>
                      <a:rPr lang="en-US" altLang="en-US" sz="2400" i="1" dirty="0" smtClean="0">
                        <a:latin typeface="Cambria Math" panose="02040503050406030204" pitchFamily="18" charset="0"/>
                      </a:rPr>
                      <m:t>𝑖</m:t>
                    </m:r>
                    <m:r>
                      <a:rPr lang="en-US" altLang="en-US" sz="2400" i="1" dirty="0" smtClean="0">
                        <a:latin typeface="Cambria Math" panose="02040503050406030204" pitchFamily="18" charset="0"/>
                      </a:rPr>
                      <m:t>+1</m:t>
                    </m:r>
                  </m:oMath>
                </a14:m>
                <a:endParaRPr lang="en-US" altLang="en-US" sz="2400" dirty="0"/>
              </a:p>
              <a:p>
                <a:pPr marL="0" indent="0" eaLnBrk="1" hangingPunct="1">
                  <a:lnSpc>
                    <a:spcPct val="80000"/>
                  </a:lnSpc>
                  <a:buNone/>
                </a:pPr>
                <a:endParaRPr lang="en-US" altLang="en-US" sz="2400" dirty="0"/>
              </a:p>
              <a:p>
                <a:pPr marL="0" indent="0" eaLnBrk="1" hangingPunct="1">
                  <a:lnSpc>
                    <a:spcPct val="80000"/>
                  </a:lnSpc>
                  <a:buNone/>
                </a:pPr>
                <a:r>
                  <a:rPr lang="en-US" altLang="en-US" sz="2400" dirty="0"/>
                  <a:t>This is because when vertices incident to </a:t>
                </a:r>
                <a14:m>
                  <m:oMath xmlns:m="http://schemas.openxmlformats.org/officeDocument/2006/math">
                    <m:r>
                      <a:rPr lang="en-US" altLang="en-US" sz="2400" i="1" dirty="0" smtClean="0">
                        <a:latin typeface="Cambria Math" panose="02040503050406030204" pitchFamily="18" charset="0"/>
                      </a:rPr>
                      <m:t>𝑥</m:t>
                    </m:r>
                  </m:oMath>
                </a14:m>
                <a:r>
                  <a:rPr lang="en-US" altLang="en-US" sz="2400" dirty="0"/>
                  <a:t> are considered in the loop, if </a:t>
                </a:r>
                <a14:m>
                  <m:oMath xmlns:m="http://schemas.openxmlformats.org/officeDocument/2006/math">
                    <m:r>
                      <a:rPr lang="en-US" altLang="en-US" sz="2400" i="1" dirty="0" smtClean="0">
                        <a:latin typeface="Cambria Math" panose="02040503050406030204" pitchFamily="18" charset="0"/>
                      </a:rPr>
                      <m:t>𝑦</m:t>
                    </m:r>
                  </m:oMath>
                </a14:m>
                <a:r>
                  <a:rPr lang="en-US" altLang="en-US" sz="2400" dirty="0"/>
                  <a:t> is still undiscovered, it will be discovered and added to level </a:t>
                </a:r>
                <a14:m>
                  <m:oMath xmlns:m="http://schemas.openxmlformats.org/officeDocument/2006/math">
                    <m: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+1</m:t>
                    </m:r>
                  </m:oMath>
                </a14:m>
                <a:r>
                  <a:rPr lang="en-US" altLang="en-US" sz="2400" dirty="0"/>
                  <a:t>.</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r="-370"/>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29</a:t>
            </a:fld>
            <a:endParaRPr lang="en-US" altLang="en-US" sz="1400">
              <a:latin typeface="Tahoma" panose="020B0604030504040204" pitchFamily="34" charset="0"/>
            </a:endParaRPr>
          </a:p>
        </p:txBody>
      </p:sp>
    </p:spTree>
    <p:extLst>
      <p:ext uri="{BB962C8B-B14F-4D97-AF65-F5344CB8AC3E}">
        <p14:creationId xmlns:p14="http://schemas.microsoft.com/office/powerpoint/2010/main" val="15014685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Exercise: Degree Sum</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Claim</a:t>
                </a:r>
                <a:r>
                  <a:rPr lang="en-US" sz="2400" dirty="0"/>
                  <a:t>: In any undirected graph, the number of edges is equal to </a:t>
                </a:r>
                <a14:m>
                  <m:oMath xmlns:m="http://schemas.openxmlformats.org/officeDocument/2006/math">
                    <m:d>
                      <m:dPr>
                        <m:ctrlPr>
                          <a:rPr lang="en-US" sz="2400" b="0" i="1" smtClean="0">
                            <a:latin typeface="Cambria Math" panose="02040503050406030204" pitchFamily="18" charset="0"/>
                          </a:rPr>
                        </m:ctrlPr>
                      </m:dPr>
                      <m:e>
                        <m:f>
                          <m:fPr>
                            <m:type m:val="lin"/>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2</m:t>
                            </m:r>
                          </m:den>
                        </m:f>
                      </m:e>
                    </m:d>
                    <m:nary>
                      <m:naryPr>
                        <m:chr m:val="∑"/>
                        <m:limLoc m:val="subSup"/>
                        <m:supHide m:val="on"/>
                        <m:ctrlPr>
                          <a:rPr lang="en-US" sz="2400" b="0" i="1" smtClean="0">
                            <a:latin typeface="Cambria Math" panose="02040503050406030204" pitchFamily="18" charset="0"/>
                          </a:rPr>
                        </m:ctrlPr>
                      </m:naryPr>
                      <m:sub>
                        <m:r>
                          <m:rPr>
                            <m:sty m:val="p"/>
                            <m:brk m:alnAt="9"/>
                          </m:rPr>
                          <a:rPr lang="en-US" sz="2400" b="0" i="0" smtClean="0">
                            <a:latin typeface="Cambria Math" panose="02040503050406030204" pitchFamily="18" charset="0"/>
                          </a:rPr>
                          <m:t>v</m:t>
                        </m:r>
                        <m:r>
                          <m:rPr>
                            <m:sty m:val="p"/>
                          </m:rPr>
                          <a:rPr lang="en-US" sz="2400" b="0" i="0" smtClean="0">
                            <a:latin typeface="Cambria Math" panose="02040503050406030204" pitchFamily="18" charset="0"/>
                          </a:rPr>
                          <m:t>ertex</m:t>
                        </m:r>
                        <m:r>
                          <m:rPr>
                            <m:brk m:alnAt="9"/>
                          </m:rPr>
                          <a:rPr lang="en-US" sz="2400" b="0" i="1" smtClean="0">
                            <a:latin typeface="Cambria Math" panose="02040503050406030204" pitchFamily="18" charset="0"/>
                          </a:rPr>
                          <m:t> </m:t>
                        </m:r>
                        <m:r>
                          <a:rPr lang="en-US" sz="2400" b="0" i="1" smtClean="0">
                            <a:latin typeface="Cambria Math" panose="02040503050406030204" pitchFamily="18" charset="0"/>
                          </a:rPr>
                          <m:t>𝑣</m:t>
                        </m:r>
                      </m:sub>
                      <m:sup/>
                      <m:e>
                        <m:r>
                          <m:rPr>
                            <m:sty m:val="p"/>
                          </m:rPr>
                          <a:rPr lang="en-US" sz="2400" b="0" i="0" smtClean="0">
                            <a:latin typeface="Cambria Math" panose="02040503050406030204" pitchFamily="18" charset="0"/>
                          </a:rPr>
                          <m:t>deg</m:t>
                        </m:r>
                        <m:r>
                          <a:rPr lang="en-US" sz="2400" b="0" i="1" smtClean="0">
                            <a:latin typeface="Cambria Math" panose="02040503050406030204" pitchFamily="18" charset="0"/>
                          </a:rPr>
                          <m:t>⁡(</m:t>
                        </m:r>
                        <m:r>
                          <a:rPr lang="en-US" sz="2400" b="0" i="1" smtClean="0">
                            <a:latin typeface="Cambria Math" panose="02040503050406030204" pitchFamily="18" charset="0"/>
                          </a:rPr>
                          <m:t>𝑣</m:t>
                        </m:r>
                        <m:r>
                          <a:rPr lang="en-US" sz="2400" b="0" i="1" smtClean="0">
                            <a:latin typeface="Cambria Math" panose="02040503050406030204" pitchFamily="18" charset="0"/>
                          </a:rPr>
                          <m:t>)</m:t>
                        </m:r>
                      </m:e>
                    </m:nary>
                  </m:oMath>
                </a14:m>
                <a:endParaRPr lang="en-US" sz="2400" dirty="0"/>
              </a:p>
              <a:p>
                <a:pPr marL="0" indent="0">
                  <a:buNone/>
                </a:pPr>
                <a:endParaRPr lang="en-US" sz="1200" dirty="0">
                  <a:solidFill>
                    <a:srgbClr val="0070C0"/>
                  </a:solidFill>
                </a:endParaRPr>
              </a:p>
              <a:p>
                <a:pPr marL="0" indent="0">
                  <a:buNone/>
                </a:pPr>
                <a:r>
                  <a:rPr lang="en-US" sz="2400" dirty="0" err="1">
                    <a:solidFill>
                      <a:srgbClr val="0070C0"/>
                    </a:solidFill>
                  </a:rPr>
                  <a:t>Pf</a:t>
                </a:r>
                <a:r>
                  <a:rPr lang="en-US" sz="2400" dirty="0"/>
                  <a:t>: </a:t>
                </a:r>
                <a14:m>
                  <m:oMath xmlns:m="http://schemas.openxmlformats.org/officeDocument/2006/math">
                    <m:nary>
                      <m:naryPr>
                        <m:chr m:val="∑"/>
                        <m:limLoc m:val="subSup"/>
                        <m:supHide m:val="on"/>
                        <m:ctrlPr>
                          <a:rPr lang="en-US" sz="2400" i="1">
                            <a:latin typeface="Cambria Math" panose="02040503050406030204" pitchFamily="18" charset="0"/>
                          </a:rPr>
                        </m:ctrlPr>
                      </m:naryPr>
                      <m:sub>
                        <m:r>
                          <m:rPr>
                            <m:sty m:val="p"/>
                            <m:brk m:alnAt="9"/>
                          </m:rPr>
                          <a:rPr lang="en-US" sz="2400" i="0">
                            <a:latin typeface="Cambria Math" panose="02040503050406030204" pitchFamily="18" charset="0"/>
                          </a:rPr>
                          <m:t>v</m:t>
                        </m:r>
                        <m:r>
                          <m:rPr>
                            <m:sty m:val="p"/>
                          </m:rPr>
                          <a:rPr lang="en-US" sz="2400" i="0">
                            <a:latin typeface="Cambria Math" panose="02040503050406030204" pitchFamily="18" charset="0"/>
                          </a:rPr>
                          <m:t>ertex</m:t>
                        </m:r>
                        <m:r>
                          <a:rPr lang="en-US" sz="2400" i="1">
                            <a:latin typeface="Cambria Math" panose="02040503050406030204" pitchFamily="18" charset="0"/>
                          </a:rPr>
                          <m:t> </m:t>
                        </m:r>
                        <m:r>
                          <a:rPr lang="en-US" sz="2400" i="1">
                            <a:latin typeface="Cambria Math" panose="02040503050406030204" pitchFamily="18" charset="0"/>
                          </a:rPr>
                          <m:t>𝑣</m:t>
                        </m:r>
                      </m:sub>
                      <m:sup/>
                      <m:e>
                        <m:r>
                          <m:rPr>
                            <m:sty m:val="p"/>
                          </m:rPr>
                          <a:rPr lang="en-US" sz="2400">
                            <a:latin typeface="Cambria Math" panose="02040503050406030204" pitchFamily="18" charset="0"/>
                          </a:rPr>
                          <m:t>deg</m:t>
                        </m:r>
                        <m:r>
                          <a:rPr lang="en-US" sz="2400" i="1">
                            <a:latin typeface="Cambria Math" panose="02040503050406030204" pitchFamily="18" charset="0"/>
                          </a:rPr>
                          <m:t>⁡(</m:t>
                        </m:r>
                        <m:r>
                          <a:rPr lang="en-US" sz="2400" i="1">
                            <a:latin typeface="Cambria Math" panose="02040503050406030204" pitchFamily="18" charset="0"/>
                          </a:rPr>
                          <m:t>𝑣</m:t>
                        </m:r>
                        <m:r>
                          <a:rPr lang="en-US" sz="2400" i="1">
                            <a:latin typeface="Cambria Math" panose="02040503050406030204" pitchFamily="18" charset="0"/>
                          </a:rPr>
                          <m:t>)</m:t>
                        </m:r>
                      </m:e>
                    </m:nary>
                  </m:oMath>
                </a14:m>
                <a:r>
                  <a:rPr lang="en-US" sz="2400" dirty="0"/>
                  <a:t> counts every edge of the graph exactly twice; once from each end of the edge.</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435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295772" y="395688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304864" y="4530555"/>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4075866" y="414738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3009066" y="460458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618666" y="529038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856865" y="506178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228033" y="529038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7028265" y="4438822"/>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409265" y="4629322"/>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237865" y="5252286"/>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6182069" y="4629322"/>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456866" y="4337886"/>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943870" y="4528386"/>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334270" y="4337886"/>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334270" y="4929790"/>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620976" y="4282090"/>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12ADB42-A814-4683-8CB9-D046A18842A9}"/>
                  </a:ext>
                </a:extLst>
              </p:cNvPr>
              <p:cNvSpPr txBox="1"/>
              <p:nvPr/>
            </p:nvSpPr>
            <p:spPr>
              <a:xfrm>
                <a:off x="457200" y="5252286"/>
                <a:ext cx="6438109" cy="1153777"/>
              </a:xfrm>
              <a:prstGeom prst="rect">
                <a:avLst/>
              </a:prstGeom>
              <a:noFill/>
            </p:spPr>
            <p:txBody>
              <a:bodyPr wrap="none" rtlCol="0">
                <a:spAutoFit/>
              </a:bodyPr>
              <a:lstStyle/>
              <a:p>
                <a:pPr algn="l"/>
                <a:r>
                  <a:rPr lang="en-US" dirty="0"/>
                  <a:t>|E|=8</a:t>
                </a:r>
              </a:p>
              <a:p>
                <a:pPr algn="l"/>
                <a:endParaRPr lang="en-US" sz="1200" dirty="0"/>
              </a:p>
              <a:p>
                <a:pPr/>
                <a14:m>
                  <m:oMathPara xmlns:m="http://schemas.openxmlformats.org/officeDocument/2006/math">
                    <m:oMathParaPr>
                      <m:jc m:val="centerGroup"/>
                    </m:oMathParaPr>
                    <m:oMath xmlns:m="http://schemas.openxmlformats.org/officeDocument/2006/math">
                      <m:nary>
                        <m:naryPr>
                          <m:chr m:val="∑"/>
                          <m:limLoc m:val="subSup"/>
                          <m:supHide m:val="on"/>
                          <m:ctrlPr>
                            <a:rPr lang="en-US" i="1">
                              <a:latin typeface="Cambria Math" panose="02040503050406030204" pitchFamily="18" charset="0"/>
                            </a:rPr>
                          </m:ctrlPr>
                        </m:naryPr>
                        <m:sub>
                          <m:r>
                            <m:rPr>
                              <m:sty m:val="p"/>
                              <m:brk m:alnAt="9"/>
                            </m:rPr>
                            <a:rPr lang="en-US" i="0">
                              <a:latin typeface="Cambria Math" panose="02040503050406030204" pitchFamily="18" charset="0"/>
                            </a:rPr>
                            <m:t>v</m:t>
                          </m:r>
                          <m:r>
                            <m:rPr>
                              <m:sty m:val="p"/>
                            </m:rPr>
                            <a:rPr lang="en-US" i="0">
                              <a:latin typeface="Cambria Math" panose="02040503050406030204" pitchFamily="18" charset="0"/>
                            </a:rPr>
                            <m:t>ertex</m:t>
                          </m:r>
                          <m:r>
                            <a:rPr lang="en-US" i="1">
                              <a:latin typeface="Cambria Math" panose="02040503050406030204" pitchFamily="18" charset="0"/>
                            </a:rPr>
                            <m:t> </m:t>
                          </m:r>
                          <m:r>
                            <a:rPr lang="en-US" i="1">
                              <a:latin typeface="Cambria Math" panose="02040503050406030204" pitchFamily="18" charset="0"/>
                            </a:rPr>
                            <m:t>𝑣</m:t>
                          </m:r>
                        </m:sub>
                        <m:sup/>
                        <m:e>
                          <m:func>
                            <m:funcPr>
                              <m:ctrlPr>
                                <a:rPr lang="en-US" i="1">
                                  <a:latin typeface="Cambria Math" panose="02040503050406030204" pitchFamily="18" charset="0"/>
                                </a:rPr>
                              </m:ctrlPr>
                            </m:funcPr>
                            <m:fName>
                              <m:r>
                                <m:rPr>
                                  <m:sty m:val="p"/>
                                </m:rPr>
                                <a:rPr lang="en-US">
                                  <a:latin typeface="Cambria Math" panose="02040503050406030204" pitchFamily="18" charset="0"/>
                                </a:rPr>
                                <m:t>deg</m:t>
                              </m:r>
                            </m:fName>
                            <m:e>
                              <m:d>
                                <m:dPr>
                                  <m:ctrlPr>
                                    <a:rPr lang="en-US" i="1">
                                      <a:latin typeface="Cambria Math" panose="02040503050406030204" pitchFamily="18" charset="0"/>
                                    </a:rPr>
                                  </m:ctrlPr>
                                </m:dPr>
                                <m:e>
                                  <m:r>
                                    <a:rPr lang="en-US" i="1">
                                      <a:latin typeface="Cambria Math" panose="02040503050406030204" pitchFamily="18" charset="0"/>
                                    </a:rPr>
                                    <m:t>𝑣</m:t>
                                  </m:r>
                                </m:e>
                              </m:d>
                            </m:e>
                          </m:func>
                          <m:r>
                            <a:rPr lang="en-US" b="0" i="1" smtClean="0">
                              <a:latin typeface="Cambria Math" panose="02040503050406030204" pitchFamily="18" charset="0"/>
                            </a:rPr>
                            <m:t>=2+2+1+1+3+2+3+2=16</m:t>
                          </m:r>
                        </m:e>
                      </m:nary>
                    </m:oMath>
                  </m:oMathPara>
                </a14:m>
                <a:endParaRPr lang="en-US" dirty="0"/>
              </a:p>
            </p:txBody>
          </p:sp>
        </mc:Choice>
        <mc:Fallback xmlns="">
          <p:sp>
            <p:nvSpPr>
              <p:cNvPr id="2" name="TextBox 1">
                <a:extLst>
                  <a:ext uri="{FF2B5EF4-FFF2-40B4-BE49-F238E27FC236}">
                    <a16:creationId xmlns:a16="http://schemas.microsoft.com/office/drawing/2014/main" id="{C12ADB42-A814-4683-8CB9-D046A18842A9}"/>
                  </a:ext>
                </a:extLst>
              </p:cNvPr>
              <p:cNvSpPr txBox="1">
                <a:spLocks noRot="1" noChangeAspect="1" noMove="1" noResize="1" noEditPoints="1" noAdjustHandles="1" noChangeArrowheads="1" noChangeShapeType="1" noTextEdit="1"/>
              </p:cNvSpPr>
              <p:nvPr/>
            </p:nvSpPr>
            <p:spPr>
              <a:xfrm>
                <a:off x="457200" y="5252286"/>
                <a:ext cx="6438109" cy="1153777"/>
              </a:xfrm>
              <a:prstGeom prst="rect">
                <a:avLst/>
              </a:prstGeom>
              <a:blipFill>
                <a:blip r:embed="rId4"/>
                <a:stretch>
                  <a:fillRect l="-947" t="-2646"/>
                </a:stretch>
              </a:blipFill>
            </p:spPr>
            <p:txBody>
              <a:bodyPr/>
              <a:lstStyle/>
              <a:p>
                <a:r>
                  <a:rPr lang="en-US">
                    <a:noFill/>
                  </a:rPr>
                  <a:t> </a:t>
                </a:r>
              </a:p>
            </p:txBody>
          </p:sp>
        </mc:Fallback>
      </mc:AlternateContent>
    </p:spTree>
    <p:extLst>
      <p:ext uri="{BB962C8B-B14F-4D97-AF65-F5344CB8AC3E}">
        <p14:creationId xmlns:p14="http://schemas.microsoft.com/office/powerpoint/2010/main" val="341748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Properties of BFS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r>
                  <a:rPr lang="en-US" altLang="en-US" sz="2400" dirty="0">
                    <a:solidFill>
                      <a:srgbClr val="0070C0"/>
                    </a:solidFill>
                  </a:rPr>
                  <a:t>Lemma:</a:t>
                </a:r>
                <a:r>
                  <a:rPr lang="en-US" altLang="en-US" sz="2400" dirty="0">
                    <a:solidFill>
                      <a:srgbClr val="FF0000"/>
                    </a:solidFill>
                  </a:rPr>
                  <a:t> All</a:t>
                </a:r>
                <a:r>
                  <a:rPr lang="en-US" altLang="en-US" sz="2400" dirty="0"/>
                  <a:t> vertices at level </a:t>
                </a:r>
                <a14:m>
                  <m:oMath xmlns:m="http://schemas.openxmlformats.org/officeDocument/2006/math">
                    <m:r>
                      <a:rPr lang="en-US" altLang="en-US" sz="2400" b="0" i="1" smtClean="0">
                        <a:latin typeface="Cambria Math" panose="02040503050406030204" pitchFamily="18" charset="0"/>
                      </a:rPr>
                      <m:t>𝑖</m:t>
                    </m:r>
                  </m:oMath>
                </a14:m>
                <a:r>
                  <a:rPr lang="en-US" altLang="en-US" sz="2400" dirty="0"/>
                  <a:t> of BFS(</a:t>
                </a:r>
                <a14:m>
                  <m:oMath xmlns:m="http://schemas.openxmlformats.org/officeDocument/2006/math">
                    <m:r>
                      <a:rPr lang="en-US" altLang="en-US" sz="2400" i="1" dirty="0" smtClean="0">
                        <a:latin typeface="Cambria Math" panose="02040503050406030204" pitchFamily="18" charset="0"/>
                      </a:rPr>
                      <m:t>𝑠</m:t>
                    </m:r>
                  </m:oMath>
                </a14:m>
                <a:r>
                  <a:rPr lang="en-US" altLang="en-US" sz="2400" dirty="0"/>
                  <a:t>) have shortest path distance </a:t>
                </a:r>
                <a14:m>
                  <m:oMath xmlns:m="http://schemas.openxmlformats.org/officeDocument/2006/math">
                    <m:r>
                      <a:rPr lang="en-US" altLang="en-US" sz="2400" b="0" i="1" smtClean="0">
                        <a:latin typeface="Cambria Math" panose="02040503050406030204" pitchFamily="18" charset="0"/>
                      </a:rPr>
                      <m:t>𝑖</m:t>
                    </m:r>
                  </m:oMath>
                </a14:m>
                <a:r>
                  <a:rPr lang="en-US" altLang="en-US" sz="2400" dirty="0"/>
                  <a:t> to </a:t>
                </a:r>
                <a14:m>
                  <m:oMath xmlns:m="http://schemas.openxmlformats.org/officeDocument/2006/math">
                    <m:r>
                      <a:rPr lang="en-US" altLang="en-US" sz="2400" i="1" dirty="0" smtClean="0">
                        <a:latin typeface="Cambria Math" panose="02040503050406030204" pitchFamily="18" charset="0"/>
                      </a:rPr>
                      <m:t>𝑠</m:t>
                    </m:r>
                  </m:oMath>
                </a14:m>
                <a:r>
                  <a:rPr lang="en-US" altLang="en-US" sz="2400" dirty="0"/>
                  <a:t>.</a:t>
                </a:r>
              </a:p>
              <a:p>
                <a:pPr marL="0" indent="0" eaLnBrk="1" hangingPunct="1">
                  <a:lnSpc>
                    <a:spcPct val="80000"/>
                  </a:lnSpc>
                  <a:buNone/>
                </a:pPr>
                <a:endParaRPr lang="en-US" altLang="en-US" sz="1200" dirty="0"/>
              </a:p>
              <a:p>
                <a:pPr marL="0" indent="0" eaLnBrk="1" hangingPunct="1">
                  <a:lnSpc>
                    <a:spcPct val="80000"/>
                  </a:lnSpc>
                  <a:buNone/>
                </a:pPr>
                <a:r>
                  <a:rPr lang="en-US" altLang="en-US" sz="2400" dirty="0">
                    <a:solidFill>
                      <a:srgbClr val="0070C0"/>
                    </a:solidFill>
                  </a:rPr>
                  <a:t>Claim</a:t>
                </a:r>
                <a:r>
                  <a:rPr lang="en-US" altLang="en-US" sz="2400" dirty="0"/>
                  <a:t>: If </a:t>
                </a:r>
                <a14:m>
                  <m:oMath xmlns:m="http://schemas.openxmlformats.org/officeDocument/2006/math">
                    <m:r>
                      <a:rPr lang="en-US" altLang="en-US" sz="2400" b="0" i="1" smtClean="0">
                        <a:latin typeface="Cambria Math" panose="02040503050406030204" pitchFamily="18" charset="0"/>
                      </a:rPr>
                      <m:t>𝐿</m:t>
                    </m:r>
                    <m:d>
                      <m:dPr>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𝑣</m:t>
                        </m:r>
                      </m:e>
                    </m:d>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𝑖</m:t>
                    </m:r>
                  </m:oMath>
                </a14:m>
                <a:r>
                  <a:rPr lang="en-US" altLang="en-US" sz="2400" dirty="0"/>
                  <a:t> then shortest path </a:t>
                </a:r>
                <a14:m>
                  <m:oMath xmlns:m="http://schemas.openxmlformats.org/officeDocument/2006/math">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𝑖</m:t>
                    </m:r>
                  </m:oMath>
                </a14:m>
                <a:endParaRPr lang="en-US" altLang="en-US" sz="2400" dirty="0"/>
              </a:p>
              <a:p>
                <a:pPr marL="0" indent="0" eaLnBrk="1" hangingPunct="1">
                  <a:lnSpc>
                    <a:spcPct val="80000"/>
                  </a:lnSpc>
                  <a:buNone/>
                </a:pPr>
                <a:r>
                  <a:rPr lang="en-US" altLang="en-US" sz="2200" dirty="0" err="1">
                    <a:solidFill>
                      <a:srgbClr val="0070C0"/>
                    </a:solidFill>
                  </a:rPr>
                  <a:t>Pf</a:t>
                </a:r>
                <a:r>
                  <a:rPr lang="en-US" altLang="en-US" sz="2200" dirty="0"/>
                  <a:t>: </a:t>
                </a:r>
                <a:r>
                  <a:rPr lang="en-US" altLang="en-US" sz="2200" dirty="0">
                    <a:solidFill>
                      <a:schemeClr val="tx1"/>
                    </a:solidFill>
                  </a:rPr>
                  <a:t>Because there is a path of length </a:t>
                </a:r>
                <a14:m>
                  <m:oMath xmlns:m="http://schemas.openxmlformats.org/officeDocument/2006/math">
                    <m:r>
                      <a:rPr lang="en-US" altLang="en-US" sz="2200" b="0" i="1" smtClean="0">
                        <a:solidFill>
                          <a:schemeClr val="tx1"/>
                        </a:solidFill>
                        <a:latin typeface="Cambria Math" panose="02040503050406030204" pitchFamily="18" charset="0"/>
                      </a:rPr>
                      <m:t>𝑖</m:t>
                    </m:r>
                  </m:oMath>
                </a14:m>
                <a:r>
                  <a:rPr lang="en-US" altLang="en-US" sz="2200" dirty="0">
                    <a:solidFill>
                      <a:schemeClr val="tx1"/>
                    </a:solidFill>
                  </a:rPr>
                  <a:t> from </a:t>
                </a:r>
                <a14:m>
                  <m:oMath xmlns:m="http://schemas.openxmlformats.org/officeDocument/2006/math">
                    <m:r>
                      <a:rPr lang="en-US" altLang="en-US" sz="2200" b="0" i="1" smtClean="0">
                        <a:solidFill>
                          <a:schemeClr val="tx1"/>
                        </a:solidFill>
                        <a:latin typeface="Cambria Math" panose="02040503050406030204" pitchFamily="18" charset="0"/>
                      </a:rPr>
                      <m:t>𝑠</m:t>
                    </m:r>
                  </m:oMath>
                </a14:m>
                <a:r>
                  <a:rPr lang="en-US" altLang="en-US" sz="2200" dirty="0">
                    <a:solidFill>
                      <a:schemeClr val="tx1"/>
                    </a:solidFill>
                  </a:rPr>
                  <a:t> to </a:t>
                </a:r>
                <a14:m>
                  <m:oMath xmlns:m="http://schemas.openxmlformats.org/officeDocument/2006/math">
                    <m:r>
                      <a:rPr lang="en-US" altLang="en-US" sz="2200" b="0" i="1" smtClean="0">
                        <a:solidFill>
                          <a:schemeClr val="tx1"/>
                        </a:solidFill>
                        <a:latin typeface="Cambria Math" panose="02040503050406030204" pitchFamily="18" charset="0"/>
                      </a:rPr>
                      <m:t>𝑣</m:t>
                    </m:r>
                  </m:oMath>
                </a14:m>
                <a:r>
                  <a:rPr lang="en-US" altLang="en-US" sz="2200" dirty="0">
                    <a:solidFill>
                      <a:schemeClr val="tx1"/>
                    </a:solidFill>
                  </a:rPr>
                  <a:t> in the BFS tree</a:t>
                </a:r>
                <a:endParaRPr lang="en-US" altLang="en-US" sz="2200" dirty="0"/>
              </a:p>
              <a:p>
                <a:pPr marL="0" indent="0" eaLnBrk="1" hangingPunct="1">
                  <a:lnSpc>
                    <a:spcPct val="80000"/>
                  </a:lnSpc>
                  <a:buNone/>
                </a:pPr>
                <a:endParaRPr lang="en-US" altLang="en-US" sz="1200" dirty="0"/>
              </a:p>
              <a:p>
                <a:pPr marL="0" indent="0" eaLnBrk="1" hangingPunct="1">
                  <a:lnSpc>
                    <a:spcPct val="80000"/>
                  </a:lnSpc>
                  <a:buNone/>
                </a:pPr>
                <a:r>
                  <a:rPr lang="en-US" altLang="en-US" sz="2400" dirty="0">
                    <a:solidFill>
                      <a:srgbClr val="0070C0"/>
                    </a:solidFill>
                  </a:rPr>
                  <a:t>Claim</a:t>
                </a:r>
                <a:r>
                  <a:rPr lang="en-US" altLang="en-US" sz="2400" dirty="0"/>
                  <a:t>: If shortest path </a:t>
                </a:r>
                <a14:m>
                  <m:oMath xmlns:m="http://schemas.openxmlformats.org/officeDocument/2006/math">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𝑖</m:t>
                    </m:r>
                  </m:oMath>
                </a14:m>
                <a:r>
                  <a:rPr lang="en-US" altLang="en-US" sz="2400" dirty="0"/>
                  <a:t> then </a:t>
                </a:r>
                <a14:m>
                  <m:oMath xmlns:m="http://schemas.openxmlformats.org/officeDocument/2006/math">
                    <m:r>
                      <a:rPr lang="en-US" altLang="en-US" sz="2400" b="0" i="1" smtClean="0">
                        <a:latin typeface="Cambria Math" panose="02040503050406030204" pitchFamily="18" charset="0"/>
                      </a:rPr>
                      <m:t>𝐿</m:t>
                    </m:r>
                    <m:d>
                      <m:dPr>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𝑣</m:t>
                        </m:r>
                      </m:e>
                    </m:d>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𝑖</m:t>
                    </m:r>
                  </m:oMath>
                </a14:m>
                <a:endParaRPr lang="en-US" altLang="en-US" sz="2400" dirty="0"/>
              </a:p>
              <a:p>
                <a:pPr marL="0" indent="0" eaLnBrk="1" hangingPunct="1">
                  <a:lnSpc>
                    <a:spcPct val="80000"/>
                  </a:lnSpc>
                  <a:buNone/>
                </a:pPr>
                <a:r>
                  <a:rPr lang="en-US" altLang="en-US" sz="2200" dirty="0" err="1">
                    <a:solidFill>
                      <a:srgbClr val="0070C0"/>
                    </a:solidFill>
                  </a:rPr>
                  <a:t>Pf</a:t>
                </a:r>
                <a:r>
                  <a:rPr lang="en-US" altLang="en-US" sz="2200" dirty="0"/>
                  <a:t>: If shortest path </a:t>
                </a:r>
                <a14:m>
                  <m:oMath xmlns:m="http://schemas.openxmlformats.org/officeDocument/2006/math">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𝑖</m:t>
                    </m:r>
                  </m:oMath>
                </a14:m>
                <a:r>
                  <a:rPr lang="en-US" altLang="en-US" sz="2200" dirty="0"/>
                  <a:t>, then say </a:t>
                </a:r>
                <a14:m>
                  <m:oMath xmlns:m="http://schemas.openxmlformats.org/officeDocument/2006/math">
                    <m:r>
                      <a:rPr lang="en-US" altLang="en-US" sz="2200" b="0" i="1" smtClean="0">
                        <a:latin typeface="Cambria Math" panose="02040503050406030204" pitchFamily="18" charset="0"/>
                      </a:rPr>
                      <m:t>𝑠</m:t>
                    </m:r>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𝑣</m:t>
                        </m:r>
                      </m:e>
                      <m:sub>
                        <m:r>
                          <a:rPr lang="en-US" altLang="en-US" sz="2200" b="0" i="1" smtClean="0">
                            <a:latin typeface="Cambria Math" panose="02040503050406030204" pitchFamily="18" charset="0"/>
                          </a:rPr>
                          <m:t>0</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𝑣</m:t>
                        </m:r>
                      </m:e>
                      <m:sub>
                        <m:r>
                          <a:rPr lang="en-US" altLang="en-US" sz="2200" b="0" i="1" smtClean="0">
                            <a:latin typeface="Cambria Math" panose="02040503050406030204" pitchFamily="18" charset="0"/>
                          </a:rPr>
                          <m:t>1</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𝑣</m:t>
                        </m:r>
                      </m:e>
                      <m:sub>
                        <m:r>
                          <a:rPr lang="en-US" altLang="en-US" sz="2200" b="0" i="1" smtClean="0">
                            <a:latin typeface="Cambria Math" panose="02040503050406030204" pitchFamily="18" charset="0"/>
                          </a:rPr>
                          <m:t>𝑖</m:t>
                        </m:r>
                      </m:sub>
                    </m:sSub>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𝑣</m:t>
                    </m:r>
                  </m:oMath>
                </a14:m>
                <a:r>
                  <a:rPr lang="en-US" altLang="en-US" sz="2200" dirty="0"/>
                  <a:t> is the shortest path to v.</a:t>
                </a:r>
              </a:p>
              <a:p>
                <a:pPr marL="0" indent="0" eaLnBrk="1" hangingPunct="1">
                  <a:lnSpc>
                    <a:spcPct val="80000"/>
                  </a:lnSpc>
                  <a:buNone/>
                </a:pPr>
                <a:r>
                  <a:rPr lang="en-US" altLang="en-US" sz="2200" dirty="0"/>
                  <a:t>By previous claim, </a:t>
                </a:r>
                <a:endParaRPr lang="en-US" altLang="en-US" sz="2200" b="0" i="1" dirty="0">
                  <a:latin typeface="Cambria Math" panose="02040503050406030204" pitchFamily="18" charset="0"/>
                </a:endParaRPr>
              </a:p>
              <a:p>
                <a:pPr marL="0" indent="0" eaLnBrk="1" hangingPunct="1">
                  <a:lnSpc>
                    <a:spcPct val="80000"/>
                  </a:lnSpc>
                  <a:buNone/>
                </a:pPr>
                <a14:m>
                  <m:oMathPara xmlns:m="http://schemas.openxmlformats.org/officeDocument/2006/math">
                    <m:oMathParaPr>
                      <m:jc m:val="centerGroup"/>
                    </m:oMathParaPr>
                    <m:oMath xmlns:m="http://schemas.openxmlformats.org/officeDocument/2006/math">
                      <m:r>
                        <a:rPr lang="en-US" altLang="en-US" sz="2200" b="0" i="1" smtClean="0">
                          <a:latin typeface="Cambria Math" panose="02040503050406030204" pitchFamily="18" charset="0"/>
                        </a:rPr>
                        <m:t>𝐿</m:t>
                      </m:r>
                      <m:d>
                        <m:dPr>
                          <m:ctrlPr>
                            <a:rPr lang="en-US" altLang="en-US" sz="2200" b="0" i="1" smtClean="0">
                              <a:latin typeface="Cambria Math" panose="02040503050406030204" pitchFamily="18" charset="0"/>
                            </a:rPr>
                          </m:ctrlPr>
                        </m:dPr>
                        <m:e>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𝑣</m:t>
                              </m:r>
                            </m:e>
                            <m:sub>
                              <m:r>
                                <a:rPr lang="en-US" altLang="en-US" sz="2200" b="0" i="1" smtClean="0">
                                  <a:latin typeface="Cambria Math" panose="02040503050406030204" pitchFamily="18" charset="0"/>
                                </a:rPr>
                                <m:t>1</m:t>
                              </m:r>
                            </m:sub>
                          </m:sSub>
                        </m:e>
                      </m:d>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𝐿</m:t>
                      </m:r>
                      <m:d>
                        <m:dPr>
                          <m:ctrlPr>
                            <a:rPr lang="en-US" altLang="en-US" sz="2200" b="0" i="1" smtClean="0">
                              <a:latin typeface="Cambria Math" panose="02040503050406030204" pitchFamily="18" charset="0"/>
                            </a:rPr>
                          </m:ctrlPr>
                        </m:dPr>
                        <m:e>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𝑣</m:t>
                              </m:r>
                            </m:e>
                            <m:sub>
                              <m:r>
                                <a:rPr lang="en-US" altLang="en-US" sz="2200" b="0" i="1" smtClean="0">
                                  <a:latin typeface="Cambria Math" panose="02040503050406030204" pitchFamily="18" charset="0"/>
                                </a:rPr>
                                <m:t>0</m:t>
                              </m:r>
                            </m:sub>
                          </m:sSub>
                        </m:e>
                      </m:d>
                      <m:r>
                        <a:rPr lang="en-US" altLang="en-US" sz="2200" b="0" i="1" smtClean="0">
                          <a:latin typeface="Cambria Math" panose="02040503050406030204" pitchFamily="18" charset="0"/>
                        </a:rPr>
                        <m:t>+1</m:t>
                      </m:r>
                    </m:oMath>
                  </m:oMathPara>
                </a14:m>
                <a:endParaRPr lang="en-US" altLang="en-US" sz="2200" b="0" dirty="0"/>
              </a:p>
              <a:p>
                <a:pPr marL="0" indent="0" eaLnBrk="1" hangingPunct="1">
                  <a:lnSpc>
                    <a:spcPct val="80000"/>
                  </a:lnSpc>
                  <a:buNone/>
                </a:pPr>
                <a14:m>
                  <m:oMathPara xmlns:m="http://schemas.openxmlformats.org/officeDocument/2006/math">
                    <m:oMathParaPr>
                      <m:jc m:val="centerGroup"/>
                    </m:oMathParaPr>
                    <m:oMath xmlns:m="http://schemas.openxmlformats.org/officeDocument/2006/math">
                      <m:r>
                        <a:rPr lang="en-US" altLang="en-US" sz="2200" b="0" i="1" smtClean="0">
                          <a:latin typeface="Cambria Math" panose="02040503050406030204" pitchFamily="18" charset="0"/>
                        </a:rPr>
                        <m:t>𝐿</m:t>
                      </m:r>
                      <m:d>
                        <m:dPr>
                          <m:ctrlPr>
                            <a:rPr lang="en-US" altLang="en-US" sz="2200" b="0" i="1" smtClean="0">
                              <a:latin typeface="Cambria Math" panose="02040503050406030204" pitchFamily="18" charset="0"/>
                            </a:rPr>
                          </m:ctrlPr>
                        </m:dPr>
                        <m:e>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𝑣</m:t>
                              </m:r>
                            </m:e>
                            <m:sub>
                              <m:r>
                                <a:rPr lang="en-US" altLang="en-US" sz="2200" b="0" i="1" smtClean="0">
                                  <a:latin typeface="Cambria Math" panose="02040503050406030204" pitchFamily="18" charset="0"/>
                                </a:rPr>
                                <m:t>2</m:t>
                              </m:r>
                            </m:sub>
                          </m:sSub>
                        </m:e>
                      </m:d>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𝐿</m:t>
                      </m:r>
                      <m:d>
                        <m:dPr>
                          <m:ctrlPr>
                            <a:rPr lang="en-US" altLang="en-US" sz="2200" b="0" i="1" smtClean="0">
                              <a:latin typeface="Cambria Math" panose="02040503050406030204" pitchFamily="18" charset="0"/>
                            </a:rPr>
                          </m:ctrlPr>
                        </m:dPr>
                        <m:e>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𝑣</m:t>
                              </m:r>
                            </m:e>
                            <m:sub>
                              <m:r>
                                <a:rPr lang="en-US" altLang="en-US" sz="2200" b="0" i="1" smtClean="0">
                                  <a:latin typeface="Cambria Math" panose="02040503050406030204" pitchFamily="18" charset="0"/>
                                </a:rPr>
                                <m:t>1</m:t>
                              </m:r>
                            </m:sub>
                          </m:sSub>
                        </m:e>
                      </m:d>
                      <m:r>
                        <a:rPr lang="en-US" altLang="en-US" sz="2200" b="0" i="1" smtClean="0">
                          <a:latin typeface="Cambria Math" panose="02040503050406030204" pitchFamily="18" charset="0"/>
                        </a:rPr>
                        <m:t>+1</m:t>
                      </m:r>
                    </m:oMath>
                  </m:oMathPara>
                </a14:m>
                <a:endParaRPr lang="en-US" altLang="en-US" sz="2200" b="0" dirty="0"/>
              </a:p>
              <a:p>
                <a:pPr marL="0" indent="0" eaLnBrk="1" hangingPunct="1">
                  <a:lnSpc>
                    <a:spcPct val="80000"/>
                  </a:lnSpc>
                  <a:buNone/>
                </a:pPr>
                <a14:m>
                  <m:oMathPara xmlns:m="http://schemas.openxmlformats.org/officeDocument/2006/math">
                    <m:oMathParaPr>
                      <m:jc m:val="centerGroup"/>
                    </m:oMathParaPr>
                    <m:oMath xmlns:m="http://schemas.openxmlformats.org/officeDocument/2006/math">
                      <m:r>
                        <a:rPr lang="en-US" altLang="en-US" sz="2200" b="0" i="1" smtClean="0">
                          <a:latin typeface="Cambria Math" panose="02040503050406030204" pitchFamily="18" charset="0"/>
                        </a:rPr>
                        <m:t>…</m:t>
                      </m:r>
                    </m:oMath>
                  </m:oMathPara>
                </a14:m>
                <a:endParaRPr lang="en-US" altLang="en-US" sz="2200" dirty="0"/>
              </a:p>
              <a:p>
                <a:pPr marL="0" indent="0" eaLnBrk="1" hangingPunct="1">
                  <a:lnSpc>
                    <a:spcPct val="80000"/>
                  </a:lnSpc>
                  <a:buNone/>
                </a:pPr>
                <a14:m>
                  <m:oMathPara xmlns:m="http://schemas.openxmlformats.org/officeDocument/2006/math">
                    <m:oMathParaPr>
                      <m:jc m:val="centerGroup"/>
                    </m:oMathParaPr>
                    <m:oMath xmlns:m="http://schemas.openxmlformats.org/officeDocument/2006/math">
                      <m:r>
                        <a:rPr lang="en-US" altLang="en-US" sz="2200" b="0" i="1" smtClean="0">
                          <a:latin typeface="Cambria Math" panose="02040503050406030204" pitchFamily="18" charset="0"/>
                        </a:rPr>
                        <m:t>𝐿</m:t>
                      </m:r>
                      <m:d>
                        <m:dPr>
                          <m:ctrlPr>
                            <a:rPr lang="en-US" altLang="en-US" sz="2200" b="0" i="1" smtClean="0">
                              <a:latin typeface="Cambria Math" panose="02040503050406030204" pitchFamily="18" charset="0"/>
                            </a:rPr>
                          </m:ctrlPr>
                        </m:dPr>
                        <m:e>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𝑣</m:t>
                              </m:r>
                            </m:e>
                            <m:sub>
                              <m:r>
                                <a:rPr lang="en-US" altLang="en-US" sz="2200" b="0" i="1" smtClean="0">
                                  <a:latin typeface="Cambria Math" panose="02040503050406030204" pitchFamily="18" charset="0"/>
                                </a:rPr>
                                <m:t>𝑖</m:t>
                              </m:r>
                            </m:sub>
                          </m:sSub>
                        </m:e>
                      </m:d>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𝐿</m:t>
                      </m:r>
                      <m:d>
                        <m:dPr>
                          <m:ctrlPr>
                            <a:rPr lang="en-US" altLang="en-US" sz="2200" b="0" i="1" smtClean="0">
                              <a:latin typeface="Cambria Math" panose="02040503050406030204" pitchFamily="18" charset="0"/>
                            </a:rPr>
                          </m:ctrlPr>
                        </m:dPr>
                        <m:e>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𝑣</m:t>
                              </m:r>
                            </m:e>
                            <m:sub>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−1</m:t>
                              </m:r>
                            </m:sub>
                          </m:sSub>
                        </m:e>
                      </m:d>
                      <m:r>
                        <a:rPr lang="en-US" altLang="en-US" sz="2200" b="0" i="1" smtClean="0">
                          <a:latin typeface="Cambria Math" panose="02040503050406030204" pitchFamily="18" charset="0"/>
                        </a:rPr>
                        <m:t>+1</m:t>
                      </m:r>
                    </m:oMath>
                  </m:oMathPara>
                </a14:m>
                <a:endParaRPr lang="en-US" altLang="en-US" sz="2200" b="0" dirty="0"/>
              </a:p>
              <a:p>
                <a:pPr marL="0" indent="0" eaLnBrk="1" hangingPunct="1">
                  <a:lnSpc>
                    <a:spcPct val="80000"/>
                  </a:lnSpc>
                  <a:buNone/>
                </a:pPr>
                <a:r>
                  <a:rPr lang="en-US" altLang="en-US" sz="2200" dirty="0"/>
                  <a:t>So, </a:t>
                </a:r>
                <a14:m>
                  <m:oMath xmlns:m="http://schemas.openxmlformats.org/officeDocument/2006/math">
                    <m:r>
                      <a:rPr lang="en-US" altLang="en-US" sz="2200" b="0" i="1" smtClean="0">
                        <a:latin typeface="Cambria Math" panose="02040503050406030204" pitchFamily="18" charset="0"/>
                      </a:rPr>
                      <m:t>𝐿</m:t>
                    </m:r>
                    <m:d>
                      <m:dPr>
                        <m:ctrlPr>
                          <a:rPr lang="en-US" altLang="en-US" sz="2200" b="0" i="1" smtClean="0">
                            <a:latin typeface="Cambria Math" panose="02040503050406030204" pitchFamily="18" charset="0"/>
                          </a:rPr>
                        </m:ctrlPr>
                      </m:dPr>
                      <m:e>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𝑣</m:t>
                            </m:r>
                          </m:e>
                          <m:sub>
                            <m:r>
                              <a:rPr lang="en-US" altLang="en-US" sz="2200" b="0" i="1" smtClean="0">
                                <a:latin typeface="Cambria Math" panose="02040503050406030204" pitchFamily="18" charset="0"/>
                              </a:rPr>
                              <m:t>𝑖</m:t>
                            </m:r>
                          </m:sub>
                        </m:sSub>
                      </m:e>
                    </m:d>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m:t>
                    </m:r>
                  </m:oMath>
                </a14:m>
                <a:endParaRPr lang="en-US" altLang="en-US" sz="2200" dirty="0"/>
              </a:p>
              <a:p>
                <a:pPr marL="0" indent="0" eaLnBrk="1" hangingPunct="1">
                  <a:lnSpc>
                    <a:spcPct val="80000"/>
                  </a:lnSpc>
                  <a:buNone/>
                </a:pPr>
                <a:endParaRPr lang="en-US" altLang="en-US" sz="2200" dirty="0"/>
              </a:p>
              <a:p>
                <a:pPr marL="0" indent="0" eaLnBrk="1" hangingPunct="1">
                  <a:lnSpc>
                    <a:spcPct val="80000"/>
                  </a:lnSpc>
                  <a:buNone/>
                </a:pPr>
                <a:r>
                  <a:rPr lang="en-US" altLang="en-US" sz="2200" dirty="0"/>
                  <a:t>This proves the lemma. </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2235" r="-741" b="-141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30</a:t>
            </a:fld>
            <a:endParaRPr lang="en-US" altLang="en-US" sz="1400">
              <a:latin typeface="Tahoma" panose="020B0604030504040204" pitchFamily="34" charset="0"/>
            </a:endParaRPr>
          </a:p>
        </p:txBody>
      </p:sp>
    </p:spTree>
    <p:extLst>
      <p:ext uri="{BB962C8B-B14F-4D97-AF65-F5344CB8AC3E}">
        <p14:creationId xmlns:p14="http://schemas.microsoft.com/office/powerpoint/2010/main" val="2251525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Why Trees?</a:t>
            </a:r>
          </a:p>
        </p:txBody>
      </p:sp>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a:p>
            <a:pPr marL="0" indent="0" eaLnBrk="1" hangingPunct="1">
              <a:lnSpc>
                <a:spcPct val="80000"/>
              </a:lnSpc>
              <a:buNone/>
            </a:pPr>
            <a:r>
              <a:rPr lang="en-US" altLang="en-US" sz="2400" dirty="0"/>
              <a:t>Trees are simpler than graphs</a:t>
            </a:r>
          </a:p>
          <a:p>
            <a:pPr marL="0" indent="0" eaLnBrk="1" hangingPunct="1">
              <a:lnSpc>
                <a:spcPct val="80000"/>
              </a:lnSpc>
              <a:buNone/>
            </a:pPr>
            <a:r>
              <a:rPr lang="en-US" altLang="en-US" sz="2400" dirty="0"/>
              <a:t>   Many statements can be proved on trees by induction</a:t>
            </a:r>
          </a:p>
          <a:p>
            <a:pPr marL="0" indent="0" eaLnBrk="1" hangingPunct="1">
              <a:lnSpc>
                <a:spcPct val="80000"/>
              </a:lnSpc>
              <a:buNone/>
            </a:pPr>
            <a:endParaRPr lang="en-US" altLang="en-US" sz="2400" dirty="0"/>
          </a:p>
          <a:p>
            <a:pPr marL="0" indent="0" eaLnBrk="1" hangingPunct="1">
              <a:lnSpc>
                <a:spcPct val="80000"/>
              </a:lnSpc>
              <a:buNone/>
            </a:pPr>
            <a:r>
              <a:rPr lang="en-US" altLang="en-US" sz="2400" dirty="0"/>
              <a:t>So, computational problems on trees are simpler than general graphs</a:t>
            </a:r>
          </a:p>
          <a:p>
            <a:pPr marL="0" indent="0" eaLnBrk="1" hangingPunct="1">
              <a:lnSpc>
                <a:spcPct val="80000"/>
              </a:lnSpc>
              <a:buNone/>
            </a:pPr>
            <a:endParaRPr lang="en-US" altLang="en-US" sz="2400" dirty="0"/>
          </a:p>
          <a:p>
            <a:pPr marL="0" indent="0" eaLnBrk="1" hangingPunct="1">
              <a:lnSpc>
                <a:spcPct val="80000"/>
              </a:lnSpc>
              <a:buNone/>
            </a:pPr>
            <a:r>
              <a:rPr kumimoji="1" lang="en-US" sz="2400" dirty="0"/>
              <a:t>This is often a good way to approach a graph problem: </a:t>
            </a:r>
          </a:p>
          <a:p>
            <a:pPr eaLnBrk="1" hangingPunct="1">
              <a:lnSpc>
                <a:spcPct val="80000"/>
              </a:lnSpc>
            </a:pPr>
            <a:r>
              <a:rPr kumimoji="1" lang="en-US" sz="2400" dirty="0"/>
              <a:t>Find a "nice</a:t>
            </a:r>
            <a:r>
              <a:rPr kumimoji="1" lang="en-US" altLang="ja-JP" sz="2400" dirty="0"/>
              <a:t>"</a:t>
            </a:r>
            <a:r>
              <a:rPr kumimoji="1" lang="en-US" sz="2400" dirty="0"/>
              <a:t> tree in the graph, i.e., one such that non-tree edges have some simplifying structure</a:t>
            </a:r>
          </a:p>
          <a:p>
            <a:pPr eaLnBrk="1" hangingPunct="1">
              <a:lnSpc>
                <a:spcPct val="80000"/>
              </a:lnSpc>
            </a:pPr>
            <a:r>
              <a:rPr kumimoji="1" lang="en-US" sz="2400" dirty="0"/>
              <a:t>Solve the problem on the tree</a:t>
            </a:r>
          </a:p>
          <a:p>
            <a:pPr eaLnBrk="1" hangingPunct="1">
              <a:lnSpc>
                <a:spcPct val="80000"/>
              </a:lnSpc>
            </a:pPr>
            <a:r>
              <a:rPr kumimoji="1" lang="en-US" sz="2400" dirty="0"/>
              <a:t>Use the solution on the tree to find a “good” solution on the graph</a:t>
            </a:r>
          </a:p>
          <a:p>
            <a:pPr marL="0" indent="0" eaLnBrk="1" hangingPunct="1">
              <a:lnSpc>
                <a:spcPct val="80000"/>
              </a:lnSpc>
              <a:buNone/>
            </a:pPr>
            <a:endParaRPr lang="en-US" altLang="en-US" sz="2400" dirty="0"/>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31</a:t>
            </a:fld>
            <a:endParaRPr lang="en-US" altLang="en-US" sz="1400">
              <a:latin typeface="Tahoma" panose="020B0604030504040204" pitchFamily="34" charset="0"/>
            </a:endParaRPr>
          </a:p>
        </p:txBody>
      </p:sp>
    </p:spTree>
    <p:extLst>
      <p:ext uri="{BB962C8B-B14F-4D97-AF65-F5344CB8AC3E}">
        <p14:creationId xmlns:p14="http://schemas.microsoft.com/office/powerpoint/2010/main" val="17969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  Introduction to Algorithms</a:t>
            </a:r>
            <a:endParaRPr lang="en-US" altLang="en-US" dirty="0">
              <a:solidFill>
                <a:srgbClr val="002060"/>
              </a:solidFill>
            </a:endParaRPr>
          </a:p>
        </p:txBody>
      </p:sp>
      <p:sp>
        <p:nvSpPr>
          <p:cNvPr id="4100" name="Rectangle 3"/>
          <p:cNvSpPr>
            <a:spLocks noGrp="1" noChangeArrowheads="1"/>
          </p:cNvSpPr>
          <p:nvPr>
            <p:ph type="subTitle" idx="1"/>
          </p:nvPr>
        </p:nvSpPr>
        <p:spPr>
          <a:xfrm>
            <a:off x="565150" y="3886200"/>
            <a:ext cx="8026400" cy="2366963"/>
          </a:xfrm>
        </p:spPr>
        <p:txBody>
          <a:bodyPr/>
          <a:lstStyle/>
          <a:p>
            <a:pPr eaLnBrk="1" hangingPunct="1"/>
            <a:r>
              <a:rPr lang="en-US" altLang="en-US" b="1" dirty="0">
                <a:solidFill>
                  <a:schemeClr val="tx2"/>
                </a:solidFill>
              </a:rPr>
              <a:t>Application of BFS </a:t>
            </a:r>
            <a:endParaRPr lang="en-US" altLang="en-US" dirty="0"/>
          </a:p>
          <a:p>
            <a:pPr eaLnBrk="1" hangingPunct="1">
              <a:lnSpc>
                <a:spcPct val="80000"/>
              </a:lnSpc>
            </a:pPr>
            <a:endParaRPr lang="en-US" altLang="en-US" sz="2000" dirty="0"/>
          </a:p>
          <a:p>
            <a:pPr eaLnBrk="1" hangingPunct="1">
              <a:lnSpc>
                <a:spcPct val="80000"/>
              </a:lnSpc>
            </a:pPr>
            <a:r>
              <a:rPr lang="en-US" altLang="en-US" sz="2000" dirty="0"/>
              <a:t>Yin Tat Lee</a:t>
            </a:r>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32</a:t>
            </a:fld>
            <a:endParaRPr lang="en-US" altLang="en-US" sz="1400">
              <a:solidFill>
                <a:schemeClr val="bg2"/>
              </a:solidFill>
              <a:latin typeface="Tahoma" panose="020B0604030504040204" pitchFamily="34" charset="0"/>
            </a:endParaRPr>
          </a:p>
        </p:txBody>
      </p:sp>
    </p:spTree>
    <p:extLst>
      <p:ext uri="{BB962C8B-B14F-4D97-AF65-F5344CB8AC3E}">
        <p14:creationId xmlns:p14="http://schemas.microsoft.com/office/powerpoint/2010/main" val="20816270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240132"/>
            <a:ext cx="9144000" cy="1143000"/>
          </a:xfrm>
        </p:spPr>
        <p:txBody>
          <a:bodyPr/>
          <a:lstStyle/>
          <a:p>
            <a:pPr eaLnBrk="1" hangingPunct="1"/>
            <a:r>
              <a:rPr kumimoji="1" lang="en-US" sz="3600" dirty="0">
                <a:solidFill>
                  <a:srgbClr val="002060"/>
                </a:solidFill>
              </a:rPr>
              <a:t>BFS Application: </a:t>
            </a:r>
            <a:r>
              <a:rPr lang="en-US" altLang="en-US" sz="3600" dirty="0">
                <a:solidFill>
                  <a:srgbClr val="002060"/>
                </a:solidFill>
              </a:rPr>
              <a:t>Connected Component</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solidFill>
                    <a:srgbClr val="0070C0"/>
                  </a:solidFill>
                </a:endParaRPr>
              </a:p>
              <a:p>
                <a:pPr marL="0" indent="0" eaLnBrk="1" hangingPunct="1">
                  <a:lnSpc>
                    <a:spcPct val="80000"/>
                  </a:lnSpc>
                  <a:buNone/>
                </a:pPr>
                <a:r>
                  <a:rPr lang="en-US" altLang="en-US" sz="2400" dirty="0"/>
                  <a:t>We want to answer the following type questions </a:t>
                </a:r>
                <a:r>
                  <a:rPr lang="en-US" altLang="en-US" sz="2400" dirty="0">
                    <a:solidFill>
                      <a:srgbClr val="0070C0"/>
                    </a:solidFill>
                  </a:rPr>
                  <a:t>(fast):</a:t>
                </a:r>
              </a:p>
              <a:p>
                <a:pPr marL="0" indent="0" eaLnBrk="1" hangingPunct="1">
                  <a:lnSpc>
                    <a:spcPct val="80000"/>
                  </a:lnSpc>
                  <a:buNone/>
                </a:pPr>
                <a:r>
                  <a:rPr lang="en-US" altLang="en-US" sz="2400" dirty="0"/>
                  <a:t>Given vertices </a:t>
                </a:r>
                <a14:m>
                  <m:oMath xmlns:m="http://schemas.openxmlformats.org/officeDocument/2006/math">
                    <m:r>
                      <a:rPr lang="en-US" altLang="en-US" sz="2400" i="1" dirty="0" smtClean="0">
                        <a:latin typeface="Cambria Math" panose="02040503050406030204" pitchFamily="18" charset="0"/>
                      </a:rPr>
                      <m:t>𝑢</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𝑣</m:t>
                    </m:r>
                  </m:oMath>
                </a14:m>
                <a:r>
                  <a:rPr lang="en-US" altLang="en-US" sz="2400" dirty="0"/>
                  <a:t> is there a path from </a:t>
                </a:r>
                <a14:m>
                  <m:oMath xmlns:m="http://schemas.openxmlformats.org/officeDocument/2006/math">
                    <m:r>
                      <a:rPr lang="en-US" altLang="en-US" sz="2400" i="1" dirty="0" smtClean="0">
                        <a:latin typeface="Cambria Math" panose="02040503050406030204" pitchFamily="18" charset="0"/>
                      </a:rPr>
                      <m:t>𝑢</m:t>
                    </m:r>
                  </m:oMath>
                </a14:m>
                <a:r>
                  <a:rPr lang="en-US" altLang="en-US" sz="2400" dirty="0"/>
                  <a:t> to </a:t>
                </a:r>
                <a14:m>
                  <m:oMath xmlns:m="http://schemas.openxmlformats.org/officeDocument/2006/math">
                    <m:r>
                      <a:rPr lang="en-US" altLang="en-US" sz="2400" i="1" dirty="0" smtClean="0">
                        <a:latin typeface="Cambria Math" panose="02040503050406030204" pitchFamily="18" charset="0"/>
                      </a:rPr>
                      <m:t>𝑣</m:t>
                    </m:r>
                  </m:oMath>
                </a14:m>
                <a:r>
                  <a:rPr lang="en-US" altLang="en-US" sz="2400" dirty="0"/>
                  <a:t> in </a:t>
                </a:r>
                <a14:m>
                  <m:oMath xmlns:m="http://schemas.openxmlformats.org/officeDocument/2006/math">
                    <m:r>
                      <a:rPr lang="en-US" altLang="en-US" sz="2400" i="1" dirty="0" smtClean="0">
                        <a:latin typeface="Cambria Math" panose="02040503050406030204" pitchFamily="18" charset="0"/>
                      </a:rPr>
                      <m:t>𝐺</m:t>
                    </m:r>
                  </m:oMath>
                </a14:m>
                <a:r>
                  <a:rPr lang="en-US" altLang="en-US" sz="2400" dirty="0"/>
                  <a:t>?</a:t>
                </a:r>
              </a:p>
              <a:p>
                <a:pPr marL="0" indent="0" eaLnBrk="1" hangingPunct="1">
                  <a:lnSpc>
                    <a:spcPct val="80000"/>
                  </a:lnSpc>
                  <a:buNone/>
                </a:pPr>
                <a:endParaRPr lang="en-US" altLang="en-US" sz="2400" dirty="0"/>
              </a:p>
              <a:p>
                <a:pPr marL="0" indent="0" eaLnBrk="1" hangingPunct="1">
                  <a:lnSpc>
                    <a:spcPct val="80000"/>
                  </a:lnSpc>
                  <a:buNone/>
                </a:pPr>
                <a:endParaRPr lang="en-US" altLang="en-US" sz="2400" dirty="0"/>
              </a:p>
              <a:p>
                <a:pPr marL="0" indent="0" eaLnBrk="1" hangingPunct="1">
                  <a:lnSpc>
                    <a:spcPct val="80000"/>
                  </a:lnSpc>
                  <a:buNone/>
                </a:pPr>
                <a:r>
                  <a:rPr lang="en-US" altLang="en-US" sz="2400" dirty="0">
                    <a:solidFill>
                      <a:srgbClr val="0070C0"/>
                    </a:solidFill>
                  </a:rPr>
                  <a:t>Idea</a:t>
                </a:r>
                <a:r>
                  <a:rPr lang="en-US" altLang="en-US" sz="2400" dirty="0"/>
                  <a:t>: Create an array </a:t>
                </a:r>
                <a14:m>
                  <m:oMath xmlns:m="http://schemas.openxmlformats.org/officeDocument/2006/math">
                    <m:r>
                      <a:rPr lang="en-US" altLang="en-US" sz="2400" i="1" dirty="0" smtClean="0">
                        <a:latin typeface="Cambria Math" panose="02040503050406030204" pitchFamily="18" charset="0"/>
                      </a:rPr>
                      <m:t>𝐴</m:t>
                    </m:r>
                  </m:oMath>
                </a14:m>
                <a:r>
                  <a:rPr lang="en-US" altLang="en-US" sz="2400" dirty="0"/>
                  <a:t> such that</a:t>
                </a:r>
              </a:p>
              <a:p>
                <a:pPr marL="0" indent="0" eaLnBrk="1" hangingPunct="1">
                  <a:lnSpc>
                    <a:spcPct val="80000"/>
                  </a:lnSpc>
                  <a:buNone/>
                </a:pPr>
                <a:r>
                  <a:rPr lang="en-US" altLang="en-US" sz="2400" dirty="0"/>
                  <a:t>For all </a:t>
                </a:r>
                <a14:m>
                  <m:oMath xmlns:m="http://schemas.openxmlformats.org/officeDocument/2006/math">
                    <m:r>
                      <a:rPr lang="en-US" altLang="en-US" sz="2400" i="1" dirty="0" smtClean="0">
                        <a:latin typeface="Cambria Math" panose="02040503050406030204" pitchFamily="18" charset="0"/>
                      </a:rPr>
                      <m:t>𝑢</m:t>
                    </m:r>
                  </m:oMath>
                </a14:m>
                <a:r>
                  <a:rPr lang="en-US" altLang="en-US" sz="2400" dirty="0"/>
                  <a:t> in the same connected component, </a:t>
                </a:r>
                <a14:m>
                  <m:oMath xmlns:m="http://schemas.openxmlformats.org/officeDocument/2006/math">
                    <m:r>
                      <a:rPr lang="en-US" altLang="en-US" sz="2400" i="1" dirty="0">
                        <a:latin typeface="Cambria Math" panose="02040503050406030204" pitchFamily="18" charset="0"/>
                      </a:rPr>
                      <m:t>𝐴</m:t>
                    </m:r>
                    <m:r>
                      <a:rPr lang="en-US" altLang="en-US" sz="2400" i="1" dirty="0">
                        <a:latin typeface="Cambria Math" panose="02040503050406030204" pitchFamily="18" charset="0"/>
                      </a:rPr>
                      <m:t>[</m:t>
                    </m:r>
                    <m:r>
                      <a:rPr lang="en-US" altLang="en-US" sz="2400" i="1" dirty="0">
                        <a:latin typeface="Cambria Math" panose="02040503050406030204" pitchFamily="18" charset="0"/>
                      </a:rPr>
                      <m:t>𝑢</m:t>
                    </m:r>
                    <m:r>
                      <a:rPr lang="en-US" altLang="en-US" sz="2400" i="1" dirty="0">
                        <a:latin typeface="Cambria Math" panose="02040503050406030204" pitchFamily="18" charset="0"/>
                      </a:rPr>
                      <m:t>]</m:t>
                    </m:r>
                  </m:oMath>
                </a14:m>
                <a:r>
                  <a:rPr lang="en-US" altLang="en-US" sz="2400" dirty="0"/>
                  <a:t> is same.</a:t>
                </a:r>
              </a:p>
              <a:p>
                <a:pPr marL="0" indent="0" eaLnBrk="1" hangingPunct="1">
                  <a:lnSpc>
                    <a:spcPct val="80000"/>
                  </a:lnSpc>
                  <a:buNone/>
                </a:pPr>
                <a:endParaRPr lang="en-US" altLang="en-US" sz="2400" dirty="0"/>
              </a:p>
              <a:p>
                <a:pPr marL="0" indent="0" eaLnBrk="1" hangingPunct="1">
                  <a:lnSpc>
                    <a:spcPct val="80000"/>
                  </a:lnSpc>
                  <a:buNone/>
                </a:pPr>
                <a:r>
                  <a:rPr lang="en-US" altLang="en-US" sz="2400" dirty="0"/>
                  <a:t>Therefore, question reduces to</a:t>
                </a:r>
              </a:p>
              <a:p>
                <a:pPr marL="0" indent="0" algn="ctr" eaLnBrk="1" hangingPunct="1">
                  <a:lnSpc>
                    <a:spcPct val="80000"/>
                  </a:lnSpc>
                  <a:buNone/>
                </a:pPr>
                <a:r>
                  <a:rPr lang="en-US" altLang="en-US" sz="2400" dirty="0"/>
                  <a:t>If A[u] = A[v]?</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33</a:t>
            </a:fld>
            <a:endParaRPr lang="en-US" altLang="en-US" sz="1400">
              <a:latin typeface="Tahoma" panose="020B0604030504040204" pitchFamily="34" charset="0"/>
            </a:endParaRPr>
          </a:p>
        </p:txBody>
      </p:sp>
    </p:spTree>
    <p:extLst>
      <p:ext uri="{BB962C8B-B14F-4D97-AF65-F5344CB8AC3E}">
        <p14:creationId xmlns:p14="http://schemas.microsoft.com/office/powerpoint/2010/main" val="282375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r>
                  <a:rPr lang="en-US" altLang="en-US" sz="2400" dirty="0"/>
                  <a:t>Initial State: All vertices undiscovered, </a:t>
                </a:r>
                <a14:m>
                  <m:oMath xmlns:m="http://schemas.openxmlformats.org/officeDocument/2006/math">
                    <m:r>
                      <a:rPr lang="en-US" altLang="en-US" sz="2400" i="1" dirty="0" smtClean="0">
                        <a:latin typeface="Cambria Math" panose="02040503050406030204" pitchFamily="18" charset="0"/>
                      </a:rPr>
                      <m:t>𝑐</m:t>
                    </m:r>
                    <m:r>
                      <a:rPr lang="en-US" altLang="en-US" sz="2400" i="1" dirty="0" smtClean="0">
                        <a:latin typeface="Cambria Math" panose="02040503050406030204" pitchFamily="18" charset="0"/>
                      </a:rPr>
                      <m:t> = 0</m:t>
                    </m:r>
                  </m:oMath>
                </a14:m>
                <a:endParaRPr lang="en-US" altLang="en-US" sz="2400" dirty="0"/>
              </a:p>
              <a:p>
                <a:pPr marL="0" indent="0" eaLnBrk="1" hangingPunct="1">
                  <a:lnSpc>
                    <a:spcPct val="80000"/>
                  </a:lnSpc>
                  <a:buNone/>
                </a:pPr>
                <a:r>
                  <a:rPr kumimoji="1" lang="en-US" sz="2400" dirty="0"/>
                  <a:t>For </a:t>
                </a:r>
                <a14:m>
                  <m:oMath xmlns:m="http://schemas.openxmlformats.org/officeDocument/2006/math">
                    <m:r>
                      <a:rPr kumimoji="1" lang="en-US" sz="2400" i="1" dirty="0" smtClean="0">
                        <a:latin typeface="Cambria Math" panose="02040503050406030204" pitchFamily="18" charset="0"/>
                      </a:rPr>
                      <m:t>𝑣</m:t>
                    </m:r>
                  </m:oMath>
                </a14:m>
                <a:r>
                  <a:rPr kumimoji="1" lang="en-US" sz="2400" dirty="0"/>
                  <a:t> = </a:t>
                </a:r>
                <a14:m>
                  <m:oMath xmlns:m="http://schemas.openxmlformats.org/officeDocument/2006/math">
                    <m:r>
                      <a:rPr kumimoji="1" lang="en-US" sz="2400" i="1" dirty="0" smtClean="0">
                        <a:latin typeface="Cambria Math" panose="02040503050406030204" pitchFamily="18" charset="0"/>
                      </a:rPr>
                      <m:t>1</m:t>
                    </m:r>
                  </m:oMath>
                </a14:m>
                <a:r>
                  <a:rPr kumimoji="1" lang="en-US" sz="2400" dirty="0"/>
                  <a:t> to </a:t>
                </a:r>
                <a14:m>
                  <m:oMath xmlns:m="http://schemas.openxmlformats.org/officeDocument/2006/math">
                    <m:r>
                      <a:rPr kumimoji="1" lang="en-US" sz="2400" i="1" dirty="0" smtClean="0">
                        <a:latin typeface="Cambria Math" panose="02040503050406030204" pitchFamily="18" charset="0"/>
                      </a:rPr>
                      <m:t>𝑛</m:t>
                    </m:r>
                  </m:oMath>
                </a14:m>
                <a:r>
                  <a:rPr kumimoji="1" lang="en-US" sz="2400" dirty="0"/>
                  <a:t> do</a:t>
                </a:r>
                <a:br>
                  <a:rPr kumimoji="1" lang="en-US" sz="2400" dirty="0"/>
                </a:br>
                <a:r>
                  <a:rPr kumimoji="1" lang="en-US" sz="2400" dirty="0"/>
                  <a:t>    If state(</a:t>
                </a:r>
                <a14:m>
                  <m:oMath xmlns:m="http://schemas.openxmlformats.org/officeDocument/2006/math">
                    <m:r>
                      <a:rPr kumimoji="1" lang="en-US" sz="2400" i="1" dirty="0" smtClean="0">
                        <a:latin typeface="Cambria Math" panose="02040503050406030204" pitchFamily="18" charset="0"/>
                      </a:rPr>
                      <m:t>𝑣</m:t>
                    </m:r>
                  </m:oMath>
                </a14:m>
                <a:r>
                  <a:rPr kumimoji="1" lang="en-US" sz="2400" dirty="0"/>
                  <a:t>) != fully-explored then</a:t>
                </a:r>
              </a:p>
              <a:p>
                <a:pPr marL="0" indent="0" eaLnBrk="1" hangingPunct="1">
                  <a:lnSpc>
                    <a:spcPct val="80000"/>
                  </a:lnSpc>
                  <a:buNone/>
                </a:pPr>
                <a:r>
                  <a:rPr kumimoji="1" lang="en-US" sz="2400" dirty="0"/>
                  <a:t>       Run BFS(</a:t>
                </a:r>
                <a14:m>
                  <m:oMath xmlns:m="http://schemas.openxmlformats.org/officeDocument/2006/math">
                    <m:r>
                      <a:rPr kumimoji="1" lang="en-US" sz="2400" i="1" dirty="0" smtClean="0">
                        <a:latin typeface="Cambria Math" panose="02040503050406030204" pitchFamily="18" charset="0"/>
                      </a:rPr>
                      <m:t>𝑣</m:t>
                    </m:r>
                  </m:oMath>
                </a14:m>
                <a:r>
                  <a:rPr kumimoji="1" lang="en-US" sz="2400" dirty="0"/>
                  <a:t>)</a:t>
                </a:r>
              </a:p>
              <a:p>
                <a:pPr marL="0" indent="0" eaLnBrk="1" hangingPunct="1">
                  <a:lnSpc>
                    <a:spcPct val="80000"/>
                  </a:lnSpc>
                  <a:buNone/>
                </a:pPr>
                <a:r>
                  <a:rPr kumimoji="1" lang="en-US" sz="2400" dirty="0">
                    <a:solidFill>
                      <a:srgbClr val="FF0000"/>
                    </a:solidFill>
                  </a:rPr>
                  <a:t>       Set </a:t>
                </a:r>
                <a14:m>
                  <m:oMath xmlns:m="http://schemas.openxmlformats.org/officeDocument/2006/math">
                    <m:r>
                      <a:rPr kumimoji="1" lang="en-US" sz="2400" i="1" dirty="0" smtClean="0">
                        <a:solidFill>
                          <a:srgbClr val="FF0000"/>
                        </a:solidFill>
                        <a:latin typeface="Cambria Math" panose="02040503050406030204" pitchFamily="18" charset="0"/>
                      </a:rPr>
                      <m:t>𝐴</m:t>
                    </m:r>
                    <m:d>
                      <m:dPr>
                        <m:begChr m:val="["/>
                        <m:endChr m:val="]"/>
                        <m:ctrlPr>
                          <a:rPr kumimoji="1" lang="en-US" sz="2400" i="1" dirty="0" smtClean="0">
                            <a:solidFill>
                              <a:srgbClr val="FF0000"/>
                            </a:solidFill>
                            <a:latin typeface="Cambria Math" panose="02040503050406030204" pitchFamily="18" charset="0"/>
                          </a:rPr>
                        </m:ctrlPr>
                      </m:dPr>
                      <m:e>
                        <m:r>
                          <a:rPr kumimoji="1" lang="en-US" sz="2400" i="1" dirty="0" smtClean="0">
                            <a:solidFill>
                              <a:srgbClr val="FF0000"/>
                            </a:solidFill>
                            <a:latin typeface="Cambria Math" panose="02040503050406030204" pitchFamily="18" charset="0"/>
                          </a:rPr>
                          <m:t>𝑢</m:t>
                        </m:r>
                      </m:e>
                    </m:d>
                    <m:r>
                      <a:rPr kumimoji="1" lang="en-US" sz="2400" b="0" i="1" dirty="0" smtClean="0">
                        <a:solidFill>
                          <a:srgbClr val="FF0000"/>
                        </a:solidFill>
                        <a:latin typeface="Cambria Math" panose="02040503050406030204" pitchFamily="18" charset="0"/>
                      </a:rPr>
                      <m:t>←</m:t>
                    </m:r>
                    <m:r>
                      <a:rPr kumimoji="1" lang="en-US" sz="2400" i="1" dirty="0">
                        <a:solidFill>
                          <a:srgbClr val="FF0000"/>
                        </a:solidFill>
                        <a:latin typeface="Cambria Math" panose="02040503050406030204" pitchFamily="18" charset="0"/>
                        <a:sym typeface="Symbol" charset="0"/>
                      </a:rPr>
                      <m:t>𝑐</m:t>
                    </m:r>
                  </m:oMath>
                </a14:m>
                <a:r>
                  <a:rPr kumimoji="1" lang="en-US" sz="2400" dirty="0">
                    <a:solidFill>
                      <a:srgbClr val="FF0000"/>
                    </a:solidFill>
                  </a:rPr>
                  <a:t> </a:t>
                </a:r>
                <a:r>
                  <a:rPr kumimoji="1" lang="en-US" sz="2400" dirty="0"/>
                  <a:t>for each </a:t>
                </a:r>
                <a14:m>
                  <m:oMath xmlns:m="http://schemas.openxmlformats.org/officeDocument/2006/math">
                    <m:r>
                      <a:rPr kumimoji="1" lang="en-US" sz="2400" i="1" dirty="0" smtClean="0">
                        <a:latin typeface="Cambria Math" panose="02040503050406030204" pitchFamily="18" charset="0"/>
                      </a:rPr>
                      <m:t>𝑢</m:t>
                    </m:r>
                  </m:oMath>
                </a14:m>
                <a:r>
                  <a:rPr kumimoji="1" lang="en-US" sz="2400" dirty="0"/>
                  <a:t> found in BFS(</a:t>
                </a:r>
                <a14:m>
                  <m:oMath xmlns:m="http://schemas.openxmlformats.org/officeDocument/2006/math">
                    <m:r>
                      <a:rPr kumimoji="1" lang="en-US" sz="2400" i="1" dirty="0">
                        <a:latin typeface="Cambria Math" panose="02040503050406030204" pitchFamily="18" charset="0"/>
                      </a:rPr>
                      <m:t>𝑣</m:t>
                    </m:r>
                  </m:oMath>
                </a14:m>
                <a:r>
                  <a:rPr kumimoji="1" lang="en-US" sz="2400" dirty="0"/>
                  <a:t>)</a:t>
                </a:r>
              </a:p>
              <a:p>
                <a:pPr marL="0" indent="0" eaLnBrk="1" hangingPunct="1">
                  <a:lnSpc>
                    <a:spcPct val="80000"/>
                  </a:lnSpc>
                  <a:buNone/>
                </a:pPr>
                <a:r>
                  <a:rPr kumimoji="1" lang="en-US" sz="2400" dirty="0"/>
                  <a:t>       </a:t>
                </a:r>
                <a14:m>
                  <m:oMath xmlns:m="http://schemas.openxmlformats.org/officeDocument/2006/math">
                    <m:r>
                      <a:rPr kumimoji="1" lang="en-US" sz="2400" i="1" dirty="0" smtClean="0">
                        <a:latin typeface="Cambria Math" panose="02040503050406030204" pitchFamily="18" charset="0"/>
                      </a:rPr>
                      <m:t>𝑐</m:t>
                    </m:r>
                    <m:r>
                      <a:rPr kumimoji="1" lang="en-US" sz="2400" i="1" dirty="0" smtClean="0">
                        <a:latin typeface="Cambria Math" panose="02040503050406030204" pitchFamily="18" charset="0"/>
                      </a:rPr>
                      <m:t> = </m:t>
                    </m:r>
                    <m:r>
                      <a:rPr kumimoji="1" lang="en-US" sz="2400" i="1" dirty="0" smtClean="0">
                        <a:latin typeface="Cambria Math" panose="02040503050406030204" pitchFamily="18" charset="0"/>
                      </a:rPr>
                      <m:t>𝑐</m:t>
                    </m:r>
                    <m:r>
                      <a:rPr kumimoji="1" lang="en-US" sz="2400" i="1" dirty="0" smtClean="0">
                        <a:latin typeface="Cambria Math" panose="02040503050406030204" pitchFamily="18" charset="0"/>
                      </a:rPr>
                      <m:t> + 1</m:t>
                    </m:r>
                  </m:oMath>
                </a14:m>
                <a:endParaRPr kumimoji="1" lang="en-US" sz="2400" dirty="0"/>
              </a:p>
              <a:p>
                <a:pPr marL="0" indent="0" eaLnBrk="1" hangingPunct="1">
                  <a:lnSpc>
                    <a:spcPct val="80000"/>
                  </a:lnSpc>
                  <a:buNone/>
                </a:pPr>
                <a:endParaRPr kumimoji="1" lang="en-US" sz="2000" dirty="0"/>
              </a:p>
              <a:p>
                <a:pPr marL="0" indent="0" eaLnBrk="1" hangingPunct="1">
                  <a:lnSpc>
                    <a:spcPct val="80000"/>
                  </a:lnSpc>
                  <a:buNone/>
                </a:pPr>
                <a:r>
                  <a:rPr lang="en-US" altLang="en-US" sz="2400" dirty="0">
                    <a:solidFill>
                      <a:srgbClr val="0070C0"/>
                    </a:solidFill>
                  </a:rPr>
                  <a:t>Note</a:t>
                </a:r>
                <a:r>
                  <a:rPr lang="en-US" altLang="en-US" sz="2400" dirty="0"/>
                  <a:t>: We no longer initialize to undiscovered in the BFS subroutine</a:t>
                </a:r>
              </a:p>
              <a:p>
                <a:pPr marL="0" indent="0" eaLnBrk="1" hangingPunct="1">
                  <a:lnSpc>
                    <a:spcPct val="80000"/>
                  </a:lnSpc>
                  <a:buNone/>
                </a:pPr>
                <a:endParaRPr lang="en-US" altLang="en-US" sz="2400" dirty="0"/>
              </a:p>
              <a:p>
                <a:pPr marL="0" indent="0" eaLnBrk="1" hangingPunct="1">
                  <a:lnSpc>
                    <a:spcPct val="80000"/>
                  </a:lnSpc>
                  <a:buNone/>
                </a:pPr>
                <a:r>
                  <a:rPr lang="en-US" altLang="en-US" sz="2400" dirty="0">
                    <a:solidFill>
                      <a:srgbClr val="0070C0"/>
                    </a:solidFill>
                  </a:rPr>
                  <a:t>Total Cost</a:t>
                </a:r>
                <a:r>
                  <a:rPr lang="en-US" altLang="en-US" sz="2400" dirty="0"/>
                  <a:t>: </a:t>
                </a:r>
                <a14:m>
                  <m:oMath xmlns:m="http://schemas.openxmlformats.org/officeDocument/2006/math">
                    <m:r>
                      <a:rPr lang="en-US" altLang="en-US" sz="2400" i="1" dirty="0" smtClean="0">
                        <a:latin typeface="Cambria Math" panose="02040503050406030204" pitchFamily="18" charset="0"/>
                      </a:rPr>
                      <m:t>𝑂</m:t>
                    </m:r>
                    <m:r>
                      <a:rPr lang="en-US" altLang="en-US" sz="2400" i="1" dirty="0" smtClean="0">
                        <a:latin typeface="Cambria Math" panose="02040503050406030204" pitchFamily="18" charset="0"/>
                      </a:rPr>
                      <m:t>(</m:t>
                    </m:r>
                    <m:r>
                      <a:rPr lang="en-US" altLang="en-US" sz="2400" b="0" i="1" dirty="0" smtClean="0">
                        <a:latin typeface="Cambria Math" panose="02040503050406030204" pitchFamily="18" charset="0"/>
                      </a:rPr>
                      <m:t>𝑚</m:t>
                    </m:r>
                    <m:r>
                      <a:rPr lang="en-US" altLang="en-US" sz="2400" b="0" i="1" dirty="0" smtClean="0">
                        <a:latin typeface="Cambria Math" panose="02040503050406030204" pitchFamily="18" charset="0"/>
                      </a:rPr>
                      <m:t>+</m:t>
                    </m:r>
                    <m:r>
                      <a:rPr lang="en-US" altLang="en-US" sz="2400" b="0" i="1" dirty="0" smtClean="0">
                        <a:latin typeface="Cambria Math" panose="02040503050406030204" pitchFamily="18" charset="0"/>
                      </a:rPr>
                      <m:t>𝑛</m:t>
                    </m:r>
                    <m:r>
                      <a:rPr lang="en-US" altLang="en-US" sz="2400" i="1" dirty="0">
                        <a:latin typeface="Cambria Math" panose="02040503050406030204" pitchFamily="18" charset="0"/>
                      </a:rPr>
                      <m:t>)</m:t>
                    </m:r>
                  </m:oMath>
                </a14:m>
                <a:endParaRPr lang="en-US" altLang="en-US" sz="2400" dirty="0"/>
              </a:p>
              <a:p>
                <a:pPr marL="0" indent="0" eaLnBrk="1" hangingPunct="1">
                  <a:lnSpc>
                    <a:spcPct val="80000"/>
                  </a:lnSpc>
                  <a:buNone/>
                </a:pPr>
                <a:r>
                  <a:rPr lang="en-US" altLang="en-US" sz="2400" dirty="0"/>
                  <a:t>In every connected component with </a:t>
                </a:r>
                <a14:m>
                  <m:oMath xmlns:m="http://schemas.openxmlformats.org/officeDocument/2006/math">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𝑛</m:t>
                        </m:r>
                      </m:e>
                      <m:sub>
                        <m:r>
                          <a:rPr lang="en-US" altLang="en-US" sz="2400" b="0" i="1" smtClean="0">
                            <a:latin typeface="Cambria Math" panose="02040503050406030204" pitchFamily="18" charset="0"/>
                          </a:rPr>
                          <m:t>𝑖</m:t>
                        </m:r>
                      </m:sub>
                    </m:sSub>
                  </m:oMath>
                </a14:m>
                <a:r>
                  <a:rPr lang="en-US" altLang="en-US" sz="2400" dirty="0"/>
                  <a:t> vertices and </a:t>
                </a:r>
                <a14:m>
                  <m:oMath xmlns:m="http://schemas.openxmlformats.org/officeDocument/2006/math">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𝑚</m:t>
                        </m:r>
                      </m:e>
                      <m:sub>
                        <m:r>
                          <a:rPr lang="en-US" altLang="en-US" sz="2400" b="0" i="1" smtClean="0">
                            <a:latin typeface="Cambria Math" panose="02040503050406030204" pitchFamily="18" charset="0"/>
                          </a:rPr>
                          <m:t>𝑖</m:t>
                        </m:r>
                      </m:sub>
                    </m:sSub>
                  </m:oMath>
                </a14:m>
                <a:r>
                  <a:rPr lang="en-US" altLang="en-US" sz="2400" dirty="0"/>
                  <a:t> edges BFS takes time </a:t>
                </a:r>
                <a14:m>
                  <m:oMath xmlns:m="http://schemas.openxmlformats.org/officeDocument/2006/math">
                    <m:r>
                      <a:rPr lang="en-US" altLang="en-US" sz="2400" b="0" i="1" smtClean="0">
                        <a:latin typeface="Cambria Math" panose="02040503050406030204" pitchFamily="18" charset="0"/>
                      </a:rPr>
                      <m:t>𝑂</m:t>
                    </m:r>
                    <m:d>
                      <m:dPr>
                        <m:ctrlPr>
                          <a:rPr lang="en-US" altLang="en-US" sz="2400" b="0" i="1" smtClean="0">
                            <a:latin typeface="Cambria Math" panose="02040503050406030204" pitchFamily="18" charset="0"/>
                          </a:rPr>
                        </m:ctrlPr>
                      </m:dPr>
                      <m:e>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𝑚</m:t>
                            </m:r>
                          </m:e>
                          <m:sub>
                            <m:r>
                              <a:rPr lang="en-US" altLang="en-US" sz="2400" b="0" i="1" smtClean="0">
                                <a:latin typeface="Cambria Math" panose="02040503050406030204" pitchFamily="18" charset="0"/>
                              </a:rPr>
                              <m:t>𝑖</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𝑛</m:t>
                            </m:r>
                          </m:e>
                          <m:sub>
                            <m:r>
                              <a:rPr lang="en-US" altLang="en-US" sz="2400" b="0" i="1" smtClean="0">
                                <a:latin typeface="Cambria Math" panose="02040503050406030204" pitchFamily="18" charset="0"/>
                              </a:rPr>
                              <m:t>𝑖</m:t>
                            </m:r>
                          </m:sub>
                        </m:sSub>
                      </m:e>
                    </m:d>
                    <m:r>
                      <a:rPr lang="en-US" altLang="en-US" sz="2400" b="0" i="1" smtClean="0">
                        <a:latin typeface="Cambria Math" panose="02040503050406030204" pitchFamily="18" charset="0"/>
                      </a:rPr>
                      <m:t>.</m:t>
                    </m:r>
                  </m:oMath>
                </a14:m>
                <a:endParaRPr lang="en-US" altLang="en-US" sz="2400" dirty="0"/>
              </a:p>
              <a:p>
                <a:pPr marL="0" indent="0" eaLnBrk="1" hangingPunct="1">
                  <a:lnSpc>
                    <a:spcPct val="80000"/>
                  </a:lnSpc>
                  <a:buNone/>
                </a:pPr>
                <a:endParaRPr lang="en-US" altLang="en-US" sz="2400" dirty="0"/>
              </a:p>
              <a:p>
                <a:pPr marL="0" indent="0" eaLnBrk="1" hangingPunct="1">
                  <a:lnSpc>
                    <a:spcPct val="80000"/>
                  </a:lnSpc>
                  <a:buNone/>
                </a:pPr>
                <a:r>
                  <a:rPr lang="en-US" altLang="en-US" sz="2400" dirty="0">
                    <a:solidFill>
                      <a:srgbClr val="0070C0"/>
                    </a:solidFill>
                  </a:rPr>
                  <a:t>Note</a:t>
                </a:r>
                <a:r>
                  <a:rPr lang="en-US" altLang="en-US" sz="2400" dirty="0"/>
                  <a:t>: one can use DFS instead of BFS.</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2235" b="-3647"/>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34</a:t>
            </a:fld>
            <a:endParaRPr lang="en-US" altLang="en-US" sz="1400">
              <a:latin typeface="Tahoma" panose="020B0604030504040204" pitchFamily="34" charset="0"/>
            </a:endParaRPr>
          </a:p>
        </p:txBody>
      </p:sp>
      <p:sp>
        <p:nvSpPr>
          <p:cNvPr id="8" name="Rectangle 2"/>
          <p:cNvSpPr txBox="1">
            <a:spLocks noChangeArrowheads="1"/>
          </p:cNvSpPr>
          <p:nvPr/>
        </p:nvSpPr>
        <p:spPr>
          <a:xfrm>
            <a:off x="0" y="240132"/>
            <a:ext cx="91440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kumimoji="1" lang="en-US" sz="3600" kern="0" dirty="0">
                <a:solidFill>
                  <a:srgbClr val="002060"/>
                </a:solidFill>
              </a:rPr>
              <a:t>BFS Application: </a:t>
            </a:r>
            <a:r>
              <a:rPr lang="en-US" altLang="en-US" sz="3600" kern="0" dirty="0">
                <a:solidFill>
                  <a:srgbClr val="002060"/>
                </a:solidFill>
              </a:rPr>
              <a:t>Connected Component</a:t>
            </a:r>
          </a:p>
        </p:txBody>
      </p:sp>
    </p:spTree>
    <p:extLst>
      <p:ext uri="{BB962C8B-B14F-4D97-AF65-F5344CB8AC3E}">
        <p14:creationId xmlns:p14="http://schemas.microsoft.com/office/powerpoint/2010/main" val="8686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Connected Components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b="0" dirty="0"/>
              </a:p>
              <a:p>
                <a:pPr marL="0" indent="0" eaLnBrk="1" hangingPunct="1">
                  <a:lnSpc>
                    <a:spcPct val="80000"/>
                  </a:lnSpc>
                  <a:buNone/>
                </a:pPr>
                <a:endParaRPr lang="en-US" altLang="en-US" sz="2400" dirty="0"/>
              </a:p>
              <a:p>
                <a:pPr marL="0" indent="0" eaLnBrk="1" hangingPunct="1">
                  <a:lnSpc>
                    <a:spcPct val="80000"/>
                  </a:lnSpc>
                  <a:buNone/>
                </a:pPr>
                <a:r>
                  <a:rPr lang="en-US" altLang="en-US" sz="2400" b="0" dirty="0">
                    <a:solidFill>
                      <a:srgbClr val="0070C0"/>
                    </a:solidFill>
                  </a:rPr>
                  <a:t>Lesson</a:t>
                </a:r>
                <a:r>
                  <a:rPr lang="en-US" altLang="en-US" sz="2400" b="0" dirty="0"/>
                  <a:t>: We can execute any algorithm on disconnected graphs by running it on each connected component.</a:t>
                </a:r>
              </a:p>
              <a:p>
                <a:pPr marL="0" indent="0" eaLnBrk="1" hangingPunct="1">
                  <a:lnSpc>
                    <a:spcPct val="80000"/>
                  </a:lnSpc>
                  <a:buNone/>
                </a:pPr>
                <a:endParaRPr lang="en-US" altLang="en-US" sz="2400" dirty="0"/>
              </a:p>
              <a:p>
                <a:pPr marL="0" indent="0" eaLnBrk="1" hangingPunct="1">
                  <a:lnSpc>
                    <a:spcPct val="80000"/>
                  </a:lnSpc>
                  <a:buNone/>
                </a:pPr>
                <a:endParaRPr lang="en-US" altLang="en-US" sz="1200" dirty="0"/>
              </a:p>
              <a:p>
                <a:pPr marL="0" indent="0" eaLnBrk="1" hangingPunct="1">
                  <a:lnSpc>
                    <a:spcPct val="80000"/>
                  </a:lnSpc>
                  <a:buNone/>
                </a:pPr>
                <a:r>
                  <a:rPr lang="en-US" altLang="en-US" sz="2400" dirty="0"/>
                  <a:t>We can use the previous algorithm to detect connected components. </a:t>
                </a:r>
              </a:p>
              <a:p>
                <a:pPr marL="0" indent="0" eaLnBrk="1" hangingPunct="1">
                  <a:lnSpc>
                    <a:spcPct val="80000"/>
                  </a:lnSpc>
                  <a:buNone/>
                </a:pPr>
                <a:r>
                  <a:rPr lang="en-US" altLang="en-US" sz="2400" dirty="0"/>
                  <a:t>There is no overhead, because the algorithm runs in time </a:t>
                </a:r>
                <a14:m>
                  <m:oMath xmlns:m="http://schemas.openxmlformats.org/officeDocument/2006/math">
                    <m:r>
                      <a:rPr lang="en-US" altLang="en-US" sz="2400" i="1" dirty="0" smtClean="0">
                        <a:latin typeface="Cambria Math" panose="02040503050406030204" pitchFamily="18" charset="0"/>
                      </a:rPr>
                      <m:t>𝑂</m:t>
                    </m:r>
                    <m:r>
                      <a:rPr lang="en-US" altLang="en-US" sz="2400" i="1" dirty="0" smtClean="0">
                        <a:latin typeface="Cambria Math" panose="02040503050406030204" pitchFamily="18" charset="0"/>
                      </a:rPr>
                      <m:t>(</m:t>
                    </m:r>
                    <m:r>
                      <a:rPr lang="en-US" altLang="en-US" sz="2400" b="0" i="1" dirty="0" smtClean="0">
                        <a:latin typeface="Cambria Math" panose="02040503050406030204" pitchFamily="18" charset="0"/>
                      </a:rPr>
                      <m:t>𝑚</m:t>
                    </m:r>
                    <m:r>
                      <a:rPr lang="en-US" altLang="en-US" sz="2400" b="0" i="1" dirty="0" smtClean="0">
                        <a:latin typeface="Cambria Math" panose="02040503050406030204" pitchFamily="18" charset="0"/>
                      </a:rPr>
                      <m:t>+</m:t>
                    </m:r>
                    <m:r>
                      <a:rPr lang="en-US" altLang="en-US" sz="2400" b="0" i="1" dirty="0" smtClean="0">
                        <a:latin typeface="Cambria Math" panose="02040503050406030204" pitchFamily="18" charset="0"/>
                      </a:rPr>
                      <m:t>𝑛</m:t>
                    </m:r>
                    <m:r>
                      <a:rPr lang="en-US" altLang="en-US" sz="2400" i="1" dirty="0">
                        <a:latin typeface="Cambria Math" panose="02040503050406030204" pitchFamily="18" charset="0"/>
                      </a:rPr>
                      <m:t>).</m:t>
                    </m:r>
                  </m:oMath>
                </a14:m>
                <a:endParaRPr lang="en-US" altLang="en-US" sz="2400" dirty="0"/>
              </a:p>
              <a:p>
                <a:pPr marL="0" indent="0" eaLnBrk="1" hangingPunct="1">
                  <a:lnSpc>
                    <a:spcPct val="80000"/>
                  </a:lnSpc>
                  <a:buNone/>
                </a:pPr>
                <a:endParaRPr lang="en-US" altLang="en-US" sz="1200" dirty="0"/>
              </a:p>
              <a:p>
                <a:pPr marL="0" indent="0" eaLnBrk="1" hangingPunct="1">
                  <a:lnSpc>
                    <a:spcPct val="80000"/>
                  </a:lnSpc>
                  <a:buNone/>
                </a:pPr>
                <a:endParaRPr lang="en-US" altLang="en-US" sz="2400" dirty="0"/>
              </a:p>
              <a:p>
                <a:pPr marL="0" indent="0" eaLnBrk="1" hangingPunct="1">
                  <a:lnSpc>
                    <a:spcPct val="80000"/>
                  </a:lnSpc>
                  <a:buNone/>
                </a:pPr>
                <a:r>
                  <a:rPr lang="en-US" altLang="en-US" sz="2400" dirty="0"/>
                  <a:t>So, from now on, we can (almost) always assume the input graph is </a:t>
                </a:r>
                <a:r>
                  <a:rPr lang="en-US" altLang="en-US" sz="2400" dirty="0">
                    <a:solidFill>
                      <a:srgbClr val="FF0000"/>
                    </a:solidFill>
                  </a:rPr>
                  <a:t>connected</a:t>
                </a:r>
                <a:r>
                  <a:rPr lang="en-US" altLang="en-US" sz="2400" dirty="0"/>
                  <a:t>.</a:t>
                </a:r>
              </a:p>
              <a:p>
                <a:pPr marL="0" indent="0" eaLnBrk="1" hangingPunct="1">
                  <a:lnSpc>
                    <a:spcPct val="80000"/>
                  </a:lnSpc>
                  <a:buNone/>
                </a:pPr>
                <a:endParaRPr lang="en-US" altLang="en-US" sz="2400" dirty="0"/>
              </a:p>
              <a:p>
                <a:pPr marL="0" indent="0" eaLnBrk="1" hangingPunct="1">
                  <a:lnSpc>
                    <a:spcPct val="80000"/>
                  </a:lnSpc>
                  <a:buNone/>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r="-111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35</a:t>
            </a:fld>
            <a:endParaRPr lang="en-US" altLang="en-US" sz="1400">
              <a:latin typeface="Tahoma" panose="020B0604030504040204" pitchFamily="34" charset="0"/>
            </a:endParaRPr>
          </a:p>
        </p:txBody>
      </p:sp>
    </p:spTree>
    <p:extLst>
      <p:ext uri="{BB962C8B-B14F-4D97-AF65-F5344CB8AC3E}">
        <p14:creationId xmlns:p14="http://schemas.microsoft.com/office/powerpoint/2010/main" val="245729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Cycles in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eaLnBrk="1" hangingPunct="1">
                  <a:lnSpc>
                    <a:spcPct val="80000"/>
                  </a:lnSpc>
                  <a:buNone/>
                </a:pPr>
                <a:endParaRPr lang="en-US" altLang="en-US" sz="2400" dirty="0"/>
              </a:p>
              <a:p>
                <a:pPr marL="0" indent="0" eaLnBrk="1" hangingPunct="1">
                  <a:lnSpc>
                    <a:spcPct val="80000"/>
                  </a:lnSpc>
                  <a:buNone/>
                </a:pPr>
                <a:r>
                  <a:rPr lang="en-US" altLang="en-US" sz="2400" b="0" dirty="0">
                    <a:solidFill>
                      <a:srgbClr val="0070C0"/>
                    </a:solidFill>
                  </a:rPr>
                  <a:t>Claim: </a:t>
                </a:r>
                <a:r>
                  <a:rPr lang="en-US" altLang="en-US" sz="2400" b="0" dirty="0"/>
                  <a:t>If </a:t>
                </a:r>
                <a:r>
                  <a:rPr lang="en-US" altLang="en-US" sz="2400" dirty="0"/>
                  <a:t>an </a:t>
                </a:r>
                <a14:m>
                  <m:oMath xmlns:m="http://schemas.openxmlformats.org/officeDocument/2006/math">
                    <m:r>
                      <a:rPr lang="en-US" altLang="en-US" sz="2400" i="1" dirty="0" smtClean="0">
                        <a:latin typeface="Cambria Math" panose="02040503050406030204" pitchFamily="18" charset="0"/>
                      </a:rPr>
                      <m:t>𝑛</m:t>
                    </m:r>
                  </m:oMath>
                </a14:m>
                <a:r>
                  <a:rPr lang="en-US" altLang="en-US" sz="2400" dirty="0"/>
                  <a:t> vertices graph</a:t>
                </a:r>
                <a14:m>
                  <m:oMath xmlns:m="http://schemas.openxmlformats.org/officeDocument/2006/math">
                    <m:r>
                      <a:rPr lang="en-US" altLang="en-US" sz="2400" b="0" i="0" dirty="0" smtClean="0">
                        <a:latin typeface="Cambria Math" panose="02040503050406030204" pitchFamily="18" charset="0"/>
                      </a:rPr>
                      <m:t> </m:t>
                    </m:r>
                    <m:r>
                      <a:rPr lang="en-US" altLang="en-US" sz="2400" b="0" i="1" dirty="0" smtClean="0">
                        <a:latin typeface="Cambria Math" panose="02040503050406030204" pitchFamily="18" charset="0"/>
                      </a:rPr>
                      <m:t>𝐺</m:t>
                    </m:r>
                  </m:oMath>
                </a14:m>
                <a:r>
                  <a:rPr lang="en-US" altLang="en-US" sz="2400" b="0" dirty="0"/>
                  <a:t> has at least </a:t>
                </a:r>
                <a14:m>
                  <m:oMath xmlns:m="http://schemas.openxmlformats.org/officeDocument/2006/math">
                    <m:r>
                      <a:rPr lang="en-US" altLang="en-US" sz="2400" b="0" i="1" dirty="0" smtClean="0">
                        <a:latin typeface="Cambria Math" panose="02040503050406030204" pitchFamily="18" charset="0"/>
                      </a:rPr>
                      <m:t>𝑛</m:t>
                    </m:r>
                  </m:oMath>
                </a14:m>
                <a:r>
                  <a:rPr lang="en-US" altLang="en-US" sz="2400" b="0" dirty="0"/>
                  <a:t> edges, then it has a cycle.</a:t>
                </a:r>
              </a:p>
              <a:p>
                <a:pPr marL="0" indent="0" eaLnBrk="1" hangingPunct="1">
                  <a:lnSpc>
                    <a:spcPct val="80000"/>
                  </a:lnSpc>
                  <a:buNone/>
                </a:pPr>
                <a:endParaRPr lang="en-US" altLang="en-US" sz="2400" dirty="0"/>
              </a:p>
              <a:p>
                <a:pPr marL="0" indent="0" eaLnBrk="1" hangingPunct="1">
                  <a:lnSpc>
                    <a:spcPct val="80000"/>
                  </a:lnSpc>
                  <a:buNone/>
                </a:pPr>
                <a:r>
                  <a:rPr lang="en-US" altLang="en-US" sz="2400" dirty="0">
                    <a:solidFill>
                      <a:srgbClr val="0070C0"/>
                    </a:solidFill>
                  </a:rPr>
                  <a:t>Proof</a:t>
                </a:r>
                <a:r>
                  <a:rPr lang="en-US" altLang="en-US" sz="2400" dirty="0"/>
                  <a:t>: If </a:t>
                </a:r>
                <a14:m>
                  <m:oMath xmlns:m="http://schemas.openxmlformats.org/officeDocument/2006/math">
                    <m:r>
                      <a:rPr lang="en-US" altLang="en-US" sz="2400" i="1" dirty="0" smtClean="0">
                        <a:latin typeface="Cambria Math" panose="02040503050406030204" pitchFamily="18" charset="0"/>
                      </a:rPr>
                      <m:t>𝐺</m:t>
                    </m:r>
                  </m:oMath>
                </a14:m>
                <a:r>
                  <a:rPr lang="en-US" altLang="en-US" sz="2400" dirty="0"/>
                  <a:t> is connected, then it cannot be a tree. Because every tree has </a:t>
                </a:r>
                <a14:m>
                  <m:oMath xmlns:m="http://schemas.openxmlformats.org/officeDocument/2006/math">
                    <m:r>
                      <a:rPr lang="en-US" altLang="en-US" sz="2400" i="1" dirty="0" smtClean="0">
                        <a:latin typeface="Cambria Math" panose="02040503050406030204" pitchFamily="18" charset="0"/>
                      </a:rPr>
                      <m:t>𝑛</m:t>
                    </m:r>
                    <m:r>
                      <a:rPr lang="en-US" altLang="en-US" sz="2400" i="1" dirty="0" smtClean="0">
                        <a:latin typeface="Cambria Math" panose="02040503050406030204" pitchFamily="18" charset="0"/>
                      </a:rPr>
                      <m:t>−1</m:t>
                    </m:r>
                  </m:oMath>
                </a14:m>
                <a:r>
                  <a:rPr lang="en-US" altLang="en-US" sz="2400" dirty="0"/>
                  <a:t> edges. So, it has a cycle.</a:t>
                </a:r>
              </a:p>
              <a:p>
                <a:pPr marL="0" indent="0" eaLnBrk="1" hangingPunct="1">
                  <a:lnSpc>
                    <a:spcPct val="80000"/>
                  </a:lnSpc>
                  <a:buNone/>
                </a:pPr>
                <a:endParaRPr lang="en-US" altLang="en-US" sz="2400" dirty="0"/>
              </a:p>
              <a:p>
                <a:pPr marL="0" indent="0" eaLnBrk="1" hangingPunct="1">
                  <a:lnSpc>
                    <a:spcPct val="80000"/>
                  </a:lnSpc>
                  <a:buNone/>
                </a:pPr>
                <a:r>
                  <a:rPr lang="en-US" altLang="en-US" sz="2400" dirty="0"/>
                  <a:t>Suppose </a:t>
                </a:r>
                <a14:m>
                  <m:oMath xmlns:m="http://schemas.openxmlformats.org/officeDocument/2006/math">
                    <m:r>
                      <a:rPr lang="en-US" altLang="en-US" sz="2400" i="1" dirty="0" smtClean="0">
                        <a:latin typeface="Cambria Math" panose="02040503050406030204" pitchFamily="18" charset="0"/>
                      </a:rPr>
                      <m:t>𝐺</m:t>
                    </m:r>
                  </m:oMath>
                </a14:m>
                <a:r>
                  <a:rPr lang="en-US" altLang="en-US" sz="2400" dirty="0"/>
                  <a:t> is disconnected. Say connected components of G have </a:t>
                </a:r>
                <a14:m>
                  <m:oMath xmlns:m="http://schemas.openxmlformats.org/officeDocument/2006/math">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𝑛</m:t>
                        </m:r>
                      </m:e>
                      <m:sub>
                        <m:r>
                          <a:rPr lang="en-US" altLang="en-US" sz="2400" b="0" i="1" smtClean="0">
                            <a:latin typeface="Cambria Math" panose="02040503050406030204" pitchFamily="18" charset="0"/>
                          </a:rPr>
                          <m:t>1</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𝑛</m:t>
                        </m:r>
                      </m:e>
                      <m:sub>
                        <m:r>
                          <a:rPr lang="en-US" altLang="en-US" sz="2400" b="0" i="1" smtClean="0">
                            <a:latin typeface="Cambria Math" panose="02040503050406030204" pitchFamily="18" charset="0"/>
                          </a:rPr>
                          <m:t>𝑘</m:t>
                        </m:r>
                      </m:sub>
                    </m:sSub>
                  </m:oMath>
                </a14:m>
                <a:r>
                  <a:rPr lang="en-US" altLang="en-US" sz="2400" dirty="0"/>
                  <a:t>vertices where </a:t>
                </a:r>
                <a14:m>
                  <m:oMath xmlns:m="http://schemas.openxmlformats.org/officeDocument/2006/math">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𝑛</m:t>
                        </m:r>
                      </m:e>
                      <m:sub>
                        <m:r>
                          <a:rPr lang="en-US" altLang="en-US" sz="2400" b="0" i="1" smtClean="0">
                            <a:latin typeface="Cambria Math" panose="02040503050406030204" pitchFamily="18" charset="0"/>
                          </a:rPr>
                          <m:t>1</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𝑛</m:t>
                        </m:r>
                      </m:e>
                      <m:sub>
                        <m:r>
                          <a:rPr lang="en-US" altLang="en-US" sz="2400" b="0" i="1" smtClean="0">
                            <a:latin typeface="Cambria Math" panose="02040503050406030204" pitchFamily="18" charset="0"/>
                          </a:rPr>
                          <m:t>𝑘</m:t>
                        </m:r>
                      </m:sub>
                    </m:sSub>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𝑛</m:t>
                    </m:r>
                  </m:oMath>
                </a14:m>
                <a:endParaRPr lang="en-US" altLang="en-US" sz="2400" dirty="0"/>
              </a:p>
              <a:p>
                <a:pPr marL="0" indent="0" eaLnBrk="1" hangingPunct="1">
                  <a:lnSpc>
                    <a:spcPct val="80000"/>
                  </a:lnSpc>
                  <a:buNone/>
                </a:pPr>
                <a:endParaRPr lang="en-US" altLang="en-US" sz="2400" dirty="0"/>
              </a:p>
              <a:p>
                <a:pPr marL="0" indent="0" eaLnBrk="1" hangingPunct="1">
                  <a:lnSpc>
                    <a:spcPct val="80000"/>
                  </a:lnSpc>
                  <a:buNone/>
                </a:pPr>
                <a:r>
                  <a:rPr lang="en-US" altLang="en-US" sz="2400" dirty="0"/>
                  <a:t>Since </a:t>
                </a:r>
                <a14:m>
                  <m:oMath xmlns:m="http://schemas.openxmlformats.org/officeDocument/2006/math">
                    <m:r>
                      <a:rPr lang="en-US" altLang="en-US" sz="2400" i="1" dirty="0" smtClean="0">
                        <a:latin typeface="Cambria Math" panose="02040503050406030204" pitchFamily="18" charset="0"/>
                      </a:rPr>
                      <m:t>𝐺</m:t>
                    </m:r>
                  </m:oMath>
                </a14:m>
                <a:r>
                  <a:rPr lang="en-US" altLang="en-US" sz="2400" dirty="0"/>
                  <a:t> has </a:t>
                </a:r>
                <a14:m>
                  <m:oMath xmlns:m="http://schemas.openxmlformats.org/officeDocument/2006/math">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𝑛</m:t>
                    </m:r>
                  </m:oMath>
                </a14:m>
                <a:r>
                  <a:rPr lang="en-US" altLang="en-US" sz="2400" dirty="0"/>
                  <a:t> edges, there must be some </a:t>
                </a:r>
                <a14:m>
                  <m:oMath xmlns:m="http://schemas.openxmlformats.org/officeDocument/2006/math">
                    <m:r>
                      <a:rPr lang="en-US" altLang="en-US" sz="2400" b="0" i="1" smtClean="0">
                        <a:latin typeface="Cambria Math" panose="02040503050406030204" pitchFamily="18" charset="0"/>
                      </a:rPr>
                      <m:t>𝑖</m:t>
                    </m:r>
                  </m:oMath>
                </a14:m>
                <a:r>
                  <a:rPr lang="en-US" altLang="en-US" sz="2400" dirty="0"/>
                  <a:t> such that a component has </a:t>
                </a:r>
                <a14:m>
                  <m:oMath xmlns:m="http://schemas.openxmlformats.org/officeDocument/2006/math">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𝑛</m:t>
                        </m:r>
                      </m:e>
                      <m:sub>
                        <m:r>
                          <a:rPr lang="en-US" altLang="en-US" sz="2400" b="0" i="1" smtClean="0">
                            <a:latin typeface="Cambria Math" panose="02040503050406030204" pitchFamily="18" charset="0"/>
                          </a:rPr>
                          <m:t>𝑖</m:t>
                        </m:r>
                      </m:sub>
                    </m:sSub>
                  </m:oMath>
                </a14:m>
                <a:r>
                  <a:rPr lang="en-US" altLang="en-US" sz="2400" dirty="0"/>
                  <a:t> vertices with at least </a:t>
                </a:r>
                <a14:m>
                  <m:oMath xmlns:m="http://schemas.openxmlformats.org/officeDocument/2006/math">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𝑛</m:t>
                        </m:r>
                      </m:e>
                      <m:sub>
                        <m:r>
                          <a:rPr lang="en-US" altLang="en-US" sz="2400" b="0" i="1" smtClean="0">
                            <a:latin typeface="Cambria Math" panose="02040503050406030204" pitchFamily="18" charset="0"/>
                          </a:rPr>
                          <m:t>𝑖</m:t>
                        </m:r>
                      </m:sub>
                    </m:sSub>
                  </m:oMath>
                </a14:m>
                <a:r>
                  <a:rPr lang="en-US" altLang="en-US" sz="2400" dirty="0"/>
                  <a:t> edges.</a:t>
                </a:r>
              </a:p>
              <a:p>
                <a:pPr marL="0" indent="0" eaLnBrk="1" hangingPunct="1">
                  <a:lnSpc>
                    <a:spcPct val="80000"/>
                  </a:lnSpc>
                  <a:buNone/>
                </a:pPr>
                <a:endParaRPr lang="en-US" altLang="en-US" sz="2400" dirty="0"/>
              </a:p>
              <a:p>
                <a:pPr marL="0" indent="0" eaLnBrk="1" hangingPunct="1">
                  <a:lnSpc>
                    <a:spcPct val="80000"/>
                  </a:lnSpc>
                  <a:buNone/>
                </a:pPr>
                <a:r>
                  <a:rPr lang="en-US" altLang="en-US" sz="2400" dirty="0"/>
                  <a:t>Therefore, in that component we do not have a tree, so there is a cycle.</a:t>
                </a:r>
              </a:p>
              <a:p>
                <a:pPr marL="0" indent="0" eaLnBrk="1" hangingPunct="1">
                  <a:lnSpc>
                    <a:spcPct val="80000"/>
                  </a:lnSpc>
                  <a:buNone/>
                </a:pPr>
                <a:endParaRPr lang="en-US" altLang="en-US" sz="2400" dirty="0"/>
              </a:p>
              <a:p>
                <a:pPr marL="0" indent="0" eaLnBrk="1" hangingPunct="1">
                  <a:lnSpc>
                    <a:spcPct val="80000"/>
                  </a:lnSpc>
                  <a:buNone/>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r="-1037" b="-2000"/>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36</a:t>
            </a:fld>
            <a:endParaRPr lang="en-US" altLang="en-US" sz="1400">
              <a:latin typeface="Tahoma" panose="020B0604030504040204" pitchFamily="34" charset="0"/>
            </a:endParaRPr>
          </a:p>
        </p:txBody>
      </p:sp>
    </p:spTree>
    <p:extLst>
      <p:ext uri="{BB962C8B-B14F-4D97-AF65-F5344CB8AC3E}">
        <p14:creationId xmlns:p14="http://schemas.microsoft.com/office/powerpoint/2010/main" val="208284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Bipartite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091539"/>
                <a:ext cx="8229600" cy="5181600"/>
              </a:xfrm>
            </p:spPr>
            <p:txBody>
              <a:bodyPr/>
              <a:lstStyle/>
              <a:p>
                <a:pPr marL="0" indent="0" eaLnBrk="1" hangingPunct="1">
                  <a:lnSpc>
                    <a:spcPct val="80000"/>
                  </a:lnSpc>
                  <a:buNone/>
                </a:pPr>
                <a:r>
                  <a:rPr kumimoji="1" lang="en-US" sz="2400" dirty="0"/>
                  <a:t>Definition: An undirected graph </a:t>
                </a:r>
                <a14:m>
                  <m:oMath xmlns:m="http://schemas.openxmlformats.org/officeDocument/2006/math">
                    <m:r>
                      <a:rPr kumimoji="1" lang="en-US" sz="2400" i="1" dirty="0" smtClean="0">
                        <a:latin typeface="Cambria Math" panose="02040503050406030204" pitchFamily="18" charset="0"/>
                      </a:rPr>
                      <m:t>𝐺</m:t>
                    </m:r>
                    <m:r>
                      <a:rPr kumimoji="1" lang="en-US" sz="2400" i="1" dirty="0" smtClean="0">
                        <a:latin typeface="Cambria Math" panose="02040503050406030204" pitchFamily="18" charset="0"/>
                      </a:rPr>
                      <m:t>=(</m:t>
                    </m:r>
                    <m:r>
                      <a:rPr kumimoji="1" lang="en-US" sz="2400" i="1" dirty="0" smtClean="0">
                        <a:latin typeface="Cambria Math" panose="02040503050406030204" pitchFamily="18" charset="0"/>
                      </a:rPr>
                      <m:t>𝑉</m:t>
                    </m:r>
                    <m:r>
                      <a:rPr kumimoji="1" lang="en-US" sz="2400" i="1" dirty="0" smtClean="0">
                        <a:latin typeface="Cambria Math" panose="02040503050406030204" pitchFamily="18" charset="0"/>
                      </a:rPr>
                      <m:t>,</m:t>
                    </m:r>
                    <m:r>
                      <a:rPr kumimoji="1" lang="en-US" sz="2400" i="1" dirty="0" smtClean="0">
                        <a:latin typeface="Cambria Math" panose="02040503050406030204" pitchFamily="18" charset="0"/>
                      </a:rPr>
                      <m:t>𝐸</m:t>
                    </m:r>
                    <m:r>
                      <a:rPr kumimoji="1" lang="en-US" sz="2400" i="1" dirty="0" smtClean="0">
                        <a:latin typeface="Cambria Math" panose="02040503050406030204" pitchFamily="18" charset="0"/>
                      </a:rPr>
                      <m:t>)</m:t>
                    </m:r>
                  </m:oMath>
                </a14:m>
                <a:r>
                  <a:rPr kumimoji="1" lang="en-US" sz="2400" dirty="0">
                    <a:latin typeface="Arial" charset="0"/>
                  </a:rPr>
                  <a:t> is </a:t>
                </a:r>
                <a:r>
                  <a:rPr kumimoji="1" lang="en-US" sz="2400" dirty="0">
                    <a:solidFill>
                      <a:srgbClr val="FF0000"/>
                    </a:solidFill>
                    <a:latin typeface="Arial" charset="0"/>
                  </a:rPr>
                  <a:t>bipartite</a:t>
                </a:r>
                <a:r>
                  <a:rPr kumimoji="1" lang="en-US" sz="2400" dirty="0">
                    <a:latin typeface="Arial" charset="0"/>
                  </a:rPr>
                  <a:t> </a:t>
                </a:r>
              </a:p>
              <a:p>
                <a:pPr marL="0" indent="0" eaLnBrk="1" hangingPunct="1">
                  <a:lnSpc>
                    <a:spcPct val="80000"/>
                  </a:lnSpc>
                  <a:buNone/>
                </a:pPr>
                <a:r>
                  <a:rPr kumimoji="1" lang="en-US" sz="2400" dirty="0">
                    <a:latin typeface="Arial" charset="0"/>
                  </a:rPr>
                  <a:t>   if you can partition the node set into 2 parts (say, blue/red or left/right) so that </a:t>
                </a:r>
              </a:p>
              <a:p>
                <a:pPr marL="0" indent="0" eaLnBrk="1" hangingPunct="1">
                  <a:lnSpc>
                    <a:spcPct val="80000"/>
                  </a:lnSpc>
                  <a:buNone/>
                </a:pPr>
                <a:r>
                  <a:rPr kumimoji="1" lang="en-US" sz="2400" dirty="0">
                    <a:latin typeface="Arial" charset="0"/>
                  </a:rPr>
                  <a:t>   all edges join nodes in different parts</a:t>
                </a:r>
              </a:p>
              <a:p>
                <a:pPr marL="0" indent="0" eaLnBrk="1" hangingPunct="1">
                  <a:lnSpc>
                    <a:spcPct val="80000"/>
                  </a:lnSpc>
                  <a:buNone/>
                </a:pPr>
                <a:r>
                  <a:rPr kumimoji="1" lang="en-US" sz="2400" dirty="0">
                    <a:latin typeface="Arial" charset="0"/>
                  </a:rPr>
                  <a:t>   i.e., no edge has both ends in the same part.</a:t>
                </a:r>
              </a:p>
              <a:p>
                <a:pPr marL="0" indent="0" eaLnBrk="1" hangingPunct="1">
                  <a:lnSpc>
                    <a:spcPct val="80000"/>
                  </a:lnSpc>
                  <a:buNone/>
                </a:pPr>
                <a:endParaRPr kumimoji="1" lang="en-US" altLang="en-US" sz="2400" dirty="0">
                  <a:latin typeface="Arial" charset="0"/>
                </a:endParaRPr>
              </a:p>
              <a:p>
                <a:pPr marL="0" indent="0" eaLnBrk="1" hangingPunct="1">
                  <a:lnSpc>
                    <a:spcPct val="80000"/>
                  </a:lnSpc>
                  <a:buNone/>
                </a:pPr>
                <a:endParaRPr kumimoji="1" lang="en-US" altLang="en-US" sz="2400" dirty="0">
                  <a:latin typeface="Arial" charset="0"/>
                </a:endParaRPr>
              </a:p>
              <a:p>
                <a:pPr marL="0" indent="0" eaLnBrk="1" hangingPunct="1">
                  <a:lnSpc>
                    <a:spcPct val="80000"/>
                  </a:lnSpc>
                  <a:buNone/>
                </a:pPr>
                <a:r>
                  <a:rPr kumimoji="1" lang="en-US" altLang="en-US" sz="2400" dirty="0">
                    <a:solidFill>
                      <a:srgbClr val="0070C0"/>
                    </a:solidFill>
                    <a:latin typeface="Arial" charset="0"/>
                  </a:rPr>
                  <a:t>Application</a:t>
                </a:r>
                <a:r>
                  <a:rPr kumimoji="1" lang="en-US" altLang="en-US" sz="2400" dirty="0">
                    <a:latin typeface="Arial" charset="0"/>
                  </a:rPr>
                  <a:t>: </a:t>
                </a:r>
              </a:p>
              <a:p>
                <a:pPr eaLnBrk="1" hangingPunct="1">
                  <a:lnSpc>
                    <a:spcPct val="80000"/>
                  </a:lnSpc>
                </a:pPr>
                <a:r>
                  <a:rPr kumimoji="1" lang="en-US" altLang="en-US" sz="2400" dirty="0">
                    <a:latin typeface="Arial" charset="0"/>
                  </a:rPr>
                  <a:t>Scheduling: machine=red, jobs=blue</a:t>
                </a:r>
              </a:p>
              <a:p>
                <a:pPr eaLnBrk="1" hangingPunct="1">
                  <a:lnSpc>
                    <a:spcPct val="80000"/>
                  </a:lnSpc>
                </a:pPr>
                <a:r>
                  <a:rPr kumimoji="1" lang="en-US" altLang="en-US" sz="2400" dirty="0">
                    <a:latin typeface="Arial" charset="0"/>
                  </a:rPr>
                  <a:t>Stable Matching: men=blue, </a:t>
                </a:r>
                <a:r>
                  <a:rPr kumimoji="1" lang="en-US" altLang="en-US" sz="2400" dirty="0" err="1">
                    <a:latin typeface="Arial" charset="0"/>
                  </a:rPr>
                  <a:t>wom</a:t>
                </a:r>
                <a:r>
                  <a:rPr kumimoji="1" lang="en-US" altLang="en-US" sz="2400" dirty="0">
                    <a:latin typeface="Arial" charset="0"/>
                  </a:rPr>
                  <a:t>=red</a:t>
                </a: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091539"/>
                <a:ext cx="8229600" cy="5181600"/>
              </a:xfrm>
              <a:blipFill>
                <a:blip r:embed="rId3"/>
                <a:stretch>
                  <a:fillRect l="-1111" t="-2235" r="-170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37</a:t>
            </a:fld>
            <a:endParaRPr lang="en-US" altLang="en-US" sz="1400">
              <a:latin typeface="Tahoma" panose="020B0604030504040204" pitchFamily="34" charset="0"/>
            </a:endParaRPr>
          </a:p>
        </p:txBody>
      </p:sp>
      <p:sp>
        <p:nvSpPr>
          <p:cNvPr id="5" name="Oval 4">
            <a:extLst>
              <a:ext uri="{FF2B5EF4-FFF2-40B4-BE49-F238E27FC236}">
                <a16:creationId xmlns:a16="http://schemas.microsoft.com/office/drawing/2014/main" id="{5C76E681-A10B-465B-9AAB-15D81BDA3D07}"/>
              </a:ext>
            </a:extLst>
          </p:cNvPr>
          <p:cNvSpPr>
            <a:spLocks noChangeArrowheads="1"/>
          </p:cNvSpPr>
          <p:nvPr/>
        </p:nvSpPr>
        <p:spPr bwMode="auto">
          <a:xfrm>
            <a:off x="6294437" y="3243729"/>
            <a:ext cx="258763" cy="258763"/>
          </a:xfrm>
          <a:prstGeom prst="ellipse">
            <a:avLst/>
          </a:prstGeom>
          <a:solidFill>
            <a:srgbClr val="3366FF"/>
          </a:solidFill>
          <a:ln w="9525">
            <a:solidFill>
              <a:schemeClr val="tx1"/>
            </a:solidFill>
            <a:round/>
            <a:headEnd/>
            <a:tailEnd type="none" w="sm" len="sm"/>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kumimoji="1" lang="en-US" sz="1200" baseline="-25000">
              <a:solidFill>
                <a:schemeClr val="bg1"/>
              </a:solidFill>
              <a:latin typeface="Comic Sans MS" charset="0"/>
              <a:cs typeface="+mn-cs"/>
            </a:endParaRPr>
          </a:p>
        </p:txBody>
      </p:sp>
      <p:sp>
        <p:nvSpPr>
          <p:cNvPr id="6" name="Oval 5">
            <a:extLst>
              <a:ext uri="{FF2B5EF4-FFF2-40B4-BE49-F238E27FC236}">
                <a16:creationId xmlns:a16="http://schemas.microsoft.com/office/drawing/2014/main" id="{7957753B-751C-4198-9395-F1E27DDB3703}"/>
              </a:ext>
            </a:extLst>
          </p:cNvPr>
          <p:cNvSpPr>
            <a:spLocks noChangeArrowheads="1"/>
          </p:cNvSpPr>
          <p:nvPr/>
        </p:nvSpPr>
        <p:spPr bwMode="auto">
          <a:xfrm>
            <a:off x="6294437" y="3853329"/>
            <a:ext cx="258763" cy="258763"/>
          </a:xfrm>
          <a:prstGeom prst="ellipse">
            <a:avLst/>
          </a:prstGeom>
          <a:solidFill>
            <a:srgbClr val="3366FF"/>
          </a:solidFill>
          <a:ln w="9525">
            <a:solidFill>
              <a:schemeClr val="tx1"/>
            </a:solidFill>
            <a:round/>
            <a:headEnd/>
            <a:tailEnd type="none" w="sm" len="sm"/>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kumimoji="1" lang="en-US" sz="1200" baseline="-25000">
              <a:solidFill>
                <a:schemeClr val="bg1"/>
              </a:solidFill>
              <a:latin typeface="Comic Sans MS" charset="0"/>
              <a:cs typeface="+mn-cs"/>
            </a:endParaRPr>
          </a:p>
        </p:txBody>
      </p:sp>
      <p:sp>
        <p:nvSpPr>
          <p:cNvPr id="7" name="Oval 6">
            <a:extLst>
              <a:ext uri="{FF2B5EF4-FFF2-40B4-BE49-F238E27FC236}">
                <a16:creationId xmlns:a16="http://schemas.microsoft.com/office/drawing/2014/main" id="{B315B6B2-BE37-4463-962D-5E29E92051AA}"/>
              </a:ext>
            </a:extLst>
          </p:cNvPr>
          <p:cNvSpPr>
            <a:spLocks noChangeArrowheads="1"/>
          </p:cNvSpPr>
          <p:nvPr/>
        </p:nvSpPr>
        <p:spPr bwMode="auto">
          <a:xfrm>
            <a:off x="6294437" y="4585167"/>
            <a:ext cx="258763" cy="258762"/>
          </a:xfrm>
          <a:prstGeom prst="ellipse">
            <a:avLst/>
          </a:prstGeom>
          <a:solidFill>
            <a:srgbClr val="3366FF"/>
          </a:solidFill>
          <a:ln w="9525">
            <a:solidFill>
              <a:schemeClr val="tx1"/>
            </a:solidFill>
            <a:round/>
            <a:headEnd/>
            <a:tailEnd type="none" w="sm" len="sm"/>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kumimoji="1" lang="en-US" sz="1200" baseline="-25000">
              <a:solidFill>
                <a:schemeClr val="bg1"/>
              </a:solidFill>
              <a:latin typeface="Comic Sans MS" charset="0"/>
              <a:cs typeface="+mn-cs"/>
            </a:endParaRPr>
          </a:p>
        </p:txBody>
      </p:sp>
      <p:sp>
        <p:nvSpPr>
          <p:cNvPr id="8" name="Oval 7">
            <a:extLst>
              <a:ext uri="{FF2B5EF4-FFF2-40B4-BE49-F238E27FC236}">
                <a16:creationId xmlns:a16="http://schemas.microsoft.com/office/drawing/2014/main" id="{CB4DDB77-0318-43BC-A723-CB20758F5AD3}"/>
              </a:ext>
            </a:extLst>
          </p:cNvPr>
          <p:cNvSpPr>
            <a:spLocks noChangeArrowheads="1"/>
          </p:cNvSpPr>
          <p:nvPr/>
        </p:nvSpPr>
        <p:spPr bwMode="auto">
          <a:xfrm>
            <a:off x="6294437" y="5270967"/>
            <a:ext cx="258763" cy="258762"/>
          </a:xfrm>
          <a:prstGeom prst="ellipse">
            <a:avLst/>
          </a:prstGeom>
          <a:solidFill>
            <a:srgbClr val="3366FF"/>
          </a:solidFill>
          <a:ln w="9525">
            <a:solidFill>
              <a:schemeClr val="tx1"/>
            </a:solidFill>
            <a:round/>
            <a:headEnd/>
            <a:tailEnd type="none" w="sm" len="sm"/>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kumimoji="1" lang="en-US" sz="1200" baseline="-25000">
              <a:solidFill>
                <a:schemeClr val="bg1"/>
              </a:solidFill>
              <a:latin typeface="Comic Sans MS" charset="0"/>
              <a:cs typeface="+mn-cs"/>
            </a:endParaRPr>
          </a:p>
        </p:txBody>
      </p:sp>
      <p:sp>
        <p:nvSpPr>
          <p:cNvPr id="9" name="Oval 8">
            <a:extLst>
              <a:ext uri="{FF2B5EF4-FFF2-40B4-BE49-F238E27FC236}">
                <a16:creationId xmlns:a16="http://schemas.microsoft.com/office/drawing/2014/main" id="{4A15301A-C92C-4AE6-8BDB-261BAB56A2D7}"/>
              </a:ext>
            </a:extLst>
          </p:cNvPr>
          <p:cNvSpPr>
            <a:spLocks noChangeArrowheads="1"/>
          </p:cNvSpPr>
          <p:nvPr/>
        </p:nvSpPr>
        <p:spPr bwMode="auto">
          <a:xfrm>
            <a:off x="8169275" y="3548529"/>
            <a:ext cx="258762" cy="258763"/>
          </a:xfrm>
          <a:prstGeom prst="ellipse">
            <a:avLst/>
          </a:prstGeom>
          <a:solidFill>
            <a:srgbClr val="FF0000"/>
          </a:solidFill>
          <a:ln w="9525">
            <a:solidFill>
              <a:schemeClr val="tx1"/>
            </a:solidFill>
            <a:round/>
            <a:headEnd/>
            <a:tailEnd type="none" w="sm" len="sm"/>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kumimoji="1" lang="en-US" sz="1200" baseline="-25000">
              <a:solidFill>
                <a:schemeClr val="bg1"/>
              </a:solidFill>
              <a:latin typeface="Comic Sans MS" charset="0"/>
              <a:cs typeface="+mn-cs"/>
            </a:endParaRPr>
          </a:p>
        </p:txBody>
      </p:sp>
      <p:sp>
        <p:nvSpPr>
          <p:cNvPr id="10" name="Oval 9">
            <a:extLst>
              <a:ext uri="{FF2B5EF4-FFF2-40B4-BE49-F238E27FC236}">
                <a16:creationId xmlns:a16="http://schemas.microsoft.com/office/drawing/2014/main" id="{07EFA2B0-F8BE-451A-A0BA-70E66DF598E9}"/>
              </a:ext>
            </a:extLst>
          </p:cNvPr>
          <p:cNvSpPr>
            <a:spLocks noChangeArrowheads="1"/>
          </p:cNvSpPr>
          <p:nvPr/>
        </p:nvSpPr>
        <p:spPr bwMode="auto">
          <a:xfrm>
            <a:off x="8169275" y="4234329"/>
            <a:ext cx="258762" cy="258763"/>
          </a:xfrm>
          <a:prstGeom prst="ellipse">
            <a:avLst/>
          </a:prstGeom>
          <a:solidFill>
            <a:srgbClr val="FF0000"/>
          </a:solidFill>
          <a:ln w="9525">
            <a:solidFill>
              <a:schemeClr val="tx1"/>
            </a:solidFill>
            <a:round/>
            <a:headEnd/>
            <a:tailEnd type="none" w="sm" len="sm"/>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kumimoji="1" lang="en-US" sz="1200" baseline="-25000">
              <a:solidFill>
                <a:schemeClr val="bg1"/>
              </a:solidFill>
              <a:latin typeface="Comic Sans MS" charset="0"/>
              <a:cs typeface="+mn-cs"/>
            </a:endParaRPr>
          </a:p>
        </p:txBody>
      </p:sp>
      <p:sp>
        <p:nvSpPr>
          <p:cNvPr id="11" name="Oval 10">
            <a:extLst>
              <a:ext uri="{FF2B5EF4-FFF2-40B4-BE49-F238E27FC236}">
                <a16:creationId xmlns:a16="http://schemas.microsoft.com/office/drawing/2014/main" id="{0F7D5752-D179-46BE-BFA0-7C009001709A}"/>
              </a:ext>
            </a:extLst>
          </p:cNvPr>
          <p:cNvSpPr>
            <a:spLocks noChangeArrowheads="1"/>
          </p:cNvSpPr>
          <p:nvPr/>
        </p:nvSpPr>
        <p:spPr bwMode="auto">
          <a:xfrm>
            <a:off x="8169275" y="4966167"/>
            <a:ext cx="258762" cy="258762"/>
          </a:xfrm>
          <a:prstGeom prst="ellipse">
            <a:avLst/>
          </a:prstGeom>
          <a:solidFill>
            <a:srgbClr val="FF0000"/>
          </a:solidFill>
          <a:ln w="9525">
            <a:solidFill>
              <a:schemeClr val="tx1"/>
            </a:solidFill>
            <a:round/>
            <a:headEnd/>
            <a:tailEnd type="none" w="sm" len="sm"/>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kumimoji="1" lang="en-US" sz="1200" baseline="-25000">
              <a:solidFill>
                <a:schemeClr val="bg1"/>
              </a:solidFill>
              <a:latin typeface="Comic Sans MS" charset="0"/>
              <a:cs typeface="+mn-cs"/>
            </a:endParaRPr>
          </a:p>
        </p:txBody>
      </p:sp>
      <p:cxnSp>
        <p:nvCxnSpPr>
          <p:cNvPr id="12" name="AutoShape 11">
            <a:extLst>
              <a:ext uri="{FF2B5EF4-FFF2-40B4-BE49-F238E27FC236}">
                <a16:creationId xmlns:a16="http://schemas.microsoft.com/office/drawing/2014/main" id="{201B4FE2-B52A-4EBD-AE5F-04DA162E031F}"/>
              </a:ext>
            </a:extLst>
          </p:cNvPr>
          <p:cNvCxnSpPr>
            <a:cxnSpLocks noChangeShapeType="1"/>
            <a:stCxn id="5" idx="6"/>
            <a:endCxn id="9" idx="2"/>
          </p:cNvCxnSpPr>
          <p:nvPr/>
        </p:nvCxnSpPr>
        <p:spPr bwMode="auto">
          <a:xfrm>
            <a:off x="6553200" y="3373904"/>
            <a:ext cx="1616075" cy="304800"/>
          </a:xfrm>
          <a:prstGeom prst="straightConnector1">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3" name="AutoShape 12">
            <a:extLst>
              <a:ext uri="{FF2B5EF4-FFF2-40B4-BE49-F238E27FC236}">
                <a16:creationId xmlns:a16="http://schemas.microsoft.com/office/drawing/2014/main" id="{950C7EDB-21FC-479C-B40B-DFF5D22A224D}"/>
              </a:ext>
            </a:extLst>
          </p:cNvPr>
          <p:cNvCxnSpPr>
            <a:cxnSpLocks noChangeShapeType="1"/>
            <a:stCxn id="6" idx="6"/>
            <a:endCxn id="9" idx="2"/>
          </p:cNvCxnSpPr>
          <p:nvPr/>
        </p:nvCxnSpPr>
        <p:spPr bwMode="auto">
          <a:xfrm flipV="1">
            <a:off x="6553200" y="3678704"/>
            <a:ext cx="1616075" cy="304800"/>
          </a:xfrm>
          <a:prstGeom prst="straightConnector1">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4" name="AutoShape 13">
            <a:extLst>
              <a:ext uri="{FF2B5EF4-FFF2-40B4-BE49-F238E27FC236}">
                <a16:creationId xmlns:a16="http://schemas.microsoft.com/office/drawing/2014/main" id="{41DE6F78-0E96-4D3D-84AF-0A178D6C4517}"/>
              </a:ext>
            </a:extLst>
          </p:cNvPr>
          <p:cNvCxnSpPr>
            <a:cxnSpLocks noChangeShapeType="1"/>
            <a:stCxn id="7" idx="6"/>
            <a:endCxn id="9" idx="2"/>
          </p:cNvCxnSpPr>
          <p:nvPr/>
        </p:nvCxnSpPr>
        <p:spPr bwMode="auto">
          <a:xfrm flipV="1">
            <a:off x="6553200" y="3678704"/>
            <a:ext cx="1616075" cy="1036638"/>
          </a:xfrm>
          <a:prstGeom prst="straightConnector1">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5" name="AutoShape 14">
            <a:extLst>
              <a:ext uri="{FF2B5EF4-FFF2-40B4-BE49-F238E27FC236}">
                <a16:creationId xmlns:a16="http://schemas.microsoft.com/office/drawing/2014/main" id="{80DA53BC-CD80-4476-A185-D22EF6CDD5E4}"/>
              </a:ext>
            </a:extLst>
          </p:cNvPr>
          <p:cNvCxnSpPr>
            <a:cxnSpLocks noChangeShapeType="1"/>
            <a:stCxn id="6" idx="6"/>
            <a:endCxn id="10" idx="2"/>
          </p:cNvCxnSpPr>
          <p:nvPr/>
        </p:nvCxnSpPr>
        <p:spPr bwMode="auto">
          <a:xfrm>
            <a:off x="6553200" y="3983504"/>
            <a:ext cx="1616075" cy="381000"/>
          </a:xfrm>
          <a:prstGeom prst="straightConnector1">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6" name="AutoShape 15">
            <a:extLst>
              <a:ext uri="{FF2B5EF4-FFF2-40B4-BE49-F238E27FC236}">
                <a16:creationId xmlns:a16="http://schemas.microsoft.com/office/drawing/2014/main" id="{898E351F-54E7-41A5-884E-6940DEB55141}"/>
              </a:ext>
            </a:extLst>
          </p:cNvPr>
          <p:cNvCxnSpPr>
            <a:cxnSpLocks noChangeShapeType="1"/>
            <a:stCxn id="8" idx="6"/>
            <a:endCxn id="10" idx="2"/>
          </p:cNvCxnSpPr>
          <p:nvPr/>
        </p:nvCxnSpPr>
        <p:spPr bwMode="auto">
          <a:xfrm flipV="1">
            <a:off x="6553200" y="4364504"/>
            <a:ext cx="1616075" cy="1036638"/>
          </a:xfrm>
          <a:prstGeom prst="straightConnector1">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7" name="AutoShape 16">
            <a:extLst>
              <a:ext uri="{FF2B5EF4-FFF2-40B4-BE49-F238E27FC236}">
                <a16:creationId xmlns:a16="http://schemas.microsoft.com/office/drawing/2014/main" id="{0C148545-0F08-4687-B520-24E9B783C0DE}"/>
              </a:ext>
            </a:extLst>
          </p:cNvPr>
          <p:cNvCxnSpPr>
            <a:cxnSpLocks noChangeShapeType="1"/>
            <a:stCxn id="8" idx="6"/>
            <a:endCxn id="11" idx="2"/>
          </p:cNvCxnSpPr>
          <p:nvPr/>
        </p:nvCxnSpPr>
        <p:spPr bwMode="auto">
          <a:xfrm flipV="1">
            <a:off x="6553200" y="5096342"/>
            <a:ext cx="1616075" cy="304800"/>
          </a:xfrm>
          <a:prstGeom prst="straightConnector1">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8" name="AutoShape 17">
            <a:extLst>
              <a:ext uri="{FF2B5EF4-FFF2-40B4-BE49-F238E27FC236}">
                <a16:creationId xmlns:a16="http://schemas.microsoft.com/office/drawing/2014/main" id="{1F69CFC6-A21F-4670-9A80-DA81D2873B7A}"/>
              </a:ext>
            </a:extLst>
          </p:cNvPr>
          <p:cNvCxnSpPr>
            <a:cxnSpLocks noChangeShapeType="1"/>
            <a:stCxn id="7" idx="6"/>
            <a:endCxn id="11" idx="2"/>
          </p:cNvCxnSpPr>
          <p:nvPr/>
        </p:nvCxnSpPr>
        <p:spPr bwMode="auto">
          <a:xfrm>
            <a:off x="6553200" y="4715342"/>
            <a:ext cx="1616075" cy="381000"/>
          </a:xfrm>
          <a:prstGeom prst="straightConnector1">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19" name="AutoShape 18">
            <a:extLst>
              <a:ext uri="{FF2B5EF4-FFF2-40B4-BE49-F238E27FC236}">
                <a16:creationId xmlns:a16="http://schemas.microsoft.com/office/drawing/2014/main" id="{AD7762F1-7EB0-478B-87AF-03DABE6F7169}"/>
              </a:ext>
            </a:extLst>
          </p:cNvPr>
          <p:cNvCxnSpPr>
            <a:cxnSpLocks noChangeShapeType="1"/>
            <a:stCxn id="5" idx="6"/>
            <a:endCxn id="11" idx="2"/>
          </p:cNvCxnSpPr>
          <p:nvPr/>
        </p:nvCxnSpPr>
        <p:spPr bwMode="auto">
          <a:xfrm>
            <a:off x="6553200" y="3373904"/>
            <a:ext cx="1616075" cy="1722438"/>
          </a:xfrm>
          <a:prstGeom prst="straightConnector1">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20" name="AutoShape 19">
            <a:extLst>
              <a:ext uri="{FF2B5EF4-FFF2-40B4-BE49-F238E27FC236}">
                <a16:creationId xmlns:a16="http://schemas.microsoft.com/office/drawing/2014/main" id="{205C590E-F3DC-4ED7-849E-41141EA02443}"/>
              </a:ext>
            </a:extLst>
          </p:cNvPr>
          <p:cNvCxnSpPr>
            <a:cxnSpLocks noChangeShapeType="1"/>
            <a:stCxn id="5" idx="6"/>
            <a:endCxn id="10" idx="2"/>
          </p:cNvCxnSpPr>
          <p:nvPr/>
        </p:nvCxnSpPr>
        <p:spPr bwMode="auto">
          <a:xfrm>
            <a:off x="6553200" y="3373904"/>
            <a:ext cx="1616075" cy="990600"/>
          </a:xfrm>
          <a:prstGeom prst="straightConnector1">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21" name="AutoShape 20">
            <a:extLst>
              <a:ext uri="{FF2B5EF4-FFF2-40B4-BE49-F238E27FC236}">
                <a16:creationId xmlns:a16="http://schemas.microsoft.com/office/drawing/2014/main" id="{F2A7877D-17D6-41C9-87F7-E77559918BF0}"/>
              </a:ext>
            </a:extLst>
          </p:cNvPr>
          <p:cNvCxnSpPr>
            <a:cxnSpLocks noChangeShapeType="1"/>
            <a:stCxn id="7" idx="6"/>
            <a:endCxn id="10" idx="2"/>
          </p:cNvCxnSpPr>
          <p:nvPr/>
        </p:nvCxnSpPr>
        <p:spPr bwMode="auto">
          <a:xfrm flipV="1">
            <a:off x="6553200" y="4364504"/>
            <a:ext cx="1616075" cy="350838"/>
          </a:xfrm>
          <a:prstGeom prst="straightConnector1">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cxnSp>
        <p:nvCxnSpPr>
          <p:cNvPr id="22" name="AutoShape 21">
            <a:extLst>
              <a:ext uri="{FF2B5EF4-FFF2-40B4-BE49-F238E27FC236}">
                <a16:creationId xmlns:a16="http://schemas.microsoft.com/office/drawing/2014/main" id="{199B90AE-45AA-4A41-83D1-1540EB4F545A}"/>
              </a:ext>
            </a:extLst>
          </p:cNvPr>
          <p:cNvCxnSpPr>
            <a:cxnSpLocks noChangeShapeType="1"/>
            <a:stCxn id="8" idx="6"/>
            <a:endCxn id="9" idx="2"/>
          </p:cNvCxnSpPr>
          <p:nvPr/>
        </p:nvCxnSpPr>
        <p:spPr bwMode="auto">
          <a:xfrm flipV="1">
            <a:off x="6553200" y="3678704"/>
            <a:ext cx="1616075" cy="1722438"/>
          </a:xfrm>
          <a:prstGeom prst="straightConnector1">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cxnSp>
      <p:sp>
        <p:nvSpPr>
          <p:cNvPr id="23" name="Text Box 22">
            <a:extLst>
              <a:ext uri="{FF2B5EF4-FFF2-40B4-BE49-F238E27FC236}">
                <a16:creationId xmlns:a16="http://schemas.microsoft.com/office/drawing/2014/main" id="{BDD9DD93-FB22-4464-8539-242843C34339}"/>
              </a:ext>
            </a:extLst>
          </p:cNvPr>
          <p:cNvSpPr txBox="1">
            <a:spLocks noChangeArrowheads="1"/>
          </p:cNvSpPr>
          <p:nvPr/>
        </p:nvSpPr>
        <p:spPr bwMode="auto">
          <a:xfrm>
            <a:off x="6599237" y="5682129"/>
            <a:ext cx="1720623" cy="3699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type="none" w="sm" len="sm"/>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800" i="1" dirty="0">
                <a:latin typeface="+mn-lt"/>
                <a:cs typeface="+mn-cs"/>
              </a:rPr>
              <a:t>a bipartite graph</a:t>
            </a:r>
          </a:p>
        </p:txBody>
      </p:sp>
    </p:spTree>
    <p:extLst>
      <p:ext uri="{BB962C8B-B14F-4D97-AF65-F5344CB8AC3E}">
        <p14:creationId xmlns:p14="http://schemas.microsoft.com/office/powerpoint/2010/main" val="1563864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Testing Bipartiteness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091539"/>
                <a:ext cx="8229600" cy="5181600"/>
              </a:xfrm>
            </p:spPr>
            <p:txBody>
              <a:bodyPr/>
              <a:lstStyle/>
              <a:p>
                <a:pPr marL="0" lvl="1" indent="0">
                  <a:defRPr/>
                </a:pPr>
                <a:r>
                  <a:rPr lang="en-US" sz="2400" dirty="0">
                    <a:solidFill>
                      <a:srgbClr val="0070C0"/>
                    </a:solidFill>
                  </a:rPr>
                  <a:t>Problem</a:t>
                </a:r>
                <a:r>
                  <a:rPr lang="en-US" sz="2400" dirty="0"/>
                  <a:t>: Given a graph </a:t>
                </a:r>
                <a14:m>
                  <m:oMath xmlns:m="http://schemas.openxmlformats.org/officeDocument/2006/math">
                    <m:r>
                      <a:rPr lang="en-US" sz="2400" i="1" dirty="0" smtClean="0">
                        <a:latin typeface="Cambria Math" panose="02040503050406030204" pitchFamily="18" charset="0"/>
                      </a:rPr>
                      <m:t>𝐺</m:t>
                    </m:r>
                  </m:oMath>
                </a14:m>
                <a:r>
                  <a:rPr lang="en-US" sz="2400" dirty="0"/>
                  <a:t>, is it bipartite?</a:t>
                </a:r>
              </a:p>
              <a:p>
                <a:pPr marL="0" lvl="1" indent="0">
                  <a:defRPr/>
                </a:pPr>
                <a:endParaRPr lang="en-US" sz="1200" dirty="0"/>
              </a:p>
              <a:p>
                <a:pPr marL="0" lvl="1" indent="0">
                  <a:defRPr/>
                </a:pPr>
                <a:r>
                  <a:rPr lang="en-US" sz="2400" dirty="0"/>
                  <a:t>Many graph problems become:</a:t>
                </a:r>
              </a:p>
              <a:p>
                <a:pPr marL="342900" lvl="1" indent="-342900">
                  <a:buFont typeface="Arial" panose="020B0604020202020204" pitchFamily="34" charset="0"/>
                  <a:buChar char="•"/>
                  <a:defRPr/>
                </a:pPr>
                <a:r>
                  <a:rPr lang="en-US" sz="2200" dirty="0"/>
                  <a:t>Easier/Tractable if the underlying graph is bipartite (matching)</a:t>
                </a:r>
              </a:p>
              <a:p>
                <a:pPr marL="0" lvl="1" indent="0">
                  <a:defRPr/>
                </a:pPr>
                <a:r>
                  <a:rPr lang="en-US" sz="2400" dirty="0"/>
                  <a:t>Before attempting to design an algorithm, we need to </a:t>
                </a:r>
                <a:r>
                  <a:rPr lang="en-US" sz="2400" dirty="0">
                    <a:solidFill>
                      <a:srgbClr val="FF0000"/>
                    </a:solidFill>
                  </a:rPr>
                  <a:t>understand</a:t>
                </a:r>
                <a:r>
                  <a:rPr lang="en-US" sz="2400" dirty="0"/>
                  <a:t> </a:t>
                </a:r>
                <a:r>
                  <a:rPr lang="en-US" sz="2400" dirty="0">
                    <a:solidFill>
                      <a:srgbClr val="FF0000"/>
                    </a:solidFill>
                  </a:rPr>
                  <a:t>structure</a:t>
                </a:r>
                <a:r>
                  <a:rPr lang="en-US" sz="2400" dirty="0"/>
                  <a:t> of bipartite graphs.</a:t>
                </a:r>
                <a:endParaRPr lang="en-US" dirty="0"/>
              </a:p>
              <a:p>
                <a:pPr marL="0" indent="0" eaLnBrk="1" hangingPunct="1">
                  <a:lnSpc>
                    <a:spcPct val="80000"/>
                  </a:lnSpc>
                  <a:buNone/>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091539"/>
                <a:ext cx="8229600" cy="5181600"/>
              </a:xfrm>
              <a:blipFill>
                <a:blip r:embed="rId3"/>
                <a:stretch>
                  <a:fillRect l="-1111" t="-824" r="-22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38</a:t>
            </a:fld>
            <a:endParaRPr lang="en-US" altLang="en-US" sz="1400">
              <a:latin typeface="Tahoma" panose="020B0604030504040204" pitchFamily="34" charset="0"/>
            </a:endParaRPr>
          </a:p>
        </p:txBody>
      </p:sp>
      <p:sp>
        <p:nvSpPr>
          <p:cNvPr id="24" name="Oval 1028">
            <a:extLst>
              <a:ext uri="{FF2B5EF4-FFF2-40B4-BE49-F238E27FC236}">
                <a16:creationId xmlns:a16="http://schemas.microsoft.com/office/drawing/2014/main" id="{B7D6A273-E443-453C-B64E-CDA9F2DB2150}"/>
              </a:ext>
            </a:extLst>
          </p:cNvPr>
          <p:cNvSpPr>
            <a:spLocks noChangeArrowheads="1"/>
          </p:cNvSpPr>
          <p:nvPr/>
        </p:nvSpPr>
        <p:spPr bwMode="auto">
          <a:xfrm>
            <a:off x="2748526" y="5423926"/>
            <a:ext cx="258762" cy="258762"/>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a:latin typeface="+mn-lt"/>
                <a:cs typeface="+mn-cs"/>
              </a:rPr>
              <a:t>v</a:t>
            </a:r>
            <a:r>
              <a:rPr kumimoji="1" lang="en-US" sz="1600" i="1" baseline="-25000">
                <a:latin typeface="+mn-lt"/>
                <a:cs typeface="+mn-cs"/>
              </a:rPr>
              <a:t>1</a:t>
            </a:r>
          </a:p>
        </p:txBody>
      </p:sp>
      <p:sp>
        <p:nvSpPr>
          <p:cNvPr id="25" name="Oval 1029">
            <a:extLst>
              <a:ext uri="{FF2B5EF4-FFF2-40B4-BE49-F238E27FC236}">
                <a16:creationId xmlns:a16="http://schemas.microsoft.com/office/drawing/2014/main" id="{1F8DEF96-D158-4EB3-B93F-A6560A7323BD}"/>
              </a:ext>
            </a:extLst>
          </p:cNvPr>
          <p:cNvSpPr>
            <a:spLocks noChangeArrowheads="1"/>
          </p:cNvSpPr>
          <p:nvPr/>
        </p:nvSpPr>
        <p:spPr bwMode="auto">
          <a:xfrm>
            <a:off x="1681726" y="3945963"/>
            <a:ext cx="258762" cy="258763"/>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a:latin typeface="+mn-lt"/>
                <a:cs typeface="+mn-cs"/>
              </a:rPr>
              <a:t>v</a:t>
            </a:r>
            <a:r>
              <a:rPr kumimoji="1" lang="en-US" sz="1600" i="1" baseline="-25000">
                <a:latin typeface="+mn-lt"/>
                <a:cs typeface="+mn-cs"/>
              </a:rPr>
              <a:t>2</a:t>
            </a:r>
          </a:p>
        </p:txBody>
      </p:sp>
      <p:sp>
        <p:nvSpPr>
          <p:cNvPr id="26" name="Oval 1030">
            <a:extLst>
              <a:ext uri="{FF2B5EF4-FFF2-40B4-BE49-F238E27FC236}">
                <a16:creationId xmlns:a16="http://schemas.microsoft.com/office/drawing/2014/main" id="{624A0F5D-A418-4602-B0F1-6E6A526BC67C}"/>
              </a:ext>
            </a:extLst>
          </p:cNvPr>
          <p:cNvSpPr>
            <a:spLocks noChangeArrowheads="1"/>
          </p:cNvSpPr>
          <p:nvPr/>
        </p:nvSpPr>
        <p:spPr bwMode="auto">
          <a:xfrm>
            <a:off x="2748526" y="3945963"/>
            <a:ext cx="258762" cy="258763"/>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a:latin typeface="+mn-lt"/>
                <a:cs typeface="+mn-cs"/>
              </a:rPr>
              <a:t>v</a:t>
            </a:r>
            <a:r>
              <a:rPr kumimoji="1" lang="en-US" sz="1600" i="1" baseline="-25000">
                <a:latin typeface="+mn-lt"/>
                <a:cs typeface="+mn-cs"/>
              </a:rPr>
              <a:t>3</a:t>
            </a:r>
          </a:p>
        </p:txBody>
      </p:sp>
      <p:sp>
        <p:nvSpPr>
          <p:cNvPr id="27" name="Oval 1031">
            <a:extLst>
              <a:ext uri="{FF2B5EF4-FFF2-40B4-BE49-F238E27FC236}">
                <a16:creationId xmlns:a16="http://schemas.microsoft.com/office/drawing/2014/main" id="{56ACA028-8161-4B1D-B4DE-822DBCC22C6A}"/>
              </a:ext>
            </a:extLst>
          </p:cNvPr>
          <p:cNvSpPr>
            <a:spLocks noChangeArrowheads="1"/>
          </p:cNvSpPr>
          <p:nvPr/>
        </p:nvSpPr>
        <p:spPr bwMode="auto">
          <a:xfrm>
            <a:off x="838763" y="4669863"/>
            <a:ext cx="260350" cy="260350"/>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dirty="0">
                <a:latin typeface="+mn-lt"/>
                <a:cs typeface="+mn-cs"/>
              </a:rPr>
              <a:t>v</a:t>
            </a:r>
            <a:r>
              <a:rPr kumimoji="1" lang="en-US" sz="1600" i="1" baseline="-25000" dirty="0">
                <a:latin typeface="+mn-lt"/>
                <a:cs typeface="+mn-cs"/>
              </a:rPr>
              <a:t>6</a:t>
            </a:r>
          </a:p>
        </p:txBody>
      </p:sp>
      <p:sp>
        <p:nvSpPr>
          <p:cNvPr id="28" name="Oval 1032">
            <a:extLst>
              <a:ext uri="{FF2B5EF4-FFF2-40B4-BE49-F238E27FC236}">
                <a16:creationId xmlns:a16="http://schemas.microsoft.com/office/drawing/2014/main" id="{500FA119-48C5-4F02-828D-AB21689916AD}"/>
              </a:ext>
            </a:extLst>
          </p:cNvPr>
          <p:cNvSpPr>
            <a:spLocks noChangeArrowheads="1"/>
          </p:cNvSpPr>
          <p:nvPr/>
        </p:nvSpPr>
        <p:spPr bwMode="auto">
          <a:xfrm>
            <a:off x="1680138" y="4668276"/>
            <a:ext cx="260350" cy="260350"/>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a:latin typeface="+mn-lt"/>
                <a:cs typeface="+mn-cs"/>
              </a:rPr>
              <a:t>v</a:t>
            </a:r>
            <a:r>
              <a:rPr kumimoji="1" lang="en-US" sz="1600" i="1" baseline="-25000">
                <a:latin typeface="+mn-lt"/>
                <a:cs typeface="+mn-cs"/>
              </a:rPr>
              <a:t>5</a:t>
            </a:r>
          </a:p>
        </p:txBody>
      </p:sp>
      <p:sp>
        <p:nvSpPr>
          <p:cNvPr id="29" name="Oval 1033">
            <a:extLst>
              <a:ext uri="{FF2B5EF4-FFF2-40B4-BE49-F238E27FC236}">
                <a16:creationId xmlns:a16="http://schemas.microsoft.com/office/drawing/2014/main" id="{4E12EDBA-7FE1-4E4C-8790-8F8203C29534}"/>
              </a:ext>
            </a:extLst>
          </p:cNvPr>
          <p:cNvSpPr>
            <a:spLocks noChangeArrowheads="1"/>
          </p:cNvSpPr>
          <p:nvPr/>
        </p:nvSpPr>
        <p:spPr bwMode="auto">
          <a:xfrm>
            <a:off x="3388288" y="4669863"/>
            <a:ext cx="260350" cy="260350"/>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dirty="0">
                <a:latin typeface="+mn-lt"/>
                <a:cs typeface="+mn-cs"/>
              </a:rPr>
              <a:t>v</a:t>
            </a:r>
            <a:r>
              <a:rPr kumimoji="1" lang="en-US" sz="1600" i="1" baseline="-25000" dirty="0">
                <a:latin typeface="+mn-lt"/>
                <a:cs typeface="+mn-cs"/>
              </a:rPr>
              <a:t>4</a:t>
            </a:r>
          </a:p>
        </p:txBody>
      </p:sp>
      <p:sp>
        <p:nvSpPr>
          <p:cNvPr id="30" name="Oval 1034">
            <a:extLst>
              <a:ext uri="{FF2B5EF4-FFF2-40B4-BE49-F238E27FC236}">
                <a16:creationId xmlns:a16="http://schemas.microsoft.com/office/drawing/2014/main" id="{23F81A36-F2D9-4201-8A59-4F93EF529707}"/>
              </a:ext>
            </a:extLst>
          </p:cNvPr>
          <p:cNvSpPr>
            <a:spLocks noChangeArrowheads="1"/>
          </p:cNvSpPr>
          <p:nvPr/>
        </p:nvSpPr>
        <p:spPr bwMode="auto">
          <a:xfrm>
            <a:off x="1681726" y="5423926"/>
            <a:ext cx="258762" cy="258762"/>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a:latin typeface="+mn-lt"/>
                <a:cs typeface="+mn-cs"/>
              </a:rPr>
              <a:t>v</a:t>
            </a:r>
            <a:r>
              <a:rPr kumimoji="1" lang="en-US" sz="1600" i="1" baseline="-25000">
                <a:latin typeface="+mn-lt"/>
                <a:cs typeface="+mn-cs"/>
              </a:rPr>
              <a:t>7</a:t>
            </a:r>
          </a:p>
        </p:txBody>
      </p:sp>
      <p:cxnSp>
        <p:nvCxnSpPr>
          <p:cNvPr id="31" name="AutoShape 1035">
            <a:extLst>
              <a:ext uri="{FF2B5EF4-FFF2-40B4-BE49-F238E27FC236}">
                <a16:creationId xmlns:a16="http://schemas.microsoft.com/office/drawing/2014/main" id="{89E07612-1AC6-4930-B14C-EE0D7BFE0366}"/>
              </a:ext>
            </a:extLst>
          </p:cNvPr>
          <p:cNvCxnSpPr>
            <a:cxnSpLocks noChangeShapeType="1"/>
            <a:stCxn id="25" idx="3"/>
            <a:endCxn id="27" idx="7"/>
          </p:cNvCxnSpPr>
          <p:nvPr/>
        </p:nvCxnSpPr>
        <p:spPr bwMode="auto">
          <a:xfrm flipH="1">
            <a:off x="1061013" y="4166626"/>
            <a:ext cx="658813" cy="54133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32" name="AutoShape 1036">
            <a:extLst>
              <a:ext uri="{FF2B5EF4-FFF2-40B4-BE49-F238E27FC236}">
                <a16:creationId xmlns:a16="http://schemas.microsoft.com/office/drawing/2014/main" id="{5192EB00-4F80-4210-8753-41EC93938CE2}"/>
              </a:ext>
            </a:extLst>
          </p:cNvPr>
          <p:cNvCxnSpPr>
            <a:cxnSpLocks noChangeShapeType="1"/>
            <a:stCxn id="25" idx="6"/>
            <a:endCxn id="26" idx="2"/>
          </p:cNvCxnSpPr>
          <p:nvPr/>
        </p:nvCxnSpPr>
        <p:spPr bwMode="auto">
          <a:xfrm>
            <a:off x="1940488" y="4076138"/>
            <a:ext cx="808038"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33" name="AutoShape 1037">
            <a:extLst>
              <a:ext uri="{FF2B5EF4-FFF2-40B4-BE49-F238E27FC236}">
                <a16:creationId xmlns:a16="http://schemas.microsoft.com/office/drawing/2014/main" id="{3948DB12-FF31-469F-8F98-EB600839E0E7}"/>
              </a:ext>
            </a:extLst>
          </p:cNvPr>
          <p:cNvCxnSpPr>
            <a:cxnSpLocks noChangeShapeType="1"/>
            <a:stCxn id="26" idx="5"/>
            <a:endCxn id="29" idx="1"/>
          </p:cNvCxnSpPr>
          <p:nvPr/>
        </p:nvCxnSpPr>
        <p:spPr bwMode="auto">
          <a:xfrm>
            <a:off x="2969188" y="4166626"/>
            <a:ext cx="457200" cy="54133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34" name="AutoShape 1038">
            <a:extLst>
              <a:ext uri="{FF2B5EF4-FFF2-40B4-BE49-F238E27FC236}">
                <a16:creationId xmlns:a16="http://schemas.microsoft.com/office/drawing/2014/main" id="{4AA5789A-BB72-4FB5-AF9E-532A7FC89064}"/>
              </a:ext>
            </a:extLst>
          </p:cNvPr>
          <p:cNvCxnSpPr>
            <a:cxnSpLocks noChangeShapeType="1"/>
            <a:stCxn id="24" idx="7"/>
            <a:endCxn id="29" idx="3"/>
          </p:cNvCxnSpPr>
          <p:nvPr/>
        </p:nvCxnSpPr>
        <p:spPr bwMode="auto">
          <a:xfrm flipV="1">
            <a:off x="2969188" y="4892113"/>
            <a:ext cx="457200" cy="569913"/>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35" name="AutoShape 1039">
            <a:extLst>
              <a:ext uri="{FF2B5EF4-FFF2-40B4-BE49-F238E27FC236}">
                <a16:creationId xmlns:a16="http://schemas.microsoft.com/office/drawing/2014/main" id="{57E58E2C-85A8-47A8-900F-119889907F7F}"/>
              </a:ext>
            </a:extLst>
          </p:cNvPr>
          <p:cNvCxnSpPr>
            <a:cxnSpLocks noChangeShapeType="1"/>
            <a:stCxn id="24" idx="1"/>
            <a:endCxn id="28" idx="5"/>
          </p:cNvCxnSpPr>
          <p:nvPr/>
        </p:nvCxnSpPr>
        <p:spPr bwMode="auto">
          <a:xfrm flipH="1" flipV="1">
            <a:off x="1902388" y="4890526"/>
            <a:ext cx="884238" cy="5715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36" name="AutoShape 1040">
            <a:extLst>
              <a:ext uri="{FF2B5EF4-FFF2-40B4-BE49-F238E27FC236}">
                <a16:creationId xmlns:a16="http://schemas.microsoft.com/office/drawing/2014/main" id="{AFE6134F-6330-4B5A-AF6C-2FFBE8932594}"/>
              </a:ext>
            </a:extLst>
          </p:cNvPr>
          <p:cNvCxnSpPr>
            <a:cxnSpLocks noChangeShapeType="1"/>
            <a:stCxn id="24" idx="2"/>
            <a:endCxn id="30" idx="6"/>
          </p:cNvCxnSpPr>
          <p:nvPr/>
        </p:nvCxnSpPr>
        <p:spPr bwMode="auto">
          <a:xfrm flipH="1">
            <a:off x="1940488" y="5554101"/>
            <a:ext cx="808038" cy="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37" name="AutoShape 1041">
            <a:extLst>
              <a:ext uri="{FF2B5EF4-FFF2-40B4-BE49-F238E27FC236}">
                <a16:creationId xmlns:a16="http://schemas.microsoft.com/office/drawing/2014/main" id="{12FDF664-A122-487B-A11C-74806DA2B078}"/>
              </a:ext>
            </a:extLst>
          </p:cNvPr>
          <p:cNvCxnSpPr>
            <a:cxnSpLocks noChangeShapeType="1"/>
            <a:stCxn id="27" idx="5"/>
            <a:endCxn id="30" idx="1"/>
          </p:cNvCxnSpPr>
          <p:nvPr/>
        </p:nvCxnSpPr>
        <p:spPr bwMode="auto">
          <a:xfrm>
            <a:off x="1061013" y="4892113"/>
            <a:ext cx="658813" cy="569913"/>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38" name="AutoShape 1042">
            <a:extLst>
              <a:ext uri="{FF2B5EF4-FFF2-40B4-BE49-F238E27FC236}">
                <a16:creationId xmlns:a16="http://schemas.microsoft.com/office/drawing/2014/main" id="{2A6CFF11-61D4-42A4-9214-12C00BB57D6C}"/>
              </a:ext>
            </a:extLst>
          </p:cNvPr>
          <p:cNvCxnSpPr>
            <a:cxnSpLocks noChangeShapeType="1"/>
            <a:stCxn id="28" idx="2"/>
            <a:endCxn id="27" idx="6"/>
          </p:cNvCxnSpPr>
          <p:nvPr/>
        </p:nvCxnSpPr>
        <p:spPr bwMode="auto">
          <a:xfrm flipH="1">
            <a:off x="1099113" y="4798451"/>
            <a:ext cx="581025" cy="1587"/>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39" name="AutoShape 1043">
            <a:extLst>
              <a:ext uri="{FF2B5EF4-FFF2-40B4-BE49-F238E27FC236}">
                <a16:creationId xmlns:a16="http://schemas.microsoft.com/office/drawing/2014/main" id="{715B9111-DFDD-4439-8900-606760DE3AC0}"/>
              </a:ext>
            </a:extLst>
          </p:cNvPr>
          <p:cNvCxnSpPr>
            <a:cxnSpLocks noChangeShapeType="1"/>
            <a:stCxn id="26" idx="3"/>
            <a:endCxn id="28" idx="7"/>
          </p:cNvCxnSpPr>
          <p:nvPr/>
        </p:nvCxnSpPr>
        <p:spPr bwMode="auto">
          <a:xfrm flipH="1">
            <a:off x="1902388" y="4166626"/>
            <a:ext cx="884238" cy="53975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40" name="AutoShape 1044">
            <a:extLst>
              <a:ext uri="{FF2B5EF4-FFF2-40B4-BE49-F238E27FC236}">
                <a16:creationId xmlns:a16="http://schemas.microsoft.com/office/drawing/2014/main" id="{DAE9D4B8-A3CC-4A34-BDE1-C4C34778885B}"/>
              </a:ext>
            </a:extLst>
          </p:cNvPr>
          <p:cNvCxnSpPr>
            <a:cxnSpLocks noChangeShapeType="1"/>
            <a:stCxn id="26" idx="4"/>
            <a:endCxn id="30" idx="7"/>
          </p:cNvCxnSpPr>
          <p:nvPr/>
        </p:nvCxnSpPr>
        <p:spPr bwMode="auto">
          <a:xfrm flipH="1">
            <a:off x="1902388" y="4204726"/>
            <a:ext cx="976313" cy="12573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41" name="AutoShape 1045">
            <a:extLst>
              <a:ext uri="{FF2B5EF4-FFF2-40B4-BE49-F238E27FC236}">
                <a16:creationId xmlns:a16="http://schemas.microsoft.com/office/drawing/2014/main" id="{83B30278-CE5E-4D9A-B411-9C7B2739F91E}"/>
              </a:ext>
            </a:extLst>
          </p:cNvPr>
          <p:cNvCxnSpPr>
            <a:cxnSpLocks noChangeShapeType="1"/>
            <a:stCxn id="24" idx="0"/>
            <a:endCxn id="25" idx="5"/>
          </p:cNvCxnSpPr>
          <p:nvPr/>
        </p:nvCxnSpPr>
        <p:spPr bwMode="auto">
          <a:xfrm flipH="1" flipV="1">
            <a:off x="1902388" y="4166626"/>
            <a:ext cx="976313" cy="12573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42" name="Oval 1046">
            <a:extLst>
              <a:ext uri="{FF2B5EF4-FFF2-40B4-BE49-F238E27FC236}">
                <a16:creationId xmlns:a16="http://schemas.microsoft.com/office/drawing/2014/main" id="{DD9DBFA5-D776-4B36-9425-B760FB71D131}"/>
              </a:ext>
            </a:extLst>
          </p:cNvPr>
          <p:cNvSpPr>
            <a:spLocks noChangeArrowheads="1"/>
          </p:cNvSpPr>
          <p:nvPr/>
        </p:nvSpPr>
        <p:spPr bwMode="auto">
          <a:xfrm>
            <a:off x="5792407" y="3865278"/>
            <a:ext cx="258762" cy="258763"/>
          </a:xfrm>
          <a:prstGeom prst="ellipse">
            <a:avLst/>
          </a:prstGeom>
          <a:solidFill>
            <a:srgbClr val="3366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dirty="0">
                <a:solidFill>
                  <a:schemeClr val="bg1"/>
                </a:solidFill>
                <a:latin typeface="+mn-lt"/>
                <a:cs typeface="+mn-cs"/>
              </a:rPr>
              <a:t>v</a:t>
            </a:r>
            <a:r>
              <a:rPr kumimoji="1" lang="en-US" sz="1600" i="1" baseline="-25000" dirty="0">
                <a:solidFill>
                  <a:schemeClr val="bg1"/>
                </a:solidFill>
                <a:latin typeface="+mn-lt"/>
                <a:cs typeface="+mn-cs"/>
              </a:rPr>
              <a:t>2</a:t>
            </a:r>
          </a:p>
        </p:txBody>
      </p:sp>
      <p:sp>
        <p:nvSpPr>
          <p:cNvPr id="43" name="Oval 1047">
            <a:extLst>
              <a:ext uri="{FF2B5EF4-FFF2-40B4-BE49-F238E27FC236}">
                <a16:creationId xmlns:a16="http://schemas.microsoft.com/office/drawing/2014/main" id="{06DDE7C5-C88D-4211-A916-A4360DC3468B}"/>
              </a:ext>
            </a:extLst>
          </p:cNvPr>
          <p:cNvSpPr>
            <a:spLocks noChangeArrowheads="1"/>
          </p:cNvSpPr>
          <p:nvPr/>
        </p:nvSpPr>
        <p:spPr bwMode="auto">
          <a:xfrm>
            <a:off x="5792407" y="4398678"/>
            <a:ext cx="258762" cy="258763"/>
          </a:xfrm>
          <a:prstGeom prst="ellipse">
            <a:avLst/>
          </a:prstGeom>
          <a:solidFill>
            <a:srgbClr val="3366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a:solidFill>
                  <a:schemeClr val="bg1"/>
                </a:solidFill>
                <a:latin typeface="+mn-lt"/>
                <a:cs typeface="+mn-cs"/>
              </a:rPr>
              <a:t>v</a:t>
            </a:r>
            <a:r>
              <a:rPr kumimoji="1" lang="en-US" sz="1600" i="1" baseline="-25000">
                <a:solidFill>
                  <a:schemeClr val="bg1"/>
                </a:solidFill>
                <a:latin typeface="+mn-lt"/>
                <a:cs typeface="+mn-cs"/>
              </a:rPr>
              <a:t>4</a:t>
            </a:r>
          </a:p>
        </p:txBody>
      </p:sp>
      <p:sp>
        <p:nvSpPr>
          <p:cNvPr id="44" name="Oval 1048">
            <a:extLst>
              <a:ext uri="{FF2B5EF4-FFF2-40B4-BE49-F238E27FC236}">
                <a16:creationId xmlns:a16="http://schemas.microsoft.com/office/drawing/2014/main" id="{966F2DCE-F516-4E0A-B482-4FD77F77C454}"/>
              </a:ext>
            </a:extLst>
          </p:cNvPr>
          <p:cNvSpPr>
            <a:spLocks noChangeArrowheads="1"/>
          </p:cNvSpPr>
          <p:nvPr/>
        </p:nvSpPr>
        <p:spPr bwMode="auto">
          <a:xfrm>
            <a:off x="5792407" y="4978116"/>
            <a:ext cx="258762" cy="258762"/>
          </a:xfrm>
          <a:prstGeom prst="ellipse">
            <a:avLst/>
          </a:prstGeom>
          <a:solidFill>
            <a:srgbClr val="3366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a:solidFill>
                  <a:schemeClr val="bg1"/>
                </a:solidFill>
                <a:latin typeface="+mn-lt"/>
                <a:cs typeface="+mn-cs"/>
              </a:rPr>
              <a:t>v</a:t>
            </a:r>
            <a:r>
              <a:rPr kumimoji="1" lang="en-US" sz="1600" i="1" baseline="-25000">
                <a:solidFill>
                  <a:schemeClr val="bg1"/>
                </a:solidFill>
                <a:latin typeface="+mn-lt"/>
                <a:cs typeface="+mn-cs"/>
              </a:rPr>
              <a:t>5</a:t>
            </a:r>
          </a:p>
        </p:txBody>
      </p:sp>
      <p:sp>
        <p:nvSpPr>
          <p:cNvPr id="45" name="Oval 1049">
            <a:extLst>
              <a:ext uri="{FF2B5EF4-FFF2-40B4-BE49-F238E27FC236}">
                <a16:creationId xmlns:a16="http://schemas.microsoft.com/office/drawing/2014/main" id="{1E6EE5DA-6DEF-42C4-9094-CA128337B5B0}"/>
              </a:ext>
            </a:extLst>
          </p:cNvPr>
          <p:cNvSpPr>
            <a:spLocks noChangeArrowheads="1"/>
          </p:cNvSpPr>
          <p:nvPr/>
        </p:nvSpPr>
        <p:spPr bwMode="auto">
          <a:xfrm>
            <a:off x="5792407" y="5587716"/>
            <a:ext cx="258762" cy="258762"/>
          </a:xfrm>
          <a:prstGeom prst="ellipse">
            <a:avLst/>
          </a:prstGeom>
          <a:solidFill>
            <a:srgbClr val="3366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a:solidFill>
                  <a:schemeClr val="bg1"/>
                </a:solidFill>
                <a:latin typeface="+mn-lt"/>
                <a:cs typeface="+mn-cs"/>
              </a:rPr>
              <a:t>v</a:t>
            </a:r>
            <a:r>
              <a:rPr kumimoji="1" lang="en-US" sz="1600" i="1" baseline="-25000">
                <a:solidFill>
                  <a:schemeClr val="bg1"/>
                </a:solidFill>
                <a:latin typeface="+mn-lt"/>
                <a:cs typeface="+mn-cs"/>
              </a:rPr>
              <a:t>7</a:t>
            </a:r>
          </a:p>
        </p:txBody>
      </p:sp>
      <p:sp>
        <p:nvSpPr>
          <p:cNvPr id="46" name="Oval 1050">
            <a:extLst>
              <a:ext uri="{FF2B5EF4-FFF2-40B4-BE49-F238E27FC236}">
                <a16:creationId xmlns:a16="http://schemas.microsoft.com/office/drawing/2014/main" id="{97EABC3E-74D0-4105-9CE2-750669918596}"/>
              </a:ext>
            </a:extLst>
          </p:cNvPr>
          <p:cNvSpPr>
            <a:spLocks noChangeArrowheads="1"/>
          </p:cNvSpPr>
          <p:nvPr/>
        </p:nvSpPr>
        <p:spPr bwMode="auto">
          <a:xfrm>
            <a:off x="7270369" y="4170078"/>
            <a:ext cx="258763" cy="258763"/>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a:solidFill>
                  <a:schemeClr val="bg1"/>
                </a:solidFill>
                <a:latin typeface="+mn-lt"/>
                <a:cs typeface="+mn-cs"/>
              </a:rPr>
              <a:t>v</a:t>
            </a:r>
            <a:r>
              <a:rPr kumimoji="1" lang="en-US" sz="1600" i="1" baseline="-25000">
                <a:solidFill>
                  <a:schemeClr val="bg1"/>
                </a:solidFill>
                <a:latin typeface="+mn-lt"/>
                <a:cs typeface="+mn-cs"/>
              </a:rPr>
              <a:t>1</a:t>
            </a:r>
          </a:p>
        </p:txBody>
      </p:sp>
      <p:sp>
        <p:nvSpPr>
          <p:cNvPr id="47" name="Oval 1051">
            <a:extLst>
              <a:ext uri="{FF2B5EF4-FFF2-40B4-BE49-F238E27FC236}">
                <a16:creationId xmlns:a16="http://schemas.microsoft.com/office/drawing/2014/main" id="{13CB9EC6-A912-4456-96A6-7EF868918F9B}"/>
              </a:ext>
            </a:extLst>
          </p:cNvPr>
          <p:cNvSpPr>
            <a:spLocks noChangeArrowheads="1"/>
          </p:cNvSpPr>
          <p:nvPr/>
        </p:nvSpPr>
        <p:spPr bwMode="auto">
          <a:xfrm>
            <a:off x="7270369" y="4703478"/>
            <a:ext cx="258763" cy="258763"/>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a:solidFill>
                  <a:schemeClr val="bg1"/>
                </a:solidFill>
                <a:latin typeface="+mn-lt"/>
                <a:cs typeface="+mn-cs"/>
              </a:rPr>
              <a:t>v</a:t>
            </a:r>
            <a:r>
              <a:rPr kumimoji="1" lang="en-US" sz="1600" i="1" baseline="-25000">
                <a:solidFill>
                  <a:schemeClr val="bg1"/>
                </a:solidFill>
                <a:latin typeface="+mn-lt"/>
                <a:cs typeface="+mn-cs"/>
              </a:rPr>
              <a:t>3</a:t>
            </a:r>
          </a:p>
        </p:txBody>
      </p:sp>
      <p:sp>
        <p:nvSpPr>
          <p:cNvPr id="48" name="Oval 1052">
            <a:extLst>
              <a:ext uri="{FF2B5EF4-FFF2-40B4-BE49-F238E27FC236}">
                <a16:creationId xmlns:a16="http://schemas.microsoft.com/office/drawing/2014/main" id="{99D8989A-469C-411C-A145-75E87AFC9B40}"/>
              </a:ext>
            </a:extLst>
          </p:cNvPr>
          <p:cNvSpPr>
            <a:spLocks noChangeArrowheads="1"/>
          </p:cNvSpPr>
          <p:nvPr/>
        </p:nvSpPr>
        <p:spPr bwMode="auto">
          <a:xfrm>
            <a:off x="7270369" y="5282916"/>
            <a:ext cx="258763" cy="258762"/>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91440" anchor="ctr"/>
          <a:lstStyle/>
          <a:p>
            <a:pPr>
              <a:defRPr/>
            </a:pPr>
            <a:r>
              <a:rPr kumimoji="1" lang="en-US" sz="1600" i="1">
                <a:solidFill>
                  <a:schemeClr val="bg1"/>
                </a:solidFill>
                <a:latin typeface="+mn-lt"/>
                <a:cs typeface="+mn-cs"/>
              </a:rPr>
              <a:t>v</a:t>
            </a:r>
            <a:r>
              <a:rPr kumimoji="1" lang="en-US" sz="1600" i="1" baseline="-25000">
                <a:solidFill>
                  <a:schemeClr val="bg1"/>
                </a:solidFill>
                <a:latin typeface="+mn-lt"/>
                <a:cs typeface="+mn-cs"/>
              </a:rPr>
              <a:t>6</a:t>
            </a:r>
          </a:p>
        </p:txBody>
      </p:sp>
      <p:cxnSp>
        <p:nvCxnSpPr>
          <p:cNvPr id="49" name="AutoShape 1053">
            <a:extLst>
              <a:ext uri="{FF2B5EF4-FFF2-40B4-BE49-F238E27FC236}">
                <a16:creationId xmlns:a16="http://schemas.microsoft.com/office/drawing/2014/main" id="{88804E78-6CDD-4002-92FD-52F215B9FFF9}"/>
              </a:ext>
            </a:extLst>
          </p:cNvPr>
          <p:cNvCxnSpPr>
            <a:cxnSpLocks noChangeShapeType="1"/>
            <a:stCxn id="42" idx="6"/>
            <a:endCxn id="46" idx="2"/>
          </p:cNvCxnSpPr>
          <p:nvPr/>
        </p:nvCxnSpPr>
        <p:spPr bwMode="auto">
          <a:xfrm>
            <a:off x="6051169" y="3995453"/>
            <a:ext cx="1219200"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50" name="AutoShape 1054">
            <a:extLst>
              <a:ext uri="{FF2B5EF4-FFF2-40B4-BE49-F238E27FC236}">
                <a16:creationId xmlns:a16="http://schemas.microsoft.com/office/drawing/2014/main" id="{F032D9C4-4BE4-4090-B822-6F85695B1A3F}"/>
              </a:ext>
            </a:extLst>
          </p:cNvPr>
          <p:cNvCxnSpPr>
            <a:cxnSpLocks noChangeShapeType="1"/>
            <a:stCxn id="43" idx="6"/>
            <a:endCxn id="46" idx="2"/>
          </p:cNvCxnSpPr>
          <p:nvPr/>
        </p:nvCxnSpPr>
        <p:spPr bwMode="auto">
          <a:xfrm flipV="1">
            <a:off x="6051169" y="4300253"/>
            <a:ext cx="1219200" cy="2286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51" name="AutoShape 1055">
            <a:extLst>
              <a:ext uri="{FF2B5EF4-FFF2-40B4-BE49-F238E27FC236}">
                <a16:creationId xmlns:a16="http://schemas.microsoft.com/office/drawing/2014/main" id="{71738CD0-CDFB-47DC-A97E-20E0BB1CC70D}"/>
              </a:ext>
            </a:extLst>
          </p:cNvPr>
          <p:cNvCxnSpPr>
            <a:cxnSpLocks noChangeShapeType="1"/>
            <a:stCxn id="44" idx="6"/>
            <a:endCxn id="46" idx="2"/>
          </p:cNvCxnSpPr>
          <p:nvPr/>
        </p:nvCxnSpPr>
        <p:spPr bwMode="auto">
          <a:xfrm flipV="1">
            <a:off x="6051169" y="4300253"/>
            <a:ext cx="1219200" cy="80803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52" name="AutoShape 1056">
            <a:extLst>
              <a:ext uri="{FF2B5EF4-FFF2-40B4-BE49-F238E27FC236}">
                <a16:creationId xmlns:a16="http://schemas.microsoft.com/office/drawing/2014/main" id="{838BA3DF-15B2-4F66-9EDC-9E84C3B20E05}"/>
              </a:ext>
            </a:extLst>
          </p:cNvPr>
          <p:cNvCxnSpPr>
            <a:cxnSpLocks noChangeShapeType="1"/>
            <a:stCxn id="43" idx="6"/>
            <a:endCxn id="47" idx="2"/>
          </p:cNvCxnSpPr>
          <p:nvPr/>
        </p:nvCxnSpPr>
        <p:spPr bwMode="auto">
          <a:xfrm>
            <a:off x="6051169" y="4528853"/>
            <a:ext cx="1219200"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53" name="AutoShape 1057">
            <a:extLst>
              <a:ext uri="{FF2B5EF4-FFF2-40B4-BE49-F238E27FC236}">
                <a16:creationId xmlns:a16="http://schemas.microsoft.com/office/drawing/2014/main" id="{BFC1FBE7-CA62-4366-BC10-69F3F80EEEE6}"/>
              </a:ext>
            </a:extLst>
          </p:cNvPr>
          <p:cNvCxnSpPr>
            <a:cxnSpLocks noChangeShapeType="1"/>
            <a:stCxn id="45" idx="6"/>
            <a:endCxn id="47" idx="2"/>
          </p:cNvCxnSpPr>
          <p:nvPr/>
        </p:nvCxnSpPr>
        <p:spPr bwMode="auto">
          <a:xfrm flipV="1">
            <a:off x="6051169" y="4833653"/>
            <a:ext cx="1219200" cy="88423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54" name="AutoShape 1058">
            <a:extLst>
              <a:ext uri="{FF2B5EF4-FFF2-40B4-BE49-F238E27FC236}">
                <a16:creationId xmlns:a16="http://schemas.microsoft.com/office/drawing/2014/main" id="{77C42027-2951-44A0-A88D-741AD89F805B}"/>
              </a:ext>
            </a:extLst>
          </p:cNvPr>
          <p:cNvCxnSpPr>
            <a:cxnSpLocks noChangeShapeType="1"/>
            <a:stCxn id="45" idx="6"/>
            <a:endCxn id="48" idx="2"/>
          </p:cNvCxnSpPr>
          <p:nvPr/>
        </p:nvCxnSpPr>
        <p:spPr bwMode="auto">
          <a:xfrm flipV="1">
            <a:off x="6051169" y="5413091"/>
            <a:ext cx="1219200"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55" name="AutoShape 1059">
            <a:extLst>
              <a:ext uri="{FF2B5EF4-FFF2-40B4-BE49-F238E27FC236}">
                <a16:creationId xmlns:a16="http://schemas.microsoft.com/office/drawing/2014/main" id="{3E120BEE-2F17-4E78-8397-8CB5D380D98A}"/>
              </a:ext>
            </a:extLst>
          </p:cNvPr>
          <p:cNvCxnSpPr>
            <a:cxnSpLocks noChangeShapeType="1"/>
            <a:stCxn id="44" idx="6"/>
            <a:endCxn id="48" idx="2"/>
          </p:cNvCxnSpPr>
          <p:nvPr/>
        </p:nvCxnSpPr>
        <p:spPr bwMode="auto">
          <a:xfrm>
            <a:off x="6051169" y="5108291"/>
            <a:ext cx="1219200" cy="3048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56" name="AutoShape 1060">
            <a:extLst>
              <a:ext uri="{FF2B5EF4-FFF2-40B4-BE49-F238E27FC236}">
                <a16:creationId xmlns:a16="http://schemas.microsoft.com/office/drawing/2014/main" id="{CC65DBA8-17D7-49C4-AA7A-0E67BED65243}"/>
              </a:ext>
            </a:extLst>
          </p:cNvPr>
          <p:cNvCxnSpPr>
            <a:cxnSpLocks noChangeShapeType="1"/>
            <a:stCxn id="42" idx="6"/>
            <a:endCxn id="48" idx="2"/>
          </p:cNvCxnSpPr>
          <p:nvPr/>
        </p:nvCxnSpPr>
        <p:spPr bwMode="auto">
          <a:xfrm>
            <a:off x="6051169" y="3995453"/>
            <a:ext cx="1219200" cy="141763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57" name="AutoShape 1061">
            <a:extLst>
              <a:ext uri="{FF2B5EF4-FFF2-40B4-BE49-F238E27FC236}">
                <a16:creationId xmlns:a16="http://schemas.microsoft.com/office/drawing/2014/main" id="{A8054DB5-4A7C-402A-B211-92D2C37F9BE3}"/>
              </a:ext>
            </a:extLst>
          </p:cNvPr>
          <p:cNvCxnSpPr>
            <a:cxnSpLocks noChangeShapeType="1"/>
            <a:stCxn id="42" idx="6"/>
            <a:endCxn id="47" idx="2"/>
          </p:cNvCxnSpPr>
          <p:nvPr/>
        </p:nvCxnSpPr>
        <p:spPr bwMode="auto">
          <a:xfrm>
            <a:off x="6051169" y="3995453"/>
            <a:ext cx="1219200" cy="838200"/>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58" name="AutoShape 1062">
            <a:extLst>
              <a:ext uri="{FF2B5EF4-FFF2-40B4-BE49-F238E27FC236}">
                <a16:creationId xmlns:a16="http://schemas.microsoft.com/office/drawing/2014/main" id="{05CB4461-82B5-47EA-A684-BDBEF0D871A6}"/>
              </a:ext>
            </a:extLst>
          </p:cNvPr>
          <p:cNvCxnSpPr>
            <a:cxnSpLocks noChangeShapeType="1"/>
            <a:stCxn id="44" idx="6"/>
            <a:endCxn id="47" idx="2"/>
          </p:cNvCxnSpPr>
          <p:nvPr/>
        </p:nvCxnSpPr>
        <p:spPr bwMode="auto">
          <a:xfrm flipV="1">
            <a:off x="6051169" y="4833653"/>
            <a:ext cx="1219200" cy="27463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59" name="AutoShape 1063">
            <a:extLst>
              <a:ext uri="{FF2B5EF4-FFF2-40B4-BE49-F238E27FC236}">
                <a16:creationId xmlns:a16="http://schemas.microsoft.com/office/drawing/2014/main" id="{E6B59B11-E474-44CC-A1C9-1526612DE8F3}"/>
              </a:ext>
            </a:extLst>
          </p:cNvPr>
          <p:cNvCxnSpPr>
            <a:cxnSpLocks noChangeShapeType="1"/>
            <a:stCxn id="45" idx="6"/>
            <a:endCxn id="46" idx="2"/>
          </p:cNvCxnSpPr>
          <p:nvPr/>
        </p:nvCxnSpPr>
        <p:spPr bwMode="auto">
          <a:xfrm flipV="1">
            <a:off x="6051169" y="4300253"/>
            <a:ext cx="1219200" cy="1417638"/>
          </a:xfrm>
          <a:prstGeom prst="straightConnector1">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60" name="Text Box 1064">
            <a:extLst>
              <a:ext uri="{FF2B5EF4-FFF2-40B4-BE49-F238E27FC236}">
                <a16:creationId xmlns:a16="http://schemas.microsoft.com/office/drawing/2014/main" id="{508216A6-A7E5-48E8-BADD-2BD89EF1A7D0}"/>
              </a:ext>
            </a:extLst>
          </p:cNvPr>
          <p:cNvSpPr txBox="1">
            <a:spLocks noChangeArrowheads="1"/>
          </p:cNvSpPr>
          <p:nvPr/>
        </p:nvSpPr>
        <p:spPr bwMode="auto">
          <a:xfrm>
            <a:off x="1527738" y="5850963"/>
            <a:ext cx="1700085"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600" i="1" dirty="0">
                <a:latin typeface="+mn-lt"/>
                <a:cs typeface="+mn-cs"/>
              </a:rPr>
              <a:t>a bipartite graph G</a:t>
            </a:r>
          </a:p>
        </p:txBody>
      </p:sp>
      <p:sp>
        <p:nvSpPr>
          <p:cNvPr id="61" name="Text Box 1065">
            <a:extLst>
              <a:ext uri="{FF2B5EF4-FFF2-40B4-BE49-F238E27FC236}">
                <a16:creationId xmlns:a16="http://schemas.microsoft.com/office/drawing/2014/main" id="{03C1FADF-8549-42D5-B183-C5430A4039E4}"/>
              </a:ext>
            </a:extLst>
          </p:cNvPr>
          <p:cNvSpPr txBox="1">
            <a:spLocks noChangeArrowheads="1"/>
          </p:cNvSpPr>
          <p:nvPr/>
        </p:nvSpPr>
        <p:spPr bwMode="auto">
          <a:xfrm>
            <a:off x="5793994" y="5922678"/>
            <a:ext cx="1856578"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600" i="1" dirty="0">
                <a:latin typeface="+mn-lt"/>
                <a:cs typeface="+mn-cs"/>
              </a:rPr>
              <a:t>another drawing of G</a:t>
            </a:r>
          </a:p>
        </p:txBody>
      </p:sp>
      <p:sp>
        <p:nvSpPr>
          <p:cNvPr id="412705" name="Arrow: Right 412704">
            <a:extLst>
              <a:ext uri="{FF2B5EF4-FFF2-40B4-BE49-F238E27FC236}">
                <a16:creationId xmlns:a16="http://schemas.microsoft.com/office/drawing/2014/main" id="{9167D184-0227-4089-8817-5DD0E26FD302}"/>
              </a:ext>
            </a:extLst>
          </p:cNvPr>
          <p:cNvSpPr/>
          <p:nvPr/>
        </p:nvSpPr>
        <p:spPr bwMode="auto">
          <a:xfrm>
            <a:off x="4138449" y="4669886"/>
            <a:ext cx="978408" cy="484632"/>
          </a:xfrm>
          <a:prstGeom prst="rightArrow">
            <a:avLst/>
          </a:prstGeom>
          <a:solidFill>
            <a:srgbClr val="0070C0"/>
          </a:solidFill>
          <a:ln w="38100" cap="flat" cmpd="sng" algn="ctr">
            <a:noFill/>
            <a:prstDash val="solid"/>
            <a:round/>
            <a:headEnd type="none" w="med" len="med"/>
            <a:tailEnd type="none" w="med" len="med"/>
          </a:ln>
          <a:effectLs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12082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An Obstruction to Bipartiteness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091539"/>
                <a:ext cx="8229600" cy="5181600"/>
              </a:xfrm>
            </p:spPr>
            <p:txBody>
              <a:bodyPr/>
              <a:lstStyle/>
              <a:p>
                <a:pPr marL="0" lvl="1" indent="0">
                  <a:defRPr/>
                </a:pPr>
                <a:r>
                  <a:rPr lang="en-US" sz="2400" dirty="0">
                    <a:solidFill>
                      <a:srgbClr val="0070C0"/>
                    </a:solidFill>
                  </a:rPr>
                  <a:t>Lemma</a:t>
                </a:r>
                <a:r>
                  <a:rPr lang="en-US" sz="2400" dirty="0"/>
                  <a:t>: If </a:t>
                </a:r>
                <a14:m>
                  <m:oMath xmlns:m="http://schemas.openxmlformats.org/officeDocument/2006/math">
                    <m:r>
                      <a:rPr lang="en-US" sz="2400" i="1" dirty="0" smtClean="0">
                        <a:latin typeface="Cambria Math" panose="02040503050406030204" pitchFamily="18" charset="0"/>
                      </a:rPr>
                      <m:t>𝐺</m:t>
                    </m:r>
                  </m:oMath>
                </a14:m>
                <a:r>
                  <a:rPr lang="en-US" sz="2400" dirty="0"/>
                  <a:t> is bipartite, then it does not contain an odd length cycle.</a:t>
                </a:r>
              </a:p>
              <a:p>
                <a:pPr marL="0" lvl="1" indent="0">
                  <a:defRPr/>
                </a:pPr>
                <a:endParaRPr lang="en-US" sz="1200" dirty="0"/>
              </a:p>
              <a:p>
                <a:pPr marL="0" indent="0" eaLnBrk="1" hangingPunct="1">
                  <a:lnSpc>
                    <a:spcPct val="80000"/>
                  </a:lnSpc>
                  <a:buNone/>
                </a:pPr>
                <a:r>
                  <a:rPr lang="en-US" altLang="en-US" sz="2400" dirty="0">
                    <a:solidFill>
                      <a:srgbClr val="0070C0"/>
                    </a:solidFill>
                  </a:rPr>
                  <a:t>Proof</a:t>
                </a:r>
                <a:r>
                  <a:rPr lang="en-US" altLang="en-US" sz="2400" dirty="0"/>
                  <a:t>: We cannot </a:t>
                </a:r>
                <a14:m>
                  <m:oMath xmlns:m="http://schemas.openxmlformats.org/officeDocument/2006/math">
                    <m:r>
                      <a:rPr lang="en-US" altLang="en-US" sz="2400" i="1" dirty="0" smtClean="0">
                        <a:latin typeface="Cambria Math" panose="02040503050406030204" pitchFamily="18" charset="0"/>
                      </a:rPr>
                      <m:t>2</m:t>
                    </m:r>
                  </m:oMath>
                </a14:m>
                <a:r>
                  <a:rPr lang="en-US" altLang="en-US" sz="2400" dirty="0"/>
                  <a:t>-color an odd cycle, let alone </a:t>
                </a:r>
                <a14:m>
                  <m:oMath xmlns:m="http://schemas.openxmlformats.org/officeDocument/2006/math">
                    <m:r>
                      <a:rPr lang="en-US" altLang="en-US" sz="2400" i="1" dirty="0" smtClean="0">
                        <a:latin typeface="Cambria Math" panose="02040503050406030204" pitchFamily="18" charset="0"/>
                      </a:rPr>
                      <m:t>𝐺</m:t>
                    </m:r>
                  </m:oMath>
                </a14:m>
                <a:r>
                  <a:rPr lang="en-US" altLang="en-US" sz="2400" dirty="0"/>
                  <a:t>.</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091539"/>
                <a:ext cx="8229600" cy="5181600"/>
              </a:xfrm>
              <a:blipFill>
                <a:blip r:embed="rId3"/>
                <a:stretch>
                  <a:fillRect l="-1111" t="-82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39</a:t>
            </a:fld>
            <a:endParaRPr lang="en-US" altLang="en-US" sz="1400">
              <a:latin typeface="Tahoma" panose="020B0604030504040204" pitchFamily="34" charset="0"/>
            </a:endParaRPr>
          </a:p>
        </p:txBody>
      </p:sp>
      <p:cxnSp>
        <p:nvCxnSpPr>
          <p:cNvPr id="62" name="AutoShape 1026">
            <a:extLst>
              <a:ext uri="{FF2B5EF4-FFF2-40B4-BE49-F238E27FC236}">
                <a16:creationId xmlns:a16="http://schemas.microsoft.com/office/drawing/2014/main" id="{49AC0675-F7B2-4752-BC45-D8D4D4F48366}"/>
              </a:ext>
            </a:extLst>
          </p:cNvPr>
          <p:cNvCxnSpPr>
            <a:cxnSpLocks noChangeShapeType="1"/>
          </p:cNvCxnSpPr>
          <p:nvPr/>
        </p:nvCxnSpPr>
        <p:spPr bwMode="auto">
          <a:xfrm>
            <a:off x="6572250" y="3267075"/>
            <a:ext cx="112395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63" name="AutoShape 1027">
            <a:extLst>
              <a:ext uri="{FF2B5EF4-FFF2-40B4-BE49-F238E27FC236}">
                <a16:creationId xmlns:a16="http://schemas.microsoft.com/office/drawing/2014/main" id="{9187C23D-0DA4-4766-B9AE-D5DF7DA70693}"/>
              </a:ext>
            </a:extLst>
          </p:cNvPr>
          <p:cNvCxnSpPr>
            <a:cxnSpLocks noChangeShapeType="1"/>
          </p:cNvCxnSpPr>
          <p:nvPr/>
        </p:nvCxnSpPr>
        <p:spPr bwMode="auto">
          <a:xfrm flipV="1">
            <a:off x="7858125" y="3429000"/>
            <a:ext cx="0" cy="66675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64" name="AutoShape 1028">
            <a:extLst>
              <a:ext uri="{FF2B5EF4-FFF2-40B4-BE49-F238E27FC236}">
                <a16:creationId xmlns:a16="http://schemas.microsoft.com/office/drawing/2014/main" id="{1E4E8417-8204-4F3E-87BA-122D41E630B1}"/>
              </a:ext>
            </a:extLst>
          </p:cNvPr>
          <p:cNvCxnSpPr>
            <a:cxnSpLocks noChangeShapeType="1"/>
          </p:cNvCxnSpPr>
          <p:nvPr/>
        </p:nvCxnSpPr>
        <p:spPr bwMode="auto">
          <a:xfrm flipV="1">
            <a:off x="6410325" y="3429000"/>
            <a:ext cx="0" cy="66675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65" name="AutoShape 1029">
            <a:extLst>
              <a:ext uri="{FF2B5EF4-FFF2-40B4-BE49-F238E27FC236}">
                <a16:creationId xmlns:a16="http://schemas.microsoft.com/office/drawing/2014/main" id="{BC942753-2AB4-4FA6-AF17-B8023C737800}"/>
              </a:ext>
            </a:extLst>
          </p:cNvPr>
          <p:cNvCxnSpPr>
            <a:cxnSpLocks noChangeShapeType="1"/>
            <a:stCxn id="71" idx="7"/>
            <a:endCxn id="70" idx="3"/>
          </p:cNvCxnSpPr>
          <p:nvPr/>
        </p:nvCxnSpPr>
        <p:spPr bwMode="auto">
          <a:xfrm flipV="1">
            <a:off x="7239000" y="4324350"/>
            <a:ext cx="495300" cy="45720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66" name="AutoShape 1030">
            <a:extLst>
              <a:ext uri="{FF2B5EF4-FFF2-40B4-BE49-F238E27FC236}">
                <a16:creationId xmlns:a16="http://schemas.microsoft.com/office/drawing/2014/main" id="{85C8F4F1-B3D4-4DA2-952F-8043D0617622}"/>
              </a:ext>
            </a:extLst>
          </p:cNvPr>
          <p:cNvCxnSpPr>
            <a:cxnSpLocks noChangeShapeType="1"/>
            <a:stCxn id="69" idx="5"/>
            <a:endCxn id="71" idx="1"/>
          </p:cNvCxnSpPr>
          <p:nvPr/>
        </p:nvCxnSpPr>
        <p:spPr bwMode="auto">
          <a:xfrm>
            <a:off x="6515100" y="4324350"/>
            <a:ext cx="495300" cy="45720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67" name="Oval 1033">
            <a:extLst>
              <a:ext uri="{FF2B5EF4-FFF2-40B4-BE49-F238E27FC236}">
                <a16:creationId xmlns:a16="http://schemas.microsoft.com/office/drawing/2014/main" id="{96940A9D-049C-4127-96B8-63347CD95CB3}"/>
              </a:ext>
            </a:extLst>
          </p:cNvPr>
          <p:cNvSpPr>
            <a:spLocks noChangeArrowheads="1"/>
          </p:cNvSpPr>
          <p:nvPr/>
        </p:nvSpPr>
        <p:spPr bwMode="auto">
          <a:xfrm>
            <a:off x="6238875" y="3114675"/>
            <a:ext cx="323850" cy="323850"/>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68" name="Oval 1034">
            <a:extLst>
              <a:ext uri="{FF2B5EF4-FFF2-40B4-BE49-F238E27FC236}">
                <a16:creationId xmlns:a16="http://schemas.microsoft.com/office/drawing/2014/main" id="{2E8BF2DE-5756-428B-AE8C-7E522374CD32}"/>
              </a:ext>
            </a:extLst>
          </p:cNvPr>
          <p:cNvSpPr>
            <a:spLocks noChangeArrowheads="1"/>
          </p:cNvSpPr>
          <p:nvPr/>
        </p:nvSpPr>
        <p:spPr bwMode="auto">
          <a:xfrm>
            <a:off x="7686675" y="3114675"/>
            <a:ext cx="323850" cy="323850"/>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69" name="Oval 1035">
            <a:extLst>
              <a:ext uri="{FF2B5EF4-FFF2-40B4-BE49-F238E27FC236}">
                <a16:creationId xmlns:a16="http://schemas.microsoft.com/office/drawing/2014/main" id="{C537CE62-2DE8-4AB7-89DA-ABC708AB3B0D}"/>
              </a:ext>
            </a:extLst>
          </p:cNvPr>
          <p:cNvSpPr>
            <a:spLocks noChangeArrowheads="1"/>
          </p:cNvSpPr>
          <p:nvPr/>
        </p:nvSpPr>
        <p:spPr bwMode="auto">
          <a:xfrm>
            <a:off x="6238875" y="4048125"/>
            <a:ext cx="323850" cy="323850"/>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0" name="Oval 1036">
            <a:extLst>
              <a:ext uri="{FF2B5EF4-FFF2-40B4-BE49-F238E27FC236}">
                <a16:creationId xmlns:a16="http://schemas.microsoft.com/office/drawing/2014/main" id="{E399378D-02DC-4362-9EEB-CDEFC979F52D}"/>
              </a:ext>
            </a:extLst>
          </p:cNvPr>
          <p:cNvSpPr>
            <a:spLocks noChangeArrowheads="1"/>
          </p:cNvSpPr>
          <p:nvPr/>
        </p:nvSpPr>
        <p:spPr bwMode="auto">
          <a:xfrm>
            <a:off x="7686675" y="4048125"/>
            <a:ext cx="323850" cy="323850"/>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1" name="Oval 1037">
            <a:extLst>
              <a:ext uri="{FF2B5EF4-FFF2-40B4-BE49-F238E27FC236}">
                <a16:creationId xmlns:a16="http://schemas.microsoft.com/office/drawing/2014/main" id="{AF8B4EAB-00DB-4D44-9303-BBEF2CF637A7}"/>
              </a:ext>
            </a:extLst>
          </p:cNvPr>
          <p:cNvSpPr>
            <a:spLocks noChangeArrowheads="1"/>
          </p:cNvSpPr>
          <p:nvPr/>
        </p:nvSpPr>
        <p:spPr bwMode="auto">
          <a:xfrm>
            <a:off x="6962775" y="4733925"/>
            <a:ext cx="323850" cy="323850"/>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2" name="Oval 1038">
            <a:extLst>
              <a:ext uri="{FF2B5EF4-FFF2-40B4-BE49-F238E27FC236}">
                <a16:creationId xmlns:a16="http://schemas.microsoft.com/office/drawing/2014/main" id="{B2FE7D23-B7EA-4EB7-9381-82BCB1F26202}"/>
              </a:ext>
            </a:extLst>
          </p:cNvPr>
          <p:cNvSpPr>
            <a:spLocks noChangeArrowheads="1"/>
          </p:cNvSpPr>
          <p:nvPr/>
        </p:nvSpPr>
        <p:spPr bwMode="auto">
          <a:xfrm>
            <a:off x="1066800" y="3105150"/>
            <a:ext cx="323850" cy="32385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3" name="Oval 1039">
            <a:extLst>
              <a:ext uri="{FF2B5EF4-FFF2-40B4-BE49-F238E27FC236}">
                <a16:creationId xmlns:a16="http://schemas.microsoft.com/office/drawing/2014/main" id="{CA3C3F31-CFB4-476D-ACA9-6398C0F05D3F}"/>
              </a:ext>
            </a:extLst>
          </p:cNvPr>
          <p:cNvSpPr>
            <a:spLocks noChangeArrowheads="1"/>
          </p:cNvSpPr>
          <p:nvPr/>
        </p:nvSpPr>
        <p:spPr bwMode="auto">
          <a:xfrm>
            <a:off x="2514600" y="3105150"/>
            <a:ext cx="323850" cy="323850"/>
          </a:xfrm>
          <a:prstGeom prst="ellipse">
            <a:avLst/>
          </a:prstGeom>
          <a:solidFill>
            <a:srgbClr val="3366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4" name="Oval 1040">
            <a:extLst>
              <a:ext uri="{FF2B5EF4-FFF2-40B4-BE49-F238E27FC236}">
                <a16:creationId xmlns:a16="http://schemas.microsoft.com/office/drawing/2014/main" id="{2A120DBC-6719-462D-BE49-62C6CCD04ECF}"/>
              </a:ext>
            </a:extLst>
          </p:cNvPr>
          <p:cNvSpPr>
            <a:spLocks noChangeArrowheads="1"/>
          </p:cNvSpPr>
          <p:nvPr/>
        </p:nvSpPr>
        <p:spPr bwMode="auto">
          <a:xfrm>
            <a:off x="1066800" y="4038600"/>
            <a:ext cx="323850" cy="323850"/>
          </a:xfrm>
          <a:prstGeom prst="ellipse">
            <a:avLst/>
          </a:prstGeom>
          <a:solidFill>
            <a:srgbClr val="3366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5" name="Oval 1041">
            <a:extLst>
              <a:ext uri="{FF2B5EF4-FFF2-40B4-BE49-F238E27FC236}">
                <a16:creationId xmlns:a16="http://schemas.microsoft.com/office/drawing/2014/main" id="{E2AA1E84-D00C-40A5-AFC9-F10C9BA196B4}"/>
              </a:ext>
            </a:extLst>
          </p:cNvPr>
          <p:cNvSpPr>
            <a:spLocks noChangeArrowheads="1"/>
          </p:cNvSpPr>
          <p:nvPr/>
        </p:nvSpPr>
        <p:spPr bwMode="auto">
          <a:xfrm>
            <a:off x="2514600" y="4038600"/>
            <a:ext cx="323850" cy="32385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6" name="Oval 1042">
            <a:extLst>
              <a:ext uri="{FF2B5EF4-FFF2-40B4-BE49-F238E27FC236}">
                <a16:creationId xmlns:a16="http://schemas.microsoft.com/office/drawing/2014/main" id="{CCC538DC-295D-41A3-A435-381016D127AE}"/>
              </a:ext>
            </a:extLst>
          </p:cNvPr>
          <p:cNvSpPr>
            <a:spLocks noChangeArrowheads="1"/>
          </p:cNvSpPr>
          <p:nvPr/>
        </p:nvSpPr>
        <p:spPr bwMode="auto">
          <a:xfrm>
            <a:off x="1905000" y="4724400"/>
            <a:ext cx="323850" cy="323850"/>
          </a:xfrm>
          <a:prstGeom prst="ellipse">
            <a:avLst/>
          </a:prstGeom>
          <a:solidFill>
            <a:srgbClr val="3366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cxnSp>
        <p:nvCxnSpPr>
          <p:cNvPr id="77" name="AutoShape 1043">
            <a:extLst>
              <a:ext uri="{FF2B5EF4-FFF2-40B4-BE49-F238E27FC236}">
                <a16:creationId xmlns:a16="http://schemas.microsoft.com/office/drawing/2014/main" id="{E149ACFD-57BF-49C4-A6AD-F7AAB23FC77B}"/>
              </a:ext>
            </a:extLst>
          </p:cNvPr>
          <p:cNvCxnSpPr>
            <a:cxnSpLocks noChangeShapeType="1"/>
            <a:stCxn id="72" idx="6"/>
            <a:endCxn id="73" idx="2"/>
          </p:cNvCxnSpPr>
          <p:nvPr/>
        </p:nvCxnSpPr>
        <p:spPr bwMode="auto">
          <a:xfrm>
            <a:off x="1390650" y="3267075"/>
            <a:ext cx="112395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78" name="AutoShape 1044">
            <a:extLst>
              <a:ext uri="{FF2B5EF4-FFF2-40B4-BE49-F238E27FC236}">
                <a16:creationId xmlns:a16="http://schemas.microsoft.com/office/drawing/2014/main" id="{F17EB52B-A2BB-448C-8BB6-645D0F784633}"/>
              </a:ext>
            </a:extLst>
          </p:cNvPr>
          <p:cNvCxnSpPr>
            <a:cxnSpLocks noChangeShapeType="1"/>
            <a:stCxn id="75" idx="0"/>
            <a:endCxn id="73" idx="4"/>
          </p:cNvCxnSpPr>
          <p:nvPr/>
        </p:nvCxnSpPr>
        <p:spPr bwMode="auto">
          <a:xfrm flipV="1">
            <a:off x="2676525" y="3429000"/>
            <a:ext cx="0" cy="60960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79" name="AutoShape 1045">
            <a:extLst>
              <a:ext uri="{FF2B5EF4-FFF2-40B4-BE49-F238E27FC236}">
                <a16:creationId xmlns:a16="http://schemas.microsoft.com/office/drawing/2014/main" id="{21E60B6A-CDEC-4F6A-9069-E569A01D7B3E}"/>
              </a:ext>
            </a:extLst>
          </p:cNvPr>
          <p:cNvCxnSpPr>
            <a:cxnSpLocks noChangeShapeType="1"/>
            <a:stCxn id="74" idx="0"/>
            <a:endCxn id="72" idx="4"/>
          </p:cNvCxnSpPr>
          <p:nvPr/>
        </p:nvCxnSpPr>
        <p:spPr bwMode="auto">
          <a:xfrm flipV="1">
            <a:off x="1228725" y="3429000"/>
            <a:ext cx="0" cy="60960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80" name="AutoShape 1046">
            <a:extLst>
              <a:ext uri="{FF2B5EF4-FFF2-40B4-BE49-F238E27FC236}">
                <a16:creationId xmlns:a16="http://schemas.microsoft.com/office/drawing/2014/main" id="{485E2EFF-F617-427D-9B80-7C7D244D73F3}"/>
              </a:ext>
            </a:extLst>
          </p:cNvPr>
          <p:cNvCxnSpPr>
            <a:cxnSpLocks noChangeShapeType="1"/>
            <a:stCxn id="76" idx="0"/>
            <a:endCxn id="72" idx="5"/>
          </p:cNvCxnSpPr>
          <p:nvPr/>
        </p:nvCxnSpPr>
        <p:spPr bwMode="auto">
          <a:xfrm flipH="1" flipV="1">
            <a:off x="1343025" y="3381375"/>
            <a:ext cx="723900" cy="13430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81" name="AutoShape 1047">
            <a:extLst>
              <a:ext uri="{FF2B5EF4-FFF2-40B4-BE49-F238E27FC236}">
                <a16:creationId xmlns:a16="http://schemas.microsoft.com/office/drawing/2014/main" id="{6E107527-85CB-40C1-A9E9-F4EA95A2FA65}"/>
              </a:ext>
            </a:extLst>
          </p:cNvPr>
          <p:cNvCxnSpPr>
            <a:cxnSpLocks noChangeShapeType="1"/>
            <a:stCxn id="76" idx="7"/>
            <a:endCxn id="75" idx="3"/>
          </p:cNvCxnSpPr>
          <p:nvPr/>
        </p:nvCxnSpPr>
        <p:spPr bwMode="auto">
          <a:xfrm flipV="1">
            <a:off x="2181225" y="4314825"/>
            <a:ext cx="381000" cy="45720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82" name="Rectangle 1048">
            <a:extLst>
              <a:ext uri="{FF2B5EF4-FFF2-40B4-BE49-F238E27FC236}">
                <a16:creationId xmlns:a16="http://schemas.microsoft.com/office/drawing/2014/main" id="{D8557993-9A33-47E5-9770-ABF538E65EB8}"/>
              </a:ext>
            </a:extLst>
          </p:cNvPr>
          <p:cNvSpPr>
            <a:spLocks noChangeArrowheads="1"/>
          </p:cNvSpPr>
          <p:nvPr/>
        </p:nvSpPr>
        <p:spPr bwMode="auto">
          <a:xfrm>
            <a:off x="1447800" y="5257800"/>
            <a:ext cx="1302690" cy="646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defRPr/>
            </a:pPr>
            <a:r>
              <a:rPr kumimoji="1" lang="en-US" sz="1800" i="1">
                <a:latin typeface="+mn-lt"/>
                <a:cs typeface="+mn-cs"/>
              </a:rPr>
              <a:t>bipartite</a:t>
            </a:r>
            <a:br>
              <a:rPr kumimoji="1" lang="en-US" sz="1800" i="1">
                <a:latin typeface="+mn-lt"/>
                <a:cs typeface="+mn-cs"/>
              </a:rPr>
            </a:br>
            <a:r>
              <a:rPr kumimoji="1" lang="en-US" sz="1800" i="1">
                <a:latin typeface="+mn-lt"/>
                <a:cs typeface="+mn-cs"/>
              </a:rPr>
              <a:t>(2-colorable)</a:t>
            </a:r>
          </a:p>
        </p:txBody>
      </p:sp>
      <p:sp>
        <p:nvSpPr>
          <p:cNvPr id="83" name="Rectangle 1049">
            <a:extLst>
              <a:ext uri="{FF2B5EF4-FFF2-40B4-BE49-F238E27FC236}">
                <a16:creationId xmlns:a16="http://schemas.microsoft.com/office/drawing/2014/main" id="{D437E79D-23FE-4147-83C8-60688392B538}"/>
              </a:ext>
            </a:extLst>
          </p:cNvPr>
          <p:cNvSpPr>
            <a:spLocks noChangeArrowheads="1"/>
          </p:cNvSpPr>
          <p:nvPr/>
        </p:nvSpPr>
        <p:spPr bwMode="auto">
          <a:xfrm>
            <a:off x="6302992" y="5249416"/>
            <a:ext cx="1643416" cy="646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defRPr/>
            </a:pPr>
            <a:r>
              <a:rPr kumimoji="1" lang="en-US" sz="1800" i="1">
                <a:latin typeface="+mn-lt"/>
                <a:cs typeface="+mn-cs"/>
              </a:rPr>
              <a:t>not bipartite</a:t>
            </a:r>
            <a:br>
              <a:rPr kumimoji="1" lang="en-US" sz="1800" i="1">
                <a:latin typeface="+mn-lt"/>
                <a:cs typeface="+mn-cs"/>
              </a:rPr>
            </a:br>
            <a:r>
              <a:rPr kumimoji="1" lang="en-US" sz="1800" i="1">
                <a:latin typeface="+mn-lt"/>
                <a:cs typeface="+mn-cs"/>
              </a:rPr>
              <a:t>(not 2-colorable)</a:t>
            </a:r>
          </a:p>
        </p:txBody>
      </p:sp>
      <p:sp>
        <p:nvSpPr>
          <p:cNvPr id="2" name="TextBox 1">
            <a:extLst>
              <a:ext uri="{FF2B5EF4-FFF2-40B4-BE49-F238E27FC236}">
                <a16:creationId xmlns:a16="http://schemas.microsoft.com/office/drawing/2014/main" id="{F8AE2286-C5FC-43F4-8A6D-C8E53335D500}"/>
              </a:ext>
            </a:extLst>
          </p:cNvPr>
          <p:cNvSpPr txBox="1"/>
          <p:nvPr/>
        </p:nvSpPr>
        <p:spPr>
          <a:xfrm>
            <a:off x="6501813" y="3747545"/>
            <a:ext cx="385042" cy="523220"/>
          </a:xfrm>
          <a:prstGeom prst="rect">
            <a:avLst/>
          </a:prstGeom>
          <a:noFill/>
        </p:spPr>
        <p:txBody>
          <a:bodyPr wrap="none" rtlCol="0">
            <a:spAutoFit/>
          </a:bodyPr>
          <a:lstStyle/>
          <a:p>
            <a:r>
              <a:rPr lang="en-US" sz="2800" dirty="0">
                <a:solidFill>
                  <a:schemeClr val="accent4"/>
                </a:solidFill>
              </a:rPr>
              <a:t>?</a:t>
            </a:r>
          </a:p>
        </p:txBody>
      </p:sp>
    </p:spTree>
    <p:extLst>
      <p:ext uri="{BB962C8B-B14F-4D97-AF65-F5344CB8AC3E}">
        <p14:creationId xmlns:p14="http://schemas.microsoft.com/office/powerpoint/2010/main" val="2198691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7"/>
                                        </p:tgtEl>
                                        <p:attrNameLst>
                                          <p:attrName>fillcolor</p:attrName>
                                        </p:attrNameLst>
                                      </p:cBhvr>
                                      <p:to>
                                        <a:srgbClr val="3366FF"/>
                                      </p:to>
                                    </p:animClr>
                                    <p:set>
                                      <p:cBhvr>
                                        <p:cTn id="7" dur="500" fill="hold"/>
                                        <p:tgtEl>
                                          <p:spTgt spid="67"/>
                                        </p:tgtEl>
                                        <p:attrNameLst>
                                          <p:attrName>fill.type</p:attrName>
                                        </p:attrNameLst>
                                      </p:cBhvr>
                                      <p:to>
                                        <p:strVal val="solid"/>
                                      </p:to>
                                    </p:set>
                                    <p:set>
                                      <p:cBhvr>
                                        <p:cTn id="8" dur="500" fill="hold"/>
                                        <p:tgtEl>
                                          <p:spTgt spid="67"/>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 presetClass="emph" presetSubtype="2" fill="hold" nodeType="clickEffect">
                                  <p:stCondLst>
                                    <p:cond delay="0"/>
                                  </p:stCondLst>
                                  <p:childTnLst>
                                    <p:animClr clrSpc="rgb" dir="cw">
                                      <p:cBhvr>
                                        <p:cTn id="12" dur="500" fill="hold"/>
                                        <p:tgtEl>
                                          <p:spTgt spid="68"/>
                                        </p:tgtEl>
                                        <p:attrNameLst>
                                          <p:attrName>fillcolor</p:attrName>
                                        </p:attrNameLst>
                                      </p:cBhvr>
                                      <p:to>
                                        <a:srgbClr val="FF3300"/>
                                      </p:to>
                                    </p:animClr>
                                    <p:set>
                                      <p:cBhvr>
                                        <p:cTn id="13" dur="500" fill="hold"/>
                                        <p:tgtEl>
                                          <p:spTgt spid="68"/>
                                        </p:tgtEl>
                                        <p:attrNameLst>
                                          <p:attrName>fill.type</p:attrName>
                                        </p:attrNameLst>
                                      </p:cBhvr>
                                      <p:to>
                                        <p:strVal val="solid"/>
                                      </p:to>
                                    </p:set>
                                    <p:set>
                                      <p:cBhvr>
                                        <p:cTn id="14" dur="500" fill="hold"/>
                                        <p:tgtEl>
                                          <p:spTgt spid="68"/>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70"/>
                                        </p:tgtEl>
                                        <p:attrNameLst>
                                          <p:attrName>fillcolor</p:attrName>
                                        </p:attrNameLst>
                                      </p:cBhvr>
                                      <p:to>
                                        <a:srgbClr val="3366FF"/>
                                      </p:to>
                                    </p:animClr>
                                    <p:set>
                                      <p:cBhvr>
                                        <p:cTn id="19" dur="500" fill="hold"/>
                                        <p:tgtEl>
                                          <p:spTgt spid="70"/>
                                        </p:tgtEl>
                                        <p:attrNameLst>
                                          <p:attrName>fill.type</p:attrName>
                                        </p:attrNameLst>
                                      </p:cBhvr>
                                      <p:to>
                                        <p:strVal val="solid"/>
                                      </p:to>
                                    </p:set>
                                    <p:set>
                                      <p:cBhvr>
                                        <p:cTn id="20" dur="500" fill="hold"/>
                                        <p:tgtEl>
                                          <p:spTgt spid="70"/>
                                        </p:tgtEl>
                                        <p:attrNameLst>
                                          <p:attrName>fill.on</p:attrName>
                                        </p:attrNameLst>
                                      </p:cBhvr>
                                      <p:to>
                                        <p:strVal val="true"/>
                                      </p:to>
                                    </p:se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dir="cw">
                                      <p:cBhvr>
                                        <p:cTn id="24" dur="500" fill="hold"/>
                                        <p:tgtEl>
                                          <p:spTgt spid="71"/>
                                        </p:tgtEl>
                                        <p:attrNameLst>
                                          <p:attrName>fillcolor</p:attrName>
                                        </p:attrNameLst>
                                      </p:cBhvr>
                                      <p:to>
                                        <a:srgbClr val="FF3300"/>
                                      </p:to>
                                    </p:animClr>
                                    <p:set>
                                      <p:cBhvr>
                                        <p:cTn id="25" dur="500" fill="hold"/>
                                        <p:tgtEl>
                                          <p:spTgt spid="71"/>
                                        </p:tgtEl>
                                        <p:attrNameLst>
                                          <p:attrName>fill.type</p:attrName>
                                        </p:attrNameLst>
                                      </p:cBhvr>
                                      <p:to>
                                        <p:strVal val="solid"/>
                                      </p:to>
                                    </p:set>
                                    <p:set>
                                      <p:cBhvr>
                                        <p:cTn id="26" dur="500" fill="hold"/>
                                        <p:tgtEl>
                                          <p:spTgt spid="71"/>
                                        </p:tgtEl>
                                        <p:attrNameLst>
                                          <p:attrName>fill.on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Exercise: Odd Degree Vertices</a:t>
            </a:r>
          </a:p>
        </p:txBody>
      </p:sp>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rgbClr val="0070C0"/>
                </a:solidFill>
              </a:rPr>
              <a:t>Claim</a:t>
            </a:r>
            <a:r>
              <a:rPr lang="en-US" sz="2400" dirty="0"/>
              <a:t>: In any undirected graph, the number of odd degree vertices is even</a:t>
            </a:r>
          </a:p>
          <a:p>
            <a:pPr marL="0" indent="0">
              <a:buNone/>
            </a:pPr>
            <a:r>
              <a:rPr lang="en-US" sz="2400" dirty="0" err="1">
                <a:solidFill>
                  <a:srgbClr val="0070C0"/>
                </a:solidFill>
              </a:rPr>
              <a:t>Pf</a:t>
            </a:r>
            <a:r>
              <a:rPr lang="en-US" sz="2400" dirty="0">
                <a:solidFill>
                  <a:srgbClr val="0070C0"/>
                </a:solidFill>
              </a:rPr>
              <a:t>: </a:t>
            </a:r>
            <a:r>
              <a:rPr lang="en-US" sz="2400" dirty="0"/>
              <a:t>In previous claim we showed sum of all vertex degrees is even. So there must be even number of odd degree vertices, because sum of odd number of odd numbers is odd.</a:t>
            </a:r>
            <a:endParaRPr lang="en-US" sz="2400" dirty="0">
              <a:solidFill>
                <a:srgbClr val="0070C0"/>
              </a:solidFill>
            </a:endParaRP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4</a:t>
            </a:fld>
            <a:endParaRPr lang="en-US" altLang="en-US" sz="1400">
              <a:latin typeface="Tahoma" panose="020B0604030504040204" pitchFamily="34" charset="0"/>
            </a:endParaRPr>
          </a:p>
        </p:txBody>
      </p:sp>
      <p:sp>
        <p:nvSpPr>
          <p:cNvPr id="41" name="Oval 8">
            <a:extLst>
              <a:ext uri="{FF2B5EF4-FFF2-40B4-BE49-F238E27FC236}">
                <a16:creationId xmlns:a16="http://schemas.microsoft.com/office/drawing/2014/main" id="{FC51E800-0C87-4C5A-BBBF-97009618C3C1}"/>
              </a:ext>
            </a:extLst>
          </p:cNvPr>
          <p:cNvSpPr>
            <a:spLocks noChangeArrowheads="1"/>
          </p:cNvSpPr>
          <p:nvPr/>
        </p:nvSpPr>
        <p:spPr bwMode="auto">
          <a:xfrm>
            <a:off x="2295772" y="417801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sp>
        <p:nvSpPr>
          <p:cNvPr id="42" name="Oval 9">
            <a:extLst>
              <a:ext uri="{FF2B5EF4-FFF2-40B4-BE49-F238E27FC236}">
                <a16:creationId xmlns:a16="http://schemas.microsoft.com/office/drawing/2014/main" id="{5714A7AD-034B-4715-BDFE-A529C6914C22}"/>
              </a:ext>
            </a:extLst>
          </p:cNvPr>
          <p:cNvSpPr>
            <a:spLocks noChangeArrowheads="1"/>
          </p:cNvSpPr>
          <p:nvPr/>
        </p:nvSpPr>
        <p:spPr bwMode="auto">
          <a:xfrm>
            <a:off x="5304864" y="4751679"/>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43" name="Oval 10">
            <a:extLst>
              <a:ext uri="{FF2B5EF4-FFF2-40B4-BE49-F238E27FC236}">
                <a16:creationId xmlns:a16="http://schemas.microsoft.com/office/drawing/2014/main" id="{0504D617-435F-4653-8075-2B1ACB0488CF}"/>
              </a:ext>
            </a:extLst>
          </p:cNvPr>
          <p:cNvSpPr>
            <a:spLocks noChangeArrowheads="1"/>
          </p:cNvSpPr>
          <p:nvPr/>
        </p:nvSpPr>
        <p:spPr bwMode="auto">
          <a:xfrm>
            <a:off x="4075866" y="436851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5</a:t>
            </a:r>
          </a:p>
        </p:txBody>
      </p:sp>
      <p:sp>
        <p:nvSpPr>
          <p:cNvPr id="44" name="Oval 11">
            <a:extLst>
              <a:ext uri="{FF2B5EF4-FFF2-40B4-BE49-F238E27FC236}">
                <a16:creationId xmlns:a16="http://schemas.microsoft.com/office/drawing/2014/main" id="{98F3618E-4C44-4F02-B253-F266C18708D9}"/>
              </a:ext>
            </a:extLst>
          </p:cNvPr>
          <p:cNvSpPr>
            <a:spLocks noChangeArrowheads="1"/>
          </p:cNvSpPr>
          <p:nvPr/>
        </p:nvSpPr>
        <p:spPr bwMode="auto">
          <a:xfrm>
            <a:off x="3009066" y="482571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6</a:t>
            </a:r>
          </a:p>
        </p:txBody>
      </p:sp>
      <p:sp>
        <p:nvSpPr>
          <p:cNvPr id="46" name="Oval 12">
            <a:extLst>
              <a:ext uri="{FF2B5EF4-FFF2-40B4-BE49-F238E27FC236}">
                <a16:creationId xmlns:a16="http://schemas.microsoft.com/office/drawing/2014/main" id="{0BE4206A-A42B-44E1-94C6-1C69F5779F62}"/>
              </a:ext>
            </a:extLst>
          </p:cNvPr>
          <p:cNvSpPr>
            <a:spLocks noChangeArrowheads="1"/>
          </p:cNvSpPr>
          <p:nvPr/>
        </p:nvSpPr>
        <p:spPr bwMode="auto">
          <a:xfrm>
            <a:off x="3618666" y="551151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7</a:t>
            </a:r>
          </a:p>
        </p:txBody>
      </p:sp>
      <p:sp>
        <p:nvSpPr>
          <p:cNvPr id="64" name="Oval 4">
            <a:extLst>
              <a:ext uri="{FF2B5EF4-FFF2-40B4-BE49-F238E27FC236}">
                <a16:creationId xmlns:a16="http://schemas.microsoft.com/office/drawing/2014/main" id="{032B4922-B1C9-4B62-BE95-1C0C8245DBF1}"/>
              </a:ext>
            </a:extLst>
          </p:cNvPr>
          <p:cNvSpPr>
            <a:spLocks noChangeArrowheads="1"/>
          </p:cNvSpPr>
          <p:nvPr/>
        </p:nvSpPr>
        <p:spPr bwMode="auto">
          <a:xfrm>
            <a:off x="5856865" y="528291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2</a:t>
            </a:r>
          </a:p>
        </p:txBody>
      </p:sp>
      <p:sp>
        <p:nvSpPr>
          <p:cNvPr id="67" name="Oval 5">
            <a:extLst>
              <a:ext uri="{FF2B5EF4-FFF2-40B4-BE49-F238E27FC236}">
                <a16:creationId xmlns:a16="http://schemas.microsoft.com/office/drawing/2014/main" id="{253A463F-524F-4B98-A507-2A850C5B732A}"/>
              </a:ext>
            </a:extLst>
          </p:cNvPr>
          <p:cNvSpPr>
            <a:spLocks noChangeArrowheads="1"/>
          </p:cNvSpPr>
          <p:nvPr/>
        </p:nvSpPr>
        <p:spPr bwMode="auto">
          <a:xfrm>
            <a:off x="8228033" y="551151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a:latin typeface="Times New Roman" charset="0"/>
                <a:cs typeface="+mn-cs"/>
              </a:rPr>
              <a:t>10</a:t>
            </a:r>
          </a:p>
        </p:txBody>
      </p:sp>
      <p:sp>
        <p:nvSpPr>
          <p:cNvPr id="79" name="Oval 1028">
            <a:extLst>
              <a:ext uri="{FF2B5EF4-FFF2-40B4-BE49-F238E27FC236}">
                <a16:creationId xmlns:a16="http://schemas.microsoft.com/office/drawing/2014/main" id="{7E71BAEF-D060-43E6-ADDC-182119F30018}"/>
              </a:ext>
            </a:extLst>
          </p:cNvPr>
          <p:cNvSpPr>
            <a:spLocks noChangeArrowheads="1"/>
          </p:cNvSpPr>
          <p:nvPr/>
        </p:nvSpPr>
        <p:spPr bwMode="auto">
          <a:xfrm>
            <a:off x="7028265" y="4659946"/>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cxnSp>
        <p:nvCxnSpPr>
          <p:cNvPr id="4" name="Straight Connector 3">
            <a:extLst>
              <a:ext uri="{FF2B5EF4-FFF2-40B4-BE49-F238E27FC236}">
                <a16:creationId xmlns:a16="http://schemas.microsoft.com/office/drawing/2014/main" id="{E536CBB8-9A4F-428A-9515-F8A56449CC5D}"/>
              </a:ext>
            </a:extLst>
          </p:cNvPr>
          <p:cNvCxnSpPr>
            <a:cxnSpLocks/>
            <a:stCxn id="79" idx="6"/>
            <a:endCxn id="67" idx="1"/>
          </p:cNvCxnSpPr>
          <p:nvPr/>
        </p:nvCxnSpPr>
        <p:spPr bwMode="auto">
          <a:xfrm>
            <a:off x="7409265" y="4850446"/>
            <a:ext cx="874564" cy="7168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6BCFE73C-C437-4156-84E1-6438D84512B6}"/>
              </a:ext>
            </a:extLst>
          </p:cNvPr>
          <p:cNvCxnSpPr>
            <a:cxnSpLocks/>
            <a:stCxn id="64" idx="6"/>
            <a:endCxn id="67" idx="2"/>
          </p:cNvCxnSpPr>
          <p:nvPr/>
        </p:nvCxnSpPr>
        <p:spPr bwMode="auto">
          <a:xfrm>
            <a:off x="6237865" y="5473410"/>
            <a:ext cx="1990168" cy="22860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B61B8571-2774-412B-9987-830442911C0D}"/>
              </a:ext>
            </a:extLst>
          </p:cNvPr>
          <p:cNvCxnSpPr>
            <a:cxnSpLocks/>
            <a:stCxn id="64" idx="7"/>
            <a:endCxn id="79" idx="2"/>
          </p:cNvCxnSpPr>
          <p:nvPr/>
        </p:nvCxnSpPr>
        <p:spPr bwMode="auto">
          <a:xfrm flipV="1">
            <a:off x="6182069" y="4850446"/>
            <a:ext cx="846196" cy="488260"/>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C9E4F98C-9CE0-47E9-87DD-518B9A9C0BD1}"/>
              </a:ext>
            </a:extLst>
          </p:cNvPr>
          <p:cNvCxnSpPr>
            <a:cxnSpLocks/>
            <a:stCxn id="43" idx="6"/>
            <a:endCxn id="42" idx="2"/>
          </p:cNvCxnSpPr>
          <p:nvPr/>
        </p:nvCxnSpPr>
        <p:spPr bwMode="auto">
          <a:xfrm>
            <a:off x="4456866" y="4559010"/>
            <a:ext cx="847998" cy="383169"/>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9247EE5D-5B55-4CC4-A3BB-F8F4AFEE3D20}"/>
              </a:ext>
            </a:extLst>
          </p:cNvPr>
          <p:cNvCxnSpPr>
            <a:cxnSpLocks/>
            <a:stCxn id="46" idx="7"/>
            <a:endCxn id="43" idx="4"/>
          </p:cNvCxnSpPr>
          <p:nvPr/>
        </p:nvCxnSpPr>
        <p:spPr bwMode="auto">
          <a:xfrm flipV="1">
            <a:off x="3943870" y="4749510"/>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862D2B4B-C6A5-4569-9CFD-CB0B3E1B1DF5}"/>
              </a:ext>
            </a:extLst>
          </p:cNvPr>
          <p:cNvCxnSpPr>
            <a:cxnSpLocks/>
            <a:stCxn id="44" idx="7"/>
            <a:endCxn id="43" idx="2"/>
          </p:cNvCxnSpPr>
          <p:nvPr/>
        </p:nvCxnSpPr>
        <p:spPr bwMode="auto">
          <a:xfrm flipV="1">
            <a:off x="3334270" y="4559010"/>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EF9AD3C7-3351-4092-AD12-B1B999EBC539}"/>
              </a:ext>
            </a:extLst>
          </p:cNvPr>
          <p:cNvCxnSpPr>
            <a:cxnSpLocks/>
            <a:stCxn id="44" idx="5"/>
            <a:endCxn id="46" idx="1"/>
          </p:cNvCxnSpPr>
          <p:nvPr/>
        </p:nvCxnSpPr>
        <p:spPr bwMode="auto">
          <a:xfrm>
            <a:off x="3334270" y="5150914"/>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19722229-8C14-49EF-BD8E-ED3FD693E548}"/>
              </a:ext>
            </a:extLst>
          </p:cNvPr>
          <p:cNvCxnSpPr>
            <a:cxnSpLocks/>
            <a:stCxn id="41" idx="5"/>
            <a:endCxn id="44" idx="1"/>
          </p:cNvCxnSpPr>
          <p:nvPr/>
        </p:nvCxnSpPr>
        <p:spPr bwMode="auto">
          <a:xfrm>
            <a:off x="2620976" y="4503214"/>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a:extLst>
              <a:ext uri="{FF2B5EF4-FFF2-40B4-BE49-F238E27FC236}">
                <a16:creationId xmlns:a16="http://schemas.microsoft.com/office/drawing/2014/main" id="{D0BA74D4-D39B-49A5-980F-EF446836AC99}"/>
              </a:ext>
            </a:extLst>
          </p:cNvPr>
          <p:cNvSpPr txBox="1"/>
          <p:nvPr/>
        </p:nvSpPr>
        <p:spPr>
          <a:xfrm>
            <a:off x="619924" y="5433792"/>
            <a:ext cx="2648482" cy="707886"/>
          </a:xfrm>
          <a:prstGeom prst="rect">
            <a:avLst/>
          </a:prstGeom>
          <a:noFill/>
        </p:spPr>
        <p:txBody>
          <a:bodyPr wrap="none" rtlCol="0">
            <a:spAutoFit/>
          </a:bodyPr>
          <a:lstStyle/>
          <a:p>
            <a:r>
              <a:rPr lang="en-US" dirty="0"/>
              <a:t>4 odd degree vertices</a:t>
            </a:r>
          </a:p>
          <a:p>
            <a:r>
              <a:rPr lang="en-US" dirty="0"/>
              <a:t>3, 4, 5, 6</a:t>
            </a:r>
          </a:p>
        </p:txBody>
      </p:sp>
    </p:spTree>
    <p:extLst>
      <p:ext uri="{BB962C8B-B14F-4D97-AF65-F5344CB8AC3E}">
        <p14:creationId xmlns:p14="http://schemas.microsoft.com/office/powerpoint/2010/main" val="336728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A Characterization of Bipartite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091539"/>
                <a:ext cx="8229600" cy="5181600"/>
              </a:xfrm>
            </p:spPr>
            <p:txBody>
              <a:bodyPr/>
              <a:lstStyle/>
              <a:p>
                <a:pPr marL="0" indent="0">
                  <a:buNone/>
                  <a:defRPr/>
                </a:pPr>
                <a:r>
                  <a:rPr lang="en-US" sz="2200" dirty="0">
                    <a:solidFill>
                      <a:srgbClr val="0070C0"/>
                    </a:solidFill>
                  </a:rPr>
                  <a:t>Lemma</a:t>
                </a:r>
                <a:r>
                  <a:rPr lang="en-US" sz="2200" dirty="0"/>
                  <a:t>: Let </a:t>
                </a:r>
                <a14:m>
                  <m:oMath xmlns:m="http://schemas.openxmlformats.org/officeDocument/2006/math">
                    <m:r>
                      <a:rPr lang="en-US" sz="2200" i="1" dirty="0" smtClean="0">
                        <a:latin typeface="Cambria Math" panose="02040503050406030204" pitchFamily="18" charset="0"/>
                      </a:rPr>
                      <m:t>𝐺</m:t>
                    </m:r>
                  </m:oMath>
                </a14:m>
                <a:r>
                  <a:rPr lang="en-US" sz="2200" dirty="0"/>
                  <a:t> be a connected graph, and let </a:t>
                </a:r>
                <a14:m>
                  <m:oMath xmlns:m="http://schemas.openxmlformats.org/officeDocument/2006/math">
                    <m:r>
                      <a:rPr lang="en-US" sz="2200" i="1" dirty="0" smtClean="0">
                        <a:latin typeface="Cambria Math" panose="02040503050406030204" pitchFamily="18" charset="0"/>
                      </a:rPr>
                      <m:t>𝐿</m:t>
                    </m:r>
                    <m:r>
                      <a:rPr lang="en-US" sz="2200" i="1" baseline="-25000" dirty="0">
                        <a:latin typeface="Cambria Math" panose="02040503050406030204" pitchFamily="18" charset="0"/>
                      </a:rPr>
                      <m:t>0</m:t>
                    </m:r>
                    <m:r>
                      <a:rPr lang="en-US" sz="2200" i="1" dirty="0">
                        <a:latin typeface="Cambria Math" panose="02040503050406030204" pitchFamily="18" charset="0"/>
                      </a:rPr>
                      <m:t>, …, </m:t>
                    </m:r>
                    <m:sSub>
                      <m:sSubPr>
                        <m:ctrlPr>
                          <a:rPr lang="en-US" sz="2200" b="0" i="1" dirty="0" smtClean="0">
                            <a:latin typeface="Cambria Math" panose="02040503050406030204" pitchFamily="18" charset="0"/>
                          </a:rPr>
                        </m:ctrlPr>
                      </m:sSubPr>
                      <m:e>
                        <m:r>
                          <a:rPr lang="en-US" sz="2200" i="1" dirty="0">
                            <a:latin typeface="Cambria Math" panose="02040503050406030204" pitchFamily="18" charset="0"/>
                          </a:rPr>
                          <m:t>𝐿</m:t>
                        </m:r>
                      </m:e>
                      <m:sub>
                        <m:r>
                          <a:rPr lang="en-US" sz="2200" b="0" i="1" dirty="0" smtClean="0">
                            <a:latin typeface="Cambria Math" panose="02040503050406030204" pitchFamily="18" charset="0"/>
                          </a:rPr>
                          <m:t>𝑘</m:t>
                        </m:r>
                      </m:sub>
                    </m:sSub>
                  </m:oMath>
                </a14:m>
                <a:r>
                  <a:rPr lang="en-US" sz="2200" dirty="0"/>
                  <a:t> be the layers produced by BFS(</a:t>
                </a:r>
                <a14:m>
                  <m:oMath xmlns:m="http://schemas.openxmlformats.org/officeDocument/2006/math">
                    <m:r>
                      <a:rPr lang="en-US" sz="2200" i="1" dirty="0" smtClean="0">
                        <a:latin typeface="Cambria Math" panose="02040503050406030204" pitchFamily="18" charset="0"/>
                      </a:rPr>
                      <m:t>𝑠</m:t>
                    </m:r>
                  </m:oMath>
                </a14:m>
                <a:r>
                  <a:rPr lang="en-US" sz="2200" dirty="0"/>
                  <a:t>).  Exactly one of the following holds.</a:t>
                </a:r>
              </a:p>
              <a:p>
                <a:pPr lvl="1">
                  <a:defRPr/>
                </a:pPr>
                <a:r>
                  <a:rPr lang="en-US" sz="2200" dirty="0"/>
                  <a:t>(</a:t>
                </a:r>
                <a:r>
                  <a:rPr lang="en-US" sz="2200" dirty="0" err="1"/>
                  <a:t>i</a:t>
                </a:r>
                <a:r>
                  <a:rPr lang="en-US" sz="2200" dirty="0"/>
                  <a:t>) No edge of </a:t>
                </a:r>
                <a14:m>
                  <m:oMath xmlns:m="http://schemas.openxmlformats.org/officeDocument/2006/math">
                    <m:r>
                      <a:rPr lang="en-US" sz="2200" i="1" dirty="0" smtClean="0">
                        <a:latin typeface="Cambria Math" panose="02040503050406030204" pitchFamily="18" charset="0"/>
                      </a:rPr>
                      <m:t>𝐺</m:t>
                    </m:r>
                  </m:oMath>
                </a14:m>
                <a:r>
                  <a:rPr lang="en-US" sz="2200" dirty="0"/>
                  <a:t> joins two nodes of the same layer, and </a:t>
                </a:r>
                <a14:m>
                  <m:oMath xmlns:m="http://schemas.openxmlformats.org/officeDocument/2006/math">
                    <m:r>
                      <a:rPr lang="en-US" sz="2200" i="1" dirty="0" smtClean="0">
                        <a:latin typeface="Cambria Math" panose="02040503050406030204" pitchFamily="18" charset="0"/>
                      </a:rPr>
                      <m:t>𝐺</m:t>
                    </m:r>
                  </m:oMath>
                </a14:m>
                <a:r>
                  <a:rPr lang="en-US" sz="2200" dirty="0"/>
                  <a:t> is bipartite.</a:t>
                </a:r>
              </a:p>
              <a:p>
                <a:pPr lvl="1">
                  <a:defRPr/>
                </a:pPr>
                <a:r>
                  <a:rPr lang="en-US" sz="2200" dirty="0"/>
                  <a:t>(ii)  An edge of </a:t>
                </a:r>
                <a14:m>
                  <m:oMath xmlns:m="http://schemas.openxmlformats.org/officeDocument/2006/math">
                    <m:r>
                      <a:rPr lang="en-US" sz="2200" i="1" dirty="0" smtClean="0">
                        <a:latin typeface="Cambria Math" panose="02040503050406030204" pitchFamily="18" charset="0"/>
                      </a:rPr>
                      <m:t>𝐺</m:t>
                    </m:r>
                  </m:oMath>
                </a14:m>
                <a:r>
                  <a:rPr lang="en-US" sz="2200" dirty="0"/>
                  <a:t> joins two nodes of the same layer, and </a:t>
                </a:r>
                <a14:m>
                  <m:oMath xmlns:m="http://schemas.openxmlformats.org/officeDocument/2006/math">
                    <m:r>
                      <a:rPr lang="en-US" sz="2200" i="1" dirty="0" smtClean="0">
                        <a:latin typeface="Cambria Math" panose="02040503050406030204" pitchFamily="18" charset="0"/>
                      </a:rPr>
                      <m:t>𝐺</m:t>
                    </m:r>
                    <m:r>
                      <a:rPr lang="en-US" sz="2200" i="1" dirty="0" smtClean="0">
                        <a:latin typeface="Cambria Math" panose="02040503050406030204" pitchFamily="18" charset="0"/>
                      </a:rPr>
                      <m:t> </m:t>
                    </m:r>
                  </m:oMath>
                </a14:m>
                <a:r>
                  <a:rPr lang="en-US" sz="2200" dirty="0"/>
                  <a:t>contains an odd-length cycle (and hence is not bipartite).</a:t>
                </a:r>
              </a:p>
              <a:p>
                <a:pPr marL="0" lvl="1" indent="0">
                  <a:defRPr/>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091539"/>
                <a:ext cx="8229600" cy="5181600"/>
              </a:xfrm>
              <a:blipFill>
                <a:blip r:embed="rId3"/>
                <a:stretch>
                  <a:fillRect l="-963" t="-706" r="-59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40</a:t>
            </a:fld>
            <a:endParaRPr lang="en-US" altLang="en-US" sz="1400">
              <a:latin typeface="Tahoma" panose="020B0604030504040204" pitchFamily="34" charset="0"/>
            </a:endParaRPr>
          </a:p>
        </p:txBody>
      </p:sp>
      <p:sp>
        <p:nvSpPr>
          <p:cNvPr id="87" name="Freeform 2">
            <a:extLst>
              <a:ext uri="{FF2B5EF4-FFF2-40B4-BE49-F238E27FC236}">
                <a16:creationId xmlns:a16="http://schemas.microsoft.com/office/drawing/2014/main" id="{FA232607-F542-4B05-BA41-012AEC6F3129}"/>
              </a:ext>
            </a:extLst>
          </p:cNvPr>
          <p:cNvSpPr>
            <a:spLocks/>
          </p:cNvSpPr>
          <p:nvPr/>
        </p:nvSpPr>
        <p:spPr bwMode="auto">
          <a:xfrm>
            <a:off x="3363913" y="4629150"/>
            <a:ext cx="493712" cy="1666875"/>
          </a:xfrm>
          <a:custGeom>
            <a:avLst/>
            <a:gdLst>
              <a:gd name="T0" fmla="*/ 47 w 311"/>
              <a:gd name="T1" fmla="*/ 19 h 912"/>
              <a:gd name="T2" fmla="*/ 21 w 311"/>
              <a:gd name="T3" fmla="*/ 196 h 912"/>
              <a:gd name="T4" fmla="*/ 14 w 311"/>
              <a:gd name="T5" fmla="*/ 312 h 912"/>
              <a:gd name="T6" fmla="*/ 0 w 311"/>
              <a:gd name="T7" fmla="*/ 374 h 912"/>
              <a:gd name="T8" fmla="*/ 7 w 311"/>
              <a:gd name="T9" fmla="*/ 881 h 912"/>
              <a:gd name="T10" fmla="*/ 60 w 311"/>
              <a:gd name="T11" fmla="*/ 911 h 912"/>
              <a:gd name="T12" fmla="*/ 189 w 311"/>
              <a:gd name="T13" fmla="*/ 905 h 912"/>
              <a:gd name="T14" fmla="*/ 244 w 311"/>
              <a:gd name="T15" fmla="*/ 863 h 912"/>
              <a:gd name="T16" fmla="*/ 270 w 311"/>
              <a:gd name="T17" fmla="*/ 691 h 912"/>
              <a:gd name="T18" fmla="*/ 297 w 311"/>
              <a:gd name="T19" fmla="*/ 551 h 912"/>
              <a:gd name="T20" fmla="*/ 304 w 311"/>
              <a:gd name="T21" fmla="*/ 416 h 912"/>
              <a:gd name="T22" fmla="*/ 311 w 311"/>
              <a:gd name="T23" fmla="*/ 318 h 912"/>
              <a:gd name="T24" fmla="*/ 216 w 311"/>
              <a:gd name="T25" fmla="*/ 68 h 912"/>
              <a:gd name="T26" fmla="*/ 122 w 311"/>
              <a:gd name="T27" fmla="*/ 0 h 912"/>
              <a:gd name="T28" fmla="*/ 81 w 311"/>
              <a:gd name="T29" fmla="*/ 6 h 912"/>
              <a:gd name="T30" fmla="*/ 47 w 311"/>
              <a:gd name="T31" fmla="*/ 1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 h="912">
                <a:moveTo>
                  <a:pt x="47" y="19"/>
                </a:moveTo>
                <a:cubicBezTo>
                  <a:pt x="42" y="94"/>
                  <a:pt x="36" y="131"/>
                  <a:pt x="21" y="196"/>
                </a:cubicBezTo>
                <a:cubicBezTo>
                  <a:pt x="18" y="235"/>
                  <a:pt x="18" y="273"/>
                  <a:pt x="14" y="312"/>
                </a:cubicBezTo>
                <a:cubicBezTo>
                  <a:pt x="11" y="332"/>
                  <a:pt x="0" y="374"/>
                  <a:pt x="0" y="374"/>
                </a:cubicBezTo>
                <a:cubicBezTo>
                  <a:pt x="2" y="542"/>
                  <a:pt x="0" y="712"/>
                  <a:pt x="7" y="881"/>
                </a:cubicBezTo>
                <a:cubicBezTo>
                  <a:pt x="8" y="900"/>
                  <a:pt x="60" y="911"/>
                  <a:pt x="60" y="911"/>
                </a:cubicBezTo>
                <a:cubicBezTo>
                  <a:pt x="104" y="909"/>
                  <a:pt x="147" y="912"/>
                  <a:pt x="189" y="905"/>
                </a:cubicBezTo>
                <a:cubicBezTo>
                  <a:pt x="220" y="897"/>
                  <a:pt x="231" y="899"/>
                  <a:pt x="244" y="863"/>
                </a:cubicBezTo>
                <a:cubicBezTo>
                  <a:pt x="257" y="806"/>
                  <a:pt x="249" y="745"/>
                  <a:pt x="270" y="691"/>
                </a:cubicBezTo>
                <a:cubicBezTo>
                  <a:pt x="276" y="644"/>
                  <a:pt x="280" y="596"/>
                  <a:pt x="297" y="551"/>
                </a:cubicBezTo>
                <a:cubicBezTo>
                  <a:pt x="300" y="505"/>
                  <a:pt x="302" y="461"/>
                  <a:pt x="304" y="416"/>
                </a:cubicBezTo>
                <a:cubicBezTo>
                  <a:pt x="306" y="383"/>
                  <a:pt x="311" y="351"/>
                  <a:pt x="311" y="318"/>
                </a:cubicBezTo>
                <a:cubicBezTo>
                  <a:pt x="311" y="272"/>
                  <a:pt x="295" y="92"/>
                  <a:pt x="216" y="68"/>
                </a:cubicBezTo>
                <a:cubicBezTo>
                  <a:pt x="193" y="36"/>
                  <a:pt x="163" y="13"/>
                  <a:pt x="122" y="0"/>
                </a:cubicBezTo>
                <a:cubicBezTo>
                  <a:pt x="108" y="2"/>
                  <a:pt x="93" y="1"/>
                  <a:pt x="81" y="6"/>
                </a:cubicBezTo>
                <a:cubicBezTo>
                  <a:pt x="42" y="24"/>
                  <a:pt x="93" y="33"/>
                  <a:pt x="47" y="19"/>
                </a:cubicBezTo>
                <a:close/>
              </a:path>
            </a:pathLst>
          </a:custGeom>
          <a:noFill/>
          <a:ln>
            <a:solidFill>
              <a:schemeClr val="tx1"/>
            </a:solidFill>
          </a:ln>
          <a:effectLst/>
          <a:extLst>
            <a:ext uri="{91240B29-F687-4f45-9708-019B960494DF}">
              <a14:hiddenLine xmlns:a14="http://schemas.microsoft.com/office/drawing/2010/main" xmlns="" w="9525" cap="flat" cmpd="sng">
                <a:solidFill>
                  <a:schemeClr val="tx1"/>
                </a:solidFill>
                <a:prstDash val="solid"/>
                <a:round/>
                <a:headEnd type="none" w="med" len="med"/>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lIns="92075" tIns="46038" rIns="92075" bIns="46038"/>
          <a:lstStyle/>
          <a:p>
            <a:pPr>
              <a:defRPr/>
            </a:pPr>
            <a:endParaRPr lang="en-US" sz="3600" i="1">
              <a:latin typeface="+mn-lt"/>
              <a:cs typeface="+mn-cs"/>
            </a:endParaRPr>
          </a:p>
        </p:txBody>
      </p:sp>
      <p:sp>
        <p:nvSpPr>
          <p:cNvPr id="88" name="Freeform 3">
            <a:extLst>
              <a:ext uri="{FF2B5EF4-FFF2-40B4-BE49-F238E27FC236}">
                <a16:creationId xmlns:a16="http://schemas.microsoft.com/office/drawing/2014/main" id="{F8A9FAF6-1E94-427F-8220-0801F9D5A0B1}"/>
              </a:ext>
            </a:extLst>
          </p:cNvPr>
          <p:cNvSpPr>
            <a:spLocks/>
          </p:cNvSpPr>
          <p:nvPr/>
        </p:nvSpPr>
        <p:spPr bwMode="auto">
          <a:xfrm>
            <a:off x="2543175" y="4629150"/>
            <a:ext cx="493713" cy="1666875"/>
          </a:xfrm>
          <a:custGeom>
            <a:avLst/>
            <a:gdLst>
              <a:gd name="T0" fmla="*/ 47 w 311"/>
              <a:gd name="T1" fmla="*/ 19 h 912"/>
              <a:gd name="T2" fmla="*/ 21 w 311"/>
              <a:gd name="T3" fmla="*/ 196 h 912"/>
              <a:gd name="T4" fmla="*/ 14 w 311"/>
              <a:gd name="T5" fmla="*/ 312 h 912"/>
              <a:gd name="T6" fmla="*/ 0 w 311"/>
              <a:gd name="T7" fmla="*/ 374 h 912"/>
              <a:gd name="T8" fmla="*/ 7 w 311"/>
              <a:gd name="T9" fmla="*/ 881 h 912"/>
              <a:gd name="T10" fmla="*/ 60 w 311"/>
              <a:gd name="T11" fmla="*/ 911 h 912"/>
              <a:gd name="T12" fmla="*/ 189 w 311"/>
              <a:gd name="T13" fmla="*/ 905 h 912"/>
              <a:gd name="T14" fmla="*/ 244 w 311"/>
              <a:gd name="T15" fmla="*/ 863 h 912"/>
              <a:gd name="T16" fmla="*/ 270 w 311"/>
              <a:gd name="T17" fmla="*/ 691 h 912"/>
              <a:gd name="T18" fmla="*/ 297 w 311"/>
              <a:gd name="T19" fmla="*/ 551 h 912"/>
              <a:gd name="T20" fmla="*/ 304 w 311"/>
              <a:gd name="T21" fmla="*/ 416 h 912"/>
              <a:gd name="T22" fmla="*/ 311 w 311"/>
              <a:gd name="T23" fmla="*/ 318 h 912"/>
              <a:gd name="T24" fmla="*/ 216 w 311"/>
              <a:gd name="T25" fmla="*/ 68 h 912"/>
              <a:gd name="T26" fmla="*/ 122 w 311"/>
              <a:gd name="T27" fmla="*/ 0 h 912"/>
              <a:gd name="T28" fmla="*/ 81 w 311"/>
              <a:gd name="T29" fmla="*/ 6 h 912"/>
              <a:gd name="T30" fmla="*/ 47 w 311"/>
              <a:gd name="T31" fmla="*/ 1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 h="912">
                <a:moveTo>
                  <a:pt x="47" y="19"/>
                </a:moveTo>
                <a:cubicBezTo>
                  <a:pt x="42" y="94"/>
                  <a:pt x="36" y="131"/>
                  <a:pt x="21" y="196"/>
                </a:cubicBezTo>
                <a:cubicBezTo>
                  <a:pt x="18" y="235"/>
                  <a:pt x="18" y="273"/>
                  <a:pt x="14" y="312"/>
                </a:cubicBezTo>
                <a:cubicBezTo>
                  <a:pt x="11" y="332"/>
                  <a:pt x="0" y="374"/>
                  <a:pt x="0" y="374"/>
                </a:cubicBezTo>
                <a:cubicBezTo>
                  <a:pt x="2" y="542"/>
                  <a:pt x="0" y="712"/>
                  <a:pt x="7" y="881"/>
                </a:cubicBezTo>
                <a:cubicBezTo>
                  <a:pt x="8" y="900"/>
                  <a:pt x="60" y="911"/>
                  <a:pt x="60" y="911"/>
                </a:cubicBezTo>
                <a:cubicBezTo>
                  <a:pt x="104" y="909"/>
                  <a:pt x="147" y="912"/>
                  <a:pt x="189" y="905"/>
                </a:cubicBezTo>
                <a:cubicBezTo>
                  <a:pt x="220" y="897"/>
                  <a:pt x="231" y="899"/>
                  <a:pt x="244" y="863"/>
                </a:cubicBezTo>
                <a:cubicBezTo>
                  <a:pt x="257" y="806"/>
                  <a:pt x="249" y="745"/>
                  <a:pt x="270" y="691"/>
                </a:cubicBezTo>
                <a:cubicBezTo>
                  <a:pt x="276" y="644"/>
                  <a:pt x="280" y="596"/>
                  <a:pt x="297" y="551"/>
                </a:cubicBezTo>
                <a:cubicBezTo>
                  <a:pt x="300" y="505"/>
                  <a:pt x="302" y="461"/>
                  <a:pt x="304" y="416"/>
                </a:cubicBezTo>
                <a:cubicBezTo>
                  <a:pt x="306" y="383"/>
                  <a:pt x="311" y="351"/>
                  <a:pt x="311" y="318"/>
                </a:cubicBezTo>
                <a:cubicBezTo>
                  <a:pt x="311" y="272"/>
                  <a:pt x="295" y="92"/>
                  <a:pt x="216" y="68"/>
                </a:cubicBezTo>
                <a:cubicBezTo>
                  <a:pt x="193" y="36"/>
                  <a:pt x="163" y="13"/>
                  <a:pt x="122" y="0"/>
                </a:cubicBezTo>
                <a:cubicBezTo>
                  <a:pt x="108" y="2"/>
                  <a:pt x="93" y="1"/>
                  <a:pt x="81" y="6"/>
                </a:cubicBezTo>
                <a:cubicBezTo>
                  <a:pt x="42" y="24"/>
                  <a:pt x="93" y="33"/>
                  <a:pt x="47" y="19"/>
                </a:cubicBezTo>
                <a:close/>
              </a:path>
            </a:pathLst>
          </a:custGeom>
          <a:noFill/>
          <a:ln>
            <a:solidFill>
              <a:schemeClr val="tx1"/>
            </a:solidFill>
          </a:ln>
          <a:effectLst/>
          <a:extLst>
            <a:ext uri="{91240B29-F687-4f45-9708-019B960494DF}">
              <a14:hiddenLine xmlns:a14="http://schemas.microsoft.com/office/drawing/2010/main" xmlns="" w="9525" cap="flat" cmpd="sng">
                <a:solidFill>
                  <a:schemeClr val="tx1"/>
                </a:solidFill>
                <a:prstDash val="solid"/>
                <a:round/>
                <a:headEnd type="none" w="med" len="med"/>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lIns="92075" tIns="46038" rIns="92075" bIns="46038"/>
          <a:lstStyle/>
          <a:p>
            <a:pPr>
              <a:defRPr/>
            </a:pPr>
            <a:endParaRPr lang="en-US" sz="3600" i="1">
              <a:latin typeface="+mn-lt"/>
              <a:cs typeface="+mn-cs"/>
            </a:endParaRPr>
          </a:p>
        </p:txBody>
      </p:sp>
      <p:sp>
        <p:nvSpPr>
          <p:cNvPr id="89" name="Freeform 4">
            <a:extLst>
              <a:ext uri="{FF2B5EF4-FFF2-40B4-BE49-F238E27FC236}">
                <a16:creationId xmlns:a16="http://schemas.microsoft.com/office/drawing/2014/main" id="{8E66EA4A-B772-4333-A18C-3F2572C1AC11}"/>
              </a:ext>
            </a:extLst>
          </p:cNvPr>
          <p:cNvSpPr>
            <a:spLocks/>
          </p:cNvSpPr>
          <p:nvPr/>
        </p:nvSpPr>
        <p:spPr bwMode="auto">
          <a:xfrm>
            <a:off x="1724025" y="4648200"/>
            <a:ext cx="493713" cy="1666875"/>
          </a:xfrm>
          <a:custGeom>
            <a:avLst/>
            <a:gdLst>
              <a:gd name="T0" fmla="*/ 47 w 311"/>
              <a:gd name="T1" fmla="*/ 19 h 912"/>
              <a:gd name="T2" fmla="*/ 21 w 311"/>
              <a:gd name="T3" fmla="*/ 196 h 912"/>
              <a:gd name="T4" fmla="*/ 14 w 311"/>
              <a:gd name="T5" fmla="*/ 312 h 912"/>
              <a:gd name="T6" fmla="*/ 0 w 311"/>
              <a:gd name="T7" fmla="*/ 374 h 912"/>
              <a:gd name="T8" fmla="*/ 7 w 311"/>
              <a:gd name="T9" fmla="*/ 881 h 912"/>
              <a:gd name="T10" fmla="*/ 60 w 311"/>
              <a:gd name="T11" fmla="*/ 911 h 912"/>
              <a:gd name="T12" fmla="*/ 189 w 311"/>
              <a:gd name="T13" fmla="*/ 905 h 912"/>
              <a:gd name="T14" fmla="*/ 244 w 311"/>
              <a:gd name="T15" fmla="*/ 863 h 912"/>
              <a:gd name="T16" fmla="*/ 270 w 311"/>
              <a:gd name="T17" fmla="*/ 691 h 912"/>
              <a:gd name="T18" fmla="*/ 297 w 311"/>
              <a:gd name="T19" fmla="*/ 551 h 912"/>
              <a:gd name="T20" fmla="*/ 304 w 311"/>
              <a:gd name="T21" fmla="*/ 416 h 912"/>
              <a:gd name="T22" fmla="*/ 311 w 311"/>
              <a:gd name="T23" fmla="*/ 318 h 912"/>
              <a:gd name="T24" fmla="*/ 216 w 311"/>
              <a:gd name="T25" fmla="*/ 68 h 912"/>
              <a:gd name="T26" fmla="*/ 122 w 311"/>
              <a:gd name="T27" fmla="*/ 0 h 912"/>
              <a:gd name="T28" fmla="*/ 81 w 311"/>
              <a:gd name="T29" fmla="*/ 6 h 912"/>
              <a:gd name="T30" fmla="*/ 47 w 311"/>
              <a:gd name="T31" fmla="*/ 1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 h="912">
                <a:moveTo>
                  <a:pt x="47" y="19"/>
                </a:moveTo>
                <a:cubicBezTo>
                  <a:pt x="42" y="94"/>
                  <a:pt x="36" y="131"/>
                  <a:pt x="21" y="196"/>
                </a:cubicBezTo>
                <a:cubicBezTo>
                  <a:pt x="18" y="235"/>
                  <a:pt x="18" y="273"/>
                  <a:pt x="14" y="312"/>
                </a:cubicBezTo>
                <a:cubicBezTo>
                  <a:pt x="11" y="332"/>
                  <a:pt x="0" y="374"/>
                  <a:pt x="0" y="374"/>
                </a:cubicBezTo>
                <a:cubicBezTo>
                  <a:pt x="2" y="542"/>
                  <a:pt x="0" y="712"/>
                  <a:pt x="7" y="881"/>
                </a:cubicBezTo>
                <a:cubicBezTo>
                  <a:pt x="8" y="900"/>
                  <a:pt x="60" y="911"/>
                  <a:pt x="60" y="911"/>
                </a:cubicBezTo>
                <a:cubicBezTo>
                  <a:pt x="104" y="909"/>
                  <a:pt x="147" y="912"/>
                  <a:pt x="189" y="905"/>
                </a:cubicBezTo>
                <a:cubicBezTo>
                  <a:pt x="220" y="897"/>
                  <a:pt x="231" y="899"/>
                  <a:pt x="244" y="863"/>
                </a:cubicBezTo>
                <a:cubicBezTo>
                  <a:pt x="257" y="806"/>
                  <a:pt x="249" y="745"/>
                  <a:pt x="270" y="691"/>
                </a:cubicBezTo>
                <a:cubicBezTo>
                  <a:pt x="276" y="644"/>
                  <a:pt x="280" y="596"/>
                  <a:pt x="297" y="551"/>
                </a:cubicBezTo>
                <a:cubicBezTo>
                  <a:pt x="300" y="505"/>
                  <a:pt x="302" y="461"/>
                  <a:pt x="304" y="416"/>
                </a:cubicBezTo>
                <a:cubicBezTo>
                  <a:pt x="306" y="383"/>
                  <a:pt x="311" y="351"/>
                  <a:pt x="311" y="318"/>
                </a:cubicBezTo>
                <a:cubicBezTo>
                  <a:pt x="311" y="272"/>
                  <a:pt x="295" y="92"/>
                  <a:pt x="216" y="68"/>
                </a:cubicBezTo>
                <a:cubicBezTo>
                  <a:pt x="193" y="36"/>
                  <a:pt x="163" y="13"/>
                  <a:pt x="122" y="0"/>
                </a:cubicBezTo>
                <a:cubicBezTo>
                  <a:pt x="108" y="2"/>
                  <a:pt x="93" y="1"/>
                  <a:pt x="81" y="6"/>
                </a:cubicBezTo>
                <a:cubicBezTo>
                  <a:pt x="42" y="24"/>
                  <a:pt x="93" y="33"/>
                  <a:pt x="47" y="19"/>
                </a:cubicBezTo>
                <a:close/>
              </a:path>
            </a:pathLst>
          </a:custGeom>
          <a:noFill/>
          <a:ln>
            <a:solidFill>
              <a:schemeClr val="tx1"/>
            </a:solidFill>
          </a:ln>
          <a:effectLst/>
          <a:extLst>
            <a:ext uri="{91240B29-F687-4f45-9708-019B960494DF}">
              <a14:hiddenLine xmlns:a14="http://schemas.microsoft.com/office/drawing/2010/main" xmlns="" w="9525" cap="flat" cmpd="sng">
                <a:solidFill>
                  <a:schemeClr val="tx1"/>
                </a:solidFill>
                <a:prstDash val="solid"/>
                <a:round/>
                <a:headEnd type="none" w="med" len="med"/>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lIns="92075" tIns="46038" rIns="92075" bIns="46038"/>
          <a:lstStyle/>
          <a:p>
            <a:pPr>
              <a:defRPr/>
            </a:pPr>
            <a:endParaRPr lang="en-US" sz="3600" i="1">
              <a:latin typeface="+mn-lt"/>
              <a:cs typeface="+mn-cs"/>
            </a:endParaRPr>
          </a:p>
        </p:txBody>
      </p:sp>
      <p:sp>
        <p:nvSpPr>
          <p:cNvPr id="90" name="Oval 7">
            <a:extLst>
              <a:ext uri="{FF2B5EF4-FFF2-40B4-BE49-F238E27FC236}">
                <a16:creationId xmlns:a16="http://schemas.microsoft.com/office/drawing/2014/main" id="{AE506983-EBA5-4B7C-91D1-529A1ACF6D0D}"/>
              </a:ext>
            </a:extLst>
          </p:cNvPr>
          <p:cNvSpPr>
            <a:spLocks noChangeArrowheads="1"/>
          </p:cNvSpPr>
          <p:nvPr/>
        </p:nvSpPr>
        <p:spPr bwMode="auto">
          <a:xfrm>
            <a:off x="1857375" y="4829175"/>
            <a:ext cx="152400" cy="15240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1" name="Oval 8">
            <a:extLst>
              <a:ext uri="{FF2B5EF4-FFF2-40B4-BE49-F238E27FC236}">
                <a16:creationId xmlns:a16="http://schemas.microsoft.com/office/drawing/2014/main" id="{C9403DC0-7F02-4867-A9AA-ED81395CB399}"/>
              </a:ext>
            </a:extLst>
          </p:cNvPr>
          <p:cNvSpPr>
            <a:spLocks noChangeArrowheads="1"/>
          </p:cNvSpPr>
          <p:nvPr/>
        </p:nvSpPr>
        <p:spPr bwMode="auto">
          <a:xfrm>
            <a:off x="1857375" y="5286375"/>
            <a:ext cx="152400" cy="15240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2" name="Oval 9">
            <a:extLst>
              <a:ext uri="{FF2B5EF4-FFF2-40B4-BE49-F238E27FC236}">
                <a16:creationId xmlns:a16="http://schemas.microsoft.com/office/drawing/2014/main" id="{E8EC804A-E0A1-45D7-99AF-8520C55D1E33}"/>
              </a:ext>
            </a:extLst>
          </p:cNvPr>
          <p:cNvSpPr>
            <a:spLocks noChangeArrowheads="1"/>
          </p:cNvSpPr>
          <p:nvPr/>
        </p:nvSpPr>
        <p:spPr bwMode="auto">
          <a:xfrm>
            <a:off x="1857375" y="5743575"/>
            <a:ext cx="152400" cy="15240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3" name="Oval 10">
            <a:extLst>
              <a:ext uri="{FF2B5EF4-FFF2-40B4-BE49-F238E27FC236}">
                <a16:creationId xmlns:a16="http://schemas.microsoft.com/office/drawing/2014/main" id="{0B748B63-72BA-416C-ABCE-278AB834F338}"/>
              </a:ext>
            </a:extLst>
          </p:cNvPr>
          <p:cNvSpPr>
            <a:spLocks noChangeArrowheads="1"/>
          </p:cNvSpPr>
          <p:nvPr/>
        </p:nvSpPr>
        <p:spPr bwMode="auto">
          <a:xfrm>
            <a:off x="1219200" y="5286375"/>
            <a:ext cx="152400" cy="152400"/>
          </a:xfrm>
          <a:prstGeom prst="ellipse">
            <a:avLst/>
          </a:prstGeom>
          <a:solidFill>
            <a:srgbClr val="3399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4" name="Oval 11">
            <a:extLst>
              <a:ext uri="{FF2B5EF4-FFF2-40B4-BE49-F238E27FC236}">
                <a16:creationId xmlns:a16="http://schemas.microsoft.com/office/drawing/2014/main" id="{6923477B-74A4-46CF-80A9-F43B023C1D1B}"/>
              </a:ext>
            </a:extLst>
          </p:cNvPr>
          <p:cNvSpPr>
            <a:spLocks noChangeArrowheads="1"/>
          </p:cNvSpPr>
          <p:nvPr/>
        </p:nvSpPr>
        <p:spPr bwMode="auto">
          <a:xfrm>
            <a:off x="2695575" y="4829175"/>
            <a:ext cx="152400" cy="152400"/>
          </a:xfrm>
          <a:prstGeom prst="ellipse">
            <a:avLst/>
          </a:prstGeom>
          <a:solidFill>
            <a:srgbClr val="3399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5" name="Oval 12">
            <a:extLst>
              <a:ext uri="{FF2B5EF4-FFF2-40B4-BE49-F238E27FC236}">
                <a16:creationId xmlns:a16="http://schemas.microsoft.com/office/drawing/2014/main" id="{D3C1E115-3F7F-4629-989D-9453393B62A6}"/>
              </a:ext>
            </a:extLst>
          </p:cNvPr>
          <p:cNvSpPr>
            <a:spLocks noChangeArrowheads="1"/>
          </p:cNvSpPr>
          <p:nvPr/>
        </p:nvSpPr>
        <p:spPr bwMode="auto">
          <a:xfrm>
            <a:off x="2695575" y="5286375"/>
            <a:ext cx="152400" cy="152400"/>
          </a:xfrm>
          <a:prstGeom prst="ellipse">
            <a:avLst/>
          </a:prstGeom>
          <a:solidFill>
            <a:srgbClr val="3399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6" name="Oval 13">
            <a:extLst>
              <a:ext uri="{FF2B5EF4-FFF2-40B4-BE49-F238E27FC236}">
                <a16:creationId xmlns:a16="http://schemas.microsoft.com/office/drawing/2014/main" id="{85684601-612A-417B-AE8E-F920AC426B54}"/>
              </a:ext>
            </a:extLst>
          </p:cNvPr>
          <p:cNvSpPr>
            <a:spLocks noChangeArrowheads="1"/>
          </p:cNvSpPr>
          <p:nvPr/>
        </p:nvSpPr>
        <p:spPr bwMode="auto">
          <a:xfrm>
            <a:off x="2695575" y="5743575"/>
            <a:ext cx="152400" cy="152400"/>
          </a:xfrm>
          <a:prstGeom prst="ellipse">
            <a:avLst/>
          </a:prstGeom>
          <a:solidFill>
            <a:srgbClr val="3399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7" name="Oval 14">
            <a:extLst>
              <a:ext uri="{FF2B5EF4-FFF2-40B4-BE49-F238E27FC236}">
                <a16:creationId xmlns:a16="http://schemas.microsoft.com/office/drawing/2014/main" id="{A50229BA-F4F9-4B53-818B-1D195A842E4A}"/>
              </a:ext>
            </a:extLst>
          </p:cNvPr>
          <p:cNvSpPr>
            <a:spLocks noChangeArrowheads="1"/>
          </p:cNvSpPr>
          <p:nvPr/>
        </p:nvSpPr>
        <p:spPr bwMode="auto">
          <a:xfrm>
            <a:off x="3514725" y="5286375"/>
            <a:ext cx="152400" cy="15240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8" name="Oval 15">
            <a:extLst>
              <a:ext uri="{FF2B5EF4-FFF2-40B4-BE49-F238E27FC236}">
                <a16:creationId xmlns:a16="http://schemas.microsoft.com/office/drawing/2014/main" id="{0CABAB7C-E973-4836-9687-7FCD05125B83}"/>
              </a:ext>
            </a:extLst>
          </p:cNvPr>
          <p:cNvSpPr>
            <a:spLocks noChangeArrowheads="1"/>
          </p:cNvSpPr>
          <p:nvPr/>
        </p:nvSpPr>
        <p:spPr bwMode="auto">
          <a:xfrm>
            <a:off x="3514725" y="5743575"/>
            <a:ext cx="152400" cy="15240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cxnSp>
        <p:nvCxnSpPr>
          <p:cNvPr id="99" name="AutoShape 16">
            <a:extLst>
              <a:ext uri="{FF2B5EF4-FFF2-40B4-BE49-F238E27FC236}">
                <a16:creationId xmlns:a16="http://schemas.microsoft.com/office/drawing/2014/main" id="{9A7999AE-AA7A-4EB0-B0AA-AF02BD47D06A}"/>
              </a:ext>
            </a:extLst>
          </p:cNvPr>
          <p:cNvCxnSpPr>
            <a:cxnSpLocks noChangeShapeType="1"/>
            <a:stCxn id="90" idx="6"/>
            <a:endCxn id="94" idx="2"/>
          </p:cNvCxnSpPr>
          <p:nvPr/>
        </p:nvCxnSpPr>
        <p:spPr bwMode="auto">
          <a:xfrm>
            <a:off x="2009775" y="4905375"/>
            <a:ext cx="68580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0" name="AutoShape 17">
            <a:extLst>
              <a:ext uri="{FF2B5EF4-FFF2-40B4-BE49-F238E27FC236}">
                <a16:creationId xmlns:a16="http://schemas.microsoft.com/office/drawing/2014/main" id="{CABC4726-9758-4250-83BD-BF05F78A1E7F}"/>
              </a:ext>
            </a:extLst>
          </p:cNvPr>
          <p:cNvCxnSpPr>
            <a:cxnSpLocks noChangeShapeType="1"/>
            <a:stCxn id="91" idx="7"/>
            <a:endCxn id="94" idx="3"/>
          </p:cNvCxnSpPr>
          <p:nvPr/>
        </p:nvCxnSpPr>
        <p:spPr bwMode="auto">
          <a:xfrm flipV="1">
            <a:off x="1987550" y="4959350"/>
            <a:ext cx="730250" cy="34925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1" name="AutoShape 18">
            <a:extLst>
              <a:ext uri="{FF2B5EF4-FFF2-40B4-BE49-F238E27FC236}">
                <a16:creationId xmlns:a16="http://schemas.microsoft.com/office/drawing/2014/main" id="{4BCE547F-9B6D-400E-A13B-5D90EECC2BFF}"/>
              </a:ext>
            </a:extLst>
          </p:cNvPr>
          <p:cNvCxnSpPr>
            <a:cxnSpLocks noChangeShapeType="1"/>
            <a:stCxn id="91" idx="6"/>
            <a:endCxn id="95" idx="2"/>
          </p:cNvCxnSpPr>
          <p:nvPr/>
        </p:nvCxnSpPr>
        <p:spPr bwMode="auto">
          <a:xfrm>
            <a:off x="2009775" y="5362575"/>
            <a:ext cx="68580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2" name="AutoShape 19">
            <a:extLst>
              <a:ext uri="{FF2B5EF4-FFF2-40B4-BE49-F238E27FC236}">
                <a16:creationId xmlns:a16="http://schemas.microsoft.com/office/drawing/2014/main" id="{EF4D18FA-C752-4562-84A5-3874DE68B8A3}"/>
              </a:ext>
            </a:extLst>
          </p:cNvPr>
          <p:cNvCxnSpPr>
            <a:cxnSpLocks noChangeShapeType="1"/>
            <a:stCxn id="92" idx="6"/>
            <a:endCxn id="96" idx="2"/>
          </p:cNvCxnSpPr>
          <p:nvPr/>
        </p:nvCxnSpPr>
        <p:spPr bwMode="auto">
          <a:xfrm>
            <a:off x="2009775" y="5819775"/>
            <a:ext cx="68580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3" name="AutoShape 20">
            <a:extLst>
              <a:ext uri="{FF2B5EF4-FFF2-40B4-BE49-F238E27FC236}">
                <a16:creationId xmlns:a16="http://schemas.microsoft.com/office/drawing/2014/main" id="{59993B1D-5FD0-4336-BCD7-F68A69B217CA}"/>
              </a:ext>
            </a:extLst>
          </p:cNvPr>
          <p:cNvCxnSpPr>
            <a:cxnSpLocks noChangeShapeType="1"/>
            <a:stCxn id="93" idx="7"/>
            <a:endCxn id="90" idx="2"/>
          </p:cNvCxnSpPr>
          <p:nvPr/>
        </p:nvCxnSpPr>
        <p:spPr bwMode="auto">
          <a:xfrm flipV="1">
            <a:off x="1349375" y="4905375"/>
            <a:ext cx="508000" cy="4032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4" name="AutoShape 21">
            <a:extLst>
              <a:ext uri="{FF2B5EF4-FFF2-40B4-BE49-F238E27FC236}">
                <a16:creationId xmlns:a16="http://schemas.microsoft.com/office/drawing/2014/main" id="{A4B7E2BE-A21A-4A1B-9793-9D33CF382FFF}"/>
              </a:ext>
            </a:extLst>
          </p:cNvPr>
          <p:cNvCxnSpPr>
            <a:cxnSpLocks noChangeShapeType="1"/>
            <a:stCxn id="93" idx="6"/>
            <a:endCxn id="91" idx="2"/>
          </p:cNvCxnSpPr>
          <p:nvPr/>
        </p:nvCxnSpPr>
        <p:spPr bwMode="auto">
          <a:xfrm>
            <a:off x="1371600" y="5362575"/>
            <a:ext cx="485775"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5" name="AutoShape 22">
            <a:extLst>
              <a:ext uri="{FF2B5EF4-FFF2-40B4-BE49-F238E27FC236}">
                <a16:creationId xmlns:a16="http://schemas.microsoft.com/office/drawing/2014/main" id="{BBED10D6-AC2C-42DA-9DC0-818C44F93D21}"/>
              </a:ext>
            </a:extLst>
          </p:cNvPr>
          <p:cNvCxnSpPr>
            <a:cxnSpLocks noChangeShapeType="1"/>
            <a:stCxn id="93" idx="5"/>
            <a:endCxn id="92" idx="2"/>
          </p:cNvCxnSpPr>
          <p:nvPr/>
        </p:nvCxnSpPr>
        <p:spPr bwMode="auto">
          <a:xfrm>
            <a:off x="1349375" y="5416550"/>
            <a:ext cx="508000" cy="4032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6" name="AutoShape 23">
            <a:extLst>
              <a:ext uri="{FF2B5EF4-FFF2-40B4-BE49-F238E27FC236}">
                <a16:creationId xmlns:a16="http://schemas.microsoft.com/office/drawing/2014/main" id="{D4AF66DC-F34A-4E45-AFE6-A664F8DB02F5}"/>
              </a:ext>
            </a:extLst>
          </p:cNvPr>
          <p:cNvCxnSpPr>
            <a:cxnSpLocks noChangeShapeType="1"/>
            <a:stCxn id="94" idx="5"/>
            <a:endCxn id="97" idx="1"/>
          </p:cNvCxnSpPr>
          <p:nvPr/>
        </p:nvCxnSpPr>
        <p:spPr bwMode="auto">
          <a:xfrm>
            <a:off x="2825750" y="4959350"/>
            <a:ext cx="711200" cy="34925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7" name="AutoShape 24">
            <a:extLst>
              <a:ext uri="{FF2B5EF4-FFF2-40B4-BE49-F238E27FC236}">
                <a16:creationId xmlns:a16="http://schemas.microsoft.com/office/drawing/2014/main" id="{FDB14091-2F75-44B2-A6A7-32F68EE75513}"/>
              </a:ext>
            </a:extLst>
          </p:cNvPr>
          <p:cNvCxnSpPr>
            <a:cxnSpLocks noChangeShapeType="1"/>
            <a:stCxn id="96" idx="6"/>
            <a:endCxn id="97" idx="3"/>
          </p:cNvCxnSpPr>
          <p:nvPr/>
        </p:nvCxnSpPr>
        <p:spPr bwMode="auto">
          <a:xfrm flipV="1">
            <a:off x="2847975" y="5416550"/>
            <a:ext cx="688975" cy="4032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8" name="AutoShape 25">
            <a:extLst>
              <a:ext uri="{FF2B5EF4-FFF2-40B4-BE49-F238E27FC236}">
                <a16:creationId xmlns:a16="http://schemas.microsoft.com/office/drawing/2014/main" id="{88E0D54A-C4B0-47C2-9AFE-916515C46118}"/>
              </a:ext>
            </a:extLst>
          </p:cNvPr>
          <p:cNvCxnSpPr>
            <a:cxnSpLocks noChangeShapeType="1"/>
            <a:stCxn id="95" idx="6"/>
            <a:endCxn id="98" idx="1"/>
          </p:cNvCxnSpPr>
          <p:nvPr/>
        </p:nvCxnSpPr>
        <p:spPr bwMode="auto">
          <a:xfrm>
            <a:off x="2847975" y="5362575"/>
            <a:ext cx="688975" cy="4032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09" name="Oval 26">
            <a:extLst>
              <a:ext uri="{FF2B5EF4-FFF2-40B4-BE49-F238E27FC236}">
                <a16:creationId xmlns:a16="http://schemas.microsoft.com/office/drawing/2014/main" id="{05AE9FA5-DD36-42E7-A8FF-FDD3B310E8E8}"/>
              </a:ext>
            </a:extLst>
          </p:cNvPr>
          <p:cNvSpPr>
            <a:spLocks noChangeArrowheads="1"/>
          </p:cNvSpPr>
          <p:nvPr/>
        </p:nvSpPr>
        <p:spPr bwMode="auto">
          <a:xfrm>
            <a:off x="3514725" y="4829175"/>
            <a:ext cx="152400" cy="15240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cxnSp>
        <p:nvCxnSpPr>
          <p:cNvPr id="110" name="AutoShape 27">
            <a:extLst>
              <a:ext uri="{FF2B5EF4-FFF2-40B4-BE49-F238E27FC236}">
                <a16:creationId xmlns:a16="http://schemas.microsoft.com/office/drawing/2014/main" id="{14ECE84E-2B5E-4BFA-88F2-6341D02E8DAA}"/>
              </a:ext>
            </a:extLst>
          </p:cNvPr>
          <p:cNvCxnSpPr>
            <a:cxnSpLocks noChangeShapeType="1"/>
            <a:stCxn id="94" idx="6"/>
            <a:endCxn id="109" idx="2"/>
          </p:cNvCxnSpPr>
          <p:nvPr/>
        </p:nvCxnSpPr>
        <p:spPr bwMode="auto">
          <a:xfrm>
            <a:off x="2847975" y="4905375"/>
            <a:ext cx="66675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11" name="Text Box 28">
            <a:extLst>
              <a:ext uri="{FF2B5EF4-FFF2-40B4-BE49-F238E27FC236}">
                <a16:creationId xmlns:a16="http://schemas.microsoft.com/office/drawing/2014/main" id="{4DB07BD7-5991-4406-8C51-7F86950B2D36}"/>
              </a:ext>
            </a:extLst>
          </p:cNvPr>
          <p:cNvSpPr txBox="1">
            <a:spLocks noChangeArrowheads="1"/>
          </p:cNvSpPr>
          <p:nvPr/>
        </p:nvSpPr>
        <p:spPr bwMode="auto">
          <a:xfrm>
            <a:off x="2209800" y="6373813"/>
            <a:ext cx="911245"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800" i="1">
                <a:latin typeface="+mn-lt"/>
                <a:cs typeface="+mn-cs"/>
              </a:rPr>
              <a:t>Case (i)</a:t>
            </a:r>
          </a:p>
        </p:txBody>
      </p:sp>
      <p:sp>
        <p:nvSpPr>
          <p:cNvPr id="112" name="Text Box 29">
            <a:extLst>
              <a:ext uri="{FF2B5EF4-FFF2-40B4-BE49-F238E27FC236}">
                <a16:creationId xmlns:a16="http://schemas.microsoft.com/office/drawing/2014/main" id="{360BA3C0-98F6-4BA8-A994-208AA2B662D8}"/>
              </a:ext>
            </a:extLst>
          </p:cNvPr>
          <p:cNvSpPr txBox="1">
            <a:spLocks noChangeArrowheads="1"/>
          </p:cNvSpPr>
          <p:nvPr/>
        </p:nvSpPr>
        <p:spPr bwMode="auto">
          <a:xfrm>
            <a:off x="1752600" y="5967413"/>
            <a:ext cx="367121"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600" i="1">
                <a:latin typeface="+mn-lt"/>
                <a:cs typeface="+mn-cs"/>
              </a:rPr>
              <a:t>L</a:t>
            </a:r>
            <a:r>
              <a:rPr kumimoji="1" lang="en-US" sz="1600" i="1" baseline="-25000">
                <a:latin typeface="+mn-lt"/>
                <a:cs typeface="+mn-cs"/>
              </a:rPr>
              <a:t>1</a:t>
            </a:r>
          </a:p>
        </p:txBody>
      </p:sp>
      <p:sp>
        <p:nvSpPr>
          <p:cNvPr id="113" name="Text Box 30">
            <a:extLst>
              <a:ext uri="{FF2B5EF4-FFF2-40B4-BE49-F238E27FC236}">
                <a16:creationId xmlns:a16="http://schemas.microsoft.com/office/drawing/2014/main" id="{DE203289-0421-4943-9382-589F3667CEAA}"/>
              </a:ext>
            </a:extLst>
          </p:cNvPr>
          <p:cNvSpPr txBox="1">
            <a:spLocks noChangeArrowheads="1"/>
          </p:cNvSpPr>
          <p:nvPr/>
        </p:nvSpPr>
        <p:spPr bwMode="auto">
          <a:xfrm>
            <a:off x="2600325" y="5962650"/>
            <a:ext cx="367121"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600" i="1">
                <a:latin typeface="+mn-lt"/>
                <a:cs typeface="+mn-cs"/>
              </a:rPr>
              <a:t>L</a:t>
            </a:r>
            <a:r>
              <a:rPr kumimoji="1" lang="en-US" sz="1600" i="1" baseline="-25000">
                <a:latin typeface="+mn-lt"/>
                <a:cs typeface="+mn-cs"/>
              </a:rPr>
              <a:t>2</a:t>
            </a:r>
          </a:p>
        </p:txBody>
      </p:sp>
      <p:sp>
        <p:nvSpPr>
          <p:cNvPr id="114" name="Text Box 31">
            <a:extLst>
              <a:ext uri="{FF2B5EF4-FFF2-40B4-BE49-F238E27FC236}">
                <a16:creationId xmlns:a16="http://schemas.microsoft.com/office/drawing/2014/main" id="{74DDB34B-D22F-47AE-A0D9-06DE078C3B10}"/>
              </a:ext>
            </a:extLst>
          </p:cNvPr>
          <p:cNvSpPr txBox="1">
            <a:spLocks noChangeArrowheads="1"/>
          </p:cNvSpPr>
          <p:nvPr/>
        </p:nvSpPr>
        <p:spPr bwMode="auto">
          <a:xfrm>
            <a:off x="3419475" y="5962650"/>
            <a:ext cx="367121"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600" i="1">
                <a:latin typeface="+mn-lt"/>
                <a:cs typeface="+mn-cs"/>
              </a:rPr>
              <a:t>L</a:t>
            </a:r>
            <a:r>
              <a:rPr kumimoji="1" lang="en-US" sz="1600" i="1" baseline="-25000">
                <a:latin typeface="+mn-lt"/>
                <a:cs typeface="+mn-cs"/>
              </a:rPr>
              <a:t>3</a:t>
            </a:r>
          </a:p>
        </p:txBody>
      </p:sp>
      <p:sp>
        <p:nvSpPr>
          <p:cNvPr id="115" name="Freeform 32">
            <a:extLst>
              <a:ext uri="{FF2B5EF4-FFF2-40B4-BE49-F238E27FC236}">
                <a16:creationId xmlns:a16="http://schemas.microsoft.com/office/drawing/2014/main" id="{2696BBD9-EEC8-4EFF-AB96-EAFB5370E394}"/>
              </a:ext>
            </a:extLst>
          </p:cNvPr>
          <p:cNvSpPr>
            <a:spLocks/>
          </p:cNvSpPr>
          <p:nvPr/>
        </p:nvSpPr>
        <p:spPr bwMode="auto">
          <a:xfrm>
            <a:off x="7221538" y="4600575"/>
            <a:ext cx="493712" cy="1666875"/>
          </a:xfrm>
          <a:custGeom>
            <a:avLst/>
            <a:gdLst>
              <a:gd name="T0" fmla="*/ 47 w 311"/>
              <a:gd name="T1" fmla="*/ 19 h 912"/>
              <a:gd name="T2" fmla="*/ 21 w 311"/>
              <a:gd name="T3" fmla="*/ 196 h 912"/>
              <a:gd name="T4" fmla="*/ 14 w 311"/>
              <a:gd name="T5" fmla="*/ 312 h 912"/>
              <a:gd name="T6" fmla="*/ 0 w 311"/>
              <a:gd name="T7" fmla="*/ 374 h 912"/>
              <a:gd name="T8" fmla="*/ 7 w 311"/>
              <a:gd name="T9" fmla="*/ 881 h 912"/>
              <a:gd name="T10" fmla="*/ 60 w 311"/>
              <a:gd name="T11" fmla="*/ 911 h 912"/>
              <a:gd name="T12" fmla="*/ 189 w 311"/>
              <a:gd name="T13" fmla="*/ 905 h 912"/>
              <a:gd name="T14" fmla="*/ 244 w 311"/>
              <a:gd name="T15" fmla="*/ 863 h 912"/>
              <a:gd name="T16" fmla="*/ 270 w 311"/>
              <a:gd name="T17" fmla="*/ 691 h 912"/>
              <a:gd name="T18" fmla="*/ 297 w 311"/>
              <a:gd name="T19" fmla="*/ 551 h 912"/>
              <a:gd name="T20" fmla="*/ 304 w 311"/>
              <a:gd name="T21" fmla="*/ 416 h 912"/>
              <a:gd name="T22" fmla="*/ 311 w 311"/>
              <a:gd name="T23" fmla="*/ 318 h 912"/>
              <a:gd name="T24" fmla="*/ 216 w 311"/>
              <a:gd name="T25" fmla="*/ 68 h 912"/>
              <a:gd name="T26" fmla="*/ 122 w 311"/>
              <a:gd name="T27" fmla="*/ 0 h 912"/>
              <a:gd name="T28" fmla="*/ 81 w 311"/>
              <a:gd name="T29" fmla="*/ 6 h 912"/>
              <a:gd name="T30" fmla="*/ 47 w 311"/>
              <a:gd name="T31" fmla="*/ 1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 h="912">
                <a:moveTo>
                  <a:pt x="47" y="19"/>
                </a:moveTo>
                <a:cubicBezTo>
                  <a:pt x="42" y="94"/>
                  <a:pt x="36" y="131"/>
                  <a:pt x="21" y="196"/>
                </a:cubicBezTo>
                <a:cubicBezTo>
                  <a:pt x="18" y="235"/>
                  <a:pt x="18" y="273"/>
                  <a:pt x="14" y="312"/>
                </a:cubicBezTo>
                <a:cubicBezTo>
                  <a:pt x="11" y="332"/>
                  <a:pt x="0" y="374"/>
                  <a:pt x="0" y="374"/>
                </a:cubicBezTo>
                <a:cubicBezTo>
                  <a:pt x="2" y="542"/>
                  <a:pt x="0" y="712"/>
                  <a:pt x="7" y="881"/>
                </a:cubicBezTo>
                <a:cubicBezTo>
                  <a:pt x="8" y="900"/>
                  <a:pt x="60" y="911"/>
                  <a:pt x="60" y="911"/>
                </a:cubicBezTo>
                <a:cubicBezTo>
                  <a:pt x="104" y="909"/>
                  <a:pt x="147" y="912"/>
                  <a:pt x="189" y="905"/>
                </a:cubicBezTo>
                <a:cubicBezTo>
                  <a:pt x="220" y="897"/>
                  <a:pt x="231" y="899"/>
                  <a:pt x="244" y="863"/>
                </a:cubicBezTo>
                <a:cubicBezTo>
                  <a:pt x="257" y="806"/>
                  <a:pt x="249" y="745"/>
                  <a:pt x="270" y="691"/>
                </a:cubicBezTo>
                <a:cubicBezTo>
                  <a:pt x="276" y="644"/>
                  <a:pt x="280" y="596"/>
                  <a:pt x="297" y="551"/>
                </a:cubicBezTo>
                <a:cubicBezTo>
                  <a:pt x="300" y="505"/>
                  <a:pt x="302" y="461"/>
                  <a:pt x="304" y="416"/>
                </a:cubicBezTo>
                <a:cubicBezTo>
                  <a:pt x="306" y="383"/>
                  <a:pt x="311" y="351"/>
                  <a:pt x="311" y="318"/>
                </a:cubicBezTo>
                <a:cubicBezTo>
                  <a:pt x="311" y="272"/>
                  <a:pt x="295" y="92"/>
                  <a:pt x="216" y="68"/>
                </a:cubicBezTo>
                <a:cubicBezTo>
                  <a:pt x="193" y="36"/>
                  <a:pt x="163" y="13"/>
                  <a:pt x="122" y="0"/>
                </a:cubicBezTo>
                <a:cubicBezTo>
                  <a:pt x="108" y="2"/>
                  <a:pt x="93" y="1"/>
                  <a:pt x="81" y="6"/>
                </a:cubicBezTo>
                <a:cubicBezTo>
                  <a:pt x="42" y="24"/>
                  <a:pt x="93" y="33"/>
                  <a:pt x="47" y="19"/>
                </a:cubicBezTo>
                <a:close/>
              </a:path>
            </a:pathLst>
          </a:custGeom>
          <a:noFill/>
          <a:ln>
            <a:solidFill>
              <a:schemeClr val="tx1"/>
            </a:solidFill>
          </a:ln>
          <a:effectLst/>
          <a:extLst>
            <a:ext uri="{91240B29-F687-4f45-9708-019B960494DF}">
              <a14:hiddenLine xmlns:a14="http://schemas.microsoft.com/office/drawing/2010/main" xmlns="" w="9525" cap="flat" cmpd="sng">
                <a:solidFill>
                  <a:schemeClr val="tx1"/>
                </a:solidFill>
                <a:prstDash val="solid"/>
                <a:round/>
                <a:headEnd type="none" w="med" len="med"/>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lIns="92075" tIns="46038" rIns="92075" bIns="46038"/>
          <a:lstStyle/>
          <a:p>
            <a:pPr>
              <a:defRPr/>
            </a:pPr>
            <a:endParaRPr lang="en-US" sz="3600" i="1">
              <a:latin typeface="+mn-lt"/>
              <a:cs typeface="+mn-cs"/>
            </a:endParaRPr>
          </a:p>
        </p:txBody>
      </p:sp>
      <p:sp>
        <p:nvSpPr>
          <p:cNvPr id="116" name="Freeform 33">
            <a:extLst>
              <a:ext uri="{FF2B5EF4-FFF2-40B4-BE49-F238E27FC236}">
                <a16:creationId xmlns:a16="http://schemas.microsoft.com/office/drawing/2014/main" id="{6B283668-2A61-453C-ABFF-B4A3EA85164C}"/>
              </a:ext>
            </a:extLst>
          </p:cNvPr>
          <p:cNvSpPr>
            <a:spLocks/>
          </p:cNvSpPr>
          <p:nvPr/>
        </p:nvSpPr>
        <p:spPr bwMode="auto">
          <a:xfrm>
            <a:off x="6400800" y="4600575"/>
            <a:ext cx="493713" cy="1666875"/>
          </a:xfrm>
          <a:custGeom>
            <a:avLst/>
            <a:gdLst>
              <a:gd name="T0" fmla="*/ 47 w 311"/>
              <a:gd name="T1" fmla="*/ 19 h 912"/>
              <a:gd name="T2" fmla="*/ 21 w 311"/>
              <a:gd name="T3" fmla="*/ 196 h 912"/>
              <a:gd name="T4" fmla="*/ 14 w 311"/>
              <a:gd name="T5" fmla="*/ 312 h 912"/>
              <a:gd name="T6" fmla="*/ 0 w 311"/>
              <a:gd name="T7" fmla="*/ 374 h 912"/>
              <a:gd name="T8" fmla="*/ 7 w 311"/>
              <a:gd name="T9" fmla="*/ 881 h 912"/>
              <a:gd name="T10" fmla="*/ 60 w 311"/>
              <a:gd name="T11" fmla="*/ 911 h 912"/>
              <a:gd name="T12" fmla="*/ 189 w 311"/>
              <a:gd name="T13" fmla="*/ 905 h 912"/>
              <a:gd name="T14" fmla="*/ 244 w 311"/>
              <a:gd name="T15" fmla="*/ 863 h 912"/>
              <a:gd name="T16" fmla="*/ 270 w 311"/>
              <a:gd name="T17" fmla="*/ 691 h 912"/>
              <a:gd name="T18" fmla="*/ 297 w 311"/>
              <a:gd name="T19" fmla="*/ 551 h 912"/>
              <a:gd name="T20" fmla="*/ 304 w 311"/>
              <a:gd name="T21" fmla="*/ 416 h 912"/>
              <a:gd name="T22" fmla="*/ 311 w 311"/>
              <a:gd name="T23" fmla="*/ 318 h 912"/>
              <a:gd name="T24" fmla="*/ 216 w 311"/>
              <a:gd name="T25" fmla="*/ 68 h 912"/>
              <a:gd name="T26" fmla="*/ 122 w 311"/>
              <a:gd name="T27" fmla="*/ 0 h 912"/>
              <a:gd name="T28" fmla="*/ 81 w 311"/>
              <a:gd name="T29" fmla="*/ 6 h 912"/>
              <a:gd name="T30" fmla="*/ 47 w 311"/>
              <a:gd name="T31" fmla="*/ 1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 h="912">
                <a:moveTo>
                  <a:pt x="47" y="19"/>
                </a:moveTo>
                <a:cubicBezTo>
                  <a:pt x="42" y="94"/>
                  <a:pt x="36" y="131"/>
                  <a:pt x="21" y="196"/>
                </a:cubicBezTo>
                <a:cubicBezTo>
                  <a:pt x="18" y="235"/>
                  <a:pt x="18" y="273"/>
                  <a:pt x="14" y="312"/>
                </a:cubicBezTo>
                <a:cubicBezTo>
                  <a:pt x="11" y="332"/>
                  <a:pt x="0" y="374"/>
                  <a:pt x="0" y="374"/>
                </a:cubicBezTo>
                <a:cubicBezTo>
                  <a:pt x="2" y="542"/>
                  <a:pt x="0" y="712"/>
                  <a:pt x="7" y="881"/>
                </a:cubicBezTo>
                <a:cubicBezTo>
                  <a:pt x="8" y="900"/>
                  <a:pt x="60" y="911"/>
                  <a:pt x="60" y="911"/>
                </a:cubicBezTo>
                <a:cubicBezTo>
                  <a:pt x="104" y="909"/>
                  <a:pt x="147" y="912"/>
                  <a:pt x="189" y="905"/>
                </a:cubicBezTo>
                <a:cubicBezTo>
                  <a:pt x="220" y="897"/>
                  <a:pt x="231" y="899"/>
                  <a:pt x="244" y="863"/>
                </a:cubicBezTo>
                <a:cubicBezTo>
                  <a:pt x="257" y="806"/>
                  <a:pt x="249" y="745"/>
                  <a:pt x="270" y="691"/>
                </a:cubicBezTo>
                <a:cubicBezTo>
                  <a:pt x="276" y="644"/>
                  <a:pt x="280" y="596"/>
                  <a:pt x="297" y="551"/>
                </a:cubicBezTo>
                <a:cubicBezTo>
                  <a:pt x="300" y="505"/>
                  <a:pt x="302" y="461"/>
                  <a:pt x="304" y="416"/>
                </a:cubicBezTo>
                <a:cubicBezTo>
                  <a:pt x="306" y="383"/>
                  <a:pt x="311" y="351"/>
                  <a:pt x="311" y="318"/>
                </a:cubicBezTo>
                <a:cubicBezTo>
                  <a:pt x="311" y="272"/>
                  <a:pt x="295" y="92"/>
                  <a:pt x="216" y="68"/>
                </a:cubicBezTo>
                <a:cubicBezTo>
                  <a:pt x="193" y="36"/>
                  <a:pt x="163" y="13"/>
                  <a:pt x="122" y="0"/>
                </a:cubicBezTo>
                <a:cubicBezTo>
                  <a:pt x="108" y="2"/>
                  <a:pt x="93" y="1"/>
                  <a:pt x="81" y="6"/>
                </a:cubicBezTo>
                <a:cubicBezTo>
                  <a:pt x="42" y="24"/>
                  <a:pt x="93" y="33"/>
                  <a:pt x="47" y="19"/>
                </a:cubicBezTo>
                <a:close/>
              </a:path>
            </a:pathLst>
          </a:custGeom>
          <a:noFill/>
          <a:ln>
            <a:solidFill>
              <a:schemeClr val="tx1"/>
            </a:solidFill>
          </a:ln>
          <a:effectLst/>
          <a:extLst>
            <a:ext uri="{91240B29-F687-4f45-9708-019B960494DF}">
              <a14:hiddenLine xmlns:a14="http://schemas.microsoft.com/office/drawing/2010/main" xmlns="" w="9525" cap="flat" cmpd="sng">
                <a:solidFill>
                  <a:schemeClr val="tx1"/>
                </a:solidFill>
                <a:prstDash val="solid"/>
                <a:round/>
                <a:headEnd type="none" w="med" len="med"/>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lIns="92075" tIns="46038" rIns="92075" bIns="46038"/>
          <a:lstStyle/>
          <a:p>
            <a:pPr>
              <a:defRPr/>
            </a:pPr>
            <a:endParaRPr lang="en-US" sz="3600" i="1">
              <a:latin typeface="+mn-lt"/>
              <a:cs typeface="+mn-cs"/>
            </a:endParaRPr>
          </a:p>
        </p:txBody>
      </p:sp>
      <p:sp>
        <p:nvSpPr>
          <p:cNvPr id="117" name="Freeform 34">
            <a:extLst>
              <a:ext uri="{FF2B5EF4-FFF2-40B4-BE49-F238E27FC236}">
                <a16:creationId xmlns:a16="http://schemas.microsoft.com/office/drawing/2014/main" id="{2AF26E05-EF35-4613-88D2-AA7DA04A3C40}"/>
              </a:ext>
            </a:extLst>
          </p:cNvPr>
          <p:cNvSpPr>
            <a:spLocks/>
          </p:cNvSpPr>
          <p:nvPr/>
        </p:nvSpPr>
        <p:spPr bwMode="auto">
          <a:xfrm>
            <a:off x="5581650" y="4619625"/>
            <a:ext cx="493713" cy="1666875"/>
          </a:xfrm>
          <a:custGeom>
            <a:avLst/>
            <a:gdLst>
              <a:gd name="T0" fmla="*/ 47 w 311"/>
              <a:gd name="T1" fmla="*/ 19 h 912"/>
              <a:gd name="T2" fmla="*/ 21 w 311"/>
              <a:gd name="T3" fmla="*/ 196 h 912"/>
              <a:gd name="T4" fmla="*/ 14 w 311"/>
              <a:gd name="T5" fmla="*/ 312 h 912"/>
              <a:gd name="T6" fmla="*/ 0 w 311"/>
              <a:gd name="T7" fmla="*/ 374 h 912"/>
              <a:gd name="T8" fmla="*/ 7 w 311"/>
              <a:gd name="T9" fmla="*/ 881 h 912"/>
              <a:gd name="T10" fmla="*/ 60 w 311"/>
              <a:gd name="T11" fmla="*/ 911 h 912"/>
              <a:gd name="T12" fmla="*/ 189 w 311"/>
              <a:gd name="T13" fmla="*/ 905 h 912"/>
              <a:gd name="T14" fmla="*/ 244 w 311"/>
              <a:gd name="T15" fmla="*/ 863 h 912"/>
              <a:gd name="T16" fmla="*/ 270 w 311"/>
              <a:gd name="T17" fmla="*/ 691 h 912"/>
              <a:gd name="T18" fmla="*/ 297 w 311"/>
              <a:gd name="T19" fmla="*/ 551 h 912"/>
              <a:gd name="T20" fmla="*/ 304 w 311"/>
              <a:gd name="T21" fmla="*/ 416 h 912"/>
              <a:gd name="T22" fmla="*/ 311 w 311"/>
              <a:gd name="T23" fmla="*/ 318 h 912"/>
              <a:gd name="T24" fmla="*/ 216 w 311"/>
              <a:gd name="T25" fmla="*/ 68 h 912"/>
              <a:gd name="T26" fmla="*/ 122 w 311"/>
              <a:gd name="T27" fmla="*/ 0 h 912"/>
              <a:gd name="T28" fmla="*/ 81 w 311"/>
              <a:gd name="T29" fmla="*/ 6 h 912"/>
              <a:gd name="T30" fmla="*/ 47 w 311"/>
              <a:gd name="T31" fmla="*/ 1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 h="912">
                <a:moveTo>
                  <a:pt x="47" y="19"/>
                </a:moveTo>
                <a:cubicBezTo>
                  <a:pt x="42" y="94"/>
                  <a:pt x="36" y="131"/>
                  <a:pt x="21" y="196"/>
                </a:cubicBezTo>
                <a:cubicBezTo>
                  <a:pt x="18" y="235"/>
                  <a:pt x="18" y="273"/>
                  <a:pt x="14" y="312"/>
                </a:cubicBezTo>
                <a:cubicBezTo>
                  <a:pt x="11" y="332"/>
                  <a:pt x="0" y="374"/>
                  <a:pt x="0" y="374"/>
                </a:cubicBezTo>
                <a:cubicBezTo>
                  <a:pt x="2" y="542"/>
                  <a:pt x="0" y="712"/>
                  <a:pt x="7" y="881"/>
                </a:cubicBezTo>
                <a:cubicBezTo>
                  <a:pt x="8" y="900"/>
                  <a:pt x="60" y="911"/>
                  <a:pt x="60" y="911"/>
                </a:cubicBezTo>
                <a:cubicBezTo>
                  <a:pt x="104" y="909"/>
                  <a:pt x="147" y="912"/>
                  <a:pt x="189" y="905"/>
                </a:cubicBezTo>
                <a:cubicBezTo>
                  <a:pt x="220" y="897"/>
                  <a:pt x="231" y="899"/>
                  <a:pt x="244" y="863"/>
                </a:cubicBezTo>
                <a:cubicBezTo>
                  <a:pt x="257" y="806"/>
                  <a:pt x="249" y="745"/>
                  <a:pt x="270" y="691"/>
                </a:cubicBezTo>
                <a:cubicBezTo>
                  <a:pt x="276" y="644"/>
                  <a:pt x="280" y="596"/>
                  <a:pt x="297" y="551"/>
                </a:cubicBezTo>
                <a:cubicBezTo>
                  <a:pt x="300" y="505"/>
                  <a:pt x="302" y="461"/>
                  <a:pt x="304" y="416"/>
                </a:cubicBezTo>
                <a:cubicBezTo>
                  <a:pt x="306" y="383"/>
                  <a:pt x="311" y="351"/>
                  <a:pt x="311" y="318"/>
                </a:cubicBezTo>
                <a:cubicBezTo>
                  <a:pt x="311" y="272"/>
                  <a:pt x="295" y="92"/>
                  <a:pt x="216" y="68"/>
                </a:cubicBezTo>
                <a:cubicBezTo>
                  <a:pt x="193" y="36"/>
                  <a:pt x="163" y="13"/>
                  <a:pt x="122" y="0"/>
                </a:cubicBezTo>
                <a:cubicBezTo>
                  <a:pt x="108" y="2"/>
                  <a:pt x="93" y="1"/>
                  <a:pt x="81" y="6"/>
                </a:cubicBezTo>
                <a:cubicBezTo>
                  <a:pt x="42" y="24"/>
                  <a:pt x="93" y="33"/>
                  <a:pt x="47" y="19"/>
                </a:cubicBezTo>
                <a:close/>
              </a:path>
            </a:pathLst>
          </a:custGeom>
          <a:noFill/>
          <a:ln>
            <a:solidFill>
              <a:schemeClr val="tx1"/>
            </a:solidFill>
          </a:ln>
          <a:effectLst/>
          <a:extLst>
            <a:ext uri="{91240B29-F687-4f45-9708-019B960494DF}">
              <a14:hiddenLine xmlns:a14="http://schemas.microsoft.com/office/drawing/2010/main" xmlns="" w="9525" cap="flat" cmpd="sng">
                <a:solidFill>
                  <a:schemeClr val="tx1"/>
                </a:solidFill>
                <a:prstDash val="solid"/>
                <a:round/>
                <a:headEnd type="none" w="med" len="med"/>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lIns="92075" tIns="46038" rIns="92075" bIns="46038"/>
          <a:lstStyle/>
          <a:p>
            <a:pPr>
              <a:defRPr/>
            </a:pPr>
            <a:endParaRPr lang="en-US" sz="3600" i="1">
              <a:latin typeface="+mn-lt"/>
              <a:cs typeface="+mn-cs"/>
            </a:endParaRPr>
          </a:p>
        </p:txBody>
      </p:sp>
      <p:sp>
        <p:nvSpPr>
          <p:cNvPr id="118" name="Oval 35">
            <a:extLst>
              <a:ext uri="{FF2B5EF4-FFF2-40B4-BE49-F238E27FC236}">
                <a16:creationId xmlns:a16="http://schemas.microsoft.com/office/drawing/2014/main" id="{61207602-4B7C-4D53-812F-CA59FA826405}"/>
              </a:ext>
            </a:extLst>
          </p:cNvPr>
          <p:cNvSpPr>
            <a:spLocks noChangeArrowheads="1"/>
          </p:cNvSpPr>
          <p:nvPr/>
        </p:nvSpPr>
        <p:spPr bwMode="auto">
          <a:xfrm>
            <a:off x="5715000" y="4800600"/>
            <a:ext cx="152400" cy="152400"/>
          </a:xfrm>
          <a:prstGeom prst="ellipse">
            <a:avLst/>
          </a:prstGeom>
          <a:solidFill>
            <a:schemeClr val="bg1"/>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119" name="Oval 36">
            <a:extLst>
              <a:ext uri="{FF2B5EF4-FFF2-40B4-BE49-F238E27FC236}">
                <a16:creationId xmlns:a16="http://schemas.microsoft.com/office/drawing/2014/main" id="{79CA701C-B010-46D2-8E4D-5CE3EF5ABBF2}"/>
              </a:ext>
            </a:extLst>
          </p:cNvPr>
          <p:cNvSpPr>
            <a:spLocks noChangeArrowheads="1"/>
          </p:cNvSpPr>
          <p:nvPr/>
        </p:nvSpPr>
        <p:spPr bwMode="auto">
          <a:xfrm>
            <a:off x="5715000" y="5257800"/>
            <a:ext cx="152400" cy="152400"/>
          </a:xfrm>
          <a:prstGeom prst="ellipse">
            <a:avLst/>
          </a:prstGeom>
          <a:solidFill>
            <a:schemeClr val="bg1"/>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120" name="Oval 37">
            <a:extLst>
              <a:ext uri="{FF2B5EF4-FFF2-40B4-BE49-F238E27FC236}">
                <a16:creationId xmlns:a16="http://schemas.microsoft.com/office/drawing/2014/main" id="{A46CB776-0770-4802-A55D-BD285CA41B22}"/>
              </a:ext>
            </a:extLst>
          </p:cNvPr>
          <p:cNvSpPr>
            <a:spLocks noChangeArrowheads="1"/>
          </p:cNvSpPr>
          <p:nvPr/>
        </p:nvSpPr>
        <p:spPr bwMode="auto">
          <a:xfrm>
            <a:off x="5715000" y="5715000"/>
            <a:ext cx="152400" cy="152400"/>
          </a:xfrm>
          <a:prstGeom prst="ellipse">
            <a:avLst/>
          </a:prstGeom>
          <a:solidFill>
            <a:schemeClr val="bg1"/>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121" name="Oval 38">
            <a:extLst>
              <a:ext uri="{FF2B5EF4-FFF2-40B4-BE49-F238E27FC236}">
                <a16:creationId xmlns:a16="http://schemas.microsoft.com/office/drawing/2014/main" id="{03780FC1-EBAF-4A9C-8DCF-B0E248E9B7E4}"/>
              </a:ext>
            </a:extLst>
          </p:cNvPr>
          <p:cNvSpPr>
            <a:spLocks noChangeArrowheads="1"/>
          </p:cNvSpPr>
          <p:nvPr/>
        </p:nvSpPr>
        <p:spPr bwMode="auto">
          <a:xfrm>
            <a:off x="5076825" y="5257800"/>
            <a:ext cx="152400" cy="152400"/>
          </a:xfrm>
          <a:prstGeom prst="ellipse">
            <a:avLst/>
          </a:prstGeom>
          <a:solidFill>
            <a:schemeClr val="bg1"/>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122" name="Oval 39">
            <a:extLst>
              <a:ext uri="{FF2B5EF4-FFF2-40B4-BE49-F238E27FC236}">
                <a16:creationId xmlns:a16="http://schemas.microsoft.com/office/drawing/2014/main" id="{75770B86-F0AC-4760-A36A-68439B481508}"/>
              </a:ext>
            </a:extLst>
          </p:cNvPr>
          <p:cNvSpPr>
            <a:spLocks noChangeArrowheads="1"/>
          </p:cNvSpPr>
          <p:nvPr/>
        </p:nvSpPr>
        <p:spPr bwMode="auto">
          <a:xfrm>
            <a:off x="6553200" y="4800600"/>
            <a:ext cx="152400" cy="152400"/>
          </a:xfrm>
          <a:prstGeom prst="ellipse">
            <a:avLst/>
          </a:prstGeom>
          <a:solidFill>
            <a:schemeClr val="bg1"/>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123" name="Oval 40">
            <a:extLst>
              <a:ext uri="{FF2B5EF4-FFF2-40B4-BE49-F238E27FC236}">
                <a16:creationId xmlns:a16="http://schemas.microsoft.com/office/drawing/2014/main" id="{4ADBCB8F-D16F-4355-9568-0DC78060BF2F}"/>
              </a:ext>
            </a:extLst>
          </p:cNvPr>
          <p:cNvSpPr>
            <a:spLocks noChangeArrowheads="1"/>
          </p:cNvSpPr>
          <p:nvPr/>
        </p:nvSpPr>
        <p:spPr bwMode="auto">
          <a:xfrm>
            <a:off x="6553200" y="5257800"/>
            <a:ext cx="152400" cy="152400"/>
          </a:xfrm>
          <a:prstGeom prst="ellipse">
            <a:avLst/>
          </a:prstGeom>
          <a:solidFill>
            <a:schemeClr val="bg1"/>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124" name="Oval 41">
            <a:extLst>
              <a:ext uri="{FF2B5EF4-FFF2-40B4-BE49-F238E27FC236}">
                <a16:creationId xmlns:a16="http://schemas.microsoft.com/office/drawing/2014/main" id="{5822D982-0CB2-45C3-9366-D8034FE4E596}"/>
              </a:ext>
            </a:extLst>
          </p:cNvPr>
          <p:cNvSpPr>
            <a:spLocks noChangeArrowheads="1"/>
          </p:cNvSpPr>
          <p:nvPr/>
        </p:nvSpPr>
        <p:spPr bwMode="auto">
          <a:xfrm>
            <a:off x="6553200" y="5715000"/>
            <a:ext cx="152400" cy="152400"/>
          </a:xfrm>
          <a:prstGeom prst="ellipse">
            <a:avLst/>
          </a:prstGeom>
          <a:solidFill>
            <a:schemeClr val="bg1"/>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125" name="Oval 42">
            <a:extLst>
              <a:ext uri="{FF2B5EF4-FFF2-40B4-BE49-F238E27FC236}">
                <a16:creationId xmlns:a16="http://schemas.microsoft.com/office/drawing/2014/main" id="{F04D7589-86AD-48DC-9707-EEC5085F6E5D}"/>
              </a:ext>
            </a:extLst>
          </p:cNvPr>
          <p:cNvSpPr>
            <a:spLocks noChangeArrowheads="1"/>
          </p:cNvSpPr>
          <p:nvPr/>
        </p:nvSpPr>
        <p:spPr bwMode="auto">
          <a:xfrm>
            <a:off x="7372350" y="5257800"/>
            <a:ext cx="152400" cy="152400"/>
          </a:xfrm>
          <a:prstGeom prst="ellipse">
            <a:avLst/>
          </a:prstGeom>
          <a:solidFill>
            <a:schemeClr val="bg1"/>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126" name="Oval 43">
            <a:extLst>
              <a:ext uri="{FF2B5EF4-FFF2-40B4-BE49-F238E27FC236}">
                <a16:creationId xmlns:a16="http://schemas.microsoft.com/office/drawing/2014/main" id="{B55BF95B-F6C7-4B0C-B06A-2A7B68CBB36A}"/>
              </a:ext>
            </a:extLst>
          </p:cNvPr>
          <p:cNvSpPr>
            <a:spLocks noChangeArrowheads="1"/>
          </p:cNvSpPr>
          <p:nvPr/>
        </p:nvSpPr>
        <p:spPr bwMode="auto">
          <a:xfrm>
            <a:off x="7372350" y="5715000"/>
            <a:ext cx="152400" cy="152400"/>
          </a:xfrm>
          <a:prstGeom prst="ellipse">
            <a:avLst/>
          </a:prstGeom>
          <a:solidFill>
            <a:schemeClr val="bg1"/>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cxnSp>
        <p:nvCxnSpPr>
          <p:cNvPr id="127" name="AutoShape 44">
            <a:extLst>
              <a:ext uri="{FF2B5EF4-FFF2-40B4-BE49-F238E27FC236}">
                <a16:creationId xmlns:a16="http://schemas.microsoft.com/office/drawing/2014/main" id="{22CF0F12-2479-466B-A245-665447F2BC84}"/>
              </a:ext>
            </a:extLst>
          </p:cNvPr>
          <p:cNvCxnSpPr>
            <a:cxnSpLocks noChangeShapeType="1"/>
            <a:stCxn id="118" idx="6"/>
            <a:endCxn id="122" idx="2"/>
          </p:cNvCxnSpPr>
          <p:nvPr/>
        </p:nvCxnSpPr>
        <p:spPr bwMode="auto">
          <a:xfrm>
            <a:off x="5867400" y="4876800"/>
            <a:ext cx="68580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28" name="AutoShape 45">
            <a:extLst>
              <a:ext uri="{FF2B5EF4-FFF2-40B4-BE49-F238E27FC236}">
                <a16:creationId xmlns:a16="http://schemas.microsoft.com/office/drawing/2014/main" id="{E562E38E-2407-4618-B9F6-3F84B9863DA8}"/>
              </a:ext>
            </a:extLst>
          </p:cNvPr>
          <p:cNvCxnSpPr>
            <a:cxnSpLocks noChangeShapeType="1"/>
            <a:stCxn id="119" idx="7"/>
            <a:endCxn id="122" idx="3"/>
          </p:cNvCxnSpPr>
          <p:nvPr/>
        </p:nvCxnSpPr>
        <p:spPr bwMode="auto">
          <a:xfrm flipV="1">
            <a:off x="5845175" y="4930775"/>
            <a:ext cx="730250" cy="34925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29" name="AutoShape 46">
            <a:extLst>
              <a:ext uri="{FF2B5EF4-FFF2-40B4-BE49-F238E27FC236}">
                <a16:creationId xmlns:a16="http://schemas.microsoft.com/office/drawing/2014/main" id="{8D67C820-D6C4-4107-904D-BEBF0720AD60}"/>
              </a:ext>
            </a:extLst>
          </p:cNvPr>
          <p:cNvCxnSpPr>
            <a:cxnSpLocks noChangeShapeType="1"/>
            <a:stCxn id="119" idx="6"/>
            <a:endCxn id="123" idx="2"/>
          </p:cNvCxnSpPr>
          <p:nvPr/>
        </p:nvCxnSpPr>
        <p:spPr bwMode="auto">
          <a:xfrm>
            <a:off x="5867400" y="5334000"/>
            <a:ext cx="68580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0" name="AutoShape 47">
            <a:extLst>
              <a:ext uri="{FF2B5EF4-FFF2-40B4-BE49-F238E27FC236}">
                <a16:creationId xmlns:a16="http://schemas.microsoft.com/office/drawing/2014/main" id="{CB4E80C3-40AA-48BC-9C81-72C22DAFBC30}"/>
              </a:ext>
            </a:extLst>
          </p:cNvPr>
          <p:cNvCxnSpPr>
            <a:cxnSpLocks noChangeShapeType="1"/>
            <a:stCxn id="120" idx="6"/>
            <a:endCxn id="124" idx="2"/>
          </p:cNvCxnSpPr>
          <p:nvPr/>
        </p:nvCxnSpPr>
        <p:spPr bwMode="auto">
          <a:xfrm>
            <a:off x="5867400" y="5791200"/>
            <a:ext cx="68580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1" name="AutoShape 48">
            <a:extLst>
              <a:ext uri="{FF2B5EF4-FFF2-40B4-BE49-F238E27FC236}">
                <a16:creationId xmlns:a16="http://schemas.microsoft.com/office/drawing/2014/main" id="{0CC669C3-A47A-44A3-BEF8-866B78FA3510}"/>
              </a:ext>
            </a:extLst>
          </p:cNvPr>
          <p:cNvCxnSpPr>
            <a:cxnSpLocks noChangeShapeType="1"/>
            <a:stCxn id="121" idx="7"/>
            <a:endCxn id="118" idx="2"/>
          </p:cNvCxnSpPr>
          <p:nvPr/>
        </p:nvCxnSpPr>
        <p:spPr bwMode="auto">
          <a:xfrm flipV="1">
            <a:off x="5207000" y="4876800"/>
            <a:ext cx="508000" cy="4032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2" name="AutoShape 49">
            <a:extLst>
              <a:ext uri="{FF2B5EF4-FFF2-40B4-BE49-F238E27FC236}">
                <a16:creationId xmlns:a16="http://schemas.microsoft.com/office/drawing/2014/main" id="{7B2FDE2B-0D25-4C83-921A-B37C0561C469}"/>
              </a:ext>
            </a:extLst>
          </p:cNvPr>
          <p:cNvCxnSpPr>
            <a:cxnSpLocks noChangeShapeType="1"/>
            <a:stCxn id="121" idx="6"/>
            <a:endCxn id="119" idx="2"/>
          </p:cNvCxnSpPr>
          <p:nvPr/>
        </p:nvCxnSpPr>
        <p:spPr bwMode="auto">
          <a:xfrm>
            <a:off x="5229225" y="5334000"/>
            <a:ext cx="485775"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3" name="AutoShape 50">
            <a:extLst>
              <a:ext uri="{FF2B5EF4-FFF2-40B4-BE49-F238E27FC236}">
                <a16:creationId xmlns:a16="http://schemas.microsoft.com/office/drawing/2014/main" id="{9EB88683-0095-4AF4-ADA7-DE4FBAEBEAE8}"/>
              </a:ext>
            </a:extLst>
          </p:cNvPr>
          <p:cNvCxnSpPr>
            <a:cxnSpLocks noChangeShapeType="1"/>
            <a:stCxn id="121" idx="5"/>
            <a:endCxn id="120" idx="2"/>
          </p:cNvCxnSpPr>
          <p:nvPr/>
        </p:nvCxnSpPr>
        <p:spPr bwMode="auto">
          <a:xfrm>
            <a:off x="5207000" y="5387975"/>
            <a:ext cx="508000" cy="4032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4" name="AutoShape 51">
            <a:extLst>
              <a:ext uri="{FF2B5EF4-FFF2-40B4-BE49-F238E27FC236}">
                <a16:creationId xmlns:a16="http://schemas.microsoft.com/office/drawing/2014/main" id="{252A15BD-EB3A-47FE-9687-D95237845951}"/>
              </a:ext>
            </a:extLst>
          </p:cNvPr>
          <p:cNvCxnSpPr>
            <a:cxnSpLocks noChangeShapeType="1"/>
            <a:stCxn id="122" idx="5"/>
            <a:endCxn id="125" idx="1"/>
          </p:cNvCxnSpPr>
          <p:nvPr/>
        </p:nvCxnSpPr>
        <p:spPr bwMode="auto">
          <a:xfrm>
            <a:off x="6683375" y="4930775"/>
            <a:ext cx="711200" cy="34925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5" name="AutoShape 52">
            <a:extLst>
              <a:ext uri="{FF2B5EF4-FFF2-40B4-BE49-F238E27FC236}">
                <a16:creationId xmlns:a16="http://schemas.microsoft.com/office/drawing/2014/main" id="{44DC7BEB-FA00-4665-8517-A0756867325F}"/>
              </a:ext>
            </a:extLst>
          </p:cNvPr>
          <p:cNvCxnSpPr>
            <a:cxnSpLocks noChangeShapeType="1"/>
            <a:stCxn id="124" idx="6"/>
            <a:endCxn id="125" idx="3"/>
          </p:cNvCxnSpPr>
          <p:nvPr/>
        </p:nvCxnSpPr>
        <p:spPr bwMode="auto">
          <a:xfrm flipV="1">
            <a:off x="6705600" y="5387975"/>
            <a:ext cx="688975" cy="4032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36" name="AutoShape 53">
            <a:extLst>
              <a:ext uri="{FF2B5EF4-FFF2-40B4-BE49-F238E27FC236}">
                <a16:creationId xmlns:a16="http://schemas.microsoft.com/office/drawing/2014/main" id="{642055CF-B740-4685-877C-2AFAE6F9FEA2}"/>
              </a:ext>
            </a:extLst>
          </p:cNvPr>
          <p:cNvCxnSpPr>
            <a:cxnSpLocks noChangeShapeType="1"/>
            <a:stCxn id="123" idx="6"/>
            <a:endCxn id="126" idx="1"/>
          </p:cNvCxnSpPr>
          <p:nvPr/>
        </p:nvCxnSpPr>
        <p:spPr bwMode="auto">
          <a:xfrm>
            <a:off x="6705600" y="5334000"/>
            <a:ext cx="688975" cy="4032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7" name="Oval 54">
            <a:extLst>
              <a:ext uri="{FF2B5EF4-FFF2-40B4-BE49-F238E27FC236}">
                <a16:creationId xmlns:a16="http://schemas.microsoft.com/office/drawing/2014/main" id="{B3EF445E-6733-4887-817E-2DFB0652DA9A}"/>
              </a:ext>
            </a:extLst>
          </p:cNvPr>
          <p:cNvSpPr>
            <a:spLocks noChangeArrowheads="1"/>
          </p:cNvSpPr>
          <p:nvPr/>
        </p:nvSpPr>
        <p:spPr bwMode="auto">
          <a:xfrm>
            <a:off x="7372350" y="4800600"/>
            <a:ext cx="152400" cy="152400"/>
          </a:xfrm>
          <a:prstGeom prst="ellipse">
            <a:avLst/>
          </a:prstGeom>
          <a:solidFill>
            <a:schemeClr val="bg1"/>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cxnSp>
        <p:nvCxnSpPr>
          <p:cNvPr id="138" name="AutoShape 55">
            <a:extLst>
              <a:ext uri="{FF2B5EF4-FFF2-40B4-BE49-F238E27FC236}">
                <a16:creationId xmlns:a16="http://schemas.microsoft.com/office/drawing/2014/main" id="{D323BC83-43AA-4977-8C72-60220088FD20}"/>
              </a:ext>
            </a:extLst>
          </p:cNvPr>
          <p:cNvCxnSpPr>
            <a:cxnSpLocks noChangeShapeType="1"/>
            <a:stCxn id="122" idx="6"/>
            <a:endCxn id="137" idx="2"/>
          </p:cNvCxnSpPr>
          <p:nvPr/>
        </p:nvCxnSpPr>
        <p:spPr bwMode="auto">
          <a:xfrm>
            <a:off x="6705600" y="4876800"/>
            <a:ext cx="66675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39" name="Text Box 56">
            <a:extLst>
              <a:ext uri="{FF2B5EF4-FFF2-40B4-BE49-F238E27FC236}">
                <a16:creationId xmlns:a16="http://schemas.microsoft.com/office/drawing/2014/main" id="{607BDFC9-DC1E-44A4-9DE4-86C954C6C191}"/>
              </a:ext>
            </a:extLst>
          </p:cNvPr>
          <p:cNvSpPr txBox="1">
            <a:spLocks noChangeArrowheads="1"/>
          </p:cNvSpPr>
          <p:nvPr/>
        </p:nvSpPr>
        <p:spPr bwMode="auto">
          <a:xfrm>
            <a:off x="6067425" y="6345238"/>
            <a:ext cx="961852"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800" i="1">
                <a:latin typeface="+mn-lt"/>
                <a:cs typeface="+mn-cs"/>
              </a:rPr>
              <a:t>Case (ii)</a:t>
            </a:r>
          </a:p>
        </p:txBody>
      </p:sp>
      <p:sp>
        <p:nvSpPr>
          <p:cNvPr id="140" name="Text Box 57">
            <a:extLst>
              <a:ext uri="{FF2B5EF4-FFF2-40B4-BE49-F238E27FC236}">
                <a16:creationId xmlns:a16="http://schemas.microsoft.com/office/drawing/2014/main" id="{B4313998-EB32-4053-BD78-84499C80CA8A}"/>
              </a:ext>
            </a:extLst>
          </p:cNvPr>
          <p:cNvSpPr txBox="1">
            <a:spLocks noChangeArrowheads="1"/>
          </p:cNvSpPr>
          <p:nvPr/>
        </p:nvSpPr>
        <p:spPr bwMode="auto">
          <a:xfrm>
            <a:off x="5610225" y="5938838"/>
            <a:ext cx="367121"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600" i="1">
                <a:latin typeface="+mn-lt"/>
                <a:cs typeface="+mn-cs"/>
              </a:rPr>
              <a:t>L</a:t>
            </a:r>
            <a:r>
              <a:rPr kumimoji="1" lang="en-US" sz="1600" i="1" baseline="-25000">
                <a:latin typeface="+mn-lt"/>
                <a:cs typeface="+mn-cs"/>
              </a:rPr>
              <a:t>1</a:t>
            </a:r>
          </a:p>
        </p:txBody>
      </p:sp>
      <p:sp>
        <p:nvSpPr>
          <p:cNvPr id="141" name="Text Box 58">
            <a:extLst>
              <a:ext uri="{FF2B5EF4-FFF2-40B4-BE49-F238E27FC236}">
                <a16:creationId xmlns:a16="http://schemas.microsoft.com/office/drawing/2014/main" id="{E4313F12-3768-4EDB-A87D-7A41513E526A}"/>
              </a:ext>
            </a:extLst>
          </p:cNvPr>
          <p:cNvSpPr txBox="1">
            <a:spLocks noChangeArrowheads="1"/>
          </p:cNvSpPr>
          <p:nvPr/>
        </p:nvSpPr>
        <p:spPr bwMode="auto">
          <a:xfrm>
            <a:off x="6457950" y="5934075"/>
            <a:ext cx="367121"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600" i="1">
                <a:latin typeface="+mn-lt"/>
                <a:cs typeface="+mn-cs"/>
              </a:rPr>
              <a:t>L</a:t>
            </a:r>
            <a:r>
              <a:rPr kumimoji="1" lang="en-US" sz="1600" i="1" baseline="-25000">
                <a:latin typeface="+mn-lt"/>
                <a:cs typeface="+mn-cs"/>
              </a:rPr>
              <a:t>2</a:t>
            </a:r>
          </a:p>
        </p:txBody>
      </p:sp>
      <p:sp>
        <p:nvSpPr>
          <p:cNvPr id="142" name="Text Box 59">
            <a:extLst>
              <a:ext uri="{FF2B5EF4-FFF2-40B4-BE49-F238E27FC236}">
                <a16:creationId xmlns:a16="http://schemas.microsoft.com/office/drawing/2014/main" id="{BCA97EF9-FB51-4AFD-BF57-81C3DD927CF2}"/>
              </a:ext>
            </a:extLst>
          </p:cNvPr>
          <p:cNvSpPr txBox="1">
            <a:spLocks noChangeArrowheads="1"/>
          </p:cNvSpPr>
          <p:nvPr/>
        </p:nvSpPr>
        <p:spPr bwMode="auto">
          <a:xfrm>
            <a:off x="7277100" y="5934075"/>
            <a:ext cx="367121"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600" i="1">
                <a:latin typeface="+mn-lt"/>
                <a:cs typeface="+mn-cs"/>
              </a:rPr>
              <a:t>L</a:t>
            </a:r>
            <a:r>
              <a:rPr kumimoji="1" lang="en-US" sz="1600" i="1" baseline="-25000">
                <a:latin typeface="+mn-lt"/>
                <a:cs typeface="+mn-cs"/>
              </a:rPr>
              <a:t>3</a:t>
            </a:r>
          </a:p>
        </p:txBody>
      </p:sp>
      <p:cxnSp>
        <p:nvCxnSpPr>
          <p:cNvPr id="143" name="AutoShape 60">
            <a:extLst>
              <a:ext uri="{FF2B5EF4-FFF2-40B4-BE49-F238E27FC236}">
                <a16:creationId xmlns:a16="http://schemas.microsoft.com/office/drawing/2014/main" id="{EBD9DEEB-463B-422A-8361-08AA054B186B}"/>
              </a:ext>
            </a:extLst>
          </p:cNvPr>
          <p:cNvCxnSpPr>
            <a:cxnSpLocks noChangeShapeType="1"/>
            <a:stCxn id="126" idx="0"/>
            <a:endCxn id="125" idx="4"/>
          </p:cNvCxnSpPr>
          <p:nvPr/>
        </p:nvCxnSpPr>
        <p:spPr bwMode="auto">
          <a:xfrm flipV="1">
            <a:off x="7448550" y="5410200"/>
            <a:ext cx="0" cy="304800"/>
          </a:xfrm>
          <a:prstGeom prst="straightConnector1">
            <a:avLst/>
          </a:prstGeom>
          <a:noFill/>
          <a:ln w="76200" cmpd="sng">
            <a:solidFill>
              <a:srgbClr val="FF0000"/>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44" name="AutoShape 46">
            <a:extLst>
              <a:ext uri="{FF2B5EF4-FFF2-40B4-BE49-F238E27FC236}">
                <a16:creationId xmlns:a16="http://schemas.microsoft.com/office/drawing/2014/main" id="{F8F2DA5A-D4FB-4768-B9DE-FD12C32E968A}"/>
              </a:ext>
            </a:extLst>
          </p:cNvPr>
          <p:cNvCxnSpPr>
            <a:cxnSpLocks noChangeShapeType="1"/>
            <a:stCxn id="120" idx="7"/>
            <a:endCxn id="123" idx="3"/>
          </p:cNvCxnSpPr>
          <p:nvPr/>
        </p:nvCxnSpPr>
        <p:spPr bwMode="auto">
          <a:xfrm flipV="1">
            <a:off x="5845082" y="5387882"/>
            <a:ext cx="730436" cy="349436"/>
          </a:xfrm>
          <a:prstGeom prst="straightConnector1">
            <a:avLst/>
          </a:prstGeom>
          <a:noFill/>
          <a:ln w="38100" cap="rnd">
            <a:solidFill>
              <a:schemeClr val="tx1"/>
            </a:solidFill>
            <a:prstDash val="sysDot"/>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45" name="AutoShape 46">
            <a:extLst>
              <a:ext uri="{FF2B5EF4-FFF2-40B4-BE49-F238E27FC236}">
                <a16:creationId xmlns:a16="http://schemas.microsoft.com/office/drawing/2014/main" id="{A27509B7-2ACF-4BE1-8659-13B59FFEE60B}"/>
              </a:ext>
            </a:extLst>
          </p:cNvPr>
          <p:cNvCxnSpPr>
            <a:cxnSpLocks noChangeShapeType="1"/>
            <a:stCxn id="118" idx="5"/>
            <a:endCxn id="123" idx="1"/>
          </p:cNvCxnSpPr>
          <p:nvPr/>
        </p:nvCxnSpPr>
        <p:spPr bwMode="auto">
          <a:xfrm>
            <a:off x="5845082" y="4930682"/>
            <a:ext cx="730436" cy="349436"/>
          </a:xfrm>
          <a:prstGeom prst="straightConnector1">
            <a:avLst/>
          </a:prstGeom>
          <a:noFill/>
          <a:ln w="38100" cap="rnd">
            <a:solidFill>
              <a:schemeClr val="tx1"/>
            </a:solidFill>
            <a:prstDash val="sysDot"/>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46" name="AutoShape 46">
            <a:extLst>
              <a:ext uri="{FF2B5EF4-FFF2-40B4-BE49-F238E27FC236}">
                <a16:creationId xmlns:a16="http://schemas.microsoft.com/office/drawing/2014/main" id="{A4BF446E-612F-4841-B1AF-39716D7166C5}"/>
              </a:ext>
            </a:extLst>
          </p:cNvPr>
          <p:cNvCxnSpPr>
            <a:cxnSpLocks noChangeShapeType="1"/>
            <a:stCxn id="90" idx="6"/>
            <a:endCxn id="95" idx="1"/>
          </p:cNvCxnSpPr>
          <p:nvPr/>
        </p:nvCxnSpPr>
        <p:spPr bwMode="auto">
          <a:xfrm>
            <a:off x="2009775" y="4905375"/>
            <a:ext cx="708118" cy="403318"/>
          </a:xfrm>
          <a:prstGeom prst="straightConnector1">
            <a:avLst/>
          </a:prstGeom>
          <a:noFill/>
          <a:ln w="38100" cap="rnd">
            <a:solidFill>
              <a:schemeClr val="tx1"/>
            </a:solidFill>
            <a:prstDash val="sysDot"/>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47" name="AutoShape 46">
            <a:extLst>
              <a:ext uri="{FF2B5EF4-FFF2-40B4-BE49-F238E27FC236}">
                <a16:creationId xmlns:a16="http://schemas.microsoft.com/office/drawing/2014/main" id="{552A8ADE-8293-44A7-B250-4F812739F609}"/>
              </a:ext>
            </a:extLst>
          </p:cNvPr>
          <p:cNvCxnSpPr>
            <a:cxnSpLocks noChangeShapeType="1"/>
            <a:stCxn id="92" idx="7"/>
            <a:endCxn id="95" idx="3"/>
          </p:cNvCxnSpPr>
          <p:nvPr/>
        </p:nvCxnSpPr>
        <p:spPr bwMode="auto">
          <a:xfrm flipV="1">
            <a:off x="1987457" y="5416457"/>
            <a:ext cx="730436" cy="349436"/>
          </a:xfrm>
          <a:prstGeom prst="straightConnector1">
            <a:avLst/>
          </a:prstGeom>
          <a:noFill/>
          <a:ln w="38100" cap="rnd">
            <a:solidFill>
              <a:schemeClr val="tx1"/>
            </a:solidFill>
            <a:prstDash val="sysDot"/>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Tree>
    <p:extLst>
      <p:ext uri="{BB962C8B-B14F-4D97-AF65-F5344CB8AC3E}">
        <p14:creationId xmlns:p14="http://schemas.microsoft.com/office/powerpoint/2010/main" val="854464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A Characterization of Bipartite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091539"/>
                <a:ext cx="8229600" cy="5181600"/>
              </a:xfrm>
            </p:spPr>
            <p:txBody>
              <a:bodyPr/>
              <a:lstStyle/>
              <a:p>
                <a:pPr marL="0" indent="0">
                  <a:buNone/>
                  <a:defRPr/>
                </a:pPr>
                <a:r>
                  <a:rPr lang="en-US" sz="2200" dirty="0">
                    <a:solidFill>
                      <a:srgbClr val="0070C0"/>
                    </a:solidFill>
                  </a:rPr>
                  <a:t>Lemma</a:t>
                </a:r>
                <a:r>
                  <a:rPr lang="en-US" sz="2200" dirty="0"/>
                  <a:t>: Let </a:t>
                </a:r>
                <a14:m>
                  <m:oMath xmlns:m="http://schemas.openxmlformats.org/officeDocument/2006/math">
                    <m:r>
                      <a:rPr lang="en-US" sz="2200" i="1" dirty="0">
                        <a:latin typeface="Cambria Math" panose="02040503050406030204" pitchFamily="18" charset="0"/>
                      </a:rPr>
                      <m:t>𝐺</m:t>
                    </m:r>
                  </m:oMath>
                </a14:m>
                <a:r>
                  <a:rPr lang="en-US" sz="2200" dirty="0"/>
                  <a:t> be a connected graph, and let </a:t>
                </a:r>
                <a14:m>
                  <m:oMath xmlns:m="http://schemas.openxmlformats.org/officeDocument/2006/math">
                    <m:r>
                      <a:rPr lang="en-US" sz="2200" i="1" dirty="0">
                        <a:latin typeface="Cambria Math" panose="02040503050406030204" pitchFamily="18" charset="0"/>
                      </a:rPr>
                      <m:t>𝐿</m:t>
                    </m:r>
                    <m:r>
                      <a:rPr lang="en-US" sz="2200" i="1" baseline="-25000" dirty="0">
                        <a:latin typeface="Cambria Math" panose="02040503050406030204" pitchFamily="18" charset="0"/>
                      </a:rPr>
                      <m:t>0</m:t>
                    </m:r>
                    <m:r>
                      <a:rPr lang="en-US" sz="2200" i="1" dirty="0">
                        <a:latin typeface="Cambria Math" panose="02040503050406030204" pitchFamily="18" charset="0"/>
                      </a:rPr>
                      <m:t>, …, </m:t>
                    </m:r>
                    <m:sSub>
                      <m:sSubPr>
                        <m:ctrlPr>
                          <a:rPr lang="en-US" sz="2200" i="1" dirty="0">
                            <a:latin typeface="Cambria Math" panose="02040503050406030204" pitchFamily="18" charset="0"/>
                          </a:rPr>
                        </m:ctrlPr>
                      </m:sSubPr>
                      <m:e>
                        <m:r>
                          <a:rPr lang="en-US" sz="2200" i="1" dirty="0">
                            <a:latin typeface="Cambria Math" panose="02040503050406030204" pitchFamily="18" charset="0"/>
                          </a:rPr>
                          <m:t>𝐿</m:t>
                        </m:r>
                      </m:e>
                      <m:sub>
                        <m:r>
                          <a:rPr lang="en-US" sz="2200" i="1" dirty="0">
                            <a:latin typeface="Cambria Math" panose="02040503050406030204" pitchFamily="18" charset="0"/>
                          </a:rPr>
                          <m:t>𝑘</m:t>
                        </m:r>
                      </m:sub>
                    </m:sSub>
                  </m:oMath>
                </a14:m>
                <a:r>
                  <a:rPr lang="en-US" sz="2200" dirty="0"/>
                  <a:t> be the layers produced by BFS(</a:t>
                </a:r>
                <a14:m>
                  <m:oMath xmlns:m="http://schemas.openxmlformats.org/officeDocument/2006/math">
                    <m:r>
                      <a:rPr lang="en-US" sz="2200" i="1" dirty="0">
                        <a:latin typeface="Cambria Math" panose="02040503050406030204" pitchFamily="18" charset="0"/>
                      </a:rPr>
                      <m:t>𝑠</m:t>
                    </m:r>
                  </m:oMath>
                </a14:m>
                <a:r>
                  <a:rPr lang="en-US" sz="2200" dirty="0"/>
                  <a:t>).  Exactly one of the following holds.</a:t>
                </a:r>
              </a:p>
              <a:p>
                <a:pPr lvl="1">
                  <a:defRPr/>
                </a:pPr>
                <a:r>
                  <a:rPr lang="en-US" sz="2200" dirty="0"/>
                  <a:t>(</a:t>
                </a:r>
                <a:r>
                  <a:rPr lang="en-US" sz="2200" dirty="0" err="1"/>
                  <a:t>i</a:t>
                </a:r>
                <a:r>
                  <a:rPr lang="en-US" sz="2200" dirty="0"/>
                  <a:t>) No edge of </a:t>
                </a:r>
                <a14:m>
                  <m:oMath xmlns:m="http://schemas.openxmlformats.org/officeDocument/2006/math">
                    <m:r>
                      <a:rPr lang="en-US" sz="2200" i="1" dirty="0">
                        <a:latin typeface="Cambria Math" panose="02040503050406030204" pitchFamily="18" charset="0"/>
                      </a:rPr>
                      <m:t>𝐺</m:t>
                    </m:r>
                  </m:oMath>
                </a14:m>
                <a:r>
                  <a:rPr lang="en-US" sz="2200" dirty="0"/>
                  <a:t> joins two nodes of the same layer, and </a:t>
                </a:r>
                <a14:m>
                  <m:oMath xmlns:m="http://schemas.openxmlformats.org/officeDocument/2006/math">
                    <m:r>
                      <a:rPr lang="en-US" sz="2200" i="1" dirty="0">
                        <a:latin typeface="Cambria Math" panose="02040503050406030204" pitchFamily="18" charset="0"/>
                      </a:rPr>
                      <m:t>𝐺</m:t>
                    </m:r>
                  </m:oMath>
                </a14:m>
                <a:r>
                  <a:rPr lang="en-US" sz="2200" dirty="0"/>
                  <a:t> is bipartite.</a:t>
                </a:r>
              </a:p>
              <a:p>
                <a:pPr lvl="1">
                  <a:defRPr/>
                </a:pPr>
                <a:r>
                  <a:rPr lang="en-US" sz="2200" dirty="0"/>
                  <a:t>(ii)  An edge of </a:t>
                </a:r>
                <a14:m>
                  <m:oMath xmlns:m="http://schemas.openxmlformats.org/officeDocument/2006/math">
                    <m:r>
                      <a:rPr lang="en-US" sz="2200" i="1" dirty="0">
                        <a:latin typeface="Cambria Math" panose="02040503050406030204" pitchFamily="18" charset="0"/>
                      </a:rPr>
                      <m:t>𝐺</m:t>
                    </m:r>
                  </m:oMath>
                </a14:m>
                <a:r>
                  <a:rPr lang="en-US" sz="2200" dirty="0"/>
                  <a:t> joins two nodes of the same layer, and </a:t>
                </a:r>
                <a14:m>
                  <m:oMath xmlns:m="http://schemas.openxmlformats.org/officeDocument/2006/math">
                    <m:r>
                      <a:rPr lang="en-US" sz="2200" i="1" dirty="0">
                        <a:latin typeface="Cambria Math" panose="02040503050406030204" pitchFamily="18" charset="0"/>
                      </a:rPr>
                      <m:t>𝐺</m:t>
                    </m:r>
                    <m:r>
                      <a:rPr lang="en-US" sz="2200" i="1" dirty="0">
                        <a:latin typeface="Cambria Math" panose="02040503050406030204" pitchFamily="18" charset="0"/>
                      </a:rPr>
                      <m:t> </m:t>
                    </m:r>
                  </m:oMath>
                </a14:m>
                <a:r>
                  <a:rPr lang="en-US" sz="2200" dirty="0"/>
                  <a:t>contains an odd-length cycle (and hence is not bipartite).</a:t>
                </a:r>
              </a:p>
              <a:p>
                <a:pPr marL="0" indent="0">
                  <a:buNone/>
                  <a:defRPr/>
                </a:pPr>
                <a:r>
                  <a:rPr lang="en-US" sz="2200" dirty="0">
                    <a:solidFill>
                      <a:srgbClr val="0070C0"/>
                    </a:solidFill>
                  </a:rPr>
                  <a:t>Proof</a:t>
                </a:r>
                <a:r>
                  <a:rPr lang="en-US" sz="2200" dirty="0"/>
                  <a:t>.  (</a:t>
                </a:r>
                <a:r>
                  <a:rPr lang="en-US" sz="2200" dirty="0" err="1"/>
                  <a:t>i</a:t>
                </a:r>
                <a:r>
                  <a:rPr lang="en-US" sz="2200" dirty="0"/>
                  <a:t>)</a:t>
                </a:r>
              </a:p>
              <a:p>
                <a:pPr marL="0" indent="0">
                  <a:buNone/>
                  <a:defRPr/>
                </a:pPr>
                <a:r>
                  <a:rPr lang="en-US" sz="2200" dirty="0"/>
                  <a:t>Suppose no edge joins two nodes in the same layer.</a:t>
                </a:r>
              </a:p>
              <a:p>
                <a:pPr lvl="1">
                  <a:defRPr/>
                </a:pPr>
                <a:r>
                  <a:rPr lang="en-US" sz="2200" dirty="0"/>
                  <a:t>By previous lemma, all edges join nodes on adjacent levels.</a:t>
                </a:r>
              </a:p>
              <a:p>
                <a:pPr marL="0" lvl="1" indent="0">
                  <a:defRPr/>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091539"/>
                <a:ext cx="8229600" cy="5181600"/>
              </a:xfrm>
              <a:blipFill>
                <a:blip r:embed="rId3"/>
                <a:stretch>
                  <a:fillRect l="-963" t="-706" r="-59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41</a:t>
            </a:fld>
            <a:endParaRPr lang="en-US" altLang="en-US" sz="1400">
              <a:latin typeface="Tahoma" panose="020B0604030504040204" pitchFamily="34" charset="0"/>
            </a:endParaRPr>
          </a:p>
        </p:txBody>
      </p:sp>
      <p:sp>
        <p:nvSpPr>
          <p:cNvPr id="87" name="Freeform 2">
            <a:extLst>
              <a:ext uri="{FF2B5EF4-FFF2-40B4-BE49-F238E27FC236}">
                <a16:creationId xmlns:a16="http://schemas.microsoft.com/office/drawing/2014/main" id="{FA232607-F542-4B05-BA41-012AEC6F3129}"/>
              </a:ext>
            </a:extLst>
          </p:cNvPr>
          <p:cNvSpPr>
            <a:spLocks/>
          </p:cNvSpPr>
          <p:nvPr/>
        </p:nvSpPr>
        <p:spPr bwMode="auto">
          <a:xfrm>
            <a:off x="3363913" y="4629150"/>
            <a:ext cx="493712" cy="1666875"/>
          </a:xfrm>
          <a:custGeom>
            <a:avLst/>
            <a:gdLst>
              <a:gd name="T0" fmla="*/ 47 w 311"/>
              <a:gd name="T1" fmla="*/ 19 h 912"/>
              <a:gd name="T2" fmla="*/ 21 w 311"/>
              <a:gd name="T3" fmla="*/ 196 h 912"/>
              <a:gd name="T4" fmla="*/ 14 w 311"/>
              <a:gd name="T5" fmla="*/ 312 h 912"/>
              <a:gd name="T6" fmla="*/ 0 w 311"/>
              <a:gd name="T7" fmla="*/ 374 h 912"/>
              <a:gd name="T8" fmla="*/ 7 w 311"/>
              <a:gd name="T9" fmla="*/ 881 h 912"/>
              <a:gd name="T10" fmla="*/ 60 w 311"/>
              <a:gd name="T11" fmla="*/ 911 h 912"/>
              <a:gd name="T12" fmla="*/ 189 w 311"/>
              <a:gd name="T13" fmla="*/ 905 h 912"/>
              <a:gd name="T14" fmla="*/ 244 w 311"/>
              <a:gd name="T15" fmla="*/ 863 h 912"/>
              <a:gd name="T16" fmla="*/ 270 w 311"/>
              <a:gd name="T17" fmla="*/ 691 h 912"/>
              <a:gd name="T18" fmla="*/ 297 w 311"/>
              <a:gd name="T19" fmla="*/ 551 h 912"/>
              <a:gd name="T20" fmla="*/ 304 w 311"/>
              <a:gd name="T21" fmla="*/ 416 h 912"/>
              <a:gd name="T22" fmla="*/ 311 w 311"/>
              <a:gd name="T23" fmla="*/ 318 h 912"/>
              <a:gd name="T24" fmla="*/ 216 w 311"/>
              <a:gd name="T25" fmla="*/ 68 h 912"/>
              <a:gd name="T26" fmla="*/ 122 w 311"/>
              <a:gd name="T27" fmla="*/ 0 h 912"/>
              <a:gd name="T28" fmla="*/ 81 w 311"/>
              <a:gd name="T29" fmla="*/ 6 h 912"/>
              <a:gd name="T30" fmla="*/ 47 w 311"/>
              <a:gd name="T31" fmla="*/ 1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 h="912">
                <a:moveTo>
                  <a:pt x="47" y="19"/>
                </a:moveTo>
                <a:cubicBezTo>
                  <a:pt x="42" y="94"/>
                  <a:pt x="36" y="131"/>
                  <a:pt x="21" y="196"/>
                </a:cubicBezTo>
                <a:cubicBezTo>
                  <a:pt x="18" y="235"/>
                  <a:pt x="18" y="273"/>
                  <a:pt x="14" y="312"/>
                </a:cubicBezTo>
                <a:cubicBezTo>
                  <a:pt x="11" y="332"/>
                  <a:pt x="0" y="374"/>
                  <a:pt x="0" y="374"/>
                </a:cubicBezTo>
                <a:cubicBezTo>
                  <a:pt x="2" y="542"/>
                  <a:pt x="0" y="712"/>
                  <a:pt x="7" y="881"/>
                </a:cubicBezTo>
                <a:cubicBezTo>
                  <a:pt x="8" y="900"/>
                  <a:pt x="60" y="911"/>
                  <a:pt x="60" y="911"/>
                </a:cubicBezTo>
                <a:cubicBezTo>
                  <a:pt x="104" y="909"/>
                  <a:pt x="147" y="912"/>
                  <a:pt x="189" y="905"/>
                </a:cubicBezTo>
                <a:cubicBezTo>
                  <a:pt x="220" y="897"/>
                  <a:pt x="231" y="899"/>
                  <a:pt x="244" y="863"/>
                </a:cubicBezTo>
                <a:cubicBezTo>
                  <a:pt x="257" y="806"/>
                  <a:pt x="249" y="745"/>
                  <a:pt x="270" y="691"/>
                </a:cubicBezTo>
                <a:cubicBezTo>
                  <a:pt x="276" y="644"/>
                  <a:pt x="280" y="596"/>
                  <a:pt x="297" y="551"/>
                </a:cubicBezTo>
                <a:cubicBezTo>
                  <a:pt x="300" y="505"/>
                  <a:pt x="302" y="461"/>
                  <a:pt x="304" y="416"/>
                </a:cubicBezTo>
                <a:cubicBezTo>
                  <a:pt x="306" y="383"/>
                  <a:pt x="311" y="351"/>
                  <a:pt x="311" y="318"/>
                </a:cubicBezTo>
                <a:cubicBezTo>
                  <a:pt x="311" y="272"/>
                  <a:pt x="295" y="92"/>
                  <a:pt x="216" y="68"/>
                </a:cubicBezTo>
                <a:cubicBezTo>
                  <a:pt x="193" y="36"/>
                  <a:pt x="163" y="13"/>
                  <a:pt x="122" y="0"/>
                </a:cubicBezTo>
                <a:cubicBezTo>
                  <a:pt x="108" y="2"/>
                  <a:pt x="93" y="1"/>
                  <a:pt x="81" y="6"/>
                </a:cubicBezTo>
                <a:cubicBezTo>
                  <a:pt x="42" y="24"/>
                  <a:pt x="93" y="33"/>
                  <a:pt x="47" y="19"/>
                </a:cubicBezTo>
                <a:close/>
              </a:path>
            </a:pathLst>
          </a:custGeom>
          <a:noFill/>
          <a:ln>
            <a:solidFill>
              <a:schemeClr val="tx1"/>
            </a:solidFill>
          </a:ln>
          <a:effectLst/>
          <a:extLst>
            <a:ext uri="{91240B29-F687-4f45-9708-019B960494DF}">
              <a14:hiddenLine xmlns:a14="http://schemas.microsoft.com/office/drawing/2010/main" xmlns="" w="9525" cap="flat" cmpd="sng">
                <a:solidFill>
                  <a:schemeClr val="tx1"/>
                </a:solidFill>
                <a:prstDash val="solid"/>
                <a:round/>
                <a:headEnd type="none" w="med" len="med"/>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lIns="92075" tIns="46038" rIns="92075" bIns="46038"/>
          <a:lstStyle/>
          <a:p>
            <a:pPr>
              <a:defRPr/>
            </a:pPr>
            <a:endParaRPr lang="en-US" sz="3600" i="1">
              <a:latin typeface="+mn-lt"/>
              <a:cs typeface="+mn-cs"/>
            </a:endParaRPr>
          </a:p>
        </p:txBody>
      </p:sp>
      <p:sp>
        <p:nvSpPr>
          <p:cNvPr id="88" name="Freeform 3">
            <a:extLst>
              <a:ext uri="{FF2B5EF4-FFF2-40B4-BE49-F238E27FC236}">
                <a16:creationId xmlns:a16="http://schemas.microsoft.com/office/drawing/2014/main" id="{F8A9FAF6-1E94-427F-8220-0801F9D5A0B1}"/>
              </a:ext>
            </a:extLst>
          </p:cNvPr>
          <p:cNvSpPr>
            <a:spLocks/>
          </p:cNvSpPr>
          <p:nvPr/>
        </p:nvSpPr>
        <p:spPr bwMode="auto">
          <a:xfrm>
            <a:off x="2543175" y="4629150"/>
            <a:ext cx="493713" cy="1666875"/>
          </a:xfrm>
          <a:custGeom>
            <a:avLst/>
            <a:gdLst>
              <a:gd name="T0" fmla="*/ 47 w 311"/>
              <a:gd name="T1" fmla="*/ 19 h 912"/>
              <a:gd name="T2" fmla="*/ 21 w 311"/>
              <a:gd name="T3" fmla="*/ 196 h 912"/>
              <a:gd name="T4" fmla="*/ 14 w 311"/>
              <a:gd name="T5" fmla="*/ 312 h 912"/>
              <a:gd name="T6" fmla="*/ 0 w 311"/>
              <a:gd name="T7" fmla="*/ 374 h 912"/>
              <a:gd name="T8" fmla="*/ 7 w 311"/>
              <a:gd name="T9" fmla="*/ 881 h 912"/>
              <a:gd name="T10" fmla="*/ 60 w 311"/>
              <a:gd name="T11" fmla="*/ 911 h 912"/>
              <a:gd name="T12" fmla="*/ 189 w 311"/>
              <a:gd name="T13" fmla="*/ 905 h 912"/>
              <a:gd name="T14" fmla="*/ 244 w 311"/>
              <a:gd name="T15" fmla="*/ 863 h 912"/>
              <a:gd name="T16" fmla="*/ 270 w 311"/>
              <a:gd name="T17" fmla="*/ 691 h 912"/>
              <a:gd name="T18" fmla="*/ 297 w 311"/>
              <a:gd name="T19" fmla="*/ 551 h 912"/>
              <a:gd name="T20" fmla="*/ 304 w 311"/>
              <a:gd name="T21" fmla="*/ 416 h 912"/>
              <a:gd name="T22" fmla="*/ 311 w 311"/>
              <a:gd name="T23" fmla="*/ 318 h 912"/>
              <a:gd name="T24" fmla="*/ 216 w 311"/>
              <a:gd name="T25" fmla="*/ 68 h 912"/>
              <a:gd name="T26" fmla="*/ 122 w 311"/>
              <a:gd name="T27" fmla="*/ 0 h 912"/>
              <a:gd name="T28" fmla="*/ 81 w 311"/>
              <a:gd name="T29" fmla="*/ 6 h 912"/>
              <a:gd name="T30" fmla="*/ 47 w 311"/>
              <a:gd name="T31" fmla="*/ 1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 h="912">
                <a:moveTo>
                  <a:pt x="47" y="19"/>
                </a:moveTo>
                <a:cubicBezTo>
                  <a:pt x="42" y="94"/>
                  <a:pt x="36" y="131"/>
                  <a:pt x="21" y="196"/>
                </a:cubicBezTo>
                <a:cubicBezTo>
                  <a:pt x="18" y="235"/>
                  <a:pt x="18" y="273"/>
                  <a:pt x="14" y="312"/>
                </a:cubicBezTo>
                <a:cubicBezTo>
                  <a:pt x="11" y="332"/>
                  <a:pt x="0" y="374"/>
                  <a:pt x="0" y="374"/>
                </a:cubicBezTo>
                <a:cubicBezTo>
                  <a:pt x="2" y="542"/>
                  <a:pt x="0" y="712"/>
                  <a:pt x="7" y="881"/>
                </a:cubicBezTo>
                <a:cubicBezTo>
                  <a:pt x="8" y="900"/>
                  <a:pt x="60" y="911"/>
                  <a:pt x="60" y="911"/>
                </a:cubicBezTo>
                <a:cubicBezTo>
                  <a:pt x="104" y="909"/>
                  <a:pt x="147" y="912"/>
                  <a:pt x="189" y="905"/>
                </a:cubicBezTo>
                <a:cubicBezTo>
                  <a:pt x="220" y="897"/>
                  <a:pt x="231" y="899"/>
                  <a:pt x="244" y="863"/>
                </a:cubicBezTo>
                <a:cubicBezTo>
                  <a:pt x="257" y="806"/>
                  <a:pt x="249" y="745"/>
                  <a:pt x="270" y="691"/>
                </a:cubicBezTo>
                <a:cubicBezTo>
                  <a:pt x="276" y="644"/>
                  <a:pt x="280" y="596"/>
                  <a:pt x="297" y="551"/>
                </a:cubicBezTo>
                <a:cubicBezTo>
                  <a:pt x="300" y="505"/>
                  <a:pt x="302" y="461"/>
                  <a:pt x="304" y="416"/>
                </a:cubicBezTo>
                <a:cubicBezTo>
                  <a:pt x="306" y="383"/>
                  <a:pt x="311" y="351"/>
                  <a:pt x="311" y="318"/>
                </a:cubicBezTo>
                <a:cubicBezTo>
                  <a:pt x="311" y="272"/>
                  <a:pt x="295" y="92"/>
                  <a:pt x="216" y="68"/>
                </a:cubicBezTo>
                <a:cubicBezTo>
                  <a:pt x="193" y="36"/>
                  <a:pt x="163" y="13"/>
                  <a:pt x="122" y="0"/>
                </a:cubicBezTo>
                <a:cubicBezTo>
                  <a:pt x="108" y="2"/>
                  <a:pt x="93" y="1"/>
                  <a:pt x="81" y="6"/>
                </a:cubicBezTo>
                <a:cubicBezTo>
                  <a:pt x="42" y="24"/>
                  <a:pt x="93" y="33"/>
                  <a:pt x="47" y="19"/>
                </a:cubicBezTo>
                <a:close/>
              </a:path>
            </a:pathLst>
          </a:custGeom>
          <a:noFill/>
          <a:ln>
            <a:solidFill>
              <a:schemeClr val="tx1"/>
            </a:solidFill>
          </a:ln>
          <a:effectLst/>
          <a:extLst>
            <a:ext uri="{91240B29-F687-4f45-9708-019B960494DF}">
              <a14:hiddenLine xmlns:a14="http://schemas.microsoft.com/office/drawing/2010/main" xmlns="" w="9525" cap="flat" cmpd="sng">
                <a:solidFill>
                  <a:schemeClr val="tx1"/>
                </a:solidFill>
                <a:prstDash val="solid"/>
                <a:round/>
                <a:headEnd type="none" w="med" len="med"/>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lIns="92075" tIns="46038" rIns="92075" bIns="46038"/>
          <a:lstStyle/>
          <a:p>
            <a:pPr>
              <a:defRPr/>
            </a:pPr>
            <a:endParaRPr lang="en-US" sz="3600" i="1">
              <a:latin typeface="+mn-lt"/>
              <a:cs typeface="+mn-cs"/>
            </a:endParaRPr>
          </a:p>
        </p:txBody>
      </p:sp>
      <p:sp>
        <p:nvSpPr>
          <p:cNvPr id="89" name="Freeform 4">
            <a:extLst>
              <a:ext uri="{FF2B5EF4-FFF2-40B4-BE49-F238E27FC236}">
                <a16:creationId xmlns:a16="http://schemas.microsoft.com/office/drawing/2014/main" id="{8E66EA4A-B772-4333-A18C-3F2572C1AC11}"/>
              </a:ext>
            </a:extLst>
          </p:cNvPr>
          <p:cNvSpPr>
            <a:spLocks/>
          </p:cNvSpPr>
          <p:nvPr/>
        </p:nvSpPr>
        <p:spPr bwMode="auto">
          <a:xfrm>
            <a:off x="1724025" y="4648200"/>
            <a:ext cx="493713" cy="1666875"/>
          </a:xfrm>
          <a:custGeom>
            <a:avLst/>
            <a:gdLst>
              <a:gd name="T0" fmla="*/ 47 w 311"/>
              <a:gd name="T1" fmla="*/ 19 h 912"/>
              <a:gd name="T2" fmla="*/ 21 w 311"/>
              <a:gd name="T3" fmla="*/ 196 h 912"/>
              <a:gd name="T4" fmla="*/ 14 w 311"/>
              <a:gd name="T5" fmla="*/ 312 h 912"/>
              <a:gd name="T6" fmla="*/ 0 w 311"/>
              <a:gd name="T7" fmla="*/ 374 h 912"/>
              <a:gd name="T8" fmla="*/ 7 w 311"/>
              <a:gd name="T9" fmla="*/ 881 h 912"/>
              <a:gd name="T10" fmla="*/ 60 w 311"/>
              <a:gd name="T11" fmla="*/ 911 h 912"/>
              <a:gd name="T12" fmla="*/ 189 w 311"/>
              <a:gd name="T13" fmla="*/ 905 h 912"/>
              <a:gd name="T14" fmla="*/ 244 w 311"/>
              <a:gd name="T15" fmla="*/ 863 h 912"/>
              <a:gd name="T16" fmla="*/ 270 w 311"/>
              <a:gd name="T17" fmla="*/ 691 h 912"/>
              <a:gd name="T18" fmla="*/ 297 w 311"/>
              <a:gd name="T19" fmla="*/ 551 h 912"/>
              <a:gd name="T20" fmla="*/ 304 w 311"/>
              <a:gd name="T21" fmla="*/ 416 h 912"/>
              <a:gd name="T22" fmla="*/ 311 w 311"/>
              <a:gd name="T23" fmla="*/ 318 h 912"/>
              <a:gd name="T24" fmla="*/ 216 w 311"/>
              <a:gd name="T25" fmla="*/ 68 h 912"/>
              <a:gd name="T26" fmla="*/ 122 w 311"/>
              <a:gd name="T27" fmla="*/ 0 h 912"/>
              <a:gd name="T28" fmla="*/ 81 w 311"/>
              <a:gd name="T29" fmla="*/ 6 h 912"/>
              <a:gd name="T30" fmla="*/ 47 w 311"/>
              <a:gd name="T31" fmla="*/ 19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1" h="912">
                <a:moveTo>
                  <a:pt x="47" y="19"/>
                </a:moveTo>
                <a:cubicBezTo>
                  <a:pt x="42" y="94"/>
                  <a:pt x="36" y="131"/>
                  <a:pt x="21" y="196"/>
                </a:cubicBezTo>
                <a:cubicBezTo>
                  <a:pt x="18" y="235"/>
                  <a:pt x="18" y="273"/>
                  <a:pt x="14" y="312"/>
                </a:cubicBezTo>
                <a:cubicBezTo>
                  <a:pt x="11" y="332"/>
                  <a:pt x="0" y="374"/>
                  <a:pt x="0" y="374"/>
                </a:cubicBezTo>
                <a:cubicBezTo>
                  <a:pt x="2" y="542"/>
                  <a:pt x="0" y="712"/>
                  <a:pt x="7" y="881"/>
                </a:cubicBezTo>
                <a:cubicBezTo>
                  <a:pt x="8" y="900"/>
                  <a:pt x="60" y="911"/>
                  <a:pt x="60" y="911"/>
                </a:cubicBezTo>
                <a:cubicBezTo>
                  <a:pt x="104" y="909"/>
                  <a:pt x="147" y="912"/>
                  <a:pt x="189" y="905"/>
                </a:cubicBezTo>
                <a:cubicBezTo>
                  <a:pt x="220" y="897"/>
                  <a:pt x="231" y="899"/>
                  <a:pt x="244" y="863"/>
                </a:cubicBezTo>
                <a:cubicBezTo>
                  <a:pt x="257" y="806"/>
                  <a:pt x="249" y="745"/>
                  <a:pt x="270" y="691"/>
                </a:cubicBezTo>
                <a:cubicBezTo>
                  <a:pt x="276" y="644"/>
                  <a:pt x="280" y="596"/>
                  <a:pt x="297" y="551"/>
                </a:cubicBezTo>
                <a:cubicBezTo>
                  <a:pt x="300" y="505"/>
                  <a:pt x="302" y="461"/>
                  <a:pt x="304" y="416"/>
                </a:cubicBezTo>
                <a:cubicBezTo>
                  <a:pt x="306" y="383"/>
                  <a:pt x="311" y="351"/>
                  <a:pt x="311" y="318"/>
                </a:cubicBezTo>
                <a:cubicBezTo>
                  <a:pt x="311" y="272"/>
                  <a:pt x="295" y="92"/>
                  <a:pt x="216" y="68"/>
                </a:cubicBezTo>
                <a:cubicBezTo>
                  <a:pt x="193" y="36"/>
                  <a:pt x="163" y="13"/>
                  <a:pt x="122" y="0"/>
                </a:cubicBezTo>
                <a:cubicBezTo>
                  <a:pt x="108" y="2"/>
                  <a:pt x="93" y="1"/>
                  <a:pt x="81" y="6"/>
                </a:cubicBezTo>
                <a:cubicBezTo>
                  <a:pt x="42" y="24"/>
                  <a:pt x="93" y="33"/>
                  <a:pt x="47" y="19"/>
                </a:cubicBezTo>
                <a:close/>
              </a:path>
            </a:pathLst>
          </a:custGeom>
          <a:noFill/>
          <a:ln>
            <a:solidFill>
              <a:schemeClr val="tx1"/>
            </a:solidFill>
          </a:ln>
          <a:effectLst/>
          <a:extLst>
            <a:ext uri="{91240B29-F687-4f45-9708-019B960494DF}">
              <a14:hiddenLine xmlns:a14="http://schemas.microsoft.com/office/drawing/2010/main" xmlns="" w="9525" cap="flat" cmpd="sng">
                <a:solidFill>
                  <a:schemeClr val="tx1"/>
                </a:solidFill>
                <a:prstDash val="solid"/>
                <a:round/>
                <a:headEnd type="none" w="med" len="med"/>
                <a:tailEnd type="none" w="sm" len="sm"/>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lIns="92075" tIns="46038" rIns="92075" bIns="46038"/>
          <a:lstStyle/>
          <a:p>
            <a:pPr>
              <a:defRPr/>
            </a:pPr>
            <a:endParaRPr lang="en-US" sz="3600" i="1">
              <a:latin typeface="+mn-lt"/>
              <a:cs typeface="+mn-cs"/>
            </a:endParaRPr>
          </a:p>
        </p:txBody>
      </p:sp>
      <p:sp>
        <p:nvSpPr>
          <p:cNvPr id="90" name="Oval 7">
            <a:extLst>
              <a:ext uri="{FF2B5EF4-FFF2-40B4-BE49-F238E27FC236}">
                <a16:creationId xmlns:a16="http://schemas.microsoft.com/office/drawing/2014/main" id="{AE506983-EBA5-4B7C-91D1-529A1ACF6D0D}"/>
              </a:ext>
            </a:extLst>
          </p:cNvPr>
          <p:cNvSpPr>
            <a:spLocks noChangeArrowheads="1"/>
          </p:cNvSpPr>
          <p:nvPr/>
        </p:nvSpPr>
        <p:spPr bwMode="auto">
          <a:xfrm>
            <a:off x="1857375" y="4829175"/>
            <a:ext cx="152400" cy="15240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1" name="Oval 8">
            <a:extLst>
              <a:ext uri="{FF2B5EF4-FFF2-40B4-BE49-F238E27FC236}">
                <a16:creationId xmlns:a16="http://schemas.microsoft.com/office/drawing/2014/main" id="{C9403DC0-7F02-4867-A9AA-ED81395CB399}"/>
              </a:ext>
            </a:extLst>
          </p:cNvPr>
          <p:cNvSpPr>
            <a:spLocks noChangeArrowheads="1"/>
          </p:cNvSpPr>
          <p:nvPr/>
        </p:nvSpPr>
        <p:spPr bwMode="auto">
          <a:xfrm>
            <a:off x="1857375" y="5286375"/>
            <a:ext cx="152400" cy="15240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2" name="Oval 9">
            <a:extLst>
              <a:ext uri="{FF2B5EF4-FFF2-40B4-BE49-F238E27FC236}">
                <a16:creationId xmlns:a16="http://schemas.microsoft.com/office/drawing/2014/main" id="{E8EC804A-E0A1-45D7-99AF-8520C55D1E33}"/>
              </a:ext>
            </a:extLst>
          </p:cNvPr>
          <p:cNvSpPr>
            <a:spLocks noChangeArrowheads="1"/>
          </p:cNvSpPr>
          <p:nvPr/>
        </p:nvSpPr>
        <p:spPr bwMode="auto">
          <a:xfrm>
            <a:off x="1857375" y="5743575"/>
            <a:ext cx="152400" cy="15240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3" name="Oval 10">
            <a:extLst>
              <a:ext uri="{FF2B5EF4-FFF2-40B4-BE49-F238E27FC236}">
                <a16:creationId xmlns:a16="http://schemas.microsoft.com/office/drawing/2014/main" id="{0B748B63-72BA-416C-ABCE-278AB834F338}"/>
              </a:ext>
            </a:extLst>
          </p:cNvPr>
          <p:cNvSpPr>
            <a:spLocks noChangeArrowheads="1"/>
          </p:cNvSpPr>
          <p:nvPr/>
        </p:nvSpPr>
        <p:spPr bwMode="auto">
          <a:xfrm>
            <a:off x="1219200" y="5286375"/>
            <a:ext cx="152400" cy="152400"/>
          </a:xfrm>
          <a:prstGeom prst="ellipse">
            <a:avLst/>
          </a:prstGeom>
          <a:solidFill>
            <a:srgbClr val="3399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4" name="Oval 11">
            <a:extLst>
              <a:ext uri="{FF2B5EF4-FFF2-40B4-BE49-F238E27FC236}">
                <a16:creationId xmlns:a16="http://schemas.microsoft.com/office/drawing/2014/main" id="{6923477B-74A4-46CF-80A9-F43B023C1D1B}"/>
              </a:ext>
            </a:extLst>
          </p:cNvPr>
          <p:cNvSpPr>
            <a:spLocks noChangeArrowheads="1"/>
          </p:cNvSpPr>
          <p:nvPr/>
        </p:nvSpPr>
        <p:spPr bwMode="auto">
          <a:xfrm>
            <a:off x="2695575" y="4829175"/>
            <a:ext cx="152400" cy="152400"/>
          </a:xfrm>
          <a:prstGeom prst="ellipse">
            <a:avLst/>
          </a:prstGeom>
          <a:solidFill>
            <a:srgbClr val="3399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5" name="Oval 12">
            <a:extLst>
              <a:ext uri="{FF2B5EF4-FFF2-40B4-BE49-F238E27FC236}">
                <a16:creationId xmlns:a16="http://schemas.microsoft.com/office/drawing/2014/main" id="{D3C1E115-3F7F-4629-989D-9453393B62A6}"/>
              </a:ext>
            </a:extLst>
          </p:cNvPr>
          <p:cNvSpPr>
            <a:spLocks noChangeArrowheads="1"/>
          </p:cNvSpPr>
          <p:nvPr/>
        </p:nvSpPr>
        <p:spPr bwMode="auto">
          <a:xfrm>
            <a:off x="2695575" y="5286375"/>
            <a:ext cx="152400" cy="152400"/>
          </a:xfrm>
          <a:prstGeom prst="ellipse">
            <a:avLst/>
          </a:prstGeom>
          <a:solidFill>
            <a:srgbClr val="3399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6" name="Oval 13">
            <a:extLst>
              <a:ext uri="{FF2B5EF4-FFF2-40B4-BE49-F238E27FC236}">
                <a16:creationId xmlns:a16="http://schemas.microsoft.com/office/drawing/2014/main" id="{85684601-612A-417B-AE8E-F920AC426B54}"/>
              </a:ext>
            </a:extLst>
          </p:cNvPr>
          <p:cNvSpPr>
            <a:spLocks noChangeArrowheads="1"/>
          </p:cNvSpPr>
          <p:nvPr/>
        </p:nvSpPr>
        <p:spPr bwMode="auto">
          <a:xfrm>
            <a:off x="2695575" y="5743575"/>
            <a:ext cx="152400" cy="152400"/>
          </a:xfrm>
          <a:prstGeom prst="ellipse">
            <a:avLst/>
          </a:prstGeom>
          <a:solidFill>
            <a:srgbClr val="3399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7" name="Oval 14">
            <a:extLst>
              <a:ext uri="{FF2B5EF4-FFF2-40B4-BE49-F238E27FC236}">
                <a16:creationId xmlns:a16="http://schemas.microsoft.com/office/drawing/2014/main" id="{A50229BA-F4F9-4B53-818B-1D195A842E4A}"/>
              </a:ext>
            </a:extLst>
          </p:cNvPr>
          <p:cNvSpPr>
            <a:spLocks noChangeArrowheads="1"/>
          </p:cNvSpPr>
          <p:nvPr/>
        </p:nvSpPr>
        <p:spPr bwMode="auto">
          <a:xfrm>
            <a:off x="3514725" y="5286375"/>
            <a:ext cx="152400" cy="15240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sp>
        <p:nvSpPr>
          <p:cNvPr id="98" name="Oval 15">
            <a:extLst>
              <a:ext uri="{FF2B5EF4-FFF2-40B4-BE49-F238E27FC236}">
                <a16:creationId xmlns:a16="http://schemas.microsoft.com/office/drawing/2014/main" id="{0CABAB7C-E973-4836-9687-7FCD05125B83}"/>
              </a:ext>
            </a:extLst>
          </p:cNvPr>
          <p:cNvSpPr>
            <a:spLocks noChangeArrowheads="1"/>
          </p:cNvSpPr>
          <p:nvPr/>
        </p:nvSpPr>
        <p:spPr bwMode="auto">
          <a:xfrm>
            <a:off x="3514725" y="5743575"/>
            <a:ext cx="152400" cy="15240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cxnSp>
        <p:nvCxnSpPr>
          <p:cNvPr id="99" name="AutoShape 16">
            <a:extLst>
              <a:ext uri="{FF2B5EF4-FFF2-40B4-BE49-F238E27FC236}">
                <a16:creationId xmlns:a16="http://schemas.microsoft.com/office/drawing/2014/main" id="{9A7999AE-AA7A-4EB0-B0AA-AF02BD47D06A}"/>
              </a:ext>
            </a:extLst>
          </p:cNvPr>
          <p:cNvCxnSpPr>
            <a:cxnSpLocks noChangeShapeType="1"/>
            <a:stCxn id="90" idx="6"/>
            <a:endCxn id="94" idx="2"/>
          </p:cNvCxnSpPr>
          <p:nvPr/>
        </p:nvCxnSpPr>
        <p:spPr bwMode="auto">
          <a:xfrm>
            <a:off x="2009775" y="4905375"/>
            <a:ext cx="68580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0" name="AutoShape 17">
            <a:extLst>
              <a:ext uri="{FF2B5EF4-FFF2-40B4-BE49-F238E27FC236}">
                <a16:creationId xmlns:a16="http://schemas.microsoft.com/office/drawing/2014/main" id="{CABC4726-9758-4250-83BD-BF05F78A1E7F}"/>
              </a:ext>
            </a:extLst>
          </p:cNvPr>
          <p:cNvCxnSpPr>
            <a:cxnSpLocks noChangeShapeType="1"/>
            <a:stCxn id="91" idx="7"/>
            <a:endCxn id="94" idx="3"/>
          </p:cNvCxnSpPr>
          <p:nvPr/>
        </p:nvCxnSpPr>
        <p:spPr bwMode="auto">
          <a:xfrm flipV="1">
            <a:off x="1987550" y="4959350"/>
            <a:ext cx="730250" cy="34925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1" name="AutoShape 18">
            <a:extLst>
              <a:ext uri="{FF2B5EF4-FFF2-40B4-BE49-F238E27FC236}">
                <a16:creationId xmlns:a16="http://schemas.microsoft.com/office/drawing/2014/main" id="{4BCE547F-9B6D-400E-A13B-5D90EECC2BFF}"/>
              </a:ext>
            </a:extLst>
          </p:cNvPr>
          <p:cNvCxnSpPr>
            <a:cxnSpLocks noChangeShapeType="1"/>
            <a:stCxn id="91" idx="6"/>
            <a:endCxn id="95" idx="2"/>
          </p:cNvCxnSpPr>
          <p:nvPr/>
        </p:nvCxnSpPr>
        <p:spPr bwMode="auto">
          <a:xfrm>
            <a:off x="2009775" y="5362575"/>
            <a:ext cx="68580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2" name="AutoShape 19">
            <a:extLst>
              <a:ext uri="{FF2B5EF4-FFF2-40B4-BE49-F238E27FC236}">
                <a16:creationId xmlns:a16="http://schemas.microsoft.com/office/drawing/2014/main" id="{EF4D18FA-C752-4562-84A5-3874DE68B8A3}"/>
              </a:ext>
            </a:extLst>
          </p:cNvPr>
          <p:cNvCxnSpPr>
            <a:cxnSpLocks noChangeShapeType="1"/>
            <a:stCxn id="92" idx="6"/>
            <a:endCxn id="96" idx="2"/>
          </p:cNvCxnSpPr>
          <p:nvPr/>
        </p:nvCxnSpPr>
        <p:spPr bwMode="auto">
          <a:xfrm>
            <a:off x="2009775" y="5819775"/>
            <a:ext cx="68580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3" name="AutoShape 20">
            <a:extLst>
              <a:ext uri="{FF2B5EF4-FFF2-40B4-BE49-F238E27FC236}">
                <a16:creationId xmlns:a16="http://schemas.microsoft.com/office/drawing/2014/main" id="{59993B1D-5FD0-4336-BCD7-F68A69B217CA}"/>
              </a:ext>
            </a:extLst>
          </p:cNvPr>
          <p:cNvCxnSpPr>
            <a:cxnSpLocks noChangeShapeType="1"/>
            <a:stCxn id="93" idx="7"/>
            <a:endCxn id="90" idx="2"/>
          </p:cNvCxnSpPr>
          <p:nvPr/>
        </p:nvCxnSpPr>
        <p:spPr bwMode="auto">
          <a:xfrm flipV="1">
            <a:off x="1349375" y="4905375"/>
            <a:ext cx="508000" cy="4032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4" name="AutoShape 21">
            <a:extLst>
              <a:ext uri="{FF2B5EF4-FFF2-40B4-BE49-F238E27FC236}">
                <a16:creationId xmlns:a16="http://schemas.microsoft.com/office/drawing/2014/main" id="{A4B7E2BE-A21A-4A1B-9793-9D33CF382FFF}"/>
              </a:ext>
            </a:extLst>
          </p:cNvPr>
          <p:cNvCxnSpPr>
            <a:cxnSpLocks noChangeShapeType="1"/>
            <a:stCxn id="93" idx="6"/>
            <a:endCxn id="91" idx="2"/>
          </p:cNvCxnSpPr>
          <p:nvPr/>
        </p:nvCxnSpPr>
        <p:spPr bwMode="auto">
          <a:xfrm>
            <a:off x="1371600" y="5362575"/>
            <a:ext cx="485775"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5" name="AutoShape 22">
            <a:extLst>
              <a:ext uri="{FF2B5EF4-FFF2-40B4-BE49-F238E27FC236}">
                <a16:creationId xmlns:a16="http://schemas.microsoft.com/office/drawing/2014/main" id="{BBED10D6-AC2C-42DA-9DC0-818C44F93D21}"/>
              </a:ext>
            </a:extLst>
          </p:cNvPr>
          <p:cNvCxnSpPr>
            <a:cxnSpLocks noChangeShapeType="1"/>
            <a:stCxn id="93" idx="5"/>
            <a:endCxn id="92" idx="2"/>
          </p:cNvCxnSpPr>
          <p:nvPr/>
        </p:nvCxnSpPr>
        <p:spPr bwMode="auto">
          <a:xfrm>
            <a:off x="1349375" y="5416550"/>
            <a:ext cx="508000" cy="4032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6" name="AutoShape 23">
            <a:extLst>
              <a:ext uri="{FF2B5EF4-FFF2-40B4-BE49-F238E27FC236}">
                <a16:creationId xmlns:a16="http://schemas.microsoft.com/office/drawing/2014/main" id="{D4AF66DC-F34A-4E45-AFE6-A664F8DB02F5}"/>
              </a:ext>
            </a:extLst>
          </p:cNvPr>
          <p:cNvCxnSpPr>
            <a:cxnSpLocks noChangeShapeType="1"/>
            <a:stCxn id="94" idx="5"/>
            <a:endCxn id="97" idx="1"/>
          </p:cNvCxnSpPr>
          <p:nvPr/>
        </p:nvCxnSpPr>
        <p:spPr bwMode="auto">
          <a:xfrm>
            <a:off x="2825750" y="4959350"/>
            <a:ext cx="711200" cy="34925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7" name="AutoShape 24">
            <a:extLst>
              <a:ext uri="{FF2B5EF4-FFF2-40B4-BE49-F238E27FC236}">
                <a16:creationId xmlns:a16="http://schemas.microsoft.com/office/drawing/2014/main" id="{FDB14091-2F75-44B2-A6A7-32F68EE75513}"/>
              </a:ext>
            </a:extLst>
          </p:cNvPr>
          <p:cNvCxnSpPr>
            <a:cxnSpLocks noChangeShapeType="1"/>
            <a:stCxn id="96" idx="6"/>
            <a:endCxn id="97" idx="3"/>
          </p:cNvCxnSpPr>
          <p:nvPr/>
        </p:nvCxnSpPr>
        <p:spPr bwMode="auto">
          <a:xfrm flipV="1">
            <a:off x="2847975" y="5416550"/>
            <a:ext cx="688975" cy="4032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08" name="AutoShape 25">
            <a:extLst>
              <a:ext uri="{FF2B5EF4-FFF2-40B4-BE49-F238E27FC236}">
                <a16:creationId xmlns:a16="http://schemas.microsoft.com/office/drawing/2014/main" id="{88E0D54A-C4B0-47C2-9AFE-916515C46118}"/>
              </a:ext>
            </a:extLst>
          </p:cNvPr>
          <p:cNvCxnSpPr>
            <a:cxnSpLocks noChangeShapeType="1"/>
            <a:stCxn id="95" idx="6"/>
            <a:endCxn id="98" idx="1"/>
          </p:cNvCxnSpPr>
          <p:nvPr/>
        </p:nvCxnSpPr>
        <p:spPr bwMode="auto">
          <a:xfrm>
            <a:off x="2847975" y="5362575"/>
            <a:ext cx="688975" cy="4032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09" name="Oval 26">
            <a:extLst>
              <a:ext uri="{FF2B5EF4-FFF2-40B4-BE49-F238E27FC236}">
                <a16:creationId xmlns:a16="http://schemas.microsoft.com/office/drawing/2014/main" id="{05AE9FA5-DD36-42E7-A8FF-FDD3B310E8E8}"/>
              </a:ext>
            </a:extLst>
          </p:cNvPr>
          <p:cNvSpPr>
            <a:spLocks noChangeArrowheads="1"/>
          </p:cNvSpPr>
          <p:nvPr/>
        </p:nvSpPr>
        <p:spPr bwMode="auto">
          <a:xfrm>
            <a:off x="3514725" y="4829175"/>
            <a:ext cx="152400" cy="15240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cxnSp>
        <p:nvCxnSpPr>
          <p:cNvPr id="110" name="AutoShape 27">
            <a:extLst>
              <a:ext uri="{FF2B5EF4-FFF2-40B4-BE49-F238E27FC236}">
                <a16:creationId xmlns:a16="http://schemas.microsoft.com/office/drawing/2014/main" id="{14ECE84E-2B5E-4BFA-88F2-6341D02E8DAA}"/>
              </a:ext>
            </a:extLst>
          </p:cNvPr>
          <p:cNvCxnSpPr>
            <a:cxnSpLocks noChangeShapeType="1"/>
            <a:stCxn id="94" idx="6"/>
            <a:endCxn id="109" idx="2"/>
          </p:cNvCxnSpPr>
          <p:nvPr/>
        </p:nvCxnSpPr>
        <p:spPr bwMode="auto">
          <a:xfrm>
            <a:off x="2847975" y="4905375"/>
            <a:ext cx="66675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111" name="Text Box 28">
            <a:extLst>
              <a:ext uri="{FF2B5EF4-FFF2-40B4-BE49-F238E27FC236}">
                <a16:creationId xmlns:a16="http://schemas.microsoft.com/office/drawing/2014/main" id="{4DB07BD7-5991-4406-8C51-7F86950B2D36}"/>
              </a:ext>
            </a:extLst>
          </p:cNvPr>
          <p:cNvSpPr txBox="1">
            <a:spLocks noChangeArrowheads="1"/>
          </p:cNvSpPr>
          <p:nvPr/>
        </p:nvSpPr>
        <p:spPr bwMode="auto">
          <a:xfrm>
            <a:off x="2209800" y="6373813"/>
            <a:ext cx="911245" cy="3699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800" i="1">
                <a:latin typeface="+mn-lt"/>
                <a:cs typeface="+mn-cs"/>
              </a:rPr>
              <a:t>Case (i)</a:t>
            </a:r>
          </a:p>
        </p:txBody>
      </p:sp>
      <p:sp>
        <p:nvSpPr>
          <p:cNvPr id="112" name="Text Box 29">
            <a:extLst>
              <a:ext uri="{FF2B5EF4-FFF2-40B4-BE49-F238E27FC236}">
                <a16:creationId xmlns:a16="http://schemas.microsoft.com/office/drawing/2014/main" id="{360BA3C0-98F6-4BA8-A994-208AA2B662D8}"/>
              </a:ext>
            </a:extLst>
          </p:cNvPr>
          <p:cNvSpPr txBox="1">
            <a:spLocks noChangeArrowheads="1"/>
          </p:cNvSpPr>
          <p:nvPr/>
        </p:nvSpPr>
        <p:spPr bwMode="auto">
          <a:xfrm>
            <a:off x="1752600" y="5967413"/>
            <a:ext cx="367121"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600" i="1">
                <a:latin typeface="+mn-lt"/>
                <a:cs typeface="+mn-cs"/>
              </a:rPr>
              <a:t>L</a:t>
            </a:r>
            <a:r>
              <a:rPr kumimoji="1" lang="en-US" sz="1600" i="1" baseline="-25000">
                <a:latin typeface="+mn-lt"/>
                <a:cs typeface="+mn-cs"/>
              </a:rPr>
              <a:t>1</a:t>
            </a:r>
          </a:p>
        </p:txBody>
      </p:sp>
      <p:sp>
        <p:nvSpPr>
          <p:cNvPr id="113" name="Text Box 30">
            <a:extLst>
              <a:ext uri="{FF2B5EF4-FFF2-40B4-BE49-F238E27FC236}">
                <a16:creationId xmlns:a16="http://schemas.microsoft.com/office/drawing/2014/main" id="{DE203289-0421-4943-9382-589F3667CEAA}"/>
              </a:ext>
            </a:extLst>
          </p:cNvPr>
          <p:cNvSpPr txBox="1">
            <a:spLocks noChangeArrowheads="1"/>
          </p:cNvSpPr>
          <p:nvPr/>
        </p:nvSpPr>
        <p:spPr bwMode="auto">
          <a:xfrm>
            <a:off x="2600325" y="5962650"/>
            <a:ext cx="367121"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600" i="1">
                <a:latin typeface="+mn-lt"/>
                <a:cs typeface="+mn-cs"/>
              </a:rPr>
              <a:t>L</a:t>
            </a:r>
            <a:r>
              <a:rPr kumimoji="1" lang="en-US" sz="1600" i="1" baseline="-25000">
                <a:latin typeface="+mn-lt"/>
                <a:cs typeface="+mn-cs"/>
              </a:rPr>
              <a:t>2</a:t>
            </a:r>
          </a:p>
        </p:txBody>
      </p:sp>
      <p:sp>
        <p:nvSpPr>
          <p:cNvPr id="114" name="Text Box 31">
            <a:extLst>
              <a:ext uri="{FF2B5EF4-FFF2-40B4-BE49-F238E27FC236}">
                <a16:creationId xmlns:a16="http://schemas.microsoft.com/office/drawing/2014/main" id="{74DDB34B-D22F-47AE-A0D9-06DE078C3B10}"/>
              </a:ext>
            </a:extLst>
          </p:cNvPr>
          <p:cNvSpPr txBox="1">
            <a:spLocks noChangeArrowheads="1"/>
          </p:cNvSpPr>
          <p:nvPr/>
        </p:nvSpPr>
        <p:spPr bwMode="auto">
          <a:xfrm>
            <a:off x="3419475" y="5962650"/>
            <a:ext cx="367121" cy="3391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600" i="1">
                <a:latin typeface="+mn-lt"/>
                <a:cs typeface="+mn-cs"/>
              </a:rPr>
              <a:t>L</a:t>
            </a:r>
            <a:r>
              <a:rPr kumimoji="1" lang="en-US" sz="1600" i="1" baseline="-25000">
                <a:latin typeface="+mn-lt"/>
                <a:cs typeface="+mn-cs"/>
              </a:rPr>
              <a:t>3</a:t>
            </a:r>
          </a:p>
        </p:txBody>
      </p:sp>
      <p:cxnSp>
        <p:nvCxnSpPr>
          <p:cNvPr id="146" name="AutoShape 46">
            <a:extLst>
              <a:ext uri="{FF2B5EF4-FFF2-40B4-BE49-F238E27FC236}">
                <a16:creationId xmlns:a16="http://schemas.microsoft.com/office/drawing/2014/main" id="{A4BF446E-612F-4841-B1AF-39716D7166C5}"/>
              </a:ext>
            </a:extLst>
          </p:cNvPr>
          <p:cNvCxnSpPr>
            <a:cxnSpLocks noChangeShapeType="1"/>
            <a:stCxn id="90" idx="6"/>
            <a:endCxn id="95" idx="1"/>
          </p:cNvCxnSpPr>
          <p:nvPr/>
        </p:nvCxnSpPr>
        <p:spPr bwMode="auto">
          <a:xfrm>
            <a:off x="2009775" y="4905375"/>
            <a:ext cx="708118" cy="403318"/>
          </a:xfrm>
          <a:prstGeom prst="straightConnector1">
            <a:avLst/>
          </a:prstGeom>
          <a:noFill/>
          <a:ln w="38100" cap="rnd">
            <a:solidFill>
              <a:schemeClr val="tx1"/>
            </a:solidFill>
            <a:prstDash val="sysDot"/>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147" name="AutoShape 46">
            <a:extLst>
              <a:ext uri="{FF2B5EF4-FFF2-40B4-BE49-F238E27FC236}">
                <a16:creationId xmlns:a16="http://schemas.microsoft.com/office/drawing/2014/main" id="{552A8ADE-8293-44A7-B250-4F812739F609}"/>
              </a:ext>
            </a:extLst>
          </p:cNvPr>
          <p:cNvCxnSpPr>
            <a:cxnSpLocks noChangeShapeType="1"/>
            <a:stCxn id="92" idx="7"/>
            <a:endCxn id="95" idx="3"/>
          </p:cNvCxnSpPr>
          <p:nvPr/>
        </p:nvCxnSpPr>
        <p:spPr bwMode="auto">
          <a:xfrm flipV="1">
            <a:off x="1987457" y="5416457"/>
            <a:ext cx="730436" cy="349436"/>
          </a:xfrm>
          <a:prstGeom prst="straightConnector1">
            <a:avLst/>
          </a:prstGeom>
          <a:noFill/>
          <a:ln w="38100" cap="rnd">
            <a:solidFill>
              <a:schemeClr val="tx1"/>
            </a:solidFill>
            <a:prstDash val="sysDot"/>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2" name="TextBox 1">
            <a:extLst>
              <a:ext uri="{FF2B5EF4-FFF2-40B4-BE49-F238E27FC236}">
                <a16:creationId xmlns:a16="http://schemas.microsoft.com/office/drawing/2014/main" id="{AC5F1434-3617-4565-A2E9-D279D8818DAC}"/>
              </a:ext>
            </a:extLst>
          </p:cNvPr>
          <p:cNvSpPr txBox="1"/>
          <p:nvPr/>
        </p:nvSpPr>
        <p:spPr>
          <a:xfrm>
            <a:off x="1475490" y="4814335"/>
            <a:ext cx="7276351" cy="1015663"/>
          </a:xfrm>
          <a:prstGeom prst="rect">
            <a:avLst/>
          </a:prstGeom>
          <a:noFill/>
        </p:spPr>
        <p:txBody>
          <a:bodyPr wrap="none" rtlCol="0">
            <a:spAutoFit/>
          </a:bodyPr>
          <a:lstStyle/>
          <a:p>
            <a:r>
              <a:rPr lang="en-US" dirty="0"/>
              <a:t>Bipartition:  </a:t>
            </a:r>
            <a:br>
              <a:rPr lang="en-US" dirty="0"/>
            </a:br>
            <a:r>
              <a:rPr lang="en-US" dirty="0"/>
              <a:t>				    </a:t>
            </a:r>
            <a:r>
              <a:rPr lang="en-US" dirty="0">
                <a:solidFill>
                  <a:srgbClr val="FF0000"/>
                </a:solidFill>
              </a:rPr>
              <a:t>blue</a:t>
            </a:r>
            <a:r>
              <a:rPr lang="en-US" dirty="0"/>
              <a:t>  = nodes on odd levels, </a:t>
            </a:r>
            <a:br>
              <a:rPr lang="en-US" dirty="0"/>
            </a:br>
            <a:r>
              <a:rPr lang="en-US" dirty="0"/>
              <a:t>				    </a:t>
            </a:r>
            <a:r>
              <a:rPr lang="en-US" dirty="0">
                <a:solidFill>
                  <a:srgbClr val="00B0F0"/>
                </a:solidFill>
              </a:rPr>
              <a:t>red</a:t>
            </a:r>
            <a:r>
              <a:rPr lang="en-US" dirty="0"/>
              <a:t> = nodes on even levels.</a:t>
            </a:r>
          </a:p>
        </p:txBody>
      </p:sp>
    </p:spTree>
    <p:extLst>
      <p:ext uri="{BB962C8B-B14F-4D97-AF65-F5344CB8AC3E}">
        <p14:creationId xmlns:p14="http://schemas.microsoft.com/office/powerpoint/2010/main" val="2994945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A Characterization of Bipartite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091539"/>
                <a:ext cx="8229600" cy="5181600"/>
              </a:xfrm>
            </p:spPr>
            <p:txBody>
              <a:bodyPr/>
              <a:lstStyle/>
              <a:p>
                <a:pPr marL="0" indent="0">
                  <a:buNone/>
                  <a:defRPr/>
                </a:pPr>
                <a:r>
                  <a:rPr lang="en-US" sz="2200" dirty="0">
                    <a:solidFill>
                      <a:srgbClr val="0070C0"/>
                    </a:solidFill>
                  </a:rPr>
                  <a:t>Lemma</a:t>
                </a:r>
                <a:r>
                  <a:rPr lang="en-US" sz="2200" dirty="0"/>
                  <a:t>: Let </a:t>
                </a:r>
                <a14:m>
                  <m:oMath xmlns:m="http://schemas.openxmlformats.org/officeDocument/2006/math">
                    <m:r>
                      <a:rPr lang="en-US" sz="2200" i="1" dirty="0">
                        <a:latin typeface="Cambria Math" panose="02040503050406030204" pitchFamily="18" charset="0"/>
                      </a:rPr>
                      <m:t>𝐺</m:t>
                    </m:r>
                  </m:oMath>
                </a14:m>
                <a:r>
                  <a:rPr lang="en-US" sz="2200" dirty="0"/>
                  <a:t> be a connected graph, and let </a:t>
                </a:r>
                <a14:m>
                  <m:oMath xmlns:m="http://schemas.openxmlformats.org/officeDocument/2006/math">
                    <m:r>
                      <a:rPr lang="en-US" sz="2200" i="1" dirty="0">
                        <a:latin typeface="Cambria Math" panose="02040503050406030204" pitchFamily="18" charset="0"/>
                      </a:rPr>
                      <m:t>𝐿</m:t>
                    </m:r>
                    <m:r>
                      <a:rPr lang="en-US" sz="2200" i="1" baseline="-25000" dirty="0">
                        <a:latin typeface="Cambria Math" panose="02040503050406030204" pitchFamily="18" charset="0"/>
                      </a:rPr>
                      <m:t>0</m:t>
                    </m:r>
                    <m:r>
                      <a:rPr lang="en-US" sz="2200" i="1" dirty="0">
                        <a:latin typeface="Cambria Math" panose="02040503050406030204" pitchFamily="18" charset="0"/>
                      </a:rPr>
                      <m:t>, …, </m:t>
                    </m:r>
                    <m:sSub>
                      <m:sSubPr>
                        <m:ctrlPr>
                          <a:rPr lang="en-US" sz="2200" i="1" dirty="0">
                            <a:latin typeface="Cambria Math" panose="02040503050406030204" pitchFamily="18" charset="0"/>
                          </a:rPr>
                        </m:ctrlPr>
                      </m:sSubPr>
                      <m:e>
                        <m:r>
                          <a:rPr lang="en-US" sz="2200" i="1" dirty="0">
                            <a:latin typeface="Cambria Math" panose="02040503050406030204" pitchFamily="18" charset="0"/>
                          </a:rPr>
                          <m:t>𝐿</m:t>
                        </m:r>
                      </m:e>
                      <m:sub>
                        <m:r>
                          <a:rPr lang="en-US" sz="2200" i="1" dirty="0">
                            <a:latin typeface="Cambria Math" panose="02040503050406030204" pitchFamily="18" charset="0"/>
                          </a:rPr>
                          <m:t>𝑘</m:t>
                        </m:r>
                      </m:sub>
                    </m:sSub>
                  </m:oMath>
                </a14:m>
                <a:r>
                  <a:rPr lang="en-US" sz="2200" dirty="0"/>
                  <a:t> be the layers produced by BFS(</a:t>
                </a:r>
                <a14:m>
                  <m:oMath xmlns:m="http://schemas.openxmlformats.org/officeDocument/2006/math">
                    <m:r>
                      <a:rPr lang="en-US" sz="2200" i="1" dirty="0">
                        <a:latin typeface="Cambria Math" panose="02040503050406030204" pitchFamily="18" charset="0"/>
                      </a:rPr>
                      <m:t>𝑠</m:t>
                    </m:r>
                  </m:oMath>
                </a14:m>
                <a:r>
                  <a:rPr lang="en-US" sz="2200" dirty="0"/>
                  <a:t>).  Exactly one of the following holds.</a:t>
                </a:r>
              </a:p>
              <a:p>
                <a:pPr lvl="1">
                  <a:defRPr/>
                </a:pPr>
                <a:r>
                  <a:rPr lang="en-US" sz="2200" dirty="0"/>
                  <a:t>(</a:t>
                </a:r>
                <a:r>
                  <a:rPr lang="en-US" sz="2200" dirty="0" err="1"/>
                  <a:t>i</a:t>
                </a:r>
                <a:r>
                  <a:rPr lang="en-US" sz="2200" dirty="0"/>
                  <a:t>) No edge of </a:t>
                </a:r>
                <a14:m>
                  <m:oMath xmlns:m="http://schemas.openxmlformats.org/officeDocument/2006/math">
                    <m:r>
                      <a:rPr lang="en-US" sz="2200" i="1" dirty="0">
                        <a:latin typeface="Cambria Math" panose="02040503050406030204" pitchFamily="18" charset="0"/>
                      </a:rPr>
                      <m:t>𝐺</m:t>
                    </m:r>
                  </m:oMath>
                </a14:m>
                <a:r>
                  <a:rPr lang="en-US" sz="2200" dirty="0"/>
                  <a:t> joins two nodes of the same layer, and </a:t>
                </a:r>
                <a14:m>
                  <m:oMath xmlns:m="http://schemas.openxmlformats.org/officeDocument/2006/math">
                    <m:r>
                      <a:rPr lang="en-US" sz="2200" i="1" dirty="0">
                        <a:latin typeface="Cambria Math" panose="02040503050406030204" pitchFamily="18" charset="0"/>
                      </a:rPr>
                      <m:t>𝐺</m:t>
                    </m:r>
                  </m:oMath>
                </a14:m>
                <a:r>
                  <a:rPr lang="en-US" sz="2200" dirty="0"/>
                  <a:t> is bipartite.</a:t>
                </a:r>
              </a:p>
              <a:p>
                <a:pPr lvl="1">
                  <a:defRPr/>
                </a:pPr>
                <a:r>
                  <a:rPr lang="en-US" sz="2200" dirty="0"/>
                  <a:t>(ii)  An edge of </a:t>
                </a:r>
                <a14:m>
                  <m:oMath xmlns:m="http://schemas.openxmlformats.org/officeDocument/2006/math">
                    <m:r>
                      <a:rPr lang="en-US" sz="2200" i="1" dirty="0">
                        <a:latin typeface="Cambria Math" panose="02040503050406030204" pitchFamily="18" charset="0"/>
                      </a:rPr>
                      <m:t>𝐺</m:t>
                    </m:r>
                  </m:oMath>
                </a14:m>
                <a:r>
                  <a:rPr lang="en-US" sz="2200" dirty="0"/>
                  <a:t> joins two nodes of the same layer, and </a:t>
                </a:r>
                <a14:m>
                  <m:oMath xmlns:m="http://schemas.openxmlformats.org/officeDocument/2006/math">
                    <m:r>
                      <a:rPr lang="en-US" sz="2200" i="1" dirty="0">
                        <a:latin typeface="Cambria Math" panose="02040503050406030204" pitchFamily="18" charset="0"/>
                      </a:rPr>
                      <m:t>𝐺</m:t>
                    </m:r>
                    <m:r>
                      <a:rPr lang="en-US" sz="2200" i="1" dirty="0">
                        <a:latin typeface="Cambria Math" panose="02040503050406030204" pitchFamily="18" charset="0"/>
                      </a:rPr>
                      <m:t> </m:t>
                    </m:r>
                  </m:oMath>
                </a14:m>
                <a:r>
                  <a:rPr lang="en-US" sz="2200" dirty="0"/>
                  <a:t>contains an odd-length cycle (and hence is not bipartite).</a:t>
                </a:r>
              </a:p>
              <a:p>
                <a:pPr marL="0" indent="0">
                  <a:buNone/>
                  <a:defRPr/>
                </a:pPr>
                <a:r>
                  <a:rPr lang="en-US" sz="2200" dirty="0">
                    <a:solidFill>
                      <a:srgbClr val="0070C0"/>
                    </a:solidFill>
                  </a:rPr>
                  <a:t>Proof</a:t>
                </a:r>
                <a:r>
                  <a:rPr lang="en-US" sz="2200" dirty="0"/>
                  <a:t>.  (ii)</a:t>
                </a:r>
              </a:p>
              <a:p>
                <a:pPr marL="0" indent="0">
                  <a:buNone/>
                  <a:defRPr/>
                </a:pPr>
                <a:r>
                  <a:rPr lang="en-US" sz="2200" dirty="0"/>
                  <a:t>Suppose </a:t>
                </a:r>
                <a14:m>
                  <m:oMath xmlns:m="http://schemas.openxmlformats.org/officeDocument/2006/math">
                    <m:r>
                      <a:rPr lang="en-US" sz="2200" b="0" i="1" dirty="0" smtClean="0">
                        <a:latin typeface="Cambria Math" panose="02040503050406030204" pitchFamily="18" charset="0"/>
                      </a:rPr>
                      <m:t>{</m:t>
                    </m:r>
                    <m:r>
                      <a:rPr lang="en-US" sz="2200" i="1" dirty="0" smtClean="0">
                        <a:latin typeface="Cambria Math" panose="02040503050406030204" pitchFamily="18" charset="0"/>
                      </a:rPr>
                      <m:t>𝑥</m:t>
                    </m:r>
                    <m:r>
                      <a:rPr lang="en-US" sz="2200" i="1" dirty="0" smtClean="0">
                        <a:latin typeface="Cambria Math" panose="02040503050406030204" pitchFamily="18" charset="0"/>
                      </a:rPr>
                      <m:t>, </m:t>
                    </m:r>
                    <m:r>
                      <a:rPr lang="en-US" sz="2200" i="1" dirty="0" smtClean="0">
                        <a:latin typeface="Cambria Math" panose="02040503050406030204" pitchFamily="18" charset="0"/>
                      </a:rPr>
                      <m:t>𝑦</m:t>
                    </m:r>
                    <m:r>
                      <a:rPr lang="en-US" sz="2200" b="0" i="1" dirty="0" smtClean="0">
                        <a:latin typeface="Cambria Math" panose="02040503050406030204" pitchFamily="18" charset="0"/>
                      </a:rPr>
                      <m:t>}</m:t>
                    </m:r>
                  </m:oMath>
                </a14:m>
                <a:r>
                  <a:rPr lang="en-US" sz="2200" dirty="0"/>
                  <a:t> is an edge &amp; </a:t>
                </a:r>
                <a14:m>
                  <m:oMath xmlns:m="http://schemas.openxmlformats.org/officeDocument/2006/math">
                    <m:r>
                      <a:rPr lang="en-US" sz="2200" b="0" i="1" smtClean="0">
                        <a:latin typeface="Cambria Math" panose="02040503050406030204" pitchFamily="18" charset="0"/>
                      </a:rPr>
                      <m:t>𝑥</m:t>
                    </m:r>
                    <m:r>
                      <a:rPr lang="en-US" sz="2200" b="0" i="1" smtClean="0">
                        <a:latin typeface="Cambria Math" panose="02040503050406030204" pitchFamily="18" charset="0"/>
                      </a:rPr>
                      <m:t>,</m:t>
                    </m:r>
                    <m:r>
                      <a:rPr lang="en-US" sz="2200" b="0" i="1" smtClean="0">
                        <a:latin typeface="Cambria Math" panose="02040503050406030204" pitchFamily="18" charset="0"/>
                      </a:rPr>
                      <m:t>𝑦</m:t>
                    </m:r>
                  </m:oMath>
                </a14:m>
                <a:r>
                  <a:rPr lang="en-US" sz="2200" dirty="0"/>
                  <a:t> in same level </a:t>
                </a:r>
                <a14:m>
                  <m:oMath xmlns:m="http://schemas.openxmlformats.org/officeDocument/2006/math">
                    <m:sSub>
                      <m:sSubPr>
                        <m:ctrlPr>
                          <a:rPr lang="en-US" sz="2200" b="0" i="1" dirty="0" smtClean="0">
                            <a:latin typeface="Cambria Math" panose="02040503050406030204" pitchFamily="18" charset="0"/>
                          </a:rPr>
                        </m:ctrlPr>
                      </m:sSubPr>
                      <m:e>
                        <m:r>
                          <a:rPr lang="en-US" sz="2200" i="1" dirty="0" smtClean="0">
                            <a:latin typeface="Cambria Math" panose="02040503050406030204" pitchFamily="18" charset="0"/>
                          </a:rPr>
                          <m:t>𝐿</m:t>
                        </m:r>
                      </m:e>
                      <m:sub>
                        <m:r>
                          <a:rPr lang="en-US" sz="2200" b="0" i="1" dirty="0" smtClean="0">
                            <a:latin typeface="Cambria Math" panose="02040503050406030204" pitchFamily="18" charset="0"/>
                          </a:rPr>
                          <m:t>𝑗</m:t>
                        </m:r>
                      </m:sub>
                    </m:sSub>
                  </m:oMath>
                </a14:m>
                <a:r>
                  <a:rPr lang="en-US" sz="2200" dirty="0"/>
                  <a:t>.</a:t>
                </a:r>
              </a:p>
              <a:p>
                <a:pPr marL="0" indent="0">
                  <a:buNone/>
                  <a:defRPr/>
                </a:pPr>
                <a:r>
                  <a:rPr lang="en-US" sz="2200" dirty="0"/>
                  <a:t>Let </a:t>
                </a:r>
                <a14:m>
                  <m:oMath xmlns:m="http://schemas.openxmlformats.org/officeDocument/2006/math">
                    <m:r>
                      <a:rPr lang="en-US" sz="2200" b="0" i="1" smtClean="0">
                        <a:latin typeface="Cambria Math" panose="02040503050406030204" pitchFamily="18" charset="0"/>
                      </a:rPr>
                      <m:t>𝑧</m:t>
                    </m:r>
                    <m:r>
                      <a:rPr lang="en-US" sz="2200" b="0" i="1" smtClean="0">
                        <a:latin typeface="Cambria Math" panose="02040503050406030204" pitchFamily="18" charset="0"/>
                      </a:rPr>
                      <m:t>=</m:t>
                    </m:r>
                  </m:oMath>
                </a14:m>
                <a:r>
                  <a:rPr lang="en-US" sz="2200" dirty="0"/>
                  <a:t> their lowest common ancestor in BFS tree.</a:t>
                </a:r>
              </a:p>
              <a:p>
                <a:pPr marL="0" indent="0">
                  <a:buNone/>
                  <a:defRPr/>
                </a:pPr>
                <a:r>
                  <a:rPr lang="en-US" sz="2200" dirty="0"/>
                  <a:t>Let </a:t>
                </a:r>
                <a14:m>
                  <m:oMath xmlns:m="http://schemas.openxmlformats.org/officeDocument/2006/math">
                    <m:sSub>
                      <m:sSubPr>
                        <m:ctrlPr>
                          <a:rPr lang="en-US" sz="2200" b="0" i="1" dirty="0" smtClean="0">
                            <a:latin typeface="Cambria Math" panose="02040503050406030204" pitchFamily="18" charset="0"/>
                          </a:rPr>
                        </m:ctrlPr>
                      </m:sSubPr>
                      <m:e>
                        <m:r>
                          <a:rPr lang="en-US" sz="2200" b="0" i="1" dirty="0" smtClean="0">
                            <a:latin typeface="Cambria Math" panose="02040503050406030204" pitchFamily="18" charset="0"/>
                          </a:rPr>
                          <m:t>𝐿</m:t>
                        </m:r>
                      </m:e>
                      <m:sub>
                        <m:r>
                          <a:rPr lang="en-US" sz="2200" b="0" i="1" dirty="0" smtClean="0">
                            <a:latin typeface="Cambria Math" panose="02040503050406030204" pitchFamily="18" charset="0"/>
                          </a:rPr>
                          <m:t>𝑖</m:t>
                        </m:r>
                      </m:sub>
                    </m:sSub>
                  </m:oMath>
                </a14:m>
                <a:r>
                  <a:rPr lang="en-US" sz="2200" dirty="0"/>
                  <a:t> be level containing </a:t>
                </a:r>
                <a14:m>
                  <m:oMath xmlns:m="http://schemas.openxmlformats.org/officeDocument/2006/math">
                    <m:r>
                      <a:rPr lang="en-US" sz="2200" i="1" dirty="0" smtClean="0">
                        <a:latin typeface="Cambria Math" panose="02040503050406030204" pitchFamily="18" charset="0"/>
                      </a:rPr>
                      <m:t>𝑧</m:t>
                    </m:r>
                  </m:oMath>
                </a14:m>
                <a:r>
                  <a:rPr lang="en-US" sz="2200" dirty="0"/>
                  <a:t>.</a:t>
                </a:r>
              </a:p>
              <a:p>
                <a:pPr marL="0" indent="0">
                  <a:buNone/>
                  <a:defRPr/>
                </a:pPr>
                <a:r>
                  <a:rPr lang="en-US" sz="2200" dirty="0"/>
                  <a:t>Consider cycle that takes edge from </a:t>
                </a:r>
                <a14:m>
                  <m:oMath xmlns:m="http://schemas.openxmlformats.org/officeDocument/2006/math">
                    <m:r>
                      <a:rPr lang="en-US" sz="2200" i="1" dirty="0" smtClean="0">
                        <a:latin typeface="Cambria Math" panose="02040503050406030204" pitchFamily="18" charset="0"/>
                      </a:rPr>
                      <m:t>𝑥</m:t>
                    </m:r>
                  </m:oMath>
                </a14:m>
                <a:r>
                  <a:rPr lang="en-US" sz="2200" dirty="0"/>
                  <a:t> to </a:t>
                </a:r>
                <a14:m>
                  <m:oMath xmlns:m="http://schemas.openxmlformats.org/officeDocument/2006/math">
                    <m:r>
                      <a:rPr lang="en-US" sz="2200" i="1" dirty="0" smtClean="0">
                        <a:latin typeface="Cambria Math" panose="02040503050406030204" pitchFamily="18" charset="0"/>
                      </a:rPr>
                      <m:t>𝑦</m:t>
                    </m:r>
                  </m:oMath>
                </a14:m>
                <a:r>
                  <a:rPr lang="en-US" sz="2200" dirty="0"/>
                  <a:t>,</a:t>
                </a:r>
                <a:br>
                  <a:rPr lang="en-US" sz="2200" dirty="0"/>
                </a:br>
                <a:r>
                  <a:rPr lang="en-US" sz="2200" dirty="0"/>
                  <a:t>then tree from </a:t>
                </a:r>
                <a14:m>
                  <m:oMath xmlns:m="http://schemas.openxmlformats.org/officeDocument/2006/math">
                    <m:r>
                      <a:rPr lang="en-US" sz="2200" i="1" dirty="0" smtClean="0">
                        <a:latin typeface="Cambria Math" panose="02040503050406030204" pitchFamily="18" charset="0"/>
                      </a:rPr>
                      <m:t>𝑦</m:t>
                    </m:r>
                  </m:oMath>
                </a14:m>
                <a:r>
                  <a:rPr lang="en-US" sz="2200" dirty="0"/>
                  <a:t> to </a:t>
                </a:r>
                <a14:m>
                  <m:oMath xmlns:m="http://schemas.openxmlformats.org/officeDocument/2006/math">
                    <m:r>
                      <a:rPr lang="en-US" sz="2200" i="1" dirty="0" smtClean="0">
                        <a:latin typeface="Cambria Math" panose="02040503050406030204" pitchFamily="18" charset="0"/>
                      </a:rPr>
                      <m:t>𝑧</m:t>
                    </m:r>
                  </m:oMath>
                </a14:m>
                <a:r>
                  <a:rPr lang="en-US" sz="2200" dirty="0"/>
                  <a:t>, then tree from </a:t>
                </a:r>
                <a14:m>
                  <m:oMath xmlns:m="http://schemas.openxmlformats.org/officeDocument/2006/math">
                    <m:r>
                      <a:rPr lang="en-US" sz="2200" i="1" dirty="0" smtClean="0">
                        <a:latin typeface="Cambria Math" panose="02040503050406030204" pitchFamily="18" charset="0"/>
                      </a:rPr>
                      <m:t>𝑧</m:t>
                    </m:r>
                  </m:oMath>
                </a14:m>
                <a:r>
                  <a:rPr lang="en-US" sz="2200" dirty="0"/>
                  <a:t> to </a:t>
                </a:r>
                <a14:m>
                  <m:oMath xmlns:m="http://schemas.openxmlformats.org/officeDocument/2006/math">
                    <m:r>
                      <a:rPr lang="en-US" sz="2200" i="1" dirty="0" smtClean="0">
                        <a:latin typeface="Cambria Math" panose="02040503050406030204" pitchFamily="18" charset="0"/>
                      </a:rPr>
                      <m:t>𝑥</m:t>
                    </m:r>
                  </m:oMath>
                </a14:m>
                <a:r>
                  <a:rPr lang="en-US" sz="2200" dirty="0"/>
                  <a:t>.</a:t>
                </a:r>
              </a:p>
              <a:p>
                <a:pPr lvl="1">
                  <a:defRPr/>
                </a:pPr>
                <a:r>
                  <a:rPr lang="en-US" sz="2200" dirty="0"/>
                  <a:t>Its length is  </a:t>
                </a:r>
                <a14:m>
                  <m:oMath xmlns:m="http://schemas.openxmlformats.org/officeDocument/2006/math">
                    <m:r>
                      <a:rPr lang="en-US" sz="2200" b="0" i="1" smtClean="0">
                        <a:latin typeface="Cambria Math" panose="02040503050406030204" pitchFamily="18" charset="0"/>
                      </a:rPr>
                      <m:t>1+</m:t>
                    </m:r>
                    <m:d>
                      <m:dPr>
                        <m:ctrlPr>
                          <a:rPr lang="en-US" sz="2200" b="0" i="1" smtClean="0">
                            <a:latin typeface="Cambria Math" panose="02040503050406030204" pitchFamily="18" charset="0"/>
                          </a:rPr>
                        </m:ctrlPr>
                      </m:dPr>
                      <m:e>
                        <m:r>
                          <a:rPr lang="en-US" sz="2200" b="0" i="1" smtClean="0">
                            <a:latin typeface="Cambria Math" panose="02040503050406030204" pitchFamily="18" charset="0"/>
                          </a:rPr>
                          <m:t>𝑗</m:t>
                        </m:r>
                        <m:r>
                          <a:rPr lang="en-US" sz="2200" b="0" i="1" smtClean="0">
                            <a:latin typeface="Cambria Math" panose="02040503050406030204" pitchFamily="18" charset="0"/>
                          </a:rPr>
                          <m:t>−</m:t>
                        </m:r>
                        <m:r>
                          <a:rPr lang="en-US" sz="2200" b="0" i="1" smtClean="0">
                            <a:latin typeface="Cambria Math" panose="02040503050406030204" pitchFamily="18" charset="0"/>
                          </a:rPr>
                          <m:t>𝑖</m:t>
                        </m:r>
                      </m:e>
                    </m:d>
                    <m:r>
                      <a:rPr lang="en-US" sz="2200" b="0" i="1" smtClean="0">
                        <a:latin typeface="Cambria Math" panose="02040503050406030204" pitchFamily="18" charset="0"/>
                      </a:rPr>
                      <m:t>+(</m:t>
                    </m:r>
                    <m:r>
                      <a:rPr lang="en-US" sz="2200" b="0" i="1" smtClean="0">
                        <a:latin typeface="Cambria Math" panose="02040503050406030204" pitchFamily="18" charset="0"/>
                      </a:rPr>
                      <m:t>𝑗</m:t>
                    </m:r>
                    <m:r>
                      <a:rPr lang="en-US" sz="2200" b="0" i="1" smtClean="0">
                        <a:latin typeface="Cambria Math" panose="02040503050406030204" pitchFamily="18" charset="0"/>
                      </a:rPr>
                      <m:t>−</m:t>
                    </m:r>
                    <m:r>
                      <a:rPr lang="en-US" sz="2200" b="0" i="1" smtClean="0">
                        <a:latin typeface="Cambria Math" panose="02040503050406030204" pitchFamily="18" charset="0"/>
                      </a:rPr>
                      <m:t>𝑖</m:t>
                    </m:r>
                    <m:r>
                      <a:rPr lang="en-US" sz="2200" b="0" i="1" smtClean="0">
                        <a:latin typeface="Cambria Math" panose="02040503050406030204" pitchFamily="18" charset="0"/>
                      </a:rPr>
                      <m:t>)</m:t>
                    </m:r>
                  </m:oMath>
                </a14:m>
                <a:r>
                  <a:rPr lang="en-US" sz="2200" dirty="0"/>
                  <a:t>, which is odd.</a:t>
                </a:r>
              </a:p>
              <a:p>
                <a:pPr marL="0" lvl="1" indent="0">
                  <a:defRPr/>
                </a:pPr>
                <a:endParaRPr lang="en-US" altLang="en-US" sz="24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091539"/>
                <a:ext cx="8229600" cy="5181600"/>
              </a:xfrm>
              <a:blipFill>
                <a:blip r:embed="rId4"/>
                <a:stretch>
                  <a:fillRect l="-963" t="-706" r="-59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42</a:t>
            </a:fld>
            <a:endParaRPr lang="en-US" altLang="en-US" sz="1400">
              <a:latin typeface="Tahoma" panose="020B0604030504040204" pitchFamily="34" charset="0"/>
            </a:endParaRPr>
          </a:p>
        </p:txBody>
      </p:sp>
      <p:grpSp>
        <p:nvGrpSpPr>
          <p:cNvPr id="68" name="Group 13">
            <a:extLst>
              <a:ext uri="{FF2B5EF4-FFF2-40B4-BE49-F238E27FC236}">
                <a16:creationId xmlns:a16="http://schemas.microsoft.com/office/drawing/2014/main" id="{106F5458-CF0E-4E21-A738-45B834E3C8C1}"/>
              </a:ext>
            </a:extLst>
          </p:cNvPr>
          <p:cNvGrpSpPr>
            <a:grpSpLocks/>
          </p:cNvGrpSpPr>
          <p:nvPr/>
        </p:nvGrpSpPr>
        <p:grpSpPr bwMode="auto">
          <a:xfrm>
            <a:off x="6816724" y="3640323"/>
            <a:ext cx="2327276" cy="2590800"/>
            <a:chOff x="4330" y="2016"/>
            <a:chExt cx="1466" cy="1632"/>
          </a:xfrm>
        </p:grpSpPr>
        <p:pic>
          <p:nvPicPr>
            <p:cNvPr id="69" name="Picture 4" descr="kleinberg_03F06">
              <a:extLst>
                <a:ext uri="{FF2B5EF4-FFF2-40B4-BE49-F238E27FC236}">
                  <a16:creationId xmlns:a16="http://schemas.microsoft.com/office/drawing/2014/main" id="{6E9E2A83-103C-4774-BE9A-66094328B661}"/>
                </a:ext>
              </a:extLst>
            </p:cNvPr>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l="10492" t="14378" r="16066" b="32027"/>
            <a:stretch>
              <a:fillRect/>
            </a:stretch>
          </p:blipFill>
          <p:spPr bwMode="auto">
            <a:xfrm>
              <a:off x="4330" y="2016"/>
              <a:ext cx="1115" cy="16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70" name="Rectangle 5">
              <a:extLst>
                <a:ext uri="{FF2B5EF4-FFF2-40B4-BE49-F238E27FC236}">
                  <a16:creationId xmlns:a16="http://schemas.microsoft.com/office/drawing/2014/main" id="{A30F04F7-888E-4FDE-9728-AF5EC1A4E8AD}"/>
                </a:ext>
              </a:extLst>
            </p:cNvPr>
            <p:cNvSpPr>
              <a:spLocks noChangeArrowheads="1"/>
            </p:cNvSpPr>
            <p:nvPr/>
          </p:nvSpPr>
          <p:spPr bwMode="auto">
            <a:xfrm>
              <a:off x="5081" y="2342"/>
              <a:ext cx="715" cy="2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lgn="l">
                <a:defRPr/>
              </a:pPr>
              <a:r>
                <a:rPr kumimoji="1" lang="en-US" sz="1600" i="1">
                  <a:latin typeface="+mn-lt"/>
                  <a:cs typeface="+mn-cs"/>
                </a:rPr>
                <a:t>z = lca(x, y)</a:t>
              </a:r>
            </a:p>
          </p:txBody>
        </p:sp>
        <p:sp>
          <p:nvSpPr>
            <p:cNvPr id="71" name="Line 6">
              <a:extLst>
                <a:ext uri="{FF2B5EF4-FFF2-40B4-BE49-F238E27FC236}">
                  <a16:creationId xmlns:a16="http://schemas.microsoft.com/office/drawing/2014/main" id="{67263B4C-BF87-4834-9B71-EC043D77DAC6}"/>
                </a:ext>
              </a:extLst>
            </p:cNvPr>
            <p:cNvSpPr>
              <a:spLocks noChangeShapeType="1"/>
            </p:cNvSpPr>
            <p:nvPr/>
          </p:nvSpPr>
          <p:spPr bwMode="auto">
            <a:xfrm flipH="1">
              <a:off x="5183" y="2550"/>
              <a:ext cx="63" cy="126"/>
            </a:xfrm>
            <a:prstGeom prst="line">
              <a:avLst/>
            </a:prstGeom>
            <a:noFill/>
            <a:ln w="9525">
              <a:solidFill>
                <a:schemeClr val="tx1"/>
              </a:solidFill>
              <a:round/>
              <a:headEnd/>
              <a:tailEnd type="triangl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sz="3600" i="1">
                <a:latin typeface="+mn-lt"/>
                <a:cs typeface="+mn-cs"/>
              </a:endParaRPr>
            </a:p>
          </p:txBody>
        </p:sp>
      </p:grpSp>
    </p:spTree>
    <p:extLst>
      <p:ext uri="{BB962C8B-B14F-4D97-AF65-F5344CB8AC3E}">
        <p14:creationId xmlns:p14="http://schemas.microsoft.com/office/powerpoint/2010/main" val="41389930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Obstruction to Bipartiteness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091539"/>
                <a:ext cx="8229600" cy="5181600"/>
              </a:xfrm>
            </p:spPr>
            <p:txBody>
              <a:bodyPr/>
              <a:lstStyle/>
              <a:p>
                <a:pPr marL="0" lvl="1" indent="0">
                  <a:defRPr/>
                </a:pPr>
                <a:r>
                  <a:rPr lang="en-US" sz="2400" dirty="0">
                    <a:solidFill>
                      <a:srgbClr val="0070C0"/>
                    </a:solidFill>
                  </a:rPr>
                  <a:t>Corollary</a:t>
                </a:r>
                <a:r>
                  <a:rPr lang="en-US" sz="2400" dirty="0"/>
                  <a:t>: A graph </a:t>
                </a:r>
                <a14:m>
                  <m:oMath xmlns:m="http://schemas.openxmlformats.org/officeDocument/2006/math">
                    <m:r>
                      <a:rPr lang="en-US" sz="2400" i="1" dirty="0" smtClean="0">
                        <a:latin typeface="Cambria Math" panose="02040503050406030204" pitchFamily="18" charset="0"/>
                      </a:rPr>
                      <m:t>𝐺</m:t>
                    </m:r>
                  </m:oMath>
                </a14:m>
                <a:r>
                  <a:rPr lang="en-US" sz="2400" dirty="0"/>
                  <a:t> is bipartite if and only if it contains no odd length cycles. </a:t>
                </a:r>
              </a:p>
              <a:p>
                <a:pPr marL="0" lvl="1" indent="0">
                  <a:defRPr/>
                </a:pPr>
                <a:r>
                  <a:rPr lang="en-US" sz="2400" dirty="0"/>
                  <a:t>Furthermore, one can test </a:t>
                </a:r>
                <a:r>
                  <a:rPr lang="en-US" sz="2400" dirty="0" err="1"/>
                  <a:t>bipartiteness</a:t>
                </a:r>
                <a:r>
                  <a:rPr lang="en-US" sz="2400" dirty="0"/>
                  <a:t> using BFS.</a:t>
                </a:r>
              </a:p>
              <a:p>
                <a:pPr marL="0" lvl="1" indent="0">
                  <a:defRPr/>
                </a:pPr>
                <a:endParaRPr lang="en-US" sz="12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091539"/>
                <a:ext cx="8229600" cy="5181600"/>
              </a:xfrm>
              <a:blipFill>
                <a:blip r:embed="rId3"/>
                <a:stretch>
                  <a:fillRect l="-1111" t="-82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43</a:t>
            </a:fld>
            <a:endParaRPr lang="en-US" altLang="en-US" sz="1400">
              <a:latin typeface="Tahoma" panose="020B0604030504040204" pitchFamily="34" charset="0"/>
            </a:endParaRPr>
          </a:p>
        </p:txBody>
      </p:sp>
      <p:cxnSp>
        <p:nvCxnSpPr>
          <p:cNvPr id="62" name="AutoShape 1026">
            <a:extLst>
              <a:ext uri="{FF2B5EF4-FFF2-40B4-BE49-F238E27FC236}">
                <a16:creationId xmlns:a16="http://schemas.microsoft.com/office/drawing/2014/main" id="{49AC0675-F7B2-4752-BC45-D8D4D4F48366}"/>
              </a:ext>
            </a:extLst>
          </p:cNvPr>
          <p:cNvCxnSpPr>
            <a:cxnSpLocks noChangeShapeType="1"/>
          </p:cNvCxnSpPr>
          <p:nvPr/>
        </p:nvCxnSpPr>
        <p:spPr bwMode="auto">
          <a:xfrm>
            <a:off x="6572250" y="3267075"/>
            <a:ext cx="112395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63" name="AutoShape 1027">
            <a:extLst>
              <a:ext uri="{FF2B5EF4-FFF2-40B4-BE49-F238E27FC236}">
                <a16:creationId xmlns:a16="http://schemas.microsoft.com/office/drawing/2014/main" id="{9187C23D-0DA4-4766-B9AE-D5DF7DA70693}"/>
              </a:ext>
            </a:extLst>
          </p:cNvPr>
          <p:cNvCxnSpPr>
            <a:cxnSpLocks noChangeShapeType="1"/>
          </p:cNvCxnSpPr>
          <p:nvPr/>
        </p:nvCxnSpPr>
        <p:spPr bwMode="auto">
          <a:xfrm flipV="1">
            <a:off x="7858125" y="3429000"/>
            <a:ext cx="0" cy="66675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64" name="AutoShape 1028">
            <a:extLst>
              <a:ext uri="{FF2B5EF4-FFF2-40B4-BE49-F238E27FC236}">
                <a16:creationId xmlns:a16="http://schemas.microsoft.com/office/drawing/2014/main" id="{1E4E8417-8204-4F3E-87BA-122D41E630B1}"/>
              </a:ext>
            </a:extLst>
          </p:cNvPr>
          <p:cNvCxnSpPr>
            <a:cxnSpLocks noChangeShapeType="1"/>
          </p:cNvCxnSpPr>
          <p:nvPr/>
        </p:nvCxnSpPr>
        <p:spPr bwMode="auto">
          <a:xfrm flipV="1">
            <a:off x="6410325" y="3429000"/>
            <a:ext cx="0" cy="66675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65" name="AutoShape 1029">
            <a:extLst>
              <a:ext uri="{FF2B5EF4-FFF2-40B4-BE49-F238E27FC236}">
                <a16:creationId xmlns:a16="http://schemas.microsoft.com/office/drawing/2014/main" id="{BC942753-2AB4-4FA6-AF17-B8023C737800}"/>
              </a:ext>
            </a:extLst>
          </p:cNvPr>
          <p:cNvCxnSpPr>
            <a:cxnSpLocks noChangeShapeType="1"/>
            <a:stCxn id="71" idx="7"/>
            <a:endCxn id="70" idx="3"/>
          </p:cNvCxnSpPr>
          <p:nvPr/>
        </p:nvCxnSpPr>
        <p:spPr bwMode="auto">
          <a:xfrm flipV="1">
            <a:off x="7239000" y="4324350"/>
            <a:ext cx="495300" cy="45720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66" name="AutoShape 1030">
            <a:extLst>
              <a:ext uri="{FF2B5EF4-FFF2-40B4-BE49-F238E27FC236}">
                <a16:creationId xmlns:a16="http://schemas.microsoft.com/office/drawing/2014/main" id="{85C8F4F1-B3D4-4DA2-952F-8043D0617622}"/>
              </a:ext>
            </a:extLst>
          </p:cNvPr>
          <p:cNvCxnSpPr>
            <a:cxnSpLocks noChangeShapeType="1"/>
            <a:stCxn id="69" idx="5"/>
            <a:endCxn id="71" idx="1"/>
          </p:cNvCxnSpPr>
          <p:nvPr/>
        </p:nvCxnSpPr>
        <p:spPr bwMode="auto">
          <a:xfrm>
            <a:off x="6515100" y="4324350"/>
            <a:ext cx="495300" cy="45720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67" name="Oval 1033">
            <a:extLst>
              <a:ext uri="{FF2B5EF4-FFF2-40B4-BE49-F238E27FC236}">
                <a16:creationId xmlns:a16="http://schemas.microsoft.com/office/drawing/2014/main" id="{96940A9D-049C-4127-96B8-63347CD95CB3}"/>
              </a:ext>
            </a:extLst>
          </p:cNvPr>
          <p:cNvSpPr>
            <a:spLocks noChangeArrowheads="1"/>
          </p:cNvSpPr>
          <p:nvPr/>
        </p:nvSpPr>
        <p:spPr bwMode="auto">
          <a:xfrm>
            <a:off x="6238875" y="3114675"/>
            <a:ext cx="323850" cy="323850"/>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68" name="Oval 1034">
            <a:extLst>
              <a:ext uri="{FF2B5EF4-FFF2-40B4-BE49-F238E27FC236}">
                <a16:creationId xmlns:a16="http://schemas.microsoft.com/office/drawing/2014/main" id="{2E8BF2DE-5756-428B-AE8C-7E522374CD32}"/>
              </a:ext>
            </a:extLst>
          </p:cNvPr>
          <p:cNvSpPr>
            <a:spLocks noChangeArrowheads="1"/>
          </p:cNvSpPr>
          <p:nvPr/>
        </p:nvSpPr>
        <p:spPr bwMode="auto">
          <a:xfrm>
            <a:off x="7686675" y="3114675"/>
            <a:ext cx="323850" cy="323850"/>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69" name="Oval 1035">
            <a:extLst>
              <a:ext uri="{FF2B5EF4-FFF2-40B4-BE49-F238E27FC236}">
                <a16:creationId xmlns:a16="http://schemas.microsoft.com/office/drawing/2014/main" id="{C537CE62-2DE8-4AB7-89DA-ABC708AB3B0D}"/>
              </a:ext>
            </a:extLst>
          </p:cNvPr>
          <p:cNvSpPr>
            <a:spLocks noChangeArrowheads="1"/>
          </p:cNvSpPr>
          <p:nvPr/>
        </p:nvSpPr>
        <p:spPr bwMode="auto">
          <a:xfrm>
            <a:off x="6238875" y="4048125"/>
            <a:ext cx="323850" cy="323850"/>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0" name="Oval 1036">
            <a:extLst>
              <a:ext uri="{FF2B5EF4-FFF2-40B4-BE49-F238E27FC236}">
                <a16:creationId xmlns:a16="http://schemas.microsoft.com/office/drawing/2014/main" id="{E399378D-02DC-4362-9EEB-CDEFC979F52D}"/>
              </a:ext>
            </a:extLst>
          </p:cNvPr>
          <p:cNvSpPr>
            <a:spLocks noChangeArrowheads="1"/>
          </p:cNvSpPr>
          <p:nvPr/>
        </p:nvSpPr>
        <p:spPr bwMode="auto">
          <a:xfrm>
            <a:off x="7686675" y="4048125"/>
            <a:ext cx="323850" cy="323850"/>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1" name="Oval 1037">
            <a:extLst>
              <a:ext uri="{FF2B5EF4-FFF2-40B4-BE49-F238E27FC236}">
                <a16:creationId xmlns:a16="http://schemas.microsoft.com/office/drawing/2014/main" id="{AF8B4EAB-00DB-4D44-9303-BBEF2CF637A7}"/>
              </a:ext>
            </a:extLst>
          </p:cNvPr>
          <p:cNvSpPr>
            <a:spLocks noChangeArrowheads="1"/>
          </p:cNvSpPr>
          <p:nvPr/>
        </p:nvSpPr>
        <p:spPr bwMode="auto">
          <a:xfrm>
            <a:off x="6962775" y="4733925"/>
            <a:ext cx="323850" cy="323850"/>
          </a:xfrm>
          <a:prstGeom prst="ellipse">
            <a:avLst/>
          </a:prstGeom>
          <a:no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2" name="Oval 1038">
            <a:extLst>
              <a:ext uri="{FF2B5EF4-FFF2-40B4-BE49-F238E27FC236}">
                <a16:creationId xmlns:a16="http://schemas.microsoft.com/office/drawing/2014/main" id="{B2FE7D23-B7EA-4EB7-9381-82BCB1F26202}"/>
              </a:ext>
            </a:extLst>
          </p:cNvPr>
          <p:cNvSpPr>
            <a:spLocks noChangeArrowheads="1"/>
          </p:cNvSpPr>
          <p:nvPr/>
        </p:nvSpPr>
        <p:spPr bwMode="auto">
          <a:xfrm>
            <a:off x="1066800" y="3105150"/>
            <a:ext cx="323850" cy="32385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3" name="Oval 1039">
            <a:extLst>
              <a:ext uri="{FF2B5EF4-FFF2-40B4-BE49-F238E27FC236}">
                <a16:creationId xmlns:a16="http://schemas.microsoft.com/office/drawing/2014/main" id="{CA3C3F31-CFB4-476D-ACA9-6398C0F05D3F}"/>
              </a:ext>
            </a:extLst>
          </p:cNvPr>
          <p:cNvSpPr>
            <a:spLocks noChangeArrowheads="1"/>
          </p:cNvSpPr>
          <p:nvPr/>
        </p:nvSpPr>
        <p:spPr bwMode="auto">
          <a:xfrm>
            <a:off x="2514600" y="3105150"/>
            <a:ext cx="323850" cy="323850"/>
          </a:xfrm>
          <a:prstGeom prst="ellipse">
            <a:avLst/>
          </a:prstGeom>
          <a:solidFill>
            <a:srgbClr val="3366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4" name="Oval 1040">
            <a:extLst>
              <a:ext uri="{FF2B5EF4-FFF2-40B4-BE49-F238E27FC236}">
                <a16:creationId xmlns:a16="http://schemas.microsoft.com/office/drawing/2014/main" id="{2A120DBC-6719-462D-BE49-62C6CCD04ECF}"/>
              </a:ext>
            </a:extLst>
          </p:cNvPr>
          <p:cNvSpPr>
            <a:spLocks noChangeArrowheads="1"/>
          </p:cNvSpPr>
          <p:nvPr/>
        </p:nvSpPr>
        <p:spPr bwMode="auto">
          <a:xfrm>
            <a:off x="1066800" y="4038600"/>
            <a:ext cx="323850" cy="323850"/>
          </a:xfrm>
          <a:prstGeom prst="ellipse">
            <a:avLst/>
          </a:prstGeom>
          <a:solidFill>
            <a:srgbClr val="3366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5" name="Oval 1041">
            <a:extLst>
              <a:ext uri="{FF2B5EF4-FFF2-40B4-BE49-F238E27FC236}">
                <a16:creationId xmlns:a16="http://schemas.microsoft.com/office/drawing/2014/main" id="{E2AA1E84-D00C-40A5-AFC9-F10C9BA196B4}"/>
              </a:ext>
            </a:extLst>
          </p:cNvPr>
          <p:cNvSpPr>
            <a:spLocks noChangeArrowheads="1"/>
          </p:cNvSpPr>
          <p:nvPr/>
        </p:nvSpPr>
        <p:spPr bwMode="auto">
          <a:xfrm>
            <a:off x="2514600" y="4038600"/>
            <a:ext cx="323850" cy="323850"/>
          </a:xfrm>
          <a:prstGeom prst="ellipse">
            <a:avLst/>
          </a:prstGeom>
          <a:solidFill>
            <a:srgbClr val="FF0000"/>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sp>
        <p:nvSpPr>
          <p:cNvPr id="76" name="Oval 1042">
            <a:extLst>
              <a:ext uri="{FF2B5EF4-FFF2-40B4-BE49-F238E27FC236}">
                <a16:creationId xmlns:a16="http://schemas.microsoft.com/office/drawing/2014/main" id="{CCC538DC-295D-41A3-A435-381016D127AE}"/>
              </a:ext>
            </a:extLst>
          </p:cNvPr>
          <p:cNvSpPr>
            <a:spLocks noChangeArrowheads="1"/>
          </p:cNvSpPr>
          <p:nvPr/>
        </p:nvSpPr>
        <p:spPr bwMode="auto">
          <a:xfrm>
            <a:off x="1905000" y="4724400"/>
            <a:ext cx="323850" cy="323850"/>
          </a:xfrm>
          <a:prstGeom prst="ellipse">
            <a:avLst/>
          </a:prstGeom>
          <a:solidFill>
            <a:srgbClr val="3366FF"/>
          </a:solidFill>
          <a:ln w="9525">
            <a:solidFill>
              <a:schemeClr val="tx1"/>
            </a:solidFill>
            <a:round/>
            <a:headEnd/>
            <a:tailEnd type="none" w="sm" len="sm"/>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nchor="ctr"/>
          <a:lstStyle/>
          <a:p>
            <a:pPr>
              <a:defRPr/>
            </a:pPr>
            <a:endParaRPr lang="en-US">
              <a:cs typeface="+mn-cs"/>
            </a:endParaRPr>
          </a:p>
        </p:txBody>
      </p:sp>
      <p:cxnSp>
        <p:nvCxnSpPr>
          <p:cNvPr id="77" name="AutoShape 1043">
            <a:extLst>
              <a:ext uri="{FF2B5EF4-FFF2-40B4-BE49-F238E27FC236}">
                <a16:creationId xmlns:a16="http://schemas.microsoft.com/office/drawing/2014/main" id="{E149ACFD-57BF-49C4-A6AD-F7AAB23FC77B}"/>
              </a:ext>
            </a:extLst>
          </p:cNvPr>
          <p:cNvCxnSpPr>
            <a:cxnSpLocks noChangeShapeType="1"/>
            <a:stCxn id="72" idx="6"/>
            <a:endCxn id="73" idx="2"/>
          </p:cNvCxnSpPr>
          <p:nvPr/>
        </p:nvCxnSpPr>
        <p:spPr bwMode="auto">
          <a:xfrm>
            <a:off x="1390650" y="3267075"/>
            <a:ext cx="1123950" cy="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78" name="AutoShape 1044">
            <a:extLst>
              <a:ext uri="{FF2B5EF4-FFF2-40B4-BE49-F238E27FC236}">
                <a16:creationId xmlns:a16="http://schemas.microsoft.com/office/drawing/2014/main" id="{F17EB52B-A2BB-448C-8BB6-645D0F784633}"/>
              </a:ext>
            </a:extLst>
          </p:cNvPr>
          <p:cNvCxnSpPr>
            <a:cxnSpLocks noChangeShapeType="1"/>
            <a:stCxn id="75" idx="0"/>
            <a:endCxn id="73" idx="4"/>
          </p:cNvCxnSpPr>
          <p:nvPr/>
        </p:nvCxnSpPr>
        <p:spPr bwMode="auto">
          <a:xfrm flipV="1">
            <a:off x="2676525" y="3429000"/>
            <a:ext cx="0" cy="60960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79" name="AutoShape 1045">
            <a:extLst>
              <a:ext uri="{FF2B5EF4-FFF2-40B4-BE49-F238E27FC236}">
                <a16:creationId xmlns:a16="http://schemas.microsoft.com/office/drawing/2014/main" id="{21E60B6A-CDEC-4F6A-9069-E569A01D7B3E}"/>
              </a:ext>
            </a:extLst>
          </p:cNvPr>
          <p:cNvCxnSpPr>
            <a:cxnSpLocks noChangeShapeType="1"/>
            <a:stCxn id="74" idx="0"/>
            <a:endCxn id="72" idx="4"/>
          </p:cNvCxnSpPr>
          <p:nvPr/>
        </p:nvCxnSpPr>
        <p:spPr bwMode="auto">
          <a:xfrm flipV="1">
            <a:off x="1228725" y="3429000"/>
            <a:ext cx="0" cy="60960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80" name="AutoShape 1046">
            <a:extLst>
              <a:ext uri="{FF2B5EF4-FFF2-40B4-BE49-F238E27FC236}">
                <a16:creationId xmlns:a16="http://schemas.microsoft.com/office/drawing/2014/main" id="{485E2EFF-F617-427D-9B80-7C7D244D73F3}"/>
              </a:ext>
            </a:extLst>
          </p:cNvPr>
          <p:cNvCxnSpPr>
            <a:cxnSpLocks noChangeShapeType="1"/>
            <a:stCxn id="76" idx="0"/>
            <a:endCxn id="72" idx="5"/>
          </p:cNvCxnSpPr>
          <p:nvPr/>
        </p:nvCxnSpPr>
        <p:spPr bwMode="auto">
          <a:xfrm flipH="1" flipV="1">
            <a:off x="1343025" y="3381375"/>
            <a:ext cx="723900" cy="1343025"/>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cxnSp>
        <p:nvCxnSpPr>
          <p:cNvPr id="81" name="AutoShape 1047">
            <a:extLst>
              <a:ext uri="{FF2B5EF4-FFF2-40B4-BE49-F238E27FC236}">
                <a16:creationId xmlns:a16="http://schemas.microsoft.com/office/drawing/2014/main" id="{6E107527-85CB-40C1-A9E9-F4EA95A2FA65}"/>
              </a:ext>
            </a:extLst>
          </p:cNvPr>
          <p:cNvCxnSpPr>
            <a:cxnSpLocks noChangeShapeType="1"/>
            <a:stCxn id="76" idx="7"/>
            <a:endCxn id="75" idx="3"/>
          </p:cNvCxnSpPr>
          <p:nvPr/>
        </p:nvCxnSpPr>
        <p:spPr bwMode="auto">
          <a:xfrm flipV="1">
            <a:off x="2181225" y="4314825"/>
            <a:ext cx="381000" cy="457200"/>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
        <p:nvSpPr>
          <p:cNvPr id="82" name="Rectangle 1048">
            <a:extLst>
              <a:ext uri="{FF2B5EF4-FFF2-40B4-BE49-F238E27FC236}">
                <a16:creationId xmlns:a16="http://schemas.microsoft.com/office/drawing/2014/main" id="{D8557993-9A33-47E5-9770-ABF538E65EB8}"/>
              </a:ext>
            </a:extLst>
          </p:cNvPr>
          <p:cNvSpPr>
            <a:spLocks noChangeArrowheads="1"/>
          </p:cNvSpPr>
          <p:nvPr/>
        </p:nvSpPr>
        <p:spPr bwMode="auto">
          <a:xfrm>
            <a:off x="1447800" y="5257800"/>
            <a:ext cx="1302690" cy="646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defRPr/>
            </a:pPr>
            <a:r>
              <a:rPr kumimoji="1" lang="en-US" sz="1800" i="1">
                <a:latin typeface="+mn-lt"/>
                <a:cs typeface="+mn-cs"/>
              </a:rPr>
              <a:t>bipartite</a:t>
            </a:r>
            <a:br>
              <a:rPr kumimoji="1" lang="en-US" sz="1800" i="1">
                <a:latin typeface="+mn-lt"/>
                <a:cs typeface="+mn-cs"/>
              </a:rPr>
            </a:br>
            <a:r>
              <a:rPr kumimoji="1" lang="en-US" sz="1800" i="1">
                <a:latin typeface="+mn-lt"/>
                <a:cs typeface="+mn-cs"/>
              </a:rPr>
              <a:t>(2-colorable)</a:t>
            </a:r>
          </a:p>
        </p:txBody>
      </p:sp>
      <p:sp>
        <p:nvSpPr>
          <p:cNvPr id="83" name="Rectangle 1049">
            <a:extLst>
              <a:ext uri="{FF2B5EF4-FFF2-40B4-BE49-F238E27FC236}">
                <a16:creationId xmlns:a16="http://schemas.microsoft.com/office/drawing/2014/main" id="{D437E79D-23FE-4147-83C8-60688392B538}"/>
              </a:ext>
            </a:extLst>
          </p:cNvPr>
          <p:cNvSpPr>
            <a:spLocks noChangeArrowheads="1"/>
          </p:cNvSpPr>
          <p:nvPr/>
        </p:nvSpPr>
        <p:spPr bwMode="auto">
          <a:xfrm>
            <a:off x="6302992" y="5249416"/>
            <a:ext cx="1643416" cy="6469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type="none" w="sm" len="sm"/>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2075" tIns="46038" rIns="92075" bIns="46038">
            <a:spAutoFit/>
          </a:bodyPr>
          <a:lstStyle/>
          <a:p>
            <a:pPr>
              <a:defRPr/>
            </a:pPr>
            <a:r>
              <a:rPr kumimoji="1" lang="en-US" sz="1800" i="1">
                <a:latin typeface="+mn-lt"/>
                <a:cs typeface="+mn-cs"/>
              </a:rPr>
              <a:t>not bipartite</a:t>
            </a:r>
            <a:br>
              <a:rPr kumimoji="1" lang="en-US" sz="1800" i="1">
                <a:latin typeface="+mn-lt"/>
                <a:cs typeface="+mn-cs"/>
              </a:rPr>
            </a:br>
            <a:r>
              <a:rPr kumimoji="1" lang="en-US" sz="1800" i="1">
                <a:latin typeface="+mn-lt"/>
                <a:cs typeface="+mn-cs"/>
              </a:rPr>
              <a:t>(not 2-colorable)</a:t>
            </a:r>
          </a:p>
        </p:txBody>
      </p:sp>
      <p:cxnSp>
        <p:nvCxnSpPr>
          <p:cNvPr id="28" name="AutoShape 1026">
            <a:extLst>
              <a:ext uri="{FF2B5EF4-FFF2-40B4-BE49-F238E27FC236}">
                <a16:creationId xmlns:a16="http://schemas.microsoft.com/office/drawing/2014/main" id="{269E4B62-E3F6-4CA6-A7E5-17861B1B5E5A}"/>
              </a:ext>
            </a:extLst>
          </p:cNvPr>
          <p:cNvCxnSpPr>
            <a:cxnSpLocks noChangeShapeType="1"/>
            <a:stCxn id="71" idx="0"/>
            <a:endCxn id="67" idx="5"/>
          </p:cNvCxnSpPr>
          <p:nvPr/>
        </p:nvCxnSpPr>
        <p:spPr bwMode="auto">
          <a:xfrm flipH="1" flipV="1">
            <a:off x="6515298" y="3391098"/>
            <a:ext cx="609402" cy="1342827"/>
          </a:xfrm>
          <a:prstGeom prst="straightConnector1">
            <a:avLst/>
          </a:prstGeom>
          <a:noFill/>
          <a:ln w="9525">
            <a:solidFill>
              <a:schemeClr val="tx1"/>
            </a:solidFill>
            <a:round/>
            <a:headEnd/>
            <a:tailEnd type="none" w="sm" len="sm"/>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cxnSp>
    </p:spTree>
    <p:extLst>
      <p:ext uri="{BB962C8B-B14F-4D97-AF65-F5344CB8AC3E}">
        <p14:creationId xmlns:p14="http://schemas.microsoft.com/office/powerpoint/2010/main" val="93888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#edges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chemeClr val="accent4"/>
                    </a:solidFill>
                  </a:rPr>
                  <a:t>Let </a:t>
                </a:r>
                <a14:m>
                  <m:oMath xmlns:m="http://schemas.openxmlformats.org/officeDocument/2006/math">
                    <m:r>
                      <a:rPr lang="en-US" sz="2400" i="1" dirty="0" smtClean="0">
                        <a:solidFill>
                          <a:schemeClr val="accent4"/>
                        </a:solidFill>
                        <a:latin typeface="Cambria Math" panose="02040503050406030204" pitchFamily="18" charset="0"/>
                      </a:rPr>
                      <m:t>𝐺</m:t>
                    </m:r>
                    <m:r>
                      <a:rPr lang="en-US" sz="2400" b="0" i="1" dirty="0" smtClean="0">
                        <a:solidFill>
                          <a:schemeClr val="accent4"/>
                        </a:solidFill>
                        <a:latin typeface="Cambria Math" panose="02040503050406030204" pitchFamily="18" charset="0"/>
                      </a:rPr>
                      <m:t>=(</m:t>
                    </m:r>
                    <m:r>
                      <a:rPr lang="en-US" sz="2400" b="0" i="1" dirty="0" smtClean="0">
                        <a:solidFill>
                          <a:schemeClr val="accent4"/>
                        </a:solidFill>
                        <a:latin typeface="Cambria Math" panose="02040503050406030204" pitchFamily="18" charset="0"/>
                      </a:rPr>
                      <m:t>𝑉</m:t>
                    </m:r>
                    <m:r>
                      <a:rPr lang="en-US" sz="2400" b="0" i="1" dirty="0" smtClean="0">
                        <a:solidFill>
                          <a:schemeClr val="accent4"/>
                        </a:solidFill>
                        <a:latin typeface="Cambria Math" panose="02040503050406030204" pitchFamily="18" charset="0"/>
                      </a:rPr>
                      <m:t>,</m:t>
                    </m:r>
                    <m:r>
                      <a:rPr lang="en-US" sz="2400" b="0" i="1" dirty="0" smtClean="0">
                        <a:solidFill>
                          <a:schemeClr val="accent4"/>
                        </a:solidFill>
                        <a:latin typeface="Cambria Math" panose="02040503050406030204" pitchFamily="18" charset="0"/>
                      </a:rPr>
                      <m:t>𝐸</m:t>
                    </m:r>
                    <m:r>
                      <a:rPr lang="en-US" sz="2400" b="0" i="1" dirty="0" smtClean="0">
                        <a:solidFill>
                          <a:schemeClr val="accent4"/>
                        </a:solidFill>
                        <a:latin typeface="Cambria Math" panose="02040503050406030204" pitchFamily="18" charset="0"/>
                      </a:rPr>
                      <m:t>)</m:t>
                    </m:r>
                  </m:oMath>
                </a14:m>
                <a:r>
                  <a:rPr lang="en-US" sz="2400" dirty="0">
                    <a:solidFill>
                      <a:schemeClr val="accent4"/>
                    </a:solidFill>
                  </a:rPr>
                  <a:t> be a graph with </a:t>
                </a:r>
                <a14:m>
                  <m:oMath xmlns:m="http://schemas.openxmlformats.org/officeDocument/2006/math">
                    <m:r>
                      <a:rPr lang="en-US" sz="2400" b="0" i="1" smtClean="0">
                        <a:solidFill>
                          <a:schemeClr val="accent4"/>
                        </a:solidFill>
                        <a:latin typeface="Cambria Math" panose="02040503050406030204" pitchFamily="18" charset="0"/>
                      </a:rPr>
                      <m:t>𝑛</m:t>
                    </m:r>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𝑉</m:t>
                    </m:r>
                    <m:r>
                      <a:rPr lang="en-US" sz="2400" b="0" i="1" smtClean="0">
                        <a:solidFill>
                          <a:schemeClr val="accent4"/>
                        </a:solidFill>
                        <a:latin typeface="Cambria Math" panose="02040503050406030204" pitchFamily="18" charset="0"/>
                      </a:rPr>
                      <m:t>|</m:t>
                    </m:r>
                  </m:oMath>
                </a14:m>
                <a:r>
                  <a:rPr lang="en-US" sz="2400" dirty="0">
                    <a:solidFill>
                      <a:schemeClr val="accent4"/>
                    </a:solidFill>
                  </a:rPr>
                  <a:t> vertices and </a:t>
                </a:r>
                <a14:m>
                  <m:oMath xmlns:m="http://schemas.openxmlformats.org/officeDocument/2006/math">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d>
                      <m:dPr>
                        <m:begChr m:val="|"/>
                        <m:endChr m:val="|"/>
                        <m:ctrlPr>
                          <a:rPr lang="en-US" sz="2400" b="0" i="1" smtClean="0">
                            <a:solidFill>
                              <a:schemeClr val="accent4"/>
                            </a:solidFill>
                            <a:latin typeface="Cambria Math" panose="02040503050406030204" pitchFamily="18" charset="0"/>
                          </a:rPr>
                        </m:ctrlPr>
                      </m:dPr>
                      <m:e>
                        <m:r>
                          <a:rPr lang="en-US" sz="2400" b="0" i="1" smtClean="0">
                            <a:solidFill>
                              <a:schemeClr val="accent4"/>
                            </a:solidFill>
                            <a:latin typeface="Cambria Math" panose="02040503050406030204" pitchFamily="18" charset="0"/>
                          </a:rPr>
                          <m:t>𝐸</m:t>
                        </m:r>
                      </m:e>
                    </m:d>
                  </m:oMath>
                </a14:m>
                <a:r>
                  <a:rPr lang="en-US" sz="2400" dirty="0">
                    <a:solidFill>
                      <a:schemeClr val="accent4"/>
                    </a:solidFill>
                  </a:rPr>
                  <a:t> edges.</a:t>
                </a:r>
              </a:p>
              <a:p>
                <a:pPr marL="0" indent="0">
                  <a:buNone/>
                </a:pPr>
                <a:endParaRPr lang="en-US" sz="2400" dirty="0">
                  <a:solidFill>
                    <a:schemeClr val="accent4"/>
                  </a:solidFill>
                </a:endParaRPr>
              </a:p>
              <a:p>
                <a:pPr marL="0" indent="0">
                  <a:buNone/>
                </a:pPr>
                <a:r>
                  <a:rPr lang="en-US" sz="2400" dirty="0">
                    <a:solidFill>
                      <a:srgbClr val="0070C0"/>
                    </a:solidFill>
                  </a:rPr>
                  <a:t>Claim</a:t>
                </a:r>
                <a:r>
                  <a:rPr lang="en-US" sz="2400" dirty="0">
                    <a:solidFill>
                      <a:schemeClr val="accent4"/>
                    </a:solidFill>
                  </a:rPr>
                  <a:t>: </a:t>
                </a:r>
                <a14:m>
                  <m:oMath xmlns:m="http://schemas.openxmlformats.org/officeDocument/2006/math">
                    <m:r>
                      <a:rPr lang="en-US" sz="2400" b="0" i="1" smtClean="0">
                        <a:solidFill>
                          <a:schemeClr val="accent4"/>
                        </a:solidFill>
                        <a:latin typeface="Cambria Math" panose="02040503050406030204" pitchFamily="18" charset="0"/>
                      </a:rPr>
                      <m:t>0≤</m:t>
                    </m:r>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d>
                      <m:dPr>
                        <m:ctrlPr>
                          <a:rPr lang="en-US" sz="2400" b="0" i="1" smtClean="0">
                            <a:solidFill>
                              <a:schemeClr val="accent4"/>
                            </a:solidFill>
                            <a:latin typeface="Cambria Math" panose="02040503050406030204" pitchFamily="18" charset="0"/>
                          </a:rPr>
                        </m:ctrlPr>
                      </m:dPr>
                      <m:e>
                        <m:f>
                          <m:fPr>
                            <m:type m:val="noBar"/>
                            <m:ctrlPr>
                              <a:rPr lang="en-US" sz="2400" b="0" i="1" smtClean="0">
                                <a:solidFill>
                                  <a:schemeClr val="accent4"/>
                                </a:solidFill>
                                <a:latin typeface="Cambria Math" panose="02040503050406030204" pitchFamily="18" charset="0"/>
                              </a:rPr>
                            </m:ctrlPr>
                          </m:fPr>
                          <m:num>
                            <m:r>
                              <a:rPr lang="en-US" sz="2400" b="0" i="1" smtClean="0">
                                <a:solidFill>
                                  <a:schemeClr val="accent4"/>
                                </a:solidFill>
                                <a:latin typeface="Cambria Math" panose="02040503050406030204" pitchFamily="18" charset="0"/>
                              </a:rPr>
                              <m:t>𝑛</m:t>
                            </m:r>
                          </m:num>
                          <m:den>
                            <m:r>
                              <a:rPr lang="en-US" sz="2400" b="0" i="1" smtClean="0">
                                <a:solidFill>
                                  <a:schemeClr val="accent4"/>
                                </a:solidFill>
                                <a:latin typeface="Cambria Math" panose="02040503050406030204" pitchFamily="18" charset="0"/>
                              </a:rPr>
                              <m:t>2</m:t>
                            </m:r>
                          </m:den>
                        </m:f>
                      </m:e>
                    </m:d>
                    <m:r>
                      <a:rPr lang="en-US" sz="2400" b="0" i="1" smtClean="0">
                        <a:solidFill>
                          <a:schemeClr val="accent4"/>
                        </a:solidFill>
                        <a:latin typeface="Cambria Math" panose="02040503050406030204" pitchFamily="18" charset="0"/>
                      </a:rPr>
                      <m:t>=</m:t>
                    </m:r>
                    <m:f>
                      <m:fPr>
                        <m:ctrlPr>
                          <a:rPr lang="en-US" sz="2400" b="0" i="1" smtClean="0">
                            <a:solidFill>
                              <a:schemeClr val="accent4"/>
                            </a:solidFill>
                            <a:latin typeface="Cambria Math" panose="02040503050406030204" pitchFamily="18" charset="0"/>
                          </a:rPr>
                        </m:ctrlPr>
                      </m:fPr>
                      <m:num>
                        <m:r>
                          <a:rPr lang="en-US" sz="2400" b="0" i="1" smtClean="0">
                            <a:solidFill>
                              <a:schemeClr val="accent4"/>
                            </a:solidFill>
                            <a:latin typeface="Cambria Math" panose="02040503050406030204" pitchFamily="18" charset="0"/>
                          </a:rPr>
                          <m:t>𝑛</m:t>
                        </m:r>
                        <m:d>
                          <m:dPr>
                            <m:ctrlPr>
                              <a:rPr lang="en-US" sz="2400" b="0" i="1" smtClean="0">
                                <a:solidFill>
                                  <a:schemeClr val="accent4"/>
                                </a:solidFill>
                                <a:latin typeface="Cambria Math" panose="02040503050406030204" pitchFamily="18" charset="0"/>
                              </a:rPr>
                            </m:ctrlPr>
                          </m:dPr>
                          <m:e>
                            <m:r>
                              <a:rPr lang="en-US" sz="2400" b="0" i="1" smtClean="0">
                                <a:solidFill>
                                  <a:schemeClr val="accent4"/>
                                </a:solidFill>
                                <a:latin typeface="Cambria Math" panose="02040503050406030204" pitchFamily="18" charset="0"/>
                              </a:rPr>
                              <m:t>𝑛</m:t>
                            </m:r>
                            <m:r>
                              <a:rPr lang="en-US" sz="2400" b="0" i="1" smtClean="0">
                                <a:solidFill>
                                  <a:schemeClr val="accent4"/>
                                </a:solidFill>
                                <a:latin typeface="Cambria Math" panose="02040503050406030204" pitchFamily="18" charset="0"/>
                              </a:rPr>
                              <m:t>−1</m:t>
                            </m:r>
                          </m:e>
                        </m:d>
                      </m:num>
                      <m:den>
                        <m:r>
                          <a:rPr lang="en-US" sz="2400" b="0" i="1" smtClean="0">
                            <a:solidFill>
                              <a:schemeClr val="accent4"/>
                            </a:solidFill>
                            <a:latin typeface="Cambria Math" panose="02040503050406030204" pitchFamily="18" charset="0"/>
                          </a:rPr>
                          <m:t>2</m:t>
                        </m:r>
                      </m:den>
                    </m:f>
                    <m:r>
                      <a:rPr lang="en-US" sz="2400" b="0" i="1" smtClean="0">
                        <a:solidFill>
                          <a:schemeClr val="accent4"/>
                        </a:solidFill>
                        <a:latin typeface="Cambria Math" panose="02040503050406030204" pitchFamily="18" charset="0"/>
                      </a:rPr>
                      <m:t>=</m:t>
                    </m:r>
                    <m:r>
                      <a:rPr lang="en-US" sz="2400" b="0" i="1" smtClean="0">
                        <a:solidFill>
                          <a:schemeClr val="accent4"/>
                        </a:solidFill>
                        <a:latin typeface="Cambria Math" panose="02040503050406030204" pitchFamily="18" charset="0"/>
                      </a:rPr>
                      <m:t>𝑂</m:t>
                    </m:r>
                    <m:r>
                      <a:rPr lang="en-US" sz="2400" b="0" i="1" smtClean="0">
                        <a:solidFill>
                          <a:schemeClr val="accent4"/>
                        </a:solidFill>
                        <a:latin typeface="Cambria Math" panose="02040503050406030204" pitchFamily="18" charset="0"/>
                      </a:rPr>
                      <m:t>(</m:t>
                    </m:r>
                    <m:sSup>
                      <m:sSupPr>
                        <m:ctrlPr>
                          <a:rPr lang="en-US" sz="2400" b="0" i="1" smtClean="0">
                            <a:solidFill>
                              <a:schemeClr val="accent4"/>
                            </a:solidFill>
                            <a:latin typeface="Cambria Math" panose="02040503050406030204" pitchFamily="18" charset="0"/>
                          </a:rPr>
                        </m:ctrlPr>
                      </m:sSupPr>
                      <m:e>
                        <m:r>
                          <a:rPr lang="en-US" sz="2400" b="0" i="1" smtClean="0">
                            <a:solidFill>
                              <a:schemeClr val="accent4"/>
                            </a:solidFill>
                            <a:latin typeface="Cambria Math" panose="02040503050406030204" pitchFamily="18" charset="0"/>
                          </a:rPr>
                          <m:t>𝑛</m:t>
                        </m:r>
                      </m:e>
                      <m:sup>
                        <m:r>
                          <a:rPr lang="en-US" sz="2400" b="0" i="1" smtClean="0">
                            <a:solidFill>
                              <a:schemeClr val="accent4"/>
                            </a:solidFill>
                            <a:latin typeface="Cambria Math" panose="02040503050406030204" pitchFamily="18" charset="0"/>
                          </a:rPr>
                          <m:t>2</m:t>
                        </m:r>
                      </m:sup>
                    </m:sSup>
                    <m:r>
                      <a:rPr lang="en-US" sz="2400" b="0" i="1" smtClean="0">
                        <a:solidFill>
                          <a:schemeClr val="accent4"/>
                        </a:solidFill>
                        <a:latin typeface="Cambria Math" panose="02040503050406030204" pitchFamily="18" charset="0"/>
                      </a:rPr>
                      <m:t>)</m:t>
                    </m:r>
                  </m:oMath>
                </a14:m>
                <a:endParaRPr lang="en-US" sz="2400" dirty="0">
                  <a:solidFill>
                    <a:schemeClr val="accent4"/>
                  </a:solidFill>
                </a:endParaRPr>
              </a:p>
              <a:p>
                <a:pPr marL="0" indent="0">
                  <a:buNone/>
                </a:pPr>
                <a:endParaRPr lang="en-US" sz="1200" dirty="0">
                  <a:solidFill>
                    <a:schemeClr val="accent4"/>
                  </a:solidFill>
                </a:endParaRPr>
              </a:p>
              <a:p>
                <a:pPr marL="0" indent="0">
                  <a:buNone/>
                </a:pPr>
                <a:r>
                  <a:rPr lang="en-US" sz="2400" dirty="0" err="1">
                    <a:solidFill>
                      <a:srgbClr val="0070C0"/>
                    </a:solidFill>
                  </a:rPr>
                  <a:t>Pf</a:t>
                </a:r>
                <a:r>
                  <a:rPr lang="en-US" sz="2400" dirty="0">
                    <a:solidFill>
                      <a:srgbClr val="0070C0"/>
                    </a:solidFill>
                  </a:rPr>
                  <a:t>: </a:t>
                </a:r>
                <a:r>
                  <a:rPr lang="en-US" sz="2400" dirty="0"/>
                  <a:t>Since every edge connects two distinct vertices (i.e., G has no loops) </a:t>
                </a:r>
              </a:p>
              <a:p>
                <a:pPr marL="0" indent="0">
                  <a:buNone/>
                </a:pPr>
                <a:r>
                  <a:rPr lang="en-US" sz="2400" dirty="0"/>
                  <a:t>and no two edges connect the same pair of vertices (i.e., G has no multi-edges)</a:t>
                </a:r>
              </a:p>
              <a:p>
                <a:pPr marL="0" indent="0">
                  <a:buNone/>
                </a:pPr>
                <a:r>
                  <a:rPr lang="en-US" sz="2400" dirty="0"/>
                  <a:t>It has at most </a:t>
                </a:r>
                <a14:m>
                  <m:oMath xmlns:m="http://schemas.openxmlformats.org/officeDocument/2006/math">
                    <m:d>
                      <m:dPr>
                        <m:ctrlPr>
                          <a:rPr lang="en-US" sz="2400" i="1" smtClean="0">
                            <a:latin typeface="Cambria Math" panose="02040503050406030204" pitchFamily="18" charset="0"/>
                          </a:rPr>
                        </m:ctrlPr>
                      </m:dPr>
                      <m:e>
                        <m:f>
                          <m:fPr>
                            <m:type m:val="noBa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num>
                          <m:den>
                            <m:r>
                              <a:rPr lang="en-US" sz="2400" b="0" i="1" smtClean="0">
                                <a:latin typeface="Cambria Math" panose="02040503050406030204" pitchFamily="18" charset="0"/>
                              </a:rPr>
                              <m:t>2</m:t>
                            </m:r>
                          </m:den>
                        </m:f>
                      </m:e>
                    </m:d>
                  </m:oMath>
                </a14:m>
                <a:r>
                  <a:rPr lang="en-US" sz="2400" dirty="0"/>
                  <a:t> edges.</a:t>
                </a:r>
              </a:p>
              <a:p>
                <a:pPr marL="0" indent="0">
                  <a:buNone/>
                </a:pPr>
                <a:endParaRPr lang="en-US" sz="2400" dirty="0"/>
              </a:p>
              <a:p>
                <a:pPr marL="0" indent="0" eaLnBrk="1" hangingPunct="1">
                  <a:lnSpc>
                    <a:spcPct val="80000"/>
                  </a:lnSpc>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824" r="-111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5</a:t>
            </a:fld>
            <a:endParaRPr lang="en-US" altLang="en-US" sz="1400">
              <a:latin typeface="Tahoma" panose="020B0604030504040204" pitchFamily="34" charset="0"/>
            </a:endParaRPr>
          </a:p>
        </p:txBody>
      </p:sp>
    </p:spTree>
    <p:extLst>
      <p:ext uri="{BB962C8B-B14F-4D97-AF65-F5344CB8AC3E}">
        <p14:creationId xmlns:p14="http://schemas.microsoft.com/office/powerpoint/2010/main" val="4153398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Sparse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sz="2400" dirty="0">
                    <a:solidFill>
                      <a:schemeClr val="accent4"/>
                    </a:solidFill>
                  </a:rPr>
                  <a:t>A graph is called </a:t>
                </a:r>
                <a:r>
                  <a:rPr lang="en-US" sz="2400" dirty="0">
                    <a:solidFill>
                      <a:srgbClr val="0070C0"/>
                    </a:solidFill>
                  </a:rPr>
                  <a:t>sparse</a:t>
                </a:r>
                <a:r>
                  <a:rPr lang="en-US" sz="2400" dirty="0">
                    <a:solidFill>
                      <a:schemeClr val="accent4"/>
                    </a:solidFill>
                  </a:rPr>
                  <a:t> if </a:t>
                </a:r>
                <a14:m>
                  <m:oMath xmlns:m="http://schemas.openxmlformats.org/officeDocument/2006/math">
                    <m:r>
                      <a:rPr lang="en-US" sz="2400" b="0" i="1" smtClean="0">
                        <a:solidFill>
                          <a:schemeClr val="accent4"/>
                        </a:solidFill>
                        <a:latin typeface="Cambria Math" panose="02040503050406030204" pitchFamily="18" charset="0"/>
                      </a:rPr>
                      <m:t>𝑚</m:t>
                    </m:r>
                    <m:r>
                      <a:rPr lang="en-US" sz="2400" b="0" i="1" smtClean="0">
                        <a:solidFill>
                          <a:schemeClr val="accent4"/>
                        </a:solidFill>
                        <a:latin typeface="Cambria Math" panose="02040503050406030204" pitchFamily="18" charset="0"/>
                      </a:rPr>
                      <m:t>≪</m:t>
                    </m:r>
                    <m:sSup>
                      <m:sSupPr>
                        <m:ctrlPr>
                          <a:rPr lang="en-US" sz="2400" b="0" i="1" smtClean="0">
                            <a:solidFill>
                              <a:schemeClr val="accent4"/>
                            </a:solidFill>
                            <a:latin typeface="Cambria Math" panose="02040503050406030204" pitchFamily="18" charset="0"/>
                          </a:rPr>
                        </m:ctrlPr>
                      </m:sSupPr>
                      <m:e>
                        <m:r>
                          <a:rPr lang="en-US" sz="2400" b="0" i="1" smtClean="0">
                            <a:solidFill>
                              <a:schemeClr val="accent4"/>
                            </a:solidFill>
                            <a:latin typeface="Cambria Math" panose="02040503050406030204" pitchFamily="18" charset="0"/>
                          </a:rPr>
                          <m:t>𝑛</m:t>
                        </m:r>
                      </m:e>
                      <m:sup>
                        <m:r>
                          <a:rPr lang="en-US" sz="2400" b="0" i="1" smtClean="0">
                            <a:solidFill>
                              <a:schemeClr val="accent4"/>
                            </a:solidFill>
                            <a:latin typeface="Cambria Math" panose="02040503050406030204" pitchFamily="18" charset="0"/>
                          </a:rPr>
                          <m:t>2</m:t>
                        </m:r>
                      </m:sup>
                    </m:sSup>
                  </m:oMath>
                </a14:m>
                <a:r>
                  <a:rPr lang="en-US" altLang="en-US" sz="2400" dirty="0">
                    <a:solidFill>
                      <a:srgbClr val="0070C0"/>
                    </a:solidFill>
                  </a:rPr>
                  <a:t> </a:t>
                </a:r>
                <a:r>
                  <a:rPr lang="en-US" altLang="en-US" sz="2400" dirty="0"/>
                  <a:t>and it is called </a:t>
                </a:r>
                <a:r>
                  <a:rPr lang="en-US" altLang="en-US" sz="2400" dirty="0">
                    <a:solidFill>
                      <a:srgbClr val="0070C0"/>
                    </a:solidFill>
                  </a:rPr>
                  <a:t>dense </a:t>
                </a:r>
                <a:r>
                  <a:rPr lang="en-US" altLang="en-US" sz="2400" dirty="0"/>
                  <a:t>otherwise.</a:t>
                </a:r>
              </a:p>
              <a:p>
                <a:pPr marL="0" indent="0">
                  <a:buNone/>
                </a:pPr>
                <a:endParaRPr lang="en-US" altLang="en-US" sz="2400" dirty="0"/>
              </a:p>
              <a:p>
                <a:pPr marL="0" indent="0">
                  <a:buNone/>
                </a:pPr>
                <a:r>
                  <a:rPr lang="en-US" altLang="en-US" sz="2400" dirty="0"/>
                  <a:t>Sparse graphs are very common in practice</a:t>
                </a:r>
              </a:p>
              <a:p>
                <a:r>
                  <a:rPr lang="en-US" altLang="en-US" sz="2400" dirty="0"/>
                  <a:t>Friendships in social network</a:t>
                </a:r>
              </a:p>
              <a:p>
                <a:r>
                  <a:rPr lang="en-US" altLang="en-US" sz="2400" dirty="0"/>
                  <a:t>Planar graphs</a:t>
                </a:r>
              </a:p>
              <a:p>
                <a:r>
                  <a:rPr lang="en-US" altLang="en-US" sz="2400" dirty="0"/>
                  <a:t>Web graph</a:t>
                </a:r>
              </a:p>
              <a:p>
                <a:endParaRPr lang="en-US" altLang="en-US" sz="2400" dirty="0"/>
              </a:p>
              <a:p>
                <a:pPr marL="0" indent="0">
                  <a:buNone/>
                </a:pPr>
                <a14:m>
                  <m:oMath xmlns:m="http://schemas.openxmlformats.org/officeDocument/2006/math">
                    <m:r>
                      <a:rPr lang="en-US" altLang="en-US" sz="2400" b="0" i="1" smtClean="0">
                        <a:latin typeface="Cambria Math" panose="02040503050406030204" pitchFamily="18" charset="0"/>
                      </a:rPr>
                      <m:t>𝑂</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𝑛</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𝑚</m:t>
                    </m:r>
                    <m:r>
                      <a:rPr lang="en-US" altLang="en-US" sz="2400" b="0" i="1" smtClean="0">
                        <a:latin typeface="Cambria Math" panose="02040503050406030204" pitchFamily="18" charset="0"/>
                      </a:rPr>
                      <m:t>)</m:t>
                    </m:r>
                  </m:oMath>
                </a14:m>
                <a:r>
                  <a:rPr lang="en-US" altLang="en-US" sz="2400" dirty="0"/>
                  <a:t> is usually much better runtime than </a:t>
                </a:r>
                <a14:m>
                  <m:oMath xmlns:m="http://schemas.openxmlformats.org/officeDocument/2006/math">
                    <m:r>
                      <a:rPr lang="en-US" altLang="en-US" sz="2400" i="1" dirty="0">
                        <a:latin typeface="Cambria Math" panose="02040503050406030204" pitchFamily="18" charset="0"/>
                      </a:rPr>
                      <m:t>𝑂</m:t>
                    </m:r>
                    <m:d>
                      <m:dPr>
                        <m:ctrlPr>
                          <a:rPr lang="en-US" altLang="en-US" sz="2400" i="1" dirty="0">
                            <a:latin typeface="Cambria Math" panose="02040503050406030204" pitchFamily="18" charset="0"/>
                          </a:rPr>
                        </m:ctrlPr>
                      </m:dPr>
                      <m:e>
                        <m:sSup>
                          <m:sSupPr>
                            <m:ctrlPr>
                              <a:rPr lang="en-US" altLang="en-US" sz="2400" i="1" dirty="0">
                                <a:latin typeface="Cambria Math" panose="02040503050406030204" pitchFamily="18" charset="0"/>
                              </a:rPr>
                            </m:ctrlPr>
                          </m:sSupPr>
                          <m:e>
                            <m:r>
                              <a:rPr lang="en-US" altLang="en-US" sz="2400" i="1" dirty="0">
                                <a:latin typeface="Cambria Math" panose="02040503050406030204" pitchFamily="18" charset="0"/>
                              </a:rPr>
                              <m:t>𝑛</m:t>
                            </m:r>
                          </m:e>
                          <m:sup>
                            <m:r>
                              <a:rPr lang="en-US" altLang="en-US" sz="2400" i="1" dirty="0">
                                <a:latin typeface="Cambria Math" panose="02040503050406030204" pitchFamily="18" charset="0"/>
                              </a:rPr>
                              <m:t>2</m:t>
                            </m:r>
                          </m:sup>
                        </m:sSup>
                      </m:e>
                    </m:d>
                  </m:oMath>
                </a14:m>
                <a:r>
                  <a:rPr lang="en-US" altLang="en-US" sz="2400" dirty="0"/>
                  <a:t>.</a:t>
                </a:r>
              </a:p>
              <a:p>
                <a:pPr marL="0" indent="0">
                  <a:buNone/>
                </a:pPr>
                <a:endParaRPr lang="en-US" altLang="en-US" sz="2400" dirty="0">
                  <a:solidFill>
                    <a:srgbClr val="0070C0"/>
                  </a:solidFil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4"/>
                <a:stretch>
                  <a:fillRect l="-1111" t="-82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6</a:t>
            </a:fld>
            <a:endParaRPr lang="en-US" altLang="en-US" sz="1400">
              <a:latin typeface="Tahoma" panose="020B0604030504040204" pitchFamily="34" charset="0"/>
            </a:endParaRPr>
          </a:p>
        </p:txBody>
      </p:sp>
    </p:spTree>
    <p:extLst>
      <p:ext uri="{BB962C8B-B14F-4D97-AF65-F5344CB8AC3E}">
        <p14:creationId xmlns:p14="http://schemas.microsoft.com/office/powerpoint/2010/main" val="14542649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60"/>
                <a:ext cx="8229600" cy="5181600"/>
              </a:xfrm>
            </p:spPr>
            <p:txBody>
              <a:bodyPr/>
              <a:lstStyle/>
              <a:p>
                <a:pPr marL="0" indent="0">
                  <a:buNone/>
                </a:pPr>
                <a:r>
                  <a:rPr lang="en-US" altLang="en-US" sz="2400" dirty="0"/>
                  <a:t>Vertex set </a:t>
                </a:r>
                <a14:m>
                  <m:oMath xmlns:m="http://schemas.openxmlformats.org/officeDocument/2006/math">
                    <m:r>
                      <a:rPr lang="en-US" altLang="en-US" sz="2400" b="0" i="1" smtClean="0">
                        <a:latin typeface="Cambria Math" panose="02040503050406030204" pitchFamily="18" charset="0"/>
                      </a:rPr>
                      <m:t>𝑉</m:t>
                    </m:r>
                    <m:r>
                      <a:rPr lang="en-US" altLang="en-US" sz="2400" b="0" i="1" smtClean="0">
                        <a:latin typeface="Cambria Math" panose="02040503050406030204" pitchFamily="18" charset="0"/>
                      </a:rPr>
                      <m:t>=</m:t>
                    </m:r>
                    <m:d>
                      <m:dPr>
                        <m:begChr m:val="{"/>
                        <m:endChr m:val="}"/>
                        <m:ctrlPr>
                          <a:rPr lang="en-US" altLang="en-US" sz="2400" b="0" i="1" smtClean="0">
                            <a:latin typeface="Cambria Math" panose="02040503050406030204" pitchFamily="18" charset="0"/>
                          </a:rPr>
                        </m:ctrlPr>
                      </m:dPr>
                      <m:e>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1</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𝑛</m:t>
                            </m:r>
                          </m:sub>
                        </m:sSub>
                      </m:e>
                    </m:d>
                    <m:r>
                      <a:rPr lang="en-US" altLang="en-US" sz="2400" b="0" i="1" smtClean="0">
                        <a:latin typeface="Cambria Math" panose="02040503050406030204" pitchFamily="18" charset="0"/>
                      </a:rPr>
                      <m:t>.</m:t>
                    </m:r>
                  </m:oMath>
                </a14:m>
                <a:endParaRPr lang="en-US" altLang="en-US" sz="2400" b="0" dirty="0"/>
              </a:p>
              <a:p>
                <a:pPr marL="0" indent="0">
                  <a:buNone/>
                </a:pPr>
                <a:endParaRPr lang="en-US" altLang="en-US" sz="2400" dirty="0">
                  <a:solidFill>
                    <a:srgbClr val="0070C0"/>
                  </a:solidFill>
                </a:endParaRPr>
              </a:p>
              <a:p>
                <a:pPr marL="0" indent="0">
                  <a:buNone/>
                </a:pPr>
                <a:r>
                  <a:rPr lang="en-US" altLang="en-US" sz="2400" dirty="0">
                    <a:solidFill>
                      <a:srgbClr val="0070C0"/>
                    </a:solidFill>
                  </a:rPr>
                  <a:t>Adjacency Matrix</a:t>
                </a:r>
                <a:r>
                  <a:rPr lang="en-US" altLang="en-US" sz="2400" dirty="0"/>
                  <a:t>: A</a:t>
                </a:r>
              </a:p>
              <a:p>
                <a:r>
                  <a:rPr lang="en-US" altLang="en-US" sz="2400" dirty="0"/>
                  <a:t>For all, </a:t>
                </a:r>
                <a14:m>
                  <m:oMath xmlns:m="http://schemas.openxmlformats.org/officeDocument/2006/math">
                    <m: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𝑗</m:t>
                    </m:r>
                    <m:r>
                      <a:rPr lang="en-US" altLang="en-US" sz="2400" b="0" i="1" smtClean="0">
                        <a:latin typeface="Cambria Math" panose="02040503050406030204" pitchFamily="18" charset="0"/>
                      </a:rPr>
                      <m:t>, </m:t>
                    </m:r>
                    <m:r>
                      <a:rPr lang="en-US" altLang="en-US" sz="2400" b="0" i="1" smtClean="0">
                        <a:latin typeface="Cambria Math" panose="02040503050406030204" pitchFamily="18" charset="0"/>
                      </a:rPr>
                      <m:t>𝐴</m:t>
                    </m:r>
                    <m:d>
                      <m:dPr>
                        <m:begChr m:val="["/>
                        <m:endChr m:val="]"/>
                        <m:ctrlPr>
                          <a:rPr lang="en-US" altLang="en-US" sz="2400" b="0" i="1" smtClean="0">
                            <a:latin typeface="Cambria Math" panose="02040503050406030204" pitchFamily="18" charset="0"/>
                          </a:rPr>
                        </m:ctrlPr>
                      </m:dPr>
                      <m:e>
                        <m:r>
                          <a:rPr lang="en-US" altLang="en-US" sz="2400" b="0" i="1" smtClean="0">
                            <a:latin typeface="Cambria Math" panose="02040503050406030204" pitchFamily="18" charset="0"/>
                          </a:rPr>
                          <m:t>𝑖</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𝑗</m:t>
                        </m:r>
                      </m:e>
                    </m:d>
                    <m:r>
                      <a:rPr lang="en-US" altLang="en-US" sz="2400" b="0" i="1" smtClean="0">
                        <a:latin typeface="Cambria Math" panose="02040503050406030204" pitchFamily="18" charset="0"/>
                      </a:rPr>
                      <m:t>=1</m:t>
                    </m:r>
                  </m:oMath>
                </a14:m>
                <a:r>
                  <a:rPr lang="en-US" altLang="en-US" sz="2400" dirty="0"/>
                  <a:t> iff </a:t>
                </a:r>
                <a14:m>
                  <m:oMath xmlns:m="http://schemas.openxmlformats.org/officeDocument/2006/math">
                    <m:d>
                      <m:dPr>
                        <m:ctrlPr>
                          <a:rPr lang="en-US" altLang="en-US" sz="2400" b="0" i="1" smtClean="0">
                            <a:latin typeface="Cambria Math" panose="02040503050406030204" pitchFamily="18" charset="0"/>
                          </a:rPr>
                        </m:ctrlPr>
                      </m:dPr>
                      <m:e>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𝑖</m:t>
                            </m:r>
                          </m:sub>
                        </m:sSub>
                        <m:r>
                          <a:rPr lang="en-US" altLang="en-US" sz="2400" b="0" i="1" smtClean="0">
                            <a:latin typeface="Cambria Math" panose="02040503050406030204" pitchFamily="18" charset="0"/>
                          </a:rPr>
                          <m:t>,</m:t>
                        </m:r>
                        <m:sSub>
                          <m:sSubPr>
                            <m:ctrlPr>
                              <a:rPr lang="en-US" altLang="en-US" sz="2400" b="0" i="1" smtClean="0">
                                <a:latin typeface="Cambria Math" panose="02040503050406030204" pitchFamily="18" charset="0"/>
                              </a:rPr>
                            </m:ctrlPr>
                          </m:sSubPr>
                          <m:e>
                            <m:r>
                              <a:rPr lang="en-US" altLang="en-US" sz="2400" b="0" i="1" smtClean="0">
                                <a:latin typeface="Cambria Math" panose="02040503050406030204" pitchFamily="18" charset="0"/>
                              </a:rPr>
                              <m:t>𝑣</m:t>
                            </m:r>
                          </m:e>
                          <m:sub>
                            <m:r>
                              <a:rPr lang="en-US" altLang="en-US" sz="2400" b="0" i="1" smtClean="0">
                                <a:latin typeface="Cambria Math" panose="02040503050406030204" pitchFamily="18" charset="0"/>
                              </a:rPr>
                              <m:t>𝑗</m:t>
                            </m:r>
                          </m:sub>
                        </m:sSub>
                      </m:e>
                    </m:d>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𝐸</m:t>
                    </m:r>
                  </m:oMath>
                </a14:m>
                <a:endParaRPr lang="en-US" altLang="en-US" sz="2400" b="0" dirty="0"/>
              </a:p>
              <a:p>
                <a:r>
                  <a:rPr lang="en-US" altLang="en-US" sz="2400" dirty="0"/>
                  <a:t>Storage: </a:t>
                </a:r>
                <a14:m>
                  <m:oMath xmlns:m="http://schemas.openxmlformats.org/officeDocument/2006/math">
                    <m:sSup>
                      <m:sSupPr>
                        <m:ctrlPr>
                          <a:rPr lang="en-US" altLang="en-US" sz="2400" b="0" i="1" smtClean="0">
                            <a:latin typeface="Cambria Math" panose="02040503050406030204" pitchFamily="18" charset="0"/>
                          </a:rPr>
                        </m:ctrlPr>
                      </m:sSupPr>
                      <m:e>
                        <m:r>
                          <a:rPr lang="en-US" altLang="en-US" sz="2400" b="0" i="1" smtClean="0">
                            <a:latin typeface="Cambria Math" panose="02040503050406030204" pitchFamily="18" charset="0"/>
                          </a:rPr>
                          <m:t>𝑛</m:t>
                        </m:r>
                      </m:e>
                      <m:sup>
                        <m:r>
                          <a:rPr lang="en-US" altLang="en-US" sz="2400" b="0" i="1" smtClean="0">
                            <a:latin typeface="Cambria Math" panose="02040503050406030204" pitchFamily="18" charset="0"/>
                          </a:rPr>
                          <m:t>2</m:t>
                        </m:r>
                      </m:sup>
                    </m:sSup>
                  </m:oMath>
                </a14:m>
                <a:r>
                  <a:rPr lang="en-US" altLang="en-US" sz="2400" dirty="0"/>
                  <a:t> bits</a:t>
                </a:r>
              </a:p>
              <a:p>
                <a:pPr marL="0" indent="0">
                  <a:buNone/>
                </a:pPr>
                <a:endParaRPr lang="en-US" altLang="en-US" sz="2400" dirty="0">
                  <a:solidFill>
                    <a:srgbClr val="0070C0"/>
                  </a:solidFill>
                </a:endParaRPr>
              </a:p>
              <a:p>
                <a:pPr marL="0" indent="0">
                  <a:buNone/>
                </a:pPr>
                <a:r>
                  <a:rPr lang="en-US" altLang="en-US" sz="2400" dirty="0">
                    <a:solidFill>
                      <a:srgbClr val="0070C0"/>
                    </a:solidFill>
                  </a:rPr>
                  <a:t>Advantage:</a:t>
                </a:r>
              </a:p>
              <a:p>
                <a14:m>
                  <m:oMath xmlns:m="http://schemas.openxmlformats.org/officeDocument/2006/math">
                    <m:r>
                      <a:rPr lang="en-US" altLang="en-US" sz="2400" i="1" dirty="0" smtClean="0">
                        <a:latin typeface="Cambria Math" panose="02040503050406030204" pitchFamily="18" charset="0"/>
                      </a:rPr>
                      <m:t>𝑂</m:t>
                    </m:r>
                    <m:r>
                      <a:rPr lang="en-US" altLang="en-US" sz="2400" i="1" dirty="0" smtClean="0">
                        <a:latin typeface="Cambria Math" panose="02040503050406030204" pitchFamily="18" charset="0"/>
                      </a:rPr>
                      <m:t>(1)</m:t>
                    </m:r>
                  </m:oMath>
                </a14:m>
                <a:r>
                  <a:rPr lang="en-US" altLang="en-US" sz="2400" dirty="0"/>
                  <a:t> test for presence or absence of edges</a:t>
                </a:r>
              </a:p>
              <a:p>
                <a:pPr marL="0" indent="0">
                  <a:buNone/>
                </a:pPr>
                <a:endParaRPr lang="en-US" altLang="en-US" sz="1200" dirty="0">
                  <a:solidFill>
                    <a:srgbClr val="0070C0"/>
                  </a:solidFill>
                </a:endParaRPr>
              </a:p>
              <a:p>
                <a:pPr marL="0" indent="0">
                  <a:buNone/>
                </a:pPr>
                <a:r>
                  <a:rPr lang="en-US" altLang="en-US" sz="2400" dirty="0">
                    <a:solidFill>
                      <a:srgbClr val="0070C0"/>
                    </a:solidFill>
                  </a:rPr>
                  <a:t>Disadvantage:</a:t>
                </a:r>
              </a:p>
              <a:p>
                <a:r>
                  <a:rPr lang="en-US" altLang="en-US" sz="2400" dirty="0"/>
                  <a:t>Inefficient for sparse graphs both in storage and edge-access</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60"/>
                <a:ext cx="8229600" cy="5181600"/>
              </a:xfrm>
              <a:blipFill>
                <a:blip r:embed="rId3"/>
                <a:stretch>
                  <a:fillRect l="-1111" t="-824" b="-471"/>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7</a:t>
            </a:fld>
            <a:endParaRPr lang="en-US" altLang="en-US" sz="1400">
              <a:latin typeface="Tahoma" panose="020B0604030504040204" pitchFamily="34" charset="0"/>
            </a:endParaRPr>
          </a:p>
        </p:txBody>
      </p:sp>
      <p:sp>
        <p:nvSpPr>
          <p:cNvPr id="5" name="Oval 8">
            <a:extLst>
              <a:ext uri="{FF2B5EF4-FFF2-40B4-BE49-F238E27FC236}">
                <a16:creationId xmlns:a16="http://schemas.microsoft.com/office/drawing/2014/main" id="{DE1C29AF-3ADC-4097-B846-96D36F25B5A2}"/>
              </a:ext>
            </a:extLst>
          </p:cNvPr>
          <p:cNvSpPr>
            <a:spLocks noChangeArrowheads="1"/>
          </p:cNvSpPr>
          <p:nvPr/>
        </p:nvSpPr>
        <p:spPr bwMode="auto">
          <a:xfrm>
            <a:off x="6168524" y="118716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sp>
        <p:nvSpPr>
          <p:cNvPr id="6" name="Oval 10">
            <a:extLst>
              <a:ext uri="{FF2B5EF4-FFF2-40B4-BE49-F238E27FC236}">
                <a16:creationId xmlns:a16="http://schemas.microsoft.com/office/drawing/2014/main" id="{BC8031C2-BAA1-474C-BB15-3D8B1A0A6DA8}"/>
              </a:ext>
            </a:extLst>
          </p:cNvPr>
          <p:cNvSpPr>
            <a:spLocks noChangeArrowheads="1"/>
          </p:cNvSpPr>
          <p:nvPr/>
        </p:nvSpPr>
        <p:spPr bwMode="auto">
          <a:xfrm>
            <a:off x="7948618" y="137766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2</a:t>
            </a:r>
          </a:p>
        </p:txBody>
      </p:sp>
      <p:sp>
        <p:nvSpPr>
          <p:cNvPr id="7" name="Oval 11">
            <a:extLst>
              <a:ext uri="{FF2B5EF4-FFF2-40B4-BE49-F238E27FC236}">
                <a16:creationId xmlns:a16="http://schemas.microsoft.com/office/drawing/2014/main" id="{7595C529-77B0-486A-8C0C-EFAAB65671D5}"/>
              </a:ext>
            </a:extLst>
          </p:cNvPr>
          <p:cNvSpPr>
            <a:spLocks noChangeArrowheads="1"/>
          </p:cNvSpPr>
          <p:nvPr/>
        </p:nvSpPr>
        <p:spPr bwMode="auto">
          <a:xfrm>
            <a:off x="6881818" y="183486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8" name="Oval 12">
            <a:extLst>
              <a:ext uri="{FF2B5EF4-FFF2-40B4-BE49-F238E27FC236}">
                <a16:creationId xmlns:a16="http://schemas.microsoft.com/office/drawing/2014/main" id="{C7304D3D-85C5-4FDA-A236-5391E87225A9}"/>
              </a:ext>
            </a:extLst>
          </p:cNvPr>
          <p:cNvSpPr>
            <a:spLocks noChangeArrowheads="1"/>
          </p:cNvSpPr>
          <p:nvPr/>
        </p:nvSpPr>
        <p:spPr bwMode="auto">
          <a:xfrm>
            <a:off x="7491418" y="2520660"/>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cxnSp>
        <p:nvCxnSpPr>
          <p:cNvPr id="9" name="Straight Connector 8">
            <a:extLst>
              <a:ext uri="{FF2B5EF4-FFF2-40B4-BE49-F238E27FC236}">
                <a16:creationId xmlns:a16="http://schemas.microsoft.com/office/drawing/2014/main" id="{00901ADA-85D4-49F6-8878-EA7FBB63BF65}"/>
              </a:ext>
            </a:extLst>
          </p:cNvPr>
          <p:cNvCxnSpPr>
            <a:cxnSpLocks/>
            <a:stCxn id="8" idx="7"/>
            <a:endCxn id="6" idx="4"/>
          </p:cNvCxnSpPr>
          <p:nvPr/>
        </p:nvCxnSpPr>
        <p:spPr bwMode="auto">
          <a:xfrm flipV="1">
            <a:off x="7816622" y="1758660"/>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BF100C0-9483-4D5B-BBB7-FF2587425E29}"/>
              </a:ext>
            </a:extLst>
          </p:cNvPr>
          <p:cNvCxnSpPr>
            <a:cxnSpLocks/>
            <a:stCxn id="7" idx="7"/>
            <a:endCxn id="6" idx="2"/>
          </p:cNvCxnSpPr>
          <p:nvPr/>
        </p:nvCxnSpPr>
        <p:spPr bwMode="auto">
          <a:xfrm flipV="1">
            <a:off x="7207022" y="1568160"/>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54DB8BAA-4176-458F-A52D-A689DCDA6C64}"/>
              </a:ext>
            </a:extLst>
          </p:cNvPr>
          <p:cNvCxnSpPr>
            <a:cxnSpLocks/>
            <a:stCxn id="7" idx="5"/>
            <a:endCxn id="8" idx="1"/>
          </p:cNvCxnSpPr>
          <p:nvPr/>
        </p:nvCxnSpPr>
        <p:spPr bwMode="auto">
          <a:xfrm>
            <a:off x="7207022" y="2160064"/>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966DA496-2274-44E3-BD3C-5A11843A6E17}"/>
              </a:ext>
            </a:extLst>
          </p:cNvPr>
          <p:cNvCxnSpPr>
            <a:cxnSpLocks/>
            <a:stCxn id="5" idx="5"/>
            <a:endCxn id="7" idx="1"/>
          </p:cNvCxnSpPr>
          <p:nvPr/>
        </p:nvCxnSpPr>
        <p:spPr bwMode="auto">
          <a:xfrm>
            <a:off x="6493728" y="1512364"/>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7" name="Group 16">
            <a:extLst>
              <a:ext uri="{FF2B5EF4-FFF2-40B4-BE49-F238E27FC236}">
                <a16:creationId xmlns:a16="http://schemas.microsoft.com/office/drawing/2014/main" id="{1B9A31DE-2902-4290-8D85-1AA5E73F32C7}"/>
              </a:ext>
            </a:extLst>
          </p:cNvPr>
          <p:cNvGrpSpPr/>
          <p:nvPr/>
        </p:nvGrpSpPr>
        <p:grpSpPr>
          <a:xfrm>
            <a:off x="6354473" y="2978407"/>
            <a:ext cx="2087430" cy="1563708"/>
            <a:chOff x="6354473" y="2978407"/>
            <a:chExt cx="2087430" cy="1563708"/>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AE3C74BD-2CEF-43A7-B9BD-2D2B43A8DD2E}"/>
                    </a:ext>
                  </a:extLst>
                </p:cNvPr>
                <p:cNvSpPr txBox="1"/>
                <p:nvPr/>
              </p:nvSpPr>
              <p:spPr>
                <a:xfrm>
                  <a:off x="6354473" y="2978407"/>
                  <a:ext cx="2087430" cy="15340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5"/>
                                  <m:mcJc m:val="center"/>
                                </m:mcPr>
                              </m:mc>
                            </m:mcs>
                            <m:ctrlPr>
                              <a:rPr lang="en-US" b="0" i="1" smtClean="0">
                                <a:latin typeface="Cambria Math" panose="02040503050406030204" pitchFamily="18" charset="0"/>
                              </a:rPr>
                            </m:ctrlPr>
                          </m:mPr>
                          <m:mr>
                            <m:e/>
                            <m:e>
                              <m:r>
                                <a:rPr lang="en-US" b="0" i="1" smtClean="0">
                                  <a:latin typeface="Cambria Math" panose="02040503050406030204" pitchFamily="18" charset="0"/>
                                </a:rPr>
                                <m:t>1</m:t>
                              </m:r>
                            </m:e>
                            <m:e>
                              <m:r>
                                <a:rPr lang="en-US" b="0" i="1" smtClean="0">
                                  <a:latin typeface="Cambria Math" panose="02040503050406030204" pitchFamily="18" charset="0"/>
                                </a:rPr>
                                <m:t>2</m:t>
                              </m:r>
                            </m:e>
                            <m:e>
                              <m:r>
                                <a:rPr lang="en-US" b="0" i="1" smtClean="0">
                                  <a:latin typeface="Cambria Math" panose="02040503050406030204" pitchFamily="18" charset="0"/>
                                </a:rPr>
                                <m:t>3</m:t>
                              </m:r>
                            </m:e>
                            <m:e>
                              <m:r>
                                <a:rPr lang="en-US" b="0" i="1" smtClean="0">
                                  <a:latin typeface="Cambria Math" panose="02040503050406030204" pitchFamily="18" charset="0"/>
                                </a:rPr>
                                <m:t>4</m:t>
                              </m:r>
                            </m:e>
                          </m:mr>
                          <m:mr>
                            <m:e>
                              <m:r>
                                <a:rPr lang="en-US" b="0" i="1" smtClean="0">
                                  <a:latin typeface="Cambria Math" panose="02040503050406030204" pitchFamily="18" charset="0"/>
                                </a:rPr>
                                <m:t>1</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2</m:t>
                              </m:r>
                            </m:e>
                            <m:e>
                              <m:r>
                                <a:rPr lang="en-US" b="0" i="1" smtClean="0">
                                  <a:latin typeface="Cambria Math" panose="02040503050406030204" pitchFamily="18" charset="0"/>
                                </a:rPr>
                                <m:t>0</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b="0" i="1" smtClean="0">
                                  <a:latin typeface="Cambria Math" panose="02040503050406030204" pitchFamily="18" charset="0"/>
                                </a:rPr>
                                <m:t>1</m:t>
                              </m:r>
                            </m:e>
                          </m:mr>
                          <m:mr>
                            <m:e>
                              <m:r>
                                <a:rPr lang="en-US" b="0" i="1" smtClean="0">
                                  <a:latin typeface="Cambria Math" panose="02040503050406030204" pitchFamily="18" charset="0"/>
                                </a:rPr>
                                <m:t>3</m:t>
                              </m:r>
                            </m:e>
                            <m:e>
                              <m:r>
                                <a:rPr lang="en-US" b="0" i="1" smtClean="0">
                                  <a:latin typeface="Cambria Math" panose="02040503050406030204" pitchFamily="18" charset="0"/>
                                </a:rPr>
                                <m:t>0</m:t>
                              </m:r>
                            </m:e>
                            <m:e>
                              <m:r>
                                <a:rPr lang="en-US" b="0" i="1" smtClean="0">
                                  <a:latin typeface="Cambria Math" panose="02040503050406030204" pitchFamily="18" charset="0"/>
                                </a:rPr>
                                <m:t>1</m:t>
                              </m:r>
                            </m:e>
                            <m:e>
                              <m:r>
                                <a:rPr lang="en-US" i="1" smtClean="0">
                                  <a:latin typeface="Cambria Math" panose="02040503050406030204" pitchFamily="18" charset="0"/>
                                </a:rPr>
                                <m:t>0</m:t>
                              </m:r>
                            </m:e>
                            <m:e>
                              <m:r>
                                <a:rPr lang="en-US" b="0" i="1" smtClean="0">
                                  <a:latin typeface="Cambria Math" panose="02040503050406030204" pitchFamily="18" charset="0"/>
                                </a:rPr>
                                <m:t>1</m:t>
                              </m:r>
                            </m:e>
                          </m:mr>
                          <m:mr>
                            <m:e>
                              <m:r>
                                <a:rPr lang="en-US" b="0" i="1" smtClean="0">
                                  <a:latin typeface="Cambria Math" panose="02040503050406030204" pitchFamily="18" charset="0"/>
                                </a:rPr>
                                <m:t>4</m:t>
                              </m:r>
                            </m:e>
                            <m:e>
                              <m:r>
                                <a:rPr lang="en-US" b="0" i="1" smtClean="0">
                                  <a:latin typeface="Cambria Math" panose="02040503050406030204" pitchFamily="18" charset="0"/>
                                </a:rPr>
                                <m:t>1</m:t>
                              </m:r>
                            </m:e>
                            <m:e>
                              <m:r>
                                <a:rPr lang="en-US" b="0" i="1" smtClean="0">
                                  <a:latin typeface="Cambria Math" panose="02040503050406030204" pitchFamily="18" charset="0"/>
                                </a:rPr>
                                <m:t>1</m:t>
                              </m:r>
                            </m:e>
                            <m:e>
                              <m:r>
                                <a:rPr lang="en-US" i="1" smtClean="0">
                                  <a:latin typeface="Cambria Math" panose="02040503050406030204" pitchFamily="18" charset="0"/>
                                </a:rPr>
                                <m:t>1</m:t>
                              </m:r>
                            </m:e>
                            <m:e>
                              <m:r>
                                <a:rPr lang="en-US" b="0" i="1" smtClean="0">
                                  <a:latin typeface="Cambria Math" panose="02040503050406030204" pitchFamily="18" charset="0"/>
                                </a:rPr>
                                <m:t>0</m:t>
                              </m:r>
                            </m:e>
                          </m:mr>
                        </m:m>
                      </m:oMath>
                    </m:oMathPara>
                  </a14:m>
                  <a:endParaRPr lang="en-US" dirty="0"/>
                </a:p>
              </p:txBody>
            </p:sp>
          </mc:Choice>
          <mc:Fallback xmlns="">
            <p:sp>
              <p:nvSpPr>
                <p:cNvPr id="3" name="TextBox 2">
                  <a:extLst>
                    <a:ext uri="{FF2B5EF4-FFF2-40B4-BE49-F238E27FC236}">
                      <a16:creationId xmlns:a16="http://schemas.microsoft.com/office/drawing/2014/main" id="{AE3C74BD-2CEF-43A7-B9BD-2D2B43A8DD2E}"/>
                    </a:ext>
                  </a:extLst>
                </p:cNvPr>
                <p:cNvSpPr txBox="1">
                  <a:spLocks noRot="1" noChangeAspect="1" noMove="1" noResize="1" noEditPoints="1" noAdjustHandles="1" noChangeArrowheads="1" noChangeShapeType="1" noTextEdit="1"/>
                </p:cNvSpPr>
                <p:nvPr/>
              </p:nvSpPr>
              <p:spPr>
                <a:xfrm>
                  <a:off x="6354473" y="2978407"/>
                  <a:ext cx="2087430" cy="1534074"/>
                </a:xfrm>
                <a:prstGeom prst="rect">
                  <a:avLst/>
                </a:prstGeom>
                <a:blipFill>
                  <a:blip r:embed="rId4"/>
                  <a:stretch>
                    <a:fillRect/>
                  </a:stretch>
                </a:blipFill>
              </p:spPr>
              <p:txBody>
                <a:bodyPr/>
                <a:lstStyle/>
                <a:p>
                  <a:r>
                    <a:rPr lang="en-US">
                      <a:noFill/>
                    </a:rPr>
                    <a:t> </a:t>
                  </a:r>
                </a:p>
              </p:txBody>
            </p:sp>
          </mc:Fallback>
        </mc:AlternateContent>
        <p:cxnSp>
          <p:nvCxnSpPr>
            <p:cNvPr id="13" name="Straight Connector 12">
              <a:extLst>
                <a:ext uri="{FF2B5EF4-FFF2-40B4-BE49-F238E27FC236}">
                  <a16:creationId xmlns:a16="http://schemas.microsoft.com/office/drawing/2014/main" id="{00594DE9-D6E5-4688-A0D2-C1315473878F}"/>
                </a:ext>
              </a:extLst>
            </p:cNvPr>
            <p:cNvCxnSpPr/>
            <p:nvPr/>
          </p:nvCxnSpPr>
          <p:spPr bwMode="auto">
            <a:xfrm>
              <a:off x="6789268" y="2981864"/>
              <a:ext cx="0" cy="1560251"/>
            </a:xfrm>
            <a:prstGeom prst="line">
              <a:avLst/>
            </a:prstGeom>
            <a:solidFill>
              <a:schemeClr val="accent1"/>
            </a:solidFill>
            <a:ln w="222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619E40C5-E2C2-494F-8C83-4FE9C9A20190}"/>
                </a:ext>
              </a:extLst>
            </p:cNvPr>
            <p:cNvCxnSpPr>
              <a:cxnSpLocks/>
            </p:cNvCxnSpPr>
            <p:nvPr/>
          </p:nvCxnSpPr>
          <p:spPr bwMode="auto">
            <a:xfrm>
              <a:off x="6463848" y="3316939"/>
              <a:ext cx="1846654" cy="0"/>
            </a:xfrm>
            <a:prstGeom prst="line">
              <a:avLst/>
            </a:prstGeom>
            <a:solidFill>
              <a:schemeClr val="accent1"/>
            </a:solidFill>
            <a:ln w="222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mc:AlternateContent xmlns:mc="http://schemas.openxmlformats.org/markup-compatibility/2006">
        <mc:Choice xmlns:p14="http://schemas.microsoft.com/office/powerpoint/2010/main" Requires="p14">
          <p:contentPart p14:bwMode="auto" r:id="rId5">
            <p14:nvContentPartPr>
              <p14:cNvPr id="2" name="Ink 1"/>
              <p14:cNvContentPartPr/>
              <p14:nvPr/>
            </p14:nvContentPartPr>
            <p14:xfrm>
              <a:off x="6584760" y="1322280"/>
              <a:ext cx="1844280" cy="3224520"/>
            </p14:xfrm>
          </p:contentPart>
        </mc:Choice>
        <mc:Fallback>
          <p:pic>
            <p:nvPicPr>
              <p:cNvPr id="2" name="Ink 1"/>
              <p:cNvPicPr/>
              <p:nvPr/>
            </p:nvPicPr>
            <p:blipFill>
              <a:blip r:embed="rId6"/>
              <a:stretch>
                <a:fillRect/>
              </a:stretch>
            </p:blipFill>
            <p:spPr>
              <a:xfrm>
                <a:off x="6572880" y="1311840"/>
                <a:ext cx="1872000" cy="3249360"/>
              </a:xfrm>
              <a:prstGeom prst="rect">
                <a:avLst/>
              </a:prstGeom>
            </p:spPr>
          </p:pic>
        </mc:Fallback>
      </mc:AlternateContent>
    </p:spTree>
    <p:extLst>
      <p:ext uri="{BB962C8B-B14F-4D97-AF65-F5344CB8AC3E}">
        <p14:creationId xmlns:p14="http://schemas.microsoft.com/office/powerpoint/2010/main" val="403753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59"/>
                <a:ext cx="8229600" cy="5446553"/>
              </a:xfrm>
            </p:spPr>
            <p:txBody>
              <a:bodyPr/>
              <a:lstStyle/>
              <a:p>
                <a:pPr marL="0" indent="0">
                  <a:buNone/>
                </a:pPr>
                <a:r>
                  <a:rPr lang="en-US" altLang="en-US" sz="2400" dirty="0">
                    <a:solidFill>
                      <a:srgbClr val="0070C0"/>
                    </a:solidFill>
                  </a:rPr>
                  <a:t>Adjacency List:</a:t>
                </a:r>
              </a:p>
              <a:p>
                <a:pPr marL="0" indent="0">
                  <a:buNone/>
                </a:pPr>
                <a:r>
                  <a:rPr lang="en-US" altLang="en-US" sz="2400" dirty="0"/>
                  <a:t>O(</a:t>
                </a:r>
                <a14:m>
                  <m:oMath xmlns:m="http://schemas.openxmlformats.org/officeDocument/2006/math">
                    <m:r>
                      <a:rPr lang="en-US" altLang="en-US" sz="2400" i="1" dirty="0" smtClean="0">
                        <a:latin typeface="Cambria Math" panose="02040503050406030204" pitchFamily="18" charset="0"/>
                      </a:rPr>
                      <m:t>𝑛</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𝑚</m:t>
                    </m:r>
                  </m:oMath>
                </a14:m>
                <a:r>
                  <a:rPr lang="en-US" altLang="en-US" sz="2400" dirty="0"/>
                  <a:t>) words</a:t>
                </a:r>
              </a:p>
              <a:p>
                <a:pPr marL="0" indent="0">
                  <a:buNone/>
                </a:pPr>
                <a:endParaRPr lang="en-US" altLang="en-US" sz="2400" dirty="0"/>
              </a:p>
              <a:p>
                <a:pPr marL="0" indent="0">
                  <a:buNone/>
                </a:pPr>
                <a:r>
                  <a:rPr lang="en-US" altLang="en-US" sz="2400" dirty="0">
                    <a:solidFill>
                      <a:srgbClr val="0070C0"/>
                    </a:solidFill>
                  </a:rPr>
                  <a:t>Advantage</a:t>
                </a:r>
              </a:p>
              <a:p>
                <a:r>
                  <a:rPr lang="en-US" altLang="en-US" sz="2400" dirty="0"/>
                  <a:t>Compact for sparse</a:t>
                </a:r>
              </a:p>
              <a:p>
                <a:r>
                  <a:rPr lang="en-US" altLang="en-US" sz="2400" dirty="0"/>
                  <a:t>Easily see all edges</a:t>
                </a:r>
              </a:p>
              <a:p>
                <a:endParaRPr lang="en-US" altLang="en-US" sz="2400" dirty="0"/>
              </a:p>
              <a:p>
                <a:pPr marL="0" indent="0">
                  <a:buNone/>
                </a:pPr>
                <a:r>
                  <a:rPr lang="en-US" altLang="en-US" sz="2400" dirty="0">
                    <a:solidFill>
                      <a:srgbClr val="0070C0"/>
                    </a:solidFill>
                  </a:rPr>
                  <a:t>Disadvantage</a:t>
                </a:r>
              </a:p>
              <a:p>
                <a:r>
                  <a:rPr lang="en-US" altLang="en-US" sz="2400" dirty="0"/>
                  <a:t>Bad memory access</a:t>
                </a:r>
              </a:p>
              <a:p>
                <a:r>
                  <a:rPr lang="en-US" altLang="en-US" sz="2400" dirty="0"/>
                  <a:t>Not good for parallel algorithms.</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59"/>
                <a:ext cx="8229600" cy="5446553"/>
              </a:xfrm>
              <a:blipFill>
                <a:blip r:embed="rId3"/>
                <a:stretch>
                  <a:fillRect l="-1111" t="-78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8</a:t>
            </a:fld>
            <a:endParaRPr lang="en-US" altLang="en-US" sz="1400">
              <a:latin typeface="Tahoma" panose="020B0604030504040204" pitchFamily="34" charset="0"/>
            </a:endParaRPr>
          </a:p>
        </p:txBody>
      </p:sp>
      <p:sp>
        <p:nvSpPr>
          <p:cNvPr id="5" name="Oval 8">
            <a:extLst>
              <a:ext uri="{FF2B5EF4-FFF2-40B4-BE49-F238E27FC236}">
                <a16:creationId xmlns:a16="http://schemas.microsoft.com/office/drawing/2014/main" id="{DE1C29AF-3ADC-4097-B846-96D36F25B5A2}"/>
              </a:ext>
            </a:extLst>
          </p:cNvPr>
          <p:cNvSpPr>
            <a:spLocks noChangeArrowheads="1"/>
          </p:cNvSpPr>
          <p:nvPr/>
        </p:nvSpPr>
        <p:spPr bwMode="auto">
          <a:xfrm>
            <a:off x="6583368" y="414324"/>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sp>
        <p:nvSpPr>
          <p:cNvPr id="6" name="Oval 10">
            <a:extLst>
              <a:ext uri="{FF2B5EF4-FFF2-40B4-BE49-F238E27FC236}">
                <a16:creationId xmlns:a16="http://schemas.microsoft.com/office/drawing/2014/main" id="{BC8031C2-BAA1-474C-BB15-3D8B1A0A6DA8}"/>
              </a:ext>
            </a:extLst>
          </p:cNvPr>
          <p:cNvSpPr>
            <a:spLocks noChangeArrowheads="1"/>
          </p:cNvSpPr>
          <p:nvPr/>
        </p:nvSpPr>
        <p:spPr bwMode="auto">
          <a:xfrm>
            <a:off x="8363462" y="604824"/>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2</a:t>
            </a:r>
          </a:p>
        </p:txBody>
      </p:sp>
      <p:sp>
        <p:nvSpPr>
          <p:cNvPr id="7" name="Oval 11">
            <a:extLst>
              <a:ext uri="{FF2B5EF4-FFF2-40B4-BE49-F238E27FC236}">
                <a16:creationId xmlns:a16="http://schemas.microsoft.com/office/drawing/2014/main" id="{7595C529-77B0-486A-8C0C-EFAAB65671D5}"/>
              </a:ext>
            </a:extLst>
          </p:cNvPr>
          <p:cNvSpPr>
            <a:spLocks noChangeArrowheads="1"/>
          </p:cNvSpPr>
          <p:nvPr/>
        </p:nvSpPr>
        <p:spPr bwMode="auto">
          <a:xfrm>
            <a:off x="7296662" y="1062024"/>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8" name="Oval 12">
            <a:extLst>
              <a:ext uri="{FF2B5EF4-FFF2-40B4-BE49-F238E27FC236}">
                <a16:creationId xmlns:a16="http://schemas.microsoft.com/office/drawing/2014/main" id="{C7304D3D-85C5-4FDA-A236-5391E87225A9}"/>
              </a:ext>
            </a:extLst>
          </p:cNvPr>
          <p:cNvSpPr>
            <a:spLocks noChangeArrowheads="1"/>
          </p:cNvSpPr>
          <p:nvPr/>
        </p:nvSpPr>
        <p:spPr bwMode="auto">
          <a:xfrm>
            <a:off x="7906262" y="1747824"/>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cxnSp>
        <p:nvCxnSpPr>
          <p:cNvPr id="9" name="Straight Connector 8">
            <a:extLst>
              <a:ext uri="{FF2B5EF4-FFF2-40B4-BE49-F238E27FC236}">
                <a16:creationId xmlns:a16="http://schemas.microsoft.com/office/drawing/2014/main" id="{00901ADA-85D4-49F6-8878-EA7FBB63BF65}"/>
              </a:ext>
            </a:extLst>
          </p:cNvPr>
          <p:cNvCxnSpPr>
            <a:cxnSpLocks/>
            <a:stCxn id="8" idx="7"/>
            <a:endCxn id="6" idx="4"/>
          </p:cNvCxnSpPr>
          <p:nvPr/>
        </p:nvCxnSpPr>
        <p:spPr bwMode="auto">
          <a:xfrm flipV="1">
            <a:off x="8231466" y="985824"/>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BF100C0-9483-4D5B-BBB7-FF2587425E29}"/>
              </a:ext>
            </a:extLst>
          </p:cNvPr>
          <p:cNvCxnSpPr>
            <a:cxnSpLocks/>
            <a:stCxn id="7" idx="7"/>
            <a:endCxn id="6" idx="2"/>
          </p:cNvCxnSpPr>
          <p:nvPr/>
        </p:nvCxnSpPr>
        <p:spPr bwMode="auto">
          <a:xfrm flipV="1">
            <a:off x="7621866" y="795324"/>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54DB8BAA-4176-458F-A52D-A689DCDA6C64}"/>
              </a:ext>
            </a:extLst>
          </p:cNvPr>
          <p:cNvCxnSpPr>
            <a:cxnSpLocks/>
            <a:stCxn id="7" idx="5"/>
            <a:endCxn id="8" idx="1"/>
          </p:cNvCxnSpPr>
          <p:nvPr/>
        </p:nvCxnSpPr>
        <p:spPr bwMode="auto">
          <a:xfrm>
            <a:off x="7621866" y="1387228"/>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966DA496-2274-44E3-BD3C-5A11843A6E17}"/>
              </a:ext>
            </a:extLst>
          </p:cNvPr>
          <p:cNvCxnSpPr>
            <a:cxnSpLocks/>
            <a:stCxn id="5" idx="5"/>
            <a:endCxn id="7" idx="1"/>
          </p:cNvCxnSpPr>
          <p:nvPr/>
        </p:nvCxnSpPr>
        <p:spPr bwMode="auto">
          <a:xfrm>
            <a:off x="6908572" y="739528"/>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75">
            <a:extLst>
              <a:ext uri="{FF2B5EF4-FFF2-40B4-BE49-F238E27FC236}">
                <a16:creationId xmlns:a16="http://schemas.microsoft.com/office/drawing/2014/main" id="{B3880F17-DFB6-4CEA-A9CB-E17DBC5799D8}"/>
              </a:ext>
            </a:extLst>
          </p:cNvPr>
          <p:cNvCxnSpPr>
            <a:cxnSpLocks noChangeShapeType="1"/>
            <a:stCxn id="30" idx="3"/>
            <a:endCxn id="69" idx="1"/>
          </p:cNvCxnSpPr>
          <p:nvPr/>
        </p:nvCxnSpPr>
        <p:spPr bwMode="auto">
          <a:xfrm flipV="1">
            <a:off x="5559671" y="4206986"/>
            <a:ext cx="396693" cy="3119"/>
          </a:xfrm>
          <a:prstGeom prst="straightConnector1">
            <a:avLst/>
          </a:prstGeom>
          <a:noFill/>
          <a:ln w="28575">
            <a:solidFill>
              <a:srgbClr val="0099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21" name="Group 76">
            <a:extLst>
              <a:ext uri="{FF2B5EF4-FFF2-40B4-BE49-F238E27FC236}">
                <a16:creationId xmlns:a16="http://schemas.microsoft.com/office/drawing/2014/main" id="{F5B6AB62-5FF9-4E15-AC05-C9AED57D76CA}"/>
              </a:ext>
            </a:extLst>
          </p:cNvPr>
          <p:cNvGrpSpPr>
            <a:grpSpLocks/>
          </p:cNvGrpSpPr>
          <p:nvPr/>
        </p:nvGrpSpPr>
        <p:grpSpPr bwMode="auto">
          <a:xfrm>
            <a:off x="5944412" y="2404967"/>
            <a:ext cx="685800" cy="400050"/>
            <a:chOff x="1392" y="2502"/>
            <a:chExt cx="432" cy="252"/>
          </a:xfrm>
        </p:grpSpPr>
        <p:sp>
          <p:nvSpPr>
            <p:cNvPr id="86" name="Rectangle 77" descr="Light upward diagonal">
              <a:extLst>
                <a:ext uri="{FF2B5EF4-FFF2-40B4-BE49-F238E27FC236}">
                  <a16:creationId xmlns:a16="http://schemas.microsoft.com/office/drawing/2014/main" id="{D7038CB9-6A2B-4CAA-A3A9-95F5408E1418}"/>
                </a:ext>
              </a:extLst>
            </p:cNvPr>
            <p:cNvSpPr>
              <a:spLocks noChangeArrowheads="1"/>
            </p:cNvSpPr>
            <p:nvPr/>
          </p:nvSpPr>
          <p:spPr bwMode="auto">
            <a:xfrm>
              <a:off x="1680" y="2502"/>
              <a:ext cx="144" cy="252"/>
            </a:xfrm>
            <a:prstGeom prst="rect">
              <a:avLst/>
            </a:prstGeom>
            <a:pattFill prst="ltUpDiag">
              <a:fgClr>
                <a:schemeClr val="tx1"/>
              </a:fgClr>
              <a:bgClr>
                <a:srgbClr val="FFFFFF"/>
              </a:bgClr>
            </a:pattFill>
            <a:ln>
              <a:noFill/>
            </a:ln>
            <a:effectLst/>
            <a:extLst>
              <a:ext uri="{91240B29-F687-4f45-9708-019B960494DF}">
                <a14:hiddenLine xmlns="" xmlns:a14="http://schemas.microsoft.com/office/drawing/2010/main" w="28575">
                  <a:solidFill>
                    <a:srgbClr val="0099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7" name="Text Box 78">
              <a:extLst>
                <a:ext uri="{FF2B5EF4-FFF2-40B4-BE49-F238E27FC236}">
                  <a16:creationId xmlns:a16="http://schemas.microsoft.com/office/drawing/2014/main" id="{C732596F-F76F-480B-B4A2-16789E02518F}"/>
                </a:ext>
              </a:extLst>
            </p:cNvPr>
            <p:cNvSpPr txBox="1">
              <a:spLocks noChangeArrowheads="1"/>
            </p:cNvSpPr>
            <p:nvPr/>
          </p:nvSpPr>
          <p:spPr bwMode="auto">
            <a:xfrm>
              <a:off x="1427" y="2504"/>
              <a:ext cx="205" cy="250"/>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grpSp>
          <p:nvGrpSpPr>
            <p:cNvPr id="88" name="Group 79">
              <a:extLst>
                <a:ext uri="{FF2B5EF4-FFF2-40B4-BE49-F238E27FC236}">
                  <a16:creationId xmlns:a16="http://schemas.microsoft.com/office/drawing/2014/main" id="{8BB0B0CE-12E0-4BD7-A00E-D8E96EE6556F}"/>
                </a:ext>
              </a:extLst>
            </p:cNvPr>
            <p:cNvGrpSpPr>
              <a:grpSpLocks/>
            </p:cNvGrpSpPr>
            <p:nvPr/>
          </p:nvGrpSpPr>
          <p:grpSpPr bwMode="auto">
            <a:xfrm>
              <a:off x="1392" y="2502"/>
              <a:ext cx="432" cy="252"/>
              <a:chOff x="3120" y="1095"/>
              <a:chExt cx="432" cy="252"/>
            </a:xfrm>
          </p:grpSpPr>
          <p:sp>
            <p:nvSpPr>
              <p:cNvPr id="89" name="Rectangle 80">
                <a:extLst>
                  <a:ext uri="{FF2B5EF4-FFF2-40B4-BE49-F238E27FC236}">
                    <a16:creationId xmlns:a16="http://schemas.microsoft.com/office/drawing/2014/main" id="{0A8C2CCB-084B-4985-8C44-CB90AFD44A6F}"/>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0" name="Line 81">
                <a:extLst>
                  <a:ext uri="{FF2B5EF4-FFF2-40B4-BE49-F238E27FC236}">
                    <a16:creationId xmlns:a16="http://schemas.microsoft.com/office/drawing/2014/main" id="{302FA9B3-6AC6-4DCF-A514-C98354B50D62}"/>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cxnSp>
        <p:nvCxnSpPr>
          <p:cNvPr id="22" name="AutoShape 82">
            <a:extLst>
              <a:ext uri="{FF2B5EF4-FFF2-40B4-BE49-F238E27FC236}">
                <a16:creationId xmlns:a16="http://schemas.microsoft.com/office/drawing/2014/main" id="{2100A8CD-C0E9-4378-A19A-6D28B972E516}"/>
              </a:ext>
            </a:extLst>
          </p:cNvPr>
          <p:cNvCxnSpPr>
            <a:cxnSpLocks noChangeShapeType="1"/>
            <a:stCxn id="27" idx="3"/>
            <a:endCxn id="79" idx="1"/>
          </p:cNvCxnSpPr>
          <p:nvPr/>
        </p:nvCxnSpPr>
        <p:spPr bwMode="auto">
          <a:xfrm flipV="1">
            <a:off x="5573959" y="3671943"/>
            <a:ext cx="360363" cy="4763"/>
          </a:xfrm>
          <a:prstGeom prst="straightConnector1">
            <a:avLst/>
          </a:prstGeom>
          <a:noFill/>
          <a:ln w="28575">
            <a:solidFill>
              <a:srgbClr val="0099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3" name="AutoShape 83">
            <a:extLst>
              <a:ext uri="{FF2B5EF4-FFF2-40B4-BE49-F238E27FC236}">
                <a16:creationId xmlns:a16="http://schemas.microsoft.com/office/drawing/2014/main" id="{60E27519-8399-4EF6-8835-98EA696DF71C}"/>
              </a:ext>
            </a:extLst>
          </p:cNvPr>
          <p:cNvCxnSpPr>
            <a:cxnSpLocks noChangeShapeType="1"/>
            <a:stCxn id="28" idx="3"/>
            <a:endCxn id="48" idx="1"/>
          </p:cNvCxnSpPr>
          <p:nvPr/>
        </p:nvCxnSpPr>
        <p:spPr bwMode="auto">
          <a:xfrm flipV="1">
            <a:off x="5573959" y="3138543"/>
            <a:ext cx="360363" cy="4763"/>
          </a:xfrm>
          <a:prstGeom prst="straightConnector1">
            <a:avLst/>
          </a:prstGeom>
          <a:noFill/>
          <a:ln w="28575">
            <a:solidFill>
              <a:srgbClr val="0099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AutoShape 84">
            <a:extLst>
              <a:ext uri="{FF2B5EF4-FFF2-40B4-BE49-F238E27FC236}">
                <a16:creationId xmlns:a16="http://schemas.microsoft.com/office/drawing/2014/main" id="{8A596AD1-9F7A-4EF9-AEE1-0682D7D1F721}"/>
              </a:ext>
            </a:extLst>
          </p:cNvPr>
          <p:cNvCxnSpPr>
            <a:cxnSpLocks noChangeShapeType="1"/>
            <a:stCxn id="29" idx="3"/>
            <a:endCxn id="89" idx="1"/>
          </p:cNvCxnSpPr>
          <p:nvPr/>
        </p:nvCxnSpPr>
        <p:spPr bwMode="auto">
          <a:xfrm flipV="1">
            <a:off x="5559672" y="2604992"/>
            <a:ext cx="384740" cy="4913"/>
          </a:xfrm>
          <a:prstGeom prst="straightConnector1">
            <a:avLst/>
          </a:prstGeom>
          <a:noFill/>
          <a:ln w="28575">
            <a:solidFill>
              <a:srgbClr val="0099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25" name="Group 85">
            <a:extLst>
              <a:ext uri="{FF2B5EF4-FFF2-40B4-BE49-F238E27FC236}">
                <a16:creationId xmlns:a16="http://schemas.microsoft.com/office/drawing/2014/main" id="{6EB09E43-CCEE-4E00-822B-D43A4ECC7989}"/>
              </a:ext>
            </a:extLst>
          </p:cNvPr>
          <p:cNvGrpSpPr>
            <a:grpSpLocks/>
          </p:cNvGrpSpPr>
          <p:nvPr/>
        </p:nvGrpSpPr>
        <p:grpSpPr bwMode="auto">
          <a:xfrm>
            <a:off x="8089964" y="4000611"/>
            <a:ext cx="685800" cy="404813"/>
            <a:chOff x="2544" y="1155"/>
            <a:chExt cx="432" cy="255"/>
          </a:xfrm>
        </p:grpSpPr>
        <p:sp>
          <p:nvSpPr>
            <p:cNvPr id="81" name="Rectangle 86" descr="Light upward diagonal">
              <a:extLst>
                <a:ext uri="{FF2B5EF4-FFF2-40B4-BE49-F238E27FC236}">
                  <a16:creationId xmlns:a16="http://schemas.microsoft.com/office/drawing/2014/main" id="{1473251C-AB7A-4876-9969-CF768F2E3C32}"/>
                </a:ext>
              </a:extLst>
            </p:cNvPr>
            <p:cNvSpPr>
              <a:spLocks noChangeArrowheads="1"/>
            </p:cNvSpPr>
            <p:nvPr/>
          </p:nvSpPr>
          <p:spPr bwMode="auto">
            <a:xfrm>
              <a:off x="2832" y="1158"/>
              <a:ext cx="144" cy="252"/>
            </a:xfrm>
            <a:prstGeom prst="rect">
              <a:avLst/>
            </a:prstGeom>
            <a:pattFill prst="ltUpDiag">
              <a:fgClr>
                <a:schemeClr val="tx1"/>
              </a:fgClr>
              <a:bgClr>
                <a:srgbClr val="FFFFFF"/>
              </a:bgClr>
            </a:pattFill>
            <a:ln>
              <a:noFill/>
            </a:ln>
            <a:effectLst/>
            <a:extLst>
              <a:ext uri="{91240B29-F687-4f45-9708-019B960494DF}">
                <a14:hiddenLine xmlns="" xmlns:a14="http://schemas.microsoft.com/office/drawing/2010/main" w="28575">
                  <a:solidFill>
                    <a:srgbClr val="0099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2" name="Text Box 87">
              <a:extLst>
                <a:ext uri="{FF2B5EF4-FFF2-40B4-BE49-F238E27FC236}">
                  <a16:creationId xmlns:a16="http://schemas.microsoft.com/office/drawing/2014/main" id="{BDB5C3BD-C58D-4C9E-8FCA-41BBC448BC58}"/>
                </a:ext>
              </a:extLst>
            </p:cNvPr>
            <p:cNvSpPr txBox="1">
              <a:spLocks noChangeArrowheads="1"/>
            </p:cNvSpPr>
            <p:nvPr/>
          </p:nvSpPr>
          <p:spPr bwMode="auto">
            <a:xfrm>
              <a:off x="2599" y="1160"/>
              <a:ext cx="205" cy="250"/>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3</a:t>
              </a:r>
              <a:endParaRPr lang="en-US" dirty="0">
                <a:latin typeface="Helvetica" charset="0"/>
                <a:cs typeface="+mn-cs"/>
              </a:endParaRPr>
            </a:p>
          </p:txBody>
        </p:sp>
        <p:grpSp>
          <p:nvGrpSpPr>
            <p:cNvPr id="83" name="Group 88">
              <a:extLst>
                <a:ext uri="{FF2B5EF4-FFF2-40B4-BE49-F238E27FC236}">
                  <a16:creationId xmlns:a16="http://schemas.microsoft.com/office/drawing/2014/main" id="{3DB581A2-4A63-49CB-8FD9-A1442885880F}"/>
                </a:ext>
              </a:extLst>
            </p:cNvPr>
            <p:cNvGrpSpPr>
              <a:grpSpLocks/>
            </p:cNvGrpSpPr>
            <p:nvPr/>
          </p:nvGrpSpPr>
          <p:grpSpPr bwMode="auto">
            <a:xfrm>
              <a:off x="2544" y="1155"/>
              <a:ext cx="432" cy="252"/>
              <a:chOff x="3120" y="1095"/>
              <a:chExt cx="432" cy="252"/>
            </a:xfrm>
          </p:grpSpPr>
          <p:sp>
            <p:nvSpPr>
              <p:cNvPr id="84" name="Rectangle 89">
                <a:extLst>
                  <a:ext uri="{FF2B5EF4-FFF2-40B4-BE49-F238E27FC236}">
                    <a16:creationId xmlns:a16="http://schemas.microsoft.com/office/drawing/2014/main" id="{ADF75D94-569B-4F3B-B555-CE43042099DB}"/>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5" name="Line 90">
                <a:extLst>
                  <a:ext uri="{FF2B5EF4-FFF2-40B4-BE49-F238E27FC236}">
                    <a16:creationId xmlns:a16="http://schemas.microsoft.com/office/drawing/2014/main" id="{BDC21929-D145-4A00-A0A7-48E29499EDD0}"/>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sp>
        <p:nvSpPr>
          <p:cNvPr id="27" name="Rectangle 92">
            <a:extLst>
              <a:ext uri="{FF2B5EF4-FFF2-40B4-BE49-F238E27FC236}">
                <a16:creationId xmlns:a16="http://schemas.microsoft.com/office/drawing/2014/main" id="{4BFECE64-FB65-43EF-AAAF-69660D09288B}"/>
              </a:ext>
            </a:extLst>
          </p:cNvPr>
          <p:cNvSpPr>
            <a:spLocks noChangeArrowheads="1"/>
          </p:cNvSpPr>
          <p:nvPr/>
        </p:nvSpPr>
        <p:spPr bwMode="auto">
          <a:xfrm>
            <a:off x="5034209" y="3410005"/>
            <a:ext cx="525463" cy="533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3</a:t>
            </a:r>
            <a:endParaRPr lang="en-US" baseline="-25000" dirty="0">
              <a:latin typeface="Helvetica" charset="0"/>
              <a:cs typeface="+mn-cs"/>
            </a:endParaRPr>
          </a:p>
        </p:txBody>
      </p:sp>
      <p:sp>
        <p:nvSpPr>
          <p:cNvPr id="28" name="Rectangle 93">
            <a:extLst>
              <a:ext uri="{FF2B5EF4-FFF2-40B4-BE49-F238E27FC236}">
                <a16:creationId xmlns:a16="http://schemas.microsoft.com/office/drawing/2014/main" id="{ECBB5C25-77C9-4A47-958F-02512B0F7E23}"/>
              </a:ext>
            </a:extLst>
          </p:cNvPr>
          <p:cNvSpPr>
            <a:spLocks noChangeArrowheads="1"/>
          </p:cNvSpPr>
          <p:nvPr/>
        </p:nvSpPr>
        <p:spPr bwMode="auto">
          <a:xfrm>
            <a:off x="5034209" y="2876605"/>
            <a:ext cx="525463" cy="533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2</a:t>
            </a:r>
            <a:endParaRPr lang="en-US" baseline="-25000" dirty="0">
              <a:latin typeface="Helvetica" charset="0"/>
              <a:cs typeface="+mn-cs"/>
            </a:endParaRPr>
          </a:p>
        </p:txBody>
      </p:sp>
      <p:sp>
        <p:nvSpPr>
          <p:cNvPr id="29" name="Rectangle 94">
            <a:extLst>
              <a:ext uri="{FF2B5EF4-FFF2-40B4-BE49-F238E27FC236}">
                <a16:creationId xmlns:a16="http://schemas.microsoft.com/office/drawing/2014/main" id="{6A11E0A2-CD4B-4929-8832-CB4A250D8C6C}"/>
              </a:ext>
            </a:extLst>
          </p:cNvPr>
          <p:cNvSpPr>
            <a:spLocks noChangeArrowheads="1"/>
          </p:cNvSpPr>
          <p:nvPr/>
        </p:nvSpPr>
        <p:spPr bwMode="auto">
          <a:xfrm>
            <a:off x="5034209" y="2343205"/>
            <a:ext cx="525463" cy="533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1</a:t>
            </a:r>
          </a:p>
        </p:txBody>
      </p:sp>
      <p:sp>
        <p:nvSpPr>
          <p:cNvPr id="30" name="Rectangle 95">
            <a:extLst>
              <a:ext uri="{FF2B5EF4-FFF2-40B4-BE49-F238E27FC236}">
                <a16:creationId xmlns:a16="http://schemas.microsoft.com/office/drawing/2014/main" id="{961E4A67-7FB3-459D-9E34-34091FCEB6D9}"/>
              </a:ext>
            </a:extLst>
          </p:cNvPr>
          <p:cNvSpPr>
            <a:spLocks noChangeArrowheads="1"/>
          </p:cNvSpPr>
          <p:nvPr/>
        </p:nvSpPr>
        <p:spPr bwMode="auto">
          <a:xfrm>
            <a:off x="5034208" y="3943405"/>
            <a:ext cx="525463" cy="533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4</a:t>
            </a:r>
            <a:endParaRPr lang="en-US" baseline="-25000" dirty="0">
              <a:latin typeface="Helvetica" charset="0"/>
              <a:cs typeface="+mn-cs"/>
            </a:endParaRPr>
          </a:p>
        </p:txBody>
      </p:sp>
      <p:grpSp>
        <p:nvGrpSpPr>
          <p:cNvPr id="31" name="Group 96">
            <a:extLst>
              <a:ext uri="{FF2B5EF4-FFF2-40B4-BE49-F238E27FC236}">
                <a16:creationId xmlns:a16="http://schemas.microsoft.com/office/drawing/2014/main" id="{2EA50EA5-E88C-412C-A2F5-C4492A41E90D}"/>
              </a:ext>
            </a:extLst>
          </p:cNvPr>
          <p:cNvGrpSpPr>
            <a:grpSpLocks/>
          </p:cNvGrpSpPr>
          <p:nvPr/>
        </p:nvGrpSpPr>
        <p:grpSpPr bwMode="auto">
          <a:xfrm>
            <a:off x="5948609" y="3471918"/>
            <a:ext cx="685800" cy="406400"/>
            <a:chOff x="1392" y="1830"/>
            <a:chExt cx="432" cy="256"/>
          </a:xfrm>
        </p:grpSpPr>
        <p:sp>
          <p:nvSpPr>
            <p:cNvPr id="76" name="Text Box 97">
              <a:extLst>
                <a:ext uri="{FF2B5EF4-FFF2-40B4-BE49-F238E27FC236}">
                  <a16:creationId xmlns:a16="http://schemas.microsoft.com/office/drawing/2014/main" id="{43821E52-86F4-481D-BA57-05C27F521C1B}"/>
                </a:ext>
              </a:extLst>
            </p:cNvPr>
            <p:cNvSpPr txBox="1">
              <a:spLocks noChangeArrowheads="1"/>
            </p:cNvSpPr>
            <p:nvPr/>
          </p:nvSpPr>
          <p:spPr bwMode="auto">
            <a:xfrm>
              <a:off x="1427" y="1832"/>
              <a:ext cx="205" cy="250"/>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a:latin typeface="Helvetica" charset="0"/>
                  <a:cs typeface="+mn-cs"/>
                </a:rPr>
                <a:t>2</a:t>
              </a:r>
              <a:endParaRPr lang="en-US">
                <a:latin typeface="Helvetica" charset="0"/>
                <a:cs typeface="+mn-cs"/>
              </a:endParaRPr>
            </a:p>
          </p:txBody>
        </p:sp>
        <p:grpSp>
          <p:nvGrpSpPr>
            <p:cNvPr id="77" name="Group 98">
              <a:extLst>
                <a:ext uri="{FF2B5EF4-FFF2-40B4-BE49-F238E27FC236}">
                  <a16:creationId xmlns:a16="http://schemas.microsoft.com/office/drawing/2014/main" id="{BBF8F0BA-3F62-468C-9279-3B26ADCE0409}"/>
                </a:ext>
              </a:extLst>
            </p:cNvPr>
            <p:cNvGrpSpPr>
              <a:grpSpLocks/>
            </p:cNvGrpSpPr>
            <p:nvPr/>
          </p:nvGrpSpPr>
          <p:grpSpPr bwMode="auto">
            <a:xfrm>
              <a:off x="1392" y="1830"/>
              <a:ext cx="432" cy="252"/>
              <a:chOff x="3120" y="1095"/>
              <a:chExt cx="432" cy="252"/>
            </a:xfrm>
          </p:grpSpPr>
          <p:sp>
            <p:nvSpPr>
              <p:cNvPr id="79" name="Rectangle 99">
                <a:extLst>
                  <a:ext uri="{FF2B5EF4-FFF2-40B4-BE49-F238E27FC236}">
                    <a16:creationId xmlns:a16="http://schemas.microsoft.com/office/drawing/2014/main" id="{0992C3EC-0FCD-490E-8452-94C051E8166D}"/>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 name="Line 100">
                <a:extLst>
                  <a:ext uri="{FF2B5EF4-FFF2-40B4-BE49-F238E27FC236}">
                    <a16:creationId xmlns:a16="http://schemas.microsoft.com/office/drawing/2014/main" id="{22D24F22-5D68-45B2-B50D-245A7CDB90DC}"/>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78" name="Rectangle 101">
              <a:extLst>
                <a:ext uri="{FF2B5EF4-FFF2-40B4-BE49-F238E27FC236}">
                  <a16:creationId xmlns:a16="http://schemas.microsoft.com/office/drawing/2014/main" id="{C3A74C7C-701D-4F89-9D92-54371B0C26B8}"/>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rgbClr val="009900"/>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32" name="AutoShape 102">
            <a:extLst>
              <a:ext uri="{FF2B5EF4-FFF2-40B4-BE49-F238E27FC236}">
                <a16:creationId xmlns:a16="http://schemas.microsoft.com/office/drawing/2014/main" id="{75C9B44C-1888-4A43-8EA7-6E325B78937F}"/>
              </a:ext>
            </a:extLst>
          </p:cNvPr>
          <p:cNvCxnSpPr>
            <a:cxnSpLocks noChangeShapeType="1"/>
            <a:stCxn id="78" idx="1"/>
          </p:cNvCxnSpPr>
          <p:nvPr/>
        </p:nvCxnSpPr>
        <p:spPr bwMode="auto">
          <a:xfrm flipV="1">
            <a:off x="6526459" y="3671943"/>
            <a:ext cx="474663" cy="6350"/>
          </a:xfrm>
          <a:prstGeom prst="straightConnector1">
            <a:avLst/>
          </a:prstGeom>
          <a:noFill/>
          <a:ln w="28575">
            <a:solidFill>
              <a:srgbClr val="0099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33" name="Group 103">
            <a:extLst>
              <a:ext uri="{FF2B5EF4-FFF2-40B4-BE49-F238E27FC236}">
                <a16:creationId xmlns:a16="http://schemas.microsoft.com/office/drawing/2014/main" id="{AF0AA45E-8D01-49B3-8BCF-F6CC9C62416E}"/>
              </a:ext>
            </a:extLst>
          </p:cNvPr>
          <p:cNvGrpSpPr>
            <a:grpSpLocks/>
          </p:cNvGrpSpPr>
          <p:nvPr/>
        </p:nvGrpSpPr>
        <p:grpSpPr bwMode="auto">
          <a:xfrm>
            <a:off x="7017745" y="3451046"/>
            <a:ext cx="685800" cy="400050"/>
            <a:chOff x="2544" y="1812"/>
            <a:chExt cx="432" cy="252"/>
          </a:xfrm>
        </p:grpSpPr>
        <p:sp>
          <p:nvSpPr>
            <p:cNvPr id="71" name="Rectangle 104" descr="Light upward diagonal">
              <a:extLst>
                <a:ext uri="{FF2B5EF4-FFF2-40B4-BE49-F238E27FC236}">
                  <a16:creationId xmlns:a16="http://schemas.microsoft.com/office/drawing/2014/main" id="{931D9E00-953F-41A8-AE7D-E7B7140F022A}"/>
                </a:ext>
              </a:extLst>
            </p:cNvPr>
            <p:cNvSpPr>
              <a:spLocks noChangeArrowheads="1"/>
            </p:cNvSpPr>
            <p:nvPr/>
          </p:nvSpPr>
          <p:spPr bwMode="auto">
            <a:xfrm>
              <a:off x="2832" y="1812"/>
              <a:ext cx="144" cy="252"/>
            </a:xfrm>
            <a:prstGeom prst="rect">
              <a:avLst/>
            </a:prstGeom>
            <a:pattFill prst="ltUpDiag">
              <a:fgClr>
                <a:schemeClr val="tx1"/>
              </a:fgClr>
              <a:bgClr>
                <a:srgbClr val="FFFFFF"/>
              </a:bgClr>
            </a:pattFill>
            <a:ln>
              <a:noFill/>
            </a:ln>
            <a:effectLst/>
            <a:extLst>
              <a:ext uri="{91240B29-F687-4f45-9708-019B960494DF}">
                <a14:hiddenLine xmlns="" xmlns:a14="http://schemas.microsoft.com/office/drawing/2010/main" w="28575">
                  <a:solidFill>
                    <a:srgbClr val="0099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2" name="Text Box 105">
              <a:extLst>
                <a:ext uri="{FF2B5EF4-FFF2-40B4-BE49-F238E27FC236}">
                  <a16:creationId xmlns:a16="http://schemas.microsoft.com/office/drawing/2014/main" id="{4BDF2240-AF68-4B10-9067-667428F0D4F1}"/>
                </a:ext>
              </a:extLst>
            </p:cNvPr>
            <p:cNvSpPr txBox="1">
              <a:spLocks noChangeArrowheads="1"/>
            </p:cNvSpPr>
            <p:nvPr/>
          </p:nvSpPr>
          <p:spPr bwMode="auto">
            <a:xfrm>
              <a:off x="2579" y="1814"/>
              <a:ext cx="205" cy="250"/>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grpSp>
          <p:nvGrpSpPr>
            <p:cNvPr id="73" name="Group 106">
              <a:extLst>
                <a:ext uri="{FF2B5EF4-FFF2-40B4-BE49-F238E27FC236}">
                  <a16:creationId xmlns:a16="http://schemas.microsoft.com/office/drawing/2014/main" id="{0A685C68-6CBD-4546-A6F5-368C0429385E}"/>
                </a:ext>
              </a:extLst>
            </p:cNvPr>
            <p:cNvGrpSpPr>
              <a:grpSpLocks/>
            </p:cNvGrpSpPr>
            <p:nvPr/>
          </p:nvGrpSpPr>
          <p:grpSpPr bwMode="auto">
            <a:xfrm>
              <a:off x="2544" y="1812"/>
              <a:ext cx="432" cy="252"/>
              <a:chOff x="3120" y="1095"/>
              <a:chExt cx="432" cy="252"/>
            </a:xfrm>
          </p:grpSpPr>
          <p:sp>
            <p:nvSpPr>
              <p:cNvPr id="74" name="Rectangle 107">
                <a:extLst>
                  <a:ext uri="{FF2B5EF4-FFF2-40B4-BE49-F238E27FC236}">
                    <a16:creationId xmlns:a16="http://schemas.microsoft.com/office/drawing/2014/main" id="{7A55530A-D635-473A-8537-34B4ECE257D5}"/>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5" name="Line 108">
                <a:extLst>
                  <a:ext uri="{FF2B5EF4-FFF2-40B4-BE49-F238E27FC236}">
                    <a16:creationId xmlns:a16="http://schemas.microsoft.com/office/drawing/2014/main" id="{16513A3B-DD7B-4134-A6EB-CB152A85EE10}"/>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grpSp>
        <p:nvGrpSpPr>
          <p:cNvPr id="34" name="Group 109">
            <a:extLst>
              <a:ext uri="{FF2B5EF4-FFF2-40B4-BE49-F238E27FC236}">
                <a16:creationId xmlns:a16="http://schemas.microsoft.com/office/drawing/2014/main" id="{C829CD0F-64AC-4EF7-A881-4404EE346E55}"/>
              </a:ext>
            </a:extLst>
          </p:cNvPr>
          <p:cNvGrpSpPr>
            <a:grpSpLocks/>
          </p:cNvGrpSpPr>
          <p:nvPr/>
        </p:nvGrpSpPr>
        <p:grpSpPr bwMode="auto">
          <a:xfrm>
            <a:off x="5956364" y="3997436"/>
            <a:ext cx="685800" cy="409575"/>
            <a:chOff x="1344" y="1182"/>
            <a:chExt cx="432" cy="258"/>
          </a:xfrm>
        </p:grpSpPr>
        <p:sp>
          <p:nvSpPr>
            <p:cNvPr id="66" name="Text Box 110">
              <a:extLst>
                <a:ext uri="{FF2B5EF4-FFF2-40B4-BE49-F238E27FC236}">
                  <a16:creationId xmlns:a16="http://schemas.microsoft.com/office/drawing/2014/main" id="{012D6836-EFA7-4D3C-B580-7B51419C3C6F}"/>
                </a:ext>
              </a:extLst>
            </p:cNvPr>
            <p:cNvSpPr txBox="1">
              <a:spLocks noChangeArrowheads="1"/>
            </p:cNvSpPr>
            <p:nvPr/>
          </p:nvSpPr>
          <p:spPr bwMode="auto">
            <a:xfrm>
              <a:off x="1379" y="1182"/>
              <a:ext cx="205" cy="250"/>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1</a:t>
              </a:r>
              <a:endParaRPr lang="en-US" dirty="0">
                <a:latin typeface="Helvetica" charset="0"/>
                <a:cs typeface="+mn-cs"/>
              </a:endParaRPr>
            </a:p>
          </p:txBody>
        </p:sp>
        <p:grpSp>
          <p:nvGrpSpPr>
            <p:cNvPr id="67" name="Group 111">
              <a:extLst>
                <a:ext uri="{FF2B5EF4-FFF2-40B4-BE49-F238E27FC236}">
                  <a16:creationId xmlns:a16="http://schemas.microsoft.com/office/drawing/2014/main" id="{32201152-9049-41E2-A35D-6E13EAB302AE}"/>
                </a:ext>
              </a:extLst>
            </p:cNvPr>
            <p:cNvGrpSpPr>
              <a:grpSpLocks/>
            </p:cNvGrpSpPr>
            <p:nvPr/>
          </p:nvGrpSpPr>
          <p:grpSpPr bwMode="auto">
            <a:xfrm>
              <a:off x="1344" y="1188"/>
              <a:ext cx="432" cy="252"/>
              <a:chOff x="3120" y="1095"/>
              <a:chExt cx="432" cy="252"/>
            </a:xfrm>
          </p:grpSpPr>
          <p:sp>
            <p:nvSpPr>
              <p:cNvPr id="69" name="Rectangle 112">
                <a:extLst>
                  <a:ext uri="{FF2B5EF4-FFF2-40B4-BE49-F238E27FC236}">
                    <a16:creationId xmlns:a16="http://schemas.microsoft.com/office/drawing/2014/main" id="{75544BB9-E418-45D9-8913-5E01F0C56562}"/>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0" name="Line 113">
                <a:extLst>
                  <a:ext uri="{FF2B5EF4-FFF2-40B4-BE49-F238E27FC236}">
                    <a16:creationId xmlns:a16="http://schemas.microsoft.com/office/drawing/2014/main" id="{E211F0EA-09BE-4001-B148-D5D09D8EBAC9}"/>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8" name="Rectangle 114">
              <a:extLst>
                <a:ext uri="{FF2B5EF4-FFF2-40B4-BE49-F238E27FC236}">
                  <a16:creationId xmlns:a16="http://schemas.microsoft.com/office/drawing/2014/main" id="{B2FA19CC-93A2-46DF-9763-CB5A5BA07D4D}"/>
                </a:ext>
              </a:extLst>
            </p:cNvPr>
            <p:cNvSpPr>
              <a:spLocks noChangeArrowheads="1"/>
            </p:cNvSpPr>
            <p:nvPr/>
          </p:nvSpPr>
          <p:spPr bwMode="auto">
            <a:xfrm>
              <a:off x="1708" y="1183"/>
              <a:ext cx="48" cy="253"/>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rgbClr val="009900"/>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35" name="AutoShape 115">
            <a:extLst>
              <a:ext uri="{FF2B5EF4-FFF2-40B4-BE49-F238E27FC236}">
                <a16:creationId xmlns:a16="http://schemas.microsoft.com/office/drawing/2014/main" id="{06DE5348-13C7-4369-B598-8AE52D985F45}"/>
              </a:ext>
            </a:extLst>
          </p:cNvPr>
          <p:cNvCxnSpPr>
            <a:cxnSpLocks noChangeShapeType="1"/>
            <a:stCxn id="68" idx="1"/>
            <a:endCxn id="64" idx="1"/>
          </p:cNvCxnSpPr>
          <p:nvPr/>
        </p:nvCxnSpPr>
        <p:spPr bwMode="auto">
          <a:xfrm>
            <a:off x="6534214" y="4200636"/>
            <a:ext cx="474663" cy="4763"/>
          </a:xfrm>
          <a:prstGeom prst="straightConnector1">
            <a:avLst/>
          </a:prstGeom>
          <a:noFill/>
          <a:ln w="28575">
            <a:solidFill>
              <a:srgbClr val="0099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36" name="Group 116">
            <a:extLst>
              <a:ext uri="{FF2B5EF4-FFF2-40B4-BE49-F238E27FC236}">
                <a16:creationId xmlns:a16="http://schemas.microsoft.com/office/drawing/2014/main" id="{14F4A1CF-5790-4AA3-B0F1-C26CF332AE89}"/>
              </a:ext>
            </a:extLst>
          </p:cNvPr>
          <p:cNvGrpSpPr>
            <a:grpSpLocks/>
          </p:cNvGrpSpPr>
          <p:nvPr/>
        </p:nvGrpSpPr>
        <p:grpSpPr bwMode="auto">
          <a:xfrm>
            <a:off x="7023164" y="4003786"/>
            <a:ext cx="685800" cy="401638"/>
            <a:chOff x="1920" y="1199"/>
            <a:chExt cx="432" cy="253"/>
          </a:xfrm>
        </p:grpSpPr>
        <p:sp>
          <p:nvSpPr>
            <p:cNvPr id="61" name="Text Box 117">
              <a:extLst>
                <a:ext uri="{FF2B5EF4-FFF2-40B4-BE49-F238E27FC236}">
                  <a16:creationId xmlns:a16="http://schemas.microsoft.com/office/drawing/2014/main" id="{063159C3-0C67-4103-878B-62B86A150EDC}"/>
                </a:ext>
              </a:extLst>
            </p:cNvPr>
            <p:cNvSpPr txBox="1">
              <a:spLocks noChangeArrowheads="1"/>
            </p:cNvSpPr>
            <p:nvPr/>
          </p:nvSpPr>
          <p:spPr bwMode="auto">
            <a:xfrm>
              <a:off x="1956" y="1202"/>
              <a:ext cx="205" cy="250"/>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2</a:t>
              </a:r>
              <a:endParaRPr lang="en-US" dirty="0">
                <a:latin typeface="Helvetica" charset="0"/>
                <a:cs typeface="+mn-cs"/>
              </a:endParaRPr>
            </a:p>
          </p:txBody>
        </p:sp>
        <p:grpSp>
          <p:nvGrpSpPr>
            <p:cNvPr id="62" name="Group 118">
              <a:extLst>
                <a:ext uri="{FF2B5EF4-FFF2-40B4-BE49-F238E27FC236}">
                  <a16:creationId xmlns:a16="http://schemas.microsoft.com/office/drawing/2014/main" id="{1C32FB76-605A-47C0-B922-3A00E38A46A3}"/>
                </a:ext>
              </a:extLst>
            </p:cNvPr>
            <p:cNvGrpSpPr>
              <a:grpSpLocks/>
            </p:cNvGrpSpPr>
            <p:nvPr/>
          </p:nvGrpSpPr>
          <p:grpSpPr bwMode="auto">
            <a:xfrm>
              <a:off x="1920" y="1200"/>
              <a:ext cx="432" cy="252"/>
              <a:chOff x="3120" y="1095"/>
              <a:chExt cx="432" cy="252"/>
            </a:xfrm>
          </p:grpSpPr>
          <p:sp>
            <p:nvSpPr>
              <p:cNvPr id="64" name="Rectangle 119">
                <a:extLst>
                  <a:ext uri="{FF2B5EF4-FFF2-40B4-BE49-F238E27FC236}">
                    <a16:creationId xmlns:a16="http://schemas.microsoft.com/office/drawing/2014/main" id="{5A7A69C2-2431-4FBE-BF86-9717F1634ED5}"/>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5" name="Line 120">
                <a:extLst>
                  <a:ext uri="{FF2B5EF4-FFF2-40B4-BE49-F238E27FC236}">
                    <a16:creationId xmlns:a16="http://schemas.microsoft.com/office/drawing/2014/main" id="{2CF0F0BB-02CC-457E-9A05-AEE8041B3EF1}"/>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3" name="Rectangle 121">
              <a:extLst>
                <a:ext uri="{FF2B5EF4-FFF2-40B4-BE49-F238E27FC236}">
                  <a16:creationId xmlns:a16="http://schemas.microsoft.com/office/drawing/2014/main" id="{B33181E4-7567-4F37-9AA3-0B2128ADDE84}"/>
                </a:ext>
              </a:extLst>
            </p:cNvPr>
            <p:cNvSpPr>
              <a:spLocks noChangeArrowheads="1"/>
            </p:cNvSpPr>
            <p:nvPr/>
          </p:nvSpPr>
          <p:spPr bwMode="auto">
            <a:xfrm>
              <a:off x="2284" y="1199"/>
              <a:ext cx="48" cy="253"/>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rgbClr val="009900"/>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37" name="AutoShape 122">
            <a:extLst>
              <a:ext uri="{FF2B5EF4-FFF2-40B4-BE49-F238E27FC236}">
                <a16:creationId xmlns:a16="http://schemas.microsoft.com/office/drawing/2014/main" id="{E55D1C41-4887-4AD7-9508-D8AA94459384}"/>
              </a:ext>
            </a:extLst>
          </p:cNvPr>
          <p:cNvCxnSpPr>
            <a:cxnSpLocks noChangeShapeType="1"/>
            <a:stCxn id="63" idx="1"/>
            <a:endCxn id="84" idx="1"/>
          </p:cNvCxnSpPr>
          <p:nvPr/>
        </p:nvCxnSpPr>
        <p:spPr bwMode="auto">
          <a:xfrm flipV="1">
            <a:off x="7601014" y="4200636"/>
            <a:ext cx="474663" cy="4763"/>
          </a:xfrm>
          <a:prstGeom prst="straightConnector1">
            <a:avLst/>
          </a:prstGeom>
          <a:noFill/>
          <a:ln w="28575">
            <a:solidFill>
              <a:srgbClr val="0099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38" name="Group 123">
            <a:extLst>
              <a:ext uri="{FF2B5EF4-FFF2-40B4-BE49-F238E27FC236}">
                <a16:creationId xmlns:a16="http://schemas.microsoft.com/office/drawing/2014/main" id="{FFD5BFC7-FCB3-4C72-8E34-857345ABBEC4}"/>
              </a:ext>
            </a:extLst>
          </p:cNvPr>
          <p:cNvGrpSpPr>
            <a:grpSpLocks/>
          </p:cNvGrpSpPr>
          <p:nvPr/>
        </p:nvGrpSpPr>
        <p:grpSpPr bwMode="auto">
          <a:xfrm>
            <a:off x="7015409" y="2938518"/>
            <a:ext cx="685800" cy="400050"/>
            <a:chOff x="1852" y="1531"/>
            <a:chExt cx="432" cy="252"/>
          </a:xfrm>
        </p:grpSpPr>
        <p:sp>
          <p:nvSpPr>
            <p:cNvPr id="56" name="Rectangle 124" descr="Light upward diagonal">
              <a:extLst>
                <a:ext uri="{FF2B5EF4-FFF2-40B4-BE49-F238E27FC236}">
                  <a16:creationId xmlns:a16="http://schemas.microsoft.com/office/drawing/2014/main" id="{84CF50DF-B93C-4A37-9387-614A122A0D6D}"/>
                </a:ext>
              </a:extLst>
            </p:cNvPr>
            <p:cNvSpPr>
              <a:spLocks noChangeArrowheads="1"/>
            </p:cNvSpPr>
            <p:nvPr/>
          </p:nvSpPr>
          <p:spPr bwMode="auto">
            <a:xfrm>
              <a:off x="2140" y="1531"/>
              <a:ext cx="144" cy="252"/>
            </a:xfrm>
            <a:prstGeom prst="rect">
              <a:avLst/>
            </a:prstGeom>
            <a:pattFill prst="ltUpDiag">
              <a:fgClr>
                <a:schemeClr val="tx1"/>
              </a:fgClr>
              <a:bgClr>
                <a:srgbClr val="FFFFFF"/>
              </a:bgClr>
            </a:pattFill>
            <a:ln>
              <a:noFill/>
            </a:ln>
            <a:effectLst/>
            <a:extLst>
              <a:ext uri="{91240B29-F687-4f45-9708-019B960494DF}">
                <a14:hiddenLine xmlns="" xmlns:a14="http://schemas.microsoft.com/office/drawing/2010/main" w="28575">
                  <a:solidFill>
                    <a:srgbClr val="0099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7" name="Text Box 125">
              <a:extLst>
                <a:ext uri="{FF2B5EF4-FFF2-40B4-BE49-F238E27FC236}">
                  <a16:creationId xmlns:a16="http://schemas.microsoft.com/office/drawing/2014/main" id="{7582BF46-B2F6-4126-B834-C8FBE95A70C4}"/>
                </a:ext>
              </a:extLst>
            </p:cNvPr>
            <p:cNvSpPr txBox="1">
              <a:spLocks noChangeArrowheads="1"/>
            </p:cNvSpPr>
            <p:nvPr/>
          </p:nvSpPr>
          <p:spPr bwMode="auto">
            <a:xfrm>
              <a:off x="1887" y="1533"/>
              <a:ext cx="205" cy="250"/>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grpSp>
          <p:nvGrpSpPr>
            <p:cNvPr id="58" name="Group 126">
              <a:extLst>
                <a:ext uri="{FF2B5EF4-FFF2-40B4-BE49-F238E27FC236}">
                  <a16:creationId xmlns:a16="http://schemas.microsoft.com/office/drawing/2014/main" id="{662A336D-C9EA-4213-9482-C877DDB493DF}"/>
                </a:ext>
              </a:extLst>
            </p:cNvPr>
            <p:cNvGrpSpPr>
              <a:grpSpLocks/>
            </p:cNvGrpSpPr>
            <p:nvPr/>
          </p:nvGrpSpPr>
          <p:grpSpPr bwMode="auto">
            <a:xfrm>
              <a:off x="1852" y="1531"/>
              <a:ext cx="432" cy="252"/>
              <a:chOff x="3120" y="1095"/>
              <a:chExt cx="432" cy="252"/>
            </a:xfrm>
          </p:grpSpPr>
          <p:sp>
            <p:nvSpPr>
              <p:cNvPr id="59" name="Rectangle 127">
                <a:extLst>
                  <a:ext uri="{FF2B5EF4-FFF2-40B4-BE49-F238E27FC236}">
                    <a16:creationId xmlns:a16="http://schemas.microsoft.com/office/drawing/2014/main" id="{9D91442D-9D58-4FA2-A29B-2926F1C4CE86}"/>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60" name="Line 128">
                <a:extLst>
                  <a:ext uri="{FF2B5EF4-FFF2-40B4-BE49-F238E27FC236}">
                    <a16:creationId xmlns:a16="http://schemas.microsoft.com/office/drawing/2014/main" id="{5F9BABA4-DA44-45B9-8FBE-1C8EACBC6E33}"/>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grpSp>
      <p:cxnSp>
        <p:nvCxnSpPr>
          <p:cNvPr id="41" name="AutoShape 137">
            <a:extLst>
              <a:ext uri="{FF2B5EF4-FFF2-40B4-BE49-F238E27FC236}">
                <a16:creationId xmlns:a16="http://schemas.microsoft.com/office/drawing/2014/main" id="{2D42D887-7629-4A87-8689-8730CD990CC2}"/>
              </a:ext>
            </a:extLst>
          </p:cNvPr>
          <p:cNvCxnSpPr>
            <a:cxnSpLocks noChangeShapeType="1"/>
            <a:stCxn id="44" idx="1"/>
            <a:endCxn id="59" idx="1"/>
          </p:cNvCxnSpPr>
          <p:nvPr/>
        </p:nvCxnSpPr>
        <p:spPr bwMode="auto">
          <a:xfrm flipV="1">
            <a:off x="6507409" y="3138543"/>
            <a:ext cx="493713" cy="1588"/>
          </a:xfrm>
          <a:prstGeom prst="straightConnector1">
            <a:avLst/>
          </a:prstGeom>
          <a:noFill/>
          <a:ln w="28575">
            <a:solidFill>
              <a:srgbClr val="0099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42" name="Group 138">
            <a:extLst>
              <a:ext uri="{FF2B5EF4-FFF2-40B4-BE49-F238E27FC236}">
                <a16:creationId xmlns:a16="http://schemas.microsoft.com/office/drawing/2014/main" id="{BB3304D4-2BC6-4ED0-A0D5-7AB39AC13367}"/>
              </a:ext>
            </a:extLst>
          </p:cNvPr>
          <p:cNvGrpSpPr>
            <a:grpSpLocks/>
          </p:cNvGrpSpPr>
          <p:nvPr/>
        </p:nvGrpSpPr>
        <p:grpSpPr bwMode="auto">
          <a:xfrm>
            <a:off x="5948609" y="2938518"/>
            <a:ext cx="685800" cy="406400"/>
            <a:chOff x="1344" y="1536"/>
            <a:chExt cx="432" cy="256"/>
          </a:xfrm>
        </p:grpSpPr>
        <p:grpSp>
          <p:nvGrpSpPr>
            <p:cNvPr id="43" name="Group 139">
              <a:extLst>
                <a:ext uri="{FF2B5EF4-FFF2-40B4-BE49-F238E27FC236}">
                  <a16:creationId xmlns:a16="http://schemas.microsoft.com/office/drawing/2014/main" id="{04CB7B64-6677-44C5-9178-22D85B17252D}"/>
                </a:ext>
              </a:extLst>
            </p:cNvPr>
            <p:cNvGrpSpPr>
              <a:grpSpLocks/>
            </p:cNvGrpSpPr>
            <p:nvPr/>
          </p:nvGrpSpPr>
          <p:grpSpPr bwMode="auto">
            <a:xfrm>
              <a:off x="1344" y="1536"/>
              <a:ext cx="432" cy="256"/>
              <a:chOff x="1392" y="1830"/>
              <a:chExt cx="432" cy="256"/>
            </a:xfrm>
          </p:grpSpPr>
          <p:sp>
            <p:nvSpPr>
              <p:cNvPr id="45" name="Text Box 140">
                <a:extLst>
                  <a:ext uri="{FF2B5EF4-FFF2-40B4-BE49-F238E27FC236}">
                    <a16:creationId xmlns:a16="http://schemas.microsoft.com/office/drawing/2014/main" id="{A687CE04-CD22-4050-AB81-6FE460DE663B}"/>
                  </a:ext>
                </a:extLst>
              </p:cNvPr>
              <p:cNvSpPr txBox="1">
                <a:spLocks noChangeArrowheads="1"/>
              </p:cNvSpPr>
              <p:nvPr/>
            </p:nvSpPr>
            <p:spPr bwMode="auto">
              <a:xfrm>
                <a:off x="1427" y="1832"/>
                <a:ext cx="205" cy="250"/>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3</a:t>
                </a:r>
                <a:endParaRPr lang="en-US" dirty="0">
                  <a:latin typeface="Helvetica" charset="0"/>
                  <a:cs typeface="+mn-cs"/>
                </a:endParaRPr>
              </a:p>
            </p:txBody>
          </p:sp>
          <p:grpSp>
            <p:nvGrpSpPr>
              <p:cNvPr id="46" name="Group 141">
                <a:extLst>
                  <a:ext uri="{FF2B5EF4-FFF2-40B4-BE49-F238E27FC236}">
                    <a16:creationId xmlns:a16="http://schemas.microsoft.com/office/drawing/2014/main" id="{B9F22A90-A7B3-4833-95B8-1E2433605F61}"/>
                  </a:ext>
                </a:extLst>
              </p:cNvPr>
              <p:cNvGrpSpPr>
                <a:grpSpLocks/>
              </p:cNvGrpSpPr>
              <p:nvPr/>
            </p:nvGrpSpPr>
            <p:grpSpPr bwMode="auto">
              <a:xfrm>
                <a:off x="1392" y="1830"/>
                <a:ext cx="432" cy="252"/>
                <a:chOff x="3120" y="1095"/>
                <a:chExt cx="432" cy="252"/>
              </a:xfrm>
            </p:grpSpPr>
            <p:sp>
              <p:nvSpPr>
                <p:cNvPr id="48" name="Rectangle 142">
                  <a:extLst>
                    <a:ext uri="{FF2B5EF4-FFF2-40B4-BE49-F238E27FC236}">
                      <a16:creationId xmlns:a16="http://schemas.microsoft.com/office/drawing/2014/main" id="{B5870410-B441-4CD2-AA88-9C03A6477813}"/>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 name="Line 143">
                  <a:extLst>
                    <a:ext uri="{FF2B5EF4-FFF2-40B4-BE49-F238E27FC236}">
                      <a16:creationId xmlns:a16="http://schemas.microsoft.com/office/drawing/2014/main" id="{6B5EDB3B-F78E-4197-8C0D-5345288079EE}"/>
                    </a:ext>
                  </a:extLst>
                </p:cNvPr>
                <p:cNvSpPr>
                  <a:spLocks noChangeShapeType="1"/>
                </p:cNvSpPr>
                <p:nvPr/>
              </p:nvSpPr>
              <p:spPr bwMode="auto">
                <a:xfrm>
                  <a:off x="3408" y="1095"/>
                  <a:ext cx="0" cy="252"/>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7" name="Rectangle 144">
                <a:extLst>
                  <a:ext uri="{FF2B5EF4-FFF2-40B4-BE49-F238E27FC236}">
                    <a16:creationId xmlns:a16="http://schemas.microsoft.com/office/drawing/2014/main" id="{316FB0D1-F453-419F-BFD6-609C16427CEF}"/>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rgbClr val="009900"/>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44" name="Rectangle 145">
              <a:extLst>
                <a:ext uri="{FF2B5EF4-FFF2-40B4-BE49-F238E27FC236}">
                  <a16:creationId xmlns:a16="http://schemas.microsoft.com/office/drawing/2014/main" id="{8E801C96-36CB-41DC-B4F6-6FAC4FABBF95}"/>
                </a:ext>
              </a:extLst>
            </p:cNvPr>
            <p:cNvSpPr>
              <a:spLocks noChangeArrowheads="1"/>
            </p:cNvSpPr>
            <p:nvPr/>
          </p:nvSpPr>
          <p:spPr bwMode="auto">
            <a:xfrm>
              <a:off x="1696" y="1536"/>
              <a:ext cx="48" cy="253"/>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rgbClr val="009900"/>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cxnSp>
        <p:nvCxnSpPr>
          <p:cNvPr id="91" name="AutoShape 84">
            <a:extLst>
              <a:ext uri="{FF2B5EF4-FFF2-40B4-BE49-F238E27FC236}">
                <a16:creationId xmlns:a16="http://schemas.microsoft.com/office/drawing/2014/main" id="{6F029C6F-9DE8-4D5B-AAA3-8932BA357D36}"/>
              </a:ext>
            </a:extLst>
          </p:cNvPr>
          <p:cNvCxnSpPr>
            <a:cxnSpLocks noChangeShapeType="1"/>
          </p:cNvCxnSpPr>
          <p:nvPr/>
        </p:nvCxnSpPr>
        <p:spPr bwMode="auto">
          <a:xfrm flipH="1">
            <a:off x="5559671" y="2501664"/>
            <a:ext cx="374651" cy="0"/>
          </a:xfrm>
          <a:prstGeom prst="straightConnector1">
            <a:avLst/>
          </a:prstGeom>
          <a:noFill/>
          <a:ln w="28575">
            <a:solidFill>
              <a:srgbClr val="0070C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2" name="AutoShape 84">
            <a:extLst>
              <a:ext uri="{FF2B5EF4-FFF2-40B4-BE49-F238E27FC236}">
                <a16:creationId xmlns:a16="http://schemas.microsoft.com/office/drawing/2014/main" id="{51096462-1098-4FA7-89E2-DDB1E17AF8C5}"/>
              </a:ext>
            </a:extLst>
          </p:cNvPr>
          <p:cNvCxnSpPr>
            <a:cxnSpLocks noChangeShapeType="1"/>
          </p:cNvCxnSpPr>
          <p:nvPr/>
        </p:nvCxnSpPr>
        <p:spPr bwMode="auto">
          <a:xfrm flipH="1">
            <a:off x="5559671" y="3026846"/>
            <a:ext cx="374651" cy="0"/>
          </a:xfrm>
          <a:prstGeom prst="straightConnector1">
            <a:avLst/>
          </a:prstGeom>
          <a:noFill/>
          <a:ln w="28575">
            <a:solidFill>
              <a:srgbClr val="0070C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3" name="AutoShape 84">
            <a:extLst>
              <a:ext uri="{FF2B5EF4-FFF2-40B4-BE49-F238E27FC236}">
                <a16:creationId xmlns:a16="http://schemas.microsoft.com/office/drawing/2014/main" id="{5944B489-C7B6-4D3F-95BE-EEC982EC2ED8}"/>
              </a:ext>
            </a:extLst>
          </p:cNvPr>
          <p:cNvCxnSpPr>
            <a:cxnSpLocks noChangeShapeType="1"/>
          </p:cNvCxnSpPr>
          <p:nvPr/>
        </p:nvCxnSpPr>
        <p:spPr bwMode="auto">
          <a:xfrm flipH="1">
            <a:off x="5573959" y="3558752"/>
            <a:ext cx="360363" cy="0"/>
          </a:xfrm>
          <a:prstGeom prst="straightConnector1">
            <a:avLst/>
          </a:prstGeom>
          <a:noFill/>
          <a:ln w="28575">
            <a:solidFill>
              <a:srgbClr val="0070C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4" name="AutoShape 84">
            <a:extLst>
              <a:ext uri="{FF2B5EF4-FFF2-40B4-BE49-F238E27FC236}">
                <a16:creationId xmlns:a16="http://schemas.microsoft.com/office/drawing/2014/main" id="{F2F5FAC3-70C3-44B6-873B-E4FC1C0AF57A}"/>
              </a:ext>
            </a:extLst>
          </p:cNvPr>
          <p:cNvCxnSpPr>
            <a:cxnSpLocks noChangeShapeType="1"/>
          </p:cNvCxnSpPr>
          <p:nvPr/>
        </p:nvCxnSpPr>
        <p:spPr bwMode="auto">
          <a:xfrm flipH="1">
            <a:off x="5573959" y="4096635"/>
            <a:ext cx="370453" cy="0"/>
          </a:xfrm>
          <a:prstGeom prst="straightConnector1">
            <a:avLst/>
          </a:prstGeom>
          <a:noFill/>
          <a:ln w="28575">
            <a:solidFill>
              <a:srgbClr val="0070C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5" name="AutoShape 84">
            <a:extLst>
              <a:ext uri="{FF2B5EF4-FFF2-40B4-BE49-F238E27FC236}">
                <a16:creationId xmlns:a16="http://schemas.microsoft.com/office/drawing/2014/main" id="{2027EFD0-77E4-42FE-8829-749A4E06600D}"/>
              </a:ext>
            </a:extLst>
          </p:cNvPr>
          <p:cNvCxnSpPr>
            <a:cxnSpLocks noChangeShapeType="1"/>
          </p:cNvCxnSpPr>
          <p:nvPr/>
        </p:nvCxnSpPr>
        <p:spPr bwMode="auto">
          <a:xfrm flipH="1">
            <a:off x="6642164" y="3017838"/>
            <a:ext cx="381000" cy="9008"/>
          </a:xfrm>
          <a:prstGeom prst="straightConnector1">
            <a:avLst/>
          </a:prstGeom>
          <a:noFill/>
          <a:ln w="28575">
            <a:solidFill>
              <a:srgbClr val="0070C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6" name="AutoShape 84">
            <a:extLst>
              <a:ext uri="{FF2B5EF4-FFF2-40B4-BE49-F238E27FC236}">
                <a16:creationId xmlns:a16="http://schemas.microsoft.com/office/drawing/2014/main" id="{BD8FBF3A-D838-46AA-9003-6D402B86D085}"/>
              </a:ext>
            </a:extLst>
          </p:cNvPr>
          <p:cNvCxnSpPr>
            <a:cxnSpLocks noChangeShapeType="1"/>
          </p:cNvCxnSpPr>
          <p:nvPr/>
        </p:nvCxnSpPr>
        <p:spPr bwMode="auto">
          <a:xfrm flipH="1">
            <a:off x="6671387" y="3558752"/>
            <a:ext cx="358304" cy="8833"/>
          </a:xfrm>
          <a:prstGeom prst="straightConnector1">
            <a:avLst/>
          </a:prstGeom>
          <a:noFill/>
          <a:ln w="28575">
            <a:solidFill>
              <a:srgbClr val="0070C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97" name="AutoShape 84">
            <a:extLst>
              <a:ext uri="{FF2B5EF4-FFF2-40B4-BE49-F238E27FC236}">
                <a16:creationId xmlns:a16="http://schemas.microsoft.com/office/drawing/2014/main" id="{B8208650-79CC-4B45-AEAF-5C61F0B7D762}"/>
              </a:ext>
            </a:extLst>
          </p:cNvPr>
          <p:cNvCxnSpPr>
            <a:cxnSpLocks noChangeShapeType="1"/>
          </p:cNvCxnSpPr>
          <p:nvPr/>
        </p:nvCxnSpPr>
        <p:spPr bwMode="auto">
          <a:xfrm flipH="1" flipV="1">
            <a:off x="6641220" y="4096635"/>
            <a:ext cx="396892" cy="5929"/>
          </a:xfrm>
          <a:prstGeom prst="straightConnector1">
            <a:avLst/>
          </a:prstGeom>
          <a:noFill/>
          <a:ln w="28575">
            <a:solidFill>
              <a:srgbClr val="0070C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100" name="AutoShape 84">
            <a:extLst>
              <a:ext uri="{FF2B5EF4-FFF2-40B4-BE49-F238E27FC236}">
                <a16:creationId xmlns:a16="http://schemas.microsoft.com/office/drawing/2014/main" id="{3409AC69-0FFF-4C1A-9B13-0D12F449369E}"/>
              </a:ext>
            </a:extLst>
          </p:cNvPr>
          <p:cNvCxnSpPr>
            <a:cxnSpLocks noChangeShapeType="1"/>
          </p:cNvCxnSpPr>
          <p:nvPr/>
        </p:nvCxnSpPr>
        <p:spPr bwMode="auto">
          <a:xfrm flipH="1" flipV="1">
            <a:off x="7722674" y="4086541"/>
            <a:ext cx="396892" cy="5929"/>
          </a:xfrm>
          <a:prstGeom prst="straightConnector1">
            <a:avLst/>
          </a:prstGeom>
          <a:noFill/>
          <a:ln w="28575">
            <a:solidFill>
              <a:srgbClr val="0070C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138230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267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57200" y="240132"/>
            <a:ext cx="8229600" cy="1143000"/>
          </a:xfrm>
        </p:spPr>
        <p:txBody>
          <a:bodyPr/>
          <a:lstStyle/>
          <a:p>
            <a:pPr eaLnBrk="1" hangingPunct="1"/>
            <a:r>
              <a:rPr lang="en-US" altLang="en-US" sz="3600" dirty="0">
                <a:solidFill>
                  <a:srgbClr val="002060"/>
                </a:solidFill>
              </a:rPr>
              <a:t>Storing Graphs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187159"/>
                <a:ext cx="8229600" cy="5446553"/>
              </a:xfrm>
            </p:spPr>
            <p:txBody>
              <a:bodyPr/>
              <a:lstStyle/>
              <a:p>
                <a:pPr marL="0" indent="0">
                  <a:buNone/>
                </a:pPr>
                <a:r>
                  <a:rPr lang="en-US" altLang="en-US" sz="2400" dirty="0">
                    <a:solidFill>
                      <a:srgbClr val="0070C0"/>
                    </a:solidFill>
                  </a:rPr>
                  <a:t>Adjacency Array:</a:t>
                </a:r>
              </a:p>
              <a:p>
                <a:pPr marL="0" indent="0">
                  <a:buNone/>
                </a:pPr>
                <a:r>
                  <a:rPr lang="en-US" altLang="en-US" sz="2400" dirty="0"/>
                  <a:t>O(</a:t>
                </a:r>
                <a14:m>
                  <m:oMath xmlns:m="http://schemas.openxmlformats.org/officeDocument/2006/math">
                    <m:r>
                      <a:rPr lang="en-US" altLang="en-US" sz="2400" i="1" dirty="0" smtClean="0">
                        <a:latin typeface="Cambria Math" panose="02040503050406030204" pitchFamily="18" charset="0"/>
                      </a:rPr>
                      <m:t>𝑛</m:t>
                    </m:r>
                    <m:r>
                      <a:rPr lang="en-US" altLang="en-US" sz="2400" i="1" dirty="0" smtClean="0">
                        <a:latin typeface="Cambria Math" panose="02040503050406030204" pitchFamily="18" charset="0"/>
                      </a:rPr>
                      <m:t>+</m:t>
                    </m:r>
                    <m:r>
                      <a:rPr lang="en-US" altLang="en-US" sz="2400" i="1" dirty="0" smtClean="0">
                        <a:latin typeface="Cambria Math" panose="02040503050406030204" pitchFamily="18" charset="0"/>
                      </a:rPr>
                      <m:t>𝑚</m:t>
                    </m:r>
                  </m:oMath>
                </a14:m>
                <a:r>
                  <a:rPr lang="en-US" altLang="en-US" sz="2400" dirty="0"/>
                  <a:t>) words</a:t>
                </a:r>
              </a:p>
              <a:p>
                <a:pPr marL="0" indent="0">
                  <a:buNone/>
                </a:pPr>
                <a:endParaRPr lang="en-US" altLang="en-US" sz="2400" dirty="0"/>
              </a:p>
              <a:p>
                <a:pPr marL="0" indent="0">
                  <a:buNone/>
                </a:pPr>
                <a:r>
                  <a:rPr lang="en-US" altLang="en-US" sz="2400" dirty="0">
                    <a:solidFill>
                      <a:srgbClr val="0070C0"/>
                    </a:solidFill>
                  </a:rPr>
                  <a:t>Advantage</a:t>
                </a:r>
              </a:p>
              <a:p>
                <a:r>
                  <a:rPr lang="en-US" altLang="en-US" sz="2400" dirty="0"/>
                  <a:t>Compact for sparse</a:t>
                </a:r>
              </a:p>
              <a:p>
                <a:r>
                  <a:rPr lang="en-US" altLang="en-US" sz="2400" dirty="0"/>
                  <a:t>Easily see all edges</a:t>
                </a:r>
              </a:p>
              <a:p>
                <a:r>
                  <a:rPr lang="en-US" altLang="en-US" sz="2400" dirty="0"/>
                  <a:t>Better for memory access</a:t>
                </a:r>
              </a:p>
              <a:p>
                <a:r>
                  <a:rPr lang="en-US" altLang="en-US" sz="2400" dirty="0"/>
                  <a:t>Better for parallel algorithms.</a:t>
                </a:r>
              </a:p>
              <a:p>
                <a:endParaRPr lang="en-US" altLang="en-US" sz="2400" dirty="0"/>
              </a:p>
              <a:p>
                <a:pPr marL="0" indent="0">
                  <a:buNone/>
                </a:pPr>
                <a:r>
                  <a:rPr lang="en-US" altLang="en-US" sz="2400" dirty="0">
                    <a:solidFill>
                      <a:srgbClr val="0070C0"/>
                    </a:solidFill>
                  </a:rPr>
                  <a:t>Disadvantage</a:t>
                </a:r>
              </a:p>
              <a:p>
                <a:r>
                  <a:rPr lang="en-US" altLang="en-US" sz="2400" dirty="0"/>
                  <a:t>Difficult to update the graph</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187159"/>
                <a:ext cx="8229600" cy="5446553"/>
              </a:xfrm>
              <a:blipFill>
                <a:blip r:embed="rId4"/>
                <a:stretch>
                  <a:fillRect l="-1111" t="-78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9</a:t>
            </a:fld>
            <a:endParaRPr lang="en-US" altLang="en-US" sz="1400">
              <a:latin typeface="Tahoma" panose="020B0604030504040204" pitchFamily="34" charset="0"/>
            </a:endParaRPr>
          </a:p>
        </p:txBody>
      </p:sp>
      <p:sp>
        <p:nvSpPr>
          <p:cNvPr id="5" name="Oval 8">
            <a:extLst>
              <a:ext uri="{FF2B5EF4-FFF2-40B4-BE49-F238E27FC236}">
                <a16:creationId xmlns:a16="http://schemas.microsoft.com/office/drawing/2014/main" id="{DE1C29AF-3ADC-4097-B846-96D36F25B5A2}"/>
              </a:ext>
            </a:extLst>
          </p:cNvPr>
          <p:cNvSpPr>
            <a:spLocks noChangeArrowheads="1"/>
          </p:cNvSpPr>
          <p:nvPr/>
        </p:nvSpPr>
        <p:spPr bwMode="auto">
          <a:xfrm>
            <a:off x="6583368" y="414324"/>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1</a:t>
            </a:r>
          </a:p>
        </p:txBody>
      </p:sp>
      <p:sp>
        <p:nvSpPr>
          <p:cNvPr id="6" name="Oval 10">
            <a:extLst>
              <a:ext uri="{FF2B5EF4-FFF2-40B4-BE49-F238E27FC236}">
                <a16:creationId xmlns:a16="http://schemas.microsoft.com/office/drawing/2014/main" id="{BC8031C2-BAA1-474C-BB15-3D8B1A0A6DA8}"/>
              </a:ext>
            </a:extLst>
          </p:cNvPr>
          <p:cNvSpPr>
            <a:spLocks noChangeArrowheads="1"/>
          </p:cNvSpPr>
          <p:nvPr/>
        </p:nvSpPr>
        <p:spPr bwMode="auto">
          <a:xfrm>
            <a:off x="8363462" y="604824"/>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2</a:t>
            </a:r>
          </a:p>
        </p:txBody>
      </p:sp>
      <p:sp>
        <p:nvSpPr>
          <p:cNvPr id="7" name="Oval 11">
            <a:extLst>
              <a:ext uri="{FF2B5EF4-FFF2-40B4-BE49-F238E27FC236}">
                <a16:creationId xmlns:a16="http://schemas.microsoft.com/office/drawing/2014/main" id="{7595C529-77B0-486A-8C0C-EFAAB65671D5}"/>
              </a:ext>
            </a:extLst>
          </p:cNvPr>
          <p:cNvSpPr>
            <a:spLocks noChangeArrowheads="1"/>
          </p:cNvSpPr>
          <p:nvPr/>
        </p:nvSpPr>
        <p:spPr bwMode="auto">
          <a:xfrm>
            <a:off x="7296662" y="1062024"/>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4</a:t>
            </a:r>
          </a:p>
        </p:txBody>
      </p:sp>
      <p:sp>
        <p:nvSpPr>
          <p:cNvPr id="8" name="Oval 12">
            <a:extLst>
              <a:ext uri="{FF2B5EF4-FFF2-40B4-BE49-F238E27FC236}">
                <a16:creationId xmlns:a16="http://schemas.microsoft.com/office/drawing/2014/main" id="{C7304D3D-85C5-4FDA-A236-5391E87225A9}"/>
              </a:ext>
            </a:extLst>
          </p:cNvPr>
          <p:cNvSpPr>
            <a:spLocks noChangeArrowheads="1"/>
          </p:cNvSpPr>
          <p:nvPr/>
        </p:nvSpPr>
        <p:spPr bwMode="auto">
          <a:xfrm>
            <a:off x="7906262" y="1747824"/>
            <a:ext cx="381000" cy="381000"/>
          </a:xfrm>
          <a:prstGeom prst="ellipse">
            <a:avLst/>
          </a:prstGeom>
          <a:solidFill>
            <a:srgbClr val="CCECFF"/>
          </a:solidFill>
          <a:ln w="38100">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r>
              <a:rPr lang="en-US" sz="2400" dirty="0">
                <a:latin typeface="Times New Roman" charset="0"/>
                <a:cs typeface="+mn-cs"/>
              </a:rPr>
              <a:t>3</a:t>
            </a:r>
          </a:p>
        </p:txBody>
      </p:sp>
      <p:cxnSp>
        <p:nvCxnSpPr>
          <p:cNvPr id="9" name="Straight Connector 8">
            <a:extLst>
              <a:ext uri="{FF2B5EF4-FFF2-40B4-BE49-F238E27FC236}">
                <a16:creationId xmlns:a16="http://schemas.microsoft.com/office/drawing/2014/main" id="{00901ADA-85D4-49F6-8878-EA7FBB63BF65}"/>
              </a:ext>
            </a:extLst>
          </p:cNvPr>
          <p:cNvCxnSpPr>
            <a:cxnSpLocks/>
            <a:stCxn id="8" idx="7"/>
            <a:endCxn id="6" idx="4"/>
          </p:cNvCxnSpPr>
          <p:nvPr/>
        </p:nvCxnSpPr>
        <p:spPr bwMode="auto">
          <a:xfrm flipV="1">
            <a:off x="8231466" y="985824"/>
            <a:ext cx="322496" cy="8177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a:extLst>
              <a:ext uri="{FF2B5EF4-FFF2-40B4-BE49-F238E27FC236}">
                <a16:creationId xmlns:a16="http://schemas.microsoft.com/office/drawing/2014/main" id="{9BF100C0-9483-4D5B-BBB7-FF2587425E29}"/>
              </a:ext>
            </a:extLst>
          </p:cNvPr>
          <p:cNvCxnSpPr>
            <a:cxnSpLocks/>
            <a:stCxn id="7" idx="7"/>
            <a:endCxn id="6" idx="2"/>
          </p:cNvCxnSpPr>
          <p:nvPr/>
        </p:nvCxnSpPr>
        <p:spPr bwMode="auto">
          <a:xfrm flipV="1">
            <a:off x="7621866" y="795324"/>
            <a:ext cx="741596" cy="322496"/>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a:extLst>
              <a:ext uri="{FF2B5EF4-FFF2-40B4-BE49-F238E27FC236}">
                <a16:creationId xmlns:a16="http://schemas.microsoft.com/office/drawing/2014/main" id="{54DB8BAA-4176-458F-A52D-A689DCDA6C64}"/>
              </a:ext>
            </a:extLst>
          </p:cNvPr>
          <p:cNvCxnSpPr>
            <a:cxnSpLocks/>
            <a:stCxn id="7" idx="5"/>
            <a:endCxn id="8" idx="1"/>
          </p:cNvCxnSpPr>
          <p:nvPr/>
        </p:nvCxnSpPr>
        <p:spPr bwMode="auto">
          <a:xfrm>
            <a:off x="7621866" y="1387228"/>
            <a:ext cx="340192" cy="4163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a:extLst>
              <a:ext uri="{FF2B5EF4-FFF2-40B4-BE49-F238E27FC236}">
                <a16:creationId xmlns:a16="http://schemas.microsoft.com/office/drawing/2014/main" id="{966DA496-2274-44E3-BD3C-5A11843A6E17}"/>
              </a:ext>
            </a:extLst>
          </p:cNvPr>
          <p:cNvCxnSpPr>
            <a:cxnSpLocks/>
            <a:stCxn id="5" idx="5"/>
            <a:endCxn id="7" idx="1"/>
          </p:cNvCxnSpPr>
          <p:nvPr/>
        </p:nvCxnSpPr>
        <p:spPr bwMode="auto">
          <a:xfrm>
            <a:off x="6908572" y="739528"/>
            <a:ext cx="443886" cy="378292"/>
          </a:xfrm>
          <a:prstGeom prst="lin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AutoShape 75">
            <a:extLst>
              <a:ext uri="{FF2B5EF4-FFF2-40B4-BE49-F238E27FC236}">
                <a16:creationId xmlns:a16="http://schemas.microsoft.com/office/drawing/2014/main" id="{B3880F17-DFB6-4CEA-A9CB-E17DBC5799D8}"/>
              </a:ext>
            </a:extLst>
          </p:cNvPr>
          <p:cNvCxnSpPr>
            <a:cxnSpLocks noChangeShapeType="1"/>
            <a:stCxn id="30" idx="3"/>
            <a:endCxn id="69" idx="1"/>
          </p:cNvCxnSpPr>
          <p:nvPr/>
        </p:nvCxnSpPr>
        <p:spPr bwMode="auto">
          <a:xfrm flipV="1">
            <a:off x="6570679" y="4194107"/>
            <a:ext cx="396696" cy="3119"/>
          </a:xfrm>
          <a:prstGeom prst="straightConnector1">
            <a:avLst/>
          </a:prstGeom>
          <a:noFill/>
          <a:ln w="28575">
            <a:solidFill>
              <a:srgbClr val="0099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grpSp>
        <p:nvGrpSpPr>
          <p:cNvPr id="21" name="Group 76">
            <a:extLst>
              <a:ext uri="{FF2B5EF4-FFF2-40B4-BE49-F238E27FC236}">
                <a16:creationId xmlns:a16="http://schemas.microsoft.com/office/drawing/2014/main" id="{F5B6AB62-5FF9-4E15-AC05-C9AED57D76CA}"/>
              </a:ext>
            </a:extLst>
          </p:cNvPr>
          <p:cNvGrpSpPr>
            <a:grpSpLocks/>
          </p:cNvGrpSpPr>
          <p:nvPr/>
        </p:nvGrpSpPr>
        <p:grpSpPr bwMode="auto">
          <a:xfrm>
            <a:off x="6955420" y="2390505"/>
            <a:ext cx="461397" cy="401638"/>
            <a:chOff x="1392" y="2501"/>
            <a:chExt cx="432" cy="253"/>
          </a:xfrm>
        </p:grpSpPr>
        <p:sp>
          <p:nvSpPr>
            <p:cNvPr id="87" name="Text Box 78">
              <a:extLst>
                <a:ext uri="{FF2B5EF4-FFF2-40B4-BE49-F238E27FC236}">
                  <a16:creationId xmlns:a16="http://schemas.microsoft.com/office/drawing/2014/main" id="{C732596F-F76F-480B-B4A2-16789E02518F}"/>
                </a:ext>
              </a:extLst>
            </p:cNvPr>
            <p:cNvSpPr txBox="1">
              <a:spLocks noChangeArrowheads="1"/>
            </p:cNvSpPr>
            <p:nvPr/>
          </p:nvSpPr>
          <p:spPr bwMode="auto">
            <a:xfrm>
              <a:off x="1498" y="2501"/>
              <a:ext cx="205" cy="250"/>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4</a:t>
              </a:r>
              <a:endParaRPr lang="en-US" dirty="0">
                <a:latin typeface="Helvetica" charset="0"/>
                <a:cs typeface="+mn-cs"/>
              </a:endParaRPr>
            </a:p>
          </p:txBody>
        </p:sp>
        <p:sp>
          <p:nvSpPr>
            <p:cNvPr id="89" name="Rectangle 80">
              <a:extLst>
                <a:ext uri="{FF2B5EF4-FFF2-40B4-BE49-F238E27FC236}">
                  <a16:creationId xmlns:a16="http://schemas.microsoft.com/office/drawing/2014/main" id="{0A8C2CCB-084B-4985-8C44-CB90AFD44A6F}"/>
                </a:ext>
              </a:extLst>
            </p:cNvPr>
            <p:cNvSpPr>
              <a:spLocks noChangeArrowheads="1"/>
            </p:cNvSpPr>
            <p:nvPr/>
          </p:nvSpPr>
          <p:spPr bwMode="auto">
            <a:xfrm>
              <a:off x="1392" y="2502"/>
              <a:ext cx="432" cy="25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cxnSp>
        <p:nvCxnSpPr>
          <p:cNvPr id="22" name="AutoShape 82">
            <a:extLst>
              <a:ext uri="{FF2B5EF4-FFF2-40B4-BE49-F238E27FC236}">
                <a16:creationId xmlns:a16="http://schemas.microsoft.com/office/drawing/2014/main" id="{2100A8CD-C0E9-4378-A19A-6D28B972E516}"/>
              </a:ext>
            </a:extLst>
          </p:cNvPr>
          <p:cNvCxnSpPr>
            <a:cxnSpLocks noChangeShapeType="1"/>
            <a:stCxn id="27" idx="3"/>
            <a:endCxn id="79" idx="1"/>
          </p:cNvCxnSpPr>
          <p:nvPr/>
        </p:nvCxnSpPr>
        <p:spPr bwMode="auto">
          <a:xfrm flipV="1">
            <a:off x="6570680" y="3659064"/>
            <a:ext cx="388936" cy="4762"/>
          </a:xfrm>
          <a:prstGeom prst="straightConnector1">
            <a:avLst/>
          </a:prstGeom>
          <a:noFill/>
          <a:ln w="28575">
            <a:solidFill>
              <a:srgbClr val="0099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3" name="AutoShape 83">
            <a:extLst>
              <a:ext uri="{FF2B5EF4-FFF2-40B4-BE49-F238E27FC236}">
                <a16:creationId xmlns:a16="http://schemas.microsoft.com/office/drawing/2014/main" id="{60E27519-8399-4EF6-8835-98EA696DF71C}"/>
              </a:ext>
            </a:extLst>
          </p:cNvPr>
          <p:cNvCxnSpPr>
            <a:cxnSpLocks noChangeShapeType="1"/>
            <a:stCxn id="28" idx="3"/>
            <a:endCxn id="48" idx="1"/>
          </p:cNvCxnSpPr>
          <p:nvPr/>
        </p:nvCxnSpPr>
        <p:spPr bwMode="auto">
          <a:xfrm flipV="1">
            <a:off x="6570680" y="3125664"/>
            <a:ext cx="388937" cy="4762"/>
          </a:xfrm>
          <a:prstGeom prst="straightConnector1">
            <a:avLst/>
          </a:prstGeom>
          <a:noFill/>
          <a:ln w="28575">
            <a:solidFill>
              <a:srgbClr val="0099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cxnSp>
        <p:nvCxnSpPr>
          <p:cNvPr id="24" name="AutoShape 84">
            <a:extLst>
              <a:ext uri="{FF2B5EF4-FFF2-40B4-BE49-F238E27FC236}">
                <a16:creationId xmlns:a16="http://schemas.microsoft.com/office/drawing/2014/main" id="{8A596AD1-9F7A-4EF9-AEE1-0682D7D1F721}"/>
              </a:ext>
            </a:extLst>
          </p:cNvPr>
          <p:cNvCxnSpPr>
            <a:cxnSpLocks noChangeShapeType="1"/>
            <a:stCxn id="29" idx="3"/>
            <a:endCxn id="89" idx="1"/>
          </p:cNvCxnSpPr>
          <p:nvPr/>
        </p:nvCxnSpPr>
        <p:spPr bwMode="auto">
          <a:xfrm flipV="1">
            <a:off x="6570680" y="2592113"/>
            <a:ext cx="384740" cy="4913"/>
          </a:xfrm>
          <a:prstGeom prst="straightConnector1">
            <a:avLst/>
          </a:prstGeom>
          <a:noFill/>
          <a:ln w="28575">
            <a:solidFill>
              <a:srgbClr val="0099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cxnSp>
      <p:sp>
        <p:nvSpPr>
          <p:cNvPr id="27" name="Rectangle 92">
            <a:extLst>
              <a:ext uri="{FF2B5EF4-FFF2-40B4-BE49-F238E27FC236}">
                <a16:creationId xmlns:a16="http://schemas.microsoft.com/office/drawing/2014/main" id="{4BFECE64-FB65-43EF-AAAF-69660D09288B}"/>
              </a:ext>
            </a:extLst>
          </p:cNvPr>
          <p:cNvSpPr>
            <a:spLocks noChangeArrowheads="1"/>
          </p:cNvSpPr>
          <p:nvPr/>
        </p:nvSpPr>
        <p:spPr bwMode="auto">
          <a:xfrm>
            <a:off x="6045217" y="3397126"/>
            <a:ext cx="525463" cy="533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3</a:t>
            </a:r>
            <a:endParaRPr lang="en-US" baseline="-25000" dirty="0">
              <a:latin typeface="Helvetica" charset="0"/>
              <a:cs typeface="+mn-cs"/>
            </a:endParaRPr>
          </a:p>
        </p:txBody>
      </p:sp>
      <p:sp>
        <p:nvSpPr>
          <p:cNvPr id="28" name="Rectangle 93">
            <a:extLst>
              <a:ext uri="{FF2B5EF4-FFF2-40B4-BE49-F238E27FC236}">
                <a16:creationId xmlns:a16="http://schemas.microsoft.com/office/drawing/2014/main" id="{ECBB5C25-77C9-4A47-958F-02512B0F7E23}"/>
              </a:ext>
            </a:extLst>
          </p:cNvPr>
          <p:cNvSpPr>
            <a:spLocks noChangeArrowheads="1"/>
          </p:cNvSpPr>
          <p:nvPr/>
        </p:nvSpPr>
        <p:spPr bwMode="auto">
          <a:xfrm>
            <a:off x="6045217" y="2863726"/>
            <a:ext cx="525463" cy="533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2</a:t>
            </a:r>
            <a:endParaRPr lang="en-US" baseline="-25000" dirty="0">
              <a:latin typeface="Helvetica" charset="0"/>
              <a:cs typeface="+mn-cs"/>
            </a:endParaRPr>
          </a:p>
        </p:txBody>
      </p:sp>
      <p:sp>
        <p:nvSpPr>
          <p:cNvPr id="29" name="Rectangle 94">
            <a:extLst>
              <a:ext uri="{FF2B5EF4-FFF2-40B4-BE49-F238E27FC236}">
                <a16:creationId xmlns:a16="http://schemas.microsoft.com/office/drawing/2014/main" id="{6A11E0A2-CD4B-4929-8832-CB4A250D8C6C}"/>
              </a:ext>
            </a:extLst>
          </p:cNvPr>
          <p:cNvSpPr>
            <a:spLocks noChangeArrowheads="1"/>
          </p:cNvSpPr>
          <p:nvPr/>
        </p:nvSpPr>
        <p:spPr bwMode="auto">
          <a:xfrm>
            <a:off x="6045217" y="2330326"/>
            <a:ext cx="525463" cy="533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1</a:t>
            </a:r>
          </a:p>
        </p:txBody>
      </p:sp>
      <p:sp>
        <p:nvSpPr>
          <p:cNvPr id="30" name="Rectangle 95">
            <a:extLst>
              <a:ext uri="{FF2B5EF4-FFF2-40B4-BE49-F238E27FC236}">
                <a16:creationId xmlns:a16="http://schemas.microsoft.com/office/drawing/2014/main" id="{961E4A67-7FB3-459D-9E34-34091FCEB6D9}"/>
              </a:ext>
            </a:extLst>
          </p:cNvPr>
          <p:cNvSpPr>
            <a:spLocks noChangeArrowheads="1"/>
          </p:cNvSpPr>
          <p:nvPr/>
        </p:nvSpPr>
        <p:spPr bwMode="auto">
          <a:xfrm>
            <a:off x="6045216" y="3930526"/>
            <a:ext cx="525463" cy="533400"/>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r>
              <a:rPr lang="en-US" dirty="0">
                <a:latin typeface="Helvetica" charset="0"/>
                <a:cs typeface="+mn-cs"/>
              </a:rPr>
              <a:t>4</a:t>
            </a:r>
            <a:endParaRPr lang="en-US" baseline="-25000" dirty="0">
              <a:latin typeface="Helvetica" charset="0"/>
              <a:cs typeface="+mn-cs"/>
            </a:endParaRPr>
          </a:p>
        </p:txBody>
      </p:sp>
      <p:grpSp>
        <p:nvGrpSpPr>
          <p:cNvPr id="31" name="Group 96">
            <a:extLst>
              <a:ext uri="{FF2B5EF4-FFF2-40B4-BE49-F238E27FC236}">
                <a16:creationId xmlns:a16="http://schemas.microsoft.com/office/drawing/2014/main" id="{2EA50EA5-E88C-412C-A2F5-C4492A41E90D}"/>
              </a:ext>
            </a:extLst>
          </p:cNvPr>
          <p:cNvGrpSpPr>
            <a:grpSpLocks/>
          </p:cNvGrpSpPr>
          <p:nvPr/>
        </p:nvGrpSpPr>
        <p:grpSpPr bwMode="auto">
          <a:xfrm>
            <a:off x="6959616" y="3451105"/>
            <a:ext cx="925125" cy="414338"/>
            <a:chOff x="1392" y="1825"/>
            <a:chExt cx="432" cy="261"/>
          </a:xfrm>
        </p:grpSpPr>
        <p:sp>
          <p:nvSpPr>
            <p:cNvPr id="76" name="Text Box 97">
              <a:extLst>
                <a:ext uri="{FF2B5EF4-FFF2-40B4-BE49-F238E27FC236}">
                  <a16:creationId xmlns:a16="http://schemas.microsoft.com/office/drawing/2014/main" id="{43821E52-86F4-481D-BA57-05C27F521C1B}"/>
                </a:ext>
              </a:extLst>
            </p:cNvPr>
            <p:cNvSpPr txBox="1">
              <a:spLocks noChangeArrowheads="1"/>
            </p:cNvSpPr>
            <p:nvPr/>
          </p:nvSpPr>
          <p:spPr bwMode="auto">
            <a:xfrm>
              <a:off x="1416" y="1825"/>
              <a:ext cx="384" cy="252"/>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sz="2000" dirty="0">
                  <a:latin typeface="Helvetica" charset="0"/>
                  <a:cs typeface="+mn-cs"/>
                </a:rPr>
                <a:t>2     4</a:t>
              </a:r>
              <a:endParaRPr lang="en-US" dirty="0">
                <a:latin typeface="Helvetica" charset="0"/>
                <a:cs typeface="+mn-cs"/>
              </a:endParaRPr>
            </a:p>
          </p:txBody>
        </p:sp>
        <p:grpSp>
          <p:nvGrpSpPr>
            <p:cNvPr id="77" name="Group 98">
              <a:extLst>
                <a:ext uri="{FF2B5EF4-FFF2-40B4-BE49-F238E27FC236}">
                  <a16:creationId xmlns:a16="http://schemas.microsoft.com/office/drawing/2014/main" id="{BBF8F0BA-3F62-468C-9279-3B26ADCE0409}"/>
                </a:ext>
              </a:extLst>
            </p:cNvPr>
            <p:cNvGrpSpPr>
              <a:grpSpLocks/>
            </p:cNvGrpSpPr>
            <p:nvPr/>
          </p:nvGrpSpPr>
          <p:grpSpPr bwMode="auto">
            <a:xfrm>
              <a:off x="1392" y="1830"/>
              <a:ext cx="432" cy="252"/>
              <a:chOff x="3120" y="1095"/>
              <a:chExt cx="432" cy="252"/>
            </a:xfrm>
          </p:grpSpPr>
          <p:sp>
            <p:nvSpPr>
              <p:cNvPr id="79" name="Rectangle 99">
                <a:extLst>
                  <a:ext uri="{FF2B5EF4-FFF2-40B4-BE49-F238E27FC236}">
                    <a16:creationId xmlns:a16="http://schemas.microsoft.com/office/drawing/2014/main" id="{0992C3EC-0FCD-490E-8452-94C051E8166D}"/>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80" name="Line 100">
                <a:extLst>
                  <a:ext uri="{FF2B5EF4-FFF2-40B4-BE49-F238E27FC236}">
                    <a16:creationId xmlns:a16="http://schemas.microsoft.com/office/drawing/2014/main" id="{22D24F22-5D68-45B2-B50D-245A7CDB90DC}"/>
                  </a:ext>
                </a:extLst>
              </p:cNvPr>
              <p:cNvSpPr>
                <a:spLocks noChangeShapeType="1"/>
              </p:cNvSpPr>
              <p:nvPr/>
            </p:nvSpPr>
            <p:spPr bwMode="auto">
              <a:xfrm>
                <a:off x="3336" y="1095"/>
                <a:ext cx="0" cy="252"/>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78" name="Rectangle 101">
              <a:extLst>
                <a:ext uri="{FF2B5EF4-FFF2-40B4-BE49-F238E27FC236}">
                  <a16:creationId xmlns:a16="http://schemas.microsoft.com/office/drawing/2014/main" id="{C3A74C7C-701D-4F89-9D92-54371B0C26B8}"/>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rgbClr val="009900"/>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34" name="Group 109">
            <a:extLst>
              <a:ext uri="{FF2B5EF4-FFF2-40B4-BE49-F238E27FC236}">
                <a16:creationId xmlns:a16="http://schemas.microsoft.com/office/drawing/2014/main" id="{C829CD0F-64AC-4EF7-A881-4404EE346E55}"/>
              </a:ext>
            </a:extLst>
          </p:cNvPr>
          <p:cNvGrpSpPr>
            <a:grpSpLocks/>
          </p:cNvGrpSpPr>
          <p:nvPr/>
        </p:nvGrpSpPr>
        <p:grpSpPr bwMode="auto">
          <a:xfrm>
            <a:off x="6967375" y="3986147"/>
            <a:ext cx="1396087" cy="407988"/>
            <a:chOff x="1344" y="1183"/>
            <a:chExt cx="432" cy="257"/>
          </a:xfrm>
        </p:grpSpPr>
        <p:sp>
          <p:nvSpPr>
            <p:cNvPr id="66" name="Text Box 110">
              <a:extLst>
                <a:ext uri="{FF2B5EF4-FFF2-40B4-BE49-F238E27FC236}">
                  <a16:creationId xmlns:a16="http://schemas.microsoft.com/office/drawing/2014/main" id="{012D6836-EFA7-4D3C-B580-7B51419C3C6F}"/>
                </a:ext>
              </a:extLst>
            </p:cNvPr>
            <p:cNvSpPr txBox="1">
              <a:spLocks noChangeArrowheads="1"/>
            </p:cNvSpPr>
            <p:nvPr/>
          </p:nvSpPr>
          <p:spPr bwMode="auto">
            <a:xfrm>
              <a:off x="1355" y="1183"/>
              <a:ext cx="392" cy="252"/>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2000" dirty="0">
                  <a:latin typeface="Helvetica" charset="0"/>
                  <a:cs typeface="+mn-cs"/>
                </a:rPr>
                <a:t>1     2    3</a:t>
              </a:r>
              <a:endParaRPr lang="en-US" dirty="0">
                <a:latin typeface="Helvetica" charset="0"/>
                <a:cs typeface="+mn-cs"/>
              </a:endParaRPr>
            </a:p>
          </p:txBody>
        </p:sp>
        <p:grpSp>
          <p:nvGrpSpPr>
            <p:cNvPr id="67" name="Group 111">
              <a:extLst>
                <a:ext uri="{FF2B5EF4-FFF2-40B4-BE49-F238E27FC236}">
                  <a16:creationId xmlns:a16="http://schemas.microsoft.com/office/drawing/2014/main" id="{32201152-9049-41E2-A35D-6E13EAB302AE}"/>
                </a:ext>
              </a:extLst>
            </p:cNvPr>
            <p:cNvGrpSpPr>
              <a:grpSpLocks/>
            </p:cNvGrpSpPr>
            <p:nvPr/>
          </p:nvGrpSpPr>
          <p:grpSpPr bwMode="auto">
            <a:xfrm>
              <a:off x="1344" y="1188"/>
              <a:ext cx="432" cy="252"/>
              <a:chOff x="3120" y="1095"/>
              <a:chExt cx="432" cy="252"/>
            </a:xfrm>
          </p:grpSpPr>
          <p:sp>
            <p:nvSpPr>
              <p:cNvPr id="69" name="Rectangle 112">
                <a:extLst>
                  <a:ext uri="{FF2B5EF4-FFF2-40B4-BE49-F238E27FC236}">
                    <a16:creationId xmlns:a16="http://schemas.microsoft.com/office/drawing/2014/main" id="{75544BB9-E418-45D9-8913-5E01F0C56562}"/>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70" name="Line 113">
                <a:extLst>
                  <a:ext uri="{FF2B5EF4-FFF2-40B4-BE49-F238E27FC236}">
                    <a16:creationId xmlns:a16="http://schemas.microsoft.com/office/drawing/2014/main" id="{E211F0EA-09BE-4001-B148-D5D09D8EBAC9}"/>
                  </a:ext>
                </a:extLst>
              </p:cNvPr>
              <p:cNvSpPr>
                <a:spLocks noChangeShapeType="1"/>
              </p:cNvSpPr>
              <p:nvPr/>
            </p:nvSpPr>
            <p:spPr bwMode="auto">
              <a:xfrm>
                <a:off x="3258" y="1095"/>
                <a:ext cx="0" cy="252"/>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68" name="Rectangle 114">
              <a:extLst>
                <a:ext uri="{FF2B5EF4-FFF2-40B4-BE49-F238E27FC236}">
                  <a16:creationId xmlns:a16="http://schemas.microsoft.com/office/drawing/2014/main" id="{B2FA19CC-93A2-46DF-9763-CB5A5BA07D4D}"/>
                </a:ext>
              </a:extLst>
            </p:cNvPr>
            <p:cNvSpPr>
              <a:spLocks noChangeArrowheads="1"/>
            </p:cNvSpPr>
            <p:nvPr/>
          </p:nvSpPr>
          <p:spPr bwMode="auto">
            <a:xfrm>
              <a:off x="1708" y="1183"/>
              <a:ext cx="48" cy="253"/>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rgbClr val="009900"/>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grpSp>
        <p:nvGrpSpPr>
          <p:cNvPr id="42" name="Group 138">
            <a:extLst>
              <a:ext uri="{FF2B5EF4-FFF2-40B4-BE49-F238E27FC236}">
                <a16:creationId xmlns:a16="http://schemas.microsoft.com/office/drawing/2014/main" id="{BB3304D4-2BC6-4ED0-A0D5-7AB39AC13367}"/>
              </a:ext>
            </a:extLst>
          </p:cNvPr>
          <p:cNvGrpSpPr>
            <a:grpSpLocks/>
          </p:cNvGrpSpPr>
          <p:nvPr/>
        </p:nvGrpSpPr>
        <p:grpSpPr bwMode="auto">
          <a:xfrm>
            <a:off x="6957469" y="2925639"/>
            <a:ext cx="929428" cy="406400"/>
            <a:chOff x="1343" y="1536"/>
            <a:chExt cx="433" cy="256"/>
          </a:xfrm>
        </p:grpSpPr>
        <p:grpSp>
          <p:nvGrpSpPr>
            <p:cNvPr id="43" name="Group 139">
              <a:extLst>
                <a:ext uri="{FF2B5EF4-FFF2-40B4-BE49-F238E27FC236}">
                  <a16:creationId xmlns:a16="http://schemas.microsoft.com/office/drawing/2014/main" id="{04CB7B64-6677-44C5-9178-22D85B17252D}"/>
                </a:ext>
              </a:extLst>
            </p:cNvPr>
            <p:cNvGrpSpPr>
              <a:grpSpLocks/>
            </p:cNvGrpSpPr>
            <p:nvPr/>
          </p:nvGrpSpPr>
          <p:grpSpPr bwMode="auto">
            <a:xfrm>
              <a:off x="1343" y="1536"/>
              <a:ext cx="433" cy="256"/>
              <a:chOff x="1391" y="1830"/>
              <a:chExt cx="433" cy="256"/>
            </a:xfrm>
          </p:grpSpPr>
          <p:sp>
            <p:nvSpPr>
              <p:cNvPr id="45" name="Text Box 140">
                <a:extLst>
                  <a:ext uri="{FF2B5EF4-FFF2-40B4-BE49-F238E27FC236}">
                    <a16:creationId xmlns:a16="http://schemas.microsoft.com/office/drawing/2014/main" id="{A687CE04-CD22-4050-AB81-6FE460DE663B}"/>
                  </a:ext>
                </a:extLst>
              </p:cNvPr>
              <p:cNvSpPr txBox="1">
                <a:spLocks noChangeArrowheads="1"/>
              </p:cNvSpPr>
              <p:nvPr/>
            </p:nvSpPr>
            <p:spPr bwMode="auto">
              <a:xfrm>
                <a:off x="1391" y="1834"/>
                <a:ext cx="432" cy="250"/>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pPr>
                  <a:defRPr/>
                </a:pPr>
                <a:r>
                  <a:rPr lang="en-US" sz="2000" dirty="0">
                    <a:latin typeface="Helvetica" charset="0"/>
                    <a:cs typeface="+mn-cs"/>
                  </a:rPr>
                  <a:t>3     4</a:t>
                </a:r>
                <a:endParaRPr lang="en-US" dirty="0">
                  <a:latin typeface="Helvetica" charset="0"/>
                  <a:cs typeface="+mn-cs"/>
                </a:endParaRPr>
              </a:p>
            </p:txBody>
          </p:sp>
          <p:grpSp>
            <p:nvGrpSpPr>
              <p:cNvPr id="46" name="Group 141">
                <a:extLst>
                  <a:ext uri="{FF2B5EF4-FFF2-40B4-BE49-F238E27FC236}">
                    <a16:creationId xmlns:a16="http://schemas.microsoft.com/office/drawing/2014/main" id="{B9F22A90-A7B3-4833-95B8-1E2433605F61}"/>
                  </a:ext>
                </a:extLst>
              </p:cNvPr>
              <p:cNvGrpSpPr>
                <a:grpSpLocks/>
              </p:cNvGrpSpPr>
              <p:nvPr/>
            </p:nvGrpSpPr>
            <p:grpSpPr bwMode="auto">
              <a:xfrm>
                <a:off x="1392" y="1830"/>
                <a:ext cx="432" cy="256"/>
                <a:chOff x="3120" y="1095"/>
                <a:chExt cx="432" cy="256"/>
              </a:xfrm>
            </p:grpSpPr>
            <p:sp>
              <p:nvSpPr>
                <p:cNvPr id="48" name="Rectangle 142">
                  <a:extLst>
                    <a:ext uri="{FF2B5EF4-FFF2-40B4-BE49-F238E27FC236}">
                      <a16:creationId xmlns:a16="http://schemas.microsoft.com/office/drawing/2014/main" id="{B5870410-B441-4CD2-AA88-9C03A6477813}"/>
                    </a:ext>
                  </a:extLst>
                </p:cNvPr>
                <p:cNvSpPr>
                  <a:spLocks noChangeArrowheads="1"/>
                </p:cNvSpPr>
                <p:nvPr/>
              </p:nvSpPr>
              <p:spPr bwMode="auto">
                <a:xfrm>
                  <a:off x="3120" y="1095"/>
                  <a:ext cx="432" cy="252"/>
                </a:xfrm>
                <a:prstGeom prst="rect">
                  <a:avLst/>
                </a:prstGeom>
                <a:noFill/>
                <a:ln w="28575">
                  <a:solidFill>
                    <a:schemeClr val="tx1"/>
                  </a:solidFill>
                  <a:miter lim="800000"/>
                  <a:headEnd/>
                  <a:tailEnd/>
                </a:ln>
                <a:effectLst/>
                <a:extLst>
                  <a:ext uri="{909E8E84-426E-40dd-AFC4-6F175D3DCCD1}">
                    <a14:hiddenFill xmlns="" xmlns:a14="http://schemas.microsoft.com/office/drawing/2010/main">
                      <a:solidFill>
                        <a:srgbClr val="009900"/>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 name="Line 143">
                  <a:extLst>
                    <a:ext uri="{FF2B5EF4-FFF2-40B4-BE49-F238E27FC236}">
                      <a16:creationId xmlns:a16="http://schemas.microsoft.com/office/drawing/2014/main" id="{6B5EDB3B-F78E-4197-8C0D-5345288079EE}"/>
                    </a:ext>
                  </a:extLst>
                </p:cNvPr>
                <p:cNvSpPr>
                  <a:spLocks noChangeShapeType="1"/>
                </p:cNvSpPr>
                <p:nvPr/>
              </p:nvSpPr>
              <p:spPr bwMode="auto">
                <a:xfrm>
                  <a:off x="3336" y="1099"/>
                  <a:ext cx="0" cy="252"/>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47" name="Rectangle 144">
                <a:extLst>
                  <a:ext uri="{FF2B5EF4-FFF2-40B4-BE49-F238E27FC236}">
                    <a16:creationId xmlns:a16="http://schemas.microsoft.com/office/drawing/2014/main" id="{316FB0D1-F453-419F-BFD6-609C16427CEF}"/>
                  </a:ext>
                </a:extLst>
              </p:cNvPr>
              <p:cNvSpPr>
                <a:spLocks noChangeArrowheads="1"/>
              </p:cNvSpPr>
              <p:nvPr/>
            </p:nvSpPr>
            <p:spPr bwMode="auto">
              <a:xfrm>
                <a:off x="1756" y="1833"/>
                <a:ext cx="48" cy="253"/>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rgbClr val="009900"/>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44" name="Rectangle 145">
              <a:extLst>
                <a:ext uri="{FF2B5EF4-FFF2-40B4-BE49-F238E27FC236}">
                  <a16:creationId xmlns:a16="http://schemas.microsoft.com/office/drawing/2014/main" id="{8E801C96-36CB-41DC-B4F6-6FAC4FABBF95}"/>
                </a:ext>
              </a:extLst>
            </p:cNvPr>
            <p:cNvSpPr>
              <a:spLocks noChangeArrowheads="1"/>
            </p:cNvSpPr>
            <p:nvPr/>
          </p:nvSpPr>
          <p:spPr bwMode="auto">
            <a:xfrm>
              <a:off x="1696" y="1536"/>
              <a:ext cx="48" cy="253"/>
            </a:xfrm>
            <a:prstGeom prst="rect">
              <a:avLst/>
            </a:prstGeom>
            <a:noFill/>
            <a:ln>
              <a:noFill/>
            </a:ln>
            <a:effectLst/>
            <a:extLst>
              <a:ext uri="{909E8E84-426E-40dd-AFC4-6F175D3DCCD1}">
                <a14:hiddenFill xmlns="" xmlns:a14="http://schemas.microsoft.com/office/drawing/2010/main">
                  <a:solidFill>
                    <a:srgbClr val="009900"/>
                  </a:solidFill>
                </a14:hiddenFill>
              </a:ext>
              <a:ext uri="{91240B29-F687-4f45-9708-019B960494DF}">
                <a14:hiddenLine xmlns="" xmlns:a14="http://schemas.microsoft.com/office/drawing/2010/main" w="28575">
                  <a:solidFill>
                    <a:srgbClr val="009900"/>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defRPr/>
              </a:pPr>
              <a:endParaRPr lang="en-US">
                <a:cs typeface="+mn-cs"/>
              </a:endParaRPr>
            </a:p>
          </p:txBody>
        </p:sp>
      </p:grpSp>
      <p:sp>
        <p:nvSpPr>
          <p:cNvPr id="98" name="Line 113">
            <a:extLst>
              <a:ext uri="{FF2B5EF4-FFF2-40B4-BE49-F238E27FC236}">
                <a16:creationId xmlns:a16="http://schemas.microsoft.com/office/drawing/2014/main" id="{7F37DE13-E537-4B6A-AC32-5FBE8976425E}"/>
              </a:ext>
            </a:extLst>
          </p:cNvPr>
          <p:cNvSpPr>
            <a:spLocks noChangeShapeType="1"/>
          </p:cNvSpPr>
          <p:nvPr/>
        </p:nvSpPr>
        <p:spPr bwMode="auto">
          <a:xfrm>
            <a:off x="7884741" y="3994082"/>
            <a:ext cx="0" cy="400050"/>
          </a:xfrm>
          <a:prstGeom prst="line">
            <a:avLst/>
          </a:prstGeom>
          <a:noFill/>
          <a:ln w="28575">
            <a:solidFill>
              <a:schemeClr val="tx1"/>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67015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62601</TotalTime>
  <Words>2258</Words>
  <Application>Microsoft Office PowerPoint</Application>
  <PresentationFormat>On-screen Show (4:3)</PresentationFormat>
  <Paragraphs>741</Paragraphs>
  <Slides>43</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Tahoma</vt:lpstr>
      <vt:lpstr>Comic Sans MS</vt:lpstr>
      <vt:lpstr>Cambria Math</vt:lpstr>
      <vt:lpstr>Arial Black</vt:lpstr>
      <vt:lpstr>Helvetica</vt:lpstr>
      <vt:lpstr>Times New Roman</vt:lpstr>
      <vt:lpstr>Arial</vt:lpstr>
      <vt:lpstr>Symbol</vt:lpstr>
      <vt:lpstr>Custom Design</vt:lpstr>
      <vt:lpstr>CSE 421:  Introduction to Algorithms</vt:lpstr>
      <vt:lpstr>Trees and Induction</vt:lpstr>
      <vt:lpstr>Exercise: Degree Sum</vt:lpstr>
      <vt:lpstr>Exercise: Odd Degree Vertices</vt:lpstr>
      <vt:lpstr>#edges</vt:lpstr>
      <vt:lpstr>Sparse Graphs</vt:lpstr>
      <vt:lpstr>Storing Graphs</vt:lpstr>
      <vt:lpstr>Storing Graphs</vt:lpstr>
      <vt:lpstr>Storing Graphs</vt:lpstr>
      <vt:lpstr>Storing Graphs</vt:lpstr>
      <vt:lpstr>CSE 421:  Introduction to Algorithms</vt:lpstr>
      <vt:lpstr>Graph Traversal</vt:lpstr>
      <vt:lpstr>PowerPoint Presentation</vt:lpstr>
      <vt:lpstr>Breadth First Search (BFS)</vt:lpstr>
      <vt:lpstr>BFS implementation</vt:lpstr>
      <vt:lpstr>BFS(1)</vt:lpstr>
      <vt:lpstr>BFS(1)</vt:lpstr>
      <vt:lpstr>BFS(1)</vt:lpstr>
      <vt:lpstr>BFS(1)</vt:lpstr>
      <vt:lpstr>BFS(1)</vt:lpstr>
      <vt:lpstr>BFS(1)</vt:lpstr>
      <vt:lpstr>BFS(1)</vt:lpstr>
      <vt:lpstr>BFS(1)</vt:lpstr>
      <vt:lpstr>BFS(1)</vt:lpstr>
      <vt:lpstr>BFS Analysis</vt:lpstr>
      <vt:lpstr>Properties of BFS</vt:lpstr>
      <vt:lpstr>BFS Application: Shortest Paths</vt:lpstr>
      <vt:lpstr>BFS Application: Shortest Paths</vt:lpstr>
      <vt:lpstr>Properties of BFS</vt:lpstr>
      <vt:lpstr>Properties of BFS</vt:lpstr>
      <vt:lpstr>Why Trees?</vt:lpstr>
      <vt:lpstr>CSE 421:  Introduction to Algorithms</vt:lpstr>
      <vt:lpstr>BFS Application: Connected Component</vt:lpstr>
      <vt:lpstr>PowerPoint Presentation</vt:lpstr>
      <vt:lpstr>Connected Components</vt:lpstr>
      <vt:lpstr>Cycles in Graphs</vt:lpstr>
      <vt:lpstr>Bipartite Graphs</vt:lpstr>
      <vt:lpstr>Testing Bipartiteness</vt:lpstr>
      <vt:lpstr>An Obstruction to Bipartiteness</vt:lpstr>
      <vt:lpstr>A Characterization of Bipartite Graphs</vt:lpstr>
      <vt:lpstr>A Characterization of Bipartite Graphs</vt:lpstr>
      <vt:lpstr>A Characterization of Bipartite Graphs</vt:lpstr>
      <vt:lpstr>Obstruction to Bipartiteness</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Paul Beame</dc:creator>
  <cp:lastModifiedBy>Yin Tat Lee</cp:lastModifiedBy>
  <cp:revision>275</cp:revision>
  <cp:lastPrinted>2000-07-01T21:41:59Z</cp:lastPrinted>
  <dcterms:created xsi:type="dcterms:W3CDTF">1998-04-21T02:39:18Z</dcterms:created>
  <dcterms:modified xsi:type="dcterms:W3CDTF">2018-10-03T23:41:17Z</dcterms:modified>
</cp:coreProperties>
</file>