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7.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8.xml" ContentType="application/inkml+xml"/>
  <Override PartName="/ppt/notesSlides/notesSlide17.xml" ContentType="application/vnd.openxmlformats-officedocument.presentationml.notesSlide+xml"/>
  <Override PartName="/ppt/ink/ink9.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4" r:id="rId1"/>
  </p:sldMasterIdLst>
  <p:notesMasterIdLst>
    <p:notesMasterId r:id="rId27"/>
  </p:notesMasterIdLst>
  <p:handoutMasterIdLst>
    <p:handoutMasterId r:id="rId28"/>
  </p:handoutMasterIdLst>
  <p:sldIdLst>
    <p:sldId id="593" r:id="rId2"/>
    <p:sldId id="596" r:id="rId3"/>
    <p:sldId id="598" r:id="rId4"/>
    <p:sldId id="614" r:id="rId5"/>
    <p:sldId id="600" r:id="rId6"/>
    <p:sldId id="601" r:id="rId7"/>
    <p:sldId id="602" r:id="rId8"/>
    <p:sldId id="603" r:id="rId9"/>
    <p:sldId id="597" r:id="rId10"/>
    <p:sldId id="615" r:id="rId11"/>
    <p:sldId id="604" r:id="rId12"/>
    <p:sldId id="592" r:id="rId13"/>
    <p:sldId id="605" r:id="rId14"/>
    <p:sldId id="606" r:id="rId15"/>
    <p:sldId id="607" r:id="rId16"/>
    <p:sldId id="608" r:id="rId17"/>
    <p:sldId id="609" r:id="rId18"/>
    <p:sldId id="620" r:id="rId19"/>
    <p:sldId id="621" r:id="rId20"/>
    <p:sldId id="610" r:id="rId21"/>
    <p:sldId id="611" r:id="rId22"/>
    <p:sldId id="612" r:id="rId23"/>
    <p:sldId id="616" r:id="rId24"/>
    <p:sldId id="617" r:id="rId25"/>
    <p:sldId id="619" r:id="rId26"/>
  </p:sldIdLst>
  <p:sldSz cx="9144000" cy="6858000" type="screen4x3"/>
  <p:notesSz cx="7315200" cy="9601200"/>
  <p:embeddedFontLst>
    <p:embeddedFont>
      <p:font typeface="Tahoma" panose="020B0604030504040204" pitchFamily="34" charset="0"/>
      <p:regular r:id="rId29"/>
      <p:bold r:id="rId30"/>
    </p:embeddedFont>
    <p:embeddedFont>
      <p:font typeface="Comic Sans MS" panose="030F0702030302020204" pitchFamily="66" charset="0"/>
      <p:regular r:id="rId31"/>
      <p:bold r:id="rId32"/>
      <p:italic r:id="rId33"/>
      <p:boldItalic r:id="rId34"/>
    </p:embeddedFont>
    <p:embeddedFont>
      <p:font typeface="Cambria Math" panose="02040503050406030204" pitchFamily="18" charset="0"/>
      <p:regular r:id="rId35"/>
    </p:embeddedFont>
    <p:embeddedFont>
      <p:font typeface="Arial Black" panose="020B0A04020102020204" pitchFamily="34" charset="0"/>
      <p:bold r:id="rId36"/>
    </p:embeddedFont>
    <p:embeddedFont>
      <p:font typeface="Helvetica" panose="020B0604020202020204" pitchFamily="34" charset="0"/>
      <p:regular r:id="rId37"/>
      <p:bold r:id="rId38"/>
      <p:italic r:id="rId39"/>
      <p:boldItalic r:id="rId40"/>
    </p:embeddedFont>
    <p:embeddedFont>
      <p:font typeface="ＭＳ Ｐゴシック" panose="020B0600070205080204" pitchFamily="34" charset="-128"/>
      <p:regular r:id="rId41"/>
    </p:embeddedFont>
  </p:embeddedFontLst>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CC"/>
    <a:srgbClr val="006600"/>
    <a:srgbClr val="3399FF"/>
    <a:srgbClr val="669900"/>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88946" autoAdjust="0"/>
  </p:normalViewPr>
  <p:slideViewPr>
    <p:cSldViewPr snapToGrid="0">
      <p:cViewPr varScale="1">
        <p:scale>
          <a:sx n="184" d="100"/>
          <a:sy n="184" d="100"/>
        </p:scale>
        <p:origin x="1776" y="150"/>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0:33:08.252"/>
    </inkml:context>
    <inkml:brush xml:id="br0">
      <inkml:brushProperty name="width" value="0.05292" units="cm"/>
      <inkml:brushProperty name="height" value="0.05292" units="cm"/>
      <inkml:brushProperty name="color" value="#FF0000"/>
    </inkml:brush>
  </inkml:definitions>
  <inkml:trace contextRef="#ctx0" brushRef="#br0">18642 3959 1605 0,'0'0'35'0,"0"0"7"0,0 0 2 0,0 0 2 0,0 0-37 0,0 0-9 0,0 0 0 0,0 0 0 16,0 0 75-16,0 0 13 0,0 0 2 0,0 0 1 15,0 0-48-15,0 0-10 0,0 0-1 0,0-8-1 16,4 1-8-16,0 0-2 0,0-1 0 0,4 1 0 16,-4-4 3-16,5 0 1 0,-1 0 0 0,0 4 0 15,0-4 23-15,-4 3 5 0,5-3 1 0,-5 4 0 16,4-4-1-16,0-4 0 0,1 4 0 0,-1-3 0 15,0-1-21-15,4-3-5 0,1 0-1 0,-1-1 0 16,-4-3-10-16,5 0-1 0,-1-7-1 0,0 0 0 16,1-8 1-16,-1 0 0 0,1-3 0 0,3-4 0 15,-4 4-2-15,1-4 0 0,-1-4 0 0,0 1 0 0,5-4-13 16,-5-4 0-16,1-11 8 0,3-4-8 0,1-7 0 16,3 0 0-16,-3 0 0 0,7 1 0 0,1-12 0 15,4 0-13-15,0-7 4 0,4-1 1 0,0 9-8 16,0 2 0-16,4 1-1 0,0 4 0 0,-8 6 4 0,0-3 1 15,-1 8 0-15,-3 7 0 0,0 3 12 0,-5 8 0 16,1 7-10-16,-5 7 10 0,1 4 0 0,-1 4-9 16,1 3 9-16,-1 8 0 0,5 0 0 0,-5-1 0 15,1 5 0-15,4 3 0 0,-5 3 0 0,1 5 0 0,-1-5 0 16,1 5 0-16,-1 6 0 0,-4 5 0 0,5-5 0 16,-1 1 0-16,-3 7 0 0,3-4 0 0,-3 4 0 15,3 8 0-15,-4-8 0 0,5 7 0 0,-5 4 0 0,5 7 0 16,3-3 8-16,1 7-8 0,-1 7 0 0,1-3 0 15,0 7 0-15,3 0 0 0,-3 3 0 0,4-3 0 16,-1 4 0-16,1-1 0 0,0 5 0 0,0-8 0 16,-1 11 0-16,1-1 11 0,4 9-3 0,0-8-8 15,0 7 21-15,4-4-2 0,-1 1-1 0,-3-4 0 16,4-4 2-16,0 4 0 0,-4-7 0 0,0 3 0 16,0-3-4-16,0 7-1 0,-5-15 0 0,5 7 0 15,-4 1-7-15,0-15-8 0,-5 4 11 0,1-1-11 16,-1-7 12-16,1 1-12 0,4-5 12 0,-5-3-12 15,1 4 11-15,4-8-11 0,-5 1 10 0,5-1-10 16,4 0 12-16,-4-7-3 0,3 0-1 0,1 0 0 16,4-3 4-16,-4-1 0 0,8-4 0 0,-4 5 0 15,4-8-3-15,0 0 0 0,0 0 0 0,0-11 0 16,-4 4 1-16,4-4 0 0,-4-8 0 0,4 1 0 0,1-11 0 16,3-1 0-16,8-10 0 0,1-8 0 0,7-10-1 0,5-8 0 15,4-4 0-15,-4-3 0 0,0-4-9 0,4-3 0 16,8-1 9-16,4 4-9 0,4-11 0 0,1 11 0 15,-1 8 0-15,-8 3 0 0,-8 11 0 0,0 4 0 16,-4 3 0-16,0 4 0 0,0 4 0 0,-5 0 0 16,-3 3 0-16,-5 11 0 0,1-10 0 0,-13 10 0 15,4 1 0-15,-8 3 0 0,-4 0 0 0,-4 3 0 16,-1 5 0-16,-3-5 0 0,-1 5 0 0,-3 3 0 16,4-4 0-16,-1 4 0 0,1 0 0 0,-1 4-8 15,-3-4 8-15,3 7 0 0,1 1-23 0,0-5 1 0,-5 5 0 16,1-1 0-1,-5 0-115-15,-4 4-23 0,-8 0-5 0</inkml:trace>
  <inkml:trace contextRef="#ctx0" brushRef="#br0" timeOffset="1918.2885">24377 1073 2034 0,'0'0'57'15,"0"0"14"-15,0 0-57 0,0 0-14 0,0 0 0 0,0 0 0 16,0 0 165-16,0 0 31 0,0 0 5 0,0 0 2 16,0 0-88-16,0 0-18 0,0 0-3 0,-4-7-1 15,0-4-57-15,-1 11-12 0,-7-7-3 0,4 7 0 0,-9 7-21 0,1-7 8 16,-9 11-8-16,5 0 0 0,-9 4 0 0,4 3 0 15,-4 0 0-15,4 0 0 0,5 1 9 16,-1-1 1-16,5 0 0 0,-1-3 0 0,5 3-2 16,8-3-8-16,-4 0 12 0,8 3-4 0,0-11-8 0,4 12 0 15,4-5 9-15,0 1-9 0,5-4 11 0,3 3-3 16,1 5 0-16,3-1 0 0,1 0 5 0,3 4 1 16,1 0 0-16,0 4 0 0,0 3 6 0,-1 8 0 15,1-8 1-15,-4 4 0 0,3 4 3 0,-3-8 1 16,-5 0 0-16,-3 1 0 0,-1-1-14 0,1-7-3 15,-9 0-8-15,4-4 12 0,-8 0-12 0,0 1 0 16,-8-5 0-16,4 8 0 0,-9-11 0 0,-3 4-18 0,-1 3 2 16,-3-3 1-1,-1 0-151-15,-8-4-30 0,0 0-7 0,5-8-1103 0</inkml:trace>
  <inkml:trace contextRef="#ctx0" brushRef="#br0" timeOffset="2081.4774">23936 1644 3142 0,'0'0'69'0,"0"0"15"0,0 0 2 0,8 0 2 0,9 0-70 0,-1 0-18 0,5 0 0 0,8-3 0 15,8-1 51-15,4 0 6 0,4-7 2 0,5 4 0 16,3 0-43-16,1-4-8 0,-1 4-8 0,1-12 12 16,-5 8-12-16,5 4-12 0,-5-11 2 0,5 7-986 15,-5 3-196-15</inkml:trace>
  <inkml:trace contextRef="#ctx0" brushRef="#br0" timeOffset="4406.3322">18287 3556 943 0,'0'0'20'0,"0"0"5"0,0 0 1 0,0 0 1 0,0 0-27 0,0 0 0 15,0 0 0-15,0 0 0 0,0 0 117 0,0 0 19 16,0 0 3-16,0 0 1 0,0 0-34 0,0 0-6 15,0 0-2-15,0 0 0 0,9-4-18 0,-1 0-4 16,0 1-1-16,4-1 0 0,-3 0-9 0,7 4-2 16,-3-7 0-16,7 4 0 0,1-5-8 0,-1 5-1 15,9-5-1-15,8-3 0 0,4 0-13 0,5-3-2 16,7-1-1-16,1 0 0 0,-1-7 3 0,5 0 1 0,0-3 0 16,8-5 0-16,12 1-6 0,13-7-2 0,12-5 0 15,-4-3 0-15,-1 0-18 0,14-11-4 0,11-3-1 16,5-4 0-16,-4-4-11 0,7 0 12 0,10 4-12 15,3-4 12-15,-4-4-3 0,8 0 0 0,5-3 0 0,-1-4 0 16,-4 0-9-16,9 1 8 0,-5-1-8 0,1 0 8 16,-1 0-8-16,1-4 8 0,-9 1-8 15,0-1 8-15,0 1-8 0,-16 14 0 0,-13-4 0 16,-3 12 0-16,-9 6 0 0,-5 5 0 0,-11 10 0 0,-9 1 0 16,-8 6 0-16,-12 8 0 0,-9-3 8 0,-3 6-8 15,-13 8 0-15,-4-3 12 0,-5 3-12 0,-3 3 12 16,0 5 5-16,-9-5 2 0,0 1 0 0,1 3 0 15,-5 4-8-15,0-7-2 0,-8 7 0 0,8 0 0 16,-8 0-9-16,0 0 0 0,0 0 0 0,0 0 0 16,0 0-93-16,4-11-21 0,-4 4-4 15</inkml:trace>
  <inkml:trace contextRef="#ctx0" brushRef="#br0" timeOffset="5503.3497">22708 568 1663 0,'0'0'36'0,"0"0"8"0,0 0 2 0,0 0 1 0,0 0-38 0,0 0-9 0,0 0 0 0,0 0 0 15,0 0 102-15,0 0 18 0,-8 0 4 0,8 0 1 16,0 0-42-16,-4-7-9 0,4 7-2 0,0-8 0 15,-4 5-10-15,4 3-2 0,0-8-1 0,-4-3 0 16,4 4-14-16,0-4-2 0,-5 4-1 0,5-4 0 16,-4 3-17-16,0-3-3 0,0 4-1 0,0-8 0 15,-4 4 0-15,4 4 0 0,-9-4 0 0,5 4 0 16,0 3-5-16,-5-3 0 0,-3-1-1 0,4 5 0 0,-9 3-7 0,0 0-8 16,-3 3 11-16,3 5-11 0,-4 3 0 15,5 3 0-15,-5 5 0 0,4-1 0 0,5 0 0 16,-1 8 0-16,5-8-11 0,0 8 11 0,8 3-11 15,0-3 11-15,4 3-10 0,4-3 10 0,4-1-8 0,4 5 8 16,1-12 0-16,7 4-9 0,1 0 9 0,-1-4 0 16,5-7 0-16,0 4 0 0,4-4 0 15,-5-4 0-15,1-3 0 0,0 3 8 0,-5-7-8 0,5 0 0 16,-4-7 8-16,-1 0-8 0,1-4 0 0,0 0 9 16,-5-4-9-16,1-3 0 0,-1-4 0 0,-4 0-11 15,5 0 0-15,-5-8 0 16,1-3-18-16,-5 4-4 0,0-7-1 0,0 3 0 15,1 3 6-15,-5 5 2 0,0-1 0 0,0 8 0 0,-4 7 8 0,4 3 2 16,-4 8 0-16,0 0 0 0,-4 8 16 0,4 10 0 0,0 0 0 0,0 8 0 16,0 3 38-16,0 4 2 0,4-3 0 15,0 6 0-15,-4-7 10 0,4 4 2 0,4-3 1 0,-3-1 0 16,-1-3-24-16,0-1-5 0,0 1 0 0,0-4-1 16,-4 0-7-16,0 0-2 0,-4 3 0 0,0-6 0 15,0-5-3-15,-5 8-1 0,-3-3 0 0,-4 6 0 16,-1-6-10-16,-3 6 12 0,-9-3-12 0,4 0 12 15,-8 0-72-15,-4 4-13 16,0-8-3-16,-8-7-816 0,3 4-162 0</inkml:trace>
  <inkml:trace contextRef="#ctx0" brushRef="#br0" timeOffset="13460.1095">17933 4391 757 0,'-4'-37'21'0,"0"37"6"0,0 11-27 0,0 0 0 0,4-11 0 0,0 0 0 16,0 0 174-16,0 0 30 0,0 0 5 0,0 11 2 15,0-4-78-15,0-7-15 0,0 0-3 0,12 11-1 16,0 0-30-16,5-3-7 0,3-1-1 0,1 0 0 15,8 1-9-15,0-5-3 0,8-3 0 0,8 8 0 0,9-5-4 0,7 1-2 16,5-4 0-16,4 4 0 0,13-4-6 0,7 0 0 16,9 3-1-16,13 1 0 0,19-4-11 15,9 0-3-15,5 0 0 0,11-4 0 0,9 4-17 16,4 0-4-16,0 0-1 0,8 4 0 0,4-8-4 0,5 8-1 16,3-4 0-16,1 0 0 0,-5 0-10 0,-4-4 0 15,1 4 0-15,-5 0 0 0,-8 4 0 0,-4 0 0 16,-1-4 0-16,-3 0 0 0,-8 3 0 0,-1-3 0 0,-8 0 0 15,-8 4 8-15,-12-4-8 0,-9 4 0 0,-12-1 0 16,-8 4 8-16,-4-3-8 0,-17 0 10 0,-4-1-10 0,-17 5 10 16,-11-5-2-16,-10-3 0 0,-7 4 0 0,-4-4 0 15,-9 0-8-15,-4 4 12 0,1-8-12 0,-5 4 12 16,-4 0-12-16,0 0-12 0,0 0 2 0,0 0 1 31,-4-4-121-31,4 4-24 0,0 0-5 0,-4-3-1045 0</inkml:trace>
  <inkml:trace contextRef="#ctx0" brushRef="#br0" timeOffset="13770.9519">23318 4145 2314 0,'91'4'51'0,"-67"-4"10"0,-11 0 3 0,-1 0 1 0,9 0-52 0,-9 0-13 15,-8 0 0-15,4 0 0 0,-3 4 108 0,3-1 18 16,0 1 4-16,0 3 1 0,0 1-55 0,9 3-12 16,8 0-1-16,-1 7-1 0,-7 0-43 0,12 4-9 15,0 4-2-15,-1-4 0 0,5 0-8 0,0 0 0 16,0 0 0-16,4 0 0 0,0 0 0 0,-4-4 0 16,-4 0 0-16,0 1 8 0,-4-1-8 0,-5 0 0 15,-7-3 0-15,-1-1 0 0,-8 1 0 0,-8 0 0 16,0-1 9-16,-12 1-9 0,-9 0 16 0,-4-1 0 15,0 8-1-15,-8-3 0 0,-4 3 0 0,-9 3 0 0,-3-3 0 16,-5 0 0 0,5 0-131-16,-5 0-27 0,-4 0-5 0</inkml:trace>
  <inkml:trace contextRef="#ctx0" brushRef="#br0" timeOffset="14497.3322">24294 4402 1598 0,'0'0'35'0,"0"0"7"0,0 0 2 0,0 0 1 0,0 0-36 16,0 0-9-16,5-4 0 0,-5 4 0 0,0-4 137 0,4-3 26 0,0 0 5 0,0 3 0 15,4-3-19-15,-8 7-4 0,4-8-1 0,-4 8 0 16,0 0-46-16,9-3-10 0,-9 3-1 0,0 0-1 15,0 0-38-15,0 0-8 0,0 0-2 0,0 0 0 16,0 0-12-16,8 14-2 0,-8 5-1 0,0 6 0 16,-4 8-4-16,0 4-1 0,-5 3 0 0,1 0 0 15,0 4-18-15,4 0 10 0,-5 0-10 0,1-4 8 16,8-7-8-16,-4 0 0 0,0 0 0 0,4-7 0 16,4-4-10-16,-4-4-1 0,4-3 0 0,0 0 0 15,-4-4-8-15,0-11-1 0,0 0-1 0,9-4 0 16,-9 4 3-16,8-7 1 0,0-8 0 0,0 0 0 15,5-7 7-15,-5-3 2 0,4-5 0 0,1-10 0 16,3-4-4-16,5-3 0 0,-5-1 0 0,9 4 0 0,4 0-8 16,0 4-1-16,-1 3-1 0,-3 1 0 0,-4 6 0 15,8 8 0-15,8 0 0 0,-9 8 0 0,-7 10 22 16,0 0-9-16,8 8 9 0,-5 7 0 0,-3 4 16 16,-5 7 9-16,1 3 3 0,-1 5 0 0,1 6 25 0,-9 1 6 15,-8 3 1-15,0 0 0 0,4 4-20 0,-4 0-3 16,-8 0-1-16,-4-4 0 0,3 4-28 0,1-7-8 15,8-8 0-15,-4 4-994 16,-8 0-200-16</inkml:trace>
  <inkml:trace contextRef="#ctx0" brushRef="#br0" timeOffset="26948.2608">24665 1388 1836 0,'4'11'40'0,"-4"-11"9"0,-4-11 2 0,4 11 0 0,0 11-41 0,13-4-10 0,-5 4 0 0</inkml:trace>
  <inkml:trace contextRef="#ctx0" brushRef="#br0" timeOffset="31190.4201">24546 1110 2217 0,'0'22'48'0,"0"-15"11"0,0-7 1 0,0 0 4 0,0 0-52 0,0 0-12 15,-4 0 0-15,4 0 0 0,-9 7 120 0,5 4 20 16,-4 0 5-16,-4 4 1 0,-1 3-79 0,-7-3-16 16,3 14-3-16,-3-3-1 0,-5 7-23 0,-4 7-5 15,0 0-1-15,0 12 0 0,-4-8-3 0,5 11-1 16,-5-15 0-16,12 4 0 0,9 0-1 0,-1-11 0 15,-3-4 0-15,-1-3 0 0,17-8-13 0,0-7 0 0,9-4 0 16,7-7 0-16,5 0-27 0,3-11 2 0,9-7 0 16,0-8 0-16,0 1 4 0,4-12 1 0,0 0 0 15,1 1 0-15,-6-1 8 0,6 1 3 0,-5-1 0 16,-5 4 0-16,-7-4 9 0,0 1 0 0,-1 7 0 16,1 7 0-16,3 11-18 0,-7-4-2 0,-17 11 0 0,0 4 0 15,-12 8 3-15,3 6 0 0,5 8 0 0,-4 15 0 16,0 7 45-16,-9 11 8 0,-7 7 3 0,-5 11 0 15,-4-11 35-15,-8 4 7 0,3-3 2 0,1-9 0 16,4-6-26-16,0-4-5 0,5-7 0 0,7-8-1 16,5-7-42-16,7-4-9 0,1 1 0 0,8-12 0 15,12 4-75 1,5-11-14-16,12-15-3 0,0 1-1 0,12-1-76 16,0-11-15-16,8-10-4 0</inkml:trace>
  <inkml:trace contextRef="#ctx0" brushRef="#br0" timeOffset="31592.2145">23981 440 2509 0,'0'0'55'0,"0"0"11"0,4 11 2 0,5-4 4 0,-5 4-58 0,0 0-14 0,0-4 0 0,0 4 0 16,4 4 126-16,1-4 22 0,-9 7 5 0,4-3 1 16,-4 3-84-16,0 12-17 0,0-12-3 0,0 11-1 15,-4 4-26-15,0-4-6 0,-1 4-1 0,-3-3 0 16,8 6-16-16,-4-6 8 0,-8 2-8 0,8-2 0 16,4 3-44-16,0-8-15 0,-5-3-3 15,1-3-1-15,8 6-151 16,5-6-30-16,-1-12-7 0</inkml:trace>
  <inkml:trace contextRef="#ctx0" brushRef="#br0" timeOffset="31914.2918">24467 612 3124 0,'-12'29'69'0,"4"-18"15"0,-4-4 2 0,-1 1 1 0,5 3-70 16,-4-4-17-16,-5-3 0 0,1-1 0 0,-1 8 66 0,5-3 10 15,4 3 1-15,-1-4 1 0,1 4-60 0,0 0-18 16,8 4 8-16,4-4-8 0,0 0 0 0,4 7-12 16,13 8 2-16,4-1 0 15,-1-7-23-15,5 1-5 0,0-1-1 0,4-11 0 16,4 4-31-16,-4-11-6 0,-8 0-2 0,4 0 0 16,-1 0-1-16,-3-7 0 0,-8 3 0 0,-5-3 0 0,-4 0 45 15,0-4 9-15,5-8 1 0,-13-6 1 0,-8 3 23 0,3-4 10 0,10-7-1 16,-10-3 0-16,-11-5-23 0,-1 1-5 0,9 4-1 15,-8 6 0 1,-1 1-36-16,-7 14-8 0,3 4-2 0,-8 11 0 16,0 0 6-16,5 4 2 0,-5 11 0 0,4-4 0 15,9 3-35-15,7 5-7 0,5 3-2 0,8-4-732 0</inkml:trace>
  <inkml:trace contextRef="#ctx0" brushRef="#br0" timeOffset="32198.0068">25172 337 3279 0,'-4'15'72'0,"0"-4"16"0,-9-4 2 0,1 1 2 0,0 3-74 0,-1-4-18 16,-7 11 0-16,-1-7 0 0,5 0 35 0,-5 4 3 16,0-8 1-16,-3 8 0 0,-1-1-39 0,9-6 0 15,7 10 0-15,-3 0-8 0,-5-7-4 0,13 0-1 16,8 8 0-16,1-1 0 0,3 0 1 0,0 8 1 15,0 7 0-15,9-4 0 0,7-3 11 0,-7-1-10 16,-5 5 10-16,5-5-10 0,-1 5 10 0,1-1 0 16,-9 4 0-16,-8-4 0 0,0 4 12 0,0 4-3 15,0-12 0-15,-8 5 0 0,-9-5-9 0,5 5 12 16,4-1-12-16,-5-7 12 16,-3-4-65-16,3-7-13 0,-3-4-2 0,4-7-886 0,3 0-177 15</inkml:trace>
  <inkml:trace contextRef="#ctx0" brushRef="#br0" timeOffset="32335.4025">24711 685 2970 0,'0'0'65'0,"20"4"14"0,1 14 2 0,3-3 3 0,14-8-68 0,-10 4-16 0,-3-7 0 0,4-1 0 16,4 1 75-16,8-8 11 0,-4 1 2 0,0-1 1 16,0 4-70-16,5-11-19 0,3 4 0 0,-4-1-971 15,0 5-199-15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0:34:59.330"/>
    </inkml:context>
    <inkml:brush xml:id="br0">
      <inkml:brushProperty name="width" value="0.05292" units="cm"/>
      <inkml:brushProperty name="height" value="0.05292" units="cm"/>
      <inkml:brushProperty name="color" value="#FF0000"/>
    </inkml:brush>
  </inkml:definitions>
  <inkml:trace contextRef="#ctx0" brushRef="#br0">16277 5171 2762 0,'-8'-37'78'0,"8"37"18"0,-5 18-77 0,1 1-19 0,0-5 0 0,-4-3 0 15,8-3 75-15,-8 3 11 0,4-1 2 0,4 9 1 16,-5 14-62-16,5-4-13 0,5 8-2 0,-5-4-1 16,4 0-11-16,0 7-14 0,0-4 3 0,4 1 1 15,0 3-34-15,5-7-8 0,-5-7 0 0,4-4-1 16,-3 0-95-16,3-4-18 0,-4-10-4 0,-4-1-1 16,0-4-39-16,1 5-8 0,-5-8-2 15</inkml:trace>
  <inkml:trace contextRef="#ctx0" brushRef="#br0" timeOffset="151.0856">16124 4735 2772 0,'0'11'61'0,"4"3"13"0,-4-14 2 0,-4 11 1 0,0-7-61 0,4-4-16 16,0 0 0-16,-4 7 0 0,0 1 24 0,4-8 1 15,-8 3 1-15,8-3 0 16,0 0-112-16,-9 8-22 0,5-5-5 0,4-3-1047 0</inkml:trace>
  <inkml:trace contextRef="#ctx0" brushRef="#br0" timeOffset="433.8031">16841 4680 3247 0,'-4'7'72'0,"4"-7"14"0,0 0 3 0,-8 8 2 0,-5-1-73 0,1 0-18 0,-4 1 0 0,3-5 0 16,-7 1 30-16,3 0 2 0,-3-1 1 0,-5 1 0 16,4-1-33-16,-3 1 0 0,-1 3 0 0,0 4 0 15,9-3-14-15,-1 3 0 0,5 3 0 0,-1 1 0 16,1 7 0-16,8 0 0 0,8-4 0 0,0 8 0 16,4 0 2-16,5-1 1 0,3 4 0 0,5 4 0 15,-5-3 11-15,5-1 0 0,0 0-9 0,-1 1 9 0,-3 3 0 16,-1-4 0-16,-4 0 0 0,1 0 0 0,3-3 0 0,-3 0 0 15,-5-1 0-15,-4-3 0 0,4 0-16 0,-8 8 2 16,0-1 0-16,-4-3-927 16,-4-5-186-16</inkml:trace>
  <inkml:trace contextRef="#ctx0" brushRef="#br0" timeOffset="582.6987">16421 5189 2664 0,'0'0'59'0,"0"0"12"0,12 26 2 0,9-8 1 0,4-7-59 0,8-4-15 0,4-3 0 0,0-8 0 16,12 0 24-16,-3-3 1 0,7-8 1 0,1-3-831 15,3 0-167-15</inkml:trace>
  <inkml:trace contextRef="#ctx0" brushRef="#br0" timeOffset="1218.3845">18053 4881 1882 0,'0'0'41'0,"0"0"9"0,0 0 2 0,0 0 1 0,0 0-42 0,0 0-11 0,0 0 0 0,0 0 0 16,0-3 104-16,4-5 20 0,-4 1 3 0,-4 3 1 16,4-3-54-16,-9 0-10 0,5-1-3 0,0 1 0 15,-4 3 3-15,0-3 1 0,-1 0 0 0,-3 3 0 16,0 4-8-16,-1 0-1 0,-3 4-1 0,-9 3 0 16,-4 0-15-16,4 8-2 0,-3 0-1 0,-1 7 0 15,0 3-11-15,4 1-2 0,0 0-1 0,5 3 0 16,3-4-10-16,5 5-1 0,4-1-1 0,4 0 0 15,4-3-11-15,8-4 0 0,0 0 0 0,5-4 0 16,3 1-13-16,0-5 1 0,5-7 1 0,0 1 0 16,8-1-9-16,-9-3-1 0,9-4-1 0,-4-4 0 15,-1 0-7 1,1-3-2-16,0-7 0 0,0 3 0 0,-5-8 3 16,5-3 0-16,-4-3 0 0,-1-5 0 0,5-3 16 0,-5-3 12 0,-3-8-13 15,4 0 5-15,-9 4 8 0,4 3 0 0,-7 4-9 0,3 7 9 16,-8 8 0-16,0 7 12 0,-4 7-2 0,0 4 0 15,0 0 26-15,-4 11 4 0,0 11 2 0,-4 8 0 16,4-1-18-16,-1 4-4 0,1-4-1 0,4 1 0 0,4 2-19 16,1 1 0-16,3-3 0 0,0-1 0 15,4-3-68-15,1-4-16 0,3-4-4 16,-3-3-787-16,3-1-157 0</inkml:trace>
  <inkml:trace contextRef="#ctx0" brushRef="#br0" timeOffset="1684.8823">18600 5269 2343 0,'-4'44'52'0,"4"-29"10"0,0-15 2 0,0 0 2 0,-4-4-53 0,4 4-13 0,-4 0 0 0,4 0 0 16,-4-7 117-16,-4 0 21 0,-5-1 4 0,5-3 1 16,0 4-75-16,-9 0-16 0,5-1-2 0,-4 1-1 15,-1 3-27-15,1 1-6 0,-1-1 0 0,-3 11-1 16,-1-3 1-16,4 7 0 0,9 4 0 0,4-1 0 16,-4 5-16-16,0 3 0 0,4 7 0 0,4 0 0 15,0 1 0-15,0-5 0 0,-9-3-10 0,18 0 10 16,-1 0-8-16,4-4 8 0,-4 1-8 0,5-8 8 15,7-4-14-15,-3-3 2 0,3-4 1 0,-3-4 0 16,-1 0-15-16,5-7-3 16,-5-3-1-16,1-5 0 0,-5-6 3 0,5-8 1 0,3-7 0 15,-3-1 0-15,-5-3 6 0,5-7 2 0,-1 3 0 0,-3-6 0 16,3-1-6-16,0 0-2 16,-7 0 0-16,3 7 0 0,-4 8 18 0,1 7 8 0,-5 11-8 0,-4 11 8 15,0 0 9-15,0 11 7 0,0 11 2 0,-9 11 0 0,1 7 28 0,0 4 6 16,0 11 0-16,-1 7 1 0,1 1-8 0,0 3-1 15,4 0-1-15,4-4 0 0,4-4-43 0,-4 1 0 16,8-4 0-16,-4-7-923 16,9-5-178-16</inkml:trace>
  <inkml:trace contextRef="#ctx0" brushRef="#br0" timeOffset="2318.8988">19153 4885 1656 0,'0'37'36'0,"0"-37"8"0,0 0 2 0,-9 11 0 0,1-4-37 0,8-7-9 0,0 0 0 0,0 0 0 16,0 0 133-16,0 0 25 0,0 0 5 0,8 15 1 16,-4-8-52-16,-4-7-11 0,0 0-1 0,21 7-1 15,-4-3-15-15,7-1-2 0,-3 1-1 0,8-4 0 16,-5-4-30-16,9 4-7 0,-4-3 0 0,8-1-1 15,0-7-27-15,0 4-4 0,5-4-2 0,-14 0 0 16,1-4-94-16,4-3-18 0,8 3-4 0,-16 4-1158 16</inkml:trace>
  <inkml:trace contextRef="#ctx0" brushRef="#br0" timeOffset="2493.0523">19148 5174 3117 0,'5'19'68'0,"3"-5"15"0,-8 1 2 0,4-4 3 0,4-4-70 0,5-3-18 16,-1 3 0-16,8-7 0 0,1-4 40 0,8 1 4 0,4-8 0 0,0 3 1 15,8-2-26-15,4 2-6 0,5-6-1 0,-1 3 0 32,1 0-53-32,3-4-11 0,-7 0-3 0,-1-3-897 0,-4 0-179 0</inkml:trace>
  <inkml:trace contextRef="#ctx0" brushRef="#br0" timeOffset="2708.8995">19523 4541 2948 0,'0'0'65'0,"0"0"14"0,0 18 2 0,0-3 1 0,0 3-66 0,0-3-16 0,-4 3 0 0,0 4 0 15,0 7 69-15,-8 12 11 0,-1 6 1 0,-3 8 1 16,-1 7-54-16,1 1-12 0,-5 2-1 0,5 5-1 16,3-4-66-16,5 0-12 0,4-4-4 0,0-7-867 15,4 0-173-15</inkml:trace>
  <inkml:trace contextRef="#ctx0" brushRef="#br0" timeOffset="4473.804">20216 4768 1933 0,'0'0'42'0,"0"0"9"0,0 0 1 0,4 3 4 0,-4 12-45 0,-4-8-11 0,4-7 0 0,0 0 0 0,0 0 141 0,0 0 27 16,0 0 4-16,0 0 2 0,-5-7-74 0,5 7-16 15,0 0-2-15,-12-7-1 0,4 3-30 0,0 0-7 16,-1 1 0-16,5-1-1 0,-4 0-7 0,0 4-2 15,-5 0 0-15,1 4 0 0,0 11-8 0,3-1-2 16,-3 8 0-16,0 0 0 0,-1 11-12 0,5 0-4 16,0 4 0-16,0-1 0 0,4-3 6 0,-1 4 1 15,10-4 0-15,3-4 0 0,0 4-7 0,0-7-8 16,5 0 11-16,-1-4-11 0,9-4 9 0,-5 0-9 16,5-3 0-16,-1-4 9 0,5-8-9 0,0 1 0 15,-5-8 0-15,9-3 8 0,0-4-8 0,0-4 0 16,-4-3 9-16,-5-4-9 0,5-3 0 0,-9-5 0 0,1-3 0 15,-5 0 0-15,-8-7-15 0,0-8-4 0,1 1-1 16,-10-4 0 0,5-1-41-16,-12 5-9 0,0 6-2 0,-5 9 0 15,1 6-8-15,-9 11-1 0,-4 8-1 0,-8 11 0 16,0 7-40-16,0 11-8 0,0 7-2 0</inkml:trace>
  <inkml:trace contextRef="#ctx0" brushRef="#br0" timeOffset="6106.1237">20858 5061 2811 0,'-12'40'62'0,"12"-25"13"0,0-4 2 0,4-4 2 0,0 4-63 0,0-4-16 0,0 1 0 0,5-1 0 16,-1 0 74-16,0 4 12 0,0 0 2 0,9 0 1 15,-5 4-49-15,5-4-9 0,-1 3-3 0,-3 1 0 16,-1-8-11-16,0 4-2 0,1 0-1 0,-5 4 0 16,-4 3-6-16,-4-7 0 0,-4 4-8 0,-9 3 12 15,5 1-3-15,-12 6-1 0,-1 1 0 0,-12 3 0 16,-4 0-135-16,-12 8-27 0,-5 0-6 0</inkml:trace>
  <inkml:trace contextRef="#ctx0" brushRef="#br0" timeOffset="7600.0637">17875 6174 2538 0,'-16'25'56'0,"12"-25"11"0,0-7 2 0,-1 0 3 0,5 7-58 0,0 0-14 0,0 0 0 0,0 0 0 16,0 0 127-16,0 0 22 0,0 0 5 0,13 7 1 15,-5 0-94-15,9-3-18 0,-5-4-4 0,9 4-1 16,3-1-29-16,1 1-9 0,0 0 0 0,4-1 0 16,-5-3 0-16,9-3 0 0,4-5 0 0,-4 5 0 31,4-5-123-31,-4 5-21 0,0-5-5 0,0-2-1136 0</inkml:trace>
  <inkml:trace contextRef="#ctx0" brushRef="#br0" timeOffset="7760.8882">17822 6416 2980 0,'0'87'66'0,"0"-57"14"0,-4-16 2 0,8-3 1 0,8 0-67 0,-4 0-16 15,9-3 0-15,-1-1 0 0,9 4 49 0,8-4 7 16,0-7 0-16,8-3 1 0,5-8-41 0,7 7-16 16,1-3 11-16,3-8-11 15,1-3-129-15,4-4-32 0,4-4-7 0</inkml:trace>
  <inkml:trace contextRef="#ctx0" brushRef="#br0" timeOffset="8319.9175">19124 6002 1724 0,'0'0'38'0,"8"7"8"0,0 11 2 0,-4-3 0 0,-4-11-39 0,0-4-9 0,0 0 0 0,0 0 0 15,0 0 166-15,0 0 31 0,0-4 7 0,4-3 0 16,-4-1-52-16,0 8-10 0,0 0-2 0,0 0-1 15,0 0-49-15,0-3-10 0,-4-8-1 0,-4 3-1 16,4-3-38-16,-4 8-8 0,-5-1-2 0,1 0 0 16,0 8-15-16,-5-4-3 0,1 4-1 0,-1 3 0 15,1 0-3-15,-9 4-8 0,4 4 12 0,-3 7-4 16,-1 4-8-16,4-1 10 0,-3 1-10 0,-1 7 10 0,8 3-10 16,5 5 0-16,4-1 0 0,4 0 8 0,4 1-8 15,8-5 0-15,0 8 0 0,5-7 8 0,3-8-8 16,5 8 0-16,3-8 0 0,1-3 0 0,0-8 0 15,4-3 0-15,8-4 0 0,0-4 0 0,-4 4 0 0,4-8 0 16,0-3 0-16,-4-3 0 0,0-8 10 16,0 0-10-16,-4-11 12 0,-1 0-12 0,5-7 11 15,-4-8-11-15,0-3 10 0,0-4-10 0,-8 0 0 0,-1-4 8 16,1 1-8-16,-5-12 0 0,-3-3 0 0,-5 3-13 16,0-3 2-16,-8 7 1 0,-8 7-1 0,0 8 0 15,-5 11 0-15,-3 3 0 0,-5 4-4 0,-4 8-1 0,-8 3 0 16,1 3 0-16,-6 12-5 0,-7 7-2 0,-4 7 0 15,3 8 0 1,-3 0-26-16,8-1-6 0,0 4-1 0,12 1 0 16,8-1-146-16,5-7-30 0,3-4-5 0</inkml:trace>
  <inkml:trace contextRef="#ctx0" brushRef="#br0" timeOffset="8485.0831">18901 6225 3146 0,'-16'48'69'0,"16"-34"15"0,-4-3 2 0,4-3 2 16,0 3-70-16,0-11-18 0,0 0 0 0,4 3 0 16,8 5 74-16,0-8 11 0,5 7 3 0,8-7 0 0,4-7-66 0,8 3-13 15,0-3-9-15,8-1 12 16,-4-3-48-16,9-3-8 0,-5-5-3 0,4-3-1455 16</inkml:trace>
  <inkml:trace contextRef="#ctx0" brushRef="#br0" timeOffset="8970.7794">20117 5753 2278 0,'-13'40'50'0,"9"-29"10"0,0 0 3 0,0-4 1 0,4-7-51 0,-4 0-13 0,0 0 0 0,4 0 0 0,0 0 121 0,-9 0 22 15,1-3 4-15,4 3 1 0,4 0-89 16,0 0-18-16,-8-4-3 0,4 0-1 0,0 4 3 0,4 0 0 16,-9 4 0-16,1 3 0 0,-4 1 6 0,-1 6 2 15,1 8 0-15,-4 8 0 0,3 6-11 16,-3 8-1-16,-1 0-1 0,-3 7 0 0,3 1-21 0,5-1-4 15,-1 0-1-15,5 4 0 0,8-4-9 0,0-3 0 16,0-4 0-16,8-4 0 0,1-3-16 0,3 3 2 16,0-3 0-16,5-4 0 15,4-8-26-15,3-3-6 0,1 0-1 0,4-7-921 16,-4-8-184-16</inkml:trace>
  <inkml:trace contextRef="#ctx0" brushRef="#br0" timeOffset="9353.6329">20393 6090 3146 0,'-4'25'69'0,"4"-25"15"0,0 0 2 0,-5 8 2 0,5-8-70 0,0 0-18 0,0 0 0 0,0 0 0 15,0 0 69-15,9 11 11 0,-9 3 1 0,0 1 1 16,0 3-62-16,0 0-12 0,0 8-8 0,0 0 10 15,4-1-10-15,-8 1 0 0,0 3 0 0,4 1-11 16,0-1-11-16,-5-3-2 0,5 3-1 0,0-4 0 16,0-6-23-16,0-1-4 0,0-3 0 15,0-4-1-15,-4-11 17 0,4 0 4 0,0 0 1 0,0 0 0 16,9-8 18-16,-1-6 3 0,-4-5 1 0,8-3 0 16,1-3 9-16,3-4 0 0,1-8 0 0,3 4 0 15,1-4 0-15,-1 1 0 0,5 3 0 0,-4 3 0 0,3 5 12 16,-3 3-3-16,0 11 0 0,-1 4 0 0,-3-1 23 15,-1 8 4-15,-3 11 0 0,-1 0 1 0,0 0 5 0,1 4 1 16,-5 10 0-16,0 1 0 0,5 0-22 0,-9 3-4 16,0 8-1-16,-4-4 0 0,0 0-16 15,0-1 0-15,4-6 0 0,-4 3 0 16,4-3-151-16,0-4-37 0,0 0-7 0</inkml:trace>
  <inkml:trace contextRef="#ctx0" brushRef="#br0" timeOffset="9897.9607">21365 5881 2516 0,'0'11'56'0,"0"-11"11"0,0 0 2 0,0 0 1 0,0 0-56 0,0 0-14 15,0 0 0-15,0 0 0 0,-8-7 110 0,0-4 19 16,-5 0 4-16,1 3 1 0,-1-3-67 0,-3 4-14 15,4 0-2-15,-9 3-1 0,5-3-22 0,-1-1-4 16,1 8 0-16,-1 4-1 0,1 3-23 0,-1 4 0 16,1 0 0-16,3 8 0 0,1 3 0 0,0 3 0 15,-1 5 0-15,5 2-12 0,4 1 12 0,0 0 0 16,4 4 0-16,4-4 0 0,0-11 0 0,4 0 0 16,5 0 0-16,-5-4-8 0,4-3 8 0,5-4 0 15,-1 0 0-15,5-8-8 0,-1-6 8 0,5-5 0 16,0-6 0-16,4-5 0 0,-1-13 0 0,1 2 0 15,0-3-11-15,4-3 11 0,-4-5-11 0,0-10 11 0,-9-4-12 16,5-3 12-16,0 3-20 0,0 0 4 0,-5-4 0 16,1 4 0-1,-5 0-20-15,1 11-4 0,-5 4-1 0,-8 14 0 16,-4 8 3-16,0 4 1 0,0 14 0 0,0 0 0 0,-8 22 37 0,-4 3 15 0,-1 12-1 0,-3 7 0 16,3 0 9-16,1 0 1 0,4-4 1 0,4 7 0 15,0 1-25-15,8-4 0 0,-4-4 8 0,8-3-895 16,0 0-178-16</inkml:trace>
  <inkml:trace contextRef="#ctx0" brushRef="#br0" timeOffset="10137.5289">21884 5485 3182 0,'13'8'70'0,"-9"3"14"0,-4-11 4 0,0 0 1 0,12 3-71 0,0 8-18 16,1 4 0-16,-1 7 0 0,0 0 44 0,5 7 6 16,4 8 1-16,-1 7 0 0,-3 7-27 0,3 11-4 15,1 4-2-15,-5 4 0 0,-7-4-5 0,-1 7-1 16,-12-3 0-16,-5 3 0 0,-7 4-3 0,-13 3-1 16,-4 4 0-16,-4-3 0 15,-8-8-49-15,-9 0-11 0,-12 4-1 0,9-22-1450 16</inkml:trace>
  <inkml:trace contextRef="#ctx0" brushRef="#br0" timeOffset="34475.3427">19078 7719 2718 0,'0'0'60'0,"0"0"12"0,0 0 2 0,0 11 2 0,-4 11-60 0,4-7-16 0,0-15 0 0,-4 11 0 16,-4 3 68-16,4 1 10 0,0 0 2 0,0 3 1 15,-1 4-46-15,-3 3-10 0,4 8-1 0,-4 4-1 16,4 7-7-16,-9 4 0 0,1 3-1 0,4 4 0 15,0 3-6-15,-5 1-1 0,1 0 0 0,-1-5 0 16,9-10-8-16,-4 4 0 0,4-8 0 0,4 1 8 31,0-8-28-31,4-1-5 0,4-6-2 0,1-4 0 0,-1-4-159 16,4-3-32-16,5-8-6 0,-1-3-921 0</inkml:trace>
  <inkml:trace contextRef="#ctx0" brushRef="#br0" timeOffset="34799.6594">19272 8045 3114 0,'-12'124'68'0,"8"-91"15"0,4-33 2 0,-9 19 3 0,1-5-71 0,8-14-17 16,0 0 0-16,-16 8 0 0,-1-1 43 0,17-7 5 16,0 0 0-16,0 0 1 0,-8 18-34 0,8-18-7 15,-8 22-8-15,8 0 11 0,4 0-11 0,4 4-9 16,-4 3 9-16,8-3-13 0,1-8 1 0,-1-3 0 15,5-1 0-15,-1-3 0 16,5 4-32-16,-5-4-5 0,5-4-2 0,-1 1 0 16,-7-1-1-16,3-7 0 0,1-4 0 0,-5-3 0 0,0 3 29 0,1-7 6 15,-5 0 1-15,0-7 0 0,-4 0 16 0,1-4 0 0,-5-8 11 16,-5 1-11-16,1 4 0 0,0-5 0 0,-4-3 0 16,0 4-9-16,-1 11-7 0,-3-1-2 0,0 12 0 15,-5 3 0 1,-3 1-6-16,7 6-2 0,-3 1 0 0,-1 3 0 0,5-3 3 0,0 7 1 0,8 0 0 15,-1 0 0 1,5 0-180-16,0 0-36 0,5-4-7 0</inkml:trace>
  <inkml:trace contextRef="#ctx0" brushRef="#br0" timeOffset="35280.176">19734 8122 2887 0,'-5'14'64'0,"5"1"12"0,-4-4 4 0,4-11 0 0,0 0-64 0,-12 4-16 15,-5-1 0-15,17-3 0 0,0 0 40 0,-12-3 4 16,0-5 0-16,-1 5 1 16,13 3-93-16,-8 0-18 0,0 0-4 0,0 3-1 0,-1 12 71 0,1 0 0 15,-4 10 17-15,4 1-3 16,-5 3-48-16,5 8-10 0,0-4-1 0,4 3-1 0,-1 1 32 0,1-8 14 15,4 1-12-15,4-8 12 0,1 3 0 0,3-6 0 0,-4-5 0 16,4-6 12-16,0-1 2 0,1-7 1 0,-9 0 0 16,12-7 0-16,0-4-6 0,5-4-1 0,-1-3 0 0,-3-4 0 31,-5 0-32-31,8-4-8 0,5-7 0 0,0-4-1 16,-1 5-39-16,1-5-7 0,-5-3-1 0,1 3-1 15,3 4-74-15,-11 4-14 0,-1 3-3 0,0 15-1 16,0 7 91-16,-8 4 18 0,0 15 4 0,0 0 1 0,0 7 245 0,-4 3 49 0,4 12 9 0,-8 3 3 15,0 8-43-15,0 3-9 0,3 8-2 0,-3-1 0 16,4-3-81-16,0-4-16 0,0 1-3 0,4-5-1 16,0-3-60-16,-4 0-12 0,4-3-2 0,0-1-1 15,0 0-17-15,-4-3 0 0,-5-8 0 0,5 0 0 16,-8-7 0-16,-1 4-9 0,1 0-1 0,-8-5 0 16,-1-6-66-16,0 0-14 15,1-1-2-15,-1-6-1 0,-12 3-31 0,4-8-5 16,-4-3-2-16,4-7 0 0,9-8-106 0,-1-14-22 15,5-7-4-15</inkml:trace>
  <inkml:trace contextRef="#ctx0" brushRef="#br0" timeOffset="35658.1266">20092 8517 3121 0,'-4'11'68'0,"4"-11"15"0,0 0 2 0,-4 8 3 0,-5-1-70 0,-3-3-18 0,0-4 0 0,4 3 0 16,-1 1 28-16,-3 0 1 0,4-1 1 0,-5-3 0 15,5 0-30-15,-4 4-12 16,3 7 1-16,-3 0 0 0,0 0-9 0,8 0-3 0,-5 0 0 16,1 7 0-1,0-3-2-15,4-1-1 0,4 1 0 0,0-4 0 0,0 4 4 0,4-4 1 0,-4-11 0 0,8 7 0 16,0 0 21-16,1-3-9 0,3-4 9 0,0 0 0 15,1 4 0-15,3-4 9 0,1-4 1 0,-1 0 0 16,1-3 4-16,-1 0 1 0,1-4 0 0,3 3 0 16,-7-6-15-16,3 3-13 0,1-4 2 0,-1-3 1 15,-4-4-8-15,1 3-2 0,-1 1 0 0,0 0 0 16,-7 7 20-16,3 4 0 0,-4-4 0 0,0 3 9 16,-4 8 22-16,0 0 4 0,0 0 1 0,0 11 0 15,0 8-16-15,0-5-4 0,0 1 0 0,4 3 0 16,0 0-16-16,-4 4-9 0,4-3 1 0,1 3-909 15,-1-8-182-15</inkml:trace>
  <inkml:trace contextRef="#ctx0" brushRef="#br0" timeOffset="36191.1303">20496 8045 2836 0,'0'48'63'0,"0"-34"13"0,0-14 2 0,0 0 1 0,0 0-63 0,0 0-16 0,0 0 0 0,-4 4 0 16,-5-1 103-16,9-3 17 0,0 0 4 0,0 8 1 16,-4-1-85-16,4 8-16 0,-4-1-4 0,4 5-1 15,4-1-19-15,-4 4-9 0,0-4 1 0,4 1 0 16,0 3-60-16,1-4-12 0,-1-3-3 0,4-1 0 15,-4 1 9-15,0-4 2 0,-4-11 0 0,0 0 0 16,4 7-12-16,-4-7-3 0,0 0 0 0,0 0 0 16,4-7 67-16,5-4 20 0,-5-4-8 0,4-3 8 15,0 0 40-15,-4-8 12 0,5 0 2 0,-1-3 1 16,4 0-12-16,1-1-3 0,-1 5 0 0,0 7 0 0,1 3-8 16,3 4-3-16,-3 4 0 0,3 3 0 0,-4 4-1 15,1 7-1-15,-1 4 0 0,-4 4 0 0,1-1 1 0,3 5 0 16,-4 6 0-16,-4 1 0 0,0 0-10 0,5 3-2 15,-5-3 0-15,0-1 0 16,0-3-51-16,4 4-10 0,0-1-3 0,5-10-855 16,-5-4-171-16</inkml:trace>
  <inkml:trace contextRef="#ctx0" brushRef="#br0" timeOffset="36391.505">21044 8166 3146 0,'4'18'69'0,"-4"-7"15"0,0-4 2 0,0-7 2 0,4 11-70 0,-4-11-18 0,0 0 0 0,12 0 0 16,5 0 22-16,-1-3 1 0,5 3 0 0,-1-4 0 15,1 4-151-15,8-4-31 0,0-3-5 0,0 0-1105 16</inkml:trace>
  <inkml:trace contextRef="#ctx0" brushRef="#br0" timeOffset="36540.1382">21101 8404 2997 0,'0'0'85'0,"4"18"19"0,1 11-84 0,3-7-20 15,0-7 0-15,0 0 0 0,5-8 78 0,7-3 11 16,-3-4 3-16,12-4 0 0,-5 0-65 0,9-3-13 15,4-11-2-15,5-4-973 16,3-8-195-16</inkml:trace>
  <inkml:trace contextRef="#ctx0" brushRef="#br0" timeOffset="37116.2172">21979 7521 2658 0,'0'-33'76'0,"0"30"15"0,0 3-73 0,0 0-18 0,0 0 0 0,0 0 0 15,0 0 124-15,0 0 20 0,-4 7 5 0,0 8 1 16,-5-4-82-16,1 0-16 0,0 7-3 0,0 8-1 15,-5 3-32-15,1 11-6 0,0 15-2 0,-5 0 0 16,5 4-8-16,-1-4 0 0,1-4 0 0,4 0 0 16,0-3 0-16,4-4 0 0,-1 3-14 0,1-7 5 31,4-3-26-31,0-4-5 0,4-7 0 0,1 3-1 16,3-7-140-16,0-4-28 0,0 1-6 0,9-12-961 0</inkml:trace>
  <inkml:trace contextRef="#ctx0" brushRef="#br0" timeOffset="37463.9703">22160 7792 3124 0,'0'41'69'0,"-8"-27"15"16,0-10 2-16,0 3 1 0,-1-3-70 0,1 3-17 0,-4-7 0 0,3 4 0 0,1-1 71 0,0 1 10 16,-4 0 3-16,3-1 0 15,1-3-60-15,0 4-12 0,0 3-3 0,-1 1 0 0,1 3-9 0,0-4 0 16,4 8 0-16,0-1 0 0,0 1-25 0,4-4 2 15,0 4 1-15,4-4 0 16,0 3-8-16,0 1-2 0,4 0 0 0,0-1 0 0,5 1 17 0,-1-8 3 16,0 1 1-16,5-5 0 0,-5 5 11 0,5-8 0 15,-1 0 0-15,-3-4-8 0,-1-3 8 0,0-1-12 16,5-3 12-16,-5 0-12 16,1 0-12-16,-1-7-2 0,-4-8-1 0,0-3 0 15,1 0-27-15,-5 3-6 0,-4 0 0 0,-4 4-1 16,0 8 17-16,-1-1 4 0,-7 4 1 0,0 4 0 0,3 7 39 15,-3 4 0-15,0-1 9 0,3 5-1 0,-3 3 12 0,0 0 4 0,4-4 0 16,-1 0 0-16,1 0-14 0,8-7-2 0,0 8-8 0,4-1 12 31,4 0-112-31,-3-3-22 0,-5-4-5 0,16 0-645 0,5-4-128 0</inkml:trace>
  <inkml:trace contextRef="#ctx0" brushRef="#br0" timeOffset="37852.424">22440 7770 3171 0,'-12'41'70'0,"8"-27"14"0,-4-3 4 0,-1 4 0 16,1-8-70-16,-4 1-18 0,-1-1 0 0,1-4 0 15,-4-3 51-15,16 0 6 0,-9 4 2 0,-3 3 0 16,4-3-47-16,8-4-12 0,0 0 0 0,-8 15 0 16,3 3 0-16,10 0-11 0,-5 1 1 0,8-1 0 15,4 0-34-15,1 1-6 0,-5-1-2 0,4-7 0 16,5 4-33-16,-5-8-7 0,0 4-2 0,1-4 0 15,-1 1-17-15,0-5-3 0,1-3-1 0,-1-7 0 16,0 3 16-16,1-7 3 0,-1 0 1 0,1 0 0 16,-1-3 58-16,0-8 11 0,-3 0 2 0,3-4 1 0,-4 0 23 0,0-3-11 15,1 0 11-15,-1 7-8 0,-4 0 47 0,0 4 9 16,4-1 3-16,-8 8 0 0,4 4 35 0,-4 7 7 16,0 0 2-16,0 0 0 0,-8 4 17 0,4 10 4 15,0 12 1-15,-4 7 0 0,4 11-22 0,-5 3-5 16,5 1-1-16,0 3 0 0,-4 4-32 0,0 7-6 15,-1-3-2-15,1 0 0 0,4-1-30 0,-4-3-7 16,0-11 0-16,-1-4-1 0,1-3-11 0,0-4 0 0,-5-4 0 16,5-7 0-16,-4 0-13 0,0-4-8 0,-5-3-2 15,-4-4 0 1,1-7-113-16,-5-4-22 0,-4-4-5 0,-4-3-1173 0</inkml:trace>
  <inkml:trace contextRef="#ctx0" brushRef="#br0" timeOffset="40912.6999">22873 8034 2325 0,'4'37'51'0,"-4"-37"10"0,-4-4 3 0,4 4 2 0,-4 11-53 0,4 0-13 0,-4-4 0 0,0 4 0 15,-5 0 144-15,1 0 27 0,4 0 5 0,0 0 0 16,-4 7-94-16,-1 8-19 0,5 3-4 0,0 1-1 16,0-1-41-16,0 0-8 0,4 1-1 0,-4-1-8 0,0-4 0 0,4 1 0 15,-4-8 0-15,8 1 0 16,-4-5-26-16,4-3-6 0,-4-11 0 0,0 8-1 16,0-8-11-16,0 0-3 0,0 0 0 0,0 0 0 15,0 0 12-15,0 0 3 0,8-8 0 0,4-3 0 0,-7 4 32 0,3-8 0 16,-8 4 0-16,4-7 0 0,8 3 8 0,-3-3 1 15,-5 0 1-15,4 0 0 0,4 3-2 0,-4 0-8 16,-3 4 12-16,7 4-4 0,-4-4 9 0,0 7 2 16,5 1 0-16,-13 3 0 0,12 7-10 0,1 4-1 15,3 0-8-15,-4 0 12 0,-3 0 7 0,-1 7 1 16,-4 4 0-16,0 0 0 0,0-4-1 0,0-3 0 0,-8 0 0 16,4-15 0-16,0 0-5 0,-8 11-1 15,-4 3 0-15,3-6 0 0,-7-1-24 0,-1-3-5 16,1 3 0-16,-5-3-1 15,-3-8-177-15,7-3-35 0,1-1-7 0</inkml:trace>
  <inkml:trace contextRef="#ctx0" brushRef="#br0" timeOffset="41352.5613">23359 7346 921 0,'4'33'20'0,"-4"-23"4"0,0-10 0 0,0 11 4 0,0 0-28 0,0 0 0 0,0 4 0 0,0-4 0 16,-4 0 85-16,0-4 12 0,4 1 3 0,0-8 0 15,0 0-8-15,0 11-2 0,-4-4 0 0,4-7 0 16,0 0-5-16,0 0-1 0,0 0 0 0,0 0 0 15,0 0-4-15,0 0-2 0,0 0 0 0,0 0 0 16,0 0-31-16,0 0-7 0,0 0 0 0,0 0-1 16,0 0-31-16,0 0-8 0,0 0 0 0,8-4 0 31,0 1-124-31,-8 3-25 0,0 0-6 0,0 0-724 0</inkml:trace>
  <inkml:trace contextRef="#ctx0" brushRef="#br0" timeOffset="41819.7886">23367 7444 2473 0,'0'11'54'0,"0"-11"11"0,0 0 3 0,0 0 2 0,0 0-56 0,0 0-14 15,0 0 0-15,13 0 0 0,-13 0 130 0,0 0 23 16,0 0 5-16,8 0 1 0,-8 0-66 0,0 0-13 16,0 0-2-16,4 8-1 0,-4 3-43 0,-4 3-9 15,4 1-1-15,0 7-1 0,0 7-14 0,-4 1-9 16,4-5 12-16,0 4-12 0,-4 1 8 0,4-1-8 16,0-7 0-16,0 0 0 0,4-7 0 0,0-1 0 0,0-3 0 15,0 4 0-15,0-4-12 0,1-7 3 0,-5-4 1 0,0 0 0 16,0 0 0-16,4-15 0 0,4 0 0 0,4-3 0 15,1 0-4-15,3-8-1 0,-4 4 0 0,9-4 0 16,4-10 13-16,-5-1 0 0,1 1 0 0,0 3 0 16,-1 0 0-16,5 0 0 0,-9 7 0 0,1 0 0 15,-5 8 0-15,1 7 0 0,3 4 0 0,-8 11 0 16,5 3 12-16,-5 4-2 0,0 0 0 0,0 11 0 16,1 11 2-16,-5 3 1 0,0 8 0 0,0 0 0 15,0 0-13-15,-4 0 11 0,0 4-11 0,0-1 10 16,4 5-10-16,0-5 0 0,-8-10 0 0,4-1-11 15,0 1-103-15,4-8-21 16,0 1-4-16,-4-8-1236 0</inkml:trace>
  <inkml:trace contextRef="#ctx0" brushRef="#br0" timeOffset="42101.5413">21699 8576 2642 0,'4'-26'75'0,"-4"26"17"0,12 15-74 0,1-8-18 0,3-3 0 0,1-4 0 16,7 4 124-16,5-4 20 0,8-4 5 0,9 0 1 15,15-3-59-15,14-4-12 0,11 0-3 0,13 0 0 16,0 0-32-16,16 0-8 0,9-4 0 0,3 1-1 15,5-1-19-15,4-3-4 0,0 3-1 0,-8-3 0 16,-4 3-11-16,-13 0 0 0,-12 4 9 0,-9 4-9 16,-7-4 0-16,-9 0 0 0,-8 4 0 0,-4 0 0 31,-5-1-121-31,-7-3-23 0,-9 4-4 0,-8 0-808 0,-8 7-163 0</inkml:trace>
  <inkml:trace contextRef="#ctx0" brushRef="#br0" timeOffset="42406.1634">22082 8788 2415 0,'8'37'53'0,"-8"-26"11"0,8-4 3 0,1-3 1 0,-5 3-55 0,4-3-13 15,-8-4 0-15,0 0 0 0,4 3 123 0,-4-3 21 16,0 0 5-16,0 0 1 0,8 8-57 0,-3 3-11 16,-1-4-2-16,-4 4-1 0,0 7-24 0,0 1-5 15,-4 3-1-15,-1 3 0 0,-3 5-20 0,-4 3-4 16,4 3-1-16,-5 1 0 0,5-4-15 0,0 0-9 16,-1 0 10-16,5 0-10 0,0-4 0 0,4-3 0 0,0-1 0 15,4-3 0 1,5 0-96-16,-1-4-12 0,4 1-2 0,5-5-862 0,3-3-173 15</inkml:trace>
  <inkml:trace contextRef="#ctx0" brushRef="#br0" timeOffset="42704.4331">22453 9059 2874 0,'-8'-47'81'0,"8"47"19"0,-9 18-80 0,5 4-20 0,0-11 0 0,-4 4 0 16,0-5 113-16,-1 1 19 0,5 4 4 0,-4 0 1 15,4 3-77-15,-4 0-16 0,3 1-4 0,1-1 0 16,0 0-29-16,4 1-11 0,0-5 0 0,4 1 9 16,5 3-9-16,-1-3 0 0,4-4-10 0,1 0 10 15,3-4-20-15,1-3 3 0,-5-1 0 0,0 1 0 16,-12-4 2-16,17-4 1 0,-5 1 0 0,5-5 0 16,-9 1 14-16,0 0 0 0,0-4 0 0,1-4 0 0,-1 4 0 15,-8-7 0-15,4 0 0 0,-4-4 0 0,0-4-10 0,0-3-2 16,-4-1-1-16,0 5 0 15,0-1-19-15,-1 4-3 0,-3 4-1 0,0 7 0 16,-4 4-22-16,12 7-5 0,-13 0-1 0,1 7 0 16,4 0-24-16,-1 8-4 0,1-4-2 0,4 4-705 15,0-1-141-15</inkml:trace>
  <inkml:trace contextRef="#ctx0" brushRef="#br0" timeOffset="43140.92">22984 9019 2747 0,'-24'-44'78'0,"15"40"17"0,1 23-76 0,0-1-19 0,-5-14 0 0,-3 3 0 16,-1-3 114-16,1-1 19 0,0 1 4 0,-1-8 1 16,1 4-86-16,-1 0-16 0,1 0-4 0,-5 4-1 15,9 0-31-15,-5 7 0 0,5 3 0 0,-1 8 0 16,5 0-21-16,4 4 2 0,0-1 1 0,4-3 0 15,4 0-1-15,4-7 0 0,1 3 0 0,3-3 0 16,0-4 5-16,1 0 1 0,3 0 0 0,1-7 0 16,-5-4 13-16,4 0 0 0,1-8-10 0,4 1 10 15,-1 0-15-15,-3-8 2 0,3-3 0 0,-3-1 0 16,3 1 1-16,-3-4 0 0,-5-4 0 0,5-7 0 16,-1-3 0-16,-4 7 1 0,1-4 0 0,-5 3 0 0,-4-3-1 15,4 4-1-15,-3 7 0 0,-1 7 0 0,-4 4 13 16,0 11 0-16,-4 8 0 0,-1 10 0 0,1 8 38 15,0 3 1-15,-4 8 0 0,0 7 0 0,4 7 20 16,-5 4 4-16,-3 3 1 0,4-6 0 0,4 3-21 0,-1-8-4 16,-3 1-1-16,4-4 0 0,0 0-27 0,0-4-11 15,0-4 8-15,-4-3-8 0,-1 0 0 0,5-7 0 16,-4 0 0-16,4-4 0 0,-9-4 0 0,-3-7-16 16,-5 0 4-16,1 0 1 15,-5-4-89-15,-4-3-19 0,-4 0-3 0,4-8-802 16,-4 0-160-16</inkml:trace>
  <inkml:trace contextRef="#ctx0" brushRef="#br0" timeOffset="43561.8136">23079 9129 2736 0,'0'-37'78'0,"0"37"16"0,4 18-75 0,0 4-19 0,0-3 0 0,0-1 0 16,5 0 116-16,-5 4 19 0,0 0 4 0,4 0 1 16,-4 4-69-16,5-4-14 0,-5 3-2 0,-4 1-1 15,4 0-40-15,0-1-14 0,-4-3 9 0,0-3-9 16,0-1 0-16,0 0 0 0,0 1 0 0,0-5 0 16,0-6-40-16,0 3-1 0,0-11 0 0,0 0 0 15,0 0-37-15,0 0-7 0,0 0-2 0,0 0 0 16,0 0 18-16,4-11 3 0,-4-4 1 0,0 0 0 0,0-3 41 15,0 0 8-15,4-1 1 0,0 5 1 0,-4 3 43 0,4 0 9 16,1 0 2-16,-1 0 0 0,0 3 19 0,4 5 4 16,-8 3 1-16,8 0 0 0,5 0-32 0,-1 0-5 15,4 3-2-15,-3 5 0 0,3-1-16 0,1 0-9 16,3 4 10-16,-7-3-10 0,3 3 8 0,-3 3-8 16,-5 1 0-16,0 3 0 0,-4-3 8 0,-4 0-8 15,-4-1 0-15,-4 1 0 0,0 0 8 0,-5-1-8 16,1 1 0-16,-5-4 0 0,-3-4 0 0,-1-3-21 0,1-1 3 15,-1-3 1 1,4 0-97-16,5-7-19 0,-4 0-4 0,3-8-679 0,1 4-136 16</inkml:trace>
  <inkml:trace contextRef="#ctx0" brushRef="#br0" timeOffset="44126.1124">23792 8861 2041 0,'0'44'44'0,"0"-33"10"0,0-11 2 0,0 0 2 0,0 0-46 0,-8 8-12 16,-1-12 0-16,9 4 0 0,0 0 156 0,-8 0 30 15,0-4 6-15,-5 1 0 0,5-8-79 0,-4 3-16 16,4 5-3-16,-5 3-1 0,-3-4-49 0,8 4-9 0,-5 4-3 15,1 3 0-15,-1 0-12 0,1 4-4 16,0 8 0-16,4-1 0 0,-1 8-16 0,1-1 8 0,-4 1-8 16,8 3 0-16,4 0 12 0,0 1-12 0,4-8 12 0,0 0-12 15,4-8 9-15,4 1-9 0,5 0 0 16,-5-8 9-16,5-3-9 0,3-1 8 0,1-3-8 16,0-3 8-16,-1-5-8 0,5-3 12 0,-5-7-12 15,5-4 12-15,-4 4-12 0,3-4 0 0,-3 0 9 16,0-4-9-16,3-7 0 0,-7 0 0 0,-1-3 0 0,-3-1-12 15,3 8 12-15,-8-1-8 0,5 8 8 0,-9 8-8 16,0 3 8-16,-4 11 11 0,0 0-3 0,4 11 0 16,-8 7 10-16,4 4 2 0,0 11 0 0,0 4 0 15,-4-1 1-15,8 1 1 0,0 3 0 0,4 0 0 16,1-3-22-16,3 0 0 0,0-4 0 0,5-4 0 16,-5-3-121-16,5-1-23 15,-1-6-4-15</inkml:trace>
  <inkml:trace contextRef="#ctx0" brushRef="#br0" timeOffset="67831.8485">6792 3124 2937 0,'-4'11'64'0,"0"-4"14"0,4-7 2 0,0 0 4 0,4 11-68 0,-4-11-16 0,0 0 0 0,4 7 0 0,5-3 61 0,-1 0 9 16,4 7 2-16,0-11 0 0,5 0-35 0,-1-8-6 15,5 5-2-15,4 3 0 0,-5 0-18 0,13 3-11 16,0 5 12-16,9-8-12 0,-5 7 0 0,0 0 0 15,-4 8 0-15,4-4 0 16,-4 0-21-16,-9 7-8 0,1 4-2 0,-8 4 0 16,-5-4-17-16,-4 3-3 0,-4 5-1 0,-8 3 0 0,-4 3 26 0,-9 5 5 15,-3-5 1-15,-5 1 0 0,-8-1 28 0,-4-3 5 16,0 0 2-16,-4-3 0 0,0-5 27 0,4-3 6 16,8-3 0-16,0-1 1 0,4-4-9 0,5 1-1 15,3 0-1-15,1-4 0 0,7-4-18 0,1 4-3 0,4-4-1 0,4 1 0 16,8-5-16-16,0 5 0 0,5-1 0 0,12 0 0 15,3-3 0-15,5 0 0 0,-4-4 0 16,8 0 0-16,4 3 0 0,9-3 0 0,-5-3 0 0,5-5 0 31,-5-3-56-31,0-3-16 0,1-1-2 0,-1-3-1350 0</inkml:trace>
  <inkml:trace contextRef="#ctx0" brushRef="#br0" timeOffset="68216.7447">7658 2395 2437 0,'-5'-22'69'0,"5"22"15"0,0 0-67 0,0 11-17 0,-4-11 0 0,4 0 0 16,0 0 165-16,0 0 30 0,0 0 5 0,0 0 2 16,-4 7-103-16,-4 4-21 0,0 0-4 0,-1 8-1 15,-3-1-46-15,0 8-10 0,-1 3-1 0,-3 4-1 16,4 3-15-16,-5 8 0 0,1 0 0 0,3 4 0 15,5-4-11-15,0 0 2 0,8 0 0 0,0 3 0 32,0-10-73-32,4-4-14 0,4 4-4 0,0-8 0 15,5-4-110-15,-1-6-22 0,5-8-5 0</inkml:trace>
  <inkml:trace contextRef="#ctx0" brushRef="#br0" timeOffset="68524.8552">7831 2772 2721 0,'-17'-29'77'0,"13"29"17"0,-4 11-75 0,-5-4-19 0,9-3 0 0,4-4 0 0,-12 0 132 0,8 7 24 15,-9-7 4-15,13 0 0 0,0 0-94 0,-8 0-19 16,-4 0-4-16,8 4-1 0,0 0-30 16,-1 7-12-16,1-4 8 0,0 4-8 0,4 7 0 15,0 0-11-15,8 1 1 0,-3 6 0 16,-1-6-18-16,8-1-4 0,-4-3-1 0,9-1 0 15,-5 1-15-15,0 0-4 0,1-4 0 0,3-8 0 16,-3-3 16-16,-1-3 2 0,0-8 1 0,1 3 0 0,-5-3 21 0,4 0 4 16,-3-7 8-16,3-4-13 0,-8-4 13 0,4-7 0 15,-4 4 0-15,5 0 0 0,-9 3 0 0,0-3 12 16,0 3-4-16,-4 4-8 0,-1 4 11 0,-3 7-11 0,0 4 10 16,-4 3-10-16,3 4 0 0,-7 0 0 0,4 0-8 15,-5 4 8 1,5 10-42-16,-5-3-2 0,1 0 0 0,3 0-791 0,9 4-158 0</inkml:trace>
  <inkml:trace contextRef="#ctx0" brushRef="#br0" timeOffset="68976.9865">8267 2585 2966 0,'-16'33'65'0,"16"-33"14"0,0 0 2 0,-13 8 3 16,5-5-68-16,-4 5-16 0,-1-8 0 0,1 0 0 16,-4 0 51-16,3 0 6 0,1 0 2 0,-5 0 0 0,5 7-48 15,-4 4-11-15,3-7 0 0,-3 10 0 16,3 5 0-16,1 3 0 0,0 3 0 0,3 8 0 0,1 0-9 0,4 0 9 16,4 0 0-16,0 4-9 0,8-15 9 0,-4 7 0 15,5-11 0-15,-1 1-8 0,4-1 8 0,-3-7 0 16,7-4 0-16,-4-7 0 0,1 4-10 0,3-8 10 15,1-3-12-15,-1-4 12 0,1 0-24 0,-1 4 1 16,1-8 1-16,-1-3 0 16,1-4-12-16,-5-4-2 0,-4 0-1 0,5-7 0 15,-1-3 0-15,-4 7 0 0,0-8 0 0,1-3 0 16,-1 10 6-16,-4 5 2 0,0 10 0 0,0 0 0 0,-8 4 29 16,4 11 12-16,0 0-1 0,-4 8 0 0,0 3 26 0,0 7 6 0,4 8 1 15,-4 10 0-15,-1 8 24 0,-3 4 6 0,0 14 1 16,4-7 0-16,8 7-21 0,-8 0-4 0,-4-10-1 0,8 6 0 15,0-6-30-15,0-5-7 0,4-3 0 16,-8 0-1-16,4-7-11 0,-4-1 0 0,-5 5 0 0,1-12 0 16,-4-3 0-16,-5-8 0 0,1 0-12 0,-5-3 12 31,-4-4-103-31,5 0-13 0,-9-8-2 0,4-6-799 0,1-1-160 0</inkml:trace>
  <inkml:trace contextRef="#ctx0" brushRef="#br0" timeOffset="69778.3789">8482 3032 2743 0,'-5'15'60'0,"5"-8"13"0,0-7 3 0,0 0 0 0,0 0-60 0,0 0-16 16,0 0 0-16,0 0 0 0,0 0 84 0,0 0 13 15,0 0 3-15,0 0 1 0,0 0-69 0,13 0-15 16,-1-4-2-16,0 8-1 0,5 0-14 0,-1-4 0 0,-3 3 8 16,3 1-8-16,5 0 0 0,-9 3 0 0,1-3 0 15,-1-1 0-15,0 1 8 0,-3 3-8 16,-5-3 0-16,4 3 0 0,-8 4 9 0,0 0-9 0,-4 0 8 15,0 0-8-15,-9 4 9 0,5 0-9 0,-4 3 10 16,-5 0-10-16,1-3 11 0,-1 0-11 0,1-4 12 0,3 3-12 16,1 1 8-16,0-4-8 0,3-4 0 15,1 4 0-15,8-7 0 0,-4 3 0 0,4-3 0 0,0-4 0 16,0 0 0-16,0 0 0 0,8 0 0 0,5 3 0 16,-1-6-11-16,9-1 11 0,-5-3-12 0,1 3 12 31,3-7-28-31,1 4 0 0,8-4 1 0,-5 0-905 0,5-7-180 0</inkml:trace>
  <inkml:trace contextRef="#ctx0" brushRef="#br0" timeOffset="70159.7379">8824 2655 3083 0,'-9'-29'88'0,"9"29"18"0,-8 18-85 0,8-7-21 16,0-11 0-16,0 0 0 0,0 11 96 0,-4 0 14 16,4-11 3-16,0 11 1 0,4 0-80 0,-4 4-16 15,4-4-3-15,0 7-1 0,-4 0-14 0,4 1 9 16,1-5-9-16,-1 4 8 16,4 12-30-16,-4-1-6 0,4-11-2 0,-4 1 0 15,5-1-36-15,-5-3-7 0,4-1-2 0,-4-3 0 16,-4-11-8-16,0 0-1 0,0 0-1 0,8 0 0 15,1 0 37-15,-9 0 8 0,4-14 2 0,4-8 0 0,0 3 38 0,-4-3 10 0,0-11 1 0,5 0 0 16,3 1 30-16,0-5 7 0,5-7 0 16,-5 11 1-16,1 4-4 0,-1 3-1 0,4 8 0 15,-3 3 0-15,-5 0-12 0,4 8-4 0,1 3 0 16,-1 4 0-16,5 8 3 0,-5-1 0 0,0 8 0 0,1 3 0 16,3 0-1-16,-4 8 0 0,1-4 0 0,-1 4 0 15,-8-1-17-15,5 5-3 0,-9 3-1 0,4-4 0 31,0 0-61-31,0 0-13 0,-4 1-3 0,4-8-1355 0</inkml:trace>
  <inkml:trace contextRef="#ctx0" brushRef="#br0" timeOffset="70986.5732">9882 3303 3046 0,'-12'-25'87'0,"4"25"17"0,4 10-83 0,0 1-21 0,4-11 0 0,0 8 0 16,-5-1 117-16,5-7 19 0,0 0 4 0,0 0 1 15,13 7-89-15,7 1-19 0,1-5-3 0,8 1-1 16,12-4-29-16,-4-7 0 0,4 3-11 0,13 0 11 16,4 1 16-16,3-1 10 0,-3-7 2 0,4 4 1 15,-9-1-29-15,1 1-21 0,-9 0 3 0,1 0 1 16,-1-4-108-16,-4 3-22 16,-4-3-4-16,0 0-1282 0</inkml:trace>
  <inkml:trace contextRef="#ctx0" brushRef="#br0" timeOffset="71188.8728">9882 3878 3143 0,'-16'-22'89'0,"16"22"19"0,0 15-86 0,-4-8-22 16,4-7 0-16,4 11 0 0,0-4 87 0,4-3 13 16,9-4 2-16,3 4 1 0,9-1-75 0,8-6-16 15,4-5-2-15,9 5-1 0,3-5-9 0,9 5 0 16,4-1 9-16,-4-3-9 0,0-4 0 0,0 0 0 15,-9 0 0-15,5 0 0 16,-5-4-74-16,1 0-13 0,-9-3-2 0,-4 7-875 16,1-3-176-16</inkml:trace>
  <inkml:trace contextRef="#ctx0" brushRef="#br0" timeOffset="71419.5045">10344 2772 3322 0,'0'8'73'0,"0"-8"15"0,4 14 4 0,0-6 1 0,-4-8-74 0,0 0-19 0,8 14 0 0,1 8 0 16,-5 11 34-16,0 4 3 0,0 18 1 0,-4 11 0 16,0 7-25-16,-8 15-5 0,-1 18 0 0,-7-7-8 15,-5 3 10-15,5-3-10 0,-1-7 8 0,1-8-8 16,-1-7-43-16,5-8-13 0,4-3-4 15,8-7-940-15,0-8-189 0</inkml:trace>
  <inkml:trace contextRef="#ctx0" brushRef="#br0" timeOffset="72005.0532">11633 3058 2568 0,'-12'-15'73'0,"4"8"15"0,0 14-70 0,-1-7-18 0,9 0 0 0,-12-7 0 15,-9 3 121-15,9 4 21 0,8-7 4 0,-8-4 1 16,-5 4-85-16,1-1-17 0,-1 5-3 0,9 3-1 15,8 0-17-15,0 0-4 0,-25 3-1 0,5 8 0 16,-1 4 3-16,0 3 1 0,-8 8 0 0,1 3 0 0,3 11-1 16,0 4 0-16,5 4 0 0,-1 7 0 0,5 3-6 15,-1-3-2-15,9-3 0 0,8-1 0 0,-4 4-5 16,12-11-1-16,8-8 0 0,5 1 0 0,8-8-8 16,0 1 0-16,0-8 0 0,12-8 0 0,12 1 0 15,-3-8 0-15,-5-3 0 0,0-8 0 0,5-7 0 16,-1 0 0-16,-8-3 0 0,1-1 0 0,-14-7 0 0,10-4 0 15,-1-3 0-15,-9-8 0 0,-11-3-23 0,4-8 3 16,-5-3 1-16,9 0 0 16,-9 0-14-16,-8-4-3 0,-8 4-1 0,-4-1 0 15,4 5 4-15,-4 3 1 0,-16 7 0 0,-5 11 0 0,8 4 32 0,-7 15 0 0,-9-4 0 0,0 11 0 16,-4 11 0-16,0 0 0 0,8 7-10 0,-4 1 10 31,-8 3-111-31,16 3-17 0,8 1-3 0,9-4-1127 0</inkml:trace>
  <inkml:trace contextRef="#ctx0" brushRef="#br0" timeOffset="72328.9425">12519 2889 1858 0,'21'-40'52'0,"-13"29"13"0,-8 11-52 0,0 0-13 16,0 0 0-16,4-7 0 0,4 3 145 0,-8 4 27 16,-8-11 4-16,4 4 2 0,8 0-62 0,-4 7-12 15,-8 0-2-15,0 0-1 0,-1 0-12 0,-3 3-2 16,0 1-1-16,-5 10 0 0,-7 8-29 0,3 4-5 16,-4 0-2-16,0 10 0 0,-7 12-21 0,3 7-4 15,-4 3-1-15,0 12 0 0,8 7-15 0,-4 0-9 16,4-4 10-16,13 0-10 0,12-3 0 0,0-8 0 15,-8-3 0-15,12-4 0 0,8-4 0 0,5-4-16 16,-1-6 1-16,5-5 1 16,0-6-31-16,3-1-7 0,13-11 0 0,0-10-906 0,-4-5-181 15</inkml:trace>
  <inkml:trace contextRef="#ctx0" brushRef="#br0" timeOffset="72835.7871">12824 3072 3088 0,'-4'8'68'0,"4"-8"15"0,4 7 2 0,-4-7 1 0,0 0-69 0,0 0-17 16,0 0 0-16,4 7 0 0,4 1 72 0,1-5 12 15,3 1 1-15,0 3 1 0,1 4-61 0,7 0-12 16,1 0-2-16,4 0-1 0,4 8-10 0,4-12 0 15,-5 4 0-15,5 0 0 0,0 0 0 0,0 0 0 16,-4 4 0-16,4-1 0 0,-8 1 0 0,-5-4 0 16,-3 7 0-16,-5-3 0 0,-4 3-12 0,-8 0 12 15,-4 4-12-15,-4 4 12 0,-4 0 0 0,-13 7 0 0,0-8 0 16,-4 5 0-16,1 2 0 0,-5 5 0 0,-4-11 0 16,8-1 8-16,0 5-8 0,0-8 0 0,8 0 0 15,1-8 0-15,-1 5 0 0,13-8 0 0,0 7 8 16,4-7-8-16,4 0 0 0,8-4 8 0,0 0-8 15,4-3 0-15,9 0 0 0,0-4 0 0,8-4 0 16,3 4 0-16,6-4-10 0,7-7-1 0,0-3 0 0,9-8 0 31,-1 0-161-31,1-7-33 0,4-4-7 0</inkml:trace>
  <inkml:trace contextRef="#ctx0" brushRef="#br0" timeOffset="73106.6323">13706 2311 2740 0,'-4'40'78'0,"0"-25"16"0,-1-4-75 0,1 3-19 16,0 1 0-16,0 0 0 0,-4-1 101 0,0 1 17 15,-1 3 3-15,1 4 1 0,0 0-59 0,0 4-12 16,-5-1-3-16,5 12 0 0,-4 0-28 0,3 3-7 16,-3 0-1-16,4 1 0 0,4-5-12 0,0 8-10 15,4-4 2-15,0 8 0 16,0-15-100-16,8 4-19 0,0-8-4 0,4 0-758 0,1-7-152 0</inkml:trace>
  <inkml:trace contextRef="#ctx0" brushRef="#br0" timeOffset="73465.2409">13957 2714 3250 0,'17'29'72'0,"-17"-29"14"0,0 0 3 0,0 11 3 0,-5-11-74 0,5 0-18 0,-4 0 0 0,0 0 0 15,0 0 37-15,4 0 4 0,0-11 1 0,-4 4 0 16,4 7-33-16,-8 0-9 0,0 0 0 0,8 0 0 15,-9 7 0-15,1 8 0 0,-4-1 0 0,3 8-8 16,1-4 0-16,4 12 0 0,-4-1 0 0,8-3 0 16,-4 3 8-16,8-3 0 0,4-4 0 0,-4 0 0 15,9 0 0-15,-1-8 0 0,0 1 0 0,-12-15 0 16,0 0 0-16,21 3-10 0,-1 1 10 0,1-8-13 0,0-3 13 16,-5-4-11-16,1 4 11 0,-1-15-10 0,5 4-1 15,-9-4 0-15,0 0 0 0,-3-8 0 0,-1 1 11 0,-4-4-13 16,0 0 5-16,-4 8 8 0,-4-8-11 15,-4 3 11-15,4 5-8 0,-13 3 8 0,1 11 0 0,-5 3 0 16,1 1 0-16,-1 7 0 16,0 0-27-16,-3 4 0 0,-5 7 0 0,0 0 0 15,8 0-89-15,5 3-17 0,3 1-4 0,5 3-712 16,8 1-143-16</inkml:trace>
  <inkml:trace contextRef="#ctx0" brushRef="#br0" timeOffset="74069.9386">14505 2578 2415 0,'0'0'53'0,"0"7"11"0,0-7 3 0,0 0 1 0,-8 0-55 0,0 0-13 15,-1-3 0-15,1 3 0 0,0-4 97 0,-4 4 17 16,-5-4 3-16,5 4 1 0,-5 4-56 0,1-4-11 16,-1 7-3-16,-3 1 0 0,3 6-28 0,1 5-7 15,-5 3-1-15,5 3 0 0,-1 5-12 0,5 3 11 16,4 3-11-16,-1-3 10 0,5 0-10 0,4 0 0 16,4-7 0-16,9 3 0 0,-5-14 0 0,4-1 0 15,5-3 0-15,3 0 0 0,1-7-9 0,4-4 9 0,-1-4 0 16,5-7 0-16,4 0-18 0,-4-7 3 15,-4 0 1-15,-1-4 0 16,-3 3-12-16,-4-6-2 0,-1 3-1 0,1-7 0 16,-1-1-6-16,0 1-1 0,-3 0 0 0,-1-1 0 15,1 5 8-15,-9 3 0 0,0 3 1 0,0 1 0 0,0 3 27 0,-4 15 0 0,0 0 0 16,-4 0 0-16,0 4 20 0,0 11 8 0,-5 7 3 0,-3 11 0 16,0 3 29-16,3 8 5 0,5 11 2 0,-8 0 0 15,0 4-12-15,3-4-3 0,5 0 0 0,0-1 0 16,-4-6-33-16,0-4-7 0,-1-7-2 0,1 3 0 15,0-3-10-15,-4-1 0 0,-1-10 0 0,1 3 0 16,-5-3-40-16,1-4-14 16,-5-8-2-16,-3 5-874 0,-1-16-174 0</inkml:trace>
  <inkml:trace contextRef="#ctx0" brushRef="#br0" timeOffset="74619.0186">14781 2853 2698 0,'0'0'76'0,"-4"-8"18"0,4 8-75 0,0 0-19 0,0 0 0 0,4 4 0 16,0 3 117-16,-4-7 20 0,0 0 4 0,9 4 1 16,3-4-102-16,0 0-20 0,5 0-4 0,-1 0 0 15,1 0-16-15,-1 0 0 0,1 0 0 0,-5 0 0 16,0 4 0-16,1 3-8 0,-5-7 8 0,0 4 0 15,-4-1-12-15,-4-3 12 0,0 0-12 0,0 0 12 16,-8 15-8-16,0 3 8 0,-9-3 0 0,1 0 0 16,-1 3 0-16,-3-7 0 0,-5 4 0 0,4-4 0 15,1 0 0-15,3 7 0 0,1-11 0 0,4 8 0 16,-1-4 0-16,9-4 0 0,4-7 0 0,0 11 0 16,0-11 0-16,4 11 0 0,9 4 0 0,3-4 0 0,-4-4 0 15,9 0 0-15,0-3 0 0,-1 3 0 0,1 4 0 16,4 0 0-16,-5-11 0 0,1 4 0 0,-5 0 0 15,1 7 0-15,-5-8 0 0,0 5 0 0,-7-1 0 16,-1-3 0-16,-4 3 8 0,-9 0-8 0,1 4 15 0,-4-3-3 16,-5 3-1-16,1-4 0 0,-5 4 5 0,1-4 0 15,-5 1 1-15,4-5 0 16,1 1-88-16,-1-4-17 0,1 3-4 0,-1-3-1 16,4 0-151-16,9-3-29 0,8 3-7 0</inkml:trace>
  <inkml:trace contextRef="#ctx0" brushRef="#br0" timeOffset="75000.9462">15226 2600 2878 0,'-4'-22'82'0,"4"22"17"0,0 0-79 0,0 0-20 0,-4 4 0 0,4 3 0 15,0-7 98-15,0 0 16 0,4 11 3 0,0 7 1 16,-8 1-81-16,4-1-16 0,-4 4-3 0,4 4-1 16,0-1-17-16,0 1 10 0,4-4-10 0,-4 4 8 15,-4-1-8-15,4-3 0 0,4 0 0 0,-4-15 0 16,0 4-24-16,0 0-1 0,0-3 0 0,0-8 0 16,0 0-11-16,0 0-3 0,8-8 0 0,0-3 0 15,5 0 10-15,3-7 1 0,-3-4 1 0,3-4 0 0,5 5 18 16,-5 2 9-16,9-10-10 0,-4 3 10 0,-1 1 8 15,1-1 8-15,-1 4 2 0,1 7 0 0,-5 4 14 16,-3-3 2-16,3 10 1 0,-3-7 0 0,-1 11 3 0,0 4 1 16,1 3 0-16,-5-3 0 0,0 10-12 0,0-3-3 15,1 8 0-15,-5 3 0 0,0 0-13 0,0 0-3 16,0 3-8-16,-4 1 12 0,4 0-12 0,-4-5 0 16,0 1-9-16,0 0-987 15,0-7-196-15</inkml:trace>
  <inkml:trace contextRef="#ctx0" brushRef="#br0" timeOffset="75346.6502">16021 2520 3204 0,'9'7'71'0,"-9"-7"14"0,0 0 3 0,0 0 1 16,0 0-71-16,4 7-18 0,0 4 0 0,0 0 0 0,0 0 54 0,0 4 7 16,8 3 2-16,1 4 0 0,-1 11-35 0,1 4-6 15,3 7-2-15,1 3 0 0,-1 1 0 16,5 3 0-16,-5 0 0 0,-4 8 0 15,5-4 2-15,-9 3 0 0,-4 1 0 0,-4 7 0 16,-4 0-22-16,-4 0 9 0,-4 7-9 0,-13 0 0 0,0 4 12 16,-8-4-12-16,-8 4 12 0,-4 4-3 15,-9-4-33-15,-4 0-5 0,-8 3-1 16,1 1-1044-16,-1-4-209 0</inkml:trace>
  <inkml:trace contextRef="#ctx0" brushRef="#br0" timeOffset="90152.4887">5836 3267 2959 0,'0'0'65'0,"0"0"14"0,0 21 2 0,0-2 2 0,0-19-67 0,0 0-16 0,0 0 0 0,9 11 0 15,-9-11 75-15,0 0 11 0,16 14 2 0,1-10 1 16,3-4-49-16,-3 0-11 0,7 4-1 0,1-4-1 16,4-8-19-16,0 1-8 0,0 3 8 0,8 1-8 15,4-1 0-15,0-11-11 0,0 1 1 0,1 3 0 16,-5-7-188-16,4 3-38 0,-4 4-7 15</inkml:trace>
  <inkml:trace contextRef="#ctx0" brushRef="#br0" timeOffset="90324.086">5746 3732 3171 0,'0'11'70'0,"4"0"14"0,-4-11 4 0,8 7 0 0,-8-7-70 0,25 11-18 15,4-8 0-15,0 1 0 0,4 0 32 0,4-4 2 16,4-8 1-16,0-2 0 0,-4-1-35 0,0-4 0 16,8-3 0-16,-3-4-973 15,-1-4-197-15</inkml:trace>
  <inkml:trace contextRef="#ctx0" brushRef="#br0" timeOffset="90830.6595">4996 3395 2971 0,'0'-48'84'0,"0"48"19"0,0 11-83 0,-4 0-20 15,0 0 0-15,4-7 0 16,0-4 93-16,-9 7 15 0,5 4 2 0,4 4 1 0,-4-4-82 0,4 14-16 16,0 5-3-16,0 6-1 0,0-3-9 0,0 4-12 15,4 3 2-15,0 0 1 16,-4-7-32-16,9 0-7 0,-5-3 0 0,0-5-1 15,4-3-23-15,-4-4-4 0,5-3 0 0,3-4-1 16,-4-4 18-16,-8-7 4 0,0 0 1 0,4-7 0 0,13 0 41 0,-13-4 13 16,-4-8 0-16,4-3-10 0,0-3 34 0,4-12 8 15,5-7 0-15,-5-3 1 0,0-12-3 0,0 4-1 16,5 0 0-16,-1 8 0 0,9 3 5 0,-5 7 1 16,5 4 0-16,-1 7 0 0,1 5-8 0,0 2-2 0,-1 12 0 15,1 7 0-15,-1 11 2 0,5 4 0 0,-8-1 0 16,-1 8 0-16,1 11 1 0,-5 4 0 0,0-1 0 0,1 5 0 15,-5-1-5-15,-4 7-1 0,-4 1 0 0,4-8 0 16,-8 1-6-16,4-5-2 0,-4-3 0 0,0 4 0 31,0-8-82-31,0-3-16 0,-1-1-3 0</inkml:trace>
  <inkml:trace contextRef="#ctx0" brushRef="#br0" timeOffset="94105.9798">21361 1055 2484 0,'0'0'55'0,"0"0"11"0,0 0 2 0,0 0 1 0,0 0-55 0,0 0-14 0,4-7 0 0,0 7 0 16,4-11 112-16,1 3 19 0,3 8 4 0,0 0 1 15,9 0-76-15,-5 8-14 0,9-5-3 0,4 5-1 16,0 10-26-16,0-11-6 0,4 12-1 0,-4 3 0 16,-5-1-9-16,5 1 0 0,-8 4 0 0,-1 0 0 15,-3-8 0-15,-9 8-9 0,-4 3 9 0,-8-11-13 16,-4 8 13-16,-5 3-12 0,-3-3 12 0,-13-1-12 16,-8 5 12-16,-4-1 0 0,0-3 0 0,-1-1 0 15,1 5 0-15,0-5 0 0,8-3 10 0,0 0-10 16,8-4 18-16,5 1-2 0,3-12 0 0,5 4 0 15,4-4 0-15,8-7 0 0,0 0 0 0,8 11 0 16,0-11-16-16,13 8 0 0,-1-8 0 0,13 0 0 16,8 0 0-16,1 0 0 0,3-8 0 0,4 8 0 0,1-11 0 15,-1 8 0-15,1-1-15 0,-1-7-943 16,-3 4-189-16</inkml:trace>
  <inkml:trace contextRef="#ctx0" brushRef="#br0" timeOffset="94319.7884">22115 451 3050 0,'0'0'87'0,"0"0"17"0,0 0-83 0,0 0-21 0,-4 7 0 0,-4 4 0 15,-1 0 64-15,-3 15 9 0,-5-1 2 0,-3 16 0 16,-1 3-55-16,1 7-12 0,-5 4-8 0,0 7 12 15,5 4-21-15,3 3-4 0,1-6-1 0,-1-5 0 32,13-6-111-32,-4-9-23 0,12-10-4 0,0 0-699 0,0-7-140 0</inkml:trace>
  <inkml:trace contextRef="#ctx0" brushRef="#br0" timeOffset="94647.0948">22152 795 3150 0,'0'0'69'0,"0"0"15"0,0 0 2 0,0 0 2 0,-8 7-70 0,0-7-18 15,-1 0 0-15,9 0 0 0,-4 11 39 0,0-3 4 16,4-1 1-16,0 4 0 0,-4 7-44 0,4 4 0 16,4 0 0-16,-4-4 0 0,4 12-16 0,4-16 4 15,-8 5 0-15,9-5 1 16,7 1-28-16,1-8-5 0,-5 4-2 0,9-11 0 15,-5 0-2-15,5 0-1 0,-5 0 0 0,1-18 0 0,-1 3 26 0,1-3 6 16,-5 0 1-16,-4-4 0 0,0-4 16 0,1-3 0 16,-1-4-8-16,-4 4 8 0,0 3 0 0,-4-11 0 15,0 8 0-15,0 3 0 0,-8 1-13 0,0 6 1 16,-9 8 0-16,1-3 0 0,-1 10-1 0,-3 4 0 0,-5 11 0 16,4-4 0-16,5 4 4 0,-1-3 1 0,5 10 0 15,4-11 0 1,-5 8-66-16,13 0-13 0,13-4-2 0,-1 0-1032 0</inkml:trace>
  <inkml:trace contextRef="#ctx0" brushRef="#br0" timeOffset="95026.1007">22597 605 2908 0,'0'0'64'0,"-8"3"14"0,-9 5 2 0,5-1 1 0,-9 0-65 0,5-7-16 0,-5 11 0 0,1-4 0 15,-1 4 58-15,0 8 8 0,1-12 2 0,-1 11 0 0,1 1-52 16,3-1-16-16,5 0 10 0,8 1-10 0,0-8 0 0,4 3 0 16,4-3 0-16,8 0 0 15,4-7-31-15,5 7-1 0,0-11-1 0,3 0 0 16,-3 0-27-16,8-7-6 0,-9-1-1 0,5 5 0 16,-4-5-10-16,-1-3-3 0,-3 4 0 0,-1-4 0 15,1 4 4-15,-1-12 0 0,1 1 0 0,-5 0 0 16,0-1-2-16,5-6 0 0,-5 6 0 0,-3-6 0 15,-1 3 57-15,0 4 11 0,-4-1 10 0,0 12-13 0,-4 7 103 0,0 0 21 16,0 0 4-16,-8 11 1 0,0 15 7 0,0-1 1 16,-5 4 1-16,-7 8 0 0,3 11-14 0,1 3-3 15,-1 4-1-15,1 0 0 0,-5 3-60 0,5 1-12 16,3-4-3-16,1-4 0 0,0-7-24 0,3-7-8 0,-3-1 0 16,0 1 0-1,-1-8-24-15,1 4-12 0,-1-15-3 0,1 1 0 16,-4-1-122-16,3-11-25 0,-7 4-5 0,3-3-1023 0</inkml:trace>
  <inkml:trace contextRef="#ctx0" brushRef="#br0" timeOffset="95431.4817">22725 938 2930 0,'-33'-19'83'0,"29"12"18"15,4 7-81-15,4 0-20 0,-4 0 0 0,4-15 0 16,4 12 86-16,0-8 13 0,1 7 2 0,-1 0 1 16,4-3-78-16,1 4-16 0,-1-1-8 0,-12 4 8 15,0 0-42-15,12 4-8 0,1-1-2 0,-13-3 0 16,0 0-23-16,4 15-5 0,-4-4 0 0,0 7-1 16,-4-11 30-16,-9 12 7 0,1-1 0 0,0-7 1 0,-5 4 35 0,1-4 0 15,-5 7 0-15,4-7 0 0,1 4 17 0,4 3 11 16,-1-7 1-16,1 0 1 0,0 4 22 0,3-8 4 15,5 4 0-15,0-4 1 0,4 4-23 0,0-4-5 16,0-7-1-16,12 11 0 0,1-3-15 0,-1 3-3 16,5-11-1-16,-1 0 0 0,5 0-9 0,-1 0 0 15,-7 0 9-15,7 0-9 0,1 0 0 0,-5 0 9 16,-16 0-9-16,0 0 0 0,0 0 12 0,0 7-4 0,0-7 0 16,-12 11-8-16,-4 7 18 0,-9-10-3 0,-4 10-1 15,4-7 0-15,-4 4-14 0,5-4 9 0,-1-4-9 16,0 4 8-1,9-7-64-15,-1-1-12 0,5 8-4 0,0-11 0 16,12 0-127-16,0 0-25 0,0 0-6 0</inkml:trace>
  <inkml:trace contextRef="#ctx0" brushRef="#br0" timeOffset="95761.3228">23063 685 3132 0,'-5'7'69'0,"-3"-3"15"0,0-4 2 0,0 0 1 0,4 7-70 0,-5-7-17 0,5 0 0 0,-4 0 0 16,8 0 68-16,0 8 9 0,-8-5 3 0,4 5 0 0,4-1-64 0,-5 8-16 15,1-1 0-15,0 5 0 0,0-1 0 0,4 0-20 16,-4-3 4-16,4 3 0 16,0-3-32-16,0-1-5 0,4-3-2 0,4 0 0 15,1 4-6-15,3-15-2 0,-4 0 0 0,5 0 0 16,3-11 19-16,-4 4 4 0,5-4 1 0,-5-7 0 0,5-1 25 0,3 1 5 15,1-8 1-15,0 1 0 0,-1-5 32 16,5 5 6-16,4-5 2 0,-9 8 0 0,1 0 36 0,0 8 8 16,-1 3 2-16,-3 4 0 0,-1 3-18 0,-4 4-3 15,1 4-1-15,-5 10 0 0,0-3-29 0,-8 15-7 16,0-4 0-16,-4 3-1 0,-4 8-9 0,4 4-2 0,-9-8 0 16,1 4 0-16,0-4-8 0,3-3 0 0,1 11 0 15,0-12-1028-15,4 5-204 0</inkml:trace>
  <inkml:trace contextRef="#ctx0" brushRef="#br0" timeOffset="96254.4514">20689 2791 2840 0,'0'11'63'0,"0"-1"13"0,0-10 2 0,0 0 1 0,0 0-63 0,0 0-16 0,0 0 0 0,4-7 0 16,5-7 59-16,7-5 9 0,1 1 1 0,12 0 1 16,-1-15-46-16,5 3-10 0,-4 1-2 0,4 3 0 15,4-3-12-15,-4 11 0 0,-4 0 0 0,0 3 0 16,0 4 0-16,-5 4 0 0,-3-4 0 0,-5 3 0 15,1 8-16-15,-5 0 4 0,-3 4 1 0,3 11 0 16,-8-4 11-16,4 7-8 0,-4 0 8 0,5 8-8 16,-5-1 8-16,0 1 0 0,0-4 10 0,4 0-10 15,5 4 9-15,-5-1-9 0,0-6 8 0,4-5-8 16,1-6 0-16,3 3-14 0,-3-8 2 0,3 1 0 16,1-4-153-1,-5-4-31-15,0 1-5 0,1-5-956 0</inkml:trace>
  <inkml:trace contextRef="#ctx0" brushRef="#br0" timeOffset="96523.468">20537 3135 2923 0,'0'29'64'16,"0"-22"14"-16,0-7 2 0,12-3 2 0,1-5-66 0,3-10-16 0,9-4 0 0,0 0 0 0,8-4 36 0,4 8 4 15,8-4 1-15,-8 4 0 0,4 0-33 0,5-1-8 16,-1 1 0-16,-4 7 0 0,-4 7 0 0,-4 4-12 16,0 8 2-16,-8-1 1 0,-5 0 1 0,1 8 0 15,-5 11 0-15,1 3 0 0,-5 0 8 0,1 4 8 16,-1 0-8-16,-4-4 11 0,9-7 1 0,-5 4 0 16,5 3 0-16,-1-7 0 0,1-11-12 0,3 0 0 15,5 4 0-15,4-15 0 16,8-8-110-16,4-2-21 0,0-9-4 0</inkml:trace>
  <inkml:trace contextRef="#ctx0" brushRef="#br0" timeOffset="97351.0257">22065 2542 2462 0,'-4'25'54'0,"4"-25"11"16,0 0 3-16,0 0 1 0,0 0-55 0,0 0-14 0,0 0 0 0,0 0 0 0,0 0 151 0,0 11 27 16,-4 4 6-16,4-1 0 0,-4 16-98 0,0-8-20 15,-4 18-4-15,4 4-1 0,-5 4-33 0,1 3-6 16,0 4-2-16,4-4 0 0,0 0-12 0,0-7-8 15,4-7 8-15,0-1-8 0,4-6 0 0,0-8 0 16,4 3 0-16,-4-6 0 0,0-8 0 0,9-4-15 16,-9 0 4-16,4-7 1 0,-8 0-10 0,12-7-1 15,-3-4-1-15,3-7 0 0,0-4 3 0,1-8 1 16,-1 1 0-16,5-8 0 0,-5-3 7 0,4-11 2 16,9-4 0-16,0 0 0 0,4-4 9 0,-1 8-8 15,5-4 8-15,-4 11-8 0,4 8 8 0,-8 6 0 16,4 1 0-16,-4 11-8 0,-1 7 8 0,-7 4 0 15,-1 7 0-15,5 7 8 0,-5 4 16 0,-7 7 3 0,3 11 1 16,-4 4 0-16,-8 11-4 0,4 11 0 0,-4 0 0 16,-4 7 0-16,0-3-12 0,-4 0-4 0,4-4 0 15,0-8 0 1,-1-3-56-16,5-4-11 0,5-7-2 0,-1-3-1399 0</inkml:trace>
  <inkml:trace contextRef="#ctx0" brushRef="#br0" timeOffset="105089.2024">22811 2267 2412 0,'0'11'53'0,"0"-11"11"0,0-11 3 0,4-4 0 0,-4 15-54 0,0 4-13 16,-4-4 0-16,4-4 0 0,0 1 120 0,0 3 20 16,-8-11 5-16,4 7 1 0,4 0-66 0,-4-7-14 15,0 4-2-15,-5 7-1 0,1-11-31 0,4 7-7 16,4 4-1-16,-8-3 0 0,0 6-8 0,-1 1-1 15,1 7-1-15,0-4 0 0,0 12-14 0,-5 3 0 16,1 7 0-16,-1 4 0 0,5 11 0 0,0-11 0 16,-4 0 0-16,8 0 0 0,4-8-9 0,4 5 9 15,4-8 0-15,0 3-9 0,9-3-3 0,3-7-1 0,1-1 0 16,4-14 0 0,-1 0-14-16,9-7-2 0,4-4-1 0,0 0 0 15,-4-7-11-15,-4 0-3 0,-4-4 0 0,4 0 0 16,-9-4 13-16,-3-3 3 0,-5-4 0 0,1-4 0 15,-5-7-53-15,0 0-11 0,-8 0-1 0,4 4-1 16,-4 3-3-16,-4 8-1 0,-4 14 0 0,0-3 0 16,-9 7 21-16,5 7 4 0,12 4 1 0,-17 8 0 0,-8 3 54 0,5 3 18 0,3 1-10 15,9 3 10-15,-4 4 0 0,8 4 0 0,0-8 9 0</inkml:trace>
  <inkml:trace contextRef="#ctx0" brushRef="#br0" timeOffset="105274.703">23161 2534 3063 0,'5'44'68'0,"-5"-22"13"0,-5-11 3 0,5 4 2 0,-8-4-69 16,4 0-17-16,-4 0 0 0,4 0 0 15,0-4-19-15,4-7-7 0,-5 4-2 0</inkml:trace>
  <inkml:trace contextRef="#ctx0" brushRef="#br0" timeOffset="110897.8006">23450 1904 2530 0,'4'22'56'0,"-12"-18"11"0,-13-11 2 0,9-1 3 0,12 8-58 0,0 0-14 0,0 8 0 0,-8-1 0 15,3 4 120-15,1-11 22 0,0 7 4 0,4-7 1 16,0 0-67-16,0 0-12 0,4 11-4 0,5-3 0 16,3 3-45-16,0-4-10 0,5 4-1 0,3-7-8 15,5-1 0-15,4 1 0 0,0-4 0 0,0 4 0 16,-1-4-8-16,1 0-3 0,-12 0 0 0,-1 3 0 31,-3 1-13-31,-5 7-4 0,-4 0 0 0,-4-4 0 0,-4 8 13 0,-9 3 3 0,-7-3 0 0,-5 7 0 16,-4 0 12-16,0-4 16 0,-4 0-3 0,5 1-1 15,11 3 7-15,-3 0 1 0,-1-4 0 0,9-3 0 16,-1-1-9-16,5-3-2 0,0 4 0 0,4-15 0 16,4 0-9-16,-4 7 0 0,4 4 9 0,0-11-9 15,4 7 0-15,4 4-15 0,0 8 3 0,-4-12-954 16,4 4-190-16</inkml:trace>
  <inkml:trace contextRef="#ctx0" brushRef="#br0" timeOffset="111070.8995">23557 2538 3186 0,'-21'-4'70'0,"9"15"14"0,8 18 4 0,0-3 1 0,8-8-71 0,-4-10-18 15,-8 6 0-15,8-14 0 0,0 0 39 0,0 0 4 16,0 0 1-16,4 8-1015 0,-4-1-202 0</inkml:trace>
  <inkml:trace contextRef="#ctx0" brushRef="#br0" timeOffset="111444.8874">23887 2077 3232 0,'20'7'72'0,"-7"4"14"0,-13-11 3 0,12 0 1 0,-4 0-72 0,0 0-18 0,5-8 0 0,-1 5 0 16,-12 3 32-16,17-4 4 0,-1 1 0 0,9-8 0 15,-9 11-36-15,5-8 0 0,-1 8 0 0,-3 0 0 16,-5-11-23-16,1 11-5 0,-1 11 0 0,0-11-1 15,-8 4-8-15,-4-4-2 0,0 7 0 0,-4 4 0 16,0 4 27-16,-8 3 12 0,4-11-12 0,-5 8 12 16,-7 3 0-16,-1-3 10 0,9 0 1 0,-5-4 0 15,1 7 14-15,3-11 3 0,1 4 1 0,0-7 0 0,3 11-6 16,1-4-2-16,0 3 0 0,0 1 0 0,4-4-13 16,-1 7-8-16,-3-3 8 0,8-1-8 0,0 5 0 15,0-8 8-15,4 3-8 0,0 1 0 0,1-4 0 0,3 0 0 16,4 0 0-16,-4 0 8 0,1-4-8 0,3 1 0 15,-4-8 0-15,-8 0 0 0,17 3 0 0,-5-3 0 16,-12 0-10-16,0 0 10 16,0 0-155-16,0 0-24 0,0 0-5 0</inkml:trace>
  <inkml:trace contextRef="#ctx0" brushRef="#br0" timeOffset="111610.0537">23961 2765 3576 0,'-54'-18'102'0,"46"25"21"0,12 15-99 0,4-4-24 0,-8-7 0 0,4 0 0 15,-4 4 58-15,0-8 6 0,0-7 2 0,0 0 0 16,5 4-76-16,3-4-15 0,-4-8-3 0,4 1-1047 16,4-4-209-16</inkml:trace>
  <inkml:trace contextRef="#ctx0" brushRef="#br0" timeOffset="174612.2603">13360 13153 2198 0,'-4'-51'62'0,"-1"36"14"0,5 15-60 0,0 0-16 0,-8 11 0 0,0-4 0 16,8-7 134-16,0 0 24 0,-8 0 5 0,8 0 1 15,0 4-59-15,0-4-11 0,0 0-2 0,12 0-1 16,0 0-35-16,9-4-8 0,0 4 0 0,8 0-1 15,-1-3-7-15,5 3 0 0,0-4-1 0,0 4 0 16,4 0-19-16,0-4-3 0,0 4-1 0,5 4 0 16,-1-4-16-16,0 4 8 0,0-1-8 0,5-3 0 15,7-3 0-15,-3-1 0 0,-5 0-10 0,-4 1 10 16,4-1-164-16,-3 0-26 16,-9 1-5-16</inkml:trace>
  <inkml:trace contextRef="#ctx0" brushRef="#br0" timeOffset="174803.7014">13368 13413 3081 0,'0'11'68'0,"4"0"13"0,4 0 3 0,1 0 4 0,7-8-71 0,5 1-17 16,-5 0 0-16,13 3 0 0,4-7 49 0,4 0 7 15,4 0 0-15,5-7 1 0,3 3-36 0,5-3-7 16,3-4-2-16,5-4 0 0,0 8-12 0,4-8 0 0,-4 1 0 0,-1-5 0 31,-7-3-103-31,-1 4-23 0,-7-4-5 0</inkml:trace>
  <inkml:trace contextRef="#ctx0" brushRef="#br0" timeOffset="175087.7679">13941 12681 3445 0,'0'11'76'0,"0"3"15"0,0-14 3 0,4 15 3 0,0-4-77 0,4 0-20 0,4 0 0 0,1 0 0 15,3 3 37-15,9 5 4 0,8 3 1 0,4 3 0 16,0-3-27-16,0 8-6 0,4-5-1 0,-3 4 0 16,3 1-8-16,0 3 0 0,-4-4 0 0,0 8 0 15,0-4 0-15,0 3 0 0,-12 1 0 0,-4-1 0 0,-9 1 0 0,0 0 0 16,-3 3 0-16,-14 0 0 0,-7 4-9 0,-4 0 9 15,-13 0-12-15,-4 4 12 0,-17-1 0 16,1-3 0-16,-9 4 0 0,-4-8 0 0,1 4 0 16,-1-7 0-16,8-4 0 0,9-8 0 15,12-6-116-15,8-1-20 0,5-15-4 0</inkml:trace>
  <inkml:trace contextRef="#ctx0" brushRef="#br0" timeOffset="186682.7086">16174 12684 2165 0,'0'0'61'0,"0"0"14"0,0 0-60 0,0-7-15 0,0 7 0 0,0 0 0 0,-4 0 148 0,4 0 28 16,0 0 4-16,0 0 2 0,-4 0-82 0,4 0-16 15,4 11-3-15,-4 0-1 0,0 3-40 0,-4 8-9 16,4 11-2-16,0 8 0 0,-5 3-10 0,5 3-3 16,-4 4 0-16,4 8 0 0,0 3-8 0,-4 1-8 15,0 2 12-15,4-2-12 0,-4-5 8 0,4-6-8 16,0-1 0-16,0-7 0 15,0-8-17-15,0 1-7 0,4 0-2 0,4-8 0 16,1-7-153-16,-1-4-30 0,4-3-7 0</inkml:trace>
  <inkml:trace contextRef="#ctx0" brushRef="#br0" timeOffset="186996.993">16516 13149 3088 0,'0'0'68'0,"-4"8"15"0,-5 3 2 0,1-4 1 0,0 0-69 0,-4 4-17 0,3 0 0 0,1 0 0 16,-4 0 66-16,8 4 10 0,-5-1 1 0,5 5 1 16,4-1-55-16,0 4-11 0,8-7-3 0,-3 3 0 15,7 0-9-15,-4 1 0 0,0-5-12 0,5 1 12 16,7-4-76-16,5-4-7 16,4-3-1-16,-4-1-1 0,-5-3 22 0,1-3 5 0,-1-5 1 0,-3 5 0 15,-5-8 0 1,-3 4 0-16,-5-4 0 0,0-8 0 0,-4 1 57 0,-4-4 0 0,-5 0 0 0,-3-4 8 15,0-3 16-15,-5 3 3 0,-3-3 1 0,-1 4 0 16,-4 6-12-16,5 1-1 0,-1 3-1 0,5 4 0 16,-1 11 1-16,1 0 0 0,-1 4 0 0,1 3 0 0,3 8-15 15,5 3 0-15,0-3 0 0,4 3 0 0,4-7-12 16,8 4-1-16,0-1-1 0,9-6-833 16,3 3-166-16</inkml:trace>
  <inkml:trace contextRef="#ctx0" brushRef="#br0" timeOffset="187418.5915">16990 12988 2980 0,'-25'11'66'0,"17"-7"14"0,-5-1 2 0,1 1 1 0,4 3-67 0,-5-3-16 0,5 0 0 0,-4 3 0 16,-1 4 67-16,1 0 9 0,-5-4 3 0,5 8 0 15,4 0-57-15,-5 7-11 0,1-4-3 0,4 4 0 16,4 4-8-16,4-5 0 0,-4 5-10 0,8 0 10 31,0-1-34-31,4-3-1 0,0 0 0 0,5-3 0 16,-5-5-21-16,8-3-4 0,-3 0 0 0,3-3-1 0,1-5 15 15,3 1 3-15,-7-8 1 0,3 1 0 0,1-5 29 0,-1 5 13 0,-3-5-12 0,3-3 12 16,-8-3-12-16,5-5 12 0,-1 1-12 0,-4-4 12 16,0-7-12-16,-3-1 12 0,-1 1-10 0,0-4 10 15,0 0-9-15,-4 0 9 0,0 4-8 0,-4 7 8 16,8 0 0-16,-4 7 19 0,-4 4-3 0,8 4-1 15,-4 7 36-15,0 0 7 0,0 11 2 0,4 7 0 16,0 8 0-16,0 7 0 0,5 7 0 0,-5 12 0 16,0-1-8-16,0 7-2 0,0 1 0 0,0 0 0 15,-4-5-26-15,0 1-4 0,4-7-2 0,0 3 0 0,-4-3-18 16,-4-4 10-16,4 0-10 0,0 0 8 0,0-4-8 0,-4 0-9 16,-4-3 9-16,-4-8-13 15,-5 4-58-15,-4-7-11 0,-7-4-2 0,3-8-1 16,-4-3-126-16,0-7-25 0,0-8-4 0,1-14-904 15</inkml:trace>
  <inkml:trace contextRef="#ctx0" brushRef="#br0" timeOffset="187776.7062">17327 13025 3192 0,'-4'11'91'0,"4"-11"18"0,0 0-87 0,0 0-22 0,0 0 0 0,0 7 0 16,0 4 80-16,4-4 12 0,-4 4 3 0,9 0 0 16,-5 0-55-16,0 4-12 0,0 7-1 0,0 0-1 15,0 4-26-15,-4-1 8 0,4 4-8 0,0-3 0 16,1 0 0-16,-1-1 0 0,0-3 0 0,-4-3-11 16,4-1-19-16,-4-3-4 15,4-1-1-15,0 1 0 0,-4-15-22 0,0 0-5 16,0 0-1-16,0 0 0 0,0 0 23 0,0 0 4 0,4-11 0 0,0-7 1 15,1-8 24-15,3-7 11 0,0 0-10 0,0 0 10 16,5-4 10-16,-5 4 8 0,4 1 2 0,1 2 0 16,-1 8 6-16,4 4 2 0,-3 3 0 0,3 4 0 15,5 4 5-15,-5 7 2 0,1 7 0 0,3 4 0 16,-3 4-17-16,-1 3-3 0,5 8-1 0,-5-4 0 0,1 7 2 16,-5 4 1-16,-3-4 0 0,-5 4 0 0,-4-3-17 15,4-5 0-15,4 1 0 0,0 0 0 16,0-4-129-16,-3-4-27 0,3-7-4 0</inkml:trace>
  <inkml:trace contextRef="#ctx0" brushRef="#br0" timeOffset="187970.2123">18275 12930 3009 0,'-8'21'66'0,"4"-13"14"0,4-8 2 0,0 0 3 0,0 0-68 0,4 11-17 0,0-4 0 0,0-3 0 16,0 3 74-16,8-3 11 0,5-1 3 0,-1 1 0 16,-3-4-60-16,3 4-11 0,-3-1-2 0,7-3-1 15,1 0-74-15,8 0-16 0,-5-3-2 0,-3-1-875 16,0 0-175-16</inkml:trace>
  <inkml:trace contextRef="#ctx0" brushRef="#br0" timeOffset="188148.4573">18254 13387 3083 0,'0'0'88'0,"0"19"18"0,0-19-85 0,0 0-21 15,9 11 0-15,-5-4 0 0,4 0 94 16,8 0 14-16,1-3 4 0,8-4 0 0,-1 0-66 0,5-7-13 16,8-1-2-16,0 1-1 0,9-4-22 0,-1-3-8 15,-4-1 0-15,0-3 9 16,1-4-147-16,3-4-30 0,0 0-5 0,-12 8-2 0</inkml:trace>
  <inkml:trace contextRef="#ctx0" brushRef="#br0" timeOffset="188747.2043">19581 13036 3020 0,'0'0'67'0,"0"0"13"0,0 0 4 0,0 0 0 0,0 0-68 0,0 11-16 15,0-4 0-15,0 4 0 0,4-4 79 0,0 8 12 16,0-4 2-16,1 11 1 0,-1 0-62 0,-4 11-12 15,4 3-2-15,-4 5-1 0,4-5-17 0,0 8 0 16,-4 0 0-16,0-3 0 0,-4-5 0 0,4-3 0 16,0 0 0-16,0-4 0 0,-4-3 0 0,0-4-14 15,4-4 2-15,0 1 1 0,0-8-8 0,4-4-1 16,-4-7-1-16,0 0 0 0,0 0-3 0,4-4-1 16,0-7 0-16,4-3 0 15,5-8-3-15,3-8-1 0,1-3 0 0,-5-11 0 0,4-3 15 0,9-1 3 16,-4-7 1-16,3 4 0 0,-3 0 10 0,0 10 0 0,3 5 0 15,-7 7 0-15,-1 7 14 0,-3 7 5 0,-1 4 1 16,0 7 0-16,1 8 19 0,-1 7 4 0,1 7 1 0,-1 8 0 16,-4 7-12-16,4 7-1 0,-3 4-1 0,-1 7 0 15,-8-3-14-15,4 7-2 0,0-8-1 0,-4-3 0 16,-4-3-13-16,4-8 0 0,4 0 0 0,0-8-1027 16,0-3-201-16</inkml:trace>
  <inkml:trace contextRef="#ctx0" brushRef="#br0" timeOffset="189162.0543">20525 12593 2411 0,'-9'-55'68'0,"5"51"16"0,4 15-68 0,-4 0-16 16,0-4 0-16,-4-3 0 0,4-4 128 0,-5 4 21 15,1-4 5-15,-4 3 1 0,-1 1-72 0,1 3-15 0,0 4-2 0,-5 4-1 16,1-4-38-16,-1 11-8 0,1 0-2 0,3 0 0 16,1 7-9-16,4 0-8 0,4 1 12 0,4-1-12 15,4 0 8-15,4 1-8 0,0-5 0 0,9-6 0 16,-1-1 0-16,5-4 0 0,4-3 0 0,-5 0 0 15,5-3 0-15,0-8 0 0,-5 0 0 16,5-4-9-16,0-3 0 0,-5-1 0 0,1 1 0 0,-5-7 0 16,1-1 9-16,-1-3-13 0,-3-4 5 0,-5 0 8 15,4-8-8-15,-4-3 8 0,1 4 0 0,-5-8 0 16,-4-6 0-16,0 2 0 0,0 5 0 0,-8 3 0 16,-1 0-13-16,1 11 1 0,0 7 1 0,-4 4 0 15,-5 4-4-15,-4 14-1 0,5 4 0 0,-1 4 0 16,5 7-28-1,0-4-7-15,-1 4-1 0,9 0-815 0,8 4-163 0</inkml:trace>
  <inkml:trace contextRef="#ctx0" brushRef="#br0" timeOffset="189352.5148">20924 12878 3441 0,'0'11'76'0,"-4"4"15"0,4-15 3 0,0 11 3 0,-4 0-77 0,0-4-20 16,-4 0 0-16,8 1 0 0,-5-1 17 0,5-7 0 15,0 11 0-15,-4-4 0 16,8 1-129-16,1-1-27 0,-1-3-5 0,4-1-1268 0</inkml:trace>
  <inkml:trace contextRef="#ctx0" brushRef="#br0" timeOffset="189790.6129">21295 12497 2217 0,'-4'63'48'0,"0"-49"11"0,4-14 1 0,0 0 4 0,0 0-52 0,0 0-12 0,0 0 0 0,0 0 0 16,0 0 38-16,0 0 5 0,0 0 1 0,0 0 0 15,0 0-18-15,8-3-3 0,-4-5-1 0,0 5 0 16,0-1 39-16,-4-3 8 0,0 3 2 0,0-3 0 16,0 7 23-16,-4-4 5 0,0 0 1 0,0 1 0 15,-4-1-38-15,4 4-7 0,-5 4-2 0,1-1 0 16,-4 1-29-16,-1 3-5 0,5 4-2 0,0 0 0 16,-4 0-17-16,7 8 0 0,-3 6 8 0,8 1-8 15,0 0 0-15,0-1 0 0,4-3 0 0,5 4 0 0,-1-8 0 16,0 4 0-16,4-7 0 0,5-1 0 0,-1-3 0 15,1 0 0-15,-1 0 0 0,1-7 0 0,-1 0 0 16,5-1 0-16,-9-3 0 0,5 0 0 0,-1-3 0 16,1-1 0-16,-1-3 0 0,-3-1 0 0,-5-3 0 0,4-3-9 15,-4-1 9-15,5-3-8 0,-5-4 8 0,-4-4-12 16,0-3 12-16,-4-4-12 0,0 4-7 0,-4-4-1 16,0 3-1-16,-4 8 0 0,4 0 5 0,-9 8 2 15,1-1 0-15,-5 11 0 16,1 1-16-16,-1 10-3 0,5 0-1 0,0 4 0 15,-5 0-118-15,9 0-24 0,8 4-5 0,0-4-987 0</inkml:trace>
  <inkml:trace contextRef="#ctx0" brushRef="#br0" timeOffset="189970.1632">21831 12391 3456 0,'0'37'76'0,"0"-26"16"0,0-4 4 0,0 4 0 0,0-4-77 0,0 4-19 0,4 4 0 0,-4 3 0 16,0 1 32-16,-4 6 2 0,4 5 1 0,0 6 0 15,0 5-35-15,-4 2 0 0,4 5 0 0,-5 0-1056 16,10-1-216-16</inkml:trace>
  <inkml:trace contextRef="#ctx0" brushRef="#br0" timeOffset="190629.4013">18959 13021 2358 0,'0'0'52'0,"0"0"10"0,0 0 2 0,0 0 3 0,0 0-54 0,0 0-13 0,0 0 0 0,0 0 0 0,-8 4 117 15,-1-1 21-15,5 1 4 0,4-4 1 0,-8 0-65 0,0 4-13 16,-5-4-2-16,5 0-1 0,0 3-28 0,-4 1-6 15,3-4 0-15,1 7-1 0,-4 1-8 0,-5 3-2 16,9 0 0-16,-4 11 0 0,3 7-9 0,-3 4-8 16,4 3 12-16,0 8-12 0,4 4 10 0,4 0-10 15,-5-1 8-15,10-3-8 0,3-4 12 0,4-3-2 16,-4-4-1-16,5-4 0 0,-1-3-1 0,5-8-8 16,3 1 12-16,5-5-4 0,0-6-8 0,-1-5 10 15,5-3-10-15,-4-3 10 0,4-8-10 0,-5 0 8 16,5-4-8-16,-4-3 8 0,0-4-8 0,-5-4 0 15,-7-3 0-15,3-1 0 0,-8-6 0 0,1-1 0 0,-9-7 0 16,0 0 0-16,0-3 0 0,-9-5 0 0,1 5-14 16,-4 3 5-16,-1 0-3 0,-3 7 0 0,4 8 0 15,-13 3 0-15,0 8 3 0,5 7 0 0,3 7 0 0,-4 8 0 16,1 3-10-16,-5 8-1 0,5 0-1 0,-1 7 0 31,4-4-87-31,5 4-16 0,4 0-4 0,8 0-1168 0</inkml:trace>
  <inkml:trace contextRef="#ctx0" brushRef="#br0" timeOffset="190938.9052">19598 12439 2851 0,'-13'44'63'0,"9"-33"13"0,-4 0 2 0,8-11 2 0,0 0-64 0,0 0-16 16,0 0 0-16,-13 3 0 0,5 1 91 0,-4 0 15 16,-1-1 3-16,1 1 1 0,-4 3-59 0,3 4-12 15,-3 4-3-15,-1 3 0 0,1 1-20 0,-5 6-5 16,1 12-1-16,-1 7 0 0,5 7-10 0,-9 11 0 16,4 8 0-16,-3 3 0 0,3 11 0 0,4 8 0 15,5 3 0-15,4 0 0 0,4-7 0 0,8-4 0 16,8-10 0-16,5-1-11 15,7-4-57-15,5-6-11 0,12-5-2 0,5-10-1 16,3-4-44-16,9-4-9 0,4-7-1 0,8-7-701 0,0-12-140 16</inkml:trace>
  <inkml:trace contextRef="#ctx0" brushRef="#br0" timeOffset="191371.4388">22218 12307 2740 0,'0'0'78'0,"-8"-4"16"0,-1 8-75 0,9-4-19 16,0 0 0-16,0 0 0 0,0 0 86 0,0 0 14 15,0 0 2-15,9 4 1 0,-1 7-41 0,8-4-8 16,-3 4-2-16,3 7 0 0,5 4-19 0,-1 8-4 0,5 6-1 15,-8 12 0-15,-1 10 2 0,1 12 0 0,-1 10 0 0,-4 5 0 16,-3-1 4-16,-9 7 1 0,0 8 0 16,-13-3 0-16,1-1-14 0,-13 4-2 15,-4-4-1-15,-8 0 0 0,-8-7-18 0,-4 3 10 16,-5 1-10-16,-4 0 8 16,1-12-80-16,3 1-17 0,-8-8-3 0</inkml:trace>
  <inkml:trace contextRef="#ctx0" brushRef="#br0" timeOffset="197563.7778">13928 15716 2530 0,'0'0'56'0,"0"0"11"0,-4-4 2 0,4 4 3 0,0 0-58 0,-12 4-14 0,-1 3 0 0,13-7 0 15,0 0 137-15,0 4 25 0,-4 3 5 0,4-7 1 16,0 11-72-16,0-3-13 0,4-12-3 0,-8 8-1 16,0-4-39-16,8 3-8 0,5 1-2 0,-9-4 0 15,16 0-18-15,9 0-3 0,4 4-1 0,8-1 0 16,4-3-8-16,0 4 0 0,4 0 0 0,1-1 0 15,-1 5 0-15,0-5 0 0,1-3 0 0,-1 4 0 16,-4 3-90 0,-8 1-17-16,-4-1-3 0,0 4-876 0,-4-4-175 0</inkml:trace>
  <inkml:trace contextRef="#ctx0" brushRef="#br0" timeOffset="197746.7818">13990 16163 3186 0,'-16'3'70'0,"16"-3"14"0,-13 8 4 0,13-8 1 0,0 0-71 0,0 7-18 16,-8 4 0-16,8-11 0 0,0 0 50 0,0 0 6 16,0 0 2-16,29 4 0 0,4 3-42 0,4-7-8 15,0-4-8-15,4 1 12 0,4-5-12 0,5 5 0 16,-5-8 0-16,5 3 0 0,-1 1-12 0,1 3-2 16,-9-7 0-16,4 0-989 15,-12 0-197-15</inkml:trace>
  <inkml:trace contextRef="#ctx0" brushRef="#br0" timeOffset="198036.2602">14258 15441 3348 0,'0'0'74'0,"-4"4"15"0,0 3 3 0,4-7 1 0,0 0-74 0,0 0-19 0,4 4 0 0,4 0 0 16,0-4 38-16,9 3 4 0,3 1 1 0,1 0 0 15,4 3-31-15,8 0-12 0,8 4 8 0,-4 0-8 16,0 0 0-16,0 4 0 0,0-4 0 0,0 7 0 16,-4 1 0-16,-4 2 0 0,0-6 0 0,-4 7 0 15,-9 4 0-15,1 3 0 0,-9-3 0 0,-4 7 0 16,-4 11 0-16,-4-1 0 0,-4 5 0 0,-9-4 8 16,-8-4 0-16,-3 4-8 0,-1 4 12 0,0-4-4 15,0-4-8-15,0 0 0 0,9-3 0 0,-5-4 0 16,4-7-95-16,5-8-17 15,3-3-4-15,5-5-864 0,8-10-172 0</inkml:trace>
  <inkml:trace contextRef="#ctx0" brushRef="#br0" timeOffset="198485.9217">15469 15760 2977 0,'-4'-18'65'0,"4"7"14"0,0 3 2 0,0 8 3 0,0 0-67 0,0 0-17 0,0 0 0 0,8 11 0 16,-4-3 72-16,1 10 10 0,-1 4 2 0,0 4 1 15,0 6-41-15,0 5-9 0,0 11-2 0,-4-8 0 16,0-3-19-16,4-1-4 0,-4 1-1 0,4-4 0 16,1-4-9-16,-1-7 0 0,4 0 0 0,-4-7 0 15,4-1-13-15,-4-3-5 0,0-11-1 0,5 0 0 16,-5 4-34-16,4-4-7 16,0-11-2-16,1-4 0 0,-1-7-2 0,-4-3 0 15,4-5 0-15,0-6 0 0,-3-4 39 0,7-8 7 0,0-3 2 0,1-1 0 16,-5 5 16-16,8 7 17 0,-3 7-3 0,3 7-1 15,1 0 16-15,3 12 3 0,-7-5 1 0,3 12 0 16,-4 0 7-16,1 10 0 0,-9 8 1 0,4 8 0 16,5 3-1-16,-1 3-1 0,-4 8 0 0,-4 4 0 15,0 7-21-15,0-4-4 0,5 0-1 0,-9-7 0 16,0 0-49-16,4 0-9 0,4-4-3 16,0-3-917-16,5-8-184 0</inkml:trace>
  <inkml:trace contextRef="#ctx0" brushRef="#br0" timeOffset="198723.4896">16244 15145 3283 0,'-13'22'72'0,"9"-11"16"0,4-4 2 0,-4 0 2 0,0 1-74 0,0-1-18 0,0 4 0 0,0 0 0 16,0 4 44-16,-1 3 6 0,-3 4 1 0,4 7 0 15,0 4-39-15,0 7-12 0,-4 4 8 0,8 8-8 16,-4 3 0-16,4 3 0 0,0 8-8 0,4-4 8 31,4-7-84-31,0 0-10 0,4 0-2 0,-3-11-1 16,-1 0-77-16,4-4-15 0,5-3-3 0,-5-8-998 0</inkml:trace>
  <inkml:trace contextRef="#ctx0" brushRef="#br0" timeOffset="199047.1395">16573 15734 3150 0,'-20'-3'69'0,"7"3"15"0,1 0 2 0,0 3 2 0,-1 5-70 0,5 3-18 15,0 3 0-15,0 5 0 0,4-5 58 0,-5 5 8 16,9-1 2-16,-4-4 0 0,8 5-51 0,0 3-9 16,1 3-8-16,7-3 9 0,0-3-9 0,9-1 0 15,-1 4-10-15,5-7 10 16,0-1-40-16,4-3-1 0,-5 0-1 0,1-11 0 15,0-3-9-15,-5-1-1 0,1-7-1 0,-9 0 0 0,1-4 31 0,-1-3 6 16,-4 0 2-16,-8-1 0 0,0 1 14 0,0-8 16 16,-4-3-3-16,-8-8-1 0,-5 5 8 0,1-5 2 15,-1 4 0-15,-3 7 0 0,-1 4-22 0,5 4 9 16,-5 3-9-16,9 12 0 0,-5 6-11 0,5 1-9 0,-4 0-1 16,3 3-1-1,9 8-10-15,0 3-3 0,4-3 0 0,0-1 0 16,8 1-5-16,0 0-2 0,1-1 0 0,3-3 0 15,4 4-98-15,1 0-19 0,-1-4-4 0,1-1-561 0,-5-6-113 0</inkml:trace>
  <inkml:trace contextRef="#ctx0" brushRef="#br0" timeOffset="199413.6814">17109 15573 2941 0,'-4'8'64'0,"0"-8"14"0,-4-8 2 0,-5 8 4 0,1-3-68 0,-1 6-16 0,1 1 0 0,0 0 0 16,-1 3 84-16,1 4 14 0,-4-4 2 0,3 8 1 15,-3-1-68-15,3 5-13 0,-3-1-4 0,8 4 0 16,-5 7-16-16,5 1 0 0,0 6 0 0,4-6 0 16,0 2 0-16,8-6-12 0,0 0 12 0,4-4-12 15,0-4-4-15,5 0-1 0,-1-7 0 0,9 0 0 16,-5-7 0-16,9-4 0 0,-5-4 0 0,1-3 0 0,0 0 5 16,-5-4 0-16,1-4 1 0,3-3 0 0,-3-4-3 15,-1-4-1-15,-4 0 0 0,-3 1 0 16,-1-4-13-16,4-1-4 0,-3-10 0 0,-5 3 0 15,-8 4 12-15,4 0 1 0,4 4 1 0,-8 7 0 0,-1 4 34 0,5 7 8 16,-4 4 0-16,4 7 1 0,0 0 28 0,-4 11 6 16,0 7 1-16,4 8 0 0,4 14-18 0,0 7-3 15,0 5-1-15,5 6 0 0,-5 12-10 0,4-4-1 16,4-4-1-16,-8-7 0 0,5-4-18 0,-1 0-8 0,0 1 8 16,-4-8-8-16,0-4 0 0,1-3 0 0,-1-5 0 0,-4-2 0 15,0-5-12-15,-4-3 0 0,-5-3-1 0,1-5 0 31,0-3-83-31,-9-7-17 0,1-8-3 0,-1-10-832 0,1-5-165 0</inkml:trace>
  <inkml:trace contextRef="#ctx0" brushRef="#br0" timeOffset="199747.3542">17467 15522 3052 0,'-4'-4'68'0,"4"4"13"0,0 0 3 0,0 8 1 0,-4-1-68 0,8 4-17 0,0 0 0 0,5 4 0 16,-5-1 56-16,0 1 8 0,0-1 2 0,4 8 0 16,1 4-38-16,3-4-8 0,-8 0-2 0,0-4 0 0,4 1-18 0,1 3 0 15,-5-8 0-15,0-3 0 16,-4-11 0-16,4 8-22 0,4-1 3 0,-8-7 1 16,0 0-14-16,4 0-2 0,5-4-1 0,-9 1 0 0,0-5 12 0,4 1 3 15,-4-4 0-15,8-7 0 0,-4-4 10 0,0 0 10 16,0-8-13-16,5 1 5 0,-1 0 8 0,4 0-12 15,-4-1 12-15,5 8-12 0,3 0 12 0,1 8 11 16,-1 3-3-16,1 3 0 0,-17 8 20 0,16 0 3 16,9 11 1-16,-5 0 0 0,-3 8 8 0,8 10 1 15,-9 0 1-15,5 4 0 0,-9 4-17 0,5 3-3 16,-5-7-1-16,0 0 0 0,1-4-21 0,-1-3 0 16,-4-4 0-16,5 0-1016 0,3-8-197 15</inkml:trace>
  <inkml:trace contextRef="#ctx0" brushRef="#br0" timeOffset="200013.2074">18510 15449 3060 0,'0'0'68'16,"0"0"13"-16,0 0 3 0,-8-4 1 0,3 4-68 0,5 0-17 0,0 0 0 0,-4 0 0 16,0 0 72-16,4 0 10 0,0 0 2 0,8-4 1 15,5 1-63-15,-1-1-13 0,1-3-9 0,7-1 12 0,1 1-21 0,3 0-4 16,-3-4-1-16,4 0 0 16,0-4-138-16,-1 4-27 0,-3-3-5 0,-5 6-693 15,5 1-139-15</inkml:trace>
  <inkml:trace contextRef="#ctx0" brushRef="#br0" timeOffset="200155.0619">18613 15709 3027 0,'-8'-22'67'0,"8"22"13"0,0 0 4 0,-5 3 0 0,-3 1-67 0,8-4-17 0,0 0 0 16,0 0 0-16,0 0 74 0,13 4 11 0,-1-1 3 16,-12-3 0-16,16-3-63 0,9-1-12 0,-4 0-2 0,3-3-1 31,5-8-50-31,8-7-9 0,-4 0-3 0,9 0-918 0,-1-7-184 0</inkml:trace>
  <inkml:trace contextRef="#ctx0" brushRef="#br0" timeOffset="200844.7935">19495 15222 1720 0,'0'0'38'0,"0"0"8"0,0 0 2 0,0 0 0 0,-5-11-39 0,5 11-9 16,-4-11 0-16,0 0 0 0,0 3 156 0,4 8 30 16,0-14 6-16,-4 3 0 0,4-4-60 0,0 4-12 15,-4 0-2-15,4 11-1 0,0-7-43 0,0 7-9 16,-4-15-1-16,4 15-1 0,-9-7-12 0,5 0-3 16,-4 7 0-16,4-4 0 0,-8 4-2 0,-1 0-1 15,5 4 0-15,-4-1 0 0,-1 1-10 0,1 3-3 0,4 1 0 16,-5-1 0-16,5 0-12 0,0 4-4 0,-5 0 0 15,9 4 0-15,-4-4-16 0,0 3 10 0,0 5-10 0,4-5 8 16,-1 1-8-16,1 3 0 16,4 1 0-16,0-1 0 0,0 0 0 0,4 1 0 0,-4 3 0 15,5-1 0-15,-5-2 0 0,4-1 0 0,0-3-9 0,0 3 9 16,0-3 0-16,-4-1 0 0,4 5 0 0,0-1 0 16,0-3 0-16,-4 3 8 0,4 4-8 0,-4 4 12 15,5-5 4-15,-1 5 0 0,0 0 0 0,4 3 0 16,-4 0-16-16,9 1 9 0,-1-1-9 0,0-3 8 15,5-1-8-15,-1 1 0 0,13 3 0 0,0-7 0 16,0-4 0-16,0-3 0 0,-1-4 0 0,1-4 0 16,4-3 0-16,0-4 8 0,4-4-8 0,-4-3 12 15,-4-8-12-15,4 1 0 0,-4-5 0 0,-4-6 0 16,-1 3 0-16,-3 0 0 0,-5 0 0 0,-7-7 3 16,-1-4-3-16,0 0 0 0,0-8 0 0,-12 1 0 15,0 0 0-15,-4-4-12 0,-4-7 12 0,-5-1-13 0,1-3-1 16,-5 4 0-16,-4 7 0 0,5 0 0 0,-5 8 3 15,-4 6 1-15,-4 5 0 0,0 6 0 0,0 12 10 0,-8 0-13 16,0 10 5-16,0 5 8 0,4 6-16 0,-5 8 5 16,5 0 1-16,0 4 0 15,4 3-58-15,13-3-12 0,3 0-3 0,13-8-908 16,4 0-181-16</inkml:trace>
  <inkml:trace contextRef="#ctx0" brushRef="#br0" timeOffset="201224.5738">20327 14995 2509 0,'-17'-4'55'0,"9"0"11"0,8 1 2 0,-8-5 4 15,0 5-58-15,3-1-14 0,-7 0 0 0,4 4 0 16,4-3 112-16,-4 3 19 0,-9 0 4 0,17 0 1 16,-4 7-50-16,-8 4-10 0,-1 4-1 0,1 3-1 15,-5 4-30-15,1 7-5 0,-1 8-2 0,-3 3 0 0,-1 8-17 16,5 3-4-16,-1 8-1 0,5-1 0 0,0 4-15 0,7 1 0 15,1-1 8-15,8 0-8 0,5-7 0 16,3 0-8-16,9-4 8 0,-1-7-13 16,5-4-61-16,0-3-12 0,-1-8-2 0,9-3-1 15,4 0-36-15,-4-8-7 0,0-7-2 0,0-4-708 16,-4-3-142-16</inkml:trace>
  <inkml:trace contextRef="#ctx0" brushRef="#br0" timeOffset="201573.7467">20434 15324 3281 0,'-4'19'93'0,"4"-16"20"0,4-6-90 0,0-1-23 0,-4 8 0 0,0-4 0 15,0 3 83-15,0-3 12 0,0 0 2 0,0 7 1 16,4 8-49-16,-8 3-9 0,4 4-3 0,4 4 0 16,-4 0-29-16,0-1-8 0,4 5 0 0,0-1 0 15,1-3-9-15,3-1-3 0,0-7-1 0,0 1 0 16,-4 3-26-16,9-4-5 0,-5-3 0 0,0-4-1 15,5-8 5-15,-5 1 0 0,4-8 1 0,1 1 0 16,-1-5 21-16,-4 1 4 0,0 0 1 0,1-8 0 16,3-3 13-16,-4-4-11 0,5-4 11 0,-1-7-10 15,0-3 10-15,5-1-12 0,-1-7 12 0,1 0-12 16,-5 0 12-16,5 8-13 0,3-1 5 0,1 11 8 16,3 8 0-16,-7 7 0 0,-1-4 0 0,-3 12 0 0,3 3 23 15,1 18 5-15,-1 0 2 0,5 12 0 0,-5 3 8 0,-3 10 2 16,-1 1 0-16,-4 4 0 0,1-4-20 0,-5 4-4 15,0-4-1-15,0-4 0 0,-4-7-15 0,4-4 0 16,4-3 0-16,-4-4 0 16,0-8-100-16,1-3-16 0,-5-11-3 0,0 0-845 15,0 0-168-15</inkml:trace>
  <inkml:trace contextRef="#ctx0" brushRef="#br0" timeOffset="201786.0306">21138 14570 3034 0,'-8'44'67'0,"8"-33"13"0,0-11 4 0,0 0 1 0,0 0-68 0,0 0-17 0,0 0 0 0,4 14 0 16,-4 1 60-16,0 3 9 0,0 4 2 0,4 0 0 15,-4 4-45-15,0 3-9 0,0 4-1 0,0-3-1 16,-4-1-63-16,8 0-13 0,-4 0-3 0,9-3-888 15,-5 3-179-15</inkml:trace>
  <inkml:trace contextRef="#ctx0" brushRef="#br0" timeOffset="201980.464">21542 14823 3330 0,'0'0'73'0,"0"0"15"0,0 0 4 0,0 0 1 0,0 0-74 0,0 0-19 16,0 0 0-16,0 7 0 0,-8-3 22 0,8-4 1 15,0 0 0-15,0 3 0 16,0-3-185-16,0 0-37 0,0 0-7 0</inkml:trace>
  <inkml:trace contextRef="#ctx0" brushRef="#br0" timeOffset="202361.1769">21818 14475 3290 0,'-16'47'72'0,"16"-47"16"0,0 0 2 0,-8 11 2 0,-1-3-73 0,9-8-19 0,0 0 0 0,-4 3 0 15,0 1 35-15,4-4 3 0,0 0 1 0,0 0 0 16,0 0-25-16,-8 11-5 0,4 0-1 0,4-11 0 15,-4 22-8-15,4 4 0 0,0 3 0 0,4 0 0 16,4 8-8-16,0-4 8 0,0 0-10 0,5-4 10 16,-1-3-8-16,5-1 8 0,-5-3 0 0,4-4-9 15,1-3 9-15,4-4 0 0,-1-4 0 0,1-3 0 16,-1-4 0-16,5-4 0 0,-4-3 0 0,-1-4 0 16,1-4 0-16,-5 1 0 0,-3-8 0 0,3 0 8 15,-3-4-8-15,-5 1 0 0,-4-5 0 0,0-3-8 16,-8-3-11-16,4-5-1 0,4-2-1 0,-8-1 0 15,-4 3-4-15,-5 5-1 16,1 3 0-16,-5 11 0 0,1 3 26 0,-5 5-10 0,1 6 10 0,3 8 0 0,-7 4 0 16,7 3 0-16,-3 4 0 0,3 4 0 0,5 0-14 15,3 3-2-15,1-3-1 0,4 3 0 16,4-3-116-16,4-1-23 0,4 5-5 0,5-8-687 16,3-4-136-16</inkml:trace>
  <inkml:trace contextRef="#ctx0" brushRef="#br0" timeOffset="202547.6664">22543 14229 3356 0,'-8'-18'96'0,"8"18"19"0,0 0-92 0,-4 11-23 0,4-11 0 0,0 11 0 16,0 0 64-16,-4 0 8 0,4 0 1 0,0 4 1 15,0 3-40-15,0 8-8 0,0 7-2 0,0 3 0 16,-4 8-24-16,0 0 0 0,4 0 8 0,0 0-8 15,0 0-46-15,4-8-11 0,-4 1-3 16,4-4-968-16,0 0-195 0</inkml:trace>
  <inkml:trace contextRef="#ctx0" brushRef="#br0" timeOffset="202884.9164">23161 14251 2786 0,'9'33'61'0,"-5"-22"13"0,-4-11 2 0,4 8 3 0,8-5-63 0,-4 5-16 15,1-5 0-15,-1 5 0 0,0-5 125 0,5 12 23 16,3 0 4-16,1 3 0 0,-1 7-81 0,5 8-17 15,-1 4-3-15,-3 7-1 0,-1 0-24 0,-3 7-5 16,3 8-1-16,-4-4 0 0,1 7-4 0,-5 0-2 16,-8 4 0-16,0 0 0 0,-4 0-1 0,-4 0 0 15,-5 7 0-15,-11-3 0 0,-5-1-9 0,0 4-4 0,-8-3 0 16,-4 7 0-16,-5 3 0 0,1-3 0 0,0-7 0 16,-5-1 0-1,1 5-96-15,-5-8-16 0,5-8-4 0,12-14-1404 0</inkml:trace>
  <inkml:trace contextRef="#ctx0" brushRef="#br0" timeOffset="212190.8694">2639 16606 1862 0,'-4'0'52'0,"4"0"13"0,0 0-52 0,0 0-13 0,4 11 0 0,-4 0 0 0,0-8 184 0,0-3 33 16,0 0 7-16,0 4 2 0,-4 0-78 0,0-8-15 16,4 4-3-16,-12-7-1 0,3 3-73 0,1 0-14 15,0 1-3-15,-4-5-1 0,-5 8-30 0,1 0-8 16,-1 0 0-16,-8 0 0 0,-3 11-11 0,3 0-3 15,-4 4-1-15,-4 3 0 0,0 4-3 0,-4-3-1 0,0 3 0 16,4 0 0-16,0 0 19 0,4-4 0 16,0 0-8-16,9 0 8 0,-1-3 0 0,5 0 8 0,3 3-8 0,9-3 12 15,-4 3-3-15,8 8-1 0,8-1 0 0,5 8 0 16,-1 0 8-16,4 7 2 0,5 1 0 0,4 3 0 16,-1 3-4-16,5 1-1 0,-4-4 0 0,4 0 0 15,-9 3-13-15,1-3 9 0,0-7-9 0,3 0 8 16,-11-5-8-16,-1-2 0 0,-4-1 9 0,1-3-9 15,-9-8-16-15,0 0-7 0,0-3-1 0,-9-4-1 16,1 0-135 0,-4-7-26-16,-9-1-6 0,0-3-1029 0</inkml:trace>
  <inkml:trace contextRef="#ctx0" brushRef="#br0" timeOffset="212491.9343">1823 17312 3092 0,'-16'44'68'0,"16"-29"15"0,0-15 2 0,0 0 1 0,0 0-69 0,0 11-17 15,0-11 0-15,4 7 0 0,4 1 67 0,5-5 9 16,3 1 3-16,1-4 0 0,7 0-55 0,9-7-10 16,9-1-2-16,3 5-1 0,8-5-11 0,-3-3 0 15,8 0 0-15,-1-3 0 16,-3 3-121-16,-5 0-23 0,5-4-5 0</inkml:trace>
  <inkml:trace contextRef="#ctx0" brushRef="#br0" timeOffset="212527.1517">2680 17455 3456 0,'-16'48'76'0,"12"-30"16"0,4-7 4 0,-8 0 0 0,8 0-77 0,-5 0-19 0,5 4 0 0,-8 3 0 16,8-3 25-16,-4-1 2 0,4 5 0 0,4 3 0 15,4 0-121-15,5 0-24 0,-5 3-5 0</inkml:trace>
  <inkml:trace contextRef="#ctx0" brushRef="#br0" timeOffset="212853.522">3043 17078 3362 0,'-25'59'74'0,"17"-41"15"0,0-11 3 0,4 4 3 0,4-11-76 16,0 0-19-16,0 0 0 0,0 0 0 0,0 0 36 0,0 0 4 0,0 4 1 0,12 0 0 16,0 3-41-16,9-11 0 0,4-3 0 0,4 0 0 31,12-4-80-31,0 3-16 0,0-6-2 0,0 3-879 0,-4-8-176 0</inkml:trace>
  <inkml:trace contextRef="#ctx0" brushRef="#br0" timeOffset="213021.1649">3039 17433 3243 0,'0'19'72'0,"0"-1"14"0,0-3 3 0,0-4 2 0,4-4-73 0,4 4-18 0,0-4 0 0,5-3 0 16,-1-1 16-16,13-3 0 0,8-3 0 0,4-1 0 16,-4-7-25-16,16-3-6 0,-7-5-1 0,15-3-952 15,-7-3-192-15</inkml:trace>
  <inkml:trace contextRef="#ctx0" brushRef="#br0" timeOffset="213353.7997">3781 16844 3366 0,'-9'14'74'0,"9"-3"15"0,0-11 3 0,0 0 3 0,-12 0-76 0,0-3-19 16,7-5 0-16,1 5 0 0,-8-5 24 0,4 5 2 0,-1-5 0 0,1 8 0 15,4 0-26-15,-8 8 0 16,4 6 0-16,-1 8 0 0,-3 8-9 0,0 10-4 16,-1 8-1-16,9 3 0 0,-8 4 14 0,8 0-12 0,4 0 12 0,4-4-12 15,0-4 12-15,4 1 0 0,4-8 9 0,5-3-9 16,-5 0 0-16,5-8 0 0,7-4 0 0,5-10 0 16,0 0 0-16,4-8 0 0,4-3 0 0,-8-8 0 15,12-7 0-15,-8-4 0 0,4-6-11 0,-8-1 11 16,-4-8-20-16,0 1 3 0,-1-4 1 0,-7-4 0 15,-5-3 6-15,-4-7 2 0,-4-5 0 0,1-6 0 16,-5 3-1-16,-9 0 0 0,1 0 0 0,-4 7 0 16,-9 12 1-16,1 6 0 0,-5 8 0 0,0 8 0 15,-12 6-8-15,4 12 0 0,-4 7-1 0,8 4-930 16,0 7-185-16</inkml:trace>
  <inkml:trace contextRef="#ctx0" brushRef="#br0" timeOffset="213714.4639">4691 16708 2581 0,'-4'33'56'0,"4"-33"12"0,0 0 3 0,0 0 2 0,0 0-58 0,-8 0-15 16,-13-3 0-16,9-1 0 0,-5-3 135 0,5-1 24 0,-5 1 5 0,1 0 0 15,-1 7-81-15,1-4-17 0,4 0-3 0,-5 8-1 16,5 0-28-16,-1 7-6 0,-11 0 0 0,3 3-1 16,0 12-12-16,5 7-3 0,0 7 0 0,-1 11 0 15,5 8-12-15,-9 0 0 0,9 3 0 0,3-4 0 16,-7 5 0-16,4-5 0 0,12-7 0 0,-9-3 0 15,9 0-10-15,9-8-2 0,-5 0 0 0,8-3 0 16,5-1-22 0,7-10-5-16,-3-4-1 0,12-7 0 0,0-8-76 15,4-3-16-15,4-4-4 0,9-8-774 0,-5-6-155 0</inkml:trace>
  <inkml:trace contextRef="#ctx0" brushRef="#br0" timeOffset="214105.8103">4963 17060 3012 0,'-4'-59'85'0,"-4"52"19"0,-5 22-83 0,5-8-21 16,-4-7 0-16,3 0 0 0,-7 0 123 0,4 0 20 15,-1 4 4-15,-3 3 1 0,-5 4-89 0,1 0-18 16,-5 0-3-16,0 7-1 0,0 11-28 0,1 4-9 16,-1 0 0-16,4 4 0 0,5 0 0 0,3-1 0 15,5-7 0-15,8 4-12 16,8-3-15-16,1-8-2 0,3-4-1 0,9 0 0 15,-9-3-21-15,13-8-4 0,-1-7-1 0,1-3 0 16,0-5 2-16,4-3 0 0,0-3 0 0,-13-1 0 16,9-7-1-16,-5 4 0 0,1-4 0 0,-5 0 0 0,-3 0 27 0,-1 0 6 0,5-11 1 15,-5 4 0-15,-4-1 21 0,-4 5 0 0,5-5 0 16,-9 8 8-16,8-3 18 0,-8 10 3 0,-8 4 1 0,8 11 0 16,0 0 24-16,0 0 5 0,0 18 1 0,-4 8 0 15,-1 7 0-15,5 11 1 0,-4 4 0 0,-4 7 0 16,4 3-9-16,4 1-3 0,-4 3 0 0,4 0 0 15,-4-7-31-15,4 0-6 0,-9-11-2 0,5 0 0 16,0-4-10-16,0-7 0 0,-4-4 0 0,0-3 0 16,3-4-21-16,-3-7-3 0,-8 3-1 0,-1-11 0 15,1 4-83-15,-5-7-16 16,1-4-3-16,-5 0-820 0,8-7-164 0</inkml:trace>
  <inkml:trace contextRef="#ctx0" brushRef="#br0" timeOffset="214282.3822">5223 17389 3370 0,'-9'-29'96'0,"9"29"20"0,0 18-92 0,4 1-24 16,-4-1 0-16,5-3 0 0,-5 3 64 0,4 0 8 16,-4 4 1-16,0 0 1 0,-4 7-54 0,4 1-10 15,0 3-2-15,0-4-8 16,0 4-58-16,4-4-18 0,-8-7-4 0,8 0-921 15,8-3-184-15</inkml:trace>
  <inkml:trace contextRef="#ctx0" brushRef="#br0" timeOffset="214533.7782">5326 16642 3128 0,'-13'33'69'0,"13"-33"15"0,0 0 2 0,4 11 1 0,0 0-70 0,-4-11-17 0,17 11 0 0,-5 0 0 15,1 4 51-15,3 3 6 0,5 4 2 0,-1 7 0 16,1 12-15-16,4 10-4 0,-5 8 0 0,-3 7 0 16,3 3-19-16,-3 4-4 0,-9-3-1 0,4 3 0 15,-7 0-4-15,-5 1-2 0,-5-5 0 0,-3-7 0 16,4 4-46-16,-17-7-10 15,5-4-2-15,-1-8-1494 0</inkml:trace>
  <inkml:trace contextRef="#ctx0" brushRef="#br0" timeOffset="215177.6847">6261 17466 3034 0,'-4'22'67'0,"4"0"13"0,0-7 4 0,0-4 1 0,0 3-68 0,4-3-17 0,4-3 0 0,-4 6 0 15,0-3 60-15,9 8 9 0,-1-5 2 0,0 1 0 16,1 3-37-16,-5 1-7 0,4-5-2 16,-3 5 0-16,3-5-15 0,-4 1-10 0,-4 0 12 0,-4 3-12 15,0-4 15-15,-4 1-4 0,-4 3-1 0,0 1 0 16,-9-1-10-16,1 4 10 0,-9-4-10 0,0 1 10 31,-4-5-182-31,1 1-36 0,7-8-7 0</inkml:trace>
  <inkml:trace contextRef="#ctx0" brushRef="#br0" timeOffset="215838.8511">7386 16690 2019 0,'4'-29'57'0,"-4"29"13"0,0 0-56 0,4 11-14 0,-4-11 0 0,0 0 0 15,0 0 195-15,0 0 36 0,0 7 7 0,0-7 2 16,0 0-102-16,0 0-20 16,0 0-4-16,0 0-1 0,-4 11-55 0,0-4-11 0,4-7-3 0,0 0 0 15,0 0-28-15,0 0-5 0,0 0-2 0,0 0 0 16,0 0-9-16,0 0 0 0,0 0 0 0,0 0 0 15,0 0 0-15,0 0 0 0,0 0 0 0,0 0 0 16,0 0 0-16,0 0 0 0,0 0 0 0,0 0 0 16,0 0 0-16,0 0 0 0,-5 8 0 0,5-8 0 15,0 0 10-15,-4 3-10 0,4-3 12 0,0 0-12 16,0 0 18-16,0 0-3 0,-4 8-1 0,0-5 0 16,4-3-3-16,0 0-1 0,-8-3 0 0,0 3 0 15,4 0-10-15,-1 0 10 0,-3-4-10 0,4 4 10 16,-4 0-10-16,0 0 8 0,-1-4-8 0,1 4 8 15,-4-3-8-15,-1 3 0 0,1 0 0 0,-4 3-11 16,3-3 11-16,-3 0-13 0,-1 4 5 0,1 3 8 16,-9 1-22-16,4-1 3 0,-3 4 1 0,-1 0 0 15,4 0 3-15,1 4 1 0,-1 3 0 0,1 0 0 16,7 0 14-16,1 1 0 0,4-5 9 0,-1 8-9 0,5 8 14 16,8-1-3-16,5 0-1 0,-1 4 0 0,0 4-10 15,0 3 0-15,1-3 0 0,7-1 0 0,1 5 0 0,-1-5 0 16,0 1 0-16,-3-4 8 0,-1 3-8 0,1-3 0 15,-5 0 0-15,0-3 0 0,0-5 8 0,-4 1-8 16,1-4 0-16,-5-4 8 0,0 0-18 0,-5-3-4 16,-3-8-1-16,0 1 0 15,-4-5-125-15,-5 5-26 0,-4-12-5 0,5-3-1177 16</inkml:trace>
  <inkml:trace contextRef="#ctx0" brushRef="#br0" timeOffset="216116.1122">6710 17140 3024 0,'-17'55'67'0,"9"-36"13"0,0-8 4 0,8-11 0 0,0 0-68 0,0 11-16 0,0-11 0 0,0 0 0 16,4 14 57-16,8-3 8 0,1-3 2 0,7 3 0 15,1-8-51-15,12 1-16 0,0-8 10 0,8 1-10 16,9-5-39-16,-1 1-13 16,9-8-2-16,3 4-885 0,-7-3-177 0</inkml:trace>
  <inkml:trace contextRef="#ctx0" brushRef="#br0" timeOffset="216291.8425">7233 17411 3072 0,'0'0'88'0,"0"0"17"0,-4 19-84 0,8-1-21 16,-4-7 0-16,0-11 0 0,0 0 60 0,13 11 8 15,-1-7 2-15,4-1 0 0,1 1-50 0,3-4-9 16,1 0-3-16,4-4 0 0,-5 8-8 0,-3 0 0 15,3-4 0-15,-7 3 0 0,3 5-9 0,-7-5-1 16,-5 8 0-16,-4-11 0 0,0 11 10 0,-4 7 0 16,-1 1-9-16,-7-1 9 0,-4 0 11 0,-5 4 6 15,4 0 2-15,-3 4 0 0,-1-4 1 0,5-4 1 0,-1 1 0 0,5-5 0 16,4 1-21-16,-1-1 0 0,1-6 0 16,8-8 8-16,8 11-20 0,1-4-4 0,3 4-1 15,5-7 0 1,3-4-66-16,1-4-13 0,8 0-2 0,4-3-1 15,0 0-113-15,-1-4-24 0,1-4-4 0,0 1 0 0</inkml:trace>
  <inkml:trace contextRef="#ctx0" brushRef="#br0" timeOffset="216576.5434">7645 17129 3229 0,'-37'44'71'0,"37"-44"14"0,0 0 3 0,0 0 4 0,-8 15-74 0,8-15-18 0,0 0 0 0,0 0 0 16,0 0 37-16,0 0 4 0,12 11 1 0,5-4 0 16,12 1-42-16,-1-8 0 0,1 3 0 0,4-3 0 15,0 4-93-15,4-8-18 0,-4 1-3 0,0 3-1269 16</inkml:trace>
  <inkml:trace contextRef="#ctx0" brushRef="#br0" timeOffset="216614.2403">7715 17496 3184 0,'-12'-26'91'0,"8"30"18"0,4 14-87 0,-4 0-22 16,4-18 0-16,4 11 0 0,-4-11 56 0,0 0 6 15,12 7 2-15,9 1 0 0,8-8-52 0,8-4-12 16,-4 0 0-16,8-6 0 16,4-9-121-16,-4 1-24 0,9-11-5 0</inkml:trace>
  <inkml:trace contextRef="#ctx0" brushRef="#br0" timeOffset="217008.3774">8531 16862 2887 0,'0'0'64'0,"0"15"12"0,0-15 4 0,0 0 0 0,0 0-64 0,0 0-16 0,-4-4 0 0,-4 4 0 15,-1-4 88-15,1-3 15 0,0 7 2 0,0-4 1 16,-5 1-57-16,1 6-11 0,-5-3-2 0,1 4-1 16,-5 3-17-16,-3 4-3 0,-1 11-1 0,0 0 0 15,5 8-6-15,-1 3 0 0,0 7-8 0,5 4 12 0,8 3-1 16,-5 8-1-16,13 0 0 0,0 4 0 0,9-8-10 16,-1-3 0-16,4-1 0 0,1-6 0 0,3-5 0 15,13-7 0-15,0-3 0 0,4-8 0 0,0-3 0 16,0-4-16-16,0-11 3 0,-1-7 0 0,-3-1-4 15,0-10-1-15,0 0 0 0,0-8 0 0,-4 1-6 16,-5-5 0-16,1-3-1 0,-5-3 0 0,-3-1 9 0,-1-3 3 16,-8-4 0-16,0-4 0 0,-4-3-3 0,-4-4-1 15,0-4 0-15,-4 8 0 0,-5 7 1 0,-3 8 1 16,-5 6 0-16,1 5 0 0,-5-1 15 0,-4 15 0 16,-4 7 0-16,4 4 0 15,-4 8-97-15,-4 3-23 0,4 3-5 0,4 16-1151 0</inkml:trace>
  <inkml:trace contextRef="#ctx0" brushRef="#br0" timeOffset="217450.738">9363 16602 2772 0,'0'7'61'0,"-4"4"13"0,0 0 2 0,0-3 1 0,-4-1-61 0,-1-3-16 15,1 3 0-15,-4 0 0 0,-5 1 108 0,5-1 18 16,-9-3 4-16,1 7 1 0,-5 3-63 0,0 1-12 16,-4 7-2-16,1 4-1 0,-5 6-35 0,0 5-7 15,0 11-2-15,4 7 0 0,4 0-9 0,9 7 0 16,-5-4 0-16,13 5 0 0,8 3-9 0,4-4 9 0,4-4-12 15,9-3 12 1,7 0-32-16,5-11 0 0,0-4 0 0,4-7 0 16,0-7-94-16,4-8-18 0,-4-7-4 0,4-3-748 0,0-5-148 15</inkml:trace>
  <inkml:trace contextRef="#ctx0" brushRef="#br0" timeOffset="217888.7012">9652 16976 3247 0,'-17'58'72'0,"9"-40"14"0,-4-14 3 0,12-4 2 0,-9 4-73 0,-7-4-18 0,-1 3 0 0,17-3 0 15,-16 4 62-15,-1-4 9 0,-3-4 1 0,3 4 1 16,-3 4-51-16,-1 0-10 0,1-4-3 0,3 3 0 16,-4 8-9-16,1 0 0 0,7 4 0 0,1 0 0 15,0 7-11-15,-1 0-1 0,5 3 0 0,4 5 0 16,4-5-7-16,0 1-1 0,4-4-1 0,4 0 0 15,5 0-6-15,3-8-1 0,5 1 0 0,-1-8 0 16,9 1-8-16,0-8-1 0,0-4-1 0,0-7 0 16,0 4-13-16,-1-8-2 0,1-3-1 0,0-1 0 15,-4 1 4-15,-5-4 1 0,1-3 0 0,-4-1 0 16,-5 0 29-16,-4-3 5 0,0-4 2 0,-3 7 0 0,-1-3 23 0,-4 0 5 16,0 0 1-16,0 7 0 0,-4 3 31 0,-1 8 6 15,5 4 2-15,-4 11 0 0,0 3-8 0,4 11-2 16,-4 8 0-16,0 10 0 0,-4 12 8 0,4 7 2 0,-1 4 0 15,5 3 0-15,-4 4-18 0,0 0-3 0,-4 0-1 16,8-4 0-16,0-11-21 0,-4 0-12 0,0 1 12 0,0-8-12 16,-1-8 9-16,1-3-9 0,0-4 0 0,-4-3 9 15,0-8-18-15,0-3-4 0,-1 0-1 0,-3-8 0 32,-5-7-94-32,5 0-18 0,-4-4-4 0,3-7-822 0,5-3-165 0</inkml:trace>
  <inkml:trace contextRef="#ctx0" brushRef="#br0" timeOffset="218258.7177">9878 17356 3304 0,'-8'-25'94'0,"8"25"19"16,0 11-90-16,0-11-23 0,0 0 0 0,0 0 0 16,0 0 65-16,0 0 9 0,0 0 2 0,4 11 0 15,-4-11-59-15,8 7-17 0,5-3 8 0,-1 3-8 0,-4-3 0 0,5 3-12 16,-5-3 2-16,4-1 0 15,-3 5-28-15,-1 3-6 0,-4-4 0 0,0 8-1 16,-4-4 9-16,-8 3 3 0,0 5 0 0,-1-1 0 0,-3 0 33 0,-5 4 8 16,1-4 0-16,4 4 1 0,-1-3 18 0,1-5 3 15,4 1 1-15,4-4 0 0,-5-4-12 0,9-7-3 16,0 0 0-16,0 11 0 0,0-11-16 0,0 0 0 16,9 0 8-16,3 4-8 0,4-4 0 0,1-4 0 15,3-3-13-15,1 0 5 0,4-8-5 0,-1 4-1 16,1-4 0-16,4-3 0 15,0-4-105-15,4 0-21 0,0-7-4 0</inkml:trace>
  <inkml:trace contextRef="#ctx0" brushRef="#br0" timeOffset="218500.323">10134 16536 3232 0,'-4'-29'92'0,"4"29"20"0,0 0-90 0,0 0-22 0,0 0 0 0,0 0 0 16,8 7 55-16,0 8 6 0,0 0 2 0,9 6 0 16,7 12-27-16,5 4-4 0,0 7-2 0,0 7 0 15,0 8-11-15,4 7-3 0,-8 3 0 0,-1 5 0 16,-7-1-4-16,-5-4-2 0,0-3 0 0,-7 8 0 16,-10-5-2-16,-7 8 0 0,-4 0 0 0,-9 0-1063 15,-4 0-213-15</inkml:trace>
  <inkml:trace contextRef="#ctx0" brushRef="#br0" timeOffset="219221.9406">11238 17232 2747 0,'-4'-22'78'0,"4"22"17"0,-8 7-76 0,-1 4-19 0,9-11 0 0,0 0 0 16,0 0 124-16,0 0 22 0,0 0 4 0,0 0 1 15,9 8-75-15,3-1-16 0,-4-7-2 0,4 4-1 16,5-1-43-16,8-3-14 0,12 0 8 0,-4 0-8 0,-4 0 0 16,8 0 0-16,16 0 0 0,-7-3 0 15,-5-1-88-15,4 4-12 0,0-7-3 0,1 3-842 16,-5-3-169-16</inkml:trace>
  <inkml:trace contextRef="#ctx0" brushRef="#br0" timeOffset="219393.3023">11205 17521 3186 0,'-12'55'70'0,"3"-37"14"0,1-10 4 0,8-8 1 0,0 0-71 0,0 0-18 0,-8 3 0 0,8-3 0 15,0 0 43-15,12 8 5 0,5-5 0 0,3-3 1 16,1-3-49-16,20-1 0 0,13-3 0 0,-1-1-9 16,-3-3-6-16,7-7-1 0,9 3 0 0,-4-3-964 15,4-4-192-15</inkml:trace>
  <inkml:trace contextRef="#ctx0" brushRef="#br0" timeOffset="219652.8468">11563 16778 3315 0,'-24'11'73'0,"24"-11"15"0,-9 22 4 0,-3-4 0 16,-4-3-73-16,7 3-19 0,9-3 0 0,0 3 0 15,0 0 48-15,4 4 5 0,13 0 2 0,8 0 0 16,-1 0-40-16,9 4-15 0,-4-1 11 0,12 5-11 0,5 3 0 0,-1-4 0 16,-8-3 0-16,8 3 0 0,1 4 0 0,-5-4 0 15,-4 4 0-15,-16-4 0 0,-9 8 0 0,-4 0 0 16,9-1 0-16,-17 8 0 0,-13-3 0 0,1 2 0 16,-5 5 0-16,-3 0 0 0,-9-4 0 15,0 0 0-15,-4-4-8 0,4-7 8 16,9-4-70-16,-5-3-10 0,-4-4-3 0,17-8-1396 15</inkml:trace>
  <inkml:trace contextRef="#ctx0" brushRef="#br0" timeOffset="220088.5643">13660 16899 3229 0,'-4'11'71'0,"4"0"14"0,0-11 3 0,-8 3 4 15,-4 1-74-15,-1 0-18 0,-3-1 0 0,-1 1 0 16,-3 3 42-16,-5 1 5 0,-4-1 1 0,-4 4 0 0,0 4-48 0,0-1 0 16,0-3 0-16,0 4 0 0,-4 3-16 0,9-3 1 15,3 3 0-15,0-3 0 0,9 3 6 0,-1 0 1 16,9 1 0-16,0-5 0 0,4 5 8 0,-1 3 0 16,5 0 0-16,0 3 0 0,0 8 19 0,9 0-1 15,-5 0 0-15,0 4 0 0,8 3 2 0,-3 0 0 16,3 1 0-16,0-5 0 0,5-3-11 0,-1 4-1 15,-3-1-8-15,-5-3 12 0,0-3-12 0,0-8 0 16,5 0 8-16,-5-8-8 16,0-3-42-16,-4 0-11 0,-4-11-3 0,0 0 0 15,0 0-100-15,0 0-21 0,-12-11-4 0,-9-4-1095 0</inkml:trace>
  <inkml:trace contextRef="#ctx0" brushRef="#br0" timeOffset="220356.8906">12927 17360 2743 0,'-8'40'60'0,"4"-25"13"0,4-15 3 0,0 0 0 0,0 0-60 0,0 0-16 0,4 11 0 0,4 4 0 16,4-8 92-16,1 0 15 0,3 1 3 0,9-1 1 16,0-3-79-16,12-1-15 0,4-3-3 0,4 0-1 15,1-3-13-15,7-1 0 0,9 0 0 0,0-3 0 16,-4 7-98-16,-5 0-16 16,-3-7-3-16</inkml:trace>
  <inkml:trace contextRef="#ctx0" brushRef="#br0" timeOffset="220393.5964">13574 17704 3434 0,'-8'52'76'0,"8"-42"15"0,0-10 3 0,-4 15 2 0,-1 0-76 0,1-1-20 16,0 1 0-16,4 0 0 0,-4 7 28 0,4 0 3 16,0-4 0-16,0 0 0 15,4 4-84-15,0-3-17 0,13-5-3 0,-5 1-1429 16</inkml:trace>
  <inkml:trace contextRef="#ctx0" brushRef="#br0" timeOffset="220846.8219">14489 17111 2654 0,'0'0'76'0,"0"0"15"0,0 0-73 0,0 0-18 0,0 0 0 0,0 0 0 15,-13 4 123-15,5-4 21 0,-8 0 4 0,3-4 0 16,5 4-75-16,-4-4-15 0,-1 1-3 0,-3-1-1 16,-1 8-30-16,5-1-5 0,-5 1-2 0,1 0 0 15,-5-1-1-15,5 5-1 0,-5 3 0 0,5-4 0 16,-5 4 1-16,1-4 1 0,3 4 0 0,1 0 0 16,3 0-1-16,1 0-1 0,0 0 0 0,3 4 0 0,5 3-15 15,0 1 11-15,-4 2-11 0,4 9 10 0,8 6-10 16,-4 5 0-16,4-1 0 0,0 4 0 0,4 3-9 15,1 1 9-15,3-8 0 0,0 4 0 0,1-3-8 0,-5-1 8 16,4-11 0-16,1 0 0 0,-1-3-18 0,-4-4 3 16,-4-4 1-16,5-7 0 15,-5-3-73-15,-4-8-14 0,0 0-3 0,-4 7-860 16,-5-7-171-16</inkml:trace>
  <inkml:trace contextRef="#ctx0" brushRef="#br0" timeOffset="221311.8003">13821 17485 3276 0,'-16'43'72'0,"16"-43"16"0,0 0 2 0,0 0 1 0,0 0-73 0,8 15-18 0,4-8 0 0,9 1 0 16,4-1 22-16,8-3 1 0,8-4 0 0,4-4 0 16,13 0-23-16,-1-3 0 0,-3 7 0 0,8-4 0 15,-5-3-43-15,1-4-6 16,0 0-2-16,0 0-1388 0</inkml:trace>
  <inkml:trace contextRef="#ctx0" brushRef="#br0" timeOffset="221631.7204">14419 17704 3063 0,'0'15'68'0,"0"-15"13"0,0 0 3 0,0 0 2 0,0 0-69 0,0 0-17 0,4 7 0 0,-4-7 0 16,12 4 50-16,0 3 6 0,1 1 2 0,3-5 0 15,1 5-40-15,3-1-8 0,1 0-2 0,0 0 0 16,-1 4-8-16,-3 0 0 0,-1 0 0 0,-4-3-11 16,-3 3 11-16,-1 0 0 0,0 0 0 0,-8 0 8 15,0 0 4-15,-8 0 2 0,4-4 0 0,-9 4 0 16,1 4 14-16,-4-4 4 0,-9 3 0 0,4-3 0 0,-3 8-9 16,3-5-2-16,0 1 0 0,5-1 0 0,4-3-21 0,3 0 0 15,1-3 0-15,8 3 0 16,-4-4-24-16,8 4 0 0,8-11 0 0,1 0 0 15,7 4-11-15,-3-1-1 0,3 1-1 0,5-4 0 16,0-7-5-16,4 3-1 0,0-3 0 0,-1-1 0 16,10-3-129-16,-6 0-27 0,-3-3-5 0</inkml:trace>
  <inkml:trace contextRef="#ctx0" brushRef="#br0" timeOffset="221891.1351">15119 17496 2885 0,'-16'-19'82'0,"16"19"18"0,-5 19-80 0,1-12-20 0,4 4 0 0,0-11 0 0,0 0 95 0,4 11 15 16,5-4 3-16,7 0 1 0,5 1-70 0,-1-1-15 16,5-3-2-16,8-1-1 0,4 1-26 0,0-4 0 15,0-4-12-15,4 1-958 16,5-8-192-16</inkml:trace>
  <inkml:trace contextRef="#ctx0" brushRef="#br0" timeOffset="222071.1876">15074 17851 3092 0,'0'11'68'0,"0"-11"15"0,0 0 2 0,8 11 1 0,0-4-69 0,9-3-17 0,3-1 0 0,9 1 0 16,8-4 0-16,8 0 10 0,5-7-10 0,3-4 8 31,5-4-123-31,0-7-25 0,4-4-4 0</inkml:trace>
  <inkml:trace contextRef="#ctx0" brushRef="#br0" timeOffset="222522.7627">16223 17298 2876 0,'-4'7'64'0,"4"-7"12"0,0 0 4 0,0 0 0 0,-4 0-64 0,4 0-16 16,-8 0 0-16,-1 0 0 0,1-4 96 0,-4 1 17 15,4-1 3-15,-1 4 1 0,-3-7-57 0,4 3-12 16,-5 1-3-16,1 3 0 0,-4 3-25 0,-1 1-6 16,-4-1-1-16,-3 8 0 0,-1 8-3 0,0 3-1 15,-4 3 0-15,5 12 0 0,-5 11-9 0,8 7 0 16,9-1 9-16,0 1-9 0,7 4 0 0,5-4 0 16,5-4 0-16,3-7 0 0,12-4-8 0,1-7 8 15,0-3-8-15,3-5 8 0,9-6 0 0,-4-5 0 16,4-6 0-16,4-5-8 0,-4-6 8 0,4-8-13 15,0-8 5-15,0 1 8 0,-4-8-22 0,4-3 3 0,1-4 1 16,-5-4 0-16,-9-3-1 0,-3-4 0 0,-5 0 0 16,-3-7 0-16,-1 0 7 0,-8-1 2 0,-4-2 0 15,0 2 0-15,-4 1 10 0,0 7 0 0,-8 0 0 0,-5 8-8 16,-4 6 8-16,1 8 0 0,-9 4 0 0,0 14 0 16,0 8 0-16,-8 7-10 0,0 4 1 0,0 7 0 15,-4 7-125 1,4 4-25-16,12 3-5 0,9 1-1135 0</inkml:trace>
  <inkml:trace contextRef="#ctx0" brushRef="#br0" timeOffset="222881.1451">17105 17115 2590 0,'-17'-26'73'0,"13"19"17"0,-4 7-72 0,0 0-18 0,-5-4 0 0,5 0 0 15,-4 4 156-15,4 4 28 0,-5-4 6 0,1 4 1 16,0-1-103-16,-5 8-21 0,-4 8-4 0,1 3-1 15,-5 3-37-15,0 12-7 0,-3 3-2 0,-1 4 0 16,0 4-16-16,0 3 0 0,0 4 8 0,9 0-8 16,-5 3 0-16,13-6 0 0,7-5 0 0,1 1 0 15,4-8-12-15,4-3 0 0,5-4 0 0,7-8 0 32,1 1-24-32,-1-4-4 0,5-4 0 0,-1 1-1 15,9-8-87-15,0 0-18 0,4-4-3 0,0-3-731 0,4-1-147 0</inkml:trace>
  <inkml:trace contextRef="#ctx0" brushRef="#br0" timeOffset="223306.9095">17550 17342 3297 0,'-21'25'72'0,"13"-21"16"0,0 3 2 0,-5-7 3 16,1 4-74-16,0 0-19 0,3-4 0 0,-3 0 0 15,0 0 48-15,-1 0 5 0,1 0 2 0,0 0 0 0,-1 0-40 0,-3 0-15 16,-1 0 11-16,1 3-11 0,-1 5 0 0,1-1 0 15,-1 0 0-15,-3 8-10 0,-1 3 0 0,1 8 0 16,-1 3 0-16,5 4 0 0,-1 4 10 0,9-4-13 16,0-4 5-16,8-3 8 0,4 3-12 0,4-3 12 15,8-8-10-15,1 0 10 0,3-3-14 0,5-4 3 16,0 0 1-16,4-11 0 0,4-4-8 0,-4-3-2 16,-1-1 0-16,1-2 0 15,0-5-25-15,0-7-6 0,0 0-1 0,-5-4 0 16,1-3 9-16,-4 0 2 0,4-1 0 0,-9 1 0 15,0 3 27-15,-3-3 6 0,-1 4 8 0,-4 3-13 0,-3 7 36 0,-1 0 7 0,-4 4 2 16,-4 4 0-16,4 7 35 0,0 0 7 0,-9 11 2 0,1 7 0 16,-4 8-36-16,-1 14-8 0,-3 11 0 0,-1 4-1 15,1 8-3-15,4-1-1 0,-1 0 0 0,1-3 0 16,4-1-18-16,-1-3-9 0,1-4 10 0,0-3-10 16,0-4 0-16,4-7 0 0,-5-1 0 0,1-3 0 15,0-7 0-15,-5-4-16 0,1-4 3 0,0-3 1 16,-5-4-18-1,-3-4-3-15,-5-3-1 0,-4-4 0 0,0 0-91 16,5-4-19-16,-5-3-3 0,0-8-769 0,0-7-155 0</inkml:trace>
  <inkml:trace contextRef="#ctx0" brushRef="#br0" timeOffset="223518.4824">17789 17810 3391 0,'4'26'75'0,"-4"-26"15"0,0 0 3 0,0 0 2 0,4 11-76 0,0 7-19 16,0-3 0-16,-4 3 0 0,0-3 21 0,4 3 1 15,1 1 0-15,-5-1 0 0,0 0-22 0,0 4-8 16,0-4 0-16,0 1 0 16,0 6-195-16,-5-10-38 0,10 0-8 0</inkml:trace>
  <inkml:trace contextRef="#ctx0" brushRef="#br0" timeOffset="223982.8948">18460 17474 2642 0,'0'0'58'0,"0"0"12"0,0 0 2 0,0 0 3 0,0 0-60 0,0 0-15 0,0 0 0 0,9-4 0 16,-5-3 59-16,0-4 9 0,-8 0 1 0,0 0 1 16,0-4-42-16,-5 0-9 0,1 1-2 0,-8 3 0 15,-1 0-7-15,-4 0-2 0,9 3 0 0,-4 5 0 16,-5 3 8-16,-8 7 0 0,4 4 1 0,-3 4 0 16,3 10 6-16,0 5 1 0,0 6 0 0,5-3 0 15,3 7 16-15,5-3 4 0,0-4 1 0,8 0 0 16,4 0-29-16,4-7-7 0,0-1-1 0,8-6 0 0,9-5-8 15,3-3-14-15,5-7 3 0,0-1 1 0,-4-3-12 16,12-7-2-16,0 0-1 0,4-4 0 16,0 0-3-16,-3 0 0 0,-6-7 0 15,-3-1 0-15,-4 1 14 0,0-4 2 0,-9 0 1 0,1-4 0 0,3 1 11 0,-7-1 0 16,-1 0 0-16,-4 1 0 0,-4 3 8 0,5 0 0 16,-5 4 0-16,-4 7 0 0,0 0 16 0,0 3 4 15,0 8 1-15,0 0 0 0,0 0 7 0,-4 11 2 16,0 8 0-16,-1 6 0 0,-3 19 0 0,0 4 0 15,-4 3 0-15,-1 4 0 0,-3 4-9 0,-1-1-1 16,1 1-1-16,-5-1 0 0,1-3-18 0,3-3-9 0,5-1 10 16,-9-4-10-16,5-6 0 0,-1-5 0 0,9-6 0 15,-4-1-10 1,-5-7-75-16,13-4-15 0,0-3-4 0,4-1-889 0,0-6-179 0</inkml:trace>
  <inkml:trace contextRef="#ctx0" brushRef="#br0" timeOffset="224294.3221">18757 17851 3333 0,'0'0'73'0,"8"11"15"0,-8-11 4 0,4 11 2 0,1-4-75 0,-5-7-19 0,8 7 0 0,0 1 0 16,0-1 36-16,5 0 4 0,3-3 1 0,5 3 0 15,-5 1-33-15,5-5-8 0,-1 5 0 0,-3-1 0 16,-1 0 0-16,1 1 0 0,-5-1 0 0,1 0 0 0,-5 1 0 0,-4-1-9 15,0 4 9-15,-8 0-10 0,-4 0 10 0,-1 3 0 16,-3 1 0-16,-4 3 0 0,-5-3 0 0,4 3 11 16,1-3-3-16,-5 3 0 0,1 1 3 0,3-5 0 15,5 5 0-15,0-8 0 0,3 0-3 0,5-4-8 16,4 4 12-16,0-11-4 0,0 0-8 0,4 7 0 16,9 1 0-16,-1-5 0 0,5 1 0 0,3-4 0 15,5 0 0-15,0-4 0 0,3 1 0 0,5-5-9 16,4-6 9-16,-4-1 0 15,5-3-67-15,3-4-6 0,0 0-2 0,0-11-927 16,-4 0-186-16</inkml:trace>
  <inkml:trace contextRef="#ctx0" brushRef="#br0" timeOffset="224518.5096">19400 17031 3290 0,'0'0'72'0,"8"7"16"0,0 0 2 0,5 8 2 0,-1-4-73 0,0 3-19 0,5 8 0 0,3 8 0 16,1 6 51-16,0 8 6 0,3 4 2 0,-7 7 0 15,3 7-26-15,-3 4-5 0,-1 0 0 0,-3 3-1 16,-1 5-10-16,-4 6-1 0,-8 1-1 0,-4-1 0 16,-4 5-15-16,-9-1 11 0,-3 0-11 0,-13 0 10 15,-8 0-10-15,-5 1 0 0,-3-5-10 0,-13 4-1076 16,-12 8-215-16</inkml:trace>
  <inkml:trace contextRef="#ctx0" brushRef="#br0" timeOffset="281636.3673">20665 16690 2476 0,'0'11'55'0,"0"-11"11"0,4-15 2 16,0 4 1-16,0 15-55 0,-4-4-14 0,0-4 0 0,4 1 0 0,-4-5 121 0,4 1 22 16,-4 7 4-16,0 0 1 0,0 0-86 0,0 0-17 15,4 15-3-15,0 3-1 0,-4 11-29 0,5 12-12 16,-1-1 11-16,-4 11-11 0,4 4 8 0,-4 4-8 15,4-1 0-15,-4-7 9 0,4 1-9 0,0-8 0 16,0-8 0-16,0 1 0 16,5-11-94-16,-1-5-11 0,-4-6-3 0,4-8 0 15,-8-7 18-15,0 0 3 0,0 0 1 0,4-3 0 16,-4-8 14-16,0 0 4 0,0-7 0 0,0-4 0 0,-4 0 45 16,-4-4 10-16,4 0 1 0,-4-3 1 0,4 0 11 0,4 3 0 15,-5 0 8-15,5 8-8 0,5 7 23 0,-5 0 0 0,4 4 0 16,-4 7 0-16,0 0 28 0,12 4 5 0,-4-1 2 15,9 5 0-15,-5-1-4 0,5 7-1 0,-5 1 0 16,0-4 0-16,1 4-32 0,-1-1-6 0,0-3-2 0,-3 4 0 16,-5 0-13-16,4-1 11 0,-4 1-11 0,0-4 10 15,-4 0 2-15,-4 4 0 0,-4-4 0 16,0 0 0-16,-5 0 0 0,-3 0 0 0,-5 0 0 0,5-4 0 16,-5 4-72-1,1-4-13-15,-1 4-3 0,0-7-720 0,9 3-143 0</inkml:trace>
  <inkml:trace contextRef="#ctx0" brushRef="#br0" timeOffset="281850.1374">21114 17151 3333 0,'-13'-47'95'0,"13"47"20"0,-4 11-92 0,-4 3-23 16,8-3 0-16,0-11 0 0,0 0 53 0,-8 15 7 15,4 0 0-15,0 3 1 0,-1-3-39 0,5-1-8 16,-4 1-2-16,0 3 0 16,4 1-88-16,0-1-17 0,4 0-4 0,0-3-875 15,1 3-174-15</inkml:trace>
  <inkml:trace contextRef="#ctx0" brushRef="#br0" timeOffset="282016.6778">21031 16752 3341 0,'-12'4'95'0,"4"7"20"0,4 15-92 0,-1-8-23 0,1-4 0 0,0-3 0 16,0 4 61-16,0-4 8 0,0 0 2 0,4-11 0 15,0 0-71-15,0 0-16 0,0 0-3 0,12-11-1000 16,5-4-200-16</inkml:trace>
  <inkml:trace contextRef="#ctx0" brushRef="#br0" timeOffset="282258.4028">21262 16609 3142 0,'-12'33'69'0,"12"-33"15"0,0 0 2 0,0 0 2 0,0 0-70 0,0 0-18 16,0 0 0-16,0 0 0 0,0 0 56 0,-4 11 7 16,-1 0 1-16,5 8 1 0,0 3-47 0,-4 7-10 15,4 0-8-15,0 8 12 0,0 10-12 0,0 5 0 16,0-1 0-16,4 4 0 16,-4 0-32-16,5-4 0 0,-1-7 1 0,0-4 0 15,8-3-99-15,-8 0-20 0,5-8-4 0,3-4-723 0,-4-3-145 0</inkml:trace>
  <inkml:trace contextRef="#ctx0" brushRef="#br0" timeOffset="282449.5981">21542 16401 3232 0,'-20'62'72'0,"16"-36"14"0,-9-4 3 0,5 0 1 0,4 0-72 0,-4-1-18 0,-1 5 0 0,5 0 0 16,-4 3 59-16,4 11 8 0,0 4 1 0,0 4 1 15,4-1-43-15,-5 8-9 0,5-7-1 0,0 3-1 16,0-3-49-16,5-4-10 0,3-4-1 0,-4-3-1 16,4 3-145-16,-4-7-29 0,5-4-5 0,-5-3-1046 15</inkml:trace>
  <inkml:trace contextRef="#ctx0" brushRef="#br0" timeOffset="282739.0614">21682 16902 2869 0,'0'33'63'0,"0"0"13"0,-4-7 2 0,4 0 3 0,-4 3-65 0,0-4-16 0,0 1 0 0,0 0 0 16,4-1 84-16,-4-3 14 0,4 0 2 0,0 0 1 15,-5-7-71-15,1 0-14 0,8-4-4 0,-4 0 0 32,0 0-76-32,0-11-16 0,0 0-4 0,9-8-836 0,3 5-167 0</inkml:trace>
  <inkml:trace contextRef="#ctx0" brushRef="#br0" timeOffset="282925.1404">21662 16690 3240 0,'-17'44'72'16,"5"-33"14"-16,0 0 3 0,-1 0 1 0,5-4-72 0,0 4-18 0,8-11 0 0,-9 8 0 16,5-1 47-16,4-7 5 0,0 0 2 0,0 0 0 15,0 0-86-15,17 7-16 0,8-11-4 0,3 4-1 16,5-3-159-16,0-1-32 0,4-7-7 0</inkml:trace>
  <inkml:trace contextRef="#ctx0" brushRef="#br0" timeOffset="283404.1426">21839 16767 3038 0,'-4'26'67'0,"-4"-1"13"0,-1-7 4 0,1 1 1 0,0-5-68 0,0 1-17 16,8-15 0-16,-5 11 0 0,1 0 52 0,8 0 6 15,-4 0 2-15,9 0 0 0,3 0-52 0,-4 0-8 0,9 7 0 0,-1 1 0 16,-3-1-17-16,7 0 4 0,-3 0 1 0,-1-3 0 31,1-4-35-31,-1 0-6 0,5-7-2 0,-5-1 0 16,-3-6-8-16,3-1-1 0,-8 0-1 0,1-3 0 0,-1-4 37 0,0 0 8 0,-8 0 2 0,-4-3 0 15,0-5 18-15,0 1 9 0,-5-4-1 0,1-4 0 16,-4 4 0-16,-1 4 0 0,-3 0 0 0,4 3 0 16,-5 4-8-16,5 7 12 0,-1 1-12 0,5-1 12 15,0 8-12-15,8-4 0 0,-4 7 0 0,4 4 8 16,0-11-8-16,8 11 0 0,0 0 0 0,1 0 0 15,3-4 0-15,0 4 0 0,5 0-9 0,-5-3 9 16,5-5 0-16,-1 1 0 0,1 0 0 0,-1-4 0 16,5 0 0-16,-9-8-10 0,0 1 2 0,1 3 0 15,-13 4 8-15,12-7 0 0,-4 0-9 0,1 3 9 16,-9 4 21-16,0 0 9 0,0 0 2 0,0 0 0 16,0 7 20-16,4 4 5 0,-8 8 1 0,4-1 0 15,-5 0-38-15,5 1-7 0,0-1-1 0,-4 0-1 16,0 4-11-16,0 0 0 0,8-7 0 0,-4-4 0 15,8 3-24-15,-8-3-6 0,0-11-2 0,0 0 0 16,0 0-38-16,13-3-8 0,-1-5-2 0,0 1 0 16,1-8 28-16,-5 1 6 0,4-1 1 0,-3-3 0 0,7-4 45 0,-8 7 0 15,5 1 0-15,-1-1 0 0,-4 8 44 0,1-1 6 16,-5 1 1-16,-4 7 0 0,0 0-11 0,12 18-1 16,0-3-1-16,1 3 0 0,-5 8-22 0,4 3-5 15,1 0-1-15,-1 1 0 0,0-5-10 0,1 1 0 16,3 0 0-16,-3-4-858 15,3-8-176-15</inkml:trace>
  <inkml:trace contextRef="#ctx0" brushRef="#br0" timeOffset="283723.069">22675 16485 2362 0,'0'-51'67'0,"0"51"15"0,-4 3-66 0,4-3-16 0,0 0 0 0,0 0 0 15,0 0 156-15,0 0 27 0,0 0 5 0,0 4 2 16,0 3-102-16,0-7-20 0,0 0-4 0,-4 11 0 16,-4 11-43-16,4 4-8 0,-5 11-1 0,1 3-1 15,0 4-11-15,-4 7 8 0,-1 0-8 0,5 8 8 16,4-4-8-16,0 0 0 0,0-8 0 0,4-3 0 15,0 0-84-15,4-7-10 0,0-12-2 0,4 5 0 16,4-12-148-16,1-3-29 0,3-12-7 0</inkml:trace>
  <inkml:trace contextRef="#ctx0" brushRef="#br0" timeOffset="284178.8922">22770 16825 3351 0,'-4'26'74'0,"4"0"15"0,0-4 3 0,-8-8 2 0,4-3-75 0,4-11-19 0,-5 19 0 0,5-5 0 16,0-14 33-16,-4 19 3 0,8-5 1 0,-4 1 0 16,9-4-37-16,-1 4 0 0,-4-4 0 0,8-4 0 31,1 4-80-31,7-4-13 0,1-7-3 0,0 0-1 16,-1-7 21-16,-3 3 5 0,3-7 1 0,-3 0 0 15,-1 4 10-15,-3-4 3 0,-5-7 0 0,0-1 0 0,-4 8 69 0,4-3 13 0,-8-5 3 0,0 1 1 16,0 3 27-16,-4 4 4 0,0 0 2 0,-4 4 0 15,8 7-21-15,-4-4-4 0,-4-3-1 0,-1 7 0 16,5 11-21-16,4-11-5 0,0 0-1 0,-4 7 0 16,0 4-9-16,4-3-11 0,0-1 3 0,4 4 0 15,0-4-9-15,-4 4-2 0,0-11 0 0,8 4 0 16,1 3-9-16,-9-7-3 16,8 8 0-16,4-5 0 0,-12-3 7 0,8 4 2 0,5-8 0 0,-1 4 0 15,1 4 7-15,-1-8 2 0,0-7 0 0,-3 4 0 16,-1 3 13-16,0-3 0 0,0 3 0 0,0-3-9 15,1 0 9-15,-5-1 0 0,4-3 0 0,-8 4 0 0,4 0 15 16,-4 7-2-16,0 0 0 0,4-4 0 0,0-3 5 16,-4 7 1-16,0 0 0 0,0 0 0 0,0 0 11 0,5 7 2 15,-1 0 1-15,-4 12 0 0,0 3 15 0,0 7 4 16,0 11 0-16,-4 4 0 0,-1 0-3 0,5 4 0 16,-4 3 0-16,0-7 0 0,0-7-25 0,0-1-4 15,0 1-2-15,4-4 0 0,0-8-18 0,0 1 0 16,0-8 0-16,0-3-9 15,-4-4-162-15,4-11-32 0,0 0-6 0</inkml:trace>
  <inkml:trace contextRef="#ctx0" brushRef="#br0" timeOffset="284804.5577">23512 16141 2858 0,'-4'36'63'0,"-1"-25"13"0,-3 0 2 0,8-11 2 0,0 0-64 0,0 15-16 0,-8 3 0 0,8 1 0 15,-4-1 102-15,4 4 17 0,-4 0 3 0,0 3 1 16,-1 5-69-16,5 3-14 0,0 0-2 0,-4 0-1 16,0 7-29-16,4 0-8 0,4-3 0 15,-4 7 0 1,-4-8-63-16,4 5-13 0,0-8-4 0,4 0 0 16,5-1 12-16,-9-6 1 0,0 0 1 0,4-8 0 15,4-3-30-15,-8-8-5 0,0 0-2 0,0-7 0 16,-4 4 58-16,4-4 11 0,-4-7 2 0,4-8 1 0,-4 0 41 0,8-3 8 0,-4-4 2 0,4-4 0 15,-8-3-2-15,8 4 0 0,4 3 0 0,-4 3 0 16,0 5 9-16,5 3 1 0,-5 0 1 0,8 3 0 16,-8 8-1-16,8 0 0 0,-3 0 0 0,-1 0 0 15,4 4-19-15,1 3-9 0,-1 8 8 0,-4-4-8 16,1 0 14-16,3 0-2 0,-4 4-1 0,-4-4 0 16,-4 0 23-16,4 0 5 0,-4 0 1 0,0 3 0 15,-4-3 0-15,0 4 0 0,-4-1 0 0,0-3 0 16,-1 4-18-16,-3 0-3 0,-4 3-1 0,-1 0 0 15,1-3-71-15,3 0-15 0,1-4-2 16,0 0-828-16,3-4-166 0</inkml:trace>
  <inkml:trace contextRef="#ctx0" brushRef="#br0" timeOffset="285002.9648">23788 16705 3402 0,'-13'69'75'0,"13"-50"15"0,0-9 3 0,0 5 3 0,0-4-77 0,0-11-19 0,0 15 0 0,4-1 0 16,1-3 40-16,-5-11 4 0,4 19 0 0,0-8 1 16,-4 3-37-16,4-3-8 0,-4-3 0 0,8 3 0 31,-4 0-137-31,0-4-27 0,5-3-6 0,-9-4-1242 0</inkml:trace>
  <inkml:trace contextRef="#ctx0" brushRef="#br0" timeOffset="285129.4363">23812 16430 2847 0,'-8'11'63'0,"8"4"13"0,0 10 2 0,0-3 2 0,0 0-64 0,-4 0-16 0,0 0 0 0,0-4 0 16,4-3 24-16,0 3 1 0,0-3 1 0,0-4-886 16,4-4-176-16</inkml:trace>
  <inkml:trace contextRef="#ctx0" brushRef="#br0" timeOffset="285368.866">24002 16258 2689 0,'0'44'59'0,"0"-44"12"0,0 0 2 0,4 7 3 0,4-7-60 0,-8 0-16 16,0 0 0-16,0 0 0 0,0 0 104 0,0 0 19 15,0 0 3-15,4 11 1 0,1 7-63 0,-1 1-12 0,-4-5-2 16,-4 12-1-16,-5 7-14 0,5 11-3 0,-4 0-1 0,0 3 0 16,-1 8-19-16,1-7-4 0,0 3-8 0,0-7 12 15,-1-4-12-15,5 1 0 0,0-5 0 0,4 1 0 32,4-4-109-32,-4-4-15 0,9 1-4 0,-5-8-816 0,4-4-164 0</inkml:trace>
  <inkml:trace contextRef="#ctx0" brushRef="#br0" timeOffset="285584.7939">24282 16170 3250 0,'-4'15'72'0,"4"3"14"0,-4-7 3 0,0 4 3 0,0-1-74 0,-1 8-18 0,-3 0 0 0,4 4 0 15,-4 7 53-15,4 3 7 0,0 5 2 0,-5 3 0 16,9 3-44-16,-8 1-9 0,4-4-1 0,4 3-8 15,-4 1-30-15,4 0-13 0,0-1-2 0,4 1-1 16,0-8-130-16,0-3-27 0,5 3-5 0,-1-3-1064 16</inkml:trace>
  <inkml:trace contextRef="#ctx0" brushRef="#br0" timeOffset="285739.5594">24439 16760 2966 0,'-21'62'65'0,"17"-40"14"0,0-8 2 0,-4 1 3 0,-1 0-68 0,5-4-16 0,-4 7 0 0,4-3 0 16,-4 7 100-16,3-4 16 0,-3-3 3 0,4 3 1 15,0 4-78-15,0-7-15 0,0-1-3 0,4 1-1 32,0-1-99-32,8-3-19 0,-4-3-4 0,4-5-872 0,-8-3-174 0</inkml:trace>
  <inkml:trace contextRef="#ctx0" brushRef="#br0" timeOffset="286296.3474">24360 16727 2949 0,'-12'-33'84'0,"12"33"17"16,0 0-81-16,-4 14-20 0,4-14 0 0,0 0 0 16,0 0 76-16,0 0 12 0,0 0 1 0,0 0 1 15,8 11-62-15,4-3-12 0,1-1-2 0,-1-3-1 16,5-1-35-16,3-3-7 0,1-3-2 0,-1-5 0 15,-3 1-117-15,8 0-23 0,-1-4-5 0,-3 3 0 16,-5 1 72-16,-3 0 14 0,3-4 3 0,1 7 1 16,-5 0 37-16,-8 4 7 0,-4 0 2 0,0 0 0 15,9 0 136-15,-9 0 28 0,-9 4 6 0,1 3 1 0,0 1-33 16,8-8-6-16,-8 11-2 0,-5 3 0 0,-3 5-22 16,3-5-4-16,9 1 0 0,0 0-1 0,-4-1-29 0,4 4-6 15,8 1 0-15,4-5-1 0,-4 1-27 16,0 0 0-16,9-4 8 0,-1 0-8 0,13-4 0 0,-9-3 0 15,-7-1 0-15,7-3-11 16,9 0-28-16,-5-7-5 0,-3 0-2 0,-1-4 0 16,-7-4-55-16,3 4-11 0,4 0-3 0,-12 0 0 15,-8 0 0-15,4-7 0 0,4 3 0 0,-8 1 0 16,-4 3 49-16,0-4 10 0,-4 4 1 0,3 4 1 0,9 7 98 16,-8-4 20-16,-8 0 4 0,3 8 1 0,13-4 20 0,-4 4 4 0,-8-1 1 15,3 1 0-15,9-4 2 0,0 0 1 0,0 0 0 16,-4 11 0-16,-4 0-53 0,8-11-12 0,12 4-1 0,-12-4-1 15,0 0-30-15,9 3 0 0,11-3-13 0,-3-3 4 32,12-1-37-32,-9-3-7 0,-3-1-2 0,7 1 0 15,9 0-22-15,-12-1-5 0,-9-3-1 0,9 4 0 0,0 3 65 0,-5 4 18 0,-4-3 0 16,1 6-8-16,-13-3 108 0,8 8 23 0,0 3 4 0,-4 0 1 16,-4 3-36-16,0 1-8 0,0 0 0 0,0-1-1 15,0 1-42-15,-4 3-8 0,0-7-1 0,0 7-1 16,4 4-20-16,0 0-11 0,-12-7 12 0,12 3-12 15,8 1-97-15,-8-5-27 0,-4 1-4 0,4-15-1225 16</inkml:trace>
  <inkml:trace contextRef="#ctx0" brushRef="#br0" timeOffset="289397.4134">20533 17953 2527 0,'-13'59'56'0,"5"-41"11"0,-4-11 2 0,-1 1 2 0,5-5-57 0,-4 5-14 0,4-8 0 0,-1 7 0 16,-3-7 124-16,12 0 21 0,0 0 5 0,-8 7 1 16,8-7-58-16,0 0-11 0,0 0-2 0,0 0-1 15,0 0-42-15,0 0-8 0,12 15-1 0,1 0-1 16,3-4-17-16,5 7-10 0,3 8 12 0,1-4-12 16,0 0 0-16,8-4 0 0,-4 4 0 0,8-4 0 15,0-3 0-15,-4-8 0 0,0 4 0 0,0-4 0 16,0 4 0-16,0-3 0 0,-1-1 0 0,-3-3 0 15,-4 3 0-15,-8-3 0 0,-1 3 0 0,-4 0 0 16,-8 4 0-16,-4-11 0 0,0 0 0 0,-4 15 0 16,-12 0 12-16,-5 3-4 0,-3 4 0 0,-9 0-8 15,-9 0 13-15,1 3-4 0,0 1-1 0,0-4 0 16,4 0-8-16,0 0 0 0,8-4 9 0,0-3-9 16,4-4 0-16,9 0 0 0,-1 0-10 0,9-7 10 15,0-1-69-15,8 1-7 16,0-4-2-16,0 0-918 0,12-4-183 0</inkml:trace>
  <inkml:trace contextRef="#ctx0" brushRef="#br0" timeOffset="290295.351">21748 17935 2106 0,'8'48'46'0,"-8"-34"10"0,0-14 1 0,0 0 3 0,0 0-48 0,0 0-12 0,0 0 0 0,0 0 0 15,0 0 73-15,0 0 13 0,0 0 2 0,0 0 1 16,0 0-55-16,0 0-11 0,0 0-3 0,0 0 0 16,0 0-20-16,0 0 0 0,0 0 0 0,0 0 0 15,0 0 26-15,0 0 4 0,5 15 1 0,-5-15 0 16,0 14 41-16,0-14 9 0,0 15 2 0,0 3 0 15,0 4-10-15,0 0-1 0,0 0-1 0,0 8 0 16,-5-1-21-16,5 4-4 0,0 0-1 0,0 0 0 16,-4 3-28-16,4 1-5 0,0-4-2 0,0-4 0 15,0 1-10-15,0-8-9 0,0-1 9 0,0-2-13 16,4-1-28 0,-4-7-6-16,0 0-1 0,0-11 0 0,0 7-18 15,0-3-4-15,0-4-1 0,0 0 0 0,0 0 23 0,0 0 4 16,-4-11 0-16,0 4 1 0,-4-4 32 0,8 3 11 0,-4-6 0 0,4-1-9 15,0-3 23-15,4 0 5 0,-4-4 1 0,4 7 0 16,4 0 9-16,-4-3 3 0,1 7 0 0,3 0 0 16,4 4-1-16,-4 7 0 0,1-4 0 0,-1 8 0 15,4 7-8-15,1 3-2 0,-1-3 0 0,0 11 0 0,-3 4-8 0,-1 0-1 16,0-5-1-16,0 1 0 0,-8-3 4 16,4 3 1-16,-4-4 0 0,-4-3 0 0,0 3-1 0,0-3 0 15,-8-4 0-15,3 0 0 0,1-4-15 0,-4 0 0 16,-5-3 0-16,5 0 0 15,0-8-111-15,-5 0-15 0,5 1-3 0,-1-1-757 16,5-3-151-16</inkml:trace>
  <inkml:trace contextRef="#ctx0" brushRef="#br0" timeOffset="290610.312">22082 18385 3380 0,'-4'15'75'0,"4"0"15"0,-4-4 3 0,0 3 1 0,-1-3-75 0,5 0-19 0,-4-3 0 0,0 6 0 16,4-3 28-16,0 0 1 0,0 4 1 0,4-4 0 16,-4 3-78-16,4 1-16 0,1 0-4 0,3 3-924 15,-4-3-186-15</inkml:trace>
  <inkml:trace contextRef="#ctx0" brushRef="#br0" timeOffset="290657.4326">22049 18092 2829 0,'-21'85'62'0,"13"-60"13"0,8-25 2 0,-4 15 3 0,-4 3-64 0,8-18-16 15,-8 8 0-15,8-8 0 16,0 0-40-16,0 0-12 0,0 0-3 0</inkml:trace>
  <inkml:trace contextRef="#ctx0" brushRef="#br0" timeOffset="290828.9544">22325 17898 3081 0,'-12'30'68'0,"12"-30"13"0,0 0 3 0,0 0 4 0,0 0-71 15,0 0-17-15,0 0 0 0,0 0 0 0,0 0 67 0,-4 11 9 0,4 3 3 0,0 5 0 16,0 3-35-16,0 3-6 0,-5 4-2 0,1 4 0 15,0 11-28-15,0 4-8 0,0 0 0 0,-8 3 0 16,3 4-14-16,1-4-4 0,4-3-1 0,0-4 0 16,0 3-141-16,0-7-28 0,0-3-5 15,8-8-1135-15</inkml:trace>
  <inkml:trace contextRef="#ctx0" brushRef="#br0" timeOffset="291009.2432">22482 17792 3063 0,'-9'40'68'0,"5"-25"13"0,4 0 3 0,-4 7 2 0,0 0-69 0,0 7-17 15,4 4 0-15,-4 7 0 0,0 8 83 0,0 7 13 16,-1 0 2-16,5 3 1 0,-4 1-70 0,0-4-13 16,4-4-4-16,0-3 0 15,0-8-89-15,0 0-19 0,0-7-3 0,4-4-1340 16</inkml:trace>
  <inkml:trace contextRef="#ctx0" brushRef="#br0" timeOffset="291174.8215">22580 18400 3142 0,'-12'11'69'0,"12"-11"15"0,-4 15 2 0,0 3 2 0,0 0-70 0,4-7-18 0,0-11 0 0,-4 15 0 16,0-4 44-16,-1 3 4 0,5-3 2 0,-4-3 0 31,4 3-98-31,4-4-19 0,-4-3-4 0,5 7-870 0,-5-4-175 0</inkml:trace>
  <inkml:trace contextRef="#ctx0" brushRef="#br0" timeOffset="291838.9648">22506 18180 2797 0,'-12'63'61'0,"8"-45"13"0,4-4 2 0,0-3 4 15,0-3-64-15,0-8-16 0,0 0 0 0,0 0 0 16,4 11 64-16,4-8 11 0,0 1 1 0,1 0 1 16,3-4-67-16,0 0-10 0,1 0-9 0,3 0 9 15,5-4-113-15,-5 4-15 0,5-7-4 0,0 3 0 16,-5 8 35-16,0-4 6 0,-3-8 2 16,-1 12 0-16,-4 0-6 0,1-1-1 0,-9-3 0 0,0 0 0 0,0 0 132 15,-9 11 27-15,5 4 5 0,-4-4 0 0,0 0 48 16,0 0 10-16,3 0 2 0,1 0 0 0,-4 0-72 0,8 0-13 15,-4-7-3-15,4 7-1 0,0-4-19 16,4-3-3-16,-4-4-1 0,12 7 0 0,-3-3-16 0,7-1-11 16,1 1 2-16,-1 0 0 0,-3-1-3 0,3-3-1 15,5 0 0-15,-1 0 0 16,-3-3-29-16,3 3-6 0,-3-8 0 0,-5 8-1 16,5-3-4-16,-5-1-1 0,-12 4 0 0,12-7 0 0,-8 3 26 15,-4 4 6-15,0-11 1 0,0 0 0 0,0 4 21 0,0 7 13 0,0 0-1 16,-4-8-1-16,0 1 5 0,4 7 2 0,0 0 0 0,-8-4 0 15,4 4 10-15,4 0 3 0,-8-7 0 0,8 7 0 16,0 0 17-16,0 0 3 0,0 7 1 0,0-7 0 16,4 8-6-16,-4-8-1 0,0 0 0 0,8 11 0 15,4 3-27-15,-3-6-6 0,-1-5 0 0,0-3-1 16,-8 0-11-16,12 4 0 0,1-4 0 0,-1 0 0 16,0 0-13-16,1 0-2 0,3-4 0 0,-3 1 0 15,-1-1-3-15,0 4-1 0,-12 0 0 0,9-4 0 16,-1 1 19-16,-8 3 11 0,4 11-2 0,-4-11 0 15,0 0 38-15,4 7 7 0,-4 4 2 0,-4 0 0 16,4 4-22-16,-4-1-4 0,0-3-1 0,0 0 0 16,0-4-29-16,4 1 0 0,0 3-13 0,0-4 4 15,0-7-40-15,4 7-8 0,4-3-2 16,0 0 0-16,0-4-35 0,5 0-7 0,-1-4-2 0,0 4 0 16,1-4 31-16,-1 1 7 0,-4-5 1 15,5 5 0-15,-5-1 73 0,0 0 15 0,-8 4 4 0,0 0 0 0,0 0 72 0,0 0 16 16,8-3 2-16,-8 3 1 0,0 0-52 0,0 0-11 15,0 0-1-15,0 0-1 0,5 7-46 0,3-3-8 16,-4 7 0-16,4-4-8 16,0 0-174-16,-3 4-34 0,3-3-8 0,0 3 0 0</inkml:trace>
  <inkml:trace contextRef="#ctx0" brushRef="#br0" timeOffset="292230.3195">23104 17550 2750 0,'0'0'60'0,"0"0"13"0,-4 30 3 0,4-8 1 0,-5-4-61 0,1 0-16 15,4-18 0-15,-4 15 0 0,-4 0 126 0,8-4 22 16,-4 3 5-16,4 5 1 0,-4-1-94 0,4 4-20 16,0 0-3-16,0 3-1 0,-4 5-36 0,8-1 0 15,-4 8 0-15,0-1-8 16,0 5-186-16,4-1-37 0,-4-4-7 0,4-10-2 0</inkml:trace>
  <inkml:trace contextRef="#ctx0" brushRef="#br0" timeOffset="292465.5203">23339 18037 3380 0,'-5'19'75'0,"1"-5"15"0,4-3 3 0,0-11 1 0,0 0-75 0,-4 8-19 0,4-8 0 0,0 0 0 16,0 0 12-16,0 0-2 0,0 0 0 0,0 0 0 15,4 11-183-15,5-8-37 0,-9-3-7 0</inkml:trace>
  <inkml:trace contextRef="#ctx0" brushRef="#br0" timeOffset="292796.7263">23565 17818 3236 0,'-33'-19'92'0,"25"19"20"0,0 11-90 0,-5-3-22 16,1-1 0-16,0-3 0 0,3-1 80 0,-3 1 11 16,12-4 2-16,-8 0 1 0,0 4-55 0,8-4-11 15,0 0-3-15,0 0 0 0,-5 7-25 0,-3 0 0 0,4 8 0 16,4 0 0-16,4 3-16 0,4 4 0 0,5 4 1 0,-1-4 0 16,5 3-5-16,-1-3-2 0,1 0 0 0,-1-4 0 31,9 1-4-31,-9-5-1 0,5-3 0 0,-9-3 0 0,5-1 6 0,-1-7 1 15,-3-7 0-15,-1 3 0 0,-4-7 12 0,0 0 8 0,1 0-10 16,-1-4 10-16,-4-7-12 0,4 0 3 0,-4-3 1 0,1 3 0 16,-1-4-7-16,0-3-1 0,-4 0 0 0,0-4 0 31,0 3-8-31,0 5-1 0,-8-1-1 0,-1 8 0 0,1 3 5 0,0 4 1 0,-9 4 0 16,5 7 0-16,-9 4 4 0,5 3 0 0,4 4 1 0,-1 4 0 31,1 3-41-31,4-4-8 0,3 1-1 0,5 0-759 0,9-1-151 0</inkml:trace>
  <inkml:trace contextRef="#ctx0" brushRef="#br0" timeOffset="293003.5817">24113 17569 3337 0,'-4'44'73'0,"4"-33"15"0,-4-4 4 0,-4 0 2 0,-1 8-75 0,5 3-19 15,-4 4 0-15,0 4 0 0,4 7 67 0,-5 3 9 16,5 5 3-16,-4 3 0 0,0 3-51 0,-4 1-9 16,3 3-3-16,-3 4 0 0,8-7-16 0,-4-1-11 15,-1 1 2-15,5-4-1076 16,0-4-215-16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0:48:45.220"/>
    </inkml:context>
    <inkml:brush xml:id="br0">
      <inkml:brushProperty name="width" value="0.05292" units="cm"/>
      <inkml:brushProperty name="height" value="0.05292" units="cm"/>
      <inkml:brushProperty name="color" value="#FF0000"/>
    </inkml:brush>
  </inkml:definitions>
  <inkml:trace contextRef="#ctx0" brushRef="#br0">6327 10048 1998 0,'0'0'44'0,"0"0"8"0,0 0 3 0,0 0 1 0,4-7-44 0,4-1-12 0,-4 1 0 0,0 0 0 16,-4 7 132-16,4-8 25 0,1-3 5 0,-5 4 1 15,0 7-55-15,0 0-12 0,0-7-1 0,0 7-1 16,0 0-21-16,-9-4-4 0,5-3-1 0,0 7 0 16,-4-4-24-16,0 0-4 0,3 1-2 0,-3 3 0 15,-4 0-15-15,0 0-3 0,-1 0-1 16,-3 0 0-16,-1 0-5 0,-3-4-1 0,-1 4 0 0,-4-4 0 16,1 4-13-16,-1 0 9 0,-4-3-9 0,0-1 8 15,-4 0-8-15,4 1 0 0,-12-1 0 0,4-7 0 16,0 4 0-16,0-1 0 0,-4-3 0 0,-5 4 0 15,5-4 0-15,4 7 0 0,-8-3 0 0,8 0 0 16,0-4 0-16,-5 3 0 0,5 8 0 0,0-3 0 16,0-1-14-16,0 0 5 0,4 8 1 0,0 0 0 15,4 3 8-15,13 0 0 0,-13 1-9 0,13-1 9 16,3-3 0-16,5 3 0 0,-4-3 0 0,3 3 0 16,1 0-8-16,4 1 8 0,8-1 0 0,0 0 0 15,0 8 0-15,5 3-9 0,3 4 9 0,0 4 0 16,1 3-8-16,3 11 8 0,1 12 0 0,-5 3 0 0,4 11 0 15,1 10 0-15,4 5 0 0,-9 7 0 0,4 7 0 16,1 11 0-16,-1 8 12 0,-3 3-3 0,-1-4-9 0,0 5 0 16,-3-1 0-16,3-4 0 0,-4-3 0 15,1-4 0-15,-5 1 0 0,0-9 0 0,4 1 0 0,-8-4 0 16,0-3 0-16,0-8 0 0,0-3 0 0,0-8 0 16,-8-3 0-16,4-5 0 0,-5 5 0 0,1-11 0 15,0 3 0-15,-4-11 8 0,3-3-8 0,-3-1 0 16,4-3 9-16,-9-3-9 0,5-5 8 0,0 1-8 15,3-8 8-15,-3 8-8 0,-5-8 0 0,5 4 0 16,4 0 0-16,0 0 0 0,-1-4 0 0,1 0 0 0,0-3 0 16,8-4 0-16,-8 0 0 0,8-4 0 0,-4-3-8 15,4 0 8-15,0-4 0 0,4 0-10 0,-4-11 10 16,0 7 0-16,8-3 0 0,-8-4 0 0,0 0 0 0,4 3 0 16,4-3 0-16,5-3 0 0,-1 3 0 0,4-4 0 15,1 4 0-15,-1-4 0 0,5 1 0 0,4 3 0 16,-1-4 0-16,5 8 0 0,4-1 0 0,0 1 0 15,4 7 0-15,-4-4 0 0,4 4 8 0,5 0-8 16,-1 4 12-16,0 3-1 0,-4 0 0 0,4 1 0 16,-8-5 1-16,4 1 0 0,0 0 0 15,-4-4 0-15,4-4-3 0,5-3 0 0,-5 3 0 0,0-7 0 16,4 0-9-16,0-4 8 0,4-3-8 0,5 3 8 16,8-3-8-16,3 0 0 0,-7 3 0 0,4-3 0 15,3-1-111 1</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0:54:00.121"/>
    </inkml:context>
    <inkml:brush xml:id="br0">
      <inkml:brushProperty name="width" value="0.05292" units="cm"/>
      <inkml:brushProperty name="height" value="0.05292" units="cm"/>
      <inkml:brushProperty name="color" value="#FF0000"/>
    </inkml:brush>
  </inkml:definitions>
  <inkml:trace contextRef="#ctx0" brushRef="#br0">24080 16247 3340 0,'0'0'21'0,"8"4"0"16,5-1-11-16,-5 5-2 0,0 3-8 0,1-4 12 16,3 4-12-16,-4-4 0 0,0 4 0 0,-4-3 0 15,5-1 8-15,-9-7-8 0,8 7 0 0,-8-7 0 16,0 0 0-16,0 0-16 0,8 4 1 0,-8-4-891 16,0 0-178-16</inkml:trace>
  <inkml:trace contextRef="#ctx0" brushRef="#br0" timeOffset="341.5038">23652 16060 772 0,'0'0'21'0,"0"11"7"0,-4 0-28 0,4 0 0 0,-5 4 0 0,5-4 0 16,-4 0 190-16,4 0 33 0,-4-4 6 0,4 0 2 16,0-7-48-16,-4 8-10 0,4-8-1 0,0 0-1 15,0 0-26-15,0 0-5 0,0 0 0 0,0 0-1 16,0 0-31-16,0 0-7 0,0 0-1 0,0 0 0 15,0 0-46-15,0 0-10 0,0 0-1 0,4 11-1 16,-4-11-31-16,4 7-11 0,5 4 0 0,-5 0 9 16,4 7-9-16,-4 1 0 0,0 3 0 0,0 3 0 15,0 8-16-15,-4-4 5 0,0 1 1 0,-4-1 0 16,4-3-9-16,-4-1-1 0,4-3-1 0,0-3 0 16,0-5-12-16,0-3-3 15,0 0 0-15,0-11 0 0,0 0 12 0,0 0 1 0,13 0 1 0,-1-3 0 0,-4-5 12 16,5-3 10-16,-1-3-13 0,0-1 5 0,1-3 30 15,-1-4 6-15,-4-4 2 0,5 0 0 0,-1 1 1 0,0-5 0 16,1 9 0-16,-5-1 0 0,0 3-23 0,0 8-8 16,1-3 0-16,-5 6 9 0,-4 8-19 0,0 0-4 15,8 8-1-15,0 6 0 16,-4 5-21-16,5 10-5 0,-5 7-1 0,-4-3 0 16,4 4-10-16,-4 0-1 0,-4-1-1 0,4-6 0 15,-4 3-71-15,-1-8-15 0,1 1-2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0:52:41.491"/>
    </inkml:context>
    <inkml:brush xml:id="br0">
      <inkml:brushProperty name="width" value="0.05292" units="cm"/>
      <inkml:brushProperty name="height" value="0.05292" units="cm"/>
      <inkml:brushProperty name="color" value="#FF0000"/>
    </inkml:brush>
  </inkml:definitions>
  <inkml:trace contextRef="#ctx0" brushRef="#br0">19124 9550 921 0,'0'0'20'0,"0"0"4"0,0 0 0 0,-4-7 4 0,-5 3-28 0,5 0 0 0,0 1 0 0,-4-1 0 15,8 4 61-15,-4-4 7 0,-4 1 2 0,8 3 0 16,0 0 13-16,0 0 2 0,0 0 1 0,0 0 0 15,0-8-1-15,4 1 0 0,0 0 0 0,0 3 0 16,4-3 12-16,0-1 3 0,1 5 0 0,-1-5 0 16,0 8 1-16,4-3 1 0,-3-5 0 0,-1 8 0 15,0-3-22-15,0 3-4 0,5 3 0 0,-5-3-1 16,-8 0-29-16,12 4-6 0,-3 3 0 0,-1 1-1 16,-4-1-19-16,0 4-3 0,0 7-1 0,-4 1 0 15,-4 3 0-15,0 3-1 0,0 1 0 0,-4 3 0 16,-1 4-15-16,-3-7 0 0,0 3 8 0,-1-7-8 15,-3 0 0-15,3-4-8 0,1 0 8 0,-4-3-13 16,3-4-2-16,1-4 0 0,-5-3 0 0,1 0 0 0,4-4 2 16,-5-4 0-16,1 4 0 0,3-11 0 0,-3 0-1 15,-1-4 0-15,5 1 0 0,0-4 0 0,-1-4 14 16,5 0-9-16,0-4 9 0,4 0-8 0,-1 1 8 0,5-1-13 16,0 0 5-16,5 4 8 0,3 1-14 0,4-1 5 15,-4 3 1-15,9 5 0 0,4-1 8 0,-1 4 0 16,1 0 0-16,8 7 0 0,-1-3 18 0,1 7-1 15,0 0 0-15,4 4 0 0,-4-1 6 0,-4 8 1 16,-9-3 0-16,1 6 0 0,-1-3 8 0,-8 8 1 16,-4-1 1-16,-8 4 0 0,-4 3-4 0,-4 5-1 15,-1 3 0-15,-7-4 0 0,-1 4-14 0,-4-4-3 16,5-3-1-16,-5-4 0 0,0-4-11 0,5-3 12 0,-1-4-12 16,1 0 12-16,3 0-12 0,-4-8 0 0,9-3-12 0,0-3 12 15,-1-1-19-15,5-3 4 0,0-4 1 16,4-4 0-16,-4 0 2 0,3-3 1 0,5-4 0 0,0 0 0 15,0-3 11-15,5-5-13 0,-1 1 5 0,0 3 8 16,4-3-12-16,0 3 12 0,5 1-10 0,-5 3 10 16,4 7 0-16,5 1-9 0,-5 3 9 0,5 0 0 15,-5 3 0-15,4 8-10 0,1 0 10 0,-1 0 0 16,5 8 0-16,-9-1 0 0,1 4 0 0,-5 7 0 16,-4 1 0-16,0 3 11 0,-4 3-2 0,-4 1 0 15,-4-1 2-15,0-3 0 0,-1 0 0 0,1 0 0 16,-4-3-11-16,-1-5 10 0,5 1-10 0,-4-4 10 15,-1 0-10-15,1-4 0 0,4-3-12 0,-5 0 12 16,5-1-37-16,-4-3 0 16,-1-3 0-16,5-1 0 0,0-3-14 0,0-1-2 0,4 1-1 15,0-4 0-15,-1-4 26 0,1-3 6 0,4 0 1 0,0-1 0 0,0-3 21 16,4 0 0-16,1 0 0 0,-1 0 0 0,4 0 29 0,-4 4 11 16,4 4 1-16,0-1 1 0,1 4 9 0,-1 4 1 15,4-1 1-15,-3 5 0 0,3 3-21 0,0 3-4 16,1 1 0-16,-1 7-1 0,-4-4-7 15,5 8-2-15,-9 0 0 0,4 3 0 0,-8 4-18 0,0 0 10 16,0 0-10-16,0 0 8 0,-8 0-8 0,4 0 0 0,-5 0 0 16,1-4 0-16,0 4-15 0,-4-7 5 0,3-1 1 15,-3-6 0-15,0 2 9 0,-1-2 0 0,1-5 0 0,-1-3 0 16,5-3 0-16,-4-5 0 0,4 1 0 0,-1-7 0 16,1-8 0-16,4-8 8 0,4-3-8 0,0 0 0 15,0-3 0-15,8-1 0 0,1 4-10 0,3 4 10 31,4 7-95-31,9 0-12 0,0 4-2 0,4 7-775 0,8 7-156 0</inkml:trace>
  <inkml:trace contextRef="#ctx0" brushRef="#br0" timeOffset="1389.8153">19321 9685 1641 0,'0'0'36'0,"0"0"7"0,-8 0 1 0,0 0 4 0,8 0-39 0,-8-3-9 0,0-1 0 0,8 4 0 15,0 0 93-15,0 0 17 0,0-7 3 0,0 7 1 16,4-8-34-16,4 1-8 0,4 0 0 0,5-4-1 15,-1 3 20-15,5-3 4 0,4 0 1 0,-1 0 0 16,1 0-12-16,4 0-1 0,-4 0-1 0,7 1 0 16,1-5-30-16,5 0-5 0,-1 4-2 0,8-3 0 15,9 3-17-15,-1 0-3 0,5-4-1 0,-1 0 0 16,1 1-12-16,0-1-2 0,-1-3-1 0,5-1 0 0,4 1-9 16,0 3 0-16,8 1 0 0,-4-4 8 0,-4 3-8 15,-4 0 0-15,-8 1 0 0,-5-1 0 0,-8 4 0 16,-4 0-17-16,-4 0 2 0,-4 4 1 15,-4-4-126-15,-5 0-26 0,-3 3-5 0,-1 1-670 16,-7-4-135-16</inkml:trace>
  <inkml:trace contextRef="#ctx0" brushRef="#br0" timeOffset="2119.0184">20932 9048 1861 0,'0'0'40'0,"0"0"9"0,0 0 2 0,9-3 2 0,-1-1-42 0,-8 4-11 0,0 0 0 0,0 0 0 16,0 0 112-16,8-4 21 0,-8 4 4 0,8 0 1 15,-8 0-38-15,0 0-7 0,9 4-1 0,-1 0-1 16,0 3-27-16,0 0-6 0,-4 1-1 0,1 6 0 16,-5 1-13-16,0 3-4 0,-5 0 0 0,1 1 0 15,-4 3-19-15,0 3-4 0,0-6-1 0,-5 6 0 16,1-6-16-16,0 6 0 0,-5-3 0 0,5 0 0 16,-5 0 0-16,5-4-16 0,-5-7 4 0,5 0 0 15,-4 0-23-15,3-3-4 0,5-5-1 16,-4-6 0-16,3-1 4 0,-3-3 1 0,8-4 0 15,-4 0 0-15,4-11 9 0,4 0 2 0,0-7 0 0,0 3 0 0,8-7 12 0,0-4 4 16,0 1 0-16,9 3 0 0,-5-4 8 0,5 4 0 16,3 4 8-16,1 3-8 0,3 4 20 0,-3 8 0 15,4-1 0-15,0 4 0 0,-5 4 5 0,5 7 1 16,0 0 0-16,-1 3 0 0,-3 8 2 0,-5 0 0 16,1 8 0-16,-5-1 0 0,-4 0 1 0,-3 8 1 15,-5 3 0-15,0-3 0 0,-9 3-11 0,-3 0-3 16,-5 1 0-16,1-5 0 0,-5 5-7 0,1-8-1 15,-5 0-8-15,4-4 12 0,-3-4-12 0,-1 1-12 16,4 0 3-16,1-8 0 16,3 0-22-16,1-3-4 0,-1-8-1 0,5 1 0 15,4-5 5-15,0-3 1 0,-1-3 0 0,5-4 0 0,0-4 18 0,4-4 12 0,4-3-13 16,-4-4 5-16,8-4 8 0,-3-3-10 0,3 3 10 0,0 1-10 16,4-1 10-16,1 8 0 0,-1-1-9 0,0 8 9 15,1 0 0-15,3 11 12 0,-3 0-2 0,3 4 0 16,1 7 6-16,3 4 2 0,1-1 0 0,-1 8 0 15,-3 4 2-15,-1 7 0 0,1 0 0 0,-5 4 0 16,-4-1 1-16,-3 5 1 0,-5-1 0 0,0-4 0 16,-5 1-9-16,-3 0-1 0,0-8-1 0,0 4 0 15,-9-4-11-15,5-3 0 0,-9-4 0 0,5-4 0 16,-1 1-37-16,-3 3-3 16,-1-8-1-16,5 1 0 0,-9-4-123 0,4-4-25 0,1 1-5 15,3-8-1-15,1 0 60 0,3-4 12 0,5 0 3 0,0-7 0 16,8 0 16-16,0 0 3 0,8 0 1 0,0-3-607 15</inkml:trace>
  <inkml:trace contextRef="#ctx0" brushRef="#br0" timeOffset="2682.7705">21266 8990 2105 0,'0'0'60'0,"0"0"12"0,-4 0-57 0,4 0-15 15,0 0 0-15,0 0 0 0,0 0 172 0,0 0 32 16,0 0 7-16,0 0 1 0,0-8-111 0,8 1-21 16,5-4-5-16,-1 0-1 0,9 0-31 0,-1-4-7 15,9 1 0-15,4-5-1 0,8-3-15 0,9 0-2 16,11 1-1-16,14-1 0 0,3-4-6 0,0 0-2 16,0 1 0-16,1-1 0 0,-1 0-9 0,4 1 10 15,5-5-10-15,-1 5 10 0,1-1-10 0,-13 1 0 16,-4-1 0-16,-8 0 8 0,-4 4-8 0,-1 0 0 15,-3 0 0-15,-1 4 0 0,1 3-26 0,-9 1 2 0,1-1 1 16,-9 4 0 0,-4 4-60-16,-9 3-12 0,-3 1-2 0,-9-1-1 15,-12 4-70-15,0 0-15 0,0 0-2 0,-8 11-551 0,-4-4-109 0</inkml:trace>
  <inkml:trace contextRef="#ctx0" brushRef="#br0" timeOffset="3222.8483">22955 8202 2552 0,'0'0'56'0,"0"0"12"0,0 0 3 0,0 0 0 0,0 0-57 0,0 0-14 0,0 0 0 0,13 0 0 16,-1-3 63-16,5 3 9 0,-1-4 3 0,1 4 0 16,-1 4-38-16,5-1-7 0,-1-3-2 0,1 4 0 15,-1 3-15-15,-3 1-3 0,4-1-1 0,-9 4 0 0,4 4-9 16,-7-1 0-16,-1 1 9 0,-4 3-9 15,0 1 0-15,-8 3 0 0,0-1 0 0,-4 1 0 0,-9 4 0 0,1-4 9 16,-5 0-9-16,0 0 0 0,-3-4 13 16,-1 1-4-16,-4-5-1 0,4 1 0 0,-3 0-8 0,-1-8 0 15,0-3 0-15,0-4 0 0,0-4 0 0,9 0 0 16,-5-7-12-16,8 0 12 0,1-3-16 0,8-5 4 16,-1-3 0-16,5-7 1 0,4-4-3 0,9-4-1 15,3 1 0-15,4-1 0 0,5 1 3 0,4-1 0 16,4 4 0-16,8 4 0 0,-4 7 12 0,4 3 0 15,0 1 0-15,0 7-9 0,4 4 22 0,-8 3 5 0,4 4 1 16,-8 8 0-16,0 2 1 0,-4 1 1 0,-1 4 0 16,-3 3 0-16,-5 4 7 0,1 4 2 0,-9 0 0 15,-4 3 0-15,-4 4-1 0,-4 4 0 0,-8-1 0 16,-1 1 0-16,-3-1-10 0,-1-6-3 0,-3-5 0 0,-5 1 0 16,0 0-8-16,-4-8-8 0,1-3 9 15,3-8-9-15,-4 0-12 0,0-3-9 0,5-4-2 0,-5-4 0 31,4-3-13-31,4-4-4 0,5-4 0 0,-1-7 0 0,5-3 19 0,4-8 3 0,0-4 1 16,3-3 0-16,5-1 17 0,5 1 12 0,3 0-1 0,0 0-1 16,4 7 13-16,1 0 2 0,7 0 1 0,-3 11 0 15,8 4-3-15,-5 3-1 0,5 4 0 0,4 4 0 16,0 7-11-16,4 7-3 0,-5 4 0 0,-3 4 0 16,4 6-16-16,-4 1-4 0,-9 4-1 0,5 0-934 15,-9-1-186-15</inkml:trace>
  <inkml:trace contextRef="#ctx0" brushRef="#br0" timeOffset="3718.1853">23116 8378 2865 0,'0'0'63'16,"0"0"13"-16,0 0 2 0,0 0 3 0,0 0-65 0,0 0-16 0,0 0 0 0,0 0 0 16,0 0 81-16,0 0 13 0,8 4 2 0,5-1 1 0,7 5-49 15,1 3-11-15,8 3-1 0,4 1-1 0,4 3-17 16,16 1-3-16,13-1-1 0,8 0 0 0,9 1-14 0,3-5 8 15,-3 5-8-15,3-8 0 0,1 3 8 16,3-3-8-16,1 0 0 0,0 0 0 0,-9 0 8 16,-8-4-8-16,-16 4 0 0,-4 0 0 0,-9-3 0 15,-8 3 0-15,-4-4 0 0,-8 4 0 16,-1-4-48-16,-3 4-10 0,-9-3-2 16,1-1 0-16,-1 4-131 0,-8-4-26 0,-4-7-6 15</inkml:trace>
  <inkml:trace contextRef="#ctx0" brushRef="#br0" timeOffset="4265.1966">24657 8536 2365 0,'0'0'52'0,"0"0"10"0,0 0 2 0,0 0 4 0,0 0-55 0,0 0-13 0,0 0 0 0,0 0 0 15,0 0 72-15,0 0 12 0,0 0 3 0,8 7 0 16,-4 0-36-16,-4-7-7 0,4 11-2 0,-4 0 0 16,0 0-16-16,0 4-3 0,-4 3-1 0,0 0 0 15,-4 1-22-15,-4-1 0 0,-1 4 0 0,1 0 0 16,-5 0-13-16,5-4-1 0,-4 4 0 0,-1 0 0 16,1-3-6-16,-1-1-2 0,1-4 0 0,-1 1 0 15,5-4-6-15,4-4-2 0,-1-3 0 16,9-4 0-16,0 0 13 0,0 0 2 0,0 0 1 0,4-11 0 15,9-7-2-15,-1-4-1 0,1-4 0 0,3-7 0 16,5-3 17-16,-5-1-8 0,5-3 8 0,-5 3 0 0,9 1 0 16,-4 3 0-16,-1 3 0 0,1 5 9 0,-1 6 9 15,-3 8 2-15,-1 4 0 0,1 11 0 0,-1 3 17 16,-3 8 4-16,-1 3 1 0,-4 11 0 0,0 1 5 0,1 2 1 16,-9 5 0-16,0 0 0 0,-4-1-4 0,-5-3 0 15,-7 4 0-15,-1-4 0 0,1 0-15 0,-5 0-3 16,1-4-1-16,-1 0 0 0,0-3-13 0,1-8-2 15,-1-3-1-15,5-4 0 0,-1-4-24 0,1-7-5 16,3-3 0-16,1-8-1 16,-4-4-35-16,3-3-6 0,-3-8-2 0,3-3 0 15,1-4-16-15,0-8-4 0,3-2-1 0,9-1 0 16,0 0 33-16,9 0 6 0,-1 7 2 0,4 1 0 0,1 6 76 0,3 8 16 16,5 4 4-16,-1 7 0 0,5 4 23 0,8 7 5 0,0 7 0 15,0 8 1-15,4-1-41 0,0 8-9 0,-4 0-2 0,0 4 0 16,-4 3-29-16,-9 0 0 0,-7 1 0 15,-5 3-900-15,-8 0-182 0</inkml:trace>
  <inkml:trace contextRef="#ctx0" brushRef="#br0" timeOffset="4742.4022">18942 10073 1160 0,'0'0'32'0,"0"0"9"0,0 0-33 0,0 0-8 0,0 0 0 0,9 0 0 0,3-3 11 0</inkml:trace>
  <inkml:trace contextRef="#ctx0" brushRef="#br0" timeOffset="5096.447">19272 9857 1792 0,'0'0'40'0,"-8"4"8"0,0 0 1 0,-1-1 1 0,5-3-40 0,-4 4-10 0,8-4 0 0,0 0 0 16,0 0 158-16,0 0 30 0,0 0 5 0,0 0 2 15,0 0-53-15,0 0-10 0,0 0-3 0,4 7 0 16,4 4-60-16,5 0-12 0,3-3-2 0,9 6-1 16,4 5-28-16,4 3-6 0,4-4 0 0,0 8-1 15,8-1-19-15,9 8 8 0,8 4-8 0,12 7 0 16,4 3 12-16,4 5-12 0,-3-5 12 0,-1 4-12 15,-8-7 13-15,4 8-4 0,4-5-1 0,1 1 0 16,-5-4 0-16,0 3-8 0,-8 5 12 0,-4-1-4 16,-9 0-8-16,-7 0 10 0,-1-7-10 0,-4 0 10 15,-4-3-10-15,0-8 12 0,-8-4-12 0,0-4 12 16,-8-3-12-16,-5-7 0 0,-4-4-10 0,1 0 10 16,-13-11-95-1,0 0-13-15,0 0-2 0,-13-4-810 0,1 1-161 0</inkml:trace>
  <inkml:trace contextRef="#ctx0" brushRef="#br0" timeOffset="5650.1177">20953 10813 2444 0,'0'0'54'0,"0"0"11"0,0 0 3 0,0 0 0 0,0 0-55 0,0 0-13 15,8 4 0-15,1 3 0 0,-1 0 60 0,0 1 10 16,-4 6 2-16,0 5 0 0,0 3-26 0,-4 3-5 16,-4 5-1-16,0-5 0 0,-4 5-19 0,0-5-4 0,-1 4-1 0,-3-7 0 15,0 0-5-15,-1 0-2 0,-3 0 0 0,3-3 0 16,-3-1-9-16,0-3 0 0,-1-4 0 0,5 0 0 16,-5-4-10-16,5 0-4 0,-5-3-1 0,5 0 0 15,0-4 7-15,-1-4 8 0,5-3-13 0,0-4 5 16,0-4 8-16,3-7-10 0,5 0 10 0,5-7-10 15,-1-1 2-15,4-6 0 0,0-8 0 0,5 4 0 16,3-4 0-16,5 0 0 0,3 3 0 0,1 8 0 16,4 0 8-16,0 12-13 0,0 2 5 0,4 5 8 15,-1 6-8-15,-3 5 8 0,0 6 0 0,4 8 0 16,-4 4 14-16,-4 7 7 0,-5 7 2 0,-3 0 0 16,-5 8 23-16,-4 3 5 0,-4 1 1 0,-8-1 0 15,-4 0-5-15,-8-3-1 0,-1-1 0 0,-3-3 0 16,-5-3-17-16,-4-5-3 0,4-3-1 0,-4-7 0 15,1 0-25-15,-1-5 0 0,0-2 0 0,0-5 0 16,4 1-40-16,1-8-12 0,3-3-4 16,5-11 0-16,3 0 4 0,1-8 0 15,4-3 0-15,-1-1 0 0,9-3 21 0,0-7 5 0,4 0 1 0,5-4 0 0,-1 0 25 16,4 4 8-16,5 3 0 0,-1 8 0 0,5-1 30 16,4 5 6-16,-1 7 2 0,5 3 0 0,0 4-6 0,0 4 0 15,4 3-1-15,-4 4 0 0,4 4-17 0,-9 3-3 16,1 0-1-16,0 8 0 0,-9 0-10 0,-3 3-8 15,-1 4 12-15,-8 3-12 0,-4 5 0 0,-8 3-11 16,0-4 0-16,-9 8-937 16,-8-4-187-16</inkml:trace>
  <inkml:trace contextRef="#ctx0" brushRef="#br0" timeOffset="6880.3609">21324 8660 2381 0,'0'0'68'0,"0"0"14"0,0 0-66 0,0 0-16 16,0 0 0-16,0 0 0 0,0 0 94 0,0 0 15 15,0 0 3-15,0 0 1 0,0 0-46 0,0 0-10 16,0 0-1-16,8 0-1 0,-8 0-19 0,8 0-4 15,-8 0-1-15,0 0 0 0,0 0-17 0,0 0-3 16,9 0-1-16,-9 0 0 0,0 0 9 0,0 0 1 16,0 0 1-16,0 0 0 0,4 11 18 0,-4-11 3 15,-9 7 1-15,1-3 0 0,-4 3-12 0,-5-3-3 16,1 0 0-16,-5 3 0 0,1 0-16 0,-1-3-3 16,-8-4-1-16,5 0 0 0,-9 0-8 0,4 4 0 15,-4-4 0-15,4 0 0 0,-4-4-15 0,0 0-5 16,4-3 0-16,0 0-1 15,0 3-8-15,5-3-2 0,-1-4 0 0,0 3 0 16,5 1 9-16,-1 0 2 0,1-1 0 0,3 5 0 0,5-1 20 0,-5 4 0 0,9 0 0 16,0 0 0-16,-1 0 31 0,9 0 1 0,0 0 0 0,0 0 0 15,0 0-1-15,0 0 0 0,-4 7 0 0,4 8 0 16,0 0-8-16,4-1-2 0,-4 8 0 0,5-3 0 16,-1 6-7-16,0 1-2 0,-4 3 0 0,4 0 0 15,-4 8-12-15,0 3 9 0,0 8-9 0,-4 0 8 16,4 3-8-16,0-4 0 0,0 5 0 0,0-8 0 15,-4 3 0-15,4-3-20 0,-4-4 3 0,4-3 1 16,-5-4-4-16,5-4-1 0,0-3 0 0,0-4 0 16,5 0 21-16,-5-7 0 0,4-1-9 0,-4-3 9 15,0 0 0-15,0-11 0 0,4 7 0 0,4 1 0 0,0-5 0 16,1 5 0-16,3-5 0 0,-4-3 0 0,9 4 0 16,3-4 0-16,5 0 0 0,4 0 0 0,8-4 0 15,4 1 0-15,4-1 0 0,5 0 0 0,3-3 0 16,1 3 8-16,0-3-8 0,-5 4 0 0,-8-5 0 0,0 1 8 15,-8 3-8-15,4-3 0 0,-8 0 0 16,0-1 9-16,-8 1-9 0,-1-4 8 0,-3 4 0 0,-5-1-8 16,1 1 12-16,-9 0-4 0,0-4 3 0,-4-4 0 15,-4 0 0-15,0-3 0 0,-5-4-11 0,1 0 12 16,0-7-12-16,0-4 12 0,-5-4-12 0,5-3 0 16,0-11 0-16,-1-1 0 0,1 1 0 0,4 0-9 15,0 3 9-15,-4 8-10 0,4 3-3 0,4 4-1 0,-5 4 0 16,1 4 0-1,4 3-85-15,0 7-17 0,0 0-3 0,0 8-826 0,0 0-166 16</inkml:trace>
  <inkml:trace contextRef="#ctx0" brushRef="#br0" timeOffset="7982.3421">20990 8085 1687 0,'0'0'48'0,"0"0"10"0,0 0-46 0,0 0-12 15,0 0 0-15,0 0 0 0,0 0 114 0,0 0 21 16,0 0 4-16,0 0 1 0,0 0-40 0,0 0-8 15,0 0-2-15,0 0 0 0,8 8-20 0,5 3-4 16,-5-1-1-16,0 9 0 0,0-1-16 0,1 11-3 16,3 4-1-16,0 4 0 0,-3 7-17 0,-1 4-3 15,0 3-1-15,0-4 0 0,5-3-11 0,-5-3-2 16,0-1-1-16,0-7 0 0,1-8-10 0,-5 1 0 16,0 0 9-16,0-8-9 15,-4 0-16-15,0-3-8 0,0-8-2 0,-4 1-842 16,-4-5-169-16</inkml:trace>
  <inkml:trace contextRef="#ctx0" brushRef="#br0" timeOffset="8215.2275">20932 8356 2674 0,'0'0'59'0,"0"0"12"0,-4 7 2 0,4 4 3 0,0-3-61 0,0 3-15 0,4 0 0 0,-4 0 0 15,5 0 104-15,-1 3 17 0,0 5 4 0,4-1 1 16,-4 0-62-16,9 1-13 0,-5 3-3 0,4-4 0 15,0 4-30-15,9-7-6 0,-4-1-2 0,-1 1 0 16,5-1-10-16,-1-3 0 0,1-7 0 0,4 0 0 16,-5-1-14-16,5-3-2 0,-5-3 0 0,1-5 0 15,4 5-13-15,-9-5-3 0,5-3-1 16,-5 0 0-16,-3-3-1 0,3-4 0 16,-3-4 0-16,-1-8 0 0,0 1-60 0,1-4-12 15,-1-4-2-15,-8-3-1132 0</inkml:trace>
  <inkml:trace contextRef="#ctx0" brushRef="#br0" timeOffset="9644.0205">22498 6796 2538 0,'-16'19'56'0,"7"-12"11"0,5 0 2 0,-4 1 3 0,8-8-58 0,-4 7-14 0,4-7 0 0,0 7 0 16,0-7 84-16,4 11 15 0,8 0 2 0,1-3 1 16,3-1-50-16,5 0-11 0,4 4-1 0,3-4-1 15,5 4-20-15,0 0-4 0,4-3-1 0,5-5 0 16,-1 1-14-16,4 0 8 0,0-1-8 0,1-3 0 31,-5 0-72-31,-4 0-20 0,-4-3-4 0,-4 3-766 0,-9-4-154 0</inkml:trace>
  <inkml:trace contextRef="#ctx0" brushRef="#br0" timeOffset="9835.7912">22799 6632 2904 0,'0'0'83'0,"0"0"17"0,-4 11-80 0,0 3-20 15,-1 4 0-15,1 4 0 0,-4 4 96 0,0 7 15 16,-4 0 3-16,-1 11 1 0,1 4-78 16,-1 6-15-16,-3 5-3 0,4 3-1 0,3 4-18 0,-3 4 0 15,8-8 0-15,0-3 0 16,0 3-95-16,8-11-13 0,0 0-2 0,4-7-1 16,0-7-109-16,5 0-23 0,3-8-4 0</inkml:trace>
  <inkml:trace contextRef="#ctx0" brushRef="#br0" timeOffset="10156.5639">23075 7261 3027 0,'-17'11'86'0,"5"-7"18"0,0 0-83 0,-1-1-21 0,1 5 0 0,0-5 0 16,-5 1 87-16,5 0 13 0,-1-1 2 0,-3 5 1 15,4-1-74-15,-1 0-14 0,5 8-3 0,-4-4-1 16,3 0-11-16,5 4-14 0,0-1 3 0,4 1 1 31,4-4-89-31,4 3-17 0,5-3-4 0,-1 0-1 0,5-3 26 0,-1-1 6 0,1-7 1 16,3-4 0-16,1-3 12 0,-1 0 2 0,-3-8 1 0,-1 4 0 15,1-7 61-15,-1 3 12 0,1-7 0 0,-5 0 0 16,-4 0 34-16,1 0 2 0,-1 4 1 0,0 3 0 16,0 4 4-16,-3 4 1 0,-5 7 0 0,0 0 0 15,0 0 3-15,4 11 1 0,0 0 0 0,0 7 0 16,0 1-10-16,0 3-3 0,4-4 0 0,1 0 0 15,-1 0-18-15,4-3-4 0,-4 0-1 0,5-4 0 16,-1 3-10-16,1-6-14 0,-5-1 3 0,4-3-841 16,1-4-168-16</inkml:trace>
  <inkml:trace contextRef="#ctx0" brushRef="#br0" timeOffset="10466.3966">23524 7016 2800 0,'0'0'80'0,"0"0"16"0,0 0-77 0,0 0-19 16,0 0 0-16,0 0 0 0,0 0 103 0,-8 7 17 0,0 1 3 0,-1-1 1 15,-3 4-70-15,0-4-14 0,-5 8-2 0,1 0-1 16,-1-1-29-16,5 1-8 0,-5 0 0 0,5 3 0 31,0-7-20-31,7 3-9 0,-3-3-2 0,4-3 0 16,4 3 4-16,0-4 1 0,0 4 0 0,4 0 0 0,4 0 17 0,1-4 9 0,-1 4-10 0,4-3 10 15,5 3 0-15,-5 0 0 0,5 0 0 0,-1 0 10 16,5 0-10-16,-5 0 10 0,5 0-10 0,-1 0 10 16,-3-4-10-16,-1 4 0 0,-3 0 9 0,-1 0-9 15,-4 0 10-15,-4 0-2 0,1 3-8 0,-10-3 12 16,1 8-1-16,-4-5-1 0,-4 1 0 0,-5-4 0 16,1 0-86-16,-5-4-18 15,1 1-3-15,-5-8-1213 0</inkml:trace>
  <inkml:trace contextRef="#ctx0" brushRef="#br0" timeOffset="10677.4024">23812 6701 3276 0,'0'0'72'0,"0"0"16"0,0 0 2 0,0 0 1 0,0 0-73 0,5 11-18 16,-1 4 0-16,4 3 0 0,-4 4 51 0,0 4 6 15,0 7 2-15,0 7 0 0,0-3-36 0,-4 10-7 16,0 4-2-16,0 4 0 0,0 4-5 0,-4-1-1 0,-4-3 0 16,4-3 0-1,-4-1-84-15,4-3-18 0,-5-5-3 0,1-2-901 16,0-5-180-16</inkml:trace>
  <inkml:trace contextRef="#ctx0" brushRef="#br0" timeOffset="10905.7736">24146 7049 3322 0,'0'0'73'0,"0"11"15"0,-4 4 4 0,0-1 1 0,-8 8-74 0,3 0-19 0,-7 4 0 0,-1-1 0 16,1 5 39-16,-9 3 4 0,0-4 1 0,1 0 0 16,-1-3-34-16,0 0-10 0,1-8 0 0,3 0 0 15,4-3 0-15,9-1-22 0,0-6 3 0,8-8 1 16,4 11-21-16,4-8-4 0,5 5-1 0,3-5 0 15,5-3 18-15,-1 0 3 0,5 4 1 0,0 0 0 0,4-1 22 0,-1 5 0 16,1-5 0-16,8 5 0 16,5 3-36-16,-1 0 1 0,4 0 0 0</inkml:trace>
  <inkml:trace contextRef="#ctx0" brushRef="#br0" timeOffset="13427.3291">20904 8382 1800 0,'0'0'40'0,"0"0"8"0,0 0 1 0,0 0 1 0,0 0-40 0,0-11-10 0,0 3 0 0,0 1 0 16,-5 0 130-16,5 0 24 0,-4-4 5 0,0 3 1 15,0 1-56-15,0 0-12 0,-4-4-1 0,0 3-1 0,-5-3-46 0,1 4-10 16,-5-4-2-16,-3 0 0 0,-1 4-24 0,-4-1-8 15,1 1 0-15,-9 0 0 0,0-1 0 0,-4 1 0 16,0 0-10-16,-5 3 10 0,1 0 0 16,-4 4 0-16,4-3 0 0,-5 3 0 0,1 3 12 0,4 1 1 15,-4 0 0-15,3-1 0 0,-3 5 19 0,-4 3 3 16,-5 3 1-16,0 5 0 0,-3 3-6 0,-1 7-1 16,5 4 0-16,-1 7 0 0,9 8-14 0,-1-1-3 15,5 1-1-15,4-4 0 0,8 3 9 0,4 1 1 16,1-8 1-16,3 4 0 0,5-7 1 0,-1 0 0 0,5-5 0 15,4 1 0-15,-1-3-15 0,5-1-8 0,0-7 10 16,4 0-10-16,4-4 0 0,0 1-8 0,0-8-1 16,5 0 0-1,-1 0-92-15,0-4-19 0,5-7-3 0,-5 0-773 0,4 0-154 0</inkml:trace>
  <inkml:trace contextRef="#ctx0" brushRef="#br0" timeOffset="13740.8462">19511 8470 2620 0,'0'0'74'0,"0"0"17"0,0 0-73 0,0 0-18 0,0 0 0 0,0 0 0 0,-8 3 130 0,0 5 22 16,-1-1 5-16,5 4 1 0,-8 4-75 0,4 3-15 15,-5 4-4-15,1 4 0 0,-1 3-34 16,-3 7-7-16,0 5-2 0,3-1 0 15,5 8-21-15,-4-4 8 0,3 3-8 0,5 1 0 0,0-1 0 0,4-3 0 16,4-3 0-16,0-5 0 0,5-7 0 0,3 1 0 16,0-8 0-16,5-4 0 0,-1-3 0 0,1-4 0 15,3-4 0-15,1-3 0 0,4-1 0 0,3-3 0 16,1-3 0-16,4-5 0 0,4 1 0 0,5-8 0 16,-1 1 0-16,8-5 0 0,-3 1 0 0,-1-4 0 15,0 0 0-15,-4 4 0 16,-4-4-81-16,-4 4-21 0,0 3-4 0</inkml:trace>
  <inkml:trace contextRef="#ctx0" brushRef="#br0" timeOffset="28852.3617">18852 11428 2325 0,'0'26'51'0,"0"-22"10"0,0-30 3 0,0 26 2 0,0 22-53 0,4 0-13 0,0-4 0 0,0-3 0 15,-4 3 96-15,4 0 16 0,0 4 3 0,1 0 1 16,-1 4-42-16,-4 3-8 0,0 4-2 0,4 4 0 16,-4-1-24-16,0 5-6 0,0 3-1 0,4 0 0 15,-4-4-17-15,4 0-3 0,-4-3-1 0,0-1 0 16,4-3-12-16,0-3 0 0,-4-8 0 0,0 0 0 31,4 0-82-31,0-8-19 0,-4 1-4 0,5-4-760 0,-5-4-152 0</inkml:trace>
  <inkml:trace contextRef="#ctx0" brushRef="#br0" timeOffset="29391.0643">18951 11853 2782 0,'0'15'61'0,"4"-1"13"0,4-6 2 0,-4-1 3 0,-4-7-63 0,17 7-16 16,-5 4 0-16,9-7 0 0,3 0 81 0,1 3 14 15,8-3 2-15,4 3 1 0,4-3-56 0,0 3-11 16,5 0-3-16,3-3 0 0,9-4-17 0,4 4-11 15,8-1 12-15,8 4-12 0,9-3 8 0,3 3-8 16,5 1 0-16,4-5 0 0,8 1 0 0,8 0 0 16,9-4 0-16,4 0 0 0,4-4 8 0,-1 0-8 15,9 4 0-15,-8-3 0 0,4-5 0 0,0-3 0 16,4 4 8-16,-4 0-8 0,-8 0 0 0,-4-1 0 16,-1-3 8-16,1 8-8 0,-1-1 0 0,-7-3 0 0,-9 7 0 0,0 0 0 15,4-4 8-15,0 4-8 0,1 4 0 0,-13-4 0 16,-1 0 0-16,-3 3 0 0,0-3 0 0,0 0 0 15,-9 0 0-15,1 0 0 0,-9 0 0 0,-4 0 0 16,-4 0 8-16,-4 0-8 0,-4 0 0 0,-4 0 0 16,-1 4 15-16,-3-4-4 0,-5 4-1 0,5-4 0 15,-13 0 2-15,-4 3 0 0,-4 1 0 0,-8-4 0 16,-9 4-1-16,-3-1 0 0,-13-3 0 0,12-3 0 16,0 3-3-16,-12 0 0 0,0 0 0 0,0 0 0 15,0 0-8-15,13-8 0 0,-5 1 9 0,-8 7-9 16,4-7 0-16,4-1 8 0,-3 5-8 0,3-5 0 15,-4 8 0-15,-4 0 0 0,0 0 0 0,16 0-8 16,-3-3-5-16,3 3-1 0,1-4 0 0,-1 4 0 16,5 4 0-16,-1-4 0 0,5 0 0 0,0 0 0 15,4 3 14-15,0-3-11 0,-9 0 11 0,5 0-10 16,0 0 10-16,-1 0 0 0,-7 0 0 0,-5 0 0 16,0 0 0-16,-3-3 0 0,7 3 0 0,-16 0 0 15,-8-4 8-15,8 4-8 0,12 0 8 0,-12 0-8 0,0-4 0 16,0 4-16-16,0 0 2 0,-4-7 1 15,4 7-127-15,-4-7-24 16,-8-1-6-16,3 5-707 0,9 3-142 0</inkml:trace>
  <inkml:trace contextRef="#ctx0" brushRef="#br0" timeOffset="29583.0223">24591 11384 2574 0,'41'26'56'0,"-24"-22"12"0,3-1 3 0,-20-3 1 0,0 0-57 0,0 0-15 0,17 8 0 0,-5 3 0 16,-12 3 108-16,4 5 18 0,0 6 4 0,5 8 1 16,-9 7-32-16,0 12-7 0,-9 3 0 0,1 7-1 15,8 4-39-15,-4 3-8 0,-8 1-2 0,8-4 0 16,-1-4-42-16,-3 4 0 0,4 0 0 0,0-4-1040 16,-4 0-210-16</inkml:trace>
  <inkml:trace contextRef="#ctx0" brushRef="#br0" timeOffset="76528.8066">22824 16965 2070 0,'0'0'45'0,"0"0"10"0,0 0 1 0,0 0 3 0,0 0-47 0,0 7-12 0,4 4 0 0,-4-11 0 16,4 7 116-16,4 4 20 0,-4-3 5 0,4 3 1 15,5-4-40-15,-1 0-8 0,5 1-2 0,3-1 0 16,1 0-35-16,8 0-7 0,-1 1-2 0,5-1 0 16,0 4-27-16,4-4-5 0,-4 1-2 0,0-1 0 15,-4 4-14-15,0 4 8 0,-4-1-8 0,0 8 0 16,-5 4 8-16,-3 3-8 0,-5 4 0 0,0 4 9 16,-8 14 3-16,-4 4 0 0,-4 7 0 0,-8 4 0 15,4 4 4-15,-13 3 0 0,1-7 1 0,-5 0 0 16,-8-4-5-16,-4-11 0 0,0-3-1 0,-5-4 0 15,1-4-11-15,-4-3 0 0,4-4 0 0,-5-4 8 16,5 0-92-16,4-7-20 16,0 0-3-16,0-3-808 0,0-5-161 0</inkml:trace>
  <inkml:trace contextRef="#ctx0" brushRef="#br0" timeOffset="76875.1265">22642 17902 2120 0,'-8'22'47'0,"4"-11"9"0,0 0 3 0,0-4 0 0,0 4-47 0,-1-3-12 16,5-8 0-16,0 0 0 0,0 11 126 0,0-4 23 0,0-7 5 0,5 11 1 15,-5-11-64-15,8 7-13 16,-4-3-2-16,4 3-1 0,0-3-41 0,1-1-8 16,-9-3-2-16,8 8 0 0,-8-8-15 0,8 11-9 15,-4-4 10-15,0 4-10 0,0 4 18 0,-4 3-2 0,-4 4-1 0,4 4 0 16,-8-1-2-16,4 8 0 0,-4 0 0 15,4 4 0-15,-5-1-13 0,1-3 9 0,4-3-9 0,0-1 8 16,-4-3-8-16,4-4 0 0,-1 0 0 0,5-4 0 16,0-4 0-16,0-3 0 0,5 4 0 0,-1-4 0 15,4 0 0-15,0 0 0 0,5-4 0 0,3 4 0 16,5-3 0-16,3-1 0 0,5 0-8 0,8 1 8 16,9-1 0-16,-1-3 0 0,4-1 0 0,1 1 0 15,-1-4-14-15,-3 0 5 0,-5 0 1 0,0-4 0 16,-12 4-107-1,0-7-21-15,-13 3-4 0,1 1-1106 0</inkml:trace>
  <inkml:trace contextRef="#ctx0" brushRef="#br0" timeOffset="77235.3537">23030 16584 2273 0,'-29'3'64'0,"16"1"15"0,1 0-63 0,-4-1-16 0,-1 1 0 0,5 3 0 16,-1-7 148-16,1 8 26 0,0-5 6 0,3 5 0 15,1-5-88-15,0 5-19 0,0-1-3 0,-1 4-1 16,-3 0-37-16,4 4-8 0,0 3-2 0,-5 0 0 15,1 1-14-15,-1 3-8 0,-3 0 8 0,4-4-8 16,3 4 0-16,-3 0 0 0,4 0 0 0,0-4 0 16,3 4-9-16,1-4-3 0,4 1-1 0,9 3 0 15,-5-4-2-15,8 4 0 0,0-4 0 0,5 1 0 16,-1-1 5-16,9 0 1 0,4 0 0 0,4 1 0 16,4-1 9-16,0-3 0 0,0-1-9 0,0-3 9 15,0 0 0-15,0 0 0 0,-4-7 0 0,0 3-904 16,0-3-177-16</inkml:trace>
  <inkml:trace contextRef="#ctx0" brushRef="#br0" timeOffset="77686.8106">23297 15804 1868 0,'0'0'41'0,"0"0"9"0,0 0 2 0,0-7 0 0,0 7-42 0,0-8-10 0,0 8 0 0,0 0 0 16,-4-7 154-16,4 7 29 0,0 0 5 0,0 0 2 15,-4 7-92-15,-4 8-18 0,4 3-4 0,0 4-1 16,0 7-51-16,-1 4-9 0,1 4-3 0,4 7 0 16,0 0-12-16,0 3 0 0,9 1 0 0,-5 0 0 15,0-8-70-15,8 4-7 0,1-7-2 16,-1-5-719-16,4-2-144 0</inkml:trace>
  <inkml:trace contextRef="#ctx0" brushRef="#br0" timeOffset="77866.387">23586 16251 2826 0,'-13'14'80'0,"13"-14"17"0,-4 8-77 0,0-1-20 0,-4 4 0 0,4 0 0 16,0 0 77-16,0-4 12 0,-1 4 3 0,5 0 0 16,-4 0-60-16,4-4-12 0,0 4-3 0,4-3 0 31,1 3-73-31,3-4-14 0,-4-3-3 0,4 3-807 0,-8-7-160 0</inkml:trace>
  <inkml:trace contextRef="#ctx0" brushRef="#br0" timeOffset="78050.045">23487 16100 2422 0,'-21'11'53'0,"13"-3"11"0,0-5 3 0,0-3 1 0,8 0-54 0,0 0-14 0,0 0 0 0,0 0 0 15,0 0 71-15,0 0 11 0,0 0 2 0,0 0 1 16,12 0-62-16,4 0-13 0,1 0-2 0,8 0-8 16,-1-3-82-16,1-1-23 0,4-3-5 15,-4 3-639-15,-1-3-128 0</inkml:trace>
  <inkml:trace contextRef="#ctx0" brushRef="#br0">23792 16108 2282 0,'0'0'50'0,"0"11"10"0,0 0 3 0,0-4 1 0,0 4-51 0,0 0-13 16,0-11 0-16,0 7 0 0,0 4 125 0,0-11 23 15,0 0 4-15,0 8 0 0,0-8-70 0,0 0-14 16,0 0-4-16,4 11 0 0,-4-11-44 0,4 7-8 16,-4-7-3-16,8 7 0 15,1-3-54-15,3 0-11 0,-4-1-3 0,4-3 0 16,1 0-95-16,-1 0-19 0,5 0-4 0,-1-3-1 16,-3-1 72-16,3 4 14 0,-4-4 4 0,-3 1 0 15,-9 3 35-15,0 0 7 0,0 0 2 0,0 0 0 0,0 0 145 0,0 0 30 0,0 0 5 0,0 0 2 16,0 0 15-16,0 0 3 0,0 0 1 0,0 7 0 15,0 4-81-15,-5-4-16 0,5-7-3 0,0 11-1 16,-4-3-40-16,4-8-16 0,4 11 11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0:59:08.272"/>
    </inkml:context>
    <inkml:brush xml:id="br0">
      <inkml:brushProperty name="width" value="0.05292" units="cm"/>
      <inkml:brushProperty name="height" value="0.05292" units="cm"/>
      <inkml:brushProperty name="color" value="#FF0000"/>
    </inkml:brush>
  </inkml:definitions>
  <inkml:trace contextRef="#ctx0" brushRef="#br0">7122 5738 2858 0,'0'0'63'0,"0"0"13"0,0 0 2 0,0 0 2 0,0 0-64 0,0 0-16 0,0 0 0 0,0 0 0 15,12 0 72-15,1-4 12 0,3 4 1 0,5 0 1 16,3 0-54-16,9 0-10 0,4 0-2 0,1 0-1 16,23 4 3-16,1-4 1 0,8 7 0 0,8-7 0 15,5 0-13-15,3 0-2 0,1 4-8 0,8-4 12 16,-1 0-12-16,1-4 8 0,4-3-8 0,-4 7 0 15,-5-4 0-15,-7 4 0 0,-13-3 0 0,-8 3 0 16,-5 0-79 0,-3 0-21-16,-9 0-5 0,-20-8-1280 0</inkml:trace>
  <inkml:trace contextRef="#ctx0" brushRef="#br0" timeOffset="274.9726">8716 5511 3340 0,'0'0'74'0,"0"0"15"0,0 0 3 0,9 11 1 0,-1 0-74 0,0-4-19 15,4 4 0-15,5-3 0 0,-1 3 33 0,5 0 3 16,8 0 1-16,0-4 0 0,0 4-23 0,4-4-5 16,4 4-1-16,0-3 0 0,0 3-8 0,0 0 0 15,-4 0 0-15,-4 0 8 0,-1 3-8 0,-7-3 0 16,0 4 0-16,-9-1 0 0,-4 1 0 0,-4-4 0 15,-8 4 0-15,-4-1 0 0,-4 5 0 0,-9-1 0 16,-8 4 12-16,-8 4-4 0,-8 3-8 0,12-7 0 16,-8 3 0-16,4 1 0 15,-5 0-72-15,5-4-11 0,8 0-1 0,1-4-1396 0</inkml:trace>
  <inkml:trace contextRef="#ctx0" brushRef="#br0" timeOffset="5038.2278">10645 5134 2732 0,'0'0'60'0,"0"0"13"0,0 0 3 0,0 0 0 0,0 0-61 15,0 0-15-15,0 18 0 0,-5-7 0 0,5-11 90 0,0 0 15 16,0 0 3-16,0 0 1 0,0 0-64 0,-4 15-13 15,4-4-2-15,0 4-1 0,-4 6-15 0,-4 5-3 0,-4 3-1 0,-1 4 0 16,1 11-10-16,0-3 0 0,-1 3 0 0,1-1 8 16,-1-6-8-16,1 0 0 0,4-4 0 0,0-4 0 15,8 0-12-15,0-7-2 0,4-7 0 0,4-1 0 32,-4 5-13-32,8-8-2 0,1-8-1 0,3 1 0 0,-3 0 11 15,3-1 3-15,5-6 0 0,-1 3 0 0,1-4 16 0,0 4-10 16,3-4 10-16,1 4-8 0,-9 4 8 0,5-4 0 0,4-4 0 15,-9 4 0-15,-3-3 0 0,3-1 0 0,-8 4 0 0,-8 0 8 16,0 0-8-16,13 11 0 0,-13 0 0 0,-9 0-8 16,5 0 8-16,-8 4-10 0,-9-1 10 0,-3 1-10 15,3 0-66 1,-8-1-12-16,0-3-4 0,1 0-748 0,-1 0-149 0</inkml:trace>
  <inkml:trace contextRef="#ctx0" brushRef="#br0" timeOffset="5213.3121">10579 5368 3096 0,'-13'41'68'0,"9"-27"15"0,4-14 2 0,-4 11 1 0,0 4-69 0,4-15-17 16,0 0 0-16,4 11 0 0,-4-11 72 0,8 11 12 16,9-4 1-16,3 0 1 0,1 4-62 0,8-11-12 15,4 0-2-15,4-3-1 16,4-5-41-16,0 1-8 0,13-4-1 0,-9 7-952 15,0 1-191-15</inkml:trace>
  <inkml:trace contextRef="#ctx0" brushRef="#br0" timeOffset="5430.2901">10175 6038 2962 0,'-4'11'65'0,"4"4"14"0,0-4 2 0,4-4 3 0,-4-7-68 0,0 0-16 0,12 8 0 0,9-8 0 16,8 7 22-16,8-3 1 0,0-4 0 0,4 0 0 15,4-8-23-15,5 5 0 0,3-5 0 0,1 1 0 16,4-11-22-16,-5 7-2 0,1-4-1 0,3 4 0 16,-3 0-156-16,-9 4-31 0,1-4-7 15</inkml:trace>
  <inkml:trace contextRef="#ctx0" brushRef="#br0" timeOffset="5829.5083">10443 6229 3045 0,'0'36'67'0,"-4"-25"13"0,4-11 4 0,0 0 2 0,0 8-69 0,0-8-17 16,4 7 0-16,-4-7 0 0,0 0 72 0,8 7 12 15,4 4 1-15,5-7 1 0,-1 0-66 0,9 3-12 16,-4-7-8-16,12 0 8 0,-5 4-8 0,1-4 0 15,0 3 0-15,0 1 0 0,-4-8-18 0,-5 4-2 16,5 4 0-16,-9-4 0 16,-3 4-24-16,-9-1-6 0,4 5-1 0,-8-8 0 15,0 0-10-15,-8 11-3 0,-9 7 0 0,-3-3 0 0,-5-8 52 0,5 4 12 0,-5 3 0 0,4 1 0 16,1-8 32-16,-1-3 10 16,4 3 2-16,5-3 0 0,0 7-6 0,-1-4-1 0,9 1 0 0,4-8 0 15,-4 7-6-15,4 0-2 0,0-7 0 0,8 4 0 16,1 3-20-16,7-3-9 0,1 3 8 0,3 1-8 15,1-1 0-15,4 4 0 0,3-4 0 0,1 4 0 16,-4-3 0-16,0-1 0 0,-9-3 0 0,1-1 0 16,-5 5 0-16,0-5 0 0,-12-3 0 0,4 11 0 15,-8 0 10-15,-4 0-10 0,0-3 12 0,-4-1-12 16,-9 7 21-16,-4 1-2 0,-8 3-1 0,0-3 0 16,0-4-10-16,0 0-8 0,0-4 9 0,0 1-9 15,5-1-84-15,7-3-24 16,4 3-4-16,5-7-825 0,4 4-166 0</inkml:trace>
  <inkml:trace contextRef="#ctx0" brushRef="#br0" timeOffset="6254.192">11712 5372 3117 0,'12'4'68'0,"-12"-4"15"0,0 0 2 0,0 14 3 0,4-3-70 0,-4-11-18 0,0 15 0 0,-4 0 0 16,-8-1 78-16,3 8 12 0,1 7 2 0,-4 4 1 15,-9 4-61-15,1 3-13 0,-1 8-3 0,0-1 0 16,1 8-16-16,-1 0 0 0,-3 0 0 0,11 0 0 15,13-4 0-15,-4 1-14 0,-8-5 4 0,12-6 1 16,4-5-79-16,0 1-15 0,0-1-3 16,0-3-859-16,4-11-172 0</inkml:trace>
  <inkml:trace contextRef="#ctx0" brushRef="#br0" timeOffset="6596.889">12041 5808 3344 0,'-49'40'74'0,"28"-29"15"0,9 0 3 0,0 0 1 0,-5 4-74 0,1-4-19 0,-5 0 0 0,9 0 0 16,3 0 52-16,-3-1 8 15,-4 1 0-15,3 0 1 0,5 11-46 0,4 0-15 0,0-7 8 0,0 3-8 16,-1 1 0-16,10-1-19 0,11 0 4 0,-4-3 1 31,-3-8-21-31,7 4-4 0,5 0-1 0,3-3 0 16,-3-5 4-16,0-3 0 0,-1 4 0 0,9-11 0 0,0-1 12 0,-8-3 2 0,-13 0 1 0,4-7 0 15,17 0 11-15,-8-1 10 0,-9-6-13 16,-4-1 5-16,5 0 8 0,-5-3 0 0,4 0 0 0,-8 0 0 16,-16 3 8-16,8 4 0 0,4 7 0 0,-13 1 0 15,-3 3 16-15,-1 3 4 0,5 1 1 0,0 7 0 16,-9 7-1-16,1-3-1 0,-9 7 0 0,8-4 0 16,9-3-16-16,-1 7-3 0,-7 7-8 0,7-3 12 15,9 0-12-15,4-4 0 0,4-4-9 0,1 4 9 16,3 4-103-16,8-8-14 15,13-4-3-15,-4 1-812 0,0 3-163 0</inkml:trace>
  <inkml:trace contextRef="#ctx0" brushRef="#br0" timeOffset="6995.9399">12470 5753 2990 0,'0'0'85'0,"0"0"18"0,-13 7-83 0,1 0-20 15,0-3 0-15,-1 0 0 0,5 7 123 0,-4-4 20 16,-9 4 4-16,5-4 1 0,7 4-94 0,-3 0-18 15,-9 0-4-15,1 4-1 0,3 0-31 0,1 3 0 16,4-7 0-16,-9 11 0 0,-4 0 0 0,9 7 0 16,16-3-11-16,-4 3 11 0,-5 0-19 0,9-3 4 15,13 0 1-15,-1-4 0 0,9-4-9 0,-5-3-1 16,5-4-1-16,-1-1 0 16,13-2-1-16,-8-5 0 0,-4-3 0 0,-1-7 0 15,5 3-1-15,0-6 0 0,-1-1 0 0,-7-4 0 0,-1 0 8 0,1-7 2 16,8-7 0-16,-9 0 0 0,-8-1 17 0,5-6-12 0,3 6 12 15,-3-2-10-15,-9 2 10 0,4 8 0 0,-8 0 0 16,4 11 0-16,4 0 8 0,-4 8 6 0,-16 3 2 0,12 0 0 16,0 0 17-16,-4 22 4 0,-8 11 1 0,-5 7 0 15,5 4 6-15,-1 3 2 0,5 1 0 0,-4 0 0 16,-5 3-15-16,1 0-3 0,12-7-1 0,-5 0 0 16,1 0-17-16,0 0-10 0,-4-8 12 0,7 1-12 15,1-8 8-15,-8 1-8 0,-5-1 0 0,5 0 0 16,4-3 0-16,-9-4 0 0,-11 0-11 0,3-8 11 15,4 1-29-15,-8-4 1 0,1-4 0 16,-5-7 0-16,0-18-112 0,8 0-23 0,13-8-4 0,7 4-1197 16</inkml:trace>
  <inkml:trace contextRef="#ctx0" brushRef="#br0" timeOffset="7358.9273">12828 5639 3448 0,'8'8'76'0,"1"-1"16"0,-13 0 4 0,4-7 0 0,0 11-77 0,8 0-19 15,0 0 0-15,-4 7 0 0,-4 1 46 0,0 6 6 16,4 1 0-16,-4 0 1 0,-4 3-37 0,4 0-7 16,-4 4-1-16,4 0-8 0,0-4 8 0,0-3-8 0,-4 0 0 15,4-4 0-15,8-4 0 0,-4 0 0 16,-4-3-11-16,0 0 11 15,0-15-37-15,4 7-1 0,-4-7 0 0,0 0 0 16,9-4 3-16,-1-3 1 0,4-8 0 0,1 1 0 0,-1-8 18 0,0-4 3 0,9-11 1 16,-5-3 0-16,5 4 12 0,0-5 0 0,-1-3 0 0,1 8-9 15,-1 3 9-15,5 0 16 0,0 7-4 0,-5 8-1 16,1 0 21-16,0 10 5 0,3 5 1 16,-3 3 0-16,0 3-12 0,-1 8-2 0,1 8-1 0,-1 2 0 15,5 9-7-15,-13 3 0 0,1 0-1 0,-1 3 0 16,1 5-15-16,-5-5 0 0,-8 1 8 0,0-4-8 15,-4 0 0-15,0 0 0 0,-1-4 0 0,5 0-1086 16,-4-7-213-16</inkml:trace>
  <inkml:trace contextRef="#ctx0" brushRef="#br0" timeOffset="8155.651">7761 7342 2336 0,'-9'11'52'0,"9"-11"10"0,0 0 2 0,0 0 1 0,0 0-52 0,-12 4-13 0,0-8 0 0,-1 4 0 16,5 0 143-16,0-4 25 0,-1 4 6 0,5-3 1 16,-4 3-60-16,8 0-12 0,0 0-3 0,0 0 0 15,0 0-44-15,17 7-10 0,3 0-2 0,9 1 0 16,4-1-26-16,8 4-6 0,5-4 0 0,7 4-1 16,9 0-11-16,8 0 10 0,8-7-10 0,9 3 10 15,7 0-10-15,1-7 0 0,0 4 9 0,4-4-9 16,4-7 0-16,4 7 0 0,-4 3 0 0,-4 1 0 15,-13-8 0-15,-3 4 8 0,-9-3-8 0,-8-1 0 16,-8 4 0-16,-5 0 0 0,-16 0 0 0,-4-4 0 16,0 4-60-16,-8 0-9 15,-13-3-3-15,-4-1 0 0,-8 4-120 0,0 0-24 16,-4-7-4-16</inkml:trace>
  <inkml:trace contextRef="#ctx0" brushRef="#br0" timeOffset="8415.9065">9198 7012 3380 0,'-8'33'75'0,"8"-22"15"0,0 0 3 0,0-11 1 0,0 0-75 0,0 0-19 15,0 15 0-15,4-8 0 0,5 1 52 0,-1-1 6 16,4 4 2-16,1 4 0 0,7-1-41 0,5 4-8 16,4-3-2-16,0 3 0 0,3 4-9 0,6 0 0 15,-1 4 0-15,-4 0 0 0,0-8 0 0,0 4 0 16,-1 4 0-16,-3-8 0 0,-4 0 0 0,-4 0 0 0,-5 4 0 0,-4 0 0 15,-7 0 0-15,-1 0 8 0,-8 8-8 0,-5-1 0 16,-3 8 8-16,-9-1-8 0,-7-3 8 16,-5 0-8-16,-4 0 12 0,-9 4-2 0,1-4-1 0,0-4 0 31,-5 4-37-31,9-8-8 0,0 1-2 0,8-8-1031 0,4-3-207 0</inkml:trace>
  <inkml:trace contextRef="#ctx0" brushRef="#br0" timeOffset="12420.6191">10575 7305 2433 0,'0'0'53'0,"0"0"11"0,0 0 3 0,-5 11 2 0,-3-3-55 0,8-8-14 0,0 0 0 0,0 0 0 15,0 0 128-15,0 0 24 0,0 0 4 0,0 0 0 16,0 0-73-16,0 0-15 0,13 0-4 0,3 0 0 15,5 3-32-15,3-3-6 0,9 0-2 0,4 0 0 16,9 0-14-16,-1 0-10 0,4-3 12 0,1 3-12 16,3-4 8-16,1 0-8 0,-9 1 0 0,1-1 0 15,3 4 0-15,-8-4-14 0,1 1 2 0,-10 3 1 16,-7 0-105-16,0 0-22 0,0 0-4 16,-9-4-750-16,-16 4-151 0</inkml:trace>
  <inkml:trace contextRef="#ctx0" brushRef="#br0" timeOffset="12686.9734">10616 7400 3182 0,'-4'8'70'0,"4"-8"14"0,0 0 4 0,0 0 1 0,0 11-71 0,0-11-18 0,0 0 0 0,0 0 0 16,0 11 53-16,4 0 7 0,0 0 2 0,4 3 0 15,0 8-35-15,1 4-7 0,-5 3-2 0,4 4 0 16,0 8-18-16,-4 2 10 0,0 1-10 0,1-3 8 15,-1-1-8-15,-4 4 0 0,0 0 9 0,-4-4-9 16,-1-3 0-16,1-1 0 0,0-3 0 0,-4-7 8 16,0-4-8-16,-5 0 0 0,1-7-8 0,0 3 8 15,-9-7-10-15,5-4 10 0,-9 0-12 0,4-7 12 16,1 4-25-16,-5-4 1 0,4-4 1 0,1-7 0 16,3-3-112-1,5-4-22-15,-1-4-5 0,5-4-1178 0</inkml:trace>
  <inkml:trace contextRef="#ctx0" brushRef="#br0" timeOffset="13034.6997">10941 7642 3373 0,'0'0'74'0,"-8"18"15"0,0 8 3 0,0 0 4 0,-1-12-77 0,1 5-19 15,0-5 0-15,8-14 0 0,-8 26 56 0,-1-11 8 16,9-15 2-16,-4 11 0 0,4 3-46 0,-4 5-10 15,4 6-2-15,0-7 0 0,4-3-8 0,-4-4 0 16,0 4 0-16,4-1-11 16,5 5-16-16,-5-5-3 0,-4-14-1 0,4 11 0 15,8 0-23-15,-12-11-5 0,8 4-1 0,5-4 0 16,-5-4 5-16,4-3 1 0,-3-4 0 0,3 0 0 0,-4-4 37 0,5-3 7 16,-1 0 2-16,4-12 0 0,1-6 8 0,-1 3 11 15,1 0-3-15,-1 7 0 0,1 1 0 0,-1 6-8 0,1 5 12 16,-5 3-4-16,5 7 21 0,-1 4 4 0,-4 7 1 15,1 8 0-15,-5 0 2 0,4 7 0 0,5 3 0 16,-9 1 0-16,-4 0-10 0,0 3-2 0,5-4 0 0,-5 1 0 16,-4-4-14-16,4 4-10 0,-4-8 12 0,8 0-12 31,9 1-94-31,-9-8-26 0,-4-4-4 0,-4-7-1300 0</inkml:trace>
  <inkml:trace contextRef="#ctx0" brushRef="#br0" timeOffset="13263.8604">11782 7250 3200 0,'-21'22'71'0,"21"-22"14"0,0 0 3 0,0 0 1 0,0 0-71 0,0 0-18 16,-8 11 0-16,0 8 0 0,8-1 74 0,-9 0 11 15,1 8 3-15,0 3 0 0,0 4-59 0,-1 11-11 16,-3 4-2-16,-4 3-1 0,-1 8-15 0,5-1 0 15,4 4 0-15,-5-3 0 0,-3-4 0 0,7-4-16 16,9-7 1-16,0 0 1 16,0-7-92-16,0-4-18 0,9-4-4 0,-1-4-839 15,8-10-167-15</inkml:trace>
  <inkml:trace contextRef="#ctx0" brushRef="#br0" timeOffset="13590.1001">11938 7664 3164 0,'0'51'70'0,"-8"-32"14"0,4-8 4 0,-8-4 0 0,-5 4-71 0,1-4-17 0,16-7 0 0,-13 8 0 15,-3 3 79-15,3 0 12 0,5 3 2 0,4 5 1 16,-8-1-64-16,3 0-13 0,1 4-2 0,8 0-1 16,4-4-14-16,5 8 0 0,-9-4 0 0,4-4 0 15,12-7 0-15,1 0 0 0,-1 0 0 0,1-3-10 16,3-1-10-16,5-3-1 0,0-4-1 0,-5-8 0 15,-3 8 0-15,-1-11 0 0,9 0 0 0,-9-3 0 16,-3-5 10-16,-1 1 1 0,0-8 1 0,1 4 0 16,7 0 10-16,-3-7 0 0,-13-7 0 0,4 3 0 15,5 3 0-15,-9 5 0 0,-12-1 0 0,-5 11 0 16,5 1 0-16,0 6 0 0,-5 1 0 0,-7 7 0 0,-17 11-8 16,12 0 8-16,8 0-8 0,-3 4 8 0,-5-1-23 15,13 1 1-15,8-4 0 0,0 7 0 16,-1 4-152-16,5-11-30 0,5 0-7 0,3-3-1020 15</inkml:trace>
  <inkml:trace contextRef="#ctx0" brushRef="#br0" timeOffset="14023.2651">12396 7671 3301 0,'0'37'72'0,"0"-22"16"0,-5-8 2 0,1 0 3 0,-8 1-74 0,0-8-19 0,12 0 0 0,-4 0 0 15,-13-4 44-15,9 0 6 0,0 4 1 0,-1 4 0 16,1 0-39-16,-8 3-12 0,-1 4 0 0,5 0 0 16,8 4 0-16,-13 7 0 0,-8 3 0 0,13 1 0 15,4-1 0-15,4 5-11 0,0-5 11 0,4 1-10 16,0-4 10-16,4-4-10 0,12-3 10 0,-3 3-10 16,-5-7-8-16,4-3-2 0,13-5 0 0,-5 1 0 15,-3-8-3-15,-1 4-1 0,5-3 0 0,0-1 0 16,3-7 8-16,-7 0 0 0,-5-4 1 0,5 1 0 15,3-8 6-15,-3 0 1 0,-9-4 0 0,4 0 0 16,-3 1 8-16,3 3 0 0,-4-7 0 0,-8 3 0 16,0 4 0-16,0 7 0 0,8 1-9 0,-3 10 9 15,-5 4 0-15,0 0 0 0,0 0-9 0,0 11 9 16,-5 15 18-16,1 7 7 0,-4 3 2 0,4 4 0 0,4 8 23 16,-4 0 5-16,-4-1 1 0,-1 1 0 0,5 3-21 15,-8 0-4-15,0 1-1 0,-1-8 0 0,1 0-19 16,-1-1-11-16,9 1 12 0,-8-3-12 0,-9-1 0 15,13-11 0-15,0 1 0 0,0-12 0 16,-5 0-25-16,1-3-3 0,-5-1 0 0,9-6 0 16,0-8-25-16,-9-4-6 0,-7 4-1 0,7-15 0 15,9-3-125-15,-4-11-26 0,-13-8-5 0</inkml:trace>
  <inkml:trace contextRef="#ctx0" brushRef="#br0" timeOffset="14383.9534">12709 7580 3434 0,'-29'-11'97'0,"29"11"22"0,12 15-95 0,-3-1-24 0,-9-3 0 0,8 0 0 16,0 4 61-16,0-1 8 0,-12 5 2 0,8-5 0 16,0 5-40-16,5 3-8 0,-5 0-2 0,-4 0 0 15,-4 3-21-15,8-3 0 0,0 0 0 0,0 0 0 16,-8 0-12-16,4 0-6 0,8-7-2 0,0-4 0 15,-8 0-61-15,4 0-13 0,5-4-2 16,-9-7-1-16,12 4 47 0,-4-8 10 0,-8 4 1 16,9-7 1-16,-1-1 18 0,4-10 3 0,-4-4 1 0,1-4 0 15,-1-10 16-15,4-1 11 0,5-3-2 0,-5 3 0 16,5 4 5-16,-1 4 1 0,0 0 0 0,1 11 0 16,-1 10 21-16,-3-3 4 0,-1 8 0 0,1-1 1 0,-5 11 8 15,4 4 2-15,0 8 0 0,-3 2 0 0,-1 5-16 16,4 7-3-16,-3-4-1 0,-1 8 0 0,-8 0-18 15,4-1-3-15,0 1-1 0,0-4 0 0,0 0-9 16,-4-4 0-16,0 0 0 0,0 1 0 16,0-5-146-16,-4 1-25 0,0 3-5 0</inkml:trace>
  <inkml:trace contextRef="#ctx0" brushRef="#br0" timeOffset="17302.7859">12412 6881 2289 0,'12'14'50'0,"-12"-14"10"0,-8-3 3 0,4-5 2 0,-4 5-52 0,8 3-13 0,0 0 0 0,0 0 0 0,-17 7 144 0,17-7 25 16,0 0 6-16,0 0 1 0,0 0-76 0,0 0-16 15,0 0-2-15,9 11-1 0,-1 0-43 0,0-4-9 0,0-3-1 0,5 3-1 16,11 4-16-16,-3-4-3 16,-9-3-8-16,9 3 12 0,4-3-12 0,-1 3 0 15,-3-3 0-15,-4 0 0 0,-5-1 0 0,0 5 0 16,9-1 0-16,-5 4 0 0,-16 0 0 0,4 0 0 0,1-4 0 16,3-3-10-16,4 7 10 0,-16 4-8 0,-21-4 8 15,9 3-8-15,-1 5 8 0,1-1 0 0,-13-3 0 16,8-1 0-16,5 1 0 0,-1-1 12 0,-3 1-4 0,3-8 0 15,1 1-8-15,8-1 0 0,8-7-8 0,-9 4 8 16,5-1 0-16,4-3 12 0,4 8 0 0,5-1-1 16,-9-7 4-16,12 4 1 0,5-1 0 0,7 1 0 15,9-8-4-15,-8 4-1 0,-4-3 0 0,3 3 0 16,5-4-11-16,0 4 0 0,-8 4 0 0,-5-4-1020 16,9-4-210-16</inkml:trace>
  <inkml:trace contextRef="#ctx0" brushRef="#br0" timeOffset="23063.0821">7505 8631 2138 0,'-12'36'47'0,"8"-28"9"0,-1-16 3 0,5 8 1 0,-8 11-48 0,8-11-12 0,-8 11 0 16,8-11 0-16,0 0 143 0,0 0 25 0,0 0 6 0,0 0 1 15,0 0-71-15,0 0-15 0,8 4-2 0,9 3-1 16,-1 1-38-16,9-1-8 0,0 0-2 0,8 4 0 16,8 0 2-16,12 0 0 0,5 8 0 0,4-8 0 15,4 3-12-15,4-3-1 0,12 4-1 0,5-4 0 16,-1 0-8-16,9-4-2 0,0 0 0 0,4-3 0 15,0-8-6-15,4 1-2 0,4 3 0 16,-8 0 0-16,-1 0-8 0,-7-4 0 0,-9 4 0 0,1-4 0 16,-9 4 0-16,-8 0 0 0,-8 0 0 0,-9-3 8 15,-4 3-8-15,-8 0-9 0,-4 7 9 0,-8-7-13 32,-8 4-78-32,-1-4-15 0,-4 0-3 0,-7 3-1 0,-5-3-139 15,0 0-28-15,-9 8-6 0</inkml:trace>
  <inkml:trace contextRef="#ctx0" brushRef="#br0" timeOffset="23348.9056">9211 8503 3258 0,'0'0'72'0,"0"0"14"0,0 0 3 0,8 11 3 0,-8-11-74 0,4 14-18 15,4 5 0-15,5-5 0 0,-1-3 70 0,5 0 10 16,-1 4 3-16,9-4 0 0,4 7-45 0,-1 0-9 15,5-3-1-15,9 0-1 0,-1 3-19 0,-4 0-8 16,4 1 8-16,-4-1-8 0,0 0 0 0,0 4 0 16,-4 0 0-16,0-3 0 0,-4-1 8 0,-4 0-8 15,4 0 0-15,-5 1 8 0,-3-1-8 0,-5 4 0 0,-3 0 0 16,-1-4 0-16,-4-3 0 0,-3 3 0 0,-5-3 0 16,-5 3 0-16,-7 4 0 0,-4-4 0 0,-13-3 0 15,-4 7 0-15,-4 4 0 0,-9-4 0 0,-11 3 0 16,-1-6 8-1,-4-1-35-15,9 4-7 0,3-4-2 0,5-3-1034 0,0 0-207 0</inkml:trace>
  <inkml:trace contextRef="#ctx0" brushRef="#br0" timeOffset="31753.2169">10941 8367 2674 0,'0'15'59'0,"0"-1"12"0,0-14 2 0,0 11 3 0,-8-7-61 0,4 3-15 15,4-7 0-15,0 0 0 0,-12 8 94 0,3 3 16 16,1-4 3-16,0 8 1 0,0 3-50 0,-5 4-9 16,1 4-3-16,-5 7 0 0,5 0-26 0,-4 3-6 15,-1 12 0-15,1-4-1 0,-1-4-11 0,5 8-8 0,-5 3 9 16,9-4-9-16,0-6 0 0,8-8 8 0,0 0-8 0,0-4 0 31,4 4-58-31,0-4-14 0,4-3-4 0,0-1 0 16,-3-3-58-16,3-3-12 0,0-8-2 0,0 0-1076 0</inkml:trace>
  <inkml:trace contextRef="#ctx0" brushRef="#br0" timeOffset="32128.2352">11213 8865 3094 0,'-4'-44'88'0,"4"44"19"0,-12 29-86 0,-1-7-21 0,9-14 0 0,-4-1 0 15,0 0 87-15,-1-3 13 0,9-4 2 0,-8 7 1 16,0-3-56-16,4 3-11 0,-8 1-3 0,3 3 0 16,5 3-21-16,-8 1-12 0,8 3 12 0,-5 4-12 15,5 8 0-15,0-8 0 0,0-8 0 0,4 8 0 16,0 4-27-16,4-8-2 0,4-3-1 0,1 3 0 15,-1-7-19-15,4-4-4 0,5 1-1 0,3-5 0 16,-3 1 15-16,-1-4 3 0,-3 0 1 0,7-4 0 0,1-3 26 16,-1 3 9-16,-7 1 0 0,-1-8-9 0,9-11 17 0,-5-4 3 15,-3 0 1-15,-5-3 0 0,0 0 12 16,-4 3 4-16,4 1 0 0,-8-1 0 0,-12 8-13 0,4-1-3 16,8 8 0-16,-8 4 0 0,-13 3-4 0,9 4-8 15,-9 4 11-15,5 3-11 0,3 4 10 0,-3 4-10 16,-1-4 8-16,5 7-8 0,4-7 0 0,-1 4 0 15,1 0-9-15,4 3 9 16,4-3-39-16,0-8-1 0,0-7 0 0,0 0 0 16,0 0-120-16,12 0-25 0,9-4-5 0,-4-3-998 0</inkml:trace>
  <inkml:trace contextRef="#ctx0" brushRef="#br0" timeOffset="32522.5864">11666 8829 3232 0,'-12'54'72'0,"12"-54"14"0,-8 11 3 0,8-11 1 0,0 0-72 0,-4 11-18 0,-17-3 0 0,13-5 0 16,8-3 57-16,-8 4 8 0,-9 3 2 0,1-3 0 15,-1-4-48-15,-3 4-10 0,3-1-1 0,-8 12-8 16,-8 3 8-16,13 1-8 0,-1 3 0 0,5 3 0 16,-5 5 0-16,5 2-9 0,11 1 1 0,1 0 0 15,8-3-9-15,1-8-2 0,3-4 0 0,4 0 0 16,13-3-14-16,-4-4-3 0,-9 0-1 0,8-4 0 15,13-3 2-15,0-4 1 0,-4-4 0 0,-4-3 0 16,-4 0 5-16,3-8 1 16,5-3 0-16,-12-4 0 0,-1 3 13 0,1-3 3 0,3-3 1 0,-3-1 0 0,-5-3 11 15,0 0 0-15,-8 3 0 0,9 0 0 0,-5 4 0 16,-4 4 0-16,-8 7 0 0,4 7 8 0,0 4 3 0,-4 15 1 16,-4 7 0-16,-1 7 0 0,1 12 34 0,0 2 7 15,0 9 2-15,0 3 0 0,-9 3 9 0,5 1 3 16,8 3 0-16,-5-11 0 0,-3-3-36 0,8-4-7 15,-4 3-2-15,8-10 0 0,0-8-22 0,-5-7 0 0,-3-7 0 16,8 3 0-16,0 1-12 0,-4-8-8 16,-8-4 0-16,-5-3-1 15,5-1-95-15,-5 1-20 0,-11-4-3 0,-1-7-816 0,-12-12-163 0</inkml:trace>
  <inkml:trace contextRef="#ctx0" brushRef="#br0" timeOffset="32887.0346">12021 8865 3402 0,'12'15'75'0,"-4"-1"15"0,-8-14 3 0,0 0 3 0,0 0-77 0,0 19-19 0,4-1 0 0,-8-3 0 15,0 3 48-15,4 0 5 0,8 8 2 0,-8 0 0 16,-8 7-40-16,0-1-15 0,8-6 11 0,0 7-11 15,-4-7 0-15,0-1 0 0,0 1 0 0,4 0 0 16,8-1-26-16,-4-3-5 0,-12-7-1 0,8 3 0 16,8-7-25-16,-4-4-6 0,-4-7-1 0,0 0 0 15,-8 0 18-15,8 0 3 0,20-7 1 0,-11-4 0 0,-13-4 28 0,4-3 6 16,20-7 8-16,-3-8-13 0,-1 0 13 0,1 0 12 16,-1-4-3-16,5 8 0 0,7-1 19 0,-7 9 4 15,-4-1 1-15,3 0 0 0,1 0-5 0,-1 11-2 16,-7 7 0-16,-1 4 0 0,0 4-5 0,1 7-1 15,-1 7 0-15,-4 8 0 0,-3 7-9 0,-1 3-3 16,4 1 0-16,-4-4 0 0,-4 0-8 0,0 0 0 16,0 3-12-16,8-6-1004 0,-4-1-200 15</inkml:trace>
  <inkml:trace contextRef="#ctx0" brushRef="#br0" timeOffset="33255.6348">12762 9092 2975 0,'-33'15'84'0,"25"-4"19"0,-4 7-83 0,12 0-20 16,4-3 0-16,-4-15 0 0,-12 11 121 0,12-11 20 15,12 7 4-15,4 4 1 0,1-3-92 0,8-5-18 16,3 1-4-16,5-4-1 0,4 0-23 0,1 0-8 15,-1-4 0-15,0 1 0 16,0-5-21-16,0-3-11 0,0 4-1 0,-4-4-1 16,0 0-143-16,-8 0-29 0,-1-4-6 0</inkml:trace>
  <inkml:trace contextRef="#ctx0" brushRef="#br0" timeOffset="33419.8119">12948 8781 3394 0,'0'62'75'0,"4"-44"15"0,-4-18 3 0,0 15 3 0,0 3-77 0,0 1-19 0,0-1 0 0,-4 4 0 16,4 4 50-16,0 3 6 0,-9 11 2 0,5 0 0 15,4-3-42-15,-4 7-8 0,4-4-8 0,0 1 12 16,4-5-121 0,0-3-24-16,9 0-5 0</inkml:trace>
  <inkml:trace contextRef="#ctx0" brushRef="#br0" timeOffset="33801.0489">13607 8664 2772 0,'0'0'61'0,"0"14"13"0,0 1 2 0,-4 3 1 0,4-18-61 0,-4 11-16 0,4-11 0 0,0 0 0 16,0 15 122-16,0-8 22 0,0 8 4 0,0 0 0 15,0 3-80-15,-4 0-17 0,4 8-3 0,0 7-1 16,-5 7-29-16,5 4-6 0,-4 0 0 0,4 7-1 16,-4 0-11-16,4-3 0 0,0-8 0 0,0 8 0 31,0-8-47-31,4 1-11 0,0-5-2 0,-4-7-1 0,0 1-98 0,5-8-19 16,3 3-4-16,0-14-685 0,-8-11-137 0</inkml:trace>
  <inkml:trace contextRef="#ctx0" brushRef="#br0" timeOffset="33986.5525">13928 8733 3510 0,'0'0'77'0,"0"0"16"0,0 33 3 0,-4 0 3 0,4-14-79 0,0 2-20 16,0-6 0-16,-4 7 0 0,4 4 41 0,4-1 5 15,-4 5 1-15,4-1 0 0,-4 4-38 0,0 4-9 16,4 3 0-16,-4-4 0 15,-4 5-33-15,4 3-9 0,0-4-2 0,-4 0-1020 16,4 0-204-16</inkml:trace>
  <inkml:trace contextRef="#ctx0" brushRef="#br0" timeOffset="34417.4063">14686 8521 3053 0,'0'0'87'0,"0"0"18"0,-4 11-84 0,4-11-21 16,0 0 0-16,0 0 0 0,-12 11 122 0,4 4 20 15,-5-4 4-15,1 7 1 0,0 4-84 0,-5 3-17 16,5 5-3-16,-5 10-1 0,-3 4-27 0,-5 11-6 15,0 3-1-15,5 8 0 0,-1-3-8 0,5 6 0 16,3-7-10-16,5-3 10 16,0-4-47-16,4-4-3 0,8-7-1 0,4-4 0 15,-4-3-32-15,8-4-6 0,1-7-2 0,3-4 0 16,1-8-33-16,-1-3-8 0,9-11 0 0,-4-3-1124 16</inkml:trace>
  <inkml:trace contextRef="#ctx0" brushRef="#br0" timeOffset="34802.3028">14888 9125 2858 0,'9'37'63'0,"-9"-37"13"0,0-4 2 0,0 8 2 0,-5-1-64 0,1 1-16 0,4-11 0 0,-4 3 0 15,0 0 82-15,-4 1 13 0,4-8 2 0,0 3 1 16,4 8-67-16,-5 4-14 0,-7-8-2 0,4 4-1 15,-5 8-14-15,1 3 8 0,0 0-8 0,-5 3 0 16,-3 1 9-16,3 7-9 0,9 0 8 0,-9 4-8 16,5-1 12-16,4 1-2 0,4-8-1 0,4-3 0 15,4-1-9-15,4 1 0 0,0 0 9 0,5-1-9 0,3 1 0 16,5-8 0-16,-1-7 0 0,1-3 0 0,0-5 0 16,-5-3-8-16,5 0 8 0,-5 0 0 0,1-3-8 15,-1-5 8-15,-4 1-8 0,1 0 8 0,-5-4-12 16,0-4 2-16,1-3 1 0,-5 3 0 0,0 4-6 0,-4 0-1 15,-4 4 0-15,-5 3 0 0,1 8 8 0,0 3 8 16,-4 1-13-16,-5 3 5 0,5 7 8 0,-5 0-10 16,1 4 10-16,3 4-10 0,1-4 10 0,4 4-10 15,4-4 10-15,0 0-10 16,-1 0-22-16,10 0-4 0,3 0 0 0,0-4-1 16,0 4-204-16,9-7-41 0,-5-12-8 0</inkml:trace>
  <inkml:trace contextRef="#ctx0" brushRef="#br0" timeOffset="35161.0255">15214 9063 3132 0,'-25'4'69'0,"25"-4"15"0,8 18 2 0,-8-4 1 0,0-14-70 0,0 0-17 0,0 0 0 0,-8 8 0 16,0 3 76-16,-5-4 11 0,1 0 2 0,0-3 1 16,-1 0-63-16,1 3-13 0,-4 8-2 0,-1 3-1 15,1-3-11-15,-1-1 0 0,1 8 0 0,-1 0 8 16,5 0-8-16,-1 0 0 0,9 0-10 0,0-4 10 15,4 1-36-15,8-5 0 0,1 1-1 16,3 0 0-16,4-4-27 0,1-8-6 0,4-3-1 16,3-3 0-16,1-1-7 0,0 0-2 0,-9-3 0 15,5-4 0-15,8 0 22 16,-5-4 4-16,1 1 1 0,4-8 0 0,-8 4 40 0,3-8 13 0,-3 0 0 0,-5 1-10 0,-3 3 29 16,-1 0 5-16,-4 3 2 0,5 1 0 0,-13 3 22 15,4 8 4-15,-4 7 0 0,0 0 1 0,-4 18 0 16,0 8 0-16,-5 11 0 0,-3 7 0 0,4 11 23 0,-5 3 4 15,-7 8 0-15,-1 0 1 0,1-7-30 0,3-5-7 16,-4 1 0-16,5-7-1 0,8-4-43 0,-1-7 0 16,5-5 0-16,-4 1 0 0,0-7 0 0,-4-4-9 15,3-7 9-15,-3-8-10 16,-5-7-172-16,5 0-34 0,-9-7-8 0</inkml:trace>
  <inkml:trace contextRef="#ctx0" brushRef="#br0" timeOffset="35515.4372">15737 8682 2674 0,'4'29'59'0,"-4"-29"12"0,0 0 2 0,0 0 3 15,0 0-61-15,-8 0-15 0,0 4 0 0,8-4 0 0,0 0 120 0,0 0 22 16,0 0 4-16,-13 11 1 16,1-4-79-16,4 4-15 0,-1 8-3 0,1 6-1 0,-4 16-27 15,-1-1-6-15,1 11 0 0,-4 4-1 0,3 11-15 0,-3-4 9 16,-1-3-9-16,9-8 8 0,0-3-22 0,4 3-5 15,-5-7-1-15,5-4 0 16,4 0-68-16,0-7-15 0,4-3-2 0,1-8-1 16,3-8-30-16,0 1-7 0,4-4-1 0,5-4-656 15,-1-3-132-15</inkml:trace>
  <inkml:trace contextRef="#ctx0" brushRef="#br0" timeOffset="35807.8729">15848 9162 2803 0,'0'0'80'0,"0"0"16"0,-8 18-76 0,0-3-20 0,0-4 0 0,-5 0 0 16,5-4 138-16,0 4 24 0,-1 0 5 0,1 4 1 16,0-1-96-16,0 5-18 0,4-5-4 0,-1 4-1 15,5 4-38-15,0 0-11 0,0-7 0 0,5 3 0 16,-1 1 0-16,0-1 0 0,8 0 0 0,1-7-8 16,3 4-11-16,1-8-1 0,-1-3-1 0,0-4 0 15,1-7-15 1,4 3-4-16,3-3 0 0,-3-4 0 0,-1 0 12 0,-3-4 1 15,-1-3 1-15,1-1 0 0,-5-3 26 0,1 0 0 0,-5-3 0 0,0-1 0 16,-4 4 0-16,-4 4 8 0,-4-4-8 0,0 4 11 16,-8 7-11-16,-1 0 10 0,-3 7-10 0,-5 4 10 15,-4 7-22-15,5 1-4 0,3-1 0 0,1 4-1 16,-1 0-79-16,9 4-15 16,4-1-3-16,-4-3-1 0,8-3-101 0,-4-1-20 0,8 0-4 15,4 1-732-15</inkml:trace>
  <inkml:trace contextRef="#ctx0" brushRef="#br0" timeOffset="36242.0275">16194 9209 3153 0,'75'26'69'0,"-59"-15"15"0,-16-11 2 0,0 0 3 0,4 4-71 0,0-4-18 15,0 7 0-15,-8-3 0 0,0-4 64 0,4 0 8 0,-4-4 3 0,0 4 0 16,-4 4-55-16,4-4-10 0,-5-4-2 15,1 8-8-15,0-4 0 0,-5 11 0 0,1 3 0 16,0 1 0-16,-5 3 0 0,9 0 0 0,-4 4 0 0,-1-3 0 16,9-1-12-16,0 0 12 0,4-3-13 0,0-4 5 15,4 0-5-15,0 0-1 0,0-4 0 0,9 4 0 16,-5 0-4-16,4-7-1 0,1-11 0 0,7-1 0 31,1-3-7-31,0 4-2 0,-1 0 0 0,5-8 0 16,0 0 0-16,-5-3 0 0,1-4 0 0,-1 0 0 0,9-4 28 15,-12 1-10-15,-5-4 10 0,0 3 0 0,1 8 0 0,-5-4 0 0,0-4 0 16,-4 4 0-16,0 4 0 0,-4-1 11 0,5 12-3 0,-5 7-8 16,0 0 40-16,-5 15 2 0,1 7 0 0,0 14 0 15,0 1 5-15,-8 11 1 0,-1 3 0 0,-3 4 0 16,8 3-11-16,-1 1-1 0,-3-8-1 0,0 0 0 16,-1 1-22-16,5-5-4 0,0-6-1 0,0 3 0 15,4-8-8-15,-5-7 0 0,1-7 0 0,0 0 0 0,4 0 0 16,-5-7-14-16,1-4 3 0,0-4 1 15,0 1-61-15,-5-5-12 0,1-3-2 16,0-3-1-16,-1-8-113 0,5-4-22 0,-4-7-5 0</inkml:trace>
  <inkml:trace contextRef="#ctx0" brushRef="#br0" timeOffset="36618.1472">16899 9012 3333 0,'4'14'73'0,"-4"1"15"0,0-8 4 0,4 4 2 0,0 0-75 15,0 4-19-15,-4-4 0 0,4 3 0 0,-4 8 47 0,5-3 5 0,-10-5 2 0,10 8 0 16,-1 4-43-16,0-4-11 0,0-4 0 0,-8-3 0 16,0 3-12-16,4 1-4 0,4-5 0 0,-4 1-1 31,0-4-23-31,4-4-4 0,0-3 0 0,4-1-1 15,1 1 3-15,-1-4 1 0,0-7 0 0,0-1 0 0,1-3 26 0,-1-3 6 0,-4-1 1 0,8-3 0 16,5-4 18-16,-5-7 4 0,0-1 1 0,1 1 0 16,-1-4 1-16,9 4 1 0,8-11 0 0,-5 7 0 15,-3 3-1-15,4 8-1 0,-1 8 0 0,-3-1 0 16,4 4 9-16,-9 7 3 0,5 4 0 0,-5 8 0 16,5 3-3-16,-5 3-1 0,1 8 0 0,-5 0 0 15,5 0-6-15,-5 8-1 0,-8-1 0 0,0 7 0 16,0-3-5-16,0 0-2 0,-4-7 0 0,-4 3 0 0,-4-3-9 15,8 0 0-15,-4-5 0 0,0-2 0 16,4 3-138-16,-4-4-23 0,4-7-5 0</inkml:trace>
  <inkml:trace contextRef="#ctx0" brushRef="#br0" timeOffset="37565.6498">7641 10476 2455 0,'0'30'54'0,"0"-23"11"0,0-7 3 0,0 7 0 0,4 0-54 0,-4-7-14 16,0 0 0-16,0 0 0 0,0 0 120 0,0 0 20 15,8 11 5-15,5 0 1 0,3 0-48 0,1-3-10 16,3-1-1-16,1-3-1 0,8 3-34 0,0 0-6 16,-1 1-2-16,14-5 0 0,-1 5-24 0,8-5-6 15,9 1-1-15,8 0 0 0,4-4-13 0,12-4 0 16,5 4 8-16,8-4-8 0,-9 4 0 0,5-3 0 15,8 3 0-15,0 3 0 0,-1 1 0 0,-7 0 0 16,-4-4 0-16,-9 0 0 0,-4 0 0 0,-8 3 0 16,-8 5 8-16,-1-1-8 0,5-7 9 0,-8 4-1 0,-5-1 0 15,-12-3 0-15,-4 4-8 0,0-4-9 0,0 4 9 16,-12-4-13 0,-5 0-37-16,5-4-7 0,-5 0-2 0,-8 4 0 15,1 4-88-15,-5-4-17 0,-4 0-4 0,0-4-1131 0</inkml:trace>
  <inkml:trace contextRef="#ctx0" brushRef="#br0" timeOffset="37854.7428">9376 10286 3136 0,'0'0'89'0,"-13"0"19"0,13 0-87 0,0 0-21 0,0 0 0 0,0 0 0 16,0 0 48-16,8 7 4 0,-3 0 2 0,11 1 0 0,1 3-9 0,3 0-1 15,-3 0-1-15,11 0 0 16,14 7-24-16,-5-3-5 0,-4 3-1 0,0 0 0 0,4 1-13 0,-4 3 0 16,-4-4 0-16,-1 0 0 0,-3 1 8 0,0-1-8 15,-5 0 0-15,1-3 9 0,-4 3-9 0,-1-3 8 16,0 3-8-16,1 0 8 0,-9-3-8 0,0 7 8 16,-3 0-8-16,-5 0 8 0,0 0 5 0,-5 7 1 15,-7 4 0-15,-4 0 0 0,3 0 5 0,-11 4 1 16,-9-1 0-16,-5-3 0 0,6 4-11 0,-10-1-1 15,1 1-8-15,-4-8-1061 16,4-3-219-16</inkml:trace>
  <inkml:trace contextRef="#ctx0" brushRef="#br0" timeOffset="43495.6905">10904 10498 929 0,'8'-40'26'0,"-3"33"6"0,-5 7-32 0,0 0 0 0,0 0 0 0,0 0 0 15,0 0 172-15,12 0 28 0,-4 0 6 0,0-8 1 16,1 5-28-16,-1-1-6 0,-8-3-1 0,8-1 0 15,-4 1-36-15,-4 0-8 0,4 7-2 0,-4-8 0 16,0 5-23-16,-4-1-5 0,8 0-1 0,-4 4 0 16,0 0-31-16,0 0-6 0,-8 8-2 0,0 6 0 15,0 8-17-15,-1 0-3 0,-7 4-1 0,4 7 0 16,-5 3-12-16,5 5-2 0,-5 3-1 0,1 3 0 16,3 5-12-16,5-1-2 0,0 0-8 0,0 0 12 15,4-3-12-15,-1-4 9 0,5-4-9 0,-4 0 8 16,-4-3-8-16,4-4 0 0,4-4 0 0,0-3-11 15,0 0-8-15,4-8-1 0,-4 0-1 0,4 0 0 16,4-7-150-16,1-3-29 0,-9-8-7 16,12-4-1111-16</inkml:trace>
  <inkml:trace contextRef="#ctx0" brushRef="#br0" timeOffset="43868.2454">11341 10744 3063 0,'-29'58'68'0,"21"-43"13"0,8-15 3 0,-8 14 2 0,-9-6-69 0,5-1-17 0,-1-3 0 0,9 3 0 16,4-7 65-16,-12 11 10 0,0-4 1 0,-1 1 1 15,9 6-50-15,-4 1-11 0,0 3-1 0,-1 1-1 16,5-1-14-16,4 8 0 0,-4-1 8 0,4-3-8 16,-4 0 0-16,4-4 0 0,8-3 0 0,0 0 0 15,-3 3 0-15,7-7 0 0,4 4-8 0,5-12 8 16,-5 1 0-16,5-4 0 0,4 0-8 0,4-4 8 15,8-3 0-15,-13 0-10 0,-11-1 10 0,3-3-8 16,5-3 8-16,-1 3 0 0,-7-8 0 0,-1 1 0 16,1-8 0-16,-5 1 0 0,-4 3 0 0,-4-4-8 15,-4 1-1-15,0 3 0 0,0 0 0 0,-1 3 0 16,1 5 9-16,-4 3-13 0,-13 7 5 0,9 4 8 16,4 0 0-16,-9 4 0 0,-7 10 0 0,-1 1 0 15,8-4 0-15,1 4 0 0,0-1 8 0,3 1-8 16,1-8 0-16,4 4 0 0,3 4 0 0,5 0 0 15,-4-8-14-15,8 0-2 0,9 1 0 0,3-5 0 16,5 1-156-16,-1-1-31 0,-3-3-6 16</inkml:trace>
  <inkml:trace contextRef="#ctx0" brushRef="#br0" timeOffset="44293.5193">11942 10773 3168 0,'21'58'70'0,"-21"-58"14"0,-12 15 4 0,-1-4 0 0,13-11-71 0,-8 11-17 16,0-7 0-16,-5-1 0 0,-3-3 71 0,4 0 10 0,3 0 3 0,-3 0 0 16,0-3-60-16,-1 3-11 0,5 0-2 0,0 3-1 15,0 1-10-15,-5 0 0 0,-3 3 0 16,3 8 0-16,5 7 0 0,-8 3 0 0,-1 5 0 0,5-1 0 16,4 0-10-16,-1 0 10 0,1-3 0 0,8 0-9 15,-4-1 9-15,8-3 0 0,8 4-9 0,-3-8 9 16,-5-3 0-16,8-4-11 0,9 3 11 0,-1-6-8 15,-7-5-3-15,7-3 0 0,-3-3 0 0,8-1 0 16,3-7-6-16,-7 4-2 0,-9-4 0 0,5-4 0 16,12-3 5-16,-9 0 1 0,-16-8 0 0,0 0 0 15,9-3 0-15,-5 0 0 0,9 3 0 0,-13 0 0 16,-17 5 13-16,13 6-9 0,4 4 9 0,-4 11-8 16,-4-4 8-16,4 4 0 0,0 0 8 0,-4 19-8 15,4 6 21-15,-4 8 0 0,-4 4 0 0,0 7 0 16,12 0 17-16,-8 3 3 0,-5 4 1 0,5 1 0 15,0-5-18-15,0-3-4 0,-4 4-1 0,0-4 0 16,-5-11-11-16,5 3-8 0,8 1 9 0,-8 0-9 0,-9-8 0 16,5 0 0-16,4-7 0 0,-1-7 0 0,-7-4 0 15,-1 3-13-15,-3 8 2 0,3-7 1 16,1-8-74-16,3 1-14 0,-7-12-3 0,3-3-884 16,9-8-177-16</inkml:trace>
  <inkml:trace contextRef="#ctx0" brushRef="#br0" timeOffset="44651.8312">12309 10740 3214 0,'-21'47'71'0,"17"-32"14"0,4-15 3 0,0 0 3 0,0 0-73 0,0 0-18 0,0 0 0 0,4 18 0 15,5 1 68-15,-5-1 9 0,-8 0 3 0,0 4 0 16,8 8-56-16,-8 3-10 0,-1 3-2 0,-3 4-1 15,0-3-11-15,0 0 0 0,12-4 0 0,-8 0 8 16,-9-8-8-16,13-3 0 0,5 0 0 0,-1-4-11 16,0 4-9-16,0-7-3 0,4-11 0 0,4-1 0 15,1 1-8 1,-13-4-1-16,0 0-1 0,12-11 0 0,9-4 10 0,-5-3 3 0,-7 3 0 0,3-10 0 16,0-1 20-16,5-3 0 0,-5 0 0 0,0-4 8 15,1-8 1-15,3 5 0 0,9-1 0 0,-8 8 0 16,-5 11 5-16,0-1 1 0,13 1 0 0,-4 7 0 15,-5 7-6-15,1 4-1 0,-13 8 0 0,12 6 0 16,9 12 4-16,-17 3 1 0,-8 8 0 0,0 3 0 0,4 0-5 16,-4-3 0-16,0 0-8 0,-8-1 12 15,0 1-52-15,4-8-10 0,12 0-2 0,-4-3-1435 16</inkml:trace>
  <inkml:trace contextRef="#ctx0" brushRef="#br0" timeOffset="45315.0033">13133 10831 2998 0,'0'0'66'0,"0"15"14"0,-4 7 2 0,4 0 2 0,0-7-67 0,0-15-17 0,4 7 0 0,4 4 0 16,1-7 84-16,3-1 14 0,4-6 2 0,5 3 1 16,4 0-56-16,4 3-11 0,-1-3-2 0,5 4-1 15,9 0-15-15,-1-1-2 0,8-3-1 0,-3 0 0 16,-1 0-13-16,0-3 0 0,-4 6 0 0,1-6 0 16,-5-8-20-1,-4 3-9-15,-5 1-3 0,-3-4-992 0,-4-4-200 0</inkml:trace>
  <inkml:trace contextRef="#ctx0" brushRef="#br0" timeOffset="45490.4693">13586 10535 3286 0,'0'0'72'0,"-4"11"16"0,4 3 2 0,-4 1 2 0,4-15-73 0,0 0-19 0,0 0 0 0,-4 15 0 0,0-1 71 0,0 5 10 16,0 6 3-16,-1 12 0 0,1 3-60 0,0 8-12 15,-4-1-3-15,4 5 0 0,-4 6-25 0,8-3-6 16,-4-4-1-16,4 4-1036 16,4 0-207-16</inkml:trace>
  <inkml:trace contextRef="#ctx0" brushRef="#br0" timeOffset="49192.4878">14822 10718 1152 0,'13'26'25'16,"-13"-26"6"-16,8-11 1 0,0 3 0 0,0 1-32 0,-8 7 0 0,9 15 0 0,-1-4 0 0,-8-11 143 0,0 0 22 15,0 0 5-15,0 0 1 0,0 0 6 0,8-4 2 0,-4 0 0 0,-4 4 0 16,0 0-48-16,0 0-10 0,-4-7-1 0,0 0-1 16,-4 3-40-16,4-3-8 0,-5-1-2 0,1 1 0 15,-4 0-29-15,4-1-5 0,-5 1-2 16,1 0 0-16,0-4-18 0,-1 0-4 0,-7 0-1 0,7 0 0 16,1 0 0-16,-5 0 0 0,-3 0 0 0,-1 7 0 15,1-3 5-15,-1-1 1 0,-4 5 0 0,1 3 0 16,-1 3-4-16,0 5 0 0,-4-1 0 15,5 11 0-15,-5 1-12 0,4 10 9 0,4 4-9 0,1 4 8 16,-1 10-8-16,5 4 0 0,7-3 0 0,1 3 0 16,4-3 0-16,0-1 0 0,8-3 0 0,4-3 0 15,5-1 0-15,11-7 0 0,-3-4 0 0,8 4 0 16,8-7 0-16,4-1 0 0,0-6 0 0,9-5 0 16,-1-6 0-16,9-1-12 0,-9-3 4 0,1-4-993 15,-5-8-199-15</inkml:trace>
  <inkml:trace contextRef="#ctx0" brushRef="#br0" timeOffset="51365.3617">15630 10253 2030 0,'4'7'44'0,"-4"-7"10"0,0 0 2 0,0 0 1 0,0 0-45 0,0 0-12 15,0 0 0-15,0 0 0 0,0 0 159 0,0 0 29 16,0 0 7-16,0 0 1 0,0 0-75 0,0 0-14 15,0 0-3-15,8 4-1 0,0 3-52 0,9-7-11 16,-1 4-1-16,17-8-1 0,4 4-24 0,9 0-5 16,7 0-1-16,5-3 0 0,12-1-8 0,4 0 0 15,5-3 0-15,-1 3 8 0,8 1-8 0,5 3 0 16,8-4 0-16,-4 8 0 0,-5-8 0 0,1 4 0 16,-5 0 0-16,5 0 0 0,-4 4 0 0,-9-1 0 15,0 1 8-15,-4-4-8 0,-8 7 0 0,-4-3 0 0,0-4 0 16,-13 0 0-1,1 0-82-15,-9-4-9 0,-4 4-1 0,0-3-1 16,-4-1-100-16,-8-3-20 0,-5-1-4 0,-11 1-872 0</inkml:trace>
  <inkml:trace contextRef="#ctx0" brushRef="#br0" timeOffset="51860.3702">15560 10560 1400 0,'-8'-40'40'0,"8"33"8"0,0 7-39 0,0 0-9 0,0 0 0 0,0 0 0 16,0 0 185-16,-5-7 35 0,-3 3 8 16,4 0 0-16,-4-3-81 0,8 7-17 0,0 0-3 15,-4-4-1-15,-4 1-47 0,8 3-10 0,0 0-1 0,0 0-1 16,0 0-24-16,0 0-5 0,-5 11-1 0,1 7 0 15,4 4-16-15,0 7-3 0,4 4-1 0,1 7 0 16,-5 12-1-16,4 6-1 0,4 4 0 0,-4 8 0 16,-4 0-4-16,4-5-1 0,0 5 0 0,0 3 0 15,-4-3-2-15,4-1-8 0,1-3 12 0,-5 0-4 16,4-4-8-16,-4-7 8 0,4-7-8 0,-4 0 8 16,0-1-8-16,0-10 10 0,-4-1-10 0,4-10 10 15,-4-8-1-15,-1 1 0 0,1 10 0 0,-4-11 0 16,0-3-1-16,0-4 0 0,-5-11 0 0,-3 0 0 15,-1 0-8-15,1-4-17 0,-5-3 4 0,-3 0-950 16,-9-12-189-16</inkml:trace>
  <inkml:trace contextRef="#ctx0" brushRef="#br0" timeOffset="53087.626">16075 10495 2070 0,'4'25'45'0,"-4"-25"10"0,0 0 1 0,0 0 3 0,0 0-47 0,0 0-12 0,-4 4 0 0,4-4 0 16,0 0 170-16,0 3 32 0,-4 1 6 0,4-4 2 15,0 0-82-15,-9 4-16 0,5-1-3 0,-4 5-1 16,-4-1-56-16,8 8-12 0,-9 3-3 0,5-3 0 16,-4 7-21-16,3 3-5 0,-3 12-1 0,0-4 0 15,-1 4-10-15,5-5 0 0,-4 9 0 0,-1-5 0 16,9 5 0-16,0-1 0 0,-4-7 0 0,8 0 0 16,0 0-13-16,4 0 1 0,0-8 1 0,0-6 0 15,5-1-113-15,3-3-24 0,0-8-4 16,5-3-744-16,-5-1-150 0</inkml:trace>
  <inkml:trace contextRef="#ctx0" brushRef="#br0" timeOffset="53434.3329">16322 10802 2893 0,'-16'-44'82'0,"11"41"18"0,5 3-80 0,-4 7-20 0,4-7 0 0,-8 7 0 16,-4-3 89-16,4-1 15 0,-1-3 2 0,1 0 1 15,0 4-51-15,0 0-11 0,-1-1-1 0,-3 1-1 16,4 11-35-16,-1-1-8 0,1 5 0 0,0-1 0 16,4-7 0-16,0 7 0 0,4 1-8 0,4-1 8 15,4 0 0-15,-4-7-11 0,4 4 11 0,5-8-8 16,3 4 8-16,1-7-13 0,-1 3 5 0,1-7 8 31,3-3-30-31,1 3 2 0,0-8 0 0,-5-3 0 0,-4 0 16 0,5-3 3 0,-1-1 1 0,-3 0 0 16,-1 1 8-16,-4-5 0 0,1-3 0 0,-5 0 0 15,0 0-20-15,-4 4 2 0,-4 0 0 16,4 3 0-16,-4-3 3 0,-5 7 1 0,1 4 0 0,-4 7 0 16,-1 0 14-16,1 7 0 0,0 0 0 0,-1 1-9 15,-3-5 9-15,3 8 0 0,5 0 0 0,4 0 8 16,0 0-8-16,4-11 0 0,0 0 0 0,4 7-8 16,4 1-120-16,5-5-24 15,3 1-5-15,5-4-1027 0</inkml:trace>
  <inkml:trace contextRef="#ctx0" brushRef="#br0" timeOffset="53815.6092">16746 10659 3153 0,'5'30'69'0,"-10"-23"15"0,1-7 2 0,-4 4 3 0,-4-1-71 0,3 1-18 16,-3-4 0-16,0 0 0 0,-1 0 60 0,1 4 8 15,0-1 1-15,-5 5 1 0,1-1-53 0,3 4-17 0,-7 0 10 0,12 7-10 16,-5 4 0-16,1 4 0 0,4-4 0 0,3 3 0 15,5-3-11-15,5 0 11 16,-1 0-8-16,4-7 8 0,4 0-19 0,5-4 2 0,3 3 0 16,-3-6 0-1,3-8-17-15,1 0-3 0,0 0-1 0,-1-4 0 16,-3-7 0-16,-1 0 0 0,1 0 0 0,-5-4 0 0,0 4 19 0,1-7 4 0,-1-4 1 16,-4 0 0-16,1-4 14 0,-5 8-11 0,0-4 11 15,0 4-10-15,0 3 10 0,-4 4 0 0,0 4 0 0,0 7 0 16,0 0 24-16,0 0 0 0,-4 18 0 0,0 8 0 15,0 3 27-15,-5 4 5 0,1 4 2 0,0 7 0 16,0 0-9-16,4-4-1 0,-5 0-1 0,1-3 0 16,0-4-27-16,0-8-6 0,-1-3-1 0,1 0 0 15,0-3-13-15,0-1 9 0,-5 0-9 0,9-7 8 16,-8 0-8-16,4-4-12 0,-5 8 2 0,-3-4 1 16,3-7-119-16,-3-4-24 15,4 0-5-15,3-4-782 0,1-7-156 0</inkml:trace>
  <inkml:trace contextRef="#ctx0" brushRef="#br0" timeOffset="54141.5208">16994 10593 3265 0,'8'8'72'0,"4"3"14"0,-4 0 3 0,-3 0 3 0,-1 0-73 0,0 3-19 15,0 5 0-15,-4-1 0 0,0 8 52 0,-4-1 8 16,0-3 0-16,4 4 1 0,-4-4-41 0,-5 0-8 0,5 0-1 0,0 0-1 15,0-4-10-15,4-3 0 16,-4-4 0-16,4-4 8 0,4 0-17 0,-4-7-4 0,4 4-1 16,-4-4 0-1,0 0-29-15,17-7-5 0,3-4-2 0,-3-4 0 16,-5 8 11-16,0-12 3 0,1 1 0 0,-5-4 0 0,8 0 28 0,1 4 8 0,-1-1 0 0,1 1 0 16,4 4 20-16,-5-1 8 0,-4 0 1 0,1 8 1 15,3 3 8-15,-3 4 2 0,-5 0 0 0,4 4 0 16,1 7-15-16,-5 0-2 0,0 7-1 0,0 0 0 15,-4 1-14-15,-8 6-8 0,4 1 8 0,-4 0-8 16,0-1 0-16,0 5 0 0,0-1 0 0,-4-3 0 16,3-1-69-1,-3-3-19-15,-4-4-3 0,8 1-1377 0</inkml:trace>
  <inkml:trace contextRef="#ctx0" brushRef="#br0" timeOffset="54423.522">15729 11329 2926 0,'-13'52'64'0,"9"-34"14"0,0-7 2 0,4-11 3 0,0 0-67 0,4 11-16 16,5 0 0-16,3-4 0 0,4-3 73 0,9-4 11 15,8 4 3-15,12-8 0 0,13-3-49 0,8-4-10 16,4 3-1-16,8 1-1 0,13 0-6 0,8-4-2 15,8-4 0-15,4 0 0 0,-4 8-18 0,5 0 0 16,3-4 0-16,4 3 0 0,-3 5 8 0,-5-1-8 16,-16 4 0-16,-9 0 0 0,1-4 0 0,-21 4-9 15,-9 0 1-15,-15 0 0 16,-14-3-152-16,1-1-29 0,-12 4-7 0,-17 0-1108 0</inkml:trace>
  <inkml:trace contextRef="#ctx0" brushRef="#br0" timeOffset="54713.1801">16174 11373 3006 0,'0'15'66'0,"4"0"14"0,-4-4 2 0,-4-4 2 0,4-7-67 0,0 11-17 16,0 0 0-16,-4 0 0 0,0 4 81 0,-1 3 13 15,-3 0 2-15,0 0 1 0,4 4-63 0,-4 4-13 16,-5 3-2-16,5 1-1 0,0 3-18 0,-5 0 0 16,1-4 8-16,0 7-8 0,7-3 0 0,-3-3 0 15,0 3 0-15,8-4-9 16,0 0-57-16,0 1-11 0,4-8-3 0,-4-1-883 15,8-6-177-15</inkml:trace>
  <inkml:trace contextRef="#ctx0" brushRef="#br0" timeOffset="55040.5447">16396 11670 3124 0,'-16'-22'88'0,"16"22"20"0,-8 11-86 0,-1 0-22 0,1 0 0 0,0 4 0 15,-5-1 91-15,5 5 13 0,0 2 4 0,-4 5 0 16,3-4-60-16,5 4-11 0,-4 3-2 0,8-3-1 16,0 3-34-16,4-3 0 0,4-4 0 0,5-1 0 15,-1-2-16-15,5-8 4 0,3-4 0 0,1-3 0 16,-1-1-24-16,1-3-5 16,-5 0-1-16,1-3 0 0,-1-8 6 0,-7 0 2 0,-1 3 0 15,4-3 0-15,-8-3 26 0,5-4 8 0,-9-1 0 0,0 1 0 16,-9-4 0-16,5-4 0 0,4 1 0 0,0 6 0 15,-4 1 0-15,-4 7-8 0,-4 0 8 0,3 4-13 16,-3 3-8-16,4 8-2 0,-5-1 0 0,1 8 0 16,4-3-10-16,-5 3-3 0,9 0 0 0,0 0 0 15,4 3-160-15,4 1-33 0,9-8-7 16,-5 4-842-16</inkml:trace>
  <inkml:trace contextRef="#ctx0" brushRef="#br0" timeOffset="55370.8725">16833 11692 3045 0,'0'40'67'0,"0"-29"13"0,-8-7 4 0,4 3 2 0,-5 0-69 0,1-3-17 0,0-4 0 0,0 4 0 15,-5-1 84-15,5 1 12 0,-4-4 4 0,3 0 0 16,-3 4-66-16,0-1-13 0,-1 1-2 0,1 7-1 16,-4 0-18-16,3 7 0 0,1 4 0 0,4 0 0 15,-1-3-16-15,5 3 4 0,4 0 0 0,4 3 0 31,0 1-28-31,5-4-6 0,3-8-1 0,5-3 0 16,3-7-21-16,1 0-4 0,-5 3 0 0,1-3-1 16,3-8 14-16,-3 0 3 0,-1-3 1 0,-3-4 0 0,3-4 37 0,-4 1 7 0,1-1 2 0,-1-3 0 15,1-4 9-15,-5 0 11 0,4 0-3 0,-4 7 0 16,-4 1 7-16,5 3 1 0,-9 11 0 0,0 0 0 16,0 0 5-16,0 0 2 0,-4 7 0 0,-1 8 0 15,1 7 11-15,0 3 2 0,-8 12 1 0,4 3 0 16,-5 0 16-16,5 4 3 0,0-7 1 0,0-4 0 15,-1 0-32-15,1 0-6 0,4-4-2 0,-4-3 0 16,4-4-48-16,-1-8-9 0,1-3-3 16,4-11-916-16,0 0-183 0</inkml:trace>
  <inkml:trace contextRef="#ctx0" brushRef="#br0" timeOffset="55581.6721">17204 11340 3358 0,'4'15'74'0,"0"3"15"0,-4 4 3 0,0 0 3 0,0-3-76 0,-8 6-19 0,4 4 0 0,0 1 0 15,-5 6 53-15,5 1 7 0,-4 0 2 0,0-4 0 16,-1-8-42-16,5 8-8 0,-4-7-1 0,4 3-1 16,-4-3-10-16,8-1-11 0,0 1 3 0,0-4 0 31,4-4-89-31,0 4-18 0,0-7-3 0,0 0-874 0,0-1-174 0</inkml:trace>
  <inkml:trace contextRef="#ctx0" brushRef="#br0" timeOffset="55917.3853">17430 11626 2822 0,'4'37'62'0,"-8"-26"13"0,0 0 2 0,-4 3 3 16,0-6-64-16,-5-5-16 0,1 5 0 0,4-1 0 15,0 0 96-15,-5 4 17 0,9-4 3 0,-4 4 1 0,8 0-78 0,0 0-16 16,0 4-3-16,4-4-1 16,0 0-19-16,8 4 0 0,-7 3 0 0,7-3-9 0,0-4 0 15,1 0 0-15,-1-4 0 0,4 0 0 16,-3-7-19-16,-1 0-4 0,1 0-1 0,-13 0 0 16,12-7 2-16,0 0 1 0,1-1 0 0,-5-3 0 0,-4 0 30 0,0-3 0 15,-4-1-8-15,4 0 8 0,-4-3 12 0,0 0 6 16,-4-1 1-16,4 1 0 0,-4 4-5 0,0 3-1 15,0 0 0-15,-4 3 0 0,-1 1-13 0,-3 3 0 16,0-3 0-16,-5 7 0 0,1 7-22 0,-1 4-1 16,5-3 0-16,-1 3 0 0,1 3 2 0,8 1 0 15,-4 3 0-15,8-7 0 16,0 0-136-16,4-4-27 0,0 1-6 0,4-1-579 0,0 0-116 16</inkml:trace>
  <inkml:trace contextRef="#ctx0" brushRef="#br0" timeOffset="56302.5137">17748 11670 2751 0,'-79'-15'78'0,"67"15"17"0,16 8-76 0,-4-8-19 0,0 0 0 0,-4 7 0 16,-8 0 133-16,3-3 23 0,1 3 5 0,0 4 1 16,0-3-94-16,-1 3-18 0,1 7-4 0,4 0-1 15,-4 4-37-15,4 0-8 0,0-4 0 0,4 4 0 16,0 4 0-16,4-4 0 0,-4-4 0 0,8-7-10 15,0 0-16-15,5-3-3 0,-1-5-1 0,4-3 0 16,1-3-22-16,-1 3-4 0,1-8 0 0,-1 1-1 16,-3-4 14-16,-1 0 3 0,0 0 1 0,1-4 0 15,-1 1 26-15,0-1 5 0,5 0 8 0,-5-3-13 0,1 0 13 16,-9-4 0-16,4 7 0 0,-4-3 10 0,4 3-2 16,-4 1-8-16,-4 3 12 0,0 3-4 0,0 8 17 0,0 0 3 15,0 0 1-15,-4 15 0 0,4 0 18 0,-4 6 3 16,0 5 1-16,0 7 0 0,-4 4 9 0,-5 3 1 15,5 4 1-15,0 0 0 0,0 0-29 0,-5-8-5 16,5 1-2-16,0 0 0 0,0 3-16 0,-5-7-10 16,5-4 12-16,-4 0-12 0,3-7 0 0,-3 0 0 15,0-7 0-15,-1 0 0 16,1-4-17-16,0-4-7 0,-5 0-2 0,1 1 0 16,-5-8-98-16,0 0-20 0,5-4-4 0,4 0-792 0,-5 1-159 15</inkml:trace>
  <inkml:trace contextRef="#ctx0" brushRef="#br0" timeOffset="56661.2254">18057 11619 3169 0,'0'0'90'0,"8"11"19"0,0 3-87 0,4 1-22 0,-7-4 0 0,-5 0 0 15,4 0 88-15,-4 4 12 0,4-8 4 0,-8 4 0 16,0 7-58-16,-1 0-11 0,1 1-3 0,4-1 0 15,-4 0-24-15,-4 4-8 0,8-3 0 0,0-5 0 16,0 1 0-16,0 0 0 0,4-8-10 0,-4 4 10 16,8-4-44-16,1-3 0 0,-5 0-1 0,4-8 0 15,0 0-4-15,0 1-1 0,1-5 0 0,-1 1 0 16,-4 3 30-16,0-7 7 0,9-7 1 0,-1 0 0 16,-4-1 12-16,4-3 10 0,5-3-2 0,-1-5 0 15,1 5 15-15,4-4 2 0,-1 7 1 0,5 0 0 0,8-4 8 16,-8 8 2-16,-9 7 0 0,5 3 0 0,-1 5-5 15,1 6-1-15,-9 1 0 0,5 11 0 0,-5-1-10 16,0 8-3-16,1 0 0 0,-5 8 0 0,-4-1-6 0,-4 0-2 16,0 4 0-16,0 0 0 0,-4 0-9 0,-4-4 10 15,4 1-10-15,-5-5 10 16,5-3-104-16,-4 0-21 0,-4 0-4 0</inkml:trace>
  <inkml:trace contextRef="#ctx0" brushRef="#br0" timeOffset="57327.0833">7423 12106 2523 0,'0'0'72'0,"0"0"15"0,0 22-70 0,0-8-17 0,0-14 0 0,4 15 0 15,4-4 116-15,4 0 20 0,1 0 4 0,11 4 1 16,5-1-51-16,8 1-10 0,9-1-3 0,16 5 0 16,-1-5-29-16,9 1-5 0,9 0-2 0,-1 3 0 15,8-7-17-15,5 4-4 0,8-1-1 0,-4 1 0 16,4-4-19-16,-5-4 10 0,1 4-10 0,4-3 8 16,4 3-8-16,-8-4 0 0,-9-3 0 0,-7-1 8 15,-9 1-8-15,-9 0-14 0,-3-1 3 0,-8 1-1007 16,-5-4-202-16</inkml:trace>
  <inkml:trace contextRef="#ctx0" brushRef="#br0" timeOffset="57609.3065">9240 11926 3254 0,'4'22'72'0,"-4"-14"14"0,0-5 3 0,-4 5 3 0,4-8-74 0,4 7-18 0,-4-7 0 0,8 11 0 16,-4 3 59-16,8 1 8 0,5 3 1 0,-1 1 1 15,-3-1-37-15,3 0-7 0,9 1-1 0,-4 6-1 16,3 1-13-16,1 0-2 0,4 3-8 0,0-4 12 16,4 1-12-16,-4 3 9 0,-5-3-9 0,1 0 8 15,4-1-8-15,-9 1 0 0,-7 0 0 0,-5 3 0 16,-4-4 0-16,-8 5-11 0,-4 3 3 0,-9 3 0 16,-12 5 8-16,1-1 0 0,-9 0 8 0,-5 0-8 15,-7-3 13-15,-1 0-1 0,1-1-1 0,0-3 0 16,-1-3-41-1,9-1-8-15,-4-11-2 0,12-3-1017 0,16-1-204 0</inkml:trace>
  <inkml:trace contextRef="#ctx0" brushRef="#br0" timeOffset="58176.7321">10393 12252 2523 0,'-12'-26'72'0,"4"23"15"0,-1 10-70 0,9-7-17 0,0 0 0 0,0 0 0 15,-4 0 176-15,4 0 32 0,0 0 7 0,0 0 1 16,0 0-119-16,4 11-23 0,-4-11-5 0,13 11-1 16,3-4-49-16,5 4-11 0,-1 0-8 0,9 0 12 15,-4 0-12-15,4-3 0 0,0 3 0 0,0-4 0 16,-1 4 8-16,-3-7 2 0,4 7 1 0,-8-4 0 15,-5 4-21-15,1 0-4 0,-9 0-1 0,-4 0 0 16,-4 0 24-16,-4 4 5 0,-9 3 1 0,-3 4 0 16,-1 0-27-16,-7 0-6 0,-5 0-1 0,4 3 0 15,0-3 6-15,1 4 1 0,3 0 0 0,0-1 0 16,1-6 12-16,12-5-11 0,-1 8 11 0,1-7-10 16,4-1 10-16,4 1 0 0,4 0 0 0,9-1 0 0,-1-3 0 15,0 0 0-15,5 4 0 0,7 0 0 0,1-1 0 16,0 1 0-16,4 0 0 0,0-4 0 0,4 3 0 15,-5 1 0-15,1-4 0 0,-4 0 0 0,-13 0 0 0,1-4 0 16,-5 4 0-16,-4 0 8 0,0 0 5 16,-8 0 2-16,-8 4 0 0,-5-4 0 0,-3 3 4 0,-5-3 1 15,0 4 0-15,-4-4 0 0,0-4-20 0,1 1 0 16,-5-1 0-16,4 0 0 16,4-3-136-16,4-4-28 0,-3-4-6 0,11 1-1222 0</inkml:trace>
  <inkml:trace contextRef="#ctx0" brushRef="#br0" timeOffset="58406.1389">11349 12212 3509 0,'-45'-11'100'0,"45"11"20"0,0 0-96 0,4 11-24 0,4 0 0 0,-8 0 0 16,-8 0 49-16,4 3 5 0,0 8 1 0,0 4 0 15,-5 3-25-15,-3 8-5 0,0 7-1 0,-1 3 0 16,1 12-24-16,-5 0 0 0,-3 3 0 0,3-4 0 16,5 1 0-16,-5-4-11 0,5 0 3 0,4-7 0 15,0-8-81-15,4 0-16 0,-1-3-3 0,5-1-904 16,5-6-181-16</inkml:trace>
  <inkml:trace contextRef="#ctx0" brushRef="#br0" timeOffset="58750.871">11609 12713 3297 0,'0'0'72'0,"0"0"16"0,-4 15 2 0,4-4 3 0,0-11-74 0,-9 15-19 16,-3-8 0-16,0 4 0 0,-5-7 55 0,5 7 7 15,4-4 2-15,-9 8 0 0,1-1-44 0,3 5-8 16,13 3-1-16,-4 0-1 0,-8 0-10 0,3 0 0 15,14-1 0-15,3 1 0 0,4-3 0 0,1-1 0 0,-9 0 0 16,12-3 0-16,13-4-9 0,-8 0-1 0,-1-4 0 0,-3-3 0 16,3-4-9-16,5-4-1 0,-4 1-1 0,-9-5 0 15,0-3-3-15,5-3 0 0,-1-5 0 16,-7 1 0-16,-5-4 14 0,4-4 10 0,0-3-13 16,0-4 5-16,-4 0 8 0,-4 0 0 0,-4 4 0 0,0 3-8 15,0 4 8-15,-4 0 0 0,-17 8 0 0,9 6 0 16,-5 5 0-16,0 3 0 0,-7 7 0 0,-1 4 8 15,0-4-16-15,4 4-4 0,5 0 0 0,-1 4 0 16,-4 0-105-16,21-1-22 16,8 5-4-16,5-5-747 0,-5 1-150 0</inkml:trace>
  <inkml:trace contextRef="#ctx0" brushRef="#br0" timeOffset="59215.7045">11955 12702 3290 0,'66'26'72'0,"-46"-22"16"0,-11-1 2 0,-5-6 2 0,-8 3-73 0,4-4-19 15,4 4 0-15,-8 0 0 0,-13 0 47 0,5 4 5 16,12-4 2-16,-9 3 0 0,-7 5-38 0,-5 6-7 16,1 8-1-16,-1 4-8 0,9 3 0 0,-5 4 0 15,-3 0 0-15,7-3 0 0,5 2 0 0,0-6 0 16,4 3 0-16,0-3 0 0,4-8-8 0,4 1 8 15,8-5 0-15,0-3-9 0,1 0 9 0,-1-7-13 16,13 0 5-16,0-8 8 0,-9 0-16 0,1-3 4 0,-1-4 0 0,9 0 1 16,0 0 0-16,-1-4 0 15,-3-7 0-15,4 0 0 0,-1 0 11 0,-3-3 0 0,-9-8-9 16,1 4 9-16,7-4 0 0,-7 3 0 0,-1 1 0 16,-12 3 0-16,-4 4-10 0,4 4 10 0,4 3 0 0,-4 4-9 15,-8 4 9-15,8 7 0 0,0 0 0 16,-4 11 0-16,-5 7 0 0,1 12 14 0,4 3-3 0,-4 7-1 15,8 8 18-15,-9 3 4 0,-7 0 1 0,8 4 0 16,4 4-5-16,-5-1 0 0,-11-3-1 0,3 0 0 16,5-4-11-16,4 4-1 0,-1-11-1 0,-3 4 0 15,-8-4-14-15,3-8 8 0,5 1-8 0,-1-4 0 16,-11-7 0-16,3-5 0 0,5-2 0 0,-1-5 0 16,1-3-9-16,-5 0-8 0,-4-3-2 0,5-1 0 15,3-11-67-15,-3 1-14 16,-9-5-2-16,4-6-1 0,9-5-138 0,-1-10-28 0,9-11-6 15</inkml:trace>
  <inkml:trace contextRef="#ctx0" brushRef="#br0" timeOffset="59617.9531">12416 12666 3304 0,'-49'-22'94'0,"49"22"19"0,16 7-90 0,-8 1-23 16,-8-5 0-16,9 1 0 0,-1 3 58 0,-4 1 7 16,0 3 2-16,-4-1 0 0,0 9-31 0,4 3-7 0,-4 3-1 0,0 8 0 15,-4 0-18-15,8 4-10 0,-4 0 10 0,0-1-10 16,-4 1 8-16,4-4-8 0,0-4 0 0,-4 0 0 16,8-7 0-16,-4 0 0 0,0-3-8 0,0-8 8 31,4 0-28-31,5-4 0 0,-5 0 1 0,0-7 0 15,0-3-5-15,0-5 0 0,8 1-1 0,-3-8 0 0,-5 1 19 0,4-8 4 0,4-4 1 0,5-3 0 16,-5-1 9-16,5-6 0 0,-1-1 0 0,1 1 0 16,3-8 12-16,1 7-3 0,-5 4 0 0,5 4 0 15,4 7 9-15,-9 3 2 0,-3 5 0 0,-5 6 0 16,4 5 4-16,5 6 2 0,-5 8 0 0,0 4 0 16,-3 3-10-16,7 12-1 0,1 3-1 0,-1 3 0 15,-8 5 8-15,0-1 2 0,1 0 0 0,-1 0 0 16,0-3-14-16,-4 3-2 0,-8-3-8 0,4-4 12 0,8-7-12 15,-8-1 0-15,-8 4 0 0,8-3 0 16,0-8-69-16,-8 1-20 0,0-1-4 0,-1-3-1437 16</inkml:trace>
  <inkml:trace contextRef="#ctx0" brushRef="#br0" timeOffset="212583.1318">19367 689 2397 0,'0'0'52'0,"0"0"12"0,0 0 1 0,0 14 3 0,0-14-54 0,0 0-14 0,-4 19 0 0,0 3 0 15,-5 11 94-15,-3-8 16 0,0 12 3 0,-5 3 1 16,1 11-78-16,-1 4-15 0,1 8-3 0,-5-12-1 16,5 0-17-16,-1 0 0 0,5 1 0 0,-1-5 0 31,5-3-96-31,0-7-12 0,8 3-4 0,0-3-668 0,0-4-133 15</inkml:trace>
  <inkml:trace contextRef="#ctx0" brushRef="#br0" timeOffset="212911.4097">19635 1081 2944 0,'0'0'65'0,"-9"14"14"0,-3 1 2 0,-4-8 1 16,-1 4-66-16,1-4-16 0,-5 8 0 0,0 3 0 15,1-3 64-15,-1 3 8 0,1 1 3 0,3 6 0 0,1-6-59 0,7 6-16 16,1-6 0-16,4-1 8 16,8 0-76-16,0 0-16 0,9 1-4 0,3-12 0 15,9 4-80-15,0-4-17 0,-1 4-3 0,5-11-1 16,0 0 77-16,-4-11 16 0,-5 8 4 0,5-8 0 16,0 0 25-16,-5-8 6 0,1 1 1 0,-5-4 0 0,-3 0 93 0,-1 4 19 15,-8-11 4-15,0 3 1 0,-8 0 15 0,0 8 4 16,4-8 0-16,-4 8 0 0,-4 7 3 0,-9 0 1 15,1 8 0-15,-1 3 0 0,1 3-32 0,-1 8-5 16,1 7-2-16,-1-7 0 0,1 4-21 0,-1 3-5 16,5 1-1-16,4-1 0 0,8-7-14 0,0 4 11 15,8-4-11-15,-4 7 10 16,9-11-184-16,-1 4-37 0,13-7-7 0,-1 0-744 0</inkml:trace>
  <inkml:trace contextRef="#ctx0" brushRef="#br0" timeOffset="213241.7319">19960 1216 2404 0,'0'0'53'0,"0"0"11"0,0 0 3 0,-8 0 0 0,0 4-54 0,-5 3-13 0,1-14 0 0,4 7 0 16,-9 7 110-16,5-3 19 0,-5-1 4 0,5-3 1 15,0 4-65-15,-5 3-13 0,1 1-2 0,-1 6-1 16,5 1-35-16,-1 3-7 0,1-7-2 0,4 4 0 16,4 3-58-16,8 0-12 0,4 1-3 0,4-1 0 15,1 0-51-15,7-10-10 0,1 3-3 0,4-11 0 16,-1 3-83-16,1-6-17 0,4 3-3 0,-4-8-1 15,-5-3 149-15,5 4 30 0,-4 0 5 0,-1-8 2 0,-3 0 58 0,-1 4 11 16,1-7 2-16,-9 4 1 0,4-5 41 0,-3 8 8 16,-5-7 1-16,0 7 1 0,-4 11 38 0,0 0 7 15,0 0 2-15,0 11 0 0,-8 7-2 16,-1 1 0-16,1 6 0 0,0 12 0 0,-5 3-26 0,1 11-4 16,4 12-2-16,-4-5 0 0,-1 1-30 15,1-4-7-15,-5 0-1 0,5-4 0 0,0-11-29 0,-5-3-7 16,5-4 0-16,-5 3-1 0,5-10-15 0,-5 0-15 15,-3-8 3-15,-1 4 1 16,1 4-166-16,-5-16-34 0,4 1-6 0,5-11-987 0</inkml:trace>
  <inkml:trace contextRef="#ctx0" brushRef="#br0" timeOffset="213628.1523">20314 1289 3157 0,'0'0'69'0,"0"11"15"0,0-11 2 0,0 0 3 0,0 0-71 0,0 0-18 0,0 0 0 0,0 0 0 16,5 0 44-16,-5 0 4 0,-5 11 2 0,5 0 0 15,-4 4-40-15,0-8-10 0,0 15 0 0,0-4 0 16,0 4 0-16,4 0 0 0,0-3-12 0,0 6 12 15,-4-6-88-15,8-1-9 0,0-3-3 0,4-1 0 16,-4 1 35-16,5-15 6 0,3 0 2 0,0 0 0 16,5-11 1-16,-5 4 1 0,0-8 0 0,5-3 0 15,4-4 55-15,-1-4 18 0,1-3 0 0,-1-4 0 0,1 3 54 16,0-2 12-16,-1 6 1 0,1 4 1 0,-5 4-14 16,5-1-4-16,-9 8 0 0,5 4 0 0,-1 7-32 15,1 0-6-15,-9 7-2 0,4 4 0 0,-4 8-12 0,1 3-4 16,-5 0 0-16,0 7 0 0,0-4-1 0,-4 1-1 15,-4 3 0-15,0-3 0 16,0 3-30-16,-5-10-5 0,5 6-2 0,0-3-949 16,0 4-191-16</inkml:trace>
  <inkml:trace contextRef="#ctx0" brushRef="#br0" timeOffset="214223.4498">21452 1099 2810 0,'-13'-7'80'0,"13"7"17"0,0 0-77 0,-8 7-20 0,0 4 0 0,8-11 0 16,0 0 92-16,0 0 14 0,0 0 3 0,0 0 1 16,0 0-62-16,0 0-13 0,12 4-3 0,5-1 0 15,3 8-32-15,1-11 0 0,4 0 0 0,-1 4-12 16,9-1-44-16,4 8-9 15,0-7-2-15,5 0-841 0,-1-1-168 0</inkml:trace>
  <inkml:trace contextRef="#ctx0" brushRef="#br0" timeOffset="214384.5243">21402 1421 3132 0,'-16'26'69'0,"7"-15"15"0,9-11 2 0,0 0 1 0,0 0-70 0,0 0-17 16,-4 14 0-16,4-14 0 0,0 0 48 0,17 15 7 15,3 7 1-15,5-4 0 0,4-7-56 0,16 4 0 16,5-15-8-16,7 0 0 16,1-7-110-16,4-1-22 0,4-3-4 0</inkml:trace>
  <inkml:trace contextRef="#ctx0" brushRef="#br0" timeOffset="215014.2979">22457 1146 2487 0,'20'11'55'0,"-20"-11"11"0,0 0 2 0,5 0 2 0,-5-3-56 0,4-5-14 16,-4 1 0-16,-4 3 0 0,-1-3 81 0,5 0 14 15,-4-4 2-15,0-7 1 0,-4 7-58 0,0 3-12 0,0-6-3 16,-5 3 0-16,1 3 4 0,-5 5 1 0,-3-1 0 0,-5 8 0 16,-4-1-4-16,-8 16-1 0,-4 14 0 0,-4 3 0 15,-1 8-7-15,5 11-2 0,4 4 0 0,4-1 0 16,4-3 0-16,13 0-1 0,7 7 0 15,5-7 0-15,8-4-15 0,5 1 8 0,11-12-8 0,9 0 0 16,0-7 0-16,12-3 0 0,0-5 0 16,5-7 0-16,-1-10 0 0,0-1 0 0,1-7 0 0,-5-7 0 15,0-8 0-15,-4-7 0 0,0-3 0 0,-4-12 0 16,-4-7 0-16,0-4-10 0,0-10 10 0,-5-1-12 16,-3-3-9-16,0-8-3 0,3-6 0 0,-7 6 0 15,-5 0-4 1,-4 8 0-16,-8 4-1 0,-8 21 0 0,-4 0 29 0,-9 15 0 0,-4 4 0 0,-7 7 0 15,3 4 10-15,0 10-10 0,-4 8 8 0,0 8-8 16,4-1 0-16,8 4-11 0,5 4 1 0,4-1 0 16,8 1-112-16,8 3-22 15,4-3-5-15,4-1-1045 0</inkml:trace>
  <inkml:trace contextRef="#ctx0" brushRef="#br0" timeOffset="215283.1725">23409 1011 3012 0,'-132'-18'85'0,"111"18"19"0,50-15-83 0,-8 11-21 15,-13-7 0-15,-4 4 0 0,-8 0 100 0,4-1 16 0,-8 5 4 16,-1-12 0-16,-7 11-71 0,-5-3-13 0,5 7-4 0,-9 7 0 16,-4 4-9-16,0 8-3 15,-4 6 0-15,-4 12 0 0,0 7-32 0,-4 4-6 0,-8 14-2 16,12 0 0-16,12 0 20 0,0 4-10 0,0 0 10 0,9 0-8 15,12 0-12-15,4-4-1 0,4-7-1 16,4 0 0 0,5-11-36-16,7-7-7 0,1-1-2 0,3-3 0 15,-7-4-70-15,8-7-15 0,3-3-2 0,1-5-677 0,-4-10-135 0</inkml:trace>
  <inkml:trace contextRef="#ctx0" brushRef="#br0" timeOffset="215599.6363">23231 1403 3188 0,'-45'3'91'0,"37"-3"18"0,8 0-87 0,0 0-22 0,0 0 0 0,0 0 0 15,0 0 90-15,0 11 14 0,-4 8 2 0,0-1 1 0,-9 0-64 0,5 12-13 16,-4 3-2-16,-1 3-1 0,-3 1-27 0,8-4 0 16,-5 3 0-16,5-3 0 0,4 0-11 0,0-3-7 15,4 3-2-15,4-15 0 16,8 0-44-16,1-11-10 0,-5 4-2 0,4-7 0 15,5-4 13-15,3-4 3 0,-7-3 0 0,3-4 0 0,-4-3 39 0,5-8 8 16,8-4 1-16,-5-3 1 0,-3-8 19 0,8-3 3 16,3-1 1-16,5-2 0 0,-4 6 4 0,4 4 2 15,4 4 0-15,-4 10 0 0,4 5 7 0,-8 3 2 16,-4 7 0-16,-5 8 0 0,1 3 1 0,0 11 0 16,-9 1 0-16,0 14 0 0,-3 3-11 0,-5 4-1 15,-4 12-1-15,-9-8 0 0,1-4-7 0,-4 0 0 16,-1-3-8-16,-3-1 12 15,-9-3-104-15,9-7-22 0,8-11-4 0,-1 3-1248 0</inkml:trace>
  <inkml:trace contextRef="#ctx0" brushRef="#br0" timeOffset="215942.3823">23891 1066 3110 0,'103'7'68'0,"-79"-14"15"0,-11-4 2 0,-13 4 3 0,-4-4-71 0,0-4-17 0,-5 4 0 0,1-7 0 16,-8 10 66-16,3 1 10 0,1-4 1 0,4 0 1 15,-1 11-60-15,-3 0-18 0,4 0 8 0,-5 0-8 0,5 4 0 0,0 10-16 16,0 12 2-16,4 3 1 0,4 1-7 0,0 3-2 16,0-8 0-16,4 4 0 0,4-3 4 15,-4-8 1-15,4 1 0 0,1-8 0 0,3 0 8 0,0-4 9 16,5 0-13-16,-1-7 5 0,5 0 8 0,-5-11-13 15,1 4 5-15,7-19 8 0,-3 8-18 0,0-11 4 16,-1 3 1-16,1-7 0 0,-1-3 13 0,1-5 0 16,-4 1-10-16,-5 0 10 0,0 3-18 0,-3 11 1 15,-9 1 0-15,-9 7 0 16,1 10-32-16,-8 5-7 0,-1 6 0 0,-8 5-1 16,5 6 5-16,-1 15 2 0,9-3 0 0,4 11 0 15,-1-1-163-15,9-6-33 0,4 3-6 0</inkml:trace>
  <inkml:trace contextRef="#ctx0" brushRef="#br0" timeOffset="216099.9551">24216 1245 3229 0,'33'4'71'0,"-25"0"14"0,-4-4 3 0,1 11 4 0,-5-11-74 0,0 0-18 0,0 3 0 0,0 1 0 16,4 0 29-16,-4-4 3 0,0 0 0 0,0 7 0 15,4 0-134-15,0 4-26 0,0-7-6 0</inkml:trace>
  <inkml:trace contextRef="#ctx0" brushRef="#br0" timeOffset="216406.9926">24608 802 3164 0,'0'0'70'0,"0"0"14"0,-5 4 4 0,1 3 0 0,4-7-71 15,-4 0-17-15,0 8 0 0,0-8 0 0,4 0 58 0,-8 0 8 16,-1 3 2-16,1 5 0 0,4 3-57 0,-4 3-11 16,4-6 0-16,-4 2 0 15,3-2-29-15,1 10-1 0,8 0 0 0,1 12 0 16,-5-16-23-16,0 8-5 0,8-3-1 0,4 6 0 16,-8-6 12-16,9-12 3 0,-5 4 0 0,8 4 0 0,9-4 29 0,-4 0 7 0,-13 0 8 0,8-4-13 15,5 0 13-15,-5 0 0 0,1 4 0 16,-9-3 0-16,-8 3 0 0,4-8 15 0,5 12-2 15,-18-8 0-15,-7 4 31 0,3 0 7 0,-3 4 1 16,4-8 0-16,-13 8-14 0,4-8-2 0,-3 4-1 0,3-3 0 16,4-1-35-16,-3-7 0 0,3 0-12 15,5 0 3 1,0 0-151-16,3 0-31 0,1-11-5 0</inkml:trace>
  <inkml:trace contextRef="#ctx0" brushRef="#br0" timeOffset="216555.8916">24550 828 2714 0,'58'11'60'0,"-46"-4"12"0,-4-3 2 0,-4 3 2 0,-4 1-60 0,4 2-16 0,-4-10 0 0,0 0 0 15,9 4 48-15,7 3 8 0,9 1 0 0,4-5 1 16,0 1-101-16,3-8-21 0,1 1-4 0,5 3-1159 16</inkml:trace>
  <inkml:trace contextRef="#ctx0" brushRef="#br0" timeOffset="216787.621">24748 1099 2908 0,'33'4'64'0,"-17"3"14"0,-8-7 2 0,5 0 1 0,-5 0-65 0,4 0-16 16,5 0 0-16,-1 7 0 0,-3-7 76 0,3 11 12 15,5 0 3-15,-1 7 0 0,-3 1-51 0,-1 6-11 0,-3 1-1 0,7 11-1 16,-3-1-6-16,-1 8-1 0,-12 4 0 0,5 14 0 15,-1 8 4-15,-8 3 0 0,-4 0 0 0,-9-3 0 16,-3-1-8-16,-5 4-2 0,-4-3 0 0,-12 0 0 16,-12 3-14-16,-13 0 11 0,-12-3-11 0,-4 3 10 31,-9-11-113-31,-3 0-22 0,-18 4-5 0</inkml:trace>
  <inkml:trace contextRef="#ctx0" brushRef="#br0" timeOffset="221260.9111">18827 2366 2462 0,'-16'22'54'0,"16"-22"11"0,0 0 3 0,-13 7 1 16,1 0-55-16,0 1-14 0,3-1 0 0,-3 4 0 0,4 0 105 0,-5 4 19 15,5-1 3-15,-4 8 1 0,-1 8-56 0,-3-8-10 16,4 14-2-16,-1 4-1 0,1-3-29 0,-1 3-6 15,5 1 0-15,-4-1-1 0,4 7-23 0,3 1 0 16,5-11 0-16,0 3 8 16,-4-3-68-16,8-4-12 0,5-1-4 0,-1-6-832 15,0 3-168-15</inkml:trace>
  <inkml:trace contextRef="#ctx0" brushRef="#br0" timeOffset="221560.4649">18992 2688 3063 0,'0'40'68'0,"-4"-25"13"0,-4-4 3 0,-5 0 2 0,-3 4-69 0,3-4-17 0,-3 3 0 0,3 1 0 15,-3-1 60-15,4 5 9 0,8-1 2 0,-1 0 0 16,1 1-58-16,8-12-13 0,9 8 0 0,3 3 0 16,5 0-68-1,4-3-13-15,3 0-3 0,5-8-1 0,-4-7 12 16,4 0 2-16,-8-4 1 0,0-3 0 0,-1-4-16 0,-3-4-3 0,-5-3-1 15,-3-4 0-15,-1 4 46 0,-4-8 10 0,-4 0 2 0,-4 1 0 16,0-1 21-16,-4 12 11 0,-4-12-10 0,0 15 10 16,-9-4 0-16,1 12 20 0,-1-5-4 0,-3 16 0 15,-5-1 28-15,0 8 6 0,1-1 1 0,7 5 0 16,1 2-21-16,7-2-4 0,1-1-1 0,4 4 0 16,8-4-70-16,4 1-15 0,9-1-2 0,-1-3-680 15,5-4-136-15</inkml:trace>
  <inkml:trace contextRef="#ctx0" brushRef="#br0" timeOffset="221911.0212">19457 2772 2980 0,'-4'19'66'0,"-4"-16"14"0,0 8 2 0,0-4 1 0,-5 1-67 0,-3-1-16 0,-1-3 0 0,5 7 0 15,-5 7 48-15,5-3 7 0,-4-1 1 0,3-6 0 16,1 3-43-16,4 0-13 0,4 0 8 15,-1 7-8-15,1-3 0 0,8 3-11 0,5-3 2 0,-1 3 0 32,0-3-43-32,9-1-8 0,3-14-1 0,1 7-1 15,-1-7-90-15,9 0-19 0,-4-3-3 0,4-1-1 16,-4-10 58-16,-1-1 11 0,1 0 2 0,-4 1 1 16,-5-5 22-16,-4 5 4 0,1-1 1 0,-5-7 0 0,4 0 85 0,1 0 18 0,-9 0 3 0,0 4 1 15,-8 7 88-15,4 3 17 0,0 8 4 0,0 0 1 16,0 15-7-16,0 7-2 0,-8 7 0 0,-1 8 0 15,-7 0-41-15,-1 7-9 0,1 3-2 0,-1-7 0 16,1 4-25-16,-1-3-6 0,5-8-1 0,0 3 0 16,-1-6-40-16,5-1-8 0,4-4 0 0,0-3-955 15,0-3-187-15</inkml:trace>
  <inkml:trace contextRef="#ctx0" brushRef="#br0" timeOffset="222081.6017">19902 2501 3229 0,'-4'30'71'0,"0"-12"14"0,0 0 3 0,-4 4 4 0,-5-4-74 0,-3 12-18 16,0-5 0-16,-1 5 0 0,-4-1 60 0,1 4 8 16,3-7 1-16,-3 6 1 0,3-6-53 0,9 7-17 15,4-7 10-15,-4 3-10 16,4 0-67-16,4 1-18 0,4-1-4 0,4 4-893 0,0-4-178 0</inkml:trace>
  <inkml:trace contextRef="#ctx0" brushRef="#br0" timeOffset="222413.4719">19960 2889 3106 0,'4'19'68'0,"-4"-12"15"0,-4 4 2 0,-4-7 3 0,4 7-71 0,-9 0-17 0,5 0 0 0,0 3 0 15,-4-6 62-15,3 3 9 0,5 0 1 0,0 7 1 16,0-7-54-16,4 3-11 0,4-3-8 0,4 4 9 16,1 0-9-16,-1-4-14 0,4 0 3 0,1-4 1 15,3 0-37-15,0 1-7 0,5-5-2 0,-4 1 0 16,-1-4-21-16,1-4-5 0,-1 1-1 16,0-8 0-16,-3 0 31 0,3-4 7 0,-3 4 1 0,-1-4 0 15,-4-7 44-15,-4 4 0 0,-4-7 0 0,5 3 0 16,-10 3 16-16,5 5 7 0,-4 3 1 0,-4 0 0 15,0 7 28-15,-9 4 5 0,5 4 2 0,0 7 0 0,-5 0-21 16,9 3-4-16,-4 1-1 0,3 0 0 0,1-4-21 16,4 7-4-16,0-11 0 0,4 4-8 15,0-4-18-15,0-7-10 0,12 8-3 0,-4-5 0 16,5 1-150-16,3-4-31 0,5-7-5 0,-1 3-911 16</inkml:trace>
  <inkml:trace contextRef="#ctx0" brushRef="#br0" timeOffset="222731.3463">20413 2911 2563 0,'-4'30'56'0,"-4"-19"12"0,-4 0 3 0,-5-8 1 0,9 5-58 0,-9-5-14 0,-3 1 0 0,3 0 0 16,1-1 130-16,3 5 23 0,1-8 5 0,0 3 1 15,-1 1-95-15,5 3-20 0,4-7-3 0,-4 4-1 16,4 7-40-16,4-11 0 0,4 11 0 0,0 3 0 31,4 1-24-31,0-4-4 0,-3 4-1 0,7-1 0 0,0 1-33 0,5 0-6 0,-1-4-2 0,5-4 0 16,4 0-12-16,-5-7-2 15,-3 0-1-15,-1-7 0 0,1 0 45 16,-1-1 10-16,-4-3 2 0,1 0 0 0,-1 0 37 0,5-3 8 0,-9-1 2 0,4-3 0 16,-4 3 15-16,-3-3 3 0,3 3 1 0,-4 1 0 15,-4 6-21-15,0 8-4 0,0 0-1 0,0 0 0 16,0 0 11-16,-4 19 1 0,-4 3 1 0,3 7 0 16,-3 4 23-16,0 3 4 0,-4 1 0 0,-5 0 1 15,1-1-1-15,-1 1-1 0,1 3 0 0,-1-7 0 16,1-4-36-16,3 1-7 0,5-8-8 0,4 0 11 15,-4-8-113-15,0 1-22 16,8 0-5-16</inkml:trace>
  <inkml:trace contextRef="#ctx0" brushRef="#br0" timeOffset="223043.7896">20702 2765 2728 0,'33'33'60'0,"-25"-19"13"0,-4 5 3 0,-4-1 0 0,0 8-61 0,0 7-15 0,0-11 0 16,-4 7 0-16,0 0 108 0,0-3 18 0,-5 3 4 0,5-11 1 16,0 4-83-16,-4-3-17 0,4-5-3 0,4 1-1 15,-4 0-27-15,4-8 0 0,0-7 0 0,0 0 0 32,12 0-89-32,5-4-14 0,-1-3-2 0,1-4-1 15,3-7 39-15,1-1 8 0,3-10 2 0,1 0 0 16,-4-4 3-16,-5-4 1 0,1 4 0 0,-1 8 0 0,1 6 69 0,-5-6 15 0,-4 6 2 0,-4 5 1 15,1 6 37-15,-5 8 7 0,0 0 2 0,0 0 0 16,12 8-20-16,-4 6-3 0,0 12-1 0,-4-8 0 16,9 19-14-16,-13-11-3 0,0 7-1 0,-4 7 0 15,8-7-24-15,-4 3-5 0,0-10-1 0,4 0 0 16,0-4-92-16,-4-4-18 16,0-3-4-16,4-1-1248 0</inkml:trace>
  <inkml:trace contextRef="#ctx0" brushRef="#br0" timeOffset="223252.1097">21419 2831 3072 0,'-95'3'88'0,"82"-3"17"0,34 4-84 0,-4-4-21 15,-5 0 0-15,-4 4 0 0,0-1 80 0,-3 1 11 16,7-4 2-16,0 4 1 0,5-1-66 0,3 1-14 0,5 7-2 0,8-11-1 31,0 7-77-31,8-3-15 0,-4 3-3 0,0-7-1316 0</inkml:trace>
  <inkml:trace contextRef="#ctx0" brushRef="#br0" timeOffset="223521.9354">21237 3234 3362 0,'58'25'74'0,"-42"-17"15"0,-16-8 3 0,17 7 3 0,-5 4-76 0,5 0-19 0,-5-11 0 0,13 3 0 16,0-3 27-16,8 0 1 0,4-3 1 0,8 3 0 31,0-11-55-31,9 4-11 0,-1-4-3 0,-3 0-1460 0</inkml:trace>
  <inkml:trace contextRef="#ctx0" brushRef="#br0" timeOffset="224424.171">22568 2816 1663 0,'21'18'36'0,"-21"-18"8"0,0 0 2 0,-4-3 1 0,4 3-38 0,0 0-9 0,0 0 0 0,0 0 0 16,0 0 177-16,0 0 34 0,0 0 6 0,0 0 2 16,-9 7-86-16,1-3-17 0,0-4-3 0,0 0-1 15,-5 0-48-15,5 0-11 0,-8 0-1 0,3 0-1 16,1 7-18-16,-5 0-3 0,1 8-1 0,-5 3 0 15,1 8-9-15,-1 3-1 0,-4 15-1 0,1 0 0 16,-5 0-8-16,8 7-2 0,1 4 0 0,-1-3 0 16,5-1 0-16,7-7-8 0,9 0 12 0,9-4-4 15,-1-3-8-15,8-4 0 0,9-4 0 0,4-4 0 0,4-6 0 16,4-12 0-16,0-7 0 0,4-7 0 0,4-4-15 16,1-7 2-16,-1-8 0 0,0-3 0 0,5-8-10 15,-9-3-1-15,-4-8-1 0,0 0 0 0,-12-6 1 0,0-5 1 16,8-3 0-16,-13-8 0 15,-3-3-21-15,-5 7-4 0,-4 7 0 0,1 8-1 16,-9 7 15-16,-9 19 3 0,-11-5 1 0,-1 19 0 0,-4 8 30 16,-8 6 0-16,-8 8 13 0,-4 8-4 0,0-1 10 0,3 11 1 15,5 1 1-15,8-1 0 0,5 4-10 0,7-8-3 16,5 1 0-16,8-8 0 16,4 8-152-16,4-8-32 0,12 1-5 0</inkml:trace>
  <inkml:trace contextRef="#ctx0" brushRef="#br0" timeOffset="224655.7946">23586 2681 3113 0,'-58'-11'88'0,"50"11"20"0,8 0-87 0,0 0-21 0,-8 7 0 0,-5-3 0 15,-3 3 100-15,-5 4 16 0,1 0 4 0,-9 4 0 16,-4 3-66-16,-4 11-13 0,4-3-2 0,-4 14-1 15,-5 11-23-15,9 4-5 0,-4 4-1 0,4 3 0 16,9 4-9-16,-1 0 0 0,9 0 0 0,7 0 0 16,13-4-37-16,1-3-7 15,11-12 0-15,9 1-1 0,4-8-87 0,8-3-18 0,8-8-3 0,0-3-773 16,5-8-154-16</inkml:trace>
  <inkml:trace contextRef="#ctx0" brushRef="#br0" timeOffset="225418.0731">23751 2878 2718 0,'12'11'60'0,"-12"-11"12"0,0 0 2 0,0 0 2 0,0 0-60 0,0 0-16 0,-4-7 0 0,4 7 0 16,0 0 124-16,-4-4 23 0,4 4 4 0,0 0 1 16,0 0-92-16,12 0-17 0,9 0-4 0,3 0-1 15,9 4-30-15,9 3-8 0,15-3 0 0,9 3 0 16,8 1 0-16,0-1 0 0,5 4 0 0,-5-4 0 15,-4-3 0-15,4 0 0 0,4-8 0 0,-8 4 0 16,-8 0-28-16,0 4-3 0,-13-4-1 16,1 0 0-16,-13 3-95 0,-4-3-19 15,-17 0-4-15,-3 0-1 0,-1 0-134 0,-12 0-27 16,0 0-6-16</inkml:trace>
  <inkml:trace contextRef="#ctx0" brushRef="#br0" timeOffset="225666.0116">23771 2955 2977 0,'0'0'65'0,"0"0"14"0,8 11 2 0,-8 0 3 0,5-3-67 0,-10-1-17 0,1 4 0 15,0 0 0-15,0 0 80 0,0 7 13 16,0-3 3-16,0 10 0 0,0 5-61 0,4 6-12 0,0 8-3 0,0 8 0 16,-5 2-20-16,10 1 0 0,-5 0 0 0,0-3 0 15,0-5 0-15,4 1 0 0,-4-4 0 0,0-8 8 16,-4 1-8-16,4-4 0 0,-9-4 0 0,5-7 0 15,-4 0 0-15,-4-7 8 0,-9-1-8 0,5-3 0 16,-5 4 0-16,-4-8-8 0,-4-3 0 0,-4-4 0 31,-4-7-86-31,4-1-17 0,13 5-3 0,-1-8-818 0,5-4-164 0</inkml:trace>
  <inkml:trace contextRef="#ctx0" brushRef="#br0" timeOffset="226034.5313">24002 3113 3078 0,'29'7'68'0,"-29"-7"13"0,0 0 3 0,0 0 3 0,0 0-70 0,0 0-17 0,-4 15 0 0,-5-4 0 16,-7 3 80-16,8 5 12 0,-5-1 2 0,1 8 1 15,-5 7-63-15,1 7-12 0,0-4-2 0,-1 12-1 16,5 3-17-16,-5 4 0 0,5-4 0 0,-1-3 0 31,5-4-45-31,4-4-13 0,4 1-2 0,0-8-1 16,0-1-103-16,4 1-20 0,0-3-4 0,0-8-1072 0</inkml:trace>
  <inkml:trace contextRef="#ctx0" brushRef="#br0" timeOffset="226345.2948">24101 3494 2941 0,'0'0'64'0,"0"0"14"0,-4 14 2 0,4-14 4 0,-9 19-68 0,-3-5-16 0,-4 1 0 0,-1-4 0 0,1 0 104 0,-5 0 16 16,5 7 4-16,3-7 1 16,5 0-85-16,0 4-16 0,-1-4-4 0,5 3-1 0,4-14-19 0,4 11-11 15,1 4 2-15,7-4 0 16,0 0-39-16,9-4-8 0,-5 1-2 0,9-5 0 15,0-3-14-15,0 0-4 0,-5-11 0 0,5 8 0 16,-9-5 18-16,1 5 3 0,-1-8 1 0,-3 0 0 0,-1-4 34 0,0 0 8 16,-12-3 0-16,5 0 1 0,-1 3 11 0,-4-3 9 15,-4 3-1-15,-1-3-8 0,-3 7 8 0,4 0-8 16,-8 4 0-16,-1 3 0 0,5 0 0 0,-4 4 0 16,-1 0-15-16,13 0 5 0,-12 8 1 0,4 2 0 15,0-2 0-15,8-1 0 0,0 4 1 0,0 0 0 0,8 0 0 16,0-4 0-1,0 1-84-15,5-1-16 0,3-3-3 0,1-1-606 0,7-3-122 0</inkml:trace>
  <inkml:trace contextRef="#ctx0" brushRef="#br0" timeOffset="226663.7016">24426 3494 2660 0,'17'36'59'0,"-13"-25"12"0,-4-7 2 0,-4-1 1 0,0 1-59 0,-5 0-15 0,-3-1 0 0,0 1 0 15,-5-4 124-15,1 11 21 0,-5 0 5 0,5-7 1 16,-9 7-85-16,4 0-17 0,-3 3-3 0,7 1-1 15,-3-4-35-15,3 0-10 0,5 7 0 0,8-3 0 16,-5 0-24-16,9-4-8 0,4 0-3 0,5-4 0 16,3-3-40-16,5-1-8 0,-1-3-1 0,5 0-1 15,-5-3 31-15,5 3 6 0,-5-4 2 0,5 0 0 16,-5-3 34-16,-3 0 12 0,3-1-9 0,-4-3 9 16,1 0 16-16,-5-3 8 0,0 3 1 0,1 3 1 15,-1-3 0-15,-4 4 0 0,-4 7 0 0,0 0 0 0,0 0 4 16,0 0 1-16,0 0 0 0,0 15 0 0,-8 7 9 15,4 3 1-15,-5 8 1 0,1 0 0 0,-4 4 3 16,-1 3 1-16,1 0 0 0,0-3 0 0,-1 0-22 0,5-4-4 16,-4-1 0-16,3-6-1 0,1 3-19 0,-4-7 0 15,4-3 0-15,-1-1 0 16,1-3-78-16,4-4-19 0,-4-4-4 0,4-7-858 16,4-4-171-16</inkml:trace>
  <inkml:trace contextRef="#ctx0" brushRef="#br0" timeOffset="226966.7537">24603 3508 2792 0,'-78'11'80'0,"70"-3"16"0,24 10-77 0,-3 4-19 0,-9 0 0 0,0 3 0 16,0-3 116-16,-8 0 20 0,0 0 4 0,0 0 1 16,-4-3-85-16,3-1-18 0,5-3-3 0,-4-4-1 15,0-1-34-15,0-2 0 0,4-8 0 0,0 0 0 16,0 0-107-16,0 0-25 0,12-4-4 0,5-3-2 15,8-4-95-15,-9-4-19 0,1 1-4 0,3-5-1 16,9-3 118-16,-4-7 24 0,-9 3 5 0,-3 4 1 16,3 0 145-16,-4 8 30 0,1-1 6 0,-5 8 0 15,-8 3 133-15,4 0 27 0,8 8 4 0,-7 0 2 16,-5-4-105-16,0 11-21 0,4 7-4 0,4 0 0 16,0-3-61-16,-4 3-12 0,-4 1-3 0,9-5 0 15,3 1-32-15,-8 3 0 0,-4-3 0 0,8-4 0 16,1 0-187-16,-1-4-41 15,0 1-8-15</inkml:trace>
  <inkml:trace contextRef="#ctx0" brushRef="#br0" timeOffset="227307.9916">25085 2816 3229 0,'0'0'71'0,"13"7"14"0,-5 1 3 0,0 3 4 0,1-4-74 0,3 4-18 0,-4 4 0 0,5-1 0 15,7 5 46-15,-3-1 6 0,-1 4 0 16,5 7 1-16,-1 4-34 0,1 4-7 0,0-1-2 0,-9 12 0 16,-4 7 0-16,0 15 0 0,1 6 0 0,-14 9 0 15,-7 10-2-15,-8 0 0 0,-5 0 0 16,-8 11 0-16,-8 8-8 0,-9-8 12 0,-3-7-12 0,-5-4 12 31,-4-3-93-31,-16-4-19 0,-5 0-3 0</inkml:trace>
  <inkml:trace contextRef="#ctx0" brushRef="#br0" timeOffset="231662.6051">17257 2487 2358 0,'-12'51'52'0,"8"-33"10"0,-4-7 2 0,-1 0 3 0,1-7-54 0,4-1-13 15,4-3 0-15,0 0 0 0,0 0 133 0,0 0 24 16,0 0 5-16,8 0 1 0,5 0-81 0,-1 4-16 15,4-4-3-15,5 4-1 0,0-8-34 0,7 4-6 16,1-7-2-16,4 3 0 0,-4 4-20 0,8-7 0 16,0 3 0-16,9 0 8 0,-1 1-8 0,-4-1 0 15,0-7 0-15,1 4 0 16,-1 0-104-16,-4 3-16 0,-4-3-4 0,-9 7-1190 16</inkml:trace>
  <inkml:trace contextRef="#ctx0" brushRef="#br0" timeOffset="231838.1881">17093 3003 3294 0,'0'22'72'0,"0"-15"16"0,0-7 2 0,0 0 2 0,0 0-73 0,0 0-19 0,0 0 0 0,12 11 0 16,-12-11 28-16,29 4 1 0,4-1 1 0,4 1 0 16,4 0-30-16,8-4 8 0,-3 3-8 0,3-6 0 15,1-1 0-15,3-3-10 0,-3-4 2 0,3 0 0 16,9-7-188-16,-13 7-36 0,-7 0-8 0</inkml:trace>
  <inkml:trace contextRef="#ctx0" brushRef="#br0" timeOffset="232131.9396">17546 2234 3244 0,'-4'-40'92'0,"4"40"20"0,-9 22-90 0,1-4-22 15,4-3 0-15,4-15 0 0,0 7 88 0,0 4 14 16,0-11 2-16,4 7 1 0,4 4-71 0,9 4-14 16,-1 7-4-16,9 3 0 0,4-3-16 0,8 8 0 15,0-1 0-15,4 8 0 0,0-8 0 0,1 4 0 16,-5 0 0-16,0 0 0 0,-4-4-16 0,0 4 0 16,-9 0 0-16,-3 4 0 15,4-1-8-15,-13-3-3 0,-4 4 0 0,-3-4 0 0,-10 3 17 0,-7-3 10 16,-4 4-12-16,-9 0 12 0,-4-1 0 0,-12 4 9 15,-9 1 1-15,-3-1 0 0,-5-3 3 0,9 7 1 16,-5-1 0-16,9 1 0 16,-1 0-44-16,9-3-9 0,4-8-1 0,9 0-963 0,3-8-192 15</inkml:trace>
  <inkml:trace contextRef="#ctx0" brushRef="#br0" timeOffset="247009.9297">20512 8708 2365 0,'0'22'52'0,"0"-22"10"0,0 0 2 0,0 0 4 0,0 0-55 0,0 0-13 15,0 0 0-15,0 0 0 0,4 11 139 0,-8 3 25 16,0 1 4-16,0 3 2 0,-4 4-102 0,-1 7-20 15,1 4-4-15,-8 11 0 0,3 0-30 0,5 0-6 16,0 0 0-16,4 0-8 0,8 0 0 0,0 0 0 16,4-7-15-16,5-8-916 15,-1 0-183-15</inkml:trace>
  <inkml:trace contextRef="#ctx0" brushRef="#br0" timeOffset="247442.4316">20467 8374 3153 0,'0'0'69'0,"0"0"15"0,-12-7 2 0,-13 3 3 0,4-3-71 0,-4 0-18 0,-3 3 0 0,-1 1 0 16,0-1 54-16,-4 4 7 0,-4 0 2 0,0 4 0 16,4 3-41-16,-4 4-8 0,4 3-2 0,-4 12 0 15,8 0-12-15,0 10 0 0,4 8 0 0,5 8 0 16,3 2-8-16,9 12 8 0,4 0-12 0,4 11 12 15,4-4-10-15,17 4 10 0,3-3-8 0,9-9 8 16,9-10-10-16,7-3 10 0,5-8-12 0,7-11 12 16,5-8-12-16,4-7 12 0,0-7-12 0,-4-3 12 15,0-12-13-15,-4 0 4 0,-4-10 1 0,-5-4 0 16,1-8 8-16,-5-3-8 0,-8-8 8 0,-4-3-8 0,-4-4 8 16,0-11 0-16,0-7 8 0,-8-8-8 0,-4-3 0 15,-5-4 0-15,-3-7 0 0,-5-1 8 0,-12 1-24 16,-5 4-4-16,-7 6 0 0,-9 12-1 15,-4 11-11-15,-12 14-3 0,-12 12 0 0,-5 17 0 0,-8 12 24 0,-8 18 11 16,-9 15-10-16,1 10 10 0,4 4-8 0,12 8 8 16,8 0 0-16,21-1-920 15,8-7-178-15</inkml:trace>
  <inkml:trace contextRef="#ctx0" brushRef="#br0" timeOffset="247852.6615">20232 10769 2941 0,'0'15'64'0,"0"-1"14"0,-4-3 2 0,4 0 4 0,0-3-68 0,0-8-16 16,4 7 0-16,0 0 0 0,9 1 57 0,-1-1 8 15,4-3 2-15,9 3 0 0,8 0-50 0,0-3-9 16,0 0-8-16,4-1 9 0,-8 1-9 0,0 0 0 15,0 3 0-15,-5-3 0 0,-7-1 0 0,-9 1 0 16,-8-4-11-16,0 0 11 0,0 15 0 0,-8-1 0 16,-9 8 0-16,-7 4 0 0,-1-1 0 0,-12 8 8 15,-4-3 0-15,3 3 0 0,6-4-8 0,7 0 11 16,0-3-11-16,9 3 12 0,-1-3-12 0,9-4 0 16,12-8 0-16,0 1 0 0,8 3 0 0,9-3 0 15,4-11-10-15,4-1 10 0,8 5-11 0,-8-8 11 0,4-4-12 16,4 0 12-1,0 1-78-15,0-8-9 0,-4-4-1 0,4-3-805 0,4 3-161 16</inkml:trace>
  <inkml:trace contextRef="#ctx0" brushRef="#br0" timeOffset="248220.6957">20467 10425 3312 0,'-29'0'73'0,"17"-7"15"0,-5-4 4 0,-3 0 0 0,-5-4-74 0,0-3-18 0,0 7 0 0,-3-8 0 16,3 5 36-16,0 3 3 0,-8 0 1 0,4 7 0 16,-4 8-18-16,0 7-3 0,0 7-1 0,1 19 0 0,-1 3-18 15,0 15 0-15,4 11 0 0,4 11 0 0,0 18-9 0,9 4 9 16,8 0-8-16,8 0 8 0,8-8 0 0,8-3-8 16,9-4 8-16,12-7 0 0,8-4 0 0,5-10-8 15,8-12 8-15,12-4 0 0,8-6 0 16,4-16-8-16,-8-3 8 0,1-14 0 0,-1-8 0 15,0-8 0-15,4-6 0 0,-8-8-8 0,0-8 8 0,-8-3-12 16,0-7 12-16,-13-7-12 0,-3-5-5 0,-9-10-2 16,-8 0 0-16,-5-11 0 15,-7-4-15-15,-9-8-3 0,-4-2-1 0,-8-9 0 0,-4 1 15 16,-9 4 3-16,-7-1 1 0,-9 12 0 0,-4 6 19 0,-13 12 0 16,-8 11 0-16,-8 14 0 0,-4 15 12 0,-12 15 8 15,-4 7 3-15,-9 18 0 0,-4 11-23 0,12 12-12 0,5 6 2 16,12-3 0-1,20 4-92-15,13-1-18 0,17-6-4 0</inkml:trace>
  <inkml:trace contextRef="#ctx0" brushRef="#br0" timeOffset="249797.3233">20623 4944 2718 0,'0'0'60'0,"0"0"12"0,0 0 2 0,0 0 2 0,0 0-60 0,0 0-16 0,13 0 0 0,-5 3 0 16,0 1 63-16,9 3 9 0,-5 1 3 0,9 6 0 16,-1 1-52-16,9 3-11 0,0 4-1 0,4 0-1 0,-4-4-10 0,0 4 0 15,-1 0 0-15,-3 0 0 16,0-7 0-16,-4 0 0 0,-1-4-10 0,-8 0 10 15,-3 0-10-15,-1-4 10 0,-8-7-10 0,0 0 10 0,-8 7 0 0,-9 4 0 16,-3-4 0-16,-5 4 0 0,-4 4 0 0,-4 0 8 16,-8 3-8-16,0 0 10 0,0 1 0 15,-1-1 0-15,5 4 0 0,4 0 0 0,4 0 0 0,5-7 0 16,7 3 0-16,1-4 0 0,12 1-10 0,0 0 0 16,8-4 9-16,4 3-9 0,4 1 0 0,5-8 0 15,3 4 0-15,5-3-8 0,4 6 8 0,4-6 0 16,0-1 0-16,0 0 0 0,-4 1 0 0,-5 3-8 15,-7-4 8-15,-1 4 0 0,-3-4-8 0,-9 4 8 16,-4 4-8-16,-13 3 8 0,1 0 0 0,-13 1 0 0,-8-1 0 16,-4 4 8-16,-4 0-8 0,0 0 0 0,-9-4 8 15,1 1-8-15,-5 3 0 0,5 0 0 0,0-8-12 16,7-3 4 0,5 0-128-16,4-11-24 0,4-3-6 0,5-5-1026 0</inkml:trace>
  <inkml:trace contextRef="#ctx0" brushRef="#br0" timeOffset="250184.2021">20891 4837 3096 0,'0'0'68'0,"-8"-7"15"16,-8 0 2-16,-5-4 1 0,4 0-69 0,-7 0-17 0,3 0 0 0,-4-4 0 15,-3 4 59-15,-5 0 8 0,0-7 1 0,0 3 1 16,4 4-41-16,-8 0-9 0,4 4-2 0,-4 0 0 0,0 7-17 0,-5 0 0 15,-3 11 0-15,-4 7-9 0,3 15 9 0,-3 11 0 16,-5 14 0-16,1 19-8 0,-1 11 8 0,5 18 0 16,8 19 0-16,8-1 0 0,8-3 0 0,17-4 0 15,16-11 0-15,13-3-8 0,11-4 8 0,14-15 0 16,11-11 0-16,14-14 0 0,-1-8 0 0,8-11-8 16,-4-14 8-16,0-4 0 0,0-7 0 0,0-15 0 15,-3-4 0-15,-1-11 0 0,-9-7 0 0,-3-7 0 16,-4-4 9-16,-1-7-9 0,-12-8 15 0,1-7-4 0,-9-7-1 15,-5-15 0-15,-3-7-10 0,0-11-11 0,-9-15 3 16,1-7 0 0,-1-4-16-16,-8 4-4 0,-8 3 0 0,0 4 0 0,-12 15 5 0,-13 15 1 0,-3 21 0 0,-18 15 0 15,-7 15 38-15,-13 18 7 0,-13 18 1 0,-7 15 1 16,-13 15-9-16,-8 14-1 0,0 11-1 0,-4 12 0 31,12 6-132-31,12 4-26 0,21 4-6 0</inkml:trace>
  <inkml:trace contextRef="#ctx0" brushRef="#br0" timeOffset="250701.8244">20195 12640 2246 0,'-4'52'49'0,"0"-34"11"0,0-7 1 0,4-11 3 0,0 0-52 0,-9 11-12 0,9-11 0 0,-4 7 0 16,4-7 158-16,0 0 29 0,0 0 5 0,-8 7 2 15,4-3-90-15,4-4-19 0,0 0-3 0,-8 11-1 16,-1-4-43-16,-3 8-9 0,0 3-1 0,-1 8-1 15,-3 11-15-15,-5 3-2 0,1 4-1 0,-5 7 0 16,4 4-9-16,1-4 0 0,3 1 9 0,5-5-9 16,4 1 0-16,4-4 0 0,4-8 0 0,4-6 0 15,0 3 0-15,8-11 0 0,5-1 0 0,-1-6-8 16,1-4 8-16,7-7 0 0,1-4 0 0,8-8 0 16,-4-3-24-16,8-7 1 0,-4-4 0 0,4 0 0 15,8 0-71-15,1-7-14 16,-1-8-4-16,-16 4-1232 0</inkml:trace>
  <inkml:trace contextRef="#ctx0" brushRef="#br0" timeOffset="250974.5998">20232 12933 3200 0,'0'26'71'0,"0"-26"14"0,0 0 3 0,0 0 1 0,0 11-71 0,-4 3-18 16,0 1 0-16,4 7 0 0,-8 4 58 0,3 10 8 15,1 8 2-15,-4 8 0 0,0-5-48 0,4 4-8 16,0 4-3-16,-1 0 0 0,1-7-9 0,4-8-16 15,4 0 4-15,1-7 1 16,-1-3-155-16,0-5-31 0,0-6-7 0</inkml:trace>
  <inkml:trace contextRef="#ctx0" brushRef="#br0" timeOffset="251196.0091">20257 12402 2915 0,'-29'-29'83'0,"8"25"17"0,-3 12-80 0,-9-5-20 0,-4 1 0 0,-5 3 0 16,-7 1 78-16,-1-1 11 0,-7 8 3 0,-1 3 0 16,-4 4-41-16,1 7-8 0,3 11-2 0,4 8 0 15,9 11-23-15,4 14-5 0,16 7-1 0,9 8 0 16,7 4-12-16,13-1 0 0,9 1 0 0,11-8 0 16,5-7 0-16,17-7 0 0,7-12 0 0,9-10 0 15,0-8 0-15,4-7 0 0,0-11-9 0,0-4 9 16,4-10-14-16,-4-8 3 0,-1-8 1 0,1-3 0 15,-8-7-2-15,4-8 0 0,-13-3 0 0,-3-4 0 0,-5-7 12 16,-4-8 0-16,-12-3 0 0,-5-4 0 0,1-4 0 16,-9-6 0-16,-4-9 0 0,-8-3 0 0,0-7 0 15,-4-4 0-15,0 0-10 0,-8 12 10 0,-5 6-12 16,-3 15 12-16,-9 18-12 0,-8 12 12 0,-4 6-15 16,-13 19 4-16,-8 11 1 0,0 15 0 15,-8 14-143-15,0 4-29 0,4 8-6 0</inkml:trace>
  <inkml:trace contextRef="#ctx0" brushRef="#br0" timeOffset="251736.6611">20537 6815 2689 0,'-8'36'59'0,"4"-25"12"0,4-11 2 0,0 0 3 0,-9 11-60 0,9-11-16 16,0 0 0-16,-12 11 0 0,4 0 68 0,-5 4 10 16,5-4 2-16,-4 11 1 0,-9 7-48 0,5 4-9 15,-5 11-3-15,0-4 0 0,1-3-12 0,-1-4-9 16,5 3 12-16,3-3-12 0,13 4 0 0,9-11 0 15,-1-4 0-15,13-4 0 0,-1-3 0 0,5-4 0 16,8-4-13-16,0 0 5 0,4-3 8 0,0-4 0 16,4 4-9-16,0-1 9 0,1 1 0 0,-1 3 0 15,0-7 0-15,-4 7 0 0,0 4 0 0,-4 0 0 0,-8 0 0 16,-1 0 0-16,-3 8 0 0,-4-8 0 0,-9 3 0 16,-8 1 8-16,0 0-8 0,-13 3 12 0,-3 0-12 15,-5 1 12-15,-3-8-12 0,-5 3 8 0,-8-3-8 16,4-3 8-16,-8-1-8 0,3-3 0 0,6-4-10 0,-6-8 10 31,5-3-141-31,5-3-23 0,-1-5-4 0,8 5-1028 0</inkml:trace>
  <inkml:trace contextRef="#ctx0" brushRef="#br0" timeOffset="251994.0754">20677 6884 3070 0,'-4'37'68'0,"4"-37"13"0,0 0 3 0,0 0 3 0,0 0-70 0,0 0-17 0,0 0 0 0,4 11 0 16,8 7 72-16,-3-7 12 0,-1-7 1 0,4-4 1 15,5-4-59-15,3 0-12 0,1 4-3 0,4-7 0 16,3 3-12-16,1-3-15 0,4 0 3 0,4-1 1 16,-4 1-172-16,-4 0-34 0,4-4-7 0</inkml:trace>
  <inkml:trace contextRef="#ctx0" brushRef="#br0" timeOffset="252310.0766">20726 6668 3165 0,'-24'-36'90'0,"11"28"19"0,-3-3-87 0,-5 4-22 0,1-4 0 16,-1 0 0-16,-8 4 70 0,-4-4 10 0,-4 3 1 0,-4 1 1 15,-4 3-47-15,3 4-10 16,-3 4-1-16,-4 3-1 0,-1 4-23 0,-3 11 8 0,3 11-8 0,1 11 0 16,-1 11 9-16,1 11-9 0,0 15 12 15,3 6-12-15,13 5 15 0,9 3-4 0,7 0-1 0,13 4 0 16,16-11-10-16,9-4 0 0,8-3 9 0,12-4-9 15,8-11 0-15,9-4 0 0,12-14 0 0,8-8 0 16,9-7 0-16,8-11 0 0,-9-8 0 0,9-6 0 16,0-16 0-16,4 1 0 0,-1-4 0 0,1 0 0 15,0-11 0-15,-12-4 0 0,-5-3 0 0,-4-4 0 16,-8-3 0-16,-12-8 0 0,-8-4 8 0,-9-10-8 16,-4-1 0-16,-8-11-10 0,-13-10 1 0,-12-12 0 15,-8-7-29-15,0-7-6 16,-12 0 0-16,-9-7-1 0,-12-1 4 0,-9 8 1 0,-3 3 0 15,-9 15 0-15,-3 12 30 0,-14 10 10 0,-15 14 0 0,-1 16 0 16,-4 10 0-16,-8 15 14 0,-4 7-1 0,-4 15 0 16,-9 8-13-16,5 10-10 0,4 15 2 0,4 4-940 15,12-1-188-15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1:05:40.801"/>
    </inkml:context>
    <inkml:brush xml:id="br0">
      <inkml:brushProperty name="width" value="0.05292" units="cm"/>
      <inkml:brushProperty name="height" value="0.05292" units="cm"/>
      <inkml:brushProperty name="color" value="#FF0000"/>
    </inkml:brush>
  </inkml:definitions>
  <inkml:trace contextRef="#ctx0" brushRef="#br0">1284 3069 2473 0,'0'0'54'0,"0"0"11"0,0 0 3 0,0 0 2 0,0 0-56 0,-9-8-14 0,9 1 0 0,-4 0 0 15,-4 3 117-15,8 4 21 0,8-11 4 0,-8 4 1 16,-8 7-74-16,8 0-14 0,0 0-3 0,0 0-1 0,8 4-26 15,9 17-5-15,-13 1 0 0,17 8-1 16,-5 6-2-16,5 16 0 0,-1 10 0 0,-3 0 0 0,-1 0-9 0,9 4-8 16,4-3 12-16,-5-5-12 0,5-3 8 15,-8 0-8-15,8-7 0 0,-4-8 0 0,-1-11 0 16,-3-3 0-16,-1-1 0 0,-3-3 0 0,-1-3 0 16,1-8 0-16,-5-8 0 0,1-6 0 0,-1-1 0 0,0-7 0 15,-12 0 8-15,4-11-8 0,5 0 0 0,-5-11 0 16,0-7 0-16,4-11 0 0,-8-12 9 0,4 1-9 15,9 0 0-15,-5 3 9 0,-4-7-9 0,8 8 0 16,1 7 0-16,-9 10 0 0,8 5 0 0,-8 3-12 16,9 3 4-16,-1 8 8 15,-8 4-75-15,4 3-7 0,5 8-2 0,3-4-848 0,-12 7-171 16</inkml:trace>
  <inkml:trace contextRef="#ctx0" brushRef="#br0" timeOffset="361.8754">2380 3307 2997 0,'-9'-40'85'0,"9"40"19"0,-4 18-84 0,4 0-20 16,0-3 0-16,-8-4 0 0,8-11 88 0,0 0 14 15,0 0 2-15,12 3 1 0,1 1-76 0,3 3-15 0,5-3-3 16,8 0-1-16,0-1-10 0,-1-3-11 0,-3-3 3 16,12-5 0-1,-4 1-97-15,4 0-19 0,-4-1-4 0</inkml:trace>
  <inkml:trace contextRef="#ctx0" brushRef="#br0" timeOffset="523.2716">2380 3805 2810 0,'0'-33'80'0,"0"33"17"0,0 18-77 0,4-7-20 0,-4-11 0 0,12 4 0 15,5-1 64-15,-1-3 10 0,17 0 2 0,-4-3 0 16,0-5-56-16,12 1-12 0,0-8-8 0,4-3 12 16,1-4-88-16,3-3-18 0,1-5-3 0</inkml:trace>
  <inkml:trace contextRef="#ctx0" brushRef="#br0" timeOffset="1071.4722">3480 2915 3301 0,'0'11'72'0,"0"-11"16"0,0 0 2 0,0 0 3 0,0-7-74 0,0-1-19 16,-4-3 0-16,4 0 0 0,0-3 20 0,-4-5 0 15,4 5 0-15,-5-5 0 0,5 5-20 0,-4-1 0 16,0-3 0-16,-4 0 0 0,0-4-21 0,-1 3-2 16,-3 1 0-16,8 0 0 15,-13-4-23-15,5 3-5 0,0-3-1 0,-5 4 0 0,-3-4 24 0,3 7 4 0,-3 5 0 16,7-1 1-16,5 3 23 0,-4 5 0 0,3-1 12 0,9 4-4 16,0 0 16-16,-8 15 2 0,4-1 1 0,-8 8 0 15,3 4-14-15,5 14-2 0,0 4-1 0,8 7 0 16,-4 4-10-16,0 4 0 0,-4 3 0 0,4 0 0 15,0-3 10-15,-8-1 0 0,4-3 0 0,-13 0 0 16,-3-3-10-16,-1 6 0 0,1-10-12 0,-1-1 12 16,0-6-21-16,1-8 3 0,-5-4 1 0,9-7 0 15,-1-4 0-15,5 0 0 0,-5-3 0 0,5-8 0 16,4-3 5-16,-1-11 2 0,1 3 0 0,4-11 0 16,4-3-6-16,0 0 0 0,4-4-1 0,0 4 0 15,4 3 17-15,9 0 0 0,-5 1 0 0,5 3 0 16,-1 0 33-16,5 0 4 0,-9 7 1 0,9 0 0 15,-1 8-2-15,1 3-1 0,8-3 0 0,-9 3 0 16,1 4-16-16,4 0-3 0,-13 11-1 0,1 4 0 16,-5 7 9-16,0 3 1 0,-8 8 1 0,-8 8 0 0,0 3 2 15,-5 3 1-15,-12-3 0 0,9 4 0 0,-9 3-9 16,9 0-3-16,-1-7 0 0,5-4 0 0,4-3-17 16,8-8 0-16,8-3 8 0,4-4-8 0,-8-4 0 15,13-3-12-15,8-4 1 0,-1-4 1 0,9 0 10 0,4-7 0 16,5-3 0-16,3-5-8 15,4 1-84-15,5-8-17 0,4-10-3 0</inkml:trace>
  <inkml:trace contextRef="#ctx0" brushRef="#br0" timeOffset="2407.9893">4110 3036 2482 0,'0'0'70'0,"0"0"16"0,8 14-69 0,-8-14-17 0,0 0 0 0,0 0 0 16,0 0 120-16,0 0 21 0,0 0 4 0,0 0 1 15,0 0-57-15,0 15-11 0,-8-4-2 0,8 0-1 16,-8 7-21-16,-4 8-4 0,-9 7-1 0,0 11 0 16,-8 7-21-16,1 11-4 0,-5 8 0 0,4 3-1 15,0 0-23-15,0 1 0 0,0-5 0 0,5 1 8 16,7-8-16-16,1-7-4 0,3-11 0 0,9-4 0 31,-4-10-133-31,8 2-27 0,8 9-6 0,-8-23-1158 0</inkml:trace>
  <inkml:trace contextRef="#ctx0" brushRef="#br0" timeOffset="2597.2016">4250 2739 3052 0,'-12'55'68'0,"12"-40"13"0,0-4 3 0,0 7 1 0,-4 8-68 0,0 7-17 16,4 7 0-16,0 0 0 0,-9 1 89 0,5 6 15 15,4 4 2-15,-8 15 1 0,4 0-73 0,0 11-14 16,4 4-4-16,0-8 0 0,0-7-16 0,4-4 0 15,8-11 0-15,-8 1 0 16,9-1-56-16,-1-4-14 0,5-3-3 0,-1-3-1 16,-4-5-143-16,-3-6-29 0,3-5-6 0</inkml:trace>
  <inkml:trace contextRef="#ctx0" brushRef="#br0" timeOffset="2749.7159">3912 3680 3038 0,'-12'-18'86'0,"8"22"19"0,-4 10-84 0,8 1-21 0,-4-8 0 0,4-7 0 16,4 15 92-16,4-8 15 0,4 1 2 0,1-5 1 16,3 1-82-16,13 0-16 0,0-1-3 0,4-6-1 15,8-1-8-15,0-7 0 0,9 0 0 0,-9 0-996 16,4-7-196-16</inkml:trace>
  <inkml:trace contextRef="#ctx0" brushRef="#br0" timeOffset="3004.7039">4679 3852 3139 0,'-9'-40'89'0,"9"40"19"0,9 15-86 0,-9-1-22 16,0-14 0-16,0 8 0 0,8-5 70 0,4 5 10 16,1-5 1-16,-1 5 1 0,4 3-62 0,1 0-20 15,4-4 10-15,-1 0-10 0,1 1 0 0,-13 3 0 16,13-4 0-16,-13 4 0 0,4-4 0 0,-4 8 0 15,-3 0 0-15,3 3 0 0,-16 0-9 0,-1 4 9 16,1 0 0-16,-8 4 0 0,-5-1 0 0,-4 1 0 16,1-4 0-16,-5 4 0 0,-8-8-8 0,4 0-2 15,8 1 0-15,-4-8 0 16,13-4-134-16,-9-4-26 0,8 1-6 0,17-4-691 0,-8-11-138 16</inkml:trace>
  <inkml:trace contextRef="#ctx0" brushRef="#br0" timeOffset="3352.9007">5000 2981 3222 0,'-12'26'71'0,"12"-26"14"0,-17 7 3 0,17-7 3 0,-8 4-73 0,4-4-18 0,-9 0 0 0,13 0 0 15,0 0 47-15,0 0 5 0,0 0 2 0,13 7 0 16,-1 0-46-16,9 4-8 0,4 0 0 0,3 0-8 15,-3 4 8-15,8-1 0 0,0 5-9 0,0-5 9 16,-4 5 0-16,-4-1 0 0,-1 0-9 0,-3 1 9 16,-9 3-9-16,1 0 9 0,-5 0-13 0,-8 7 5 15,0-11 8-15,-13 0-10 0,1 15 10 0,-8 0-10 16,-5 0 10-16,-4 4 0 0,8-8 8 0,-8 4-8 16,5 4 0-16,-5-4 8 0,8-4-8 0,5-3 0 15,3-4 0-15,5-4 0 0,0-3 0 0,4-4 8 0,8 3-8 16,4-3 0-16,-4 0-8 0,9 4 8 0,3-8-9 15,9-3 9-15,-17-4-10 0,13 0 10 0,3 3-12 0,5-6 12 16,4-1-13-16,-4-7 5 16,4-3-113-16,-4-5-23 0,8 8-4 0</inkml:trace>
  <inkml:trace contextRef="#ctx0" brushRef="#br0" timeOffset="3567.5029">5565 3611 3146 0,'-9'36'69'0,"9"-36"15"0,0 0 2 0,4 15 2 0,-4 0-70 0,9-1-18 0,-5-3 0 0,4-3 0 16,0-5 61-16,9 5 9 0,-5 3 2 0,5 0 0 15,-1 3-46-15,1-3-9 0,3 0-1 0,-8 0-1 16,1-4-7-16,-5 12 0 0,-4-1-8 0,-4 4 12 16,0 0-12-16,-4 0 11 0,0 0-11 0,-8 0 10 15,-1 4-10-15,-3-4-11 0,-5-1 3 0,-4 1 0 16,1 0-99-1,-1-3-19-15,0-8-4 0,-4 3-821 0,5-6-164 0</inkml:trace>
  <inkml:trace contextRef="#ctx0" brushRef="#br0" timeOffset="3936.4757">5861 2754 2908 0,'-8'22'64'0,"8"-22"14"0,0 0 2 0,0 0 1 0,0 0-65 0,8 15-16 15,-8-12 0-15,0-3 0 0,0 0 60 0,17 11 9 16,-5-4 2-16,4 1 0 0,1-1-55 0,4-3-16 16,-1-4 8-16,5 3-8 0,-5 1 0 0,1 0 0 15,0 7 0-15,-1 0 0 0,1 3-12 0,-5-3 0 16,1-11 0-16,-5 4 0 0,-4 0-2 0,-3 7-1 16,-1-4 0-16,-4 4 0 0,-9 4 15 0,1-1 0 0,-4 5-10 0,-5 3 10 15,1-4 0-15,4 0 10 0,-5 0-1 0,5 1 0 16,3-1 5-16,1 0 1 0,4 1 0 0,4-5 0 15,-4 1 0-15,8 0 0 0,0 3 0 0,0-3 0 16,9 3-6-16,-1-3-1 0,0-1 0 0,1 1 0 16,3 3-8-16,5 4 0 0,-1 0 0 0,-3 0 0 15,4 4 0-15,-5 3 0 0,0-3 0 0,1-1 0 16,-5-6 11-16,-3-1-3 0,-1 0-8 0,-8-7 12 16,-4 4 10-16,-9 3 2 0,5 0 0 0,-13 1 0 15,1 3-7-15,-5 0-1 0,-8 7 0 0,4-7 0 16,-4-4-60-16,5-7-13 0,-5 0-3 15,4 0-912-15,8 8-182 0</inkml:trace>
  <inkml:trace contextRef="#ctx0" brushRef="#br0" timeOffset="4137.0256">6475 3556 3002 0,'12'36'66'0,"-12"-21"14"0,0-15 2 0,13 15 2 0,-5-1-67 0,4 1-17 15,5 0 0-15,-5-1 0 0,1 1 80 0,-1-4 13 16,0 4 3-16,1-1 0 0,-5 1-64 0,0 0-12 16,-4-1-2-16,0 4-1 0,-4 1-5 0,-4-1-2 15,-8 0 0-15,0 8 0 0,-13 3-10 0,0 1 0 16,-12-5 0-16,0 8-1024 16,-8 4-199-16</inkml:trace>
  <inkml:trace contextRef="#ctx0" brushRef="#br0" timeOffset="4442.5595">7221 3658 2998 0,'-4'11'66'0,"0"0"14"0,-1-3 2 0,5-8 2 16,0 0-67-16,-8 7-17 0,4 4 0 0,4-11 0 15,0 0 83-15,-4 4 13 0,4-4 2 0,0 0 1 0,8 7-79 0,0-3-20 16,9-1 0-16,4 1 0 15,-1-8-92-15,5-3-26 0,0 3-5 0</inkml:trace>
  <inkml:trace contextRef="#ctx0" brushRef="#br0" timeOffset="4612.3165">7719 3666 3169 0,'0'0'90'0,"0"0"19"0,0 0-87 0,0 0-22 0,9 7 0 0,-9-7 0 15,8 4 71-15,4-1 9 0,5 1 3 16,-1 3 0-16,5-3-64 0,-1 0-19 0,1-4 8 0,4-4-8 31,3 4-98-31,1-4-24 0,0 4-5 0,-8-7-1241 0</inkml:trace>
  <inkml:trace contextRef="#ctx0" brushRef="#br0" timeOffset="4763.2209">8449 3585 3049 0,'-5'22'67'0,"5"-22"13"0,0 18 4 0,-4 1 2 0,-4-12-69 0,8-7-17 0,0 0 0 0,0 11 0 16,0-11 71-16,0 0 10 0,0 0 3 0,0 0 0 15,8 4-67-15,5-4-17 0,-1 3 0 0,5-3 0 16,3 0-164-16,1 0-38 0,-5-3-8 16</inkml:trace>
  <inkml:trace contextRef="#ctx0" brushRef="#br0" timeOffset="5310.0297">8642 2439 2959 0,'0'0'65'0,"0"0"14"0,0 0 2 0,0 0 2 0,0 0-67 0,0 0-16 16,8 7 0-16,1 1 0 0,-1-5 41 0,8 5 5 0,1-1 1 0,8-3 0 15,-5 3-37-15,9-7-10 0,4 4 0 0,4-1 0 16,0-3 0-16,0 0 0 0,4-3-12 0,1 3 4 31,-5 0-29-31,0 0-6 0,-4-4-1 0,-4 4 0 16,-5 0-25-16,-3 4-6 0,-5-4-1 0,-3 3 0 16,-9 1 39-16,-4-4 7 0,-4 11 2 0,-4 4 0 0,-5-4 64 0,-7 7 14 0,-1 0 2 0,-8 4 1 15,0 0 17-15,0 4 3 0,1-1 1 0,-1 1 0 16,4 0-22-16,0 3-4 0,9 0 0 0,8-3-1 15,4-1-28-15,4 5-6 0,-5-1-1 0,10 4 0 16,7 0-12-16,-4 4 0 0,0-4 0 0,5 3 0 16,3 1 0-16,1-8 0 0,-1 0 0 0,1 1 0 15,-1-8 0-15,1 3 0 0,-1-6 0 0,1-1 0 16,-1 4 0-16,-4-8 0 0,5 1-8 0,-5-4 8 16,-4-4-8-16,1-3 8 0,-9-4-12 0,8 0 12 15,0-4-20-15,-8 4 4 0,0 0 0 0,0 0 0 16,-4-11-7-16,-4 4-1 0,0 11 0 0,-1-8 0 15,-3 4-2-15,-4 0-1 0,3 0 0 16,-3 4 0-16,-5 3 9 0,5 8 2 0,3 10 0 0,1-3 0 0,-5 8 37 16,5 3 8-16,4 3 2 0,0 5 0 0,3 2 37 0,-3 5 8 15,4-4 2-15,0 7 0 0,4 4-31 0,0-4-7 16,-8 4 0-16,8 0-1 0,0-7-23 0,-4 3-4 16,-1 0 0-16,-3-3-1 0,4 3-11 0,-4-7 8 15,4-4-8-15,-4-3 8 0,-1-4-8 0,-3-4 0 16,-5-3 0-16,1-4-1040 15,-5-11-201-15</inkml:trace>
  <inkml:trace contextRef="#ctx0" brushRef="#br0" timeOffset="5949.7243">1387 5141 2642 0,'-4'74'58'0,"-5"-56"12"0,9-18 2 0,0 0 3 0,0 0-60 0,-4 18-15 0,4-3 0 0,0-15 0 16,-8 14 124-16,4 1 23 0,4-15 4 0,4 18 1 15,4 1-84-15,-8 3-17 0,0 3-3 0,13 5-1 16,-9 6-25-16,8 4-5 0,-8 4-1 0,9 4 0 16,-1 0-16-16,-8 3 0 0,4-7 0 0,5 3 0 15,-9-6 0-15,8 3 0 0,-8-4-15 0,9-3 5 16,-1-5-84-16,-8-2-17 0,4-1-3 15,-4-7-821-15,5-7-164 0</inkml:trace>
  <inkml:trace contextRef="#ctx0" brushRef="#br0" timeOffset="6127.2915">1416 5053 3178 0,'-5'44'70'0,"-7"-29"14"0,4 0 4 0,4-1 1 0,4 1-71 0,-4 0-18 16,-5-4 0-16,9 0 0 0,0 0 73 0,9-4 11 15,-5 0 3-15,-4-7 0 0,16 15-65 0,9-4-13 16,4-4-9-16,4-3 12 0,4-4-12 0,4-4 0 16,0 4 0-16,13-4-11 0,-9-3-1 0,-4-4-1 15,13 0 0-15,-5 0 0 16,9-7-177-16,-9 3-35 0,-3 1-7 0</inkml:trace>
  <inkml:trace contextRef="#ctx0" brushRef="#br0" timeOffset="6309.5321">1498 5643 3117 0,'-29'-26'88'0,"29"30"20"0,-12 11-87 0,12-4-21 0,-4-8 0 0,-5 5 0 15,9-5 100-15,0-3 15 0,13 11 3 0,-1-7 1 16,5-4-87-16,7 4-16 0,-3-1-4 0,16-3-1 16,-8-3-11-16,4-1 0 0,8 4 0 0,8-4 0 15,-3-3-8-15,7-4 8 0,1-4-10 0,-9 1 10 16,9 3-154-16,-9 0-25 15,-12 0-5-15</inkml:trace>
  <inkml:trace contextRef="#ctx0" brushRef="#br0" timeOffset="6465.2555">1568 6181 3283 0,'0'0'72'0,"0"0"16"0,0 0 2 0,12 4 2 0,-7-1-74 0,7-3-18 16,0 0 0-16,9 0 0 0,12 0 12 0,-4-3-2 15,16-4 0-15,-4-4 0 0,13-4-10 0,-5 0 0 16,13-7 0-16,-4-3-988 16,12-1-189-16</inkml:trace>
  <inkml:trace contextRef="#ctx0" brushRef="#br0" timeOffset="6649.7638">2355 5482 3423 0,'0'14'76'0,"0"1"15"0,4-4 3 0,-4-11 2 0,0 0-77 0,8 4-19 0,5-4 0 0,7 0 0 15,1 0 9-15,12-4-1 0,4 4-8 0,-4-7 12 16,8-4-12-16,4 3-8 0,5-3 8 0,-9 0-1024 16,-4-3-196-16</inkml:trace>
  <inkml:trace contextRef="#ctx0" brushRef="#br0" timeOffset="6809.476">2507 5760 3330 0,'-16'51'73'0,"8"-32"15"0,8-19 4 0,0 0 1 0,0 0-74 0,8 11-19 0,0-4 0 0,13 0 0 0,-5-7 27 0,13 0 1 15,0-3 1-15,8-1 0 0,12-7-29 0,1-4-8 16,-1-7-1-16,-16 4-1509 15</inkml:trace>
  <inkml:trace contextRef="#ctx0" brushRef="#br0" timeOffset="7516.3509">3719 4962 2757 0,'-9'40'60'0,"9"-25"13"15,0-15 3-15,5 7 2 0,-5-7-62 0,0 0-16 0,0 0 0 0,0 0 0 0,0 0 112 16,0 0 19-16,0 0 4 0,0 0 1 0,0 0-89 0,-13 4-18 16,1-4-3-16,0-4-1 0,-5 0-25 0,1-3 0 15,-1 3 0-15,-4-7 0 16,1-3-21-16,-5-4-10 0,0 3-1 15,1-3-1-15,-1-8-5 0,4 8-1 0,-3-1 0 0,3 5 0 0,-4-1 21 0,9 0 4 16,-1 1 1-16,1 6 0 0,-1 1 13 0,5 0 12 16,4-1-3-16,0 12 0 0,-1 7 8 0,5 4 2 15,4 3 0-15,0 8 0 0,8 3 0 0,-3 4 0 16,-1 7 0-16,8 0 0 0,-8-3-7 0,0 7 0 16,-4 4-1-16,0-4 0 0,0 3-3 0,-4 1-8 15,0-1 12-15,-12 1-4 0,3-8 2 0,1 1 0 0,-5-5 0 16,-7 1 0-16,7-8-10 0,5 0 0 0,-5 1 0 15,-3-12 0-15,-1 0-14 0,9-3-2 0,-5 0 0 16,5-8 0 0,-9-3-76-16,13-1-15 0,-4-6-3 0,3-1-1 15,1-3 41-15,8 7 8 0,0 0 2 0,0-11 0 16,0 3 22-16,0-3 5 0,4 0 1 0,9 0 0 0,-1 0 32 0,-4 0 0 0,13-3 12 16,-9 6-3-16,9 5 48 0,-5-1 10 0,9 4 1 0,4 0 1 15,0 4-5-15,0 7 0 0,-5 0-1 0,1 3 0 16,4 1-16-16,-17 7-3 0,5 4-1 0,-5 10 0 15,-12 12 2-15,0-1 1 0,-12 1 0 0,-1 0 0 16,-3 3-18-16,-1 0-4 0,9-3-1 0,-4-8 0 16,4-3-23-16,3-4 8 0,1-4-8 0,8 0 0 15,9-7-44-15,-1-4-12 16,5 1-4-16,11-5 0 0,1-3-103 0,4-7-21 16,0 0-4-16</inkml:trace>
  <inkml:trace contextRef="#ctx0" brushRef="#br0" timeOffset="9794.187">4279 5072 2236 0,'0'-33'64'0,"0"33"12"0,0 7-60 0,0-7-16 0,0 0 0 0,0 0 0 16,-8 7 169-16,8-7 31 0,0 0 7 0,-4 4 1 15,0-4-95-15,-1 0-18 0,-7 4-4 0,4-4-1 16,0 7-48-16,-1-3-10 0,5 3-1 0,-12 0-1 15,3 8-14-15,-3 3-4 0,4 12 0 0,-9 3 0 16,0 10-12-16,5 12 0 0,-9 0 0 0,5 8 0 16,-5 2 0-16,4 1 0 0,5 4 0 0,3 0 0 15,9-1 0-15,4-3 0 0,4-7 0 0,13 3 0 16,3-7 0-16,-7-4 0 0,16-7-8 0,0-7 8 16,-1-8-20-16,1-3-1 0,4-8 0 0,-4-4 0 15,8-10-122-15,-4-4-24 0,0-11-5 16</inkml:trace>
  <inkml:trace contextRef="#ctx0" brushRef="#br0" timeOffset="11028.775">4390 5398 2288 0,'-8'-59'65'0,"4"52"14"0,-4 21-63 0,8 1-16 0,-13-8 0 0,5-3 0 16,0 3 182-16,0-7 34 0,8-3 6 0,0 3 2 15,0 0-111-15,0 0-21 0,0 0-5 0,0 0-1 16,4 7-56-16,4 0-11 0,8-10-3 0,5 3 0 16,4 3-16-16,-1 5 0 0,5-1 0 0,0 4-9 15,8 7 9-15,4-3 0 0,-12 3-9 0,0-7 9 16,0 0-11-16,-4 4 3 0,4 3 0 0,-17-3 0 16,0-1-5-16,-8-3-1 0,0 4 0 0,-4 0 0 15,-8-1 14-15,-4 5 0 0,0-5 0 0,-17 8 0 16,0 4 0-16,-4-4 0 0,-4 0 13 0,8-4-4 15,0 4 1-15,4-4 0 0,5-3 0 0,3-4 0 16,5 4-10-16,4-4 0 0,8 0 0 0,0-4 0 0,0-7 0 16,0 0 0-16,12 11 0 0,9-7 0 0,3-1 0 15,1 1 0-15,8 0-9 0,-4-8 9 0,8 0 0 16,-4 1 0-16,0-5-8 0,0 1 8 16,-4-4-99-16,8-4-16 0,-4 4-3 15,-17-3-1237-15</inkml:trace>
  <inkml:trace contextRef="#ctx0" brushRef="#br0" timeOffset="11263.4204">5111 5789 3322 0,'-12'48'73'0,"12"-48"15"0,0 0 4 0,0 18 1 0,0-18-74 0,0 0-19 0,0 0 0 0,4 15 0 15,4 0 42-15,-8-15 5 0,0 0 1 0,0 0 0 16,0 0-40-16,9 18-8 0,3 0 0 0,-4 4 0 15,0-4 0-15,1 4-13 0,-5-3 4 0,4 3 1 16,-8-8-9-16,0 5-2 0,0-5 0 0,-17 5 0 16,9-1 3-16,-4 0 0 0,-9-3 0 0,1 0 0 31,-1-4-11-31,-8 0-1 0,0-1-1 0,5-6 0 0,-5-4-183 16,0-7-36-16,4 3-7 0</inkml:trace>
  <inkml:trace contextRef="#ctx0" brushRef="#br0" timeOffset="11486.1259">5494 5017 3434 0,'-8'51'76'0,"8"-36"15"0,0-15 3 0,0 0 2 0,0 0-76 0,0 0-20 15,0 0 0-15,-4 14 0 0,4 5 39 0,0-1 4 16,-4 0 1-16,4 8 0 0,0 3-36 0,-8 8-8 15,0 3 0-15,-1 8 0 0,-3-1 0 0,0 5 0 16,-1-1 0-16,-3 0 0 16,-1-7-32-16,1 0-9 0,-1 4-2 0,5-5 0 15,-5-6-125-15,5 0-26 0,8-12-5 0</inkml:trace>
  <inkml:trace contextRef="#ctx0" brushRef="#br0" timeOffset="11680.3384">5602 4936 3189 0,'-5'44'70'0,"5"-33"14"0,0-11 4 0,0 15 2 0,0-1-72 0,0 5-18 0,0 3 0 0,0 0 0 15,0 7 71-15,5 8 10 0,-1 3 3 0,0 11 0 16,-4 0-58-16,8 4-11 0,-8 0-3 0,8 4 0 16,-4-8-12-16,5 0 0 0,-5-3 0 0,4 0 0 15,0-5-37-15,5-2-14 0,-9-5-2 0,8-3-1 16,-12-7-168-16,4-4-34 0,0 0-6 0,0-11-2 15</inkml:trace>
  <inkml:trace contextRef="#ctx0" brushRef="#br0" timeOffset="11839.1407">5379 5551 2980 0,'-4'37'66'0,"4"-22"14"0,0-1 2 0,4-3 1 0,-4 0-67 0,0-11-16 15,0 0 0-15,8 11 0 0,1-3 87 0,3 3 13 16,-4-4 4-16,5 4 0 0,-1-7-79 0,4-4-15 15,5-4-10-15,4-3 12 16,4-4-40-16,8-4-8 0,-4-3-2 0,0-1-1425 16</inkml:trace>
  <inkml:trace contextRef="#ctx0" brushRef="#br0" timeOffset="12060.9706">5812 4819 3248 0,'-4'0'92'0,"4"0"20"0,0 0-90 0,0 0-22 0,0 0 0 0,0 0 0 16,12 15 79-16,4-4 11 0,1 0 2 0,8 7 1 15,-5-3-55-15,9 3-11 0,-4 11-3 0,4 1 0 16,-5 2-15-16,5 5-9 0,-4 7 10 0,-4 7-10 16,-9 1 8-16,0 2-8 0,-4 12 0 0,-8-3 9 15,-4-1-9-15,-8 0 8 0,-9 8-8 0,-3-4 8 16,-9 3-84-1,-8 4-16-15,-13 1-4 0</inkml:trace>
  <inkml:trace contextRef="#ctx0" brushRef="#br0" timeOffset="13126.9933">6603 5701 2980 0,'0'11'66'0,"0"-11"14"0,8 11 2 0,-8-3 1 0,0-8-67 0,4 11-16 0,0 0 0 0,0 3 0 15,5 5 47-15,-1-5 5 0,0-6 2 0,0-1 0 16,5 0-40-16,-1 4-14 0,0 4 9 0,-3 0-9 15,-1-1 8-15,-4 5-8 0,0 3 8 0,-8 0-8 16,0-4 17-16,-8 0-1 0,-5 0-1 0,-4 8 0 16,-7 3-2-16,-5 4 0 0,-9-7 0 0,-7 7 0 31,8 0-121-31,0 0-24 0,-5-4-4 0</inkml:trace>
  <inkml:trace contextRef="#ctx0" brushRef="#br0" timeOffset="13961.8141">7431 4801 2664 0,'-8'33'59'0,"8"-33"12"0,0 0 2 0,0 0 1 0,0 0-59 0,0 0-15 0,0 0 0 0,-4 11 0 16,4-11 88-16,-9 3 16 0,-3 1 2 0,4-4 1 16,-5 7-53-16,1 1-10 0,0-1-3 0,-5 8 0 15,-3-1-7-15,-5 8-2 0,0 4 0 0,-4 7 0 16,0 0-12-16,-4 11-2 0,1 7-1 0,3 8 0 16,4 3-17-16,4 0 0 0,9 4 8 0,4-4-8 15,4 0 0-15,8-3 0 0,8-4 0 0,5-4 0 16,7-7-9-16,5-4 1 0,0 1 0 0,4-12 0 15,4 0-63 1,0-7-12-16,4-7-2 0,1-8-855 0,-5-3-170 0</inkml:trace>
  <inkml:trace contextRef="#ctx0" brushRef="#br0" timeOffset="14298.1273">7641 5127 3258 0,'-21'-44'92'0,"13"44"21"0,-4 22-90 0,4-4-23 16,-5-7 0-16,9 0 0 0,-4-11 76 0,8 0 10 16,0 0 2-16,0 0 1 0,0 0-61 0,4 11-13 15,8-4-3-15,1 1 0 0,3-1-12 0,5-3 0 16,8 3 0-16,-1-3 0 0,5-1-15 0,-4 5 4 16,-4-1 1-16,0 4 0 0,-1 0-9 0,-7 3-1 15,-5 1-1-15,-3 0 0 0,-1 7 11 0,-8 3 10 16,-4 5-13-16,-9-1 5 0,1 0 8 0,-5 1 0 15,-3-1 0-15,-1 0 0 0,-8-3 8 0,5-1-8 0,3-3 8 16,5 0-8-16,-1 0 0 0,9-7 8 0,-4 0-8 16,3-1 0-16,5-3 8 0,-4-3-8 0,4-1 8 0,8 0-8 15,0 0 0-15,-4-7 0 0,8 8 0 0,9-5 8 16,-1 1-8-16,5 0 0 0,8-4 0 0,-5 0 0 16,5-4 0-16,0 0 0 0,4 1-9 0,0-5 9 31,0 5-134-31,4-8-22 0,-4 0-5 0</inkml:trace>
  <inkml:trace contextRef="#ctx0" brushRef="#br0" timeOffset="14523.8689">8296 5680 3290 0,'0'0'72'0,"0"0"16"0,4 21 2 0,0-6 2 0,-4-15-73 0,0 0-19 16,4 15 0-16,-4-8 0 0,0 4 53 0,0-11 7 15,5 7 2-15,-5-7 0 0,0 0-50 0,0 0-12 16,4 19 0-16,-4-1 0 0,4-7 0 0,-8 7 0 16,-5 1 0-16,5 6 0 15,-4 1-23-15,0-4-4 0,-4 0-1 0,-1-4 0 16,-7 0-16-16,-1 1-3 0,0-5-1 0,-3 1 0 16,3-4-113-16,0-4-23 0,5-7-5 0,4-3-1059 15</inkml:trace>
  <inkml:trace contextRef="#ctx0" brushRef="#br0" timeOffset="14915.7462">8395 4962 3265 0,'-8'40'72'0,"8"-40"14"0,-13 7 3 0,13-7 3 0,0 0-73 0,-4 11-19 0,4-11 0 0,0 0 0 15,0 0 60-15,0 0 8 0,9 8 1 0,3-5 1 16,8 1-70-16,1 3-8 0,8-7-5 0,0 4-1 15,0-4 14-15,-1 4 0 0,1-1-10 0,0 1 10 16,0-4-11-16,-4 4 3 0,-1 3 0 0,-7 0 0 16,-1-3-9-16,-3 3-2 0,-1 1 0 0,-8-5 0 15,-4-3 19-15,0 11-10 0,0-11 10 0,-8 15-8 16,-4 0 8-16,-5 3 0 0,1 4 0 0,-5-7 0 16,5-1 0-16,-1-3 0 0,1 4 0 0,-1 3 0 15,5-3 0-15,-1 3 8 0,5-3-8 0,0-1 0 0,8 5 0 16,0-8 0-16,4 0 0 0,0 0 0 0,4 0 0 15,5-4 0-15,-1 0 0 0,0 4 0 0,1 0 0 16,3-3 0-16,1-1 0 0,3 0 0 0,-7 4 0 0,3 4 0 16,1-4 0-16,-1 3 0 0,-3-3 8 0,-1 4-8 15,-8 0 8-15,0 3-8 0,-4-3 13 0,-4-1-1 16,-4-3-1-16,0 4 0 0,-5 0-1 0,-3-8 0 16,-5 4 0-16,1-4 0 15,-1 4-42-15,-4-3-9 0,0-1-2 0,-3-7-953 16,-1-7-190-16</inkml:trace>
  <inkml:trace contextRef="#ctx0" brushRef="#br0" timeOffset="15137.7626">8774 4695 3200 0,'0'36'71'0,"0"-36"14"0,0 0 3 0,8 15 1 0,1 3-71 0,-1 0-18 0,0 4 0 0,9 0 0 16,-1 0 58-16,0 4 8 0,5 0 2 0,4 7 0 15,4-4-37-15,4 4-7 0,0 3-2 0,0 1 0 16,-9 3-22-16,9 4 0 0,-12 0 0 0,4 4 0 16,-9-1 0-16,-4 1 0 0,-8 0 0 0,1 7 0 15,-10-4 0-15,-7 0 0 0,-8 0 0 0,-5 8 8 16,-8-4-113-16,-8 0-23 16,-5 3-4-16</inkml:trace>
  <inkml:trace contextRef="#ctx0" brushRef="#br0" timeOffset="15747.9613">9392 5291 3114 0,'0'22'68'0,"-4"-3"15"0,4-12 2 0,0-7 3 0,0 11-71 0,-4-4-17 0,4-7 0 0,0 0 0 16,0 0 60-16,0 0 8 0,0 0 1 0,8 8 1 16,0-5-57-16,5-3-13 0,7 0 0 0,1 0 0 31,8 0-122-31,8-3-25 0,8-5-5 0</inkml:trace>
  <inkml:trace contextRef="#ctx0" brushRef="#br0" timeOffset="15919.5854">9866 5291 2964 0,'-8'-36'84'0,"8"36"18"0,0 18-82 0,0-7-20 0,-4 0 0 0,4-11 0 16,0 0 80-16,0 0 11 0,8 4 2 0,-8-4 1 16,12 0-67-16,0 0-14 0,5 0-2 0,-1 0-1 15,1-4-176-15,4 4-35 16,-1 0-7-16</inkml:trace>
  <inkml:trace contextRef="#ctx0" brushRef="#br0" timeOffset="16072.3494">10340 5240 2980 0,'0'44'66'0,"0"-44"14"0,0 0 2 0,0 0 1 0,0 0-67 0,0 0-16 15,0 0 0-15,0 0 0 0,0 0 40 0,12 11 4 16,0-11 0-16,-12 0 1 15,13 0-117-15,3 0-23 0,1-4-5 0,-1 4-1196 16</inkml:trace>
  <inkml:trace contextRef="#ctx0" brushRef="#br0" timeOffset="16404.2286">9297 5654 2779 0,'0'0'61'0,"0"0"13"0,9 22 2 0,-9-4 2 0,4-3-62 0,0-4-16 15,4 0 0-15,0 0 0 0,5 0 78 0,-1 0 13 16,4-4 2-16,-3 4 1 0,3 7-70 16,-3 4-13-16,-1 4-3 0,-4-8-8 0,5 1 12 0,-9-1-4 15,-4 8 0-15,0-1-8 0,-4-7 16 0,-5 8-4 16,1-8-1-16,-4 4 0 0,-9-3-11 0,1-5 0 16,-1 5 0-16,0-5-953 15,1-10-186-15</inkml:trace>
  <inkml:trace contextRef="#ctx0" brushRef="#br0" timeOffset="16948.4987">10480 4354 3117 0,'-25'15'68'0,"13"-8"15"0,3-7 2 0,-3 0 3 0,4-4-70 0,8 4-18 0,0 0 0 0,-4 0 0 15,4 0 52-15,0 0 6 0,0 0 2 0,12-3 0 16,5-1-48-16,3 4-12 0,5-4 0 0,4 4 0 16,8-3 0-16,0 3 0 0,0-4 0 0,0 4 0 15,0-4 0-15,-4 4 0 0,0 0-14 0,-4 0 5 16,-8 4-3-16,-1-4-1 0,-12 4 0 0,-8-4 0 16,0 0 13-16,9 7 0 0,-9-7-10 0,-5 11 10 15,-7 7 0-15,4 1 0 0,-4 6-9 0,-1 8 9 16,-3 0 0-16,-1 4 0 0,1 7-8 0,-1-4 8 15,9 0 0-15,0 1 0 0,0-1-8 0,3-4 8 16,5 1 0-16,0-8 0 0,5-3 11 0,-1 0-11 16,-4-8 0-16,8 4 0 0,0-7 0 0,4-1 0 0,5-3 10 15,-1 0-10-15,-3 0 8 0,3-4-8 0,1 1 9 16,3-1-9-16,-3-3 10 0,3-1-10 0,-7 1 0 0,3 0 0 16,1-8 0-16,-1 4 0 15,-3 0-40-15,-5-4 0 0,0 1-1 0,-8 3 0 16,0 0-7-16,0 0 0 0,0 0-1 0,0-8 0 0,0 5 32 0,-8-1 6 15,0-3 2-15,-5 3 0 0,-3 0 23 0,-1 4 5 16,1 4 1-16,-5 3 0 0,1 8-2 0,3 0 0 16,1 7 0-16,-1 7 0 0,5 8 8 0,-1 7 2 15,5 0 0-15,4 10 0 0,0 9 6 0,-4-5 2 0,8 1 0 16,-4-1 0-16,4-6-6 0,0-8-1 0,0 3 0 16,-5-3 0-16,1-7-4 0,0-1-1 0,-4-3 0 15,0-7 0-15,-5 0-4 0,-3-1 0 0,-9 5-1 16,-4-8 0-16,0-11-10 0,-12 3-1 0,-4 1-8 15,-9-1-1048-15,-3-3-216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1:08:04.441"/>
    </inkml:context>
    <inkml:brush xml:id="br0">
      <inkml:brushProperty name="width" value="0.05292" units="cm"/>
      <inkml:brushProperty name="height" value="0.05292" units="cm"/>
      <inkml:brushProperty name="color" value="#FF0000"/>
    </inkml:brush>
  </inkml:definitions>
  <inkml:trace contextRef="#ctx0" brushRef="#br0">7357 6613 2023 0,'-4'-25'44'0,"4"25"10"0,-4 11 2 0,-5-4 0 0,5-7-44 0,-8 0-12 0,4-7 0 0,-1 7 0 0,-3 0 68 15,0 0 11-15,-1 7 2 0,1-3 1 0,-5 3-22 0,1 8-4 16,-1-1 0-16,1 1-1 0,-1-1 15 0,-3 1 3 16,-1 3 1-16,-3 4 0 0,3-3-10 0,0 3-3 15,1 3 0-15,3 1 0 0,5 0-17 0,0 3-3 16,-1 0-1-16,1 4 0 0,4 0-28 0,8 7-12 15,4 1 11-15,4 6-11 0,-4-3 0 0,8 4 0 16,13-4-8-16,4 0 8 0,0-4-11 0,4-7 11 16,4-7-10-16,-4-5 10 0,4-2-11 0,0-5 11 15,0-3-12-15,-4-3 12 0,4-5-9 0,4-6 9 16,-4-5 0-16,0-6-9 0,1-5 9 0,-1-6 0 0,-9-4 0 16,5-12 0-16,-8 1 0 0,4-4 0 15,-4-4 8-15,-9 1-8 0,-12-8 8 0,0 0-8 0,-4 4 10 16,-16-8-10-16,-1-3 0 0,-7-4 0 0,-1 0 0 0,-8 4 0 15,0 3 0-15,-8 1-15 0,4 6 2 0,-4 12 0 16,4 18 13-16,-5 11 0 0,1 8 0 0,0 3 0 16,-4 10 8-16,3 16 0 0,1 14 1 0,0 1 0 15,8 3-9-15,8 0 10 0,1 3-10 0,15-3 10 16,9-4-138 0,9-3-27-16,7-4-5 0</inkml:trace>
  <inkml:trace contextRef="#ctx0" brushRef="#br0" timeOffset="646.602">9746 6785 2138 0,'-16'26'60'0,"8"-22"15"0,-1-8-60 0,9 4-15 0,-16 4 0 0,-1-1 0 16,1-3 151-16,-5 0 27 0,-3 0 6 0,-1 4 0 15,0 3-75-15,-4-3-15 0,5 3-3 0,-1 1-1 16,-4 3-45-16,0 7-9 0,0 0-1 0,5 0-1 16,-1 8-12-16,0 7-2 0,1 11-1 0,7 7 0 15,1 12-19-15,11-5 0 0,1 4 0 0,8-3 0 16,5 7 0-16,3-8 0 0,9-3 0 0,-1-3 0 16,9-8 0-16,0-8-9 0,4-7 9 0,8-3-12 0,0-8 12 15,5-7 0-15,3-7 0 0,5-8-8 0,-9-7 8 16,4-7 0-16,-3 0 0 0,-5-8 0 0,0-7 0 15,-8-3 8-15,-4-5-8 0,-4-3 11 0,-5-3-1 0,-7-4 0 16,-9-4 0-16,-8-8 0 0,-1-10-10 0,-11 0 0 16,-5-4-12-16,-3 0 12 15,-9 0-36-15,-4 8 1 0,0 3 0 0,-1 14 0 16,-3 19 3-16,0 15 0 0,-8 7 0 0,7 22 0 16,-3 18-1-16,4 15 0 0,0 15 0 0,8 7-838 15,8 3-167-15</inkml:trace>
  <inkml:trace contextRef="#ctx0" brushRef="#br0" timeOffset="1212.3424">9165 8931 2127 0,'0'0'47'0,"0"-4"9"0,0 4 3 0,-4 0 1 0,4 0-48 0,0 0-12 15,0 0 0-15,0-3 0 0,0-1 128 0,0 4 23 16,0 0 5-16,-4-4 0 0,4-3-74 0,0 7-15 16,0-11-3-16,0 4-1 0,0 7-34 0,-8-8-6 15,0 1-2-15,-5 0 0 0,5-1-8 0,-4 5-1 16,-1-1-1-16,-3 4 0 0,-5 0 9 0,5 7 1 16,-5 4 1-16,1 4 0 0,-5 3-8 0,4 8-2 15,1 7 0-15,3 11 0 0,5 4-12 0,4 3 8 16,4 4-8-16,4 0 0 0,8-4 0 0,4-3 0 15,5-5 0-15,7 1 0 0,5-7 0 0,8-8 0 0,0-7 0 16,5-7 0-16,-1-4-8 0,0-7 8 0,4-12 0 16,1 1 0-16,-1-11 0 0,0-1 0 0,5-10 0 15,-5-4 0-15,0-4 0 0,-8-3 0 0,0-7 0 16,-8-1 0-16,-4 0 13 0,-8-3-3 0,-9 3-1 0,-4-6 0 16,-8-5-9-16,-9 0 12 0,-11-3-12 0,-1 0 12 15,-12-4-12-15,0 0-12 0,-9 7 2 0,1 19 1 16,-4 7 0-16,-1 15 0 0,1 3 0 0,-5 19 0 15,-8 11 9-15,5 14 0 0,-5 8 0 0,8 6 0 16,5 9-8-16,12-1-4 0,0 8 0 0,12-1-915 16,9 4-183-16</inkml:trace>
  <inkml:trace contextRef="#ctx0" brushRef="#br0" timeOffset="34937.7127">16071 6474 1911 0,'0'0'54'0,"-4"0"12"0,-1 4-53 0,1-1-13 0,-4 5 0 0,4-1 0 15,-8 4 136-15,8 4 25 0,-5 3 5 0,-3 11 1 16,0 12-49-16,-1 17-10 0,-3 15-1 0,-1 23-1 16,-7 21-47-16,-1 22-10 0,-4 26-1 0,4 10-1 15,-8 16-21-15,9 7-4 0,-1 3-1 0,0 0 0 16,-4-3-11-16,5-4-2 0,-5 0-8 0,8-18 12 16,-4-19-12-16,9-10 8 0,-1-15-8 0,5-11 0 15,-4-12 0-15,3-6 0 0,-3-15 0 0,-1-4 0 16,1-11 0-16,-1-3-16 0,-3-12 1 0,7-10 1 15,1-8-144 1,-4-10-29-16,3-12-5 0,13-18-972 0</inkml:trace>
  <inkml:trace contextRef="#ctx0" brushRef="#br0" timeOffset="35736.4742">15951 6372 2473 0,'0'0'54'0,"0"0"11"0,0 0 3 0,-4 0 2 0,-4 3-56 0,8-3-14 16,0 0 0-16,0 0 0 0,0 0 56 0,16 4 9 16,5 3 2-16,8 1 0 0,4-5-67 0,16-3 0 15,5-7 0-15,20 3-12 0,17 4 12 0,12 4-11 16,12-4 11-16,13 7-10 0,16-3 10 16,12 3 0-16,17 4 0 0,-41-4 0 15,21-3 0-15,20 0 0 0,16-1 0 0,13 1 0 0,12 0 0 0,13-4 16 16,12 0-3-16,144-4 0 0,-24-3-13 0,-17-4 0 0,-9-4-9 15,-11-3 9-15,-9 3 0 0,-12 4 0 0,-13 0 11 16,-12 4-3-16,-8 3-8 0,-13 4 0 0,-12 0 0 16,-12 4 8-16,-21 0-8 0,-12 7 0 0,0 3-8 0,-17 1 8 15,-16 3 0-15,-4 4 0 0,-1 4 0 0,-16 3 0 16,-16 0 0-16,0 1 0 0,0-5 0 0,-17 5 0 16,-12-5 0-16,-9 1 0 0,-11-8 8 0,-9 4-8 15,-17-4 16-15,-12-3 0 0,-8 3-1 0,-4-7 0 16,-4 0 24-16,-13-7 5 0,1 3 0 0,-5-3 1 15,-4 3 33-15,-4-7 6 0,0 0 2 0,-8 15 0 16,-5 0-41-16,-3 3-8 0,4 4-1 0,-9 0-1 16,-4 7-27-16,1 4-8 0,7 11 0 0,-8 4 0 15,1 10 0-15,-1 12 0 0,-4 10 0 0,8 19 0 16,5 7 0-16,-9 15 0 0,-4 15-9 0,13 3 9 16,12 7 0-16,-9 1 0 0,-3 3 0 0,-5 0 0 0,9-7 0 15,4 3 0-15,-5-7 0 0,-3-3 0 0,-5-4 0 0,9-11 0 16,8 3 0-16,-4-7 8 0,-5-3-8 0,9-1 0 15,4-7 0-15,0 1 0 0,0-1 0 0,0 0 0 16,-4-3 0-16,4-5 0 0,0 1 0 0,0-7 0 16,-8-1 0-16,0-3 8 0,3-7-8 0,-7-8 0 15,0-7 0-15,-9-4 8 0,-4-7 0 0,1-7 1 16,-5-8 0-16,-12 0 0 0,-5-10 0 0,-7-1 0 16,-5-11 0-16,-8 0 0 0,-8-7-9 0,0-3 10 15,-4-5-10-15,-9-6 10 0,-8-1-10 0,-4-3 10 16,-8-1-10-16,0-3 10 0,-4 0-10 0,-9-3 0 0,-11 3 9 15,-5-4-9-15,0 4 8 0,-4 4-8 0,-13-4 8 16,-3 4-8-16,3 3 0 0,-8-3 0 0,-16 3 0 0,0 0 8 16,0-3-8-16,-13 3 0 0,-3 1 0 0,-5-1 0 15,-12-3 0-15,0 3 0 0,4-3 0 0,-8 7 0 16,3-8 0-16,-7 5 0 0,0-5 0 0,-1 5 0 16,9-1 0-16,8-3 19 0,9-1-3 0,-1 5-1 15,9-1-2-15,12-3 0 0,12 3 0 0,17-3 0 16,8-4-5-16,12 0 0 0,9 0-8 0,12 0 12 15,12-4-12-15,9 1 0 0,12-5 0 0,4 5 0 16,12 3-17-16,1-4 0 0,7-3 0 0,5 3 0 16,4 0-20-16,4 1-4 15,4 6-1-15,0-3 0 0,1 8-53 0,7-1-10 16,4 0-3-16,9 4-841 0,8 0-169 0</inkml:trace>
  <inkml:trace contextRef="#ctx0" brushRef="#br0" timeOffset="36634.1422">19066 5291 1533 0,'0'-22'33'0,"0"15"7"0,0 0 2 0,-4-4 2 0,4 7-35 0,-8 0-9 0,-5 15 0 0,13-11 0 16,-12 4 192-16,-5 0 36 0,-3-1 7 0,-5-3 1 15,0-3-64-15,-3 10-14 0,-5 0-2 0,4 4-1 16,-8-7-69-16,4 7-14 0,4 4-2 0,-4 3-1 15,0-7-32-15,8 4-6 0,1-1-2 0,3 8 0 16,4 11-29-16,5-3 8 0,4-5-8 0,4 4 0 16,8 4 0-16,0 4-12 0,4 0 3 0,13 3 0 15,-1-3-30-15,5 3-5 0,4 7-2 0,8-6 0 16,4-8-28-16,0-4-6 0,5 0 0 0,-1-7-1 16,5-11-126-16,3 0-25 0,1-4-4 0</inkml:trace>
  <inkml:trace contextRef="#ctx0" brushRef="#br0" timeOffset="37689.4321">19231 5551 2815 0,'-17'48'62'0,"9"-33"13"0,-4-8 2 0,-1 4 2 0,9 4-63 0,-8-4-16 0,0 0 0 16,-1 0 0-16,5 0 85 0,0-4 15 0,-1 4 2 0,1 0 1 16,4-4-66-16,4 4-13 0,4 4-2 0,4-1-1 15,1-6-31-15,3-1-6 0,9-3-2 0,-1 3 0 31,1-7-125-31,4 0-25 0,-1-7-4 0,1-4-2 16,4 0-20-16,-4-4-4 0,3-7-1 0,-7 0 0 16,-4-3 85-16,-1 3 17 0,-8 0 3 0,0 0 1 0,-8 3 76 0,0 8 17 0,-8 0 0 15,0 4 0-15,0 7 176 0,-5-4 35 0,1 1 6 0,8 3 2 16,-8 0-71-16,7 3-13 0,5-3-3 0,0 0-1 16,0 0-81-16,0 0-16 0,0 0-3 0,5 11-1 15,3-7-30-15,0 3 0 0,9-3 0 0,-1 3-10 16,5-7-18-16,-1 0-4 15,5 4-1-15,4-4 0 0,0 0-36 0,-5 4-7 0,-3-4-2 16,-5 7 0-16,5 0 46 0,-5 1 10 0,-3-1 2 0,-1 0 0 0,-4 1 50 16,-8-8 10-16,0 11 3 0,-4 0 0 0,0 0 46 15,-8 3 10-15,4-3 1 0,-5 0 1 0,-7-4-57 16,3 1-12-16,5 6-3 0,-5-6 0 0,5-1-29 16,0-3 0-16,12-4 0 0,0 0 0 15,0 0-40-15,0 0-7 0,0 0-1 0,0 0-1 16,8-8-28-16,4 1-6 0,5 0-1 0,7-4 0 15,-3-8-6-15,0 5-2 0,-1-8 0 0,5 4 0 16,8-1 47-16,-8-3 9 0,3 0 1 0,-7 4 1 0,4-4 34 0,-5 7 19 16,-3-3-3-16,-1 7 0 0,-7 0 49 0,3 7 10 15,-12 4 1-15,0 0 1 0,8 4-2 0,0 7-1 16,-3 4 0-16,-1 3 0 0,-4 4-33 0,0 0-6 0,-4 0-2 16,4 0 0-16,0 4-20 0,-5-1-4 0,5-7-1 15,-4 1 0-15,4-8-8 0,4 3 0 0,1-3 0 0,-5 0 0 31,0-11-36-31,0 0-8 0,8 0-3 0,4 0 0 16,-4-7-97-16,5 0-19 0,-1-8-4 0,0 0-1 16,5-3 66-16,-1-4 13 0,5-3 2 0,0 3 1 0,-1-4 14 15,1 4 2-15,-5 0 1 0,-3 7 0 0,3 4 113 0,-8 8 24 0,1-1 4 0,-9 4 0 16,0 0 80-16,8 4 15 0,-4-1 3 0,4 5 1 16,-4 3-44-16,-4 0-9 0,9-4-2 0,-9 8 0 15,0-4-54-15,0 3-11 0,4 1-3 0,-4-4 0 16,4 0-32-16,0 0-8 0,0 0 0 0,-4-11-8 15,8 7 0-15,-4 1 0 0,5-5 0 0,-9-3 0 16,0 0-23-16,8 0-8 0,4 4-1 16,-12-4-1-16,0 0-31 0,21-7-7 0,-1-1-1 0,1-3 0 15,0-3 0-15,-1-1 0 0,-3 0 0 16,3 1 0-16,1-5-6 0,-5 8-2 0,-3 8 0 16,-1-5 0-16,1 8 2 0,-1 0 0 0,0 4 0 15,1 3 0-15,-5 4 31 0,0 0 7 0,0 0 0 16,-4-3 1-16,1 3 39 0,-1-4 0 0,0 4 12 0,-4-11-4 15,0 0 28-15,0 0 4 0,0 0 2 0,0 0 0 0,0 0 16 0,0 0 3 16,0 0 1-16,0 0 0 0,0 0-25 0,0 0-5 16,4-7 0-16,4-4-1 0,-4 0-17 0,0 0-3 15,5 0-1-15,-5 0 0 0,4-4-10 0,0 4 0 16,5 4 0-16,-5-1 0 0,0 1-8 0,0 3 8 0,1 1-10 16,-9 3 10-16,0 0-12 0,0 0 12 0,0 0-13 15,0 0 5-15,-5-4 8 0,-3 0 9 0,0-3-1 0,-4 7-8 16,-1 0 53-16,1-4 4 0,0 1 1 0,-1-1 0 15,-3 0 9-15,-1 4 1 0,5 0 1 0,-1 4 0 16,1-4-5-16,0 4-2 0,4-1 0 0,3 8 0 16,-3 4-25-16,8 7-5 0,-4 7 0 0,8 1-1 15,4-1-18-15,-3 4-3 0,7 0-1 0,0-4 0 16,5 0-9-16,-5 1 0 0,5-5 0 0,-1 1 0 16,5 0 0-16,-5-8 0 0,5-7 8 0,-1 4-8 15,1-4-12-15,0-4-4 0,-1-7 0 0,1-4-1 16,-1-7-40-16,5 4-8 0,-4-4-2 15,-1-7 0-15,1-4-68 0,-1-4-13 16,1 4-4-16,0 0-897 0</inkml:trace>
  <inkml:trace contextRef="#ctx0" brushRef="#br0" timeOffset="38040.3173">21035 5423 2224 0,'0'0'49'0,"0"0"11"0,-8-3 1 0,0-1 1 0,-4 0-50 0,3 1-12 0,-3-5 0 0,4 5 0 15,0-1 43-15,-5 0 5 0,9-3 2 0,-4 0 0 16,8-1-40-16,0 8-10 0,0 0 0 0,12-7 0 15,-4 3-8-15,1 1-4 0,-1-1-1 0,-8 4 0 16,8 7 13-16,0 1 0 0,-8-8 9 0,13 7-9 16,-9 4 62-16,4 0 6 0,-8-11 2 0,0 0 0 15,0 0-3-15,8 11-1 0,1-4 0 0,-1 4 0 16,-8-11-32-16,8 8-6 0,-8-8-2 0,8 7 0 16,5-3-26-16,-1-1 0 0,0 1 0 0,1 0 0 15,3-4-136-15,5 0-28 16,-9 0-7-16,5-4-970 0</inkml:trace>
  <inkml:trace contextRef="#ctx0" brushRef="#br0" timeOffset="38250.1473">21151 4976 2747 0,'-8'-7'78'0,"8"7"17"0,0 7-76 0,0-7-19 15,-5 8 0-15,1-1 0 0,-4 0 108 0,4 8 19 16,-4 3 3-16,-1 8 1 0,1 11-64 0,-8 10-13 15,-5 8-2-15,1 11-1 0,3 15-34 0,-4-1-6 16,5 1-2-16,-5-1 0 0,5-6-9 0,4-1 0 16,3-11 0-16,5 0 0 15,8-7-85-15,0-4-10 0,9 1-1 16,3-5-1-16,1-6-97 0,3-8-19 0,1-8-4 0,4-3-888 16</inkml:trace>
  <inkml:trace contextRef="#ctx0" brushRef="#br0" timeOffset="39028.5908">21225 5756 3031 0,'-12'22'67'0,"7"-11"13"0,-3-3 4 0,4-1 0 0,4-7-67 0,-4 7-17 0,4-7 0 0,0 0 0 16,0 0 68-16,0 0 11 0,0 0 1 0,0 0 1 15,0 0-57-15,4 11-12 0,4-3-3 0,5-5 0 16,3-3-17-16,5-3-4 0,-5-1-1 0,5 0 0 15,-1-3-56-15,1 3-11 0,-4-7-3 16,-1-3 0-16,1 3-9 0,-9 3-3 0,4-3 0 16,-8 4 0-16,0-4 55 0,-4 0 12 0,0 0 1 0,-4 0 1 15,0 4 66-15,-4 0 14 0,-4 3 2 0,-1 0 1 16,5 1 11-16,-4 6 3 0,-1-3 0 0,-3 4 0 16,3 3-9-16,1 0-2 0,-4 1 0 0,-1-1 0 15,5 0-23-15,3 1-5 0,-3-1 0 0,4 4-1 0,0-11-21 0,-1 4-10 16,1-1 10-16,4-3-10 0,0 0 9 15,4 0-9-15,-4 8 8 0,4-8-8 0,0 0 0 0,0 0 0 16,0 0 0-16,0 0 0 0,-4 7 0 0,4 0 0 16,0 1 0-16,-4 3 0 0,4 3-13 0,0 5 5 15,0 6 8-15,4-6-13 0,-4 3 13 0,0-4 0 16,4 4 0-16,0-4 0 0,0 0 0 0,4 1 0 16,0-5 0-16,5 1 0 0,-5-8 11 0,9 1-2 15,-1-5 0-15,5-3 0 0,3-7-9 0,1-4 0 0,4-4 0 16,0 1 0-1,0-5-28-15,4 1 0 0,-9-7-1 0,9 6 0 16,0 1-75-16,-4 3-14 0,0 1-3 0,-4 3-1 16,-1 0 26-16,-3 7 4 0,-9 4 2 0,-3 0 0 15,-1 0 13-15,-8 0 2 0,0 0 1 0,0 0 0 0,0 0 74 0,0 0 9 0,0 11 5 0,0 0 1 16,0-11 72-16,-4 7 14 0,-5 1 3 0,9-8 1 16,0 0-5-16,-12 3-2 0,0 1 0 0,-1 0 0 15,-3-4-31-15,4 3-7 0,-1 1 0 0,-3 0-1 16,-1-4-32-16,1 7-7 0,3-3 0 0,-7 7-1 15,-1 0-19-15,-4 0 0 0,1 7 0 0,3 4 0 16,5 3 0-16,-1 1 0 0,5 3 0 0,-1-7 0 16,9-3 0-16,0-1-9 0,4 0 9 0,4-3 0 15,0-4 0-15,9 4 0 0,3-5 0 0,1-6 0 16,7-8 0-16,5-3-10 0,0-7 10 0,4-5 0 16,0-6-28-16,4-8 2 0,0 3 0 0,0-14 0 15,-4-7-22-15,0-4-4 0,0-3 0 0,-4-5-1 16,4-6-39-16,-4-4-8 0,-4-15-2 0,3 0 0 15,1-4 6-15,0 1 0 0,-4 10 1 0,-5 4 0 16,-3 8 76-16,-5 14 19 0,-4 11 0 0,-8 15 0 0,0 10 83 0,-8 12 20 16,-4 7 4-16,-5 11 1 0,1 15 2 0,-5 17 1 15,-3 9 0-15,3 21 0 0,-4 22-41 0,5 0-8 16,-1 1-2-16,5-5 0 0,7-3-40 0,1-4-9 16,8 4-2-16,0-18 0 15,8-12-82-15,5-6-17 0,7-9-3 0,5-6-1295 16</inkml:trace>
  <inkml:trace contextRef="#ctx0" brushRef="#br0" timeOffset="39440.7279">22704 5767 1962 0,'0'0'43'0,"-4"15"9"0,4-15 1 0,0 0 3 0,0 0-45 0,-8-4-11 16,4-3 0-16,-1 3 0 0,-3-3 132 0,0 3 25 15,-4-7 5-15,-1 4 1 0,1-4-33 0,0 4-6 16,-9 7-2-16,4-4 0 0,-3 4-26 0,-5 0-6 16,0 4-1-16,1-1 0 0,-1 12-48 0,-4 3-9 15,4 1-3-15,-3 3 0 0,7 0-29 0,5 3 0 16,3 1 0-16,9 3 0 0,4-3-10 0,4-1-8 16,9 8-2-16,3-7 0 15,9 3-84-15,4-3-18 0,-1-4-3 0,5-7-1 16,4-4-19-16,1-11-4 0,3-4-1 15,0 0 0-15,0 1-56 0,-4-1-11 0,-4-7-3 0</inkml:trace>
  <inkml:trace contextRef="#ctx0" brushRef="#br0" timeOffset="39586.0482">22811 5778 2487 0,'-12'48'55'0,"8"-33"11"0,-9-4 2 0,5 3 2 0,0 5-56 0,0-5-14 0,-1 1 0 0,1-4 0 16,8-4 148-16,0-7 28 0,-4 15 4 0,4-1 2 15,4-3-106-15,0-3-22 0,0-1-4 0,-4-7-1 16,0 0-33-16,13 0-6 0,-1-4-2 0,5-7 0 15,3 4-20-15,-3-8-5 0,3 1-1 0,1-8 0 16,4-7-134-16,-1-1-26 0,1 8-6 16,-4-7-677-16,-5 3-136 0</inkml:trace>
  <inkml:trace contextRef="#ctx0" brushRef="#br0" timeOffset="40072.0296">23013 5632 2278 0,'-12'33'50'0,"8"-18"10"0,-1-4 3 0,-3-4 1 0,0 0-51 0,4 0-13 0,-4 4 0 0,8-11 0 0,0 0 132 0,-9 8 23 15,1-1 5-15,8-7 0 0,0 0-92 0,0 0-18 16,0 0-4-16,0 0-1 0,13 11-45 0,3 0 0 15,-4-4-12-15,9 1 2 16,-5-5-22-16,9 1-5 0,-4-4-1 0,8 0 0 16,-9-4-42-16,5 4-8 0,-4-3-1 0,-1 3-1 15,-3 0 41-15,-1 0 8 0,-4 0 1 0,-3-4 1 0,-1 0 55 16,0 8 12-16,-8-4 1 0,0 0 1 0,0 0 42 0,0 0 9 16,0 0 2-16,0 0 0 0,0 0-40 0,0 0-8 15,0 0-2-15,0 0 0 0,0 0-23 0,4 7-10 16,-4-7 8-16,9 8-8 0,-1-5 0 0,0 1 0 15,4 3 0-15,5-3 0 16,-1 0-32-16,-3-4 0 0,3-4 1 0,1 4 0 16,3 0-35-16,1 0-7 0,-1-4-2 0,-3-3 0 15,-5 0 7-15,5-4 0 0,-1 0 1 0,-3-4 0 16,-1 8 27-16,0-4 6 0,-3 0 1 0,-1 0 0 0,0 3 17 0,0 5 3 16,-8 3 1-16,9-4 0 0,-5 1 24 0,-4 3 4 0,0 0 2 0,0 0 0 15,0 0 55-15,0 0 11 0,0 0 3 0,0 0 0 16,0 0 5-16,0 0 2 0,12 7 0 0,-12-7 0 15,0 0-28-15,4 7-6 0,4 4 0 0,-3 0-1 16,-1-4-28-16,4 8-6 0,-4 3-1 0,4 1 0 16,0 6-16-16,-3 8-8 0,-1 4 0 0,0 3 8 15,0 4 0-15,0 7-8 0,-4 4 12 0,0-3-4 16,0-8 2-16,-4-4 0 0,4 0 0 0,-4-3 0 16,-4-1-2-16,8-3 0 0,-5 4 0 0,1-11 0 15,0-8-8-15,-4 0 0 0,4-7 0 0,-4-4 0 16,-1-3-69-16,1-8-16 0,-4-10-3 15,-1-1-1-15,5-10-71 0,0-8-15 0,-9-11-2 0,9-8-1 16,4-6-92-16,0-12-18 0,-4-10-4 0</inkml:trace>
  <inkml:trace contextRef="#ctx0" brushRef="#br0" timeOffset="40211.4442">23528 5504 2149 0,'-8'-59'47'0,"0"37"9"0,8 4 3 0,-4 3 2 0,4 8-49 0,-9 3-12 16,5 1 0-16,4 3 0 0,0 0 203 0,0 11 37 16,-4-4 8-16,4 4 2 0,8 7-145 0,1-3-29 15,-5 3-5-15,0 0-2 0,4 4-49 0,4-3-9 16,1-1-3-16,3 0 0 0,-3-3-8 0,3 0-17 15,-4-1 4-15,9-3 1 16,-5 0-108-16,1 0-22 0,-1-7-4 0,1 3-738 0,-5 1-148 0</inkml:trace>
  <inkml:trace contextRef="#ctx0" brushRef="#br0" timeOffset="41363.9974">23520 5742 962 0,'0'0'27'0,"0"0"7"0,12 0-34 0,1 3 0 0,-1-3 0 0,0-3 0 16,5 3 55-16,-1-4 4 0,1-3 1 0,3 3 0 15,1 0-42-15,0-3-8 0,-1 3-2 0,1-7 0 16,-5 8-8-16,5-1 0 0,-9 1-12 0,1-1 12 16,-5 0 52-16,-8 4 17 0,4-3 4 0,-4 3 1 15,0 0 154-15,0 0 30 0,0 0 6 0,0 0 2 16,0 0-102-16,-4-4-20 0,-9 4-4 0,9 0 0 16,-8 4-47-16,4 3-9 0,-5-3-1 0,5 3-1 15,0 4-42-15,4 0-8 0,0 3-1 0,4 1-1 16,0 0-30-16,4-1 0 0,4 5 0 0,0-5 0 15,5-3 0-15,-1-3 0 0,4-1 0 0,1 0 0 16,4-3-26-16,-1 0-5 0,1-4-1 16,3-4 0-16,-3-3-84 0,4-4-16 0,-5 3-4 0,1-3-1 15,-9 0 56-15,1-7 11 0,-5 0 2 0,-4-4 1 16,0 3 16-16,0 1 3 0,-8 0 1 0,0 3 0 0,-4 1 47 16,0-1 0-16,-1 8 8 0,1-1-8 0,-4 1 68 0,3 3 6 15,9 4 2-15,-8 0 0 0,8 0-7 0,0 0-1 16,-8 0 0-16,8 0 0 0,0 0-29 0,0 0-7 15,0 0 0-15,12 4-1 0,1 0-31 0,3-1 0 0,-3 1 0 16,-13-4 0-16,20 4 0 0,1-1 0 16,-1 1 0-16,1-4 0 0,0 4 0 0,-5-1 0 0,5 1 0 15,-9 0 0-15,0-1 0 0,-12-3-8 0,13 8 8 16,-5-1 0-16,-8-7 0 0,0 0 17 0,0 11-3 16,0-4-1-16,-4 4 23 0,0 0 4 0,0-4 0 0,-5 4 1 15,5-3-25-15,0 3-4 0,-4-4-2 0,4 0 0 16,0-7-10-16,4 0 0 0,0 0 0 0,0 0 0 31,0 0-35-31,0 0 1 0,0 0 0 0,8 0 0 0,-4-3-16 16,8-5-3-16,1 5-1 0,-1-5 0 0,0-3 6 0,5 0 0 15,-1 0 1-15,1 0 0 0,-1 4 26 0,1-4 5 0,-5 4 0 0,1 3 1 16,-1 1 15-16,0-1 0 0,-12 4-10 0,0 0 10 16,9-4 29-16,-9 4 11 0,0 0 1 0,0 0 1 15,0 0 17-15,0 0 3 0,0 0 1 0,0 0 0 16,0 0-36-16,4 8-7 0,4-1-2 0,-8-7 0 0,0 0-18 15,8 11 0-15,0-4 0 0,5-3 0 0,-1-1 0 0,5 5 0 16,-5-1 0-16,4 0 0 0,5-3 0 0,0 0 0 16,-1-1 0-16,-3 1 0 0,-1-4 0 0,1 0-11 15,3 0 11-15,-3 0-10 0,-13-4-6 0,4 1 0 16,4-5-1-16,-3 5 0 0,-9 3-3 0,0-8 0 16,4 1 0-16,0-4 0 15,0-3-4-15,-8 3-2 0,0 3 0 0,-4 5 0 0,8-8 1 0,0 3 0 16,-9 8 0-16,9 0 0 0,-8 0 25 0,-4 4 0 15,-1 3 12-15,5 1-4 0,-12 3 37 0,7 3 8 16,9 1 2-16,-4-1 0 0,0 5-12 0,-1-8-3 0,9 3 0 16,0 1 0-16,0 0-25 0,4-4-6 0,1 0-1 15,-1 0 0-15,8-4-8 0,0-3 0 0,-3 3 0 0,7-3 0 32,1-4-28-32,3-4-7 0,-3 0-1 0,-1 1-1 15,-8-1-18-15,9 0-3 0,3-3-1 0,-7 0 0 0,-13 7 37 0,8-4 7 0,4 4 2 0,-3-4 0 16,-9 4 28-16,0 0 5 0,0 0 2 0,0 0 0 15,0 0 19-15,0 0 4 0,0 0 1 0,0 0 0 16,12 4-24-16,-12-4-5 0,0 0-1 0,0 11 0 16,4-4-6-16,0 1-2 0,9-1 0 0,-13-7 0 15,0 15-8-15,8-8 0 0,4 0 0 0,-4-3 0 16,1 0 0-16,-1 3 0 0,4-7 0 0,1 0 0 16,-1-4 0-16,0 1 0 0,-3-1 0 0,3-3 0 15,4-1 0-15,-3-3-11 0,-5-3 11 0,4 3-8 16,1-4 8-16,3-3-8 0,1-1 8 0,-5-3-8 0,5 0-1 15,-1 0 0-15,5-3 0 0,-5-1 0 0,1-3-8 16,3-4-2-16,1-4 0 0,-1-3 0 16,-3 0-10-16,-5 0-3 0,1-4 0 0,-1 0 0 0,0 3 19 15,-7 5 3-15,-1-1 1 0,-4 4 0 0,8 4 17 0,-4 3 3 16,-4 4 1-16,4 0 0 0,-8 8 12 0,4 3 4 16,4 0 0-16,-4 3 0 0,-4 1-12 0,8 0-3 15,4 3 0-15,-8 4 0 0,0 0-13 0,0 0 0 16,9 18 0-16,-5 1 0 0,4 6-10 0,-8 12 10 15,-8 7-8-15,4 7 8 0,-5 11-14 0,1 1 2 0,-8-1 1 16,3-4 0-16,-3 1 11 0,8-8 0 0,-1 1 0 16,1-5 0-16,-4-7 0 0,12-3 0 0,0-4 0 15,4-4 0 1,-8-7-102-16,8 0-22 0,4 0-4 0,4-11-1005 0</inkml:trace>
  <inkml:trace contextRef="#ctx0" brushRef="#br0" timeOffset="41541.0697">24826 5339 3121 0,'16'4'68'0,"1"7"15"0,-5 3 2 0,1 1 3 0,-1 0-70 0,0-4-18 0,5 3 0 0,-5-3 0 16,5 4 42-16,3-4 5 0,5-4 1 0,0-3 0 15,-1-4-37-15,13-4-11 0,5 0 0 0,11-3 0 16,-3 0-135-16,-1 0-33 0,5-8-8 0</inkml:trace>
  <inkml:trace contextRef="#ctx0" brushRef="#br0" timeOffset="47407.6594">5012 5053 1843 0,'-24'11'40'0,"11"-3"9"16,5-8 2-16,0 3 1 0,-9-3-42 0,17 0-10 0,0 0 0 0,-8 0 0 15,8 0 114-15,0 0 21 0,0 0 4 0,0 0 1 16,0 0-86-16,8-3-17 0,9-1-3 0,12 0-1 0,-5 4-21 0,26 0-12 15,3 0 12-15,13 8-12 0,9-1 9 0,7 4-9 16,9 4 0-16,16-1 9 0,12 8-9 0,13 0 0 16,8 4-12-16,13 0 12 0,11 3 0 0,9-4 0 15,17 1 0-15,-46-8 0 16,21 1 0-16,16-1 0 0,13 0 0 0,16 1 0 0,17-5 0 0,3-3 0 16,17-3 0-16,141-1 0 0,-38-7 0 0,-20-4 0 15,-17-3 0-15,-13-4-11 0,-3 0 11 0,-8-4 16 16,-9 1-4-16,-4 3-1 0,4 3-11 0,-12 1-14 15,-17 3 3-15,0 4 1 0,-3 4 10 0,-5 3 0 0,-8 4 0 16,-5 4 0-16,-7 0 0 0,-5 3 0 0,0 0 0 16,-12 1 0-16,-4-5 0 0,-16 4 0 0,-13-3 0 15,-8 0 0-15,-9-1 12 0,-12 1-3 0,-12-4 0 16,-21 4 0-16,-12-8-9 0,-20 4 0 0,-9-4 0 0,-13 4 0 16,-15-7 10-16,-10 0 10 0,-7 3 1 0,-8-3 1 15,-1-4 41-15,-8 3 8 0,1 1 1 0,-1-4 1 16,-4 0-8-16,0 0-1 0,-4 0-1 0,0 0 0 15,0 0-38-15,0 0-7 0,0 0-2 0,0 0 0 16,0 0-16-16,0 0 8 0,0 0-8 0,0 0 0 16,0 0 0-16,0 0 0 0,0 0 0 0,0 0 0 15,0 0 0-15,0 0 0 0,0 0 0 0,0 0 0 16,0 0 15-16,0 0-4 0,0 0-1 0,0 0 0 16,0 0-18-16,0 0-4 0,4 4-1 0,4-1 0 15,1 1 13-15,-9-4 0 0,0 0 0 0,0 0 0 16,4 11 0-16,0 4 0 0,-4-1-8 0,-4 8 8 15,0 4 0-15,-5 10-9 0,1 8 9 0,-4 15-8 0,-5 11 8 16,5 3-13-16,-4 4 5 0,3 7 8 0,-3 15-9 16,3 0 9-16,1 7 0 0,0 7 0 0,3 1-8 15,1-1 8-15,-4 4 0 0,8 1 0 0,-5-1-8 0,1 0 8 16,0 7 0-16,0-3 0 0,-1-4 0 0,-3-3 0 16,-4-11 0-16,-1-1 0 0,-3 4 0 0,-9-3-8 15,0-1 8-15,-8 1 0 0,-9-1 0 0,14 5 0 16,-6-1 0-16,1 0 0 0,0-4 0 0,-4-3 0 15,8-7 0-15,0-4 0 0,4 3 0 0,0 4 0 0,1 1 0 16,7-5 0-16,-4-10 0 0,9-8 0 0,-5 0 0 16,5-7 0-16,3-7 0 0,1-1 0 0,0-3 0 0,3-7 0 15,-3-4 8-15,8-8-8 0,-4-6 0 0,4-5 0 16,-1 1 8-16,5 0-8 0,-4-8 0 0,4-3 0 16,-4-1 8-16,0-7-8 0,0 1 0 0,4-5 0 15,-4 8 9-15,0-7-9 0,-9 0 8 0,5-1-8 16,4 8 8-16,-8-7-8 0,-1 0 0 0,1-4 8 15,-5 0-8-15,5 3 0 0,-4 5 0 0,-1-1 8 16,5 0-8-16,-9 4 0 0,5-3 0 0,-9-1 0 16,0 0 0-16,1 1 0 0,-5 3 0 0,0-4 8 15,-4 4-8-15,-4-7 10 0,0 3-10 0,-4-3 10 16,-9 3-10-16,-3 4 10 0,-9-4-10 0,-4-3 10 16,0 3 0-16,0 1 0 0,-4 3 0 0,0-4 0 15,-8 4-2-15,-1-4-8 0,-7 4 12 0,-9-4-4 16,0 4-8-16,-8 0 0 0,0 0 9 0,-8 0-9 15,-4 0 0-15,-9 0 8 0,-4 4-8 0,-8-4 0 16,-8 4 0-16,0-8 9 0,-8 0-9 0,-5-3 0 0,-8 0 15 16,0-4-4-16,1 0-1 0,-5-4 0 0,-13-3 3 15,1-1 1-15,4 1 0 0,-4 0 0 0,-1 3-4 0,1 4-1 16,-8-7 0-16,7-1 0 0,5 1-9 0,0 3 0 16,-8 8 0-16,11 0 0 0,10-4 0 0,-5 0 0 15,-4 3 8-15,8 1-8 0,8-4 0 0,5 0 0 16,-1 4 0-16,5-4 0 0,8-4 12 0,4-3-2 15,0 7-1-15,8-8 0 0,5-3 2 0,7-3 0 0,9 3 0 16,8 0 0-16,1-8-3 0,7 5-8 0,4-5 12 16,5 1-4-16,12-7-8 0,4 3 0 0,4 7 0 0,9 0 0 15,3-10 0-15,9-1 0 0,4 8 0 16,0-4 0-16,4-4 0 0,0 0 0 0,4 5 0 0,8 2 0 16,-3 5 0-16,3-1 0 0,1-7-9 0,7 0 9 15,-7 0 0-15,7 4 0 0,-3-1-8 0,-1 5 8 16,5-8 0-16,-5 3 0 0,1-2 0 0,4-1 0 15,3-4 0-15,1 0 0 0,-8-3 0 0,3-4 0 16,9-7-9-16,-4-8 9 0,4-3 0 0,4-11-9 16,-4-12 9-16,8-13-8 0,8-9 8 0,1-10-8 15,-1-11 8-15,-4-15-8 0,-4-7 8 0,4-15-8 16,-8 0-6-16,0-7-1 0,0-3 0 0,-8-9 0 16,4-13 15-16,-4-5-9 0,-13-6 9 0,5-8-8 15,-1-1-4-15,1-2 0 0,-1-1 0 0,1 4 0 16,-5 4-4-16,5 21-2 0,-1 23 0 0,1 10 0 15,-1 12 8-15,5 10 2 0,-4 12 0 0,-1 18 0 0,5 14 8 16,-5 15-8-16,9 11 8 0,-13 11-8 0,9 11 8 16,4 4 0-16,0 3 0 0,-1 8-8 0,5 7 8 0,4-4 0 15,0 8 0-15,0 0-8 0,4 3 8 0,5 4-12 16,-9 0 12-16,12 0-12 16,0 0-13-16,1 7-3 0,-1 1-1 0,9-1 0 15,-9 0-23-15,0 4-4 0,1 0 0 0,-1 4-816 16,9 3-164-16</inkml:trace>
  <inkml:trace contextRef="#ctx0" brushRef="#br0" timeOffset="81778.4382">18044 579 2262 0,'-4'-18'64'0,"4"18"14"0,0 0-62 0,0 0-16 16,0 0 0-16,-4-4 0 0,0-3 152 0,-4-8 27 15,-1 4 5-15,1-7 2 0,0 7-99 0,-4-15-20 16,-1 0-4-16,-3 4-1 0,-5 8-38 0,5 3-8 16,-5-4-2-16,-8 4 0 0,-4 4-2 0,0 3-1 0,-4 8 0 15,0 3 0-15,-8 12-11 0,4-1 12 0,-9 15-12 0,5 3 12 16,4 12-4-16,-5-4 0 0,-3 11 0 0,12 0 0 15,-4-4 4-15,12 15 0 0,0-4 0 0,8 0 0 16,9-7-4-16,4 0-8 0,12-7 12 0,0 3-4 16,8-11-8-16,9 4 0 0,4-7 0 0,3 0 0 15,5-4 0-15,0-15 0 0,4 7 0 0,5-14 0 16,-1 4 0-16,-4-4 0 0,8-4 0 0,1-3 0 16,3-4-49-1,-8-4-3-15,0-3 0 0,-3-8-886 0,3 1-178 0</inkml:trace>
  <inkml:trace contextRef="#ctx0" brushRef="#br0" timeOffset="81928.7259">18176 1308 3492 0,'0'0'77'0,"0"11"16"0,0 0 3 0,-8 3 1 16,4-6-77-16,-4 2-20 0,-1-2 0 0,1 3 0 0,4 7 39 0,-4-7 4 15,4-4 1-15,-1 12 0 0,1-1-36 0,4 0-8 16,-4 8 0-16,8-4 0 15,0 11-101-15,5 4-23 0,-1-12-4 0,4 12-1365 16</inkml:trace>
  <inkml:trace contextRef="#ctx0" brushRef="#br0" timeOffset="82144.0418">18432 1018 3281 0,'-29'-18'93'0,"29"18"20"0,0 0-90 0,-9 11-23 0,5-11 0 0,4 0 0 15,0 0 61-15,0 0 8 0,13 4 2 0,3-1 0 16,5-3-55-16,12 0-16 0,0 0 0 0,8-7 8 16,0 7-103-1,4-11-20-15,5 4-4 0,-5-8-1284 0</inkml:trace>
  <inkml:trace contextRef="#ctx0" brushRef="#br0" timeOffset="82302.7614">18568 1322 3124 0,'-13'-18'88'0,"13"18"20"0,0 15-86 0,0-8-22 0,0-3 0 0,0-4 0 0,0 0 73 0,13 7 11 15,3-7 1-15,9 0 1 0,-1-7-52 0,9 3-10 16,13-3-3-16,-1-4 0 15,9-8-143-15,7-6-29 0,9-5-5 0</inkml:trace>
  <inkml:trace contextRef="#ctx0" brushRef="#br0" timeOffset="82850.3443">19791 648 3206 0,'0'0'91'0,"0"0"20"0,0 0-89 0,0 0-22 0,0 0 0 0,0-7 0 16,0 7 85-16,-4-7 13 0,4 3 2 0,-4-3 1 16,4-4-66-16,-4 4-14 0,-4-8-2 0,3 0-1 15,1 1-18-15,-8-5 0 0,0 1 0 0,3 0 0 32,-7-1-28-32,-1-10-4 0,-7 3 0 0,3-10 0 15,0 10-23-15,1-7-5 0,-1 11 0 0,1-3-1 0,-1-5 13 0,0 16 4 16,5 3 0-16,-5 0 0 0,5 3 44 0,-1 8 0 0,5 0 0 0,0 8 0 15,3 3 33-15,-3 0 3 0,4 14 1 0,4 1 0 16,0 11-27-16,0 7-10 0,-1-1 0 0,5 5 9 16,-4-4-9-16,0 4 0 0,0-1 0 0,0-3-11 15,-4 0 11-15,-1 0 0 0,1 0 10 0,-4 0-10 16,-1-4 8-16,1-3-8 0,0-4 0 0,-1-8 9 16,-3 5-9-16,4-5-9 0,-1-6 9 0,1-1-13 0,-1-14 5 15,1 3 8-15,0-14-13 0,-5 3 5 0,5-3-5 0,-5-8-1 16,1-3 0-16,-1-4 0 0,9 3-2 0,0 1 0 15,4 0 0-15,0 10 0 0,8-3 5 0,-4 11 1 16,8 0 0-16,-8 0 0 0,0 0 10 0,21 0 0 16,3 11 8-16,1-11-8 0,-4 0 12 0,3 0-1 15,-7 8-1-15,4 3 0 0,-5 3-2 0,1 1-8 16,-9 0 12-16,0-4-4 0,0 14 13 0,-4 1 3 16,-4 3 0-16,-8 4 0 0,0 4 0 0,-4 3 0 0,-5 0 0 15,-4 1 0-15,5 3-14 0,-1-11-2 0,1-1-8 16,4 1 12-16,-1 4-12 0,5-11 0 0,0-1 0 0,12 5 0 15,-4-5 0-15,4-3 8 0,4-4-8 0,5-3 0 16,-1 3 0-16,9-10-10 0,-1 3 2 0,5-11 0 16,0 0-12-16,8-11-3 0,4-8 0 0,8-6-926 15,9-1-186-15</inkml:trace>
  <inkml:trace contextRef="#ctx0" brushRef="#br0" timeOffset="83040.3117">20063 659 3419 0,'-12'0'97'0,"12"0"21"15,0 0-94-15,0 0-24 0,0 0 0 0,-4 8 0 0,4 3 70 0,-4 3 10 16,-1 8 1-16,-3 8 1 0,0 10-54 0,-4 0-12 16,-5 19-1-16,5 7-1 15,-5-4-14-15,1 0 8 0,3-7-8 0,1 7 0 16,8-7-124-16,4-11-30 0,0 4-6 0</inkml:trace>
  <inkml:trace contextRef="#ctx0" brushRef="#br0" timeOffset="83357.7911">20537 1293 2808 0,'-12'15'62'0,"3"-4"13"0,1-11 2 0,-4 0 1 0,3 3-62 0,1-3-16 0,8 0 0 0,-4 0 0 15,0 4 101-15,4-4 18 0,0 0 3 0,8 11 1 16,5-4-91-16,-1 4-19 0,4 7-3 0,1 1-1 15,-1 6-9-15,1 1 0 0,-1 3 0 0,-3-3 0 16,-5-8 0-16,-4 4 0 0,-4 4 0 0,-4 3 8 16,-4 4 6-16,-9 0 1 0,-7-4 0 0,-5 8 0 15,-4-4-15-15,-8 0 0 0,-1-11 0 0,5-7-995 16,0-1-192-16</inkml:trace>
  <inkml:trace contextRef="#ctx0" brushRef="#br0" timeOffset="83813.3972">20809 692 2606 0,'-37'4'57'0,"24"-4"12"0,1-4 3 0,0-3 1 0,-1 7-58 0,5-7-15 0,0 7 0 0,4-8 0 16,0 5 106-16,4 3 18 0,0 0 4 0,0 0 1 16,8 0-86-16,0-8-18 0,9 8-3 0,-1 0-1 15,9 0-21-15,4 8 0 0,4-8 0 0,4 11 0 16,0-4 0-16,0 4 0 0,0 0 0 0,-4 4 0 15,-4-4 0-15,-9 0 0 0,1 3 0 0,-5 5 0 16,-7-1 0-16,-5 0 8 0,-4 8-8 0,-9-8 8 16,1 19 3-16,-8-1 1 0,-9 1 0 0,-4 7 0 15,-8-7 0-15,4 7 1 0,-8-8 0 0,8 1 0 16,-4-1-4-16,4-6-1 0,8-5 0 0,5 1 0 16,3-8-8-16,9 1 0 0,0-12 0 0,8 4 0 15,4-4 0-15,4 4 0 0,4-4-10 0,9-7 10 0,4-7-9 16,4 4 9-16,-1-1-8 0,5-7 8 0,9 0 0 15,-1 4 0-15,4-4 0 0,-4-4-968 16,5 4-185-16</inkml:trace>
  <inkml:trace contextRef="#ctx0" brushRef="#br0" timeOffset="84050.4705">21410 1399 3243 0,'0'37'72'0,"0"-37"14"0,4 7 3 0,-4-7 2 0,9 4-73 0,3 3-18 0,5-3 0 0,-5 3 0 16,9 0 28-16,-5 4 3 0,5-3 0 0,-1-1 0 15,-3 0-31-15,-1 4 0 0,1-3 0 0,-5 3 0 16,-4 0 0-16,-4 3-15 0,-8 5 2 0,-4 2 0 31,-8 12-12-31,-5 4-3 0,-4 0 0 0,-8-8 0 0,-4 4 1 16,-4-4 0-16,0-3 0 0,4-8 0 0,0 0-121 15,4-3-25-15,8-8-5 0,0-7-1026 0</inkml:trace>
  <inkml:trace contextRef="#ctx0" brushRef="#br0" timeOffset="84255.6967">21995 659 3369 0,'-16'19'74'0,"8"-19"15"0,-1 7 3 0,9-7 4 0,-4 4-77 0,0 3-19 16,0 0 0-16,4-7 0 0,-8 19 54 0,8-12 7 16,0 11 2-16,-4 4 0 0,-4 4-49 0,3 0-14 15,1 3 0-15,0 7 8 0,-4 8-8 0,0 0 0 16,-1 0 0-16,1 4-8 16,-4-4-99-16,4-4-19 0,-1 0-4 0,-3-3-1336 0</inkml:trace>
  <inkml:trace contextRef="#ctx0" brushRef="#br0" timeOffset="84562.7602">22416 740 3423 0,'-37'0'97'0,"28"0"21"0,-3 7-94 0,0 4-24 0,-1-3 0 0,-11 3 0 15,3 7 53-15,-4 8 7 0,5-1 0 0,-1 12 1 16,9 3-43-16,-1 4-9 0,5 0-1 0,12 0-8 15,13 0 0-15,-1 3 0 0,9-17 0 0,8 3-9 16,4-11-21-16,0 0-4 16,4-8-1-16,0-6 0 0,5-1-9 0,-5-14-1 15,0-4-1-15,-4 0 0 0,-4-4 12 0,-4 4 2 0,-4-15 1 16,-5 1 0-16,-3-5 31 0,-5-6 0 0,-4-1 0 0,1-7 0 16,-1-3 0-16,-8 3 8 0,-4-11 0 0,-4 11-8 15,-1 0 10-15,-7 11-10 0,-5 11 8 0,-4-4-8 16,5 15 8-16,-5-3-8 0,5 10 0 0,-1 4 8 15,-4 4-69-15,9 3-15 0,3 0-2 16,9 12-816-16,4-12-163 0</inkml:trace>
  <inkml:trace contextRef="#ctx0" brushRef="#br0" timeOffset="85058.5651">23030 209 3297 0,'0'0'72'0,"0"0"16"0,0 0 2 0,0 0 3 0,0 0-74 0,0 0-19 0,0 0 0 0,0 0 0 16,0 0 34-16,0 0 3 0,16 7 1 0,5-7 0 15,-1 8-38-15,9-8 0 0,0 11 0 0,8-4 0 16,0-7-20-16,4 4 2 0,-4 3 0 0,-4-7 0 31,9 7-44-31,-18-3-9 0,-3 3-1 0,-5 1-1 16,1-5 9-16,-9 5 1 0,-8-8 1 0,0 0 0 0,0 0 50 0,0 0 12 0,-12 7 0 0,-9 0 0 15,-4 15 25-15,-3 4 8 0,3-8 2 0,-4 1 0 16,0-1 1-16,0 7 1 0,5-6 0 0,-1 6 0 16,4 5-4-16,1-1-1 0,3 4 0 0,5 4 0 15,4-1-7-15,3 1-1 0,5 7-1 0,5-4 0 16,-1 0-11-16,8-3-1 0,0 3-1 0,5 0 0 16,-5-3-10-16,9 0 0 0,-1-12 9 0,5 5-9 15,-4-5 0-15,4-6 0 0,-5-1 0 0,1-11 8 16,-1 4-8-16,-7-11 0 0,-13 0 0 0,12 0 0 15,0 0 0-15,1 0 0 0,-13 0 0 0,0 0 0 16,-4-11 0-16,-5 4 0 0,-3 0 0 0,0-1 8 0,-9 5-8 16,5-5 0-16,-5-3-8 0,5 15 8 15,-9 11-27-15,0 3 0 0,4 4 0 0,-3 11 0 16,3 3 12-16,-4 8 3 0,1 0 0 0,-1 11 0 0,4 4 25 0,-7 3 6 16,3 0 1-16,4 1 0 0,5-12-3 15,-1 4 0-15,1-15 0 0,-1 0 0 0,5-3-17 0,4-8 8 16,-9-3-8-16,1-1 0 0,-5 5 0 0,-4-12 0 15,-3-14 0-15,-5 3-1000 16,-13 4-196-16</inkml:trace>
  <inkml:trace contextRef="#ctx0" brushRef="#br0" timeOffset="97618.2661">17846 2300 2192 0,'0'0'48'0,"0"0"11"0,0 0 1 0,-4 4 1 0,-4-8-49 0,4-3-12 0,0-4 0 0,0 0 0 16,-4 0 143-16,3 0 25 0,1-4 6 0,0 4 1 15,-4 0-83-15,4-7-17 0,-4-1-3 0,-1-3-1 16,1 8-39-16,-4 6-7 0,-5-10-1 0,-3 0-1 16,3 7-8-16,-3-4-2 0,-5 4 0 0,-4 11 0 15,-4-7 0-15,-4 14 0 0,-4 4 0 0,-5 15 0 16,-7-1-13-16,-1 19 0 0,1 4 0 0,-1 11 0 15,1-1 0-15,16-3 0 0,8 4 0 0,8-1 0 16,9-10 0-16,-1-8 0 0,13 8 0 0,9-12 0 16,7 1-10-16,9-4 10 0,8 0-8 0,4-7 8 15,8-5-22-15,1 1 1 0,-1-7 0 0,8-4 0 16,1-4-113-16,4-10-22 0,-5-1-5 0</inkml:trace>
  <inkml:trace contextRef="#ctx0" brushRef="#br0" timeOffset="97892.5556">17871 2688 2851 0,'-8'0'63'0,"8"0"13"0,0 11 2 0,0 4 2 0,0-15-64 0,0 0-16 0,0 0 0 0,4 11 0 16,4 0 43-16,5 0 5 0,-5-4 2 0,8-3 0 16,-3 10-42-16,3-6-8 0,-3 3 0 0,-1 0 0 15,-4-1 0-15,5 1-9 0,-5 8 9 16,0-8-8-16,-8 7 8 0,0 0-12 0,0 1 12 0,-4-1-12 15,0 0 12-15,-9 4 0 0,5 0 0 0,-4 0-8 16,0 0 8-16,-1 4 0 0,1-8 0 0,4 0 0 16,-1 1 0-16,5-8-8 0,0 3 8 0,0-3-12 15,4 0-4-15,4 0 0 0,4-3-1 0,5-5 0 16,-1 1-12 0,9-4-3-16,3 4 0 0,5-4 0 0,4-4-79 15,8-3-16-15,5-12-3 0</inkml:trace>
  <inkml:trace contextRef="#ctx0" brushRef="#br0" timeOffset="98070.6178">18555 2443 2916 0,'0'0'64'0,"0"0"14"0,0 0 2 0,0 11 1 0,-4 0-65 0,4-11-16 16,0 0 0-16,0 0 0 0,12 0 40 0,9 3 5 15,-5 1 1-15,9-4 0 0,0 0-46 0,4-4-10 16,4 1-2-16,0-5-893 16,4 1-179-16</inkml:trace>
  <inkml:trace contextRef="#ctx0" brushRef="#br0" timeOffset="98226.8582">18572 2761 2998 0,'4'11'66'0,"0"-3"14"0,0 3 2 0,-4-11 2 0,0 0-67 0,16 0-17 0,9 0 0 0,4-8 0 16,4 5 12-16,8-5-2 0,5-3 0 0,7-7-905 15,13-4-181-15</inkml:trace>
  <inkml:trace contextRef="#ctx0" brushRef="#br0" timeOffset="98790.7111">19507 2271 2613 0,'0'0'57'0,"0"0"12"0,0 0 3 0,0 0 2 0,0 0-59 0,8 7-15 16,0-3 0-16,-4-8 0 0,-4 0 89 0,5 1 15 15,3 3 4-15,-8-4 0 0,0-7-80 0,0 4-15 16,0-8-3-16,0 4-1 0,-4 0-9 0,0-4-11 15,-1-3 3-15,1-4 0 16,0 4-43-16,-4-1-8 0,4-6-1 0,-4-12-1 16,-1 12-18-16,1-5-3 0,-4 5-1 0,4 6 0 0,-1 1 68 0,-3 0 15 15,4 7 0-15,4 3 0 0,-5 1 59 0,1 7 9 16,8 0 3-16,0 0 0 0,0 0-32 0,0 15-7 16,-4 3 0-16,0 11-1 0,0-3-22 0,4 11-9 0,-4-1 8 0,0 1-8 15,-1 7 0-15,-3 0 8 0,4 3-8 16,-4-6 0-16,4-1 13 0,-5-4-2 0,-3 1-1 0,0-8 0 15,3 1-2-15,-7-5-8 0,4 1 12 16,-5 0-4-16,5-12-8 0,-1 5 10 0,1-5-10 0,0-3 10 16,-1 0-10-16,5 0 0 0,-4-11 0 0,-1 0 0 15,1 0-13-15,0 0-5 0,-1 0-1 0,5-11 0 16,-4 7-17 0,8-3-4-16,-1 0-1 0,5 7 0 0,0 0 22 0,0 0 5 0,0 0 1 0,0 0 0 15,9 0 29-15,-9 0 7 0,0 0 1 0,20 0 0 16,-3 7 0-16,3 4 1 0,1-7 0 0,-5 7 0 15,5 3-9-15,-4 5-3 0,-1-1 0 0,1-3 0 16,-5 7 16-16,0 0 3 0,-4 7 1 0,1 0 0 16,-9-7 3-16,-4 4 0 0,-1 3 0 0,-7 4 0 15,0 4 0-15,-5-4 1 0,-3 0 0 0,3-4 0 16,1 0-18-16,-1 0-4 0,5-7-1 0,0 0 0 16,7 0-14-16,1-7 0 0,8 0 0 0,1-4-10 15,3-4-78-15,8 0-15 0,1-3-3 0,7-4-1 16,1-4-97-16,4-10-19 0,0-5-4 0,0-3-1 0</inkml:trace>
  <inkml:trace contextRef="#ctx0" brushRef="#br0" timeOffset="99292.1838">19837 2080 3074 0,'0'0'68'0,"0"0"13"0,0 0 3 0,0 0 3 0,0 7-70 0,0-7-17 0,0 0 0 0,8 8 0 16,0-1 29-16,4 4 3 0,1-4 0 0,-1 4 0 15,5-7-32-15,-1 7 0 0,5 0 0 0,-5-4 0 16,5 4 0-16,-1-3 0 0,-3 3 0 0,-1-8 0 16,-7 5-12-16,-1-1 4 0,0 0 8 0,-8 4-13 15,-4 8 13-15,0-8-9 0,-4 3 9 0,-1 5-8 16,-7 3 8-16,-1-1 0 0,-3 1 0 0,3 4 0 0,1-8 0 16,-5 1 9-16,5-1-9 0,7 0 0 0,-3 1 0 0,8-1 0 15,0-3 0-15,4 3 0 0,0-3 0 16,8-4 0-16,-4 3 0 0,4-3-9 0,5 0 9 0,-1 4 0 15,5-1 0-15,-5-6 0 0,4 6 0 0,1 1 0 16,-1-8 0-16,1 4 0 0,-1-3 10 0,-3-1-2 16,-1 0-8-16,0 1 12 0,-3-5 12 0,-9 5 3 15,0-1 0-15,-4 8 0 0,-5-12 10 0,1 12 3 16,-8-4 0-16,-1 4 0 0,-3-4-21 0,-5 3-4 16,4 1-1-16,1-1 0 0,-5 1-14 0,0 7 0 15,9-15 0-15,-1 8 0 16,9 0-109-16,-4-8-15 0,8-3-4 0,4-4-816 0,4 7-164 15</inkml:trace>
  <inkml:trace contextRef="#ctx0" brushRef="#br0" timeOffset="99497.4662">20257 2944 3031 0,'0'0'67'0,"0"0"13"0,0 0 4 0,0 15 0 0,0-4-67 0,0-11-17 0,8 11 0 0,-8-11 0 15,8 15 37-15,5-1 4 0,-1 1 1 0,4-8 0 16,-3 4-33-16,-1-4-9 0,-12-7 0 0,13 15 0 16,-5-4 0-16,-4 0 0 0,-8 0 0 0,-4 4 0 15,-5-4 0-15,-3 3 0 0,-13 8 0 0,0-11 0 16,-4 8-72-16,0-1-13 0,-4-7-3 0,4 4-1236 16</inkml:trace>
  <inkml:trace contextRef="#ctx0" brushRef="#br0" timeOffset="99978.5526">20784 2205 3024 0,'0'0'67'0,"0"0"13"0,0 0 4 0,0 0 0 0,0 0-68 0,-4 14-16 0,4-3 0 0,-4 8 0 16,0-8 50-16,0 11 6 0,0 7 2 0,-5 7 0 15,1-6-42-15,-4 6-16 0,8-3 11 0,-5 4-11 16,5 0 0-16,0-8 8 0,4 0-8 0,0 0 0 16,4 1 0-16,4-12 0 0,1 0 0 0,7 1-10 15,1-5-3-15,3 1-1 0,-3 0 0 0,3-8 0 16,1-3 2-16,-5 3 1 0,1 0 0 0,-1-7 0 16,-16 0 11-16,21 11-8 0,-5-7 8 0,-16-4-8 15,0 0 8-15,13 15 0 0,-1-8 0 0,-8 4 0 0,-8 3 8 16,0 1-8-16,-4 0 8 0,-9 3-8 0,5 0 10 15,-9 1-2-15,1-1-8 0,-9 4 12 0,4 0-12 16,-4-4 9-16,1-3-9 0,-1 0 8 16,4-8-58-16,4 0-12 0,5 4-2 0,-1-11-1 15,1-11-145-15,8-3-29 0,4-1-5 0</inkml:trace>
  <inkml:trace contextRef="#ctx0" brushRef="#br0" timeOffset="100110.487">20887 2347 2844 0,'0'0'63'0,"-4"11"13"0,4-11 2 0,-8 8 1 0,0 3-63 0,8-11-16 0,0 0 0 0,4 11 0 16,-4 0 74-16,8 0 12 0,4 0 2 0,9-4 1 16,-1 0-67-16,9 1-14 0,0 3-8 0,8-8 10 31,4 5-80-31,-4-8-16 0,5 7-3 0,-1-7-1235 0</inkml:trace>
  <inkml:trace contextRef="#ctx0" brushRef="#br0" timeOffset="100327.3883">21262 2977 3304 0,'0'0'94'0,"0"0"19"15,0 0-90-15,0 0-23 0,0 0 0 0,0 0 0 16,0 8 64-16,4 3 8 0,9-4 1 0,-1 4 1 16,0 0-46-16,5-4-10 0,-5 4-2 0,-4-4 0 0,5 4-6 0,-5 4-2 15,-4-8 0-15,-4 8 0 0,-4 0-8 0,-8 7 0 16,-5 3 0-16,-4-3-11 0,-3 4 3 0,-1 0 0 15,-4-4 0-15,0 7 0 16,1-7-82-16,3 0-16 0,0-4-3 0,0-7-861 16,9 0-172-16</inkml:trace>
  <inkml:trace contextRef="#ctx0" brushRef="#br0" timeOffset="100934.6339">21785 2402 1846 0,'0'0'40'0,"0"0"9"0,0 0 2 0,0 0 1 0,9-3-41 0,-9 3-11 0,4-8 0 0,0 1 0 15,0 0 113-15,-4 7 21 0,4-8 4 0,-4 5 1 16,0-8-24-16,0 11-5 0,0 0-1 0,0 0 0 16,0 0-25-16,-4-8-4 0,0 1-2 0,-4 3 0 15,3 4-22-15,5 0-5 0,-4 0-1 0,-8 4 0 16,8 3-29-16,-9 12-5 0,1-8-2 0,0 11 0 0,-1 0-14 15,-3 3 0-15,-5 1 0 0,5 3 0 0,-5 4 0 16,5 0 0-16,-1 4 0 0,-3-4 0 0,3 0 0 16,1 0 0-16,7 0 0 0,-3 3 0 0,4-6 0 0,4-1 0 15,0 0 0-15,4 0 0 0,0-10 0 0,8 6 0 16,0 5 0-16,4-8 0 0,1-4 0 0,3 4 0 16,1-4 0-16,-1-3 0 0,1-1 0 0,-1-3 0 15,1-3 0-15,-5-1 0 0,5 0 0 0,-1 1 0 16,-4-5 0-16,5 1 0 0,-5-4 0 0,1-4 0 15,3 1 0-15,-4-8 0 0,5 0 0 0,-1-8 0 0,1-6-8 16,-1-4 8-16,5-1-20 0,0 5 0 0,-5-8 0 16,5 11 0-1,-1-11-14-15,-3 7-3 0,-9 0-1 0,4 8 0 0,-3 4 17 0,-5-1 3 0,-4 0 1 0,-4 8 0 16,-1-4 17-16,-3 4 12 0,-4-1-1 0,-5 5-1 16,1-5 18-16,-1 5 4 0,-3-5 1 0,-1 5 0 15,1-1-6-15,3 0-2 0,-3 1 0 0,7-1 0 16,1 0-13-16,-1 1-2 0,9 3-1 0,4 0 0 31,0 0-85-31,0 0-18 0,0 0-3 0</inkml:trace>
  <inkml:trace contextRef="#ctx0" brushRef="#br0" timeOffset="101408.6328">22428 2882 2966 0,'0'15'65'0,"4"-4"14"0,-4 7 2 0,0-11 3 0,0 1-68 0,0 3-16 0,4 3 0 0,0 1 0 16,5 0 48-16,-1-1 7 0,0 1 1 0,4 3 0 16,1-11-41-16,-1 8-15 0,1 3 11 0,-1-3-11 15,0 0 8-15,-8-1-8 0,1 1 0 0,-1 3 0 16,-4 1 0-16,-4-8 8 0,-5 7-8 0,-3 4 0 16,-5-4 0-16,5 1-8 0,-9-1 8 0,5-4-13 15,-5 1-123-15,1-4-24 0,-1-4-4 0,1-3-676 16,3-4-136-16</inkml:trace>
  <inkml:trace contextRef="#ctx0" brushRef="#br0" timeOffset="101712.7946">22646 2417 2874 0,'-33'0'81'0,"21"0"19"0,-4 7-80 0,3 1-20 15,1-5 0-15,4 1 0 0,8-4 77 0,0 0 12 0,4 11 3 0,8-4 0 16,5 1-73-16,7-1-19 0,9 4 0 0,8-4 0 16,9 4 0-16,3-3 0 0,1-5 0 0,0 5 0 15,-9-1-8-15,0 0 8 0,-4-3 0 0,-3 0 0 16,-6-1-20-16,-3 5 4 0,-4-8 0 0,-8 7 0 16,-1 0 16-16,-8-3-10 0,-8-4 10 0,0 14-8 15,-4 5 8-15,-4 3 16 0,-4 7-4 0,-9 0-1 16,0 12-1-16,-3 6 0 0,-1 4 0 0,0 4 0 15,0 0-10-15,5-7 0 0,3-4 0 0,1-4 0 16,4-3-61 0,7-1-15-16,1-6-2 0,4-5-790 0,4 1-157 0</inkml:trace>
  <inkml:trace contextRef="#ctx0" brushRef="#br0" timeOffset="101952.8575">23227 3197 3199 0,'0'0'91'0,"0"0"19"0,0 0-88 0,0 0-22 15,0 0 0-15,4 11 0 0,5 0 48 0,-1 0 6 16,4-4 1-16,5 4 0 0,-1 0-41 0,5 4-14 16,-5-4 9-16,5 0-9 0,-5 7 0 0,-11-11 0 15,-1 4 0-15,0 4 0 0,0-4 0 0,-4 7 0 16,-8-3 0-16,-9 3 0 0,-3 1 0 0,-5 3-9 15,-4-8 9-15,-4 8-10 16,0-7-65-16,4 0-13 0,0-1-2 0,5-7-825 16,-1 1-165-16</inkml:trace>
  <inkml:trace contextRef="#ctx0" brushRef="#br0" timeOffset="102220.6904">23771 2531 3270 0,'-20'-11'93'0,"20"11"19"0,0 0-89 0,0 0-23 0,0 0 0 0,0 0 0 16,0 0 80-16,-5 7 11 0,1 4 2 0,-4 0 1 15,0 3-62-15,-4 5-13 0,-1 6-3 0,-7 5 0 16,3 6-16-16,-4 5 0 0,1 6 0 0,3-3 0 16,1 0-10-16,4 0-2 0,3-4-1 0,9-3 0 15,4-4-23-15,5-4-5 0,-1-3-1 0,4-8 0 16,5 0 14-16,3 1 4 0,1-5 0 0,4-3 0 15,-1-3 10-15,5-5 2 0,0 1 1 0,12-4 0 16,-4-4 3-16,9 1 0 0,3-5 0 0,1 1 0 16,3-4-159-16,1 4-31 15,-5-4-6-15</inkml:trace>
  <inkml:trace contextRef="#ctx0" brushRef="#br0" timeOffset="102410.3561">23936 2542 3120 0,'-49'11'88'0,"49"-11"20"0,8 7-86 0,0 4-22 16,-4 3 0-16,0 5 0 0,-8 3 76 0,4 7 10 0,-4 8 2 0,0 7 1 15,-4 3-59-15,-5 4-12 0,9 4-2 0,-4-3-1 16,4-5-15-16,0 8 0 0,4-11 0 0,4 0 0 31,0-4-148-31,4 1-30 0,0-8-6 0,1 0-1133 0</inkml:trace>
  <inkml:trace contextRef="#ctx0" brushRef="#br0" timeOffset="102887.7535">24332 1967 2858 0,'-13'3'63'0,"13"-3"13"0,8 8 2 0,-8-8 2 0,9 0-64 0,-1 7-16 0,-8-7 0 0,12 11 0 16,1-7 15-16,7 7-1 0,5-4 0 0,0 8 0 15,3-4-14-15,10 3 0 0,3-6 0 0,0 3 0 16,0-4-20-16,-8 4-1 0,8-8 0 0,-4 5 0 16,-8-1-8-16,-4-7-2 0,-4 4 0 0,-9-1 0 15,0-3 22-15,-12 0 9 0,-4 0-8 0,-4 0 8 0,-4 11 0 16,-5-7 19-16,-4 7-3 0,-7 4-1 0,-5-1-7 0,4 5 0 16,4-1-8-16,-4 4 12 0,0 4-2 0,5 3-1 15,7 0 0-15,1 0 0 0,3 8-9 0,5-4 0 16,0 4 9-16,8-1-9 0,0-3 0 0,4 0 0 15,-4 0 0-15,8 4 8 0,5-4-8 0,-1-4 0 16,0 4 0-16,1 0 0 0,-1-11 0 0,5-4 0 16,3 4 8-16,-7-7-8 0,-9-1 8 0,8-3-8 15,-4-3 8-15,5-1-8 0,-13-7 8 0,0 0-8 16,0 0 10-16,0 0-10 0,0 0 19 0,0 0-3 0,-5-11 0 16,1 7 0-16,8 1-4 0,-4 3 0 0,-12-11-1 15,0 0 0-15,-1 3-11 0,5 5 0 0,-8-1 0 0,3 8 8 16,-3-1-8-16,-1 12 0 0,9 0 0 0,-4 14-11 15,-9 15 36-15,1 0 7 0,3 11 2 0,1-4 0 16,-9 8 34-16,0 7 6 0,0 3 2 0,-3 1 0 16,7 3-38-16,-4-3-7 0,1-1-2 0,3-10 0 15,0-4-17-15,5-4-4 0,-1 0-8 0,5-11 12 16,0-10-4-16,-1-1 0 0,5-7-8 0,0-4 12 16,-9 1-72-16,5-5-14 15,-9 1-3-15</inkml:trace>
  <inkml:trace contextRef="#ctx0" brushRef="#br0" timeOffset="142209.9316">1313 919 2068 0,'0'-44'59'0,"0"30"12"0,4 10-57 0,-4 4-14 0,-13 0 0 0,13 0 0 16,0 0 144-16,0 0 27 0,-4-7 5 0,4 7 0 15,0 0-68-15,0 0-15 0,-12-4-2 0,12 4-1 16,-4-7-26-16,4 7-4 0,-13 0-2 0,1 0 0 15,0 7-18-15,8 12-3 0,-9-1-1 0,1 18 0 16,-5 8-24-16,5 15-12 0,0 11 10 0,-5 10-10 16,9 12 0-16,4 6 0 0,4 5 0 0,4-4 0 15,8-8-24-15,1-10 3 0,3-11 0 0,5-8 0 16,-5-7-23-16,17 0-4 0,-4-22 0 16,8 0-1-16,-4-11 9 0,4-8 1 0,-8-7 1 15,0-7 0-15,0-3 23 0,-5-4 5 0,5-8 1 0,-8 0 0 0,-1-10 9 16,1-1 0-16,0-18 8 0,-5-4-8 0,-4-14-12 0,5-7-8 15,-5-5 0-15,5 8-1 0,-5 8-3 0,5 7-1 16,-5 10 0-16,0 12 0 0,1-4 7 0,3 11 2 16,-12 11 0-16,5 7 0 0,3 4 16 0,-12 0 0 15,4 15 0-15,8 3 0 0,-12 1 46 0,4 10 13 16,5 4 2-16,-9 7 1 0,-9 12-6 0,5-5 0 16,4 4-1-16,-8-3 0 0,4 3-24 0,0-7-5 0,-4-4-1 15,8 1 0-15,8-12-25 0,-4 0 0 0,0-3 8 0,4-8-8 31,5 1-21-31,3-5-7 0,-3-3 0 0,3-7-1 16,-4 0-22-16,1-4-4 0,3 0-1 0,-3-8 0 16,3-3 0-16,-4-3 0 0,1-5 0 0,3 1 0 15,-3 0-15-15,-9-8-3 0,8 4-1 0,-8 4 0 16,9-1 37-16,-5 5 7 0,-8 3 2 0,4-4 0 0,0 4 29 0,4 4 13 0,-8 3-1 0,0 4 0 16,0 0 20-16,0 0 3 0,0 0 1 0,13 0 0 15,-5 4 3-15,-8-4 1 0,12 7 0 0,1 4 0 16,-5 0-13-16,8 0-3 0,-12 0 0 0,5 7 0 15,-5-10-14-15,0 3-10 0,4 0 12 0,-4-4-12 16,-4-7 10-16,9 7-10 0,-9-7 8 0,0 11-8 16,0-11 0-16,4 8-12 0,-4-8 0 0,0 0 1 15,0 0-19-15,8-8-4 0,8-3-1 0,-3-3 0 16,-5 3-8-16,4-15-1 0,9-3-1 16,-5 3 0-16,1-10-6 0,-1 10-1 15,-3 0 0-15,3 12 0 0,5-1 52 0,-13 4 0 0,4 4 0 0,1 7 9 0,-5 7 58 16,0 8 11-16,1 7 2 0,3-4 1 0,-12 8-3 0,4 3-1 15,0 0 0-15,4 0 0 0,-8-7-49 16,13 4-9-16,-1-4-3 0,-4 4-860 16,1-8-172-16</inkml:trace>
  <inkml:trace contextRef="#ctx0" brushRef="#br0" timeOffset="142627.1268">2821 1923 3027 0,'-13'-30'86'0,"13"30"18"0,0 0-83 0,-8 4-21 0,-4-4 0 0,-5-4 0 16,5-3 91-16,-1-4 13 0,1 0 4 0,0 0 0 16,-5 0-81-16,1 0-16 0,-5 4-3 0,5 0-8 15,-1 3 0-15,1 4 0 0,-1 4 0 0,5 7 0 16,-1 3 0-16,-3 8 0 0,-9 11-13 0,9 0 5 15,3-4-2-15,5 8 0 0,4-8 0 0,0 8 0 16,4-4 10-16,8-4-13 0,5 0 5 0,-1-3 8 16,4 0-27-16,-3-1 3 0,3-14 0 0,5 0 0 15,-9-3-8-15,9-8-2 0,-5-8 0 16,5-6 0-16,-1-5-6 0,5-6 0 0,4-12-1 16,-4-7 0-16,-5-11-16 0,5-18-3 0,0-8-1 0,4-25 0 15,-9-15-181-15,5-3-36 0,0-12-7 0,-5 8-2 16,1 11 96-16,-9 22 19 0,-4 29 4 0,1 18 1 15,-9 15 279-15,0 8 55 0,-9 14 11 0,5 11 2 0,0 7 77 0,4 22 15 16,-12 4 4-16,4 15 0 0,-1 7-149 0,1 7-30 16,4 11-5-16,-4 1-2 0,4 3-52 0,4 7-10 15,0 0-3-15,0 4 0 0,0-19-25 0,4 5 0 16,4-12 0-16,-4-4-914 16,4 1-183-16</inkml:trace>
  <inkml:trace contextRef="#ctx0" brushRef="#br0" timeOffset="142799.2331">3113 1904 3272 0,'0'37'72'0,"0"-30"16"0,0-7 2 0,0 0 1 0,0 0-73 0,-4 15-18 0,4 0 0 0,0 3 0 16,0-18 54-16,-8 7 7 0,8 8 2 0,8 0 0 15,-8 3-51-15,0-3-12 0,4 3 0 0,4 0 0 16,1-3-94-16,-1-1-18 15,4-6-4-15,0-1-1321 0</inkml:trace>
  <inkml:trace contextRef="#ctx0" brushRef="#br0" timeOffset="142950.0649">3059 1546 3078 0,'-20'62'68'0,"12"-48"13"0,-5 1 3 0,5-8 3 15,-4 1-70-15,12-8-17 0,-13 0 0 0,13 0 0 0,0 0 65 0,0 0 10 16,0 0 1-16,0 0 1 0,4-8-62 0,5-3-15 15,3 4 0-15,5 0 0 16,7-4-101-16,-7 0-21 0,7 4-4 0,5-12-790 16,4 8-159-16</inkml:trace>
  <inkml:trace contextRef="#ctx0" brushRef="#br0" timeOffset="143265.6512">3336 1732 3132 0,'-13'-14'89'0,"9"21"19"0,4 11-87 0,-8 8-21 15,0-15 0-15,8 7 0 0,-5-3 79 0,1 3 11 0,4 4 2 0,0 0 1 16,0 0-73-16,4 4-20 0,1-8 0 0,3 0 0 16,0 1 0-16,0-1 0 0,5-3 0 0,-1-1 0 31,0 1-93-31,-3-8-12 0,-9-7-3 0,16 0 0 0,-8 0-44 16,1-7-10-16,-5-4-2 0,4 0 0 15,-8-7 89-15,0-4 18 0,0-8 3 0,-8 5 1 0,-1-16 42 0,5 8 11 0,-4-3 0 16,0 3 0-16,0-4 91 0,-1 8 20 0,5 3 4 0,4 8 1 15,-8 0 18-15,4 3 4 0,4 0 1 0,0 8 0 16,0 7-52-16,0 0-11 0,0 0-1 0,12-7-1 16,1 7-54-16,3 0-12 0,-4 0-8 0,9-8 12 15,0 5-12-15,-1 3 0 0,5 0 9 0,-4-4-9 16,-1 1-104-16,9-5-26 0,-8 1-5 16,7-4-1236-16</inkml:trace>
  <inkml:trace contextRef="#ctx0" brushRef="#br0" timeOffset="143551.614">3558 1904 3002 0,'0'19'66'0,"0"-12"14"0,-8 4 2 0,8-7 2 0,0-4-67 0,0 0-17 16,0 0 0-16,0 0 0 0,0 0 35 0,12-4 3 0,5-3 1 16,3-1 0-16,-7 5-30 0,15-12-9 0,-11 0 0 0,4 4 0 15,3-7 0-15,1 0 0 0,0 0 0 16,-5-4-9-1,5-4-43-15,-13 4-9 0,-3-4-2 0,3 1 0 16,0-1-23-16,-3 0-5 0,-9-3-1 0,0 11 0 0,-9-8 64 0,-3 15 12 0,-5-3 2 0,1 10 1 16,-9-11 73-16,5 15 16 0,-5 4 2 0,0 0 1 15,5 3-3-15,-5 11-1 0,8 8 0 0,-11 10 0 16,15-10-32-16,-7 3-7 0,11 1 0 0,-3 3-1 16,12-4-27-16,-8 4-8 0,16-4 0 0,-4-3 0 15,9-1 0-15,3 5-16 0,0-12 2 0,5 0 0 16,8 4-102-1,-8-7-20-15,3-11-4 0,5-4-712 0,8 3-144 0</inkml:trace>
  <inkml:trace contextRef="#ctx0" brushRef="#br0" timeOffset="143777.2998">4168 1622 3265 0,'-21'11'72'0,"5"-3"14"0,3 21 3 0,-3-11 3 0,4 1-73 0,-9-12-19 16,0 4 0-16,5-7 0 0,-5 3 57 0,1 0 8 15,-1 1 2-15,0-5 0 0,9 12-53 0,-4-8-14 16,3 4 0-16,5 8 0 0,0-12-9 0,4 11-7 16,0 0-2-16,-1 1 0 15,10 3-36-15,-1 0-7 0,16 0-2 0,-7 3 0 16,3-17-18-16,1 10-4 0,7-3-1 0,-3-4 0 16,4-4 31-16,-1-3 7 0,-3-1 0 0,4-3 1 0,-1-3 23 0,-3-1 5 15,0-7 1-15,7 0-783 16,1-7-157-16</inkml:trace>
  <inkml:trace contextRef="#ctx0" brushRef="#br0" timeOffset="143957.339">4069 1271 2889 0,'-21'-7'82'0,"9"7"18"0,4 7-80 0,-1 4-20 0,9 0 0 0,0-11 0 15,0 0 99-15,0 0 16 0,0 0 3 0,9 11 1 16,11 4-89-16,-7-12-18 0,16 5-3 0,-1-1-1 15,5-7-8-15,4 0 0 0,5 0 0 0,3-11 0 16,8 4-73-16,-3-8-7 0,3 4-2 0,-7 0-826 16,-1-4-166-16</inkml:trace>
  <inkml:trace contextRef="#ctx0" brushRef="#br0" timeOffset="144188.9721">4419 938 3038 0,'0'0'67'0,"-12"11"13"0,4 0 4 0,-9-8 1 0,5-3-68 0,-1 11-17 15,5 8 0-15,0-1 0 0,0 4 67 0,3 11 9 16,-3 4 3-16,0 10 0 0,0 4-63 0,4 12-16 16,-5 10 0-16,5 0 0 0,-4 15 0 0,0-7 0 15,4-1 0-15,0-7 0 16,4 1-64-16,4-16-15 0,0 1-3 0,4-12-1 16,0 1-71-16,5-8-14 0,-1 0-4 0,4-7-620 15,-3-22-125-15</inkml:trace>
  <inkml:trace contextRef="#ctx0" brushRef="#br0" timeOffset="144767.81">4452 1806 3096 0,'-33'43'68'0,"25"-24"15"0,4-5 2 0,0 8 1 0,0-3-69 0,-5-8-17 0,9 3 0 0,9 1 0 16,-9 0 61-16,8-8 9 0,0 4 2 0,8-7 0 15,9 3-58-15,8-3-14 0,0-8 0 0,4 0 0 16,4-3 0-16,1-4 0 0,-5-7 0 0,4 3 0 15,-4-7-27 1,-4 0-5-16,-4-7 0 0,0 3-1 0,-13 1-31 16,9 3-5-16,-17-11-2 0,-4 0 0 0,4 0 29 0,-12 3 6 0,-4 12 0 15,0 11 1-15,-13-8 51 0,1 11 11 0,-9 4 1 0,0 0 1 16,-4 11 11-16,-4 4 3 0,-4 7 0 0,4 4 0 16,4-8 5-16,4 8 0 0,-4-8 1 0,12 4 0 15,5 0-18-15,-5-4-4 0,13-3-1 0,4 3 0 16,8 4-26-16,0 0 0 0,8 0 0 0,1 0 0 15,3 4 0-15,1-4 0 0,-1 0 0 0,9 3-11 16,0-3-22-16,3 4-5 0,-7-8-1 0,0 0 0 16,8-10-15-16,-9 3-3 0,5 0-1 0,0-8 0 15,-5-3 36-15,1-3 7 0,-1-5 2 0,-3-3 0 0,-1 0 13 0,1 0 0 16,-5-3 0-16,5 3 0 0,-5-7 17 0,0-8-3 16,5 4-1-16,-13 4 0 0,4 3-3 0,-4 4-1 15,-4 7 0-15,0 4 0 0,-12 4 2 0,0 7 0 16,-5 0 0-16,1 11 0 0,-13 0-1 0,4 11 0 0,0 3 0 15,5 1 0-15,-5 0 11 0,9-1 3 0,-1-10 0 16,13 0 0-16,0-4-9 0,8 3-2 0,0-14 0 16,13 0 0-16,-5-4-13 0,9-10 0 0,3-5 0 0,9-10 0 15,4-7 0-15,4-5-12 0,5-6 3 0,-1-5 0 32,9-3-29-32,-1-7-6 0,5 0 0 0,-9-4-1 15,5-15-21-15,-5-3-4 0,-3-11-1 0,-5-4 0 16,0 0-4-16,0-7-1 0,1 0 0 0,-10-8 0 15,-3 4 37-15,-4 1 7 0,-8 13 2 0,-5 16 0 0,-4 6 61 0,-8 16 12 0,0 10 2 0,-16 1 1 16,7 14 47-16,-3 7 10 0,0 15 1 0,-5 11 1 16,1 7-30-16,-5 26-7 0,1 19 0 0,3 21-1 15,-8 15-24-15,5 18-5 0,-1 7-1 0,5 8 0 16,3 0-11-16,5-8-2 0,4-6-1 0,4-9 0 16,4-6-45-16,4-8-9 0,9-3-1 15,-1-8-966-15,13-7-193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1T21:11:18.486"/>
    </inkml:context>
    <inkml:brush xml:id="br0">
      <inkml:brushProperty name="width" value="0.05292" units="cm"/>
      <inkml:brushProperty name="height" value="0.05292" units="cm"/>
      <inkml:brushProperty name="color" value="#FF0000"/>
    </inkml:brush>
  </inkml:definitions>
  <inkml:trace contextRef="#ctx0" brushRef="#br0">3892 7269 2714 0,'0'0'60'0,"0"0"12"0,0 0 2 0,-4-4 2 0,0-7-60 0,4 11-16 0,0 0 0 0,-13 4 0 0,-3-1 53 0,3 1 8 15,13-4 2-15,-12 7 0 0,-9 12-25 0,-3-1-5 16,-1 8-1-16,-4 3 0 0,-4 7-8 0,4 16-1 16,-8 6-1-16,4 8 0 0,-8 15-2 0,4-1-1 15,4 1 0-15,4 3 0 0,9 4-6 0,3-4-1 16,13 0 0-16,4-7 0 0,4 4-12 0,8-12 0 16,13-3 0-16,-4-11 0 0,8-3-16 0,4-9-2 15,12-6-1-15,-4-8 0 16,0-3-60-16,5-4-12 0,7-4-2 0,1-7-791 15,3-11-159-15</inkml:trace>
  <inkml:trace contextRef="#ctx0" brushRef="#br0" timeOffset="1029.3909">4230 7708 2658 0,'-13'-44'76'0,"13"40"15"0,-12 15-73 0,4 0-18 16,4 0 0-16,-1-3 0 0,-3-1 118 0,8-7 20 15,0 0 4-15,0 0 1 0,0 0-84 0,0 0-17 16,8 0-3-16,9 0-1 0,-1 0-38 0,5 4 0 15,4-1 0-15,8 5 0 0,-5-1 0 0,1-3 0 16,-4 3 0-16,12-3-8 0,-4-1 8 0,-4 5 0 16,0-1 0-16,0 4-8 0,-17 0-1 0,4 4 0 15,-3-8 0-15,-5 0 0 0,-12 4 9 0,0 0-13 0,-4 8 5 16,-13 2 8-16,0 1 0 0,-7 0 0 0,-1 4 0 16,0 3 0-16,-4-7 0 0,4 4 0 0,8-4 0 15,-3 0 0-15,7-4 0 0,5-3 0 0,4-4 0 0,-1 0 0 16,5 3 8-16,4-6-8 0,0-8 8 0,4 11-8 15,5 0 0-15,3 0 8 0,4 3-8 0,-7-3 0 16,11-7 0-16,-3 7 0 0,8 0 8 0,3 4-8 16,-7-1 0-16,4-3 0 0,-9 0 9 0,9-3-9 15,0-1 13-15,-5 0-1 0,1 1-1 0,-9-1 0 16,5 0 1-16,-13 1 1 0,0-1 0 0,0 4 0 16,-8 3 9-16,4 1 2 0,-8 0 0 0,-13 3 0 15,5 0-4-15,-1 4-1 0,5 0 0 0,-13 0 0 16,4 4-19-16,1-4 10 0,-1-4-10 0,5-3 8 15,-5-4-26-15,5 3-6 0,-1-6 0 0,5 3-1 16,-1-8-112-16,9-3-23 0,-4-3-4 0,8 3-728 16,0 0-147-16</inkml:trace>
  <inkml:trace contextRef="#ctx0" brushRef="#br0" timeOffset="1225.2154">4909 8345 3088 0,'13'66'68'0,"-9"-44"15"0,0 0 2 0,0-7 1 0,0 3-69 0,0 0-17 16,0-3 0-16,1 0 0 0,3-8 80 0,-8 0 13 16,4 4 3-16,0 0 0 0,0 0-62 0,-4-3-12 0,0 2-2 0,-4 5-1 15,0-4-19-15,0 7 0 0,-4-3 8 0,-5 0-8 32,-3 3-46-32,-1 4-13 0,1 0-2 0,-17-4-1 15,8 1-133-15,-4-1-26 0,-4-3-6 0</inkml:trace>
  <inkml:trace contextRef="#ctx0" brushRef="#br0" timeOffset="1789.3242">5692 7558 2736 0,'-16'-4'60'0,"16"4"13"0,0 0 3 0,-4 19 0 0,4-19-61 0,-9 11-15 16,9-11 0-16,-8 7 0 0,-4-3 116 0,-1-1 20 0,5 5 4 0,-4-1 0 15,-5 0-81-15,1 8-17 0,-1 3-3 0,-3 8-1 16,-1 10-25-16,-4 12-5 0,1 3 0 0,-1 15-8 16,0 4 0-16,1 3 0 0,3 4 0 0,5-4 0 15,3 0 0-15,9-7 0 0,8-4 0 0,4-3 0 16,1-8-8-16,11-7 8 0,5-3-13 15,-4-9 5-15,-1-2-6 0,9-8-1 0,-4-4 0 0,4-7 0 16,-5-11 4-16,9 0 1 0,-4-4 0 0,4-10 0 16,-12-1-10-16,-1-7-1 0,-3-7-1 0,-1-4 0 31,-3-4-15-31,-1-7-3 0,-4-7-1 0,-4 0 0 0,-8 0-18 16,4 10-3-16,-16 5-1 0,-1 14 0 0,-3 7 35 0,-9 4 6 0,-4 7 2 0,-4 8 0 15,0 3 28-15,0 12 7 0,-1 3 1 0,1 3 0 16,0-3 8-16,13 4 1 0,-1-4 1 0,13 3 0 15,-1-6-26-15,5-1 0 0,8 0 0 0,0-3 0 16,8 7-150-16,9-4-35 16,-1-10-7-16,5-5-2 0</inkml:trace>
  <inkml:trace contextRef="#ctx0" brushRef="#br0" timeOffset="2030.9205">5964 8499 3110 0,'4'18'68'0,"5"-3"15"0,3 0 2 0,0-4 3 0,1-4-71 0,3 0-17 0,5 1 0 0,-5 3 0 16,5-4 52-16,-1 0 6 0,1 4 2 0,-5 0 0 16,1 4-37-16,-5-1-7 0,-3-3-2 15,-1 4 0-15,-4-4-6 0,-8 11 0 0,0 0-8 0,-5 4 12 16,-7-1-4-16,-5 5 0 0,-8-1-8 0,-3 4 12 31,-10 3-44-31,-3-6-10 0,0-1-2 0,-5 0-944 0,9-7-190 16</inkml:trace>
  <inkml:trace contextRef="#ctx0" brushRef="#br0" timeOffset="2521.9441">6656 7876 2564 0,'0'-29'72'0,"0"29"17"0,0 0-71 0,0 11-18 15,0-11 0-15,0 0 0 0,0 0 126 0,0 0 22 0,0 0 4 0,9 8 0 16,-5 2-59-16,-4 5-12 0,0 0-2 0,0 7-1 16,-4 0-34-16,-5 3-6 0,1 5-2 0,-8 3 0 15,-1 11-22-15,1-1-5 0,-5 5-1 0,0 0 0 16,5-4-8-16,4 0 0 0,3-4 0 15,5 0 0-15,4-7-18 0,4-4-2 0,0-3-1 0,9-4 0 16,-5 0-1-16,9 0 0 0,-1-7 0 0,5 3 0 16,-1-11 10-16,1 1 1 0,-1-8 1 0,1 3 0 15,4 1 10-15,-5-1-13 0,1 1 5 0,-5 0 8 16,5-4-14-16,-9 0 5 0,5 0 1 0,-9 0 0 16,0 7-2-16,-4 0 0 0,-4 1 0 0,-4-1 0 15,-4 0 10-15,-4 8 0 0,-5 3 8 0,-3 1-8 16,-1-5 12-16,-4-3-1 0,1-3-1 0,-1-1 0 15,-4 0-51 1,0-3-11-16,0-8-1 0,-4-3-871 0,5-4-175 0</inkml:trace>
  <inkml:trace contextRef="#ctx0" brushRef="#br0" timeOffset="2679.6706">6751 7942 2934 0,'8'-25'84'0,"-8"25"16"0,0 0-80 0,4 7-20 16,5 0 0-16,-5 1 0 0,-4-8 137 0,8 3 23 15,0 5 5-15,5-8 1 0,3-4-108 0,1-3-22 16,3-8-4-16,5 8 0 0,4-4-32 0,4 0 0 16,0 3 0-16,8-3 0 15,0-3-117-15,9 7-30 0,-5-1-5 0</inkml:trace>
  <inkml:trace contextRef="#ctx0" brushRef="#br0" timeOffset="2928.22">7217 8528 3243 0,'4'11'72'0,"0"8"14"0,4-5 3 0,0-3 2 0,5 0-73 0,-1-4-18 0,9-3 0 0,-1 3 0 16,1 1 29-16,0 6 3 0,3-3 0 0,1 0 0 15,0-3-21-15,-5 3-11 0,1 3 12 0,-5 1-12 16,-3 3 0-16,-5 1 0 0,-4-1 0 0,-4 4 0 15,-4 4 0-15,-8-1 0 0,-5 4-12 0,-3 1 12 16,-9-1-13-16,0-3 3 0,-4-1 1 0,-4-3 0 16,4 4-83-16,-4-8-16 15,4-3-3-15,4-8-806 0,4-3-162 0</inkml:trace>
  <inkml:trace contextRef="#ctx0" brushRef="#br0" timeOffset="3246.0725">7929 7543 3553 0,'0'15'78'0,"0"0"16"0,0-8 3 0,5 0 3 0,-5 1-80 0,0 3-20 16,0 0 0-16,4 7 0 0,-4-4 26 0,0 8 1 0,0 4 0 0,-9 3 0 15,5 12-18-15,-8 3-9 0,0 0 10 0,-9 7-10 16,-4 4 8-16,-8 3-8 0,4 5 0 0,-3-1 0 15,3 0 0-15,4-3 0 0,4-12 0 0,5 1 0 16,8-4 0-16,8-8-12 0,-4 1 12 16,12-4-13-16,4-7-4 0,5-4-1 0,3-8 0 15,5-6 0-15,4-1 0 0,0-3 0 0,4-4 0 0,4-4 0 16,0-3 18-16,8-4 12 0,0-4-1 0,9 0-1 16,-1 1-10-16,5-1 0 0,0-7 0 0,0 4 0 15,-1 3 0-15,-7-7 0 0,-1 0-12 0,-8 4-1038 16,0-1-207-16</inkml:trace>
  <inkml:trace contextRef="#ctx0" brushRef="#br0" timeOffset="3456.3896">8152 7789 3221 0,'0'-26'92'0,"0"26"19"0,0 7-89 0,0-7-22 16,0 0 0-16,4 11 0 0,-4 4 98 0,4 0 15 15,-4 7 3-15,0 11 1 0,0 7-68 0,-4 7-13 16,0 5-4-16,-4 10 0 0,4 11-19 0,-9 4-4 16,1 7-1-16,4 0 0 15,-1 1-33-15,1-1-7 0,4-7-2 0,0-8 0 16,4-3-130-16,4-7-27 0,4-4-5 16,5-8-1184-16</inkml:trace>
  <inkml:trace contextRef="#ctx0" brushRef="#br0" timeOffset="3675.8042">8457 7258 3038 0,'4'29'67'0,"-4"-29"13"0,4 15 4 0,0 3 1 0,0 8-68 0,9 3-17 0,-1-4 0 0,4 8 0 15,1 8 76-15,-1 10 11 0,9 4 2 0,-4 11 1 16,-1 11-37-16,1 0-7 0,0 3-2 0,-1 1 0 15,1-1-14-15,-9 1-3 0,-4-1-1 0,1 12 0 16,-5-1-18-16,-8-6-8 0,-5-1 0 0,-3 0 8 16,-4 0-8-16,-9 4 0 0,-4 0 0 0,-8 7-1072 15,-13 0-217-15</inkml:trace>
  <inkml:trace contextRef="#ctx0" brushRef="#br0" timeOffset="9626.4944">13636 7045 2466 0,'0'0'54'0,"0"0"11"0,0 0 3 0,0 0 1 0,0 0-55 0,-4-7-14 16,4 7 0-16,-9 0 0 0,1-4 113 0,4 8 20 15,-4 0 4-15,0 3 1 0,-5 4-50 0,-3 0-9 16,-5 4-3-16,1 3 0 0,-5 8-35 0,-8 14-7 16,-8 11-2-16,-1 4 0 0,-3 4-14 0,4 6-3 15,-4 12-1-15,3 4 0 0,1 3-5 0,12 4-1 16,5 4 0-16,3-5 0 0,9-10-8 0,8-3 0 16,4-1 0-16,12-4 0 0,9-3 0 0,7-3-19 15,9-9 3-15,5-10 1 16,7-7-33-16,5-4-8 0,7-11 0 0,5-11-912 15,-4-4-181-15</inkml:trace>
  <inkml:trace contextRef="#ctx0" brushRef="#br0" timeOffset="10869.8185">14320 7327 2273 0,'-9'-7'64'0,"9"7"15"0,0 0-63 0,-4 11-16 0,4-11 0 0,-4 0 0 0,0 4 149 15,-4-4 27-15,0-4 6 0,-5 4 1 0,1 0-72 0,0 0-15 16,-1 0-2-16,-7 0-1 0,3 4-46 0,-4 7-10 16,-3 7-1-16,-1 11-1 0,-4 11-21 0,-8 8-4 15,4 18-1-15,0 4 0 0,8 6-9 0,5 1 0 16,-1-7 0-16,9 7 8 0,8 0-8 0,4-11 0 16,4-12 0-16,4 1 0 0,0-11 0 0,9 4 0 15,12-8 0-15,0-3 0 0,4-12-9 0,-1-10 9 16,1-4 0-16,0-4 0 0,0-10 0 0,-4-5-8 15,-4-3 8-15,0-3 0 0,-1-4-8 0,-7-1 8 16,-1-6-12-16,-3-8 12 0,-5-8-18 0,-4-3 3 16,-4 0 1-16,-4-3 0 15,0-1-10-15,-9 1-1 0,1 3-1 0,-4 11 0 0,-9 7 2 16,0 4 0-16,-8 8 0 0,0 10 0 0,-4 8 10 0,-4 10 2 0,0 4 1 16,8 8 0-16,8 0 2 0,4 3 0 0,1-3 0 0,8-1 0 31,3-3-60-31,5 0-12 0,8 0-3 0,9 0-756 0,3-4-151 0</inkml:trace>
  <inkml:trace contextRef="#ctx0" brushRef="#br0" timeOffset="11135.5142">14600 8290 2978 0,'-17'-62'84'0,"17"62"20"0,5 22-84 0,-1-4-20 0,-4-18 0 0,0 0 0 0,0 0 86 0,20 19 13 16,1-1 2-16,-5 0 1 0,5-10-57 0,4 3-11 15,-5-4-2-15,1 11-1 0,-9 0-23 0,9 1-8 16,-13-1 0-16,0 0 0 0,5-7 10 0,-9 4-10 16,-4 3 10-16,0 1-10 0,-4-1 12 0,-5 4-4 15,-3 0-8-15,-9 0 12 0,-3 0-12 0,-5-4 0 16,-4-3 0-16,-4-1 0 15,4-3-132-15,-4-3-25 0,4-5-6 0,4-3-1183 16</inkml:trace>
  <inkml:trace contextRef="#ctx0" brushRef="#br0" timeOffset="11512.9664">15098 7382 3430 0,'0'0'76'0,"0"0"15"0,0 0 3 0,0 0 2 0,0 11-76 0,0 0-20 0,-4 0 0 0,4 0 0 16,-4 4 28-16,0 7 3 0,-4 3 0 0,0 5 0 16,-1 10-31-16,-3 4 0 0,0 0 0 0,-1 3 0 15,9-3 0-15,-4 0 0 0,4-3 0 0,0-1 0 16,8 0-11-16,4-7-5 0,4-4 0 0,5-3-1 15,-1-4-10-15,1-4-1 0,8 1-1 16,-5-8 0-16,5 0 12 0,-5 0 2 0,5-4 1 0,0 4 0 16,0-7 14-16,-1-1 0 0,1 4 0 0,-4 1 0 0,-1 6 0 15,-3 1 0-15,-1-4 0 0,-3 0 10 0,-5 4-10 16,-4-1 0-16,0 5 0 0,-4 3 0 0,-8 0 20 0,0 0 3 16,-9-4 0-16,-4 4 0 0,1 4-10 0,-5-5-1 15,5-10-1-15,-5 4 0 0,-8-4-11 0,4 0 0 16,-8-4 0-16,4 1-11 15,0-5-160-15,0 1-32 0,4-8-6 0,0-7-1111 16</inkml:trace>
  <inkml:trace contextRef="#ctx0" brushRef="#br0" timeOffset="11664.7471">15156 7485 3290 0,'0'7'72'0,"0"4"16"0,0-11 2 0,4 7 2 0,-4-7-73 0,8 8-19 0,1-5 0 0,3-3 0 15,9 8 26-15,-1-5 2 0,13-6 0 0,4 3 0 32,9-4-47-32,-1-3-9 0,8-4-1 0,1 0-958 0,0-4-191 0</inkml:trace>
  <inkml:trace contextRef="#ctx0" brushRef="#br0" timeOffset="11918.6861">15848 6998 3326 0,'13'18'73'0,"-13"-18"15"0,0 0 4 0,8 7 1 0,4 1-74 15,-12-8-19-15,21 18 0 0,-1 0 0 0,9 8 42 0,-4 3 5 16,4 8 1-16,4 10 0 0,-4 5-28 0,-1 3-6 16,5 7-1-16,-8 7 0 0,0 8 3 0,-5 8 1 15,1-1 0-15,-9-4 0 0,1 5 3 0,-9-5 1 16,-8 1 0-16,-4-1 0 0,-1 4-21 0,-11 1 0 15,-5-5 0-15,0-3 8 0,-12 0-8 0,-4-11 0 16,-13-4-11-16,5-3 11 16,-5-4-37-16,1-4-2 0,-9-4 0 0,8-10-1025 0,-3-4-204 15</inkml:trace>
  <inkml:trace contextRef="#ctx0" brushRef="#br0" timeOffset="27371.5261">4543 12285 2826 0,'0'0'62'0,"0"0"13"0,0 26 2 0,0-8 3 0,0 0-64 0,0 1-16 0,4 3 0 0,-8 3 0 15,4 5 63-15,0 6 9 0,-4 4 3 0,4 1 0 16,-13 3-42-16,9 11-8 0,0 7-1 0,-4 0-1 16,8 0-14-16,0-3-9 0,-13-4 12 0,13-4-12 15,-8 0 0-15,8-7-12 0,0-3 0 0,0-1-929 16,8-4-186-16</inkml:trace>
  <inkml:trace contextRef="#ctx0" brushRef="#br0" timeOffset="27593.0717">4996 13120 3158 0,'-4'18'90'0,"4"-18"18"16,4 19-86-16,4 3-22 0,0-4 0 0,1-4 0 0,-1 5 54 15,4-5 6-15,5 1 2 0,-9-4 0 16,0 7-41-16,9-7-8 0,-9 4-1 0,4-4-1 0,5 4-11 0,-5-1 0 16,-4 1 0-16,5-4 0 15,-5 4-23-15,-8 3-3 0,0 0-1 0,-8 4 0 16,-5 4-77-16,-3-1-15 0,-9 1-3 0,-4 3-1 16,0-3-60-16,9-4-12 0,-13-4-2 0,8-7-503 15,5-3-101-15</inkml:trace>
  <inkml:trace contextRef="#ctx0" brushRef="#br0" timeOffset="27912.7588">5317 12464 3136 0,'0'0'89'0,"0"-7"19"0,0 7-87 0,0 0-21 0,0 0 0 0,0 0 0 15,13 7 69-15,-1 4 10 0,0-3 1 0,5-5 1 16,-1 5-50-16,5-1-11 0,-9 0-1 0,9 1-1 15,-5 3-18-15,5-4 0 0,0 4 0 0,-5 0 0 16,1-4 0-16,-1 4 0 0,-4 0 0 0,1 4 0 16,-5-4 0-16,-8 4 0 0,0 3 0 0,-8 8 0 15,0-1 0-15,-5 8 0 0,1 4 0 0,-9 3 0 16,5-3 0-16,-1 3 0 0,-3-3 0 0,3-5 0 16,5-2 0-16,-1-1 0 0,5-3 0 0,0-1 0 15,8-6 0-15,0-5 0 0,0 1 0 0,0 0 0 16,0-8 0-16,8 4 0 0,5-7-10 0,-1-1 10 15,4 1 0-15,9-4-9 0,0-7 9 0,0-1 0 16,3 1-28-16,5-4 0 0,-4 4 1 0,4-8-949 16,0 4-191-16</inkml:trace>
  <inkml:trace contextRef="#ctx0" brushRef="#br0" timeOffset="28131.4394">6001 13076 3387 0,'-4'33'75'0,"4"-18"15"0,4-4 3 0,4 3 2 0,-3-3-76 0,3-3-19 0,0 3 0 0,0-1 0 16,5-2 32-16,-5 3 4 0,4-4 0 0,1 4 0 15,-1-4-28-15,0 1-8 0,1-5 0 0,-5 5 0 16,0-1 0-16,-4 4 0 0,0-4 0 0,-4-7-9 31,0 15-17-31,-8 7-3 0,0 4-1 0,-4 3 0 16,-5 4-22-16,-3-4-5 0,-5 4-1 0,0-4 0 15,-4 4-123-15,0-3-25 0,1-1-5 0,-5-7-606 0,8 0-122 0</inkml:trace>
  <inkml:trace contextRef="#ctx0" brushRef="#br0" timeOffset="28361.1146">6364 12571 3322 0,'-13'99'73'0,"13"-99"15"0,0 0 4 0,0 0 1 0,0 0-74 0,0 0-19 0,0 0 0 0,5 29 0 0,-1-7 35 0,-4-22 3 15,0 0 1-15,-4 40 0 0,4 0-28 0,0 4-11 16,0 0 8-16,0 4-8 0,-9-4 0 0,9 3 0 16,0 5 0-16,0-8 0 15,-4 0-113-15,4 3-19 0,0 1-3 0,4-4-1269 16</inkml:trace>
  <inkml:trace contextRef="#ctx0" brushRef="#br0" timeOffset="28681.5302">6833 12779 3297 0,'-16'55'72'0,"8"-40"16"0,-5-4 2 0,5-4 3 0,-4 1-74 0,-1-1-19 0,5 0 0 0,0 4 0 16,-4-7 45-16,3 3 6 0,1 4 1 0,4 4 0 15,0 3-42-15,0 8-10 0,8 3 0 0,4 4 0 16,0 0 0-16,13 0 0 0,0 0-12 0,3 0 12 16,5-4-37-1,4-3 0-15,0-8 0 0,-4-7 0 0,0-4-11 16,0-3-1-16,-1-4-1 0,1-7 0 0,-4-4 30 0,-9-8 7 0,1 1 1 0,-1-4 0 16,-3-3 12-16,-5-8 0 0,-8-4 0 0,4-3 0 15,-8-8 0-15,0-3 0 0,-8-4 0 0,-1-4 0 16,-7 1 0-16,3 6-12 0,1 5 0 0,-1 10 0 15,-3 4-12-15,-1 15-3 16,0 11 0-16,-3 3 0 0,-1 15 7 0,4 4 0 0,5 7 1 0,-1 7 0 16,9 0 0-16,0 4 0 0,12 0 0 0,4 0-831 15,0 0-166-15</inkml:trace>
  <inkml:trace contextRef="#ctx0" brushRef="#br0" timeOffset="28915.144">7410 13098 3268 0,'-4'29'72'0,"4"-18"16"0,0 0 2 0,0-11 1 0,0 0-73 0,8 8-18 0,1 3 0 0,-1 0 0 16,0-4 39-16,5 4 4 0,-5 0 1 0,4 0 0 16,-4 0-30-16,5 3-6 0,-5 1 0 0,0 3-8 15,0 1 10-15,-3 3-10 0,-5 0 8 0,-5 3-8 16,-3 5 0-16,0-5 0 0,-9 4 0 0,1 4 0 31,-5-7-36-31,1 0-13 0,-1-1-3 0,-4-6 0 16,5-5-128-16,-1-3-25 0,1-7-6 0,7-8-1034 0</inkml:trace>
  <inkml:trace contextRef="#ctx0" brushRef="#br0" timeOffset="29093.0601">7847 12541 3474 0,'4'37'76'0,"0"3"16"0,-4-18 4 0,0 0 1 16,4-7-77-16,1 0-20 0,-1 3 0 0,0 4 0 0,0 3 25 0,0 5 2 15,4 6 0-15,-8 5 0 0,4 3-19 0,0 3-8 16,5 4 0-16,-5-3 8 16,0 0-41-16,-4 3-9 0,4-4-2 0,0 1-991 15,-4-4-198-15</inkml:trace>
  <inkml:trace contextRef="#ctx0" brushRef="#br0" timeOffset="29544.764">3987 11952 2548 0,'-25'99'56'0,"12"-74"12"0,1-17 3 0,-4-5 0 0,-9 1-57 0,8-4-14 0,-11 0 0 0,-1 4 0 0,4 3 63 0,-4 4 9 15,0 7 3-15,0 8 0 0,-3 11-42 0,11 14-8 16,-8 18-1-16,8 27-1 0,5 17 0 0,12 19 0 15,-8 11 0-15,16 3 0 0,8 1 1 0,17-8 0 16,8-7 0-16,16-15 0 16,5-11-71-16,25-7-13 0,15-8-4 0,5-14-1236 15</inkml:trace>
  <inkml:trace contextRef="#ctx0" brushRef="#br0" timeOffset="30009.4871">8218 12172 2653 0,'-8'40'58'0,"8"-29"12"0,0-11 2 0,0 0 4 0,0 0-61 0,0 0-15 16,0 0 0-16,0 0 0 0,0 0 92 0,0 11 15 16,-5 0 3-16,14 0 1 0,-1-4-55 0,4 8-10 15,1-1-2-15,7 8-1 0,9 4-20 0,0 3-4 16,4 8-1-16,4 11 0 0,4 6 0 0,-4 12 0 0,-4 8 0 16,-8 10 0-16,-9 0 3 0,1 8 1 15,-9 3 0-15,-12 4 0 0,-8 14-2 0,-13 1-1 0,-8 3 0 16,-4 0 0-1,-8 7-53-15,-5 1-10 0,-3-4-3 0</inkml:trace>
  <inkml:trace contextRef="#ctx0" brushRef="#br0" timeOffset="44312.412">7662 15870 2698 0,'0'-19'76'0,"4"16"18"0,0-5-75 0,-4 8-19 0,0 0 0 0,0 0 0 16,0 0 57-16,0 4 8 0,-4-8 2 0,4 4 0 15,0 0-18-15,0 11-3 0,-4 4-1 0,0 0 0 16,4 3-27-16,-5 4-6 0,1 7 0 0,0 1-1 15,-4 3-11-15,8 3 0 0,0-7 0 0,-4 4 0 16,8-3 0-16,0-5 0 0,0-3 0 0,4 0 8 16,1-3-24-16,-1-8-4 0,-8-11-2 0,16 7 0 15,-3 0-198 1,3-10-39-16,-3-5-8 0</inkml:trace>
  <inkml:trace contextRef="#ctx0" brushRef="#br0" timeOffset="44716.0917">7608 15573 2642 0,'-8'-25'75'15,"8"25"17"-15,-4 7-74 0,4-7-18 0,0 0 0 0,0 0 0 0,-17 4 105 0,1-1 18 16,-1 1 3-16,-3-4 1 0,-1-4-60 0,5 4-12 16,-5-3-3-16,0-1 0 0,1 4-32 0,-1-4-6 15,5 1-2-15,-1 6 0 0,-3-3-12 0,3 4 0 16,-3 3 0-16,3 4 0 0,1 4 0 0,-9 3 0 15,8 8 0-15,1 3-10 0,-5 8 10 0,5-1-8 16,-1 1 8-16,9 7-8 0,0 0 8 0,8 3 0 16,0 1 0-16,8-4 0 0,0 0 0 0,9 0 0 15,8-4 0-15,3 4 8 0,1 0-8 0,8 0 0 16,0-7 0-16,13-8 0 0,-1 0 0 0,5-7 0 0,-1 0 0 16,5-4-8-16,-4-7 8 0,-1-3 0 0,1-5 0 15,-9-3 0-15,-8-7 0 0,-4-4 0 0,0-11 0 0,-8 0 0 16,0-4 0-16,-9-3 0 0,0-7 0 0,-7-8 0 15,-5-4-23-15,-8-11 1 0,-5-10 0 0,1-4 0 32,-8-4-19-32,-5 0-4 0,1 4-1 0,-9 10 0 0,0 8 26 0,0 11 4 0,-4 15 2 15,-4 4 0-15,-4 14 26 0,4 3 4 0,0 8 2 0,0 8 0 16,-5 14 4-16,5 3 1 0,8 8 0 0,5 0-918 16,7 4-183-16</inkml:trace>
  <inkml:trace contextRef="#ctx0" brushRef="#br0" timeOffset="45579.356">14085 15808 2157 0,'0'0'61'0,"0"0"14"0,0 0-60 0,0 0-15 0,0 36 0 0,0-10 0 0,0-12 127 0,0-14 22 16,0 0 5-16,0 0 1 0,8-3-77 0,0-1-15 0,-4 4-3 0,5 0-1 15,-1-7-30-15,0-1-5 0,0 5-2 0,-8 3 0 16,0 0-3-16,13 0-1 0,-1 0 0 0,-4 3 0 16,-8-3 22-16,9 8 5 0,3-8 1 0,-4 3 0 15,5 5 3-15,-5-5 1 16,0 1 0-16,0-4 0 0,5 0-24 0,-5 0-5 0,4 4-1 15,1 3 0-15,-1 0-20 0,4 1 8 0,1-5-8 0,-1 5 0 16,1-1 0-16,-1 4 0 0,5 4 0 0,-5-4 0 16,-3-4 0-16,-1 0 0 0,1 4 0 0,-5 0 8 15,-4-3-8-15,0 3 0 0,-4-4 0 0,0-7 0 16,-4 15 9-16,-4-1-9 0,-1-3 12 0,-3 4-12 16,-4-1 12-16,-1 1-12 0,-3 3 12 0,3 1-12 15,-4-1 8-15,1-3-8 0,3-8 0 0,1 4 0 16,3 4 0-16,1-1 0 0,4-6 0 0,4 6 0 15,0-3 0-15,4-11 0 0,0 0 0 0,4 11 0 16,4-3 0-16,0-1 0 0,5-3 0 0,3-1 0 16,5-6 0-16,-1-1 0 0,5 4 0 0,0-7 0 15,-1-1 0-15,9-3 0 0,-4 4 0 0,0-4 0 16,0-4-63-16,0 8-16 0,4-4-3 0,-9 0-898 16,-7 0-179-16</inkml:trace>
  <inkml:trace contextRef="#ctx0" brushRef="#br0" timeOffset="46019.7974">14497 15606 2908 0,'-4'18'64'0,"-4"-7"14"0,-1-11 2 0,1 0 1 0,0 0-65 0,-5 0-16 0,-3-11 0 0,-1 4 0 16,-3 3 78-16,3-3 12 0,-3 0 2 0,-1 0 1 15,-8-1-43-15,5 1-9 0,-5 3-1 0,4 1-1 16,-4 3-15-16,0 0-2 0,-8 3-1 0,8 5 0 16,1-1-11-16,-1 4-2 0,0 7-8 0,0 4 12 15,4 4-12-15,1 7 0 0,-1 14 0 0,4 5 0 16,1 2 0-16,7 5 0 0,13 3 0 0,0 8 0 16,9 3 0-16,-1 4 0 0,8-4 0 0,9-3 0 15,12-12 0-15,4-3 8 0,1-7-8 0,7-4 0 16,0-8 12-16,1-3-4 0,-1-3-8 0,5-8 12 15,-1-11-2-15,1-4-1 0,4-7 0 0,-5 0 0 16,5-7-9-16,-9-8 12 0,1-7-12 0,-9 0 12 16,-4 0-12-16,-4-7 0 0,0-8 9 0,-4-10-9 15,-9-5 0-15,1-6-8 0,-4-8 0 0,-5-4 0 16,-8 1-16-16,-4-8-2 0,-8-4-1 16,-5 1 0-16,-3 3 4 0,-5 7 1 0,-8 4 0 0,-8 8 0 0,-8 3 22 15,0 11 0-15,-13 7 0 0,-4 15 0 0,-4 8 0 16,-8 14 8-16,0 3-8 0,-8 12 8 0,-9 14-8 15,-4 8-12-15,5 7 2 0,3 14-993 16,13 12-198-16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797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772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2970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766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8719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80041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97241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39807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2768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613152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0088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6399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65001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83018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85671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91680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08542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4348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D92B65A0-3F80-4F1A-B7CA-7DAEC3B4B5A3}"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0375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84767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4282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404462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352804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08603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38348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0.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0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Complexity</a:t>
            </a:r>
            <a:endParaRPr lang="en-US" altLang="en-US" dirty="0"/>
          </a:p>
          <a:p>
            <a:pPr eaLnBrk="1" hangingPunct="1">
              <a:lnSpc>
                <a:spcPct val="80000"/>
              </a:lnSpc>
            </a:pPr>
            <a:endParaRPr lang="en-US" altLang="en-US" dirty="0"/>
          </a:p>
          <a:p>
            <a:pPr eaLnBrk="1" hangingPunct="1">
              <a:lnSpc>
                <a:spcPct val="80000"/>
              </a:lnSpc>
            </a:pPr>
            <a:r>
              <a:rPr lang="en-US" altLang="en-US" dirty="0"/>
              <a:t>Yin-Tat Lee</a:t>
            </a:r>
          </a:p>
          <a:p>
            <a:pPr eaLnBrk="1" hangingPunct="1">
              <a:lnSpc>
                <a:spcPct val="80000"/>
              </a:lnSpc>
            </a:pPr>
            <a:endParaRPr lang="en-US" altLang="en-US" dirty="0"/>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3806200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smtClean="0">
                <a:solidFill>
                  <a:srgbClr val="002060"/>
                </a:solidFill>
              </a:rPr>
              <a:t>In Class Exercise</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400" dirty="0" smtClean="0"/>
                  <a:t>Arrange in the increasing order of asymptotic growth:</a:t>
                </a:r>
              </a:p>
              <a:p>
                <a:pPr eaLnBrk="1" hangingPunct="1">
                  <a:defRPr/>
                </a:pP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5/3</m:t>
                        </m:r>
                      </m:sup>
                    </m:sSup>
                  </m:oMath>
                </a14:m>
                <a:r>
                  <a:rPr lang="en-US" sz="2400" dirty="0" smtClean="0"/>
                  <a:t>.</a:t>
                </a:r>
              </a:p>
              <a:p>
                <a:pPr eaLnBrk="1" hangingPunct="1">
                  <a:defRPr/>
                </a:pP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𝑛</m:t>
                            </m:r>
                          </m:e>
                        </m:rad>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i="1">
                                <a:latin typeface="Cambria Math" panose="02040503050406030204" pitchFamily="18" charset="0"/>
                              </a:rPr>
                              <m:t>𝑛</m:t>
                            </m:r>
                          </m:e>
                        </m:func>
                      </m:sup>
                    </m:sSup>
                  </m:oMath>
                </a14:m>
                <a:r>
                  <a:rPr lang="en-US" sz="2400" dirty="0" smtClean="0"/>
                  <a:t>.</a:t>
                </a:r>
              </a:p>
              <a:p>
                <a:pPr eaLnBrk="1" hangingPunct="1">
                  <a:defRPr/>
                </a:pPr>
                <a14:m>
                  <m:oMath xmlns:m="http://schemas.openxmlformats.org/officeDocument/2006/math">
                    <m:r>
                      <a:rPr lang="en-US" sz="2400" b="0" i="1" smtClean="0">
                        <a:latin typeface="Cambria Math" panose="02040503050406030204" pitchFamily="18" charset="0"/>
                      </a:rPr>
                      <m:t>𝑛</m:t>
                    </m:r>
                    <m:func>
                      <m:funcPr>
                        <m:ctrlPr>
                          <a:rPr lang="en-US" sz="2400" b="0" i="1" smtClean="0">
                            <a:latin typeface="Cambria Math" panose="02040503050406030204" pitchFamily="18" charset="0"/>
                          </a:rPr>
                        </m:ctrlPr>
                      </m:funcPr>
                      <m:fName>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m:t>
                            </m:r>
                          </m:e>
                          <m:sup>
                            <m:r>
                              <a:rPr lang="en-US" sz="2400" b="0" i="1" smtClean="0">
                                <a:latin typeface="Cambria Math" panose="02040503050406030204" pitchFamily="18" charset="0"/>
                              </a:rPr>
                              <m:t>11</m:t>
                            </m:r>
                          </m:sup>
                        </m:sSup>
                      </m:fName>
                      <m:e>
                        <m:r>
                          <a:rPr lang="en-US" sz="2400" b="0" i="1" smtClean="0">
                            <a:latin typeface="Cambria Math" panose="02040503050406030204" pitchFamily="18" charset="0"/>
                          </a:rPr>
                          <m:t>𝑛</m:t>
                        </m:r>
                      </m:e>
                    </m:func>
                  </m:oMath>
                </a14:m>
                <a:r>
                  <a:rPr lang="en-US" sz="2400" dirty="0" smtClean="0"/>
                  <a:t>.</a:t>
                </a:r>
              </a:p>
              <a:p>
                <a:pPr eaLnBrk="1" hangingPunct="1">
                  <a:defRPr/>
                </a:pPr>
                <a14:m>
                  <m:oMath xmlns:m="http://schemas.openxmlformats.org/officeDocument/2006/math">
                    <m:r>
                      <a:rPr lang="en-US" sz="2400" i="1">
                        <a:latin typeface="Cambria Math" panose="02040503050406030204" pitchFamily="18" charset="0"/>
                      </a:rPr>
                      <m:t>𝑛</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𝑛</m:t>
                                    </m:r>
                                  </m:e>
                                </m:func>
                              </m:num>
                              <m:den>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𝑛</m:t>
                                        </m:r>
                                      </m:e>
                                    </m:func>
                                  </m:e>
                                </m:func>
                              </m:den>
                            </m:f>
                          </m:e>
                        </m:rad>
                      </m:sup>
                    </m:sSup>
                  </m:oMath>
                </a14:m>
                <a:r>
                  <a:rPr lang="en-US" sz="2400" dirty="0" smtClean="0"/>
                  <a:t>.</a:t>
                </a:r>
              </a:p>
              <a:p>
                <a:pPr eaLnBrk="1" hangingPunct="1">
                  <a:defRPr/>
                </a:pP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3</m:t>
                        </m:r>
                      </m:sup>
                    </m:sSup>
                  </m:oMath>
                </a14:m>
                <a:r>
                  <a:rPr lang="en-US" sz="2400" dirty="0" smtClean="0"/>
                  <a:t>.</a:t>
                </a:r>
                <a:endParaRPr lang="en-US" sz="2400" dirty="0"/>
              </a:p>
              <a:p>
                <a:pPr eaLnBrk="1" hangingPunct="1">
                  <a:defRPr/>
                </a:pPr>
                <a:endParaRPr lang="en-US" sz="2400" dirty="0" smtClean="0"/>
              </a:p>
              <a:p>
                <a:pPr eaLnBrk="1" hangingPunct="1">
                  <a:defRPr/>
                </a:pPr>
                <a:endParaRPr 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1111" t="-895"/>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10</a:t>
            </a:fld>
            <a:endParaRPr lang="en-US" altLang="en-US" sz="1400">
              <a:latin typeface="Tahoma" panose="020B0604030504040204" pitchFamily="34" charset="0"/>
            </a:endParaRPr>
          </a:p>
        </p:txBody>
      </p:sp>
      <p:sp>
        <p:nvSpPr>
          <p:cNvPr id="5" name="TextBox 4"/>
          <p:cNvSpPr txBox="1"/>
          <p:nvPr/>
        </p:nvSpPr>
        <p:spPr>
          <a:xfrm>
            <a:off x="4572000" y="5332762"/>
            <a:ext cx="427870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Different ways to solve </a:t>
            </a:r>
            <a:r>
              <a:rPr lang="en-US" dirty="0" err="1" smtClean="0"/>
              <a:t>maxflow</a:t>
            </a:r>
            <a:r>
              <a:rPr lang="en-US" dirty="0" smtClean="0"/>
              <a:t>.</a:t>
            </a:r>
          </a:p>
          <a:p>
            <a:r>
              <a:rPr lang="en-US" dirty="0" smtClean="0"/>
              <a:t>Will explain one of them this quarter.</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2563920" y="248040"/>
              <a:ext cx="6554880" cy="4700880"/>
            </p14:xfrm>
          </p:contentPart>
        </mc:Choice>
        <mc:Fallback>
          <p:pic>
            <p:nvPicPr>
              <p:cNvPr id="2" name="Ink 1"/>
              <p:cNvPicPr/>
              <p:nvPr/>
            </p:nvPicPr>
            <p:blipFill>
              <a:blip r:embed="rId5"/>
              <a:stretch>
                <a:fillRect/>
              </a:stretch>
            </p:blipFill>
            <p:spPr>
              <a:xfrm>
                <a:off x="2550600" y="236520"/>
                <a:ext cx="6584040" cy="4728600"/>
              </a:xfrm>
              <a:prstGeom prst="rect">
                <a:avLst/>
              </a:prstGeom>
            </p:spPr>
          </p:pic>
        </mc:Fallback>
      </mc:AlternateContent>
    </p:spTree>
    <p:extLst>
      <p:ext uri="{BB962C8B-B14F-4D97-AF65-F5344CB8AC3E}">
        <p14:creationId xmlns:p14="http://schemas.microsoft.com/office/powerpoint/2010/main" val="363811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Graph</a:t>
            </a:r>
            <a:endParaRPr lang="en-US" altLang="en-US" dirty="0"/>
          </a:p>
          <a:p>
            <a:pPr eaLnBrk="1" hangingPunct="1">
              <a:lnSpc>
                <a:spcPct val="80000"/>
              </a:lnSpc>
            </a:pPr>
            <a:endParaRPr lang="en-US" altLang="en-US" dirty="0"/>
          </a:p>
          <a:p>
            <a:pPr eaLnBrk="1" hangingPunct="1">
              <a:lnSpc>
                <a:spcPct val="80000"/>
              </a:lnSpc>
            </a:pPr>
            <a:r>
              <a:rPr lang="en-US" altLang="en-US" dirty="0"/>
              <a:t>Yin-Tat Lee</a:t>
            </a:r>
          </a:p>
          <a:p>
            <a:pPr eaLnBrk="1" hangingPunct="1">
              <a:lnSpc>
                <a:spcPct val="80000"/>
              </a:lnSpc>
            </a:pPr>
            <a:endParaRPr lang="en-US" altLang="en-US" dirty="0"/>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11</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2490370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Graphs</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a:latin typeface="Tahoma" panose="020B0604030504040204" pitchFamily="34" charset="0"/>
            </a:endParaRPr>
          </a:p>
        </p:txBody>
      </p:sp>
      <p:pic>
        <p:nvPicPr>
          <p:cNvPr id="412706" name="Picture 412705">
            <a:extLst>
              <a:ext uri="{FF2B5EF4-FFF2-40B4-BE49-F238E27FC236}">
                <a16:creationId xmlns:a16="http://schemas.microsoft.com/office/drawing/2014/main" id="{32EE7E69-761E-43E8-8658-4E55EA194ECC}"/>
              </a:ext>
            </a:extLst>
          </p:cNvPr>
          <p:cNvPicPr>
            <a:picLocks noChangeAspect="1"/>
          </p:cNvPicPr>
          <p:nvPr/>
        </p:nvPicPr>
        <p:blipFill rotWithShape="1">
          <a:blip r:embed="rId3">
            <a:extLst>
              <a:ext uri="{28A0092B-C50C-407E-A947-70E740481C1C}">
                <a14:useLocalDpi xmlns:a14="http://schemas.microsoft.com/office/drawing/2010/main" val="0"/>
              </a:ext>
            </a:extLst>
          </a:blip>
          <a:srcRect l="4695" t="6082" r="3624" b="15529"/>
          <a:stretch/>
        </p:blipFill>
        <p:spPr>
          <a:xfrm>
            <a:off x="457200" y="961480"/>
            <a:ext cx="4757448" cy="4067719"/>
          </a:xfrm>
          <a:prstGeom prst="rect">
            <a:avLst/>
          </a:prstGeom>
        </p:spPr>
      </p:pic>
      <p:sp>
        <p:nvSpPr>
          <p:cNvPr id="2" name="TextBox 1"/>
          <p:cNvSpPr txBox="1"/>
          <p:nvPr/>
        </p:nvSpPr>
        <p:spPr>
          <a:xfrm>
            <a:off x="5480298" y="3977433"/>
            <a:ext cx="3413536" cy="1938992"/>
          </a:xfrm>
          <a:prstGeom prst="rect">
            <a:avLst/>
          </a:prstGeom>
          <a:noFill/>
        </p:spPr>
        <p:txBody>
          <a:bodyPr wrap="square" rtlCol="0">
            <a:spAutoFit/>
          </a:bodyPr>
          <a:lstStyle/>
          <a:p>
            <a:pPr algn="l"/>
            <a:r>
              <a:rPr lang="en-US" dirty="0" smtClean="0"/>
              <a:t>Examples:</a:t>
            </a:r>
          </a:p>
          <a:p>
            <a:pPr marL="342900" indent="-342900" algn="l">
              <a:buFont typeface="Arial" panose="020B0604020202020204" pitchFamily="34" charset="0"/>
              <a:buChar char="•"/>
            </a:pPr>
            <a:r>
              <a:rPr lang="en-US" dirty="0" smtClean="0"/>
              <a:t>Transportation networks</a:t>
            </a:r>
          </a:p>
          <a:p>
            <a:pPr marL="342900" indent="-342900" algn="l">
              <a:buFont typeface="Arial" panose="020B0604020202020204" pitchFamily="34" charset="0"/>
              <a:buChar char="•"/>
            </a:pPr>
            <a:r>
              <a:rPr lang="en-US" dirty="0" smtClean="0"/>
              <a:t>Communication networks</a:t>
            </a:r>
          </a:p>
          <a:p>
            <a:pPr marL="342900" indent="-342900" algn="l">
              <a:buFont typeface="Arial" panose="020B0604020202020204" pitchFamily="34" charset="0"/>
              <a:buChar char="•"/>
            </a:pPr>
            <a:r>
              <a:rPr lang="en-US" dirty="0" smtClean="0"/>
              <a:t>Internet</a:t>
            </a:r>
          </a:p>
          <a:p>
            <a:pPr marL="342900" indent="-342900" algn="l">
              <a:buFont typeface="Arial" panose="020B0604020202020204" pitchFamily="34" charset="0"/>
              <a:buChar char="•"/>
            </a:pPr>
            <a:r>
              <a:rPr lang="en-US" dirty="0" smtClean="0"/>
              <a:t>Social networks</a:t>
            </a:r>
          </a:p>
          <a:p>
            <a:pPr marL="342900" indent="-342900" algn="l">
              <a:buFont typeface="Arial" panose="020B0604020202020204" pitchFamily="34" charset="0"/>
              <a:buChar char="•"/>
            </a:pPr>
            <a:r>
              <a:rPr lang="en-US" dirty="0" smtClean="0"/>
              <a:t>Dependency networks</a:t>
            </a:r>
            <a:endParaRPr lang="en-US" dirty="0"/>
          </a:p>
        </p:txBody>
      </p:sp>
    </p:spTree>
    <p:extLst>
      <p:ext uri="{BB962C8B-B14F-4D97-AF65-F5344CB8AC3E}">
        <p14:creationId xmlns:p14="http://schemas.microsoft.com/office/powerpoint/2010/main" val="3481776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Undirected Graphs G=(V,E)</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13</a:t>
            </a:fld>
            <a:endParaRPr lang="en-US" altLang="en-US" sz="1400">
              <a:latin typeface="Tahoma" panose="020B0604030504040204" pitchFamily="34" charset="0"/>
            </a:endParaRPr>
          </a:p>
        </p:txBody>
      </p:sp>
      <p:sp>
        <p:nvSpPr>
          <p:cNvPr id="6" name="Oval 4">
            <a:extLst>
              <a:ext uri="{FF2B5EF4-FFF2-40B4-BE49-F238E27FC236}">
                <a16:creationId xmlns:a16="http://schemas.microsoft.com/office/drawing/2014/main" id="{F02BB4E3-0DA6-4836-87CE-B7BD1BDD49A8}"/>
              </a:ext>
            </a:extLst>
          </p:cNvPr>
          <p:cNvSpPr>
            <a:spLocks noChangeArrowheads="1"/>
          </p:cNvSpPr>
          <p:nvPr/>
        </p:nvSpPr>
        <p:spPr bwMode="auto">
          <a:xfrm>
            <a:off x="4539343" y="1345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A</a:t>
            </a:r>
          </a:p>
        </p:txBody>
      </p:sp>
      <p:sp>
        <p:nvSpPr>
          <p:cNvPr id="7" name="Oval 5">
            <a:extLst>
              <a:ext uri="{FF2B5EF4-FFF2-40B4-BE49-F238E27FC236}">
                <a16:creationId xmlns:a16="http://schemas.microsoft.com/office/drawing/2014/main" id="{AE79D449-6085-421B-B3E0-4E2631BD3479}"/>
              </a:ext>
            </a:extLst>
          </p:cNvPr>
          <p:cNvSpPr>
            <a:spLocks noChangeArrowheads="1"/>
          </p:cNvSpPr>
          <p:nvPr/>
        </p:nvSpPr>
        <p:spPr bwMode="auto">
          <a:xfrm>
            <a:off x="3548743" y="2107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8" name="Oval 6">
            <a:extLst>
              <a:ext uri="{FF2B5EF4-FFF2-40B4-BE49-F238E27FC236}">
                <a16:creationId xmlns:a16="http://schemas.microsoft.com/office/drawing/2014/main" id="{10808232-3FE2-463C-AB0A-0D21F15FB316}"/>
              </a:ext>
            </a:extLst>
          </p:cNvPr>
          <p:cNvSpPr>
            <a:spLocks noChangeArrowheads="1"/>
          </p:cNvSpPr>
          <p:nvPr/>
        </p:nvSpPr>
        <p:spPr bwMode="auto">
          <a:xfrm>
            <a:off x="6063343" y="23356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9" name="Oval 7">
            <a:extLst>
              <a:ext uri="{FF2B5EF4-FFF2-40B4-BE49-F238E27FC236}">
                <a16:creationId xmlns:a16="http://schemas.microsoft.com/office/drawing/2014/main" id="{7D5F66B6-69C8-462E-A873-32DB02823446}"/>
              </a:ext>
            </a:extLst>
          </p:cNvPr>
          <p:cNvSpPr>
            <a:spLocks noChangeArrowheads="1"/>
          </p:cNvSpPr>
          <p:nvPr/>
        </p:nvSpPr>
        <p:spPr bwMode="auto">
          <a:xfrm>
            <a:off x="4005943" y="50026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10" name="Oval 8">
            <a:extLst>
              <a:ext uri="{FF2B5EF4-FFF2-40B4-BE49-F238E27FC236}">
                <a16:creationId xmlns:a16="http://schemas.microsoft.com/office/drawing/2014/main" id="{3E38B272-E081-46F0-AC30-301FE9E18E75}"/>
              </a:ext>
            </a:extLst>
          </p:cNvPr>
          <p:cNvSpPr>
            <a:spLocks noChangeArrowheads="1"/>
          </p:cNvSpPr>
          <p:nvPr/>
        </p:nvSpPr>
        <p:spPr bwMode="auto">
          <a:xfrm>
            <a:off x="4005943" y="4012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11" name="Oval 9">
            <a:extLst>
              <a:ext uri="{FF2B5EF4-FFF2-40B4-BE49-F238E27FC236}">
                <a16:creationId xmlns:a16="http://schemas.microsoft.com/office/drawing/2014/main" id="{C8AF3952-A0E7-4BA7-B746-401D8DE45BCD}"/>
              </a:ext>
            </a:extLst>
          </p:cNvPr>
          <p:cNvSpPr>
            <a:spLocks noChangeArrowheads="1"/>
          </p:cNvSpPr>
          <p:nvPr/>
        </p:nvSpPr>
        <p:spPr bwMode="auto">
          <a:xfrm>
            <a:off x="2691493" y="2722692"/>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12" name="Oval 10">
            <a:extLst>
              <a:ext uri="{FF2B5EF4-FFF2-40B4-BE49-F238E27FC236}">
                <a16:creationId xmlns:a16="http://schemas.microsoft.com/office/drawing/2014/main" id="{9E1793B5-E88B-4A45-9BF7-4247AD054169}"/>
              </a:ext>
            </a:extLst>
          </p:cNvPr>
          <p:cNvSpPr>
            <a:spLocks noChangeArrowheads="1"/>
          </p:cNvSpPr>
          <p:nvPr/>
        </p:nvSpPr>
        <p:spPr bwMode="auto">
          <a:xfrm>
            <a:off x="2710543" y="39358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13" name="Oval 11">
            <a:extLst>
              <a:ext uri="{FF2B5EF4-FFF2-40B4-BE49-F238E27FC236}">
                <a16:creationId xmlns:a16="http://schemas.microsoft.com/office/drawing/2014/main" id="{09796290-604C-4B4E-8281-5B79AC32893B}"/>
              </a:ext>
            </a:extLst>
          </p:cNvPr>
          <p:cNvSpPr>
            <a:spLocks noChangeArrowheads="1"/>
          </p:cNvSpPr>
          <p:nvPr/>
        </p:nvSpPr>
        <p:spPr bwMode="auto">
          <a:xfrm>
            <a:off x="2329543" y="49264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B</a:t>
            </a:r>
          </a:p>
        </p:txBody>
      </p:sp>
      <p:sp>
        <p:nvSpPr>
          <p:cNvPr id="14" name="Oval 12">
            <a:extLst>
              <a:ext uri="{FF2B5EF4-FFF2-40B4-BE49-F238E27FC236}">
                <a16:creationId xmlns:a16="http://schemas.microsoft.com/office/drawing/2014/main" id="{4F0EE213-3CE4-4394-88AA-466C014A979B}"/>
              </a:ext>
            </a:extLst>
          </p:cNvPr>
          <p:cNvSpPr>
            <a:spLocks noChangeArrowheads="1"/>
          </p:cNvSpPr>
          <p:nvPr/>
        </p:nvSpPr>
        <p:spPr bwMode="auto">
          <a:xfrm>
            <a:off x="1262743" y="53836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15" name="Oval 13">
            <a:extLst>
              <a:ext uri="{FF2B5EF4-FFF2-40B4-BE49-F238E27FC236}">
                <a16:creationId xmlns:a16="http://schemas.microsoft.com/office/drawing/2014/main" id="{F494105E-3B1E-4654-BFA4-DAA1CF2705A7}"/>
              </a:ext>
            </a:extLst>
          </p:cNvPr>
          <p:cNvSpPr>
            <a:spLocks noChangeArrowheads="1"/>
          </p:cNvSpPr>
          <p:nvPr/>
        </p:nvSpPr>
        <p:spPr bwMode="auto">
          <a:xfrm>
            <a:off x="1872343" y="60694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16" name="Oval 14">
            <a:extLst>
              <a:ext uri="{FF2B5EF4-FFF2-40B4-BE49-F238E27FC236}">
                <a16:creationId xmlns:a16="http://schemas.microsoft.com/office/drawing/2014/main" id="{3476D8F3-FE42-451E-884D-B2E04C1E0578}"/>
              </a:ext>
            </a:extLst>
          </p:cNvPr>
          <p:cNvSpPr>
            <a:spLocks noChangeArrowheads="1"/>
          </p:cNvSpPr>
          <p:nvPr/>
        </p:nvSpPr>
        <p:spPr bwMode="auto">
          <a:xfrm>
            <a:off x="6063343" y="33262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17" name="Oval 15">
            <a:extLst>
              <a:ext uri="{FF2B5EF4-FFF2-40B4-BE49-F238E27FC236}">
                <a16:creationId xmlns:a16="http://schemas.microsoft.com/office/drawing/2014/main" id="{A7C47069-F049-4F70-BAE2-67BAF413358D}"/>
              </a:ext>
            </a:extLst>
          </p:cNvPr>
          <p:cNvSpPr>
            <a:spLocks noChangeArrowheads="1"/>
          </p:cNvSpPr>
          <p:nvPr/>
        </p:nvSpPr>
        <p:spPr bwMode="auto">
          <a:xfrm>
            <a:off x="7130143" y="3631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18" name="Oval 16">
            <a:extLst>
              <a:ext uri="{FF2B5EF4-FFF2-40B4-BE49-F238E27FC236}">
                <a16:creationId xmlns:a16="http://schemas.microsoft.com/office/drawing/2014/main" id="{D76FDDC3-BC5B-40DB-A83B-B65507ADC18A}"/>
              </a:ext>
            </a:extLst>
          </p:cNvPr>
          <p:cNvSpPr>
            <a:spLocks noChangeArrowheads="1"/>
          </p:cNvSpPr>
          <p:nvPr/>
        </p:nvSpPr>
        <p:spPr bwMode="auto">
          <a:xfrm>
            <a:off x="7130143" y="45454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cxnSp>
        <p:nvCxnSpPr>
          <p:cNvPr id="39" name="Straight Connector 38">
            <a:extLst>
              <a:ext uri="{FF2B5EF4-FFF2-40B4-BE49-F238E27FC236}">
                <a16:creationId xmlns:a16="http://schemas.microsoft.com/office/drawing/2014/main" id="{A5D4F646-A66B-49B5-B9F4-2D63781B880E}"/>
              </a:ext>
            </a:extLst>
          </p:cNvPr>
          <p:cNvCxnSpPr>
            <a:cxnSpLocks/>
            <a:stCxn id="12" idx="0"/>
            <a:endCxn id="11" idx="4"/>
          </p:cNvCxnSpPr>
          <p:nvPr/>
        </p:nvCxnSpPr>
        <p:spPr bwMode="auto">
          <a:xfrm flipH="1" flipV="1">
            <a:off x="2881993" y="3103692"/>
            <a:ext cx="19050" cy="832125"/>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0AE38607-B465-42D1-9970-42E777C88F99}"/>
              </a:ext>
            </a:extLst>
          </p:cNvPr>
          <p:cNvCxnSpPr>
            <a:cxnSpLocks/>
            <a:stCxn id="10" idx="1"/>
            <a:endCxn id="11" idx="5"/>
          </p:cNvCxnSpPr>
          <p:nvPr/>
        </p:nvCxnSpPr>
        <p:spPr bwMode="auto">
          <a:xfrm flipH="1" flipV="1">
            <a:off x="3016697" y="3047896"/>
            <a:ext cx="1045042" cy="1019917"/>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8B752F84-8DD0-4FC8-9E35-93636BDC5610}"/>
              </a:ext>
            </a:extLst>
          </p:cNvPr>
          <p:cNvCxnSpPr>
            <a:cxnSpLocks/>
            <a:stCxn id="8" idx="3"/>
            <a:endCxn id="10" idx="7"/>
          </p:cNvCxnSpPr>
          <p:nvPr/>
        </p:nvCxnSpPr>
        <p:spPr bwMode="auto">
          <a:xfrm flipH="1">
            <a:off x="4331147" y="2660821"/>
            <a:ext cx="1787992" cy="14069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4AA4D13A-D92F-4BFD-8B8C-05491C1239A8}"/>
              </a:ext>
            </a:extLst>
          </p:cNvPr>
          <p:cNvCxnSpPr>
            <a:cxnSpLocks/>
            <a:stCxn id="8" idx="4"/>
            <a:endCxn id="16" idx="0"/>
          </p:cNvCxnSpPr>
          <p:nvPr/>
        </p:nvCxnSpPr>
        <p:spPr bwMode="auto">
          <a:xfrm>
            <a:off x="6253843" y="2716617"/>
            <a:ext cx="0" cy="609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BA531334-B8A6-40F1-B245-C4549087B124}"/>
              </a:ext>
            </a:extLst>
          </p:cNvPr>
          <p:cNvCxnSpPr>
            <a:cxnSpLocks/>
            <a:stCxn id="16" idx="6"/>
            <a:endCxn id="17" idx="2"/>
          </p:cNvCxnSpPr>
          <p:nvPr/>
        </p:nvCxnSpPr>
        <p:spPr bwMode="auto">
          <a:xfrm>
            <a:off x="6444343" y="3516717"/>
            <a:ext cx="685800" cy="3048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FC5749CA-6860-4525-8CC6-8C1DDACA884B}"/>
              </a:ext>
            </a:extLst>
          </p:cNvPr>
          <p:cNvCxnSpPr>
            <a:cxnSpLocks/>
            <a:stCxn id="8" idx="5"/>
            <a:endCxn id="17" idx="0"/>
          </p:cNvCxnSpPr>
          <p:nvPr/>
        </p:nvCxnSpPr>
        <p:spPr bwMode="auto">
          <a:xfrm>
            <a:off x="6388547" y="2660821"/>
            <a:ext cx="932096" cy="9701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E1358D16-7716-4DF6-89DC-3B5708A97845}"/>
              </a:ext>
            </a:extLst>
          </p:cNvPr>
          <p:cNvCxnSpPr>
            <a:cxnSpLocks/>
            <a:stCxn id="17" idx="4"/>
            <a:endCxn id="18" idx="0"/>
          </p:cNvCxnSpPr>
          <p:nvPr/>
        </p:nvCxnSpPr>
        <p:spPr bwMode="auto">
          <a:xfrm>
            <a:off x="7320643" y="4012017"/>
            <a:ext cx="0" cy="5334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56D574B3-C341-4679-B3A9-9BCFD2DD67B7}"/>
              </a:ext>
            </a:extLst>
          </p:cNvPr>
          <p:cNvCxnSpPr>
            <a:cxnSpLocks/>
            <a:stCxn id="6" idx="5"/>
            <a:endCxn id="8" idx="1"/>
          </p:cNvCxnSpPr>
          <p:nvPr/>
        </p:nvCxnSpPr>
        <p:spPr bwMode="auto">
          <a:xfrm>
            <a:off x="4864547" y="1670221"/>
            <a:ext cx="1254592" cy="7211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2D842A63-92B5-4956-9A6F-1751E9DA287C}"/>
              </a:ext>
            </a:extLst>
          </p:cNvPr>
          <p:cNvCxnSpPr>
            <a:cxnSpLocks/>
            <a:stCxn id="7" idx="7"/>
            <a:endCxn id="6" idx="3"/>
          </p:cNvCxnSpPr>
          <p:nvPr/>
        </p:nvCxnSpPr>
        <p:spPr bwMode="auto">
          <a:xfrm flipV="1">
            <a:off x="3873947" y="1670221"/>
            <a:ext cx="721192" cy="4925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6CFD88EC-0592-4677-9A6D-3B56A7CA993E}"/>
              </a:ext>
            </a:extLst>
          </p:cNvPr>
          <p:cNvCxnSpPr>
            <a:cxnSpLocks/>
            <a:stCxn id="7" idx="6"/>
            <a:endCxn id="8" idx="2"/>
          </p:cNvCxnSpPr>
          <p:nvPr/>
        </p:nvCxnSpPr>
        <p:spPr bwMode="auto">
          <a:xfrm>
            <a:off x="3929743" y="2297517"/>
            <a:ext cx="2133600"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DF338ED0-04A0-474C-B5D7-740E41EA2A2E}"/>
              </a:ext>
            </a:extLst>
          </p:cNvPr>
          <p:cNvCxnSpPr>
            <a:cxnSpLocks/>
            <a:stCxn id="11" idx="7"/>
            <a:endCxn id="7" idx="3"/>
          </p:cNvCxnSpPr>
          <p:nvPr/>
        </p:nvCxnSpPr>
        <p:spPr bwMode="auto">
          <a:xfrm flipV="1">
            <a:off x="3016697" y="2432221"/>
            <a:ext cx="587842" cy="346267"/>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a:extLst>
              <a:ext uri="{FF2B5EF4-FFF2-40B4-BE49-F238E27FC236}">
                <a16:creationId xmlns:a16="http://schemas.microsoft.com/office/drawing/2014/main" id="{EFC3D317-9BB4-4BAD-956E-020AD06096A6}"/>
              </a:ext>
            </a:extLst>
          </p:cNvPr>
          <p:cNvCxnSpPr>
            <a:cxnSpLocks/>
            <a:stCxn id="13" idx="0"/>
            <a:endCxn id="12" idx="3"/>
          </p:cNvCxnSpPr>
          <p:nvPr/>
        </p:nvCxnSpPr>
        <p:spPr bwMode="auto">
          <a:xfrm flipV="1">
            <a:off x="2520043" y="4261021"/>
            <a:ext cx="246296" cy="6653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a16="http://schemas.microsoft.com/office/drawing/2014/main" id="{DDA88222-F70B-45BE-95F4-84EDE792FE91}"/>
              </a:ext>
            </a:extLst>
          </p:cNvPr>
          <p:cNvCxnSpPr>
            <a:cxnSpLocks/>
            <a:stCxn id="15" idx="0"/>
            <a:endCxn id="13" idx="4"/>
          </p:cNvCxnSpPr>
          <p:nvPr/>
        </p:nvCxnSpPr>
        <p:spPr bwMode="auto">
          <a:xfrm flipV="1">
            <a:off x="2062843" y="5307417"/>
            <a:ext cx="457200" cy="7620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F145D0F1-D2C6-4FE2-B9ED-434CF4A8E9C1}"/>
              </a:ext>
            </a:extLst>
          </p:cNvPr>
          <p:cNvCxnSpPr>
            <a:cxnSpLocks/>
            <a:stCxn id="14" idx="7"/>
            <a:endCxn id="13" idx="2"/>
          </p:cNvCxnSpPr>
          <p:nvPr/>
        </p:nvCxnSpPr>
        <p:spPr bwMode="auto">
          <a:xfrm flipV="1">
            <a:off x="1587947" y="5116917"/>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a:extLst>
              <a:ext uri="{FF2B5EF4-FFF2-40B4-BE49-F238E27FC236}">
                <a16:creationId xmlns:a16="http://schemas.microsoft.com/office/drawing/2014/main" id="{ADAB702A-3146-4144-B9F3-C7AD11989B4E}"/>
              </a:ext>
            </a:extLst>
          </p:cNvPr>
          <p:cNvCxnSpPr>
            <a:cxnSpLocks/>
            <a:stCxn id="14" idx="5"/>
            <a:endCxn id="15" idx="1"/>
          </p:cNvCxnSpPr>
          <p:nvPr/>
        </p:nvCxnSpPr>
        <p:spPr bwMode="auto">
          <a:xfrm>
            <a:off x="1587947" y="5708821"/>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a:extLst>
              <a:ext uri="{FF2B5EF4-FFF2-40B4-BE49-F238E27FC236}">
                <a16:creationId xmlns:a16="http://schemas.microsoft.com/office/drawing/2014/main" id="{136D7905-6792-48E3-9A78-8322B1FE901D}"/>
              </a:ext>
            </a:extLst>
          </p:cNvPr>
          <p:cNvCxnSpPr>
            <a:cxnSpLocks/>
            <a:stCxn id="15" idx="6"/>
            <a:endCxn id="9" idx="3"/>
          </p:cNvCxnSpPr>
          <p:nvPr/>
        </p:nvCxnSpPr>
        <p:spPr bwMode="auto">
          <a:xfrm flipV="1">
            <a:off x="2253343" y="5327821"/>
            <a:ext cx="1808396" cy="9320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a:extLst>
              <a:ext uri="{FF2B5EF4-FFF2-40B4-BE49-F238E27FC236}">
                <a16:creationId xmlns:a16="http://schemas.microsoft.com/office/drawing/2014/main" id="{456A221C-B802-4625-92F8-949A40A73FDA}"/>
              </a:ext>
            </a:extLst>
          </p:cNvPr>
          <p:cNvCxnSpPr>
            <a:cxnSpLocks/>
            <a:stCxn id="9" idx="0"/>
            <a:endCxn id="10" idx="4"/>
          </p:cNvCxnSpPr>
          <p:nvPr/>
        </p:nvCxnSpPr>
        <p:spPr bwMode="auto">
          <a:xfrm flipV="1">
            <a:off x="4196443" y="4393017"/>
            <a:ext cx="0" cy="609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0" name="TextBox 412689">
            <a:extLst>
              <a:ext uri="{FF2B5EF4-FFF2-40B4-BE49-F238E27FC236}">
                <a16:creationId xmlns:a16="http://schemas.microsoft.com/office/drawing/2014/main" id="{D8BFB79F-D020-429D-B93E-9CD74AE1F6D3}"/>
              </a:ext>
            </a:extLst>
          </p:cNvPr>
          <p:cNvSpPr txBox="1"/>
          <p:nvPr/>
        </p:nvSpPr>
        <p:spPr>
          <a:xfrm>
            <a:off x="6523252" y="2876565"/>
            <a:ext cx="2465740" cy="400110"/>
          </a:xfrm>
          <a:prstGeom prst="rect">
            <a:avLst/>
          </a:prstGeom>
          <a:noFill/>
        </p:spPr>
        <p:txBody>
          <a:bodyPr wrap="none" rtlCol="0">
            <a:spAutoFit/>
          </a:bodyPr>
          <a:lstStyle/>
          <a:p>
            <a:r>
              <a:rPr lang="en-US" dirty="0">
                <a:solidFill>
                  <a:srgbClr val="FF0000"/>
                </a:solidFill>
              </a:rPr>
              <a:t>Disconnected graph</a:t>
            </a:r>
          </a:p>
        </p:txBody>
      </p:sp>
      <p:sp>
        <p:nvSpPr>
          <p:cNvPr id="412691" name="TextBox 412690">
            <a:extLst>
              <a:ext uri="{FF2B5EF4-FFF2-40B4-BE49-F238E27FC236}">
                <a16:creationId xmlns:a16="http://schemas.microsoft.com/office/drawing/2014/main" id="{910FCF7A-4B24-46B3-987F-5BA19CC6E2E5}"/>
              </a:ext>
            </a:extLst>
          </p:cNvPr>
          <p:cNvSpPr txBox="1"/>
          <p:nvPr/>
        </p:nvSpPr>
        <p:spPr>
          <a:xfrm>
            <a:off x="5319983" y="5193117"/>
            <a:ext cx="2036135" cy="400110"/>
          </a:xfrm>
          <a:prstGeom prst="rect">
            <a:avLst/>
          </a:prstGeom>
          <a:noFill/>
        </p:spPr>
        <p:txBody>
          <a:bodyPr wrap="none" rtlCol="0">
            <a:spAutoFit/>
          </a:bodyPr>
          <a:lstStyle/>
          <a:p>
            <a:r>
              <a:rPr lang="en-US" dirty="0">
                <a:solidFill>
                  <a:srgbClr val="FF0000"/>
                </a:solidFill>
              </a:rPr>
              <a:t>Isolated vertices</a:t>
            </a:r>
          </a:p>
        </p:txBody>
      </p:sp>
      <p:cxnSp>
        <p:nvCxnSpPr>
          <p:cNvPr id="412693" name="Straight Connector 412692">
            <a:extLst>
              <a:ext uri="{FF2B5EF4-FFF2-40B4-BE49-F238E27FC236}">
                <a16:creationId xmlns:a16="http://schemas.microsoft.com/office/drawing/2014/main" id="{5CAA1AD4-315F-4698-91F4-0FA8E9AA9786}"/>
              </a:ext>
            </a:extLst>
          </p:cNvPr>
          <p:cNvCxnSpPr>
            <a:cxnSpLocks/>
            <a:stCxn id="17" idx="6"/>
            <a:endCxn id="18" idx="6"/>
          </p:cNvCxnSpPr>
          <p:nvPr/>
        </p:nvCxnSpPr>
        <p:spPr bwMode="auto">
          <a:xfrm>
            <a:off x="7511143" y="3821517"/>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412692">
            <a:extLst>
              <a:ext uri="{FF2B5EF4-FFF2-40B4-BE49-F238E27FC236}">
                <a16:creationId xmlns:a16="http://schemas.microsoft.com/office/drawing/2014/main" id="{F439F30B-3DF3-4596-A4BC-6864D7373672}"/>
              </a:ext>
            </a:extLst>
          </p:cNvPr>
          <p:cNvCxnSpPr>
            <a:cxnSpLocks/>
            <a:stCxn id="17" idx="2"/>
            <a:endCxn id="18" idx="2"/>
          </p:cNvCxnSpPr>
          <p:nvPr/>
        </p:nvCxnSpPr>
        <p:spPr bwMode="auto">
          <a:xfrm rot="10800000" flipV="1">
            <a:off x="7130143" y="3821517"/>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7" name="TextBox 412696">
            <a:extLst>
              <a:ext uri="{FF2B5EF4-FFF2-40B4-BE49-F238E27FC236}">
                <a16:creationId xmlns:a16="http://schemas.microsoft.com/office/drawing/2014/main" id="{1AC565B2-3B92-408B-8862-1B309050C6CE}"/>
              </a:ext>
            </a:extLst>
          </p:cNvPr>
          <p:cNvSpPr txBox="1"/>
          <p:nvPr/>
        </p:nvSpPr>
        <p:spPr>
          <a:xfrm>
            <a:off x="5456420" y="4073190"/>
            <a:ext cx="1495922" cy="400110"/>
          </a:xfrm>
          <a:prstGeom prst="rect">
            <a:avLst/>
          </a:prstGeom>
          <a:noFill/>
        </p:spPr>
        <p:txBody>
          <a:bodyPr wrap="none" rtlCol="0">
            <a:spAutoFit/>
          </a:bodyPr>
          <a:lstStyle/>
          <a:p>
            <a:r>
              <a:rPr lang="en-US" dirty="0">
                <a:solidFill>
                  <a:srgbClr val="0070C0"/>
                </a:solidFill>
              </a:rPr>
              <a:t>Multi edges</a:t>
            </a:r>
          </a:p>
        </p:txBody>
      </p:sp>
      <p:cxnSp>
        <p:nvCxnSpPr>
          <p:cNvPr id="412699" name="Straight Connector 412698">
            <a:extLst>
              <a:ext uri="{FF2B5EF4-FFF2-40B4-BE49-F238E27FC236}">
                <a16:creationId xmlns:a16="http://schemas.microsoft.com/office/drawing/2014/main" id="{26B75BF1-AC6A-44FB-ADDD-4D81A4432E88}"/>
              </a:ext>
            </a:extLst>
          </p:cNvPr>
          <p:cNvCxnSpPr>
            <a:cxnSpLocks/>
            <a:stCxn id="18" idx="3"/>
            <a:endCxn id="18" idx="6"/>
          </p:cNvCxnSpPr>
          <p:nvPr/>
        </p:nvCxnSpPr>
        <p:spPr bwMode="auto">
          <a:xfrm rot="5400000" flipH="1" flipV="1">
            <a:off x="7281189" y="4640667"/>
            <a:ext cx="134704" cy="325204"/>
          </a:xfrm>
          <a:prstGeom prst="curvedConnector4">
            <a:avLst>
              <a:gd name="adj1" fmla="val -211127"/>
              <a:gd name="adj2" fmla="val 170294"/>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Box 106">
            <a:extLst>
              <a:ext uri="{FF2B5EF4-FFF2-40B4-BE49-F238E27FC236}">
                <a16:creationId xmlns:a16="http://schemas.microsoft.com/office/drawing/2014/main" id="{96801C68-01AF-404D-B7CA-2A29D60D3EFD}"/>
              </a:ext>
            </a:extLst>
          </p:cNvPr>
          <p:cNvSpPr txBox="1"/>
          <p:nvPr/>
        </p:nvSpPr>
        <p:spPr>
          <a:xfrm>
            <a:off x="6691026" y="5390383"/>
            <a:ext cx="1183337" cy="400110"/>
          </a:xfrm>
          <a:prstGeom prst="rect">
            <a:avLst/>
          </a:prstGeom>
          <a:noFill/>
        </p:spPr>
        <p:txBody>
          <a:bodyPr wrap="none" rtlCol="0">
            <a:spAutoFit/>
          </a:bodyPr>
          <a:lstStyle/>
          <a:p>
            <a:r>
              <a:rPr lang="en-US" dirty="0">
                <a:solidFill>
                  <a:srgbClr val="00B050"/>
                </a:solidFill>
              </a:rPr>
              <a:t>Self loop</a:t>
            </a:r>
          </a:p>
        </p:txBody>
      </p:sp>
      <p:grpSp>
        <p:nvGrpSpPr>
          <p:cNvPr id="111" name="Group 46">
            <a:extLst>
              <a:ext uri="{FF2B5EF4-FFF2-40B4-BE49-F238E27FC236}">
                <a16:creationId xmlns:a16="http://schemas.microsoft.com/office/drawing/2014/main" id="{1C83183E-FC16-4570-AB17-41274763AEF3}"/>
              </a:ext>
            </a:extLst>
          </p:cNvPr>
          <p:cNvGrpSpPr>
            <a:grpSpLocks/>
          </p:cNvGrpSpPr>
          <p:nvPr/>
        </p:nvGrpSpPr>
        <p:grpSpPr bwMode="auto">
          <a:xfrm>
            <a:off x="5802992" y="2820715"/>
            <a:ext cx="2667000" cy="2819400"/>
            <a:chOff x="3852" y="1488"/>
            <a:chExt cx="1808" cy="1824"/>
          </a:xfrm>
        </p:grpSpPr>
        <p:sp>
          <p:nvSpPr>
            <p:cNvPr id="112" name="Oval 32">
              <a:extLst>
                <a:ext uri="{FF2B5EF4-FFF2-40B4-BE49-F238E27FC236}">
                  <a16:creationId xmlns:a16="http://schemas.microsoft.com/office/drawing/2014/main" id="{A226578D-51A4-4F72-874E-4511A4BF6DD9}"/>
                </a:ext>
              </a:extLst>
            </p:cNvPr>
            <p:cNvSpPr>
              <a:spLocks noChangeArrowheads="1"/>
            </p:cNvSpPr>
            <p:nvPr/>
          </p:nvSpPr>
          <p:spPr bwMode="auto">
            <a:xfrm>
              <a:off x="3852" y="1488"/>
              <a:ext cx="1808" cy="1824"/>
            </a:xfrm>
            <a:prstGeom prst="ellipse">
              <a:avLst/>
            </a:prstGeom>
            <a:noFill/>
            <a:ln w="76200">
              <a:solidFill>
                <a:srgbClr val="FF0000"/>
              </a:solidFill>
              <a:round/>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113" name="AutoShape 33">
              <a:extLst>
                <a:ext uri="{FF2B5EF4-FFF2-40B4-BE49-F238E27FC236}">
                  <a16:creationId xmlns:a16="http://schemas.microsoft.com/office/drawing/2014/main" id="{F6E02473-57ED-4A85-83E3-3246BED9E8B3}"/>
                </a:ext>
              </a:extLst>
            </p:cNvPr>
            <p:cNvCxnSpPr>
              <a:cxnSpLocks noChangeShapeType="1"/>
              <a:stCxn id="112" idx="7"/>
              <a:endCxn id="112" idx="3"/>
            </p:cNvCxnSpPr>
            <p:nvPr/>
          </p:nvCxnSpPr>
          <p:spPr bwMode="auto">
            <a:xfrm flipH="1">
              <a:off x="4117" y="1731"/>
              <a:ext cx="1279" cy="1337"/>
            </a:xfrm>
            <a:prstGeom prst="straightConnector1">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54680" y="878040"/>
              <a:ext cx="3494880" cy="1392480"/>
            </p14:xfrm>
          </p:contentPart>
        </mc:Choice>
        <mc:Fallback>
          <p:pic>
            <p:nvPicPr>
              <p:cNvPr id="2" name="Ink 1"/>
              <p:cNvPicPr/>
              <p:nvPr/>
            </p:nvPicPr>
            <p:blipFill>
              <a:blip r:embed="rId4"/>
              <a:stretch>
                <a:fillRect/>
              </a:stretch>
            </p:blipFill>
            <p:spPr>
              <a:xfrm>
                <a:off x="439920" y="864360"/>
                <a:ext cx="3524400" cy="1419120"/>
              </a:xfrm>
              <a:prstGeom prst="rect">
                <a:avLst/>
              </a:prstGeom>
            </p:spPr>
          </p:pic>
        </mc:Fallback>
      </mc:AlternateContent>
    </p:spTree>
    <p:extLst>
      <p:ext uri="{BB962C8B-B14F-4D97-AF65-F5344CB8AC3E}">
        <p14:creationId xmlns:p14="http://schemas.microsoft.com/office/powerpoint/2010/main" val="35234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269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9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26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269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412691">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26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0" grpId="0"/>
      <p:bldP spid="412690" grpId="1"/>
      <p:bldP spid="412691" grpId="0" build="allAtOnce"/>
      <p:bldP spid="412697"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Graphs don’t Live in Flat Land</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buNone/>
              <a:defRPr/>
            </a:pPr>
            <a:r>
              <a:rPr kumimoji="1" lang="en-US" sz="2400" dirty="0"/>
              <a:t>Geometrical drawing is mentally convenient, but mathematically irrelevant: </a:t>
            </a:r>
          </a:p>
          <a:p>
            <a:pPr marL="0" indent="0" eaLnBrk="1" hangingPunct="1">
              <a:buNone/>
              <a:defRPr/>
            </a:pPr>
            <a:endParaRPr kumimoji="1" lang="en-US" sz="2400" dirty="0"/>
          </a:p>
          <a:p>
            <a:pPr marL="0" indent="0" eaLnBrk="1" hangingPunct="1">
              <a:buNone/>
              <a:defRPr/>
            </a:pPr>
            <a:r>
              <a:rPr kumimoji="1" lang="en-US" sz="2400" dirty="0"/>
              <a:t>4 drawings of a single graph:</a:t>
            </a: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14</a:t>
            </a:fld>
            <a:endParaRPr lang="en-US" altLang="en-US" sz="1400">
              <a:latin typeface="Tahoma" panose="020B0604030504040204" pitchFamily="34" charset="0"/>
            </a:endParaRPr>
          </a:p>
        </p:txBody>
      </p:sp>
      <p:grpSp>
        <p:nvGrpSpPr>
          <p:cNvPr id="45" name="Group 1062">
            <a:extLst>
              <a:ext uri="{FF2B5EF4-FFF2-40B4-BE49-F238E27FC236}">
                <a16:creationId xmlns:a16="http://schemas.microsoft.com/office/drawing/2014/main" id="{9DBC57D6-6163-41C2-8D7B-A39B6DCBA025}"/>
              </a:ext>
            </a:extLst>
          </p:cNvPr>
          <p:cNvGrpSpPr>
            <a:grpSpLocks/>
          </p:cNvGrpSpPr>
          <p:nvPr/>
        </p:nvGrpSpPr>
        <p:grpSpPr bwMode="auto">
          <a:xfrm>
            <a:off x="742950" y="3810000"/>
            <a:ext cx="2171700" cy="2400300"/>
            <a:chOff x="168" y="2544"/>
            <a:chExt cx="1368" cy="1512"/>
          </a:xfrm>
        </p:grpSpPr>
        <p:sp>
          <p:nvSpPr>
            <p:cNvPr id="47" name="Oval 1028">
              <a:extLst>
                <a:ext uri="{FF2B5EF4-FFF2-40B4-BE49-F238E27FC236}">
                  <a16:creationId xmlns:a16="http://schemas.microsoft.com/office/drawing/2014/main" id="{DAF08DBA-D6AB-42A3-B3CE-BE23BAE573B3}"/>
                </a:ext>
              </a:extLst>
            </p:cNvPr>
            <p:cNvSpPr>
              <a:spLocks noChangeArrowheads="1"/>
            </p:cNvSpPr>
            <p:nvPr/>
          </p:nvSpPr>
          <p:spPr bwMode="auto">
            <a:xfrm>
              <a:off x="624" y="2544"/>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48" name="Oval 1029">
              <a:extLst>
                <a:ext uri="{FF2B5EF4-FFF2-40B4-BE49-F238E27FC236}">
                  <a16:creationId xmlns:a16="http://schemas.microsoft.com/office/drawing/2014/main" id="{A4023B19-FD56-4A15-9029-677BED60C37E}"/>
                </a:ext>
              </a:extLst>
            </p:cNvPr>
            <p:cNvSpPr>
              <a:spLocks noChangeArrowheads="1"/>
            </p:cNvSpPr>
            <p:nvPr/>
          </p:nvSpPr>
          <p:spPr bwMode="auto">
            <a:xfrm>
              <a:off x="168" y="31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50" name="Oval 1030">
              <a:extLst>
                <a:ext uri="{FF2B5EF4-FFF2-40B4-BE49-F238E27FC236}">
                  <a16:creationId xmlns:a16="http://schemas.microsoft.com/office/drawing/2014/main" id="{F2B79935-2459-438F-A840-B8AFF4E3D60E}"/>
                </a:ext>
              </a:extLst>
            </p:cNvPr>
            <p:cNvSpPr>
              <a:spLocks noChangeArrowheads="1"/>
            </p:cNvSpPr>
            <p:nvPr/>
          </p:nvSpPr>
          <p:spPr bwMode="auto">
            <a:xfrm>
              <a:off x="1296" y="31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51" name="Oval 1031">
              <a:extLst>
                <a:ext uri="{FF2B5EF4-FFF2-40B4-BE49-F238E27FC236}">
                  <a16:creationId xmlns:a16="http://schemas.microsoft.com/office/drawing/2014/main" id="{E8E419A6-4E6D-4C34-A75D-85C25027AB8E}"/>
                </a:ext>
              </a:extLst>
            </p:cNvPr>
            <p:cNvSpPr>
              <a:spLocks noChangeArrowheads="1"/>
            </p:cNvSpPr>
            <p:nvPr/>
          </p:nvSpPr>
          <p:spPr bwMode="auto">
            <a:xfrm>
              <a:off x="624" y="381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53" name="AutoShape 1032">
              <a:extLst>
                <a:ext uri="{FF2B5EF4-FFF2-40B4-BE49-F238E27FC236}">
                  <a16:creationId xmlns:a16="http://schemas.microsoft.com/office/drawing/2014/main" id="{AE80D77E-47EA-4054-BC8B-0312517A55F9}"/>
                </a:ext>
              </a:extLst>
            </p:cNvPr>
            <p:cNvCxnSpPr>
              <a:cxnSpLocks noChangeShapeType="1"/>
              <a:stCxn id="50" idx="3"/>
              <a:endCxn id="51" idx="7"/>
            </p:cNvCxnSpPr>
            <p:nvPr/>
          </p:nvCxnSpPr>
          <p:spPr bwMode="auto">
            <a:xfrm flipH="1">
              <a:off x="829" y="3385"/>
              <a:ext cx="502" cy="454"/>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4" name="AutoShape 1033">
              <a:extLst>
                <a:ext uri="{FF2B5EF4-FFF2-40B4-BE49-F238E27FC236}">
                  <a16:creationId xmlns:a16="http://schemas.microsoft.com/office/drawing/2014/main" id="{001C827F-0EC2-4A10-BD22-ED04CD81D3CE}"/>
                </a:ext>
              </a:extLst>
            </p:cNvPr>
            <p:cNvCxnSpPr>
              <a:cxnSpLocks noChangeShapeType="1"/>
              <a:stCxn id="50" idx="2"/>
              <a:endCxn id="48" idx="6"/>
            </p:cNvCxnSpPr>
            <p:nvPr/>
          </p:nvCxnSpPr>
          <p:spPr bwMode="auto">
            <a:xfrm flipH="1">
              <a:off x="420" y="3288"/>
              <a:ext cx="864" cy="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6" name="AutoShape 1034">
              <a:extLst>
                <a:ext uri="{FF2B5EF4-FFF2-40B4-BE49-F238E27FC236}">
                  <a16:creationId xmlns:a16="http://schemas.microsoft.com/office/drawing/2014/main" id="{39879B77-5C7F-41D5-BEDC-7F3F0A9C537B}"/>
                </a:ext>
              </a:extLst>
            </p:cNvPr>
            <p:cNvCxnSpPr>
              <a:cxnSpLocks noChangeShapeType="1"/>
              <a:stCxn id="47" idx="4"/>
              <a:endCxn id="51" idx="0"/>
            </p:cNvCxnSpPr>
            <p:nvPr/>
          </p:nvCxnSpPr>
          <p:spPr bwMode="auto">
            <a:xfrm>
              <a:off x="744" y="2796"/>
              <a:ext cx="0" cy="1008"/>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7" name="AutoShape 1035">
              <a:extLst>
                <a:ext uri="{FF2B5EF4-FFF2-40B4-BE49-F238E27FC236}">
                  <a16:creationId xmlns:a16="http://schemas.microsoft.com/office/drawing/2014/main" id="{E768ACF7-8A4C-47A9-AF41-FD3A182EFD41}"/>
                </a:ext>
              </a:extLst>
            </p:cNvPr>
            <p:cNvCxnSpPr>
              <a:cxnSpLocks noChangeShapeType="1"/>
              <a:stCxn id="50" idx="1"/>
              <a:endCxn id="47" idx="5"/>
            </p:cNvCxnSpPr>
            <p:nvPr/>
          </p:nvCxnSpPr>
          <p:spPr bwMode="auto">
            <a:xfrm flipH="1" flipV="1">
              <a:off x="829" y="2761"/>
              <a:ext cx="502" cy="43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59" name="Group 1061">
            <a:extLst>
              <a:ext uri="{FF2B5EF4-FFF2-40B4-BE49-F238E27FC236}">
                <a16:creationId xmlns:a16="http://schemas.microsoft.com/office/drawing/2014/main" id="{D18A35A0-2400-414D-B954-6D1F2FFF002D}"/>
              </a:ext>
            </a:extLst>
          </p:cNvPr>
          <p:cNvGrpSpPr>
            <a:grpSpLocks/>
          </p:cNvGrpSpPr>
          <p:nvPr/>
        </p:nvGrpSpPr>
        <p:grpSpPr bwMode="auto">
          <a:xfrm>
            <a:off x="3827463" y="4200525"/>
            <a:ext cx="1373187" cy="1619250"/>
            <a:chOff x="2184" y="3156"/>
            <a:chExt cx="865" cy="1020"/>
          </a:xfrm>
        </p:grpSpPr>
        <p:sp>
          <p:nvSpPr>
            <p:cNvPr id="60" name="Oval 1036">
              <a:extLst>
                <a:ext uri="{FF2B5EF4-FFF2-40B4-BE49-F238E27FC236}">
                  <a16:creationId xmlns:a16="http://schemas.microsoft.com/office/drawing/2014/main" id="{7203F094-1960-4790-BB40-8B72ED7D2EBE}"/>
                </a:ext>
              </a:extLst>
            </p:cNvPr>
            <p:cNvSpPr>
              <a:spLocks noChangeArrowheads="1"/>
            </p:cNvSpPr>
            <p:nvPr/>
          </p:nvSpPr>
          <p:spPr bwMode="auto">
            <a:xfrm>
              <a:off x="2774" y="393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62" name="Oval 1037">
              <a:extLst>
                <a:ext uri="{FF2B5EF4-FFF2-40B4-BE49-F238E27FC236}">
                  <a16:creationId xmlns:a16="http://schemas.microsoft.com/office/drawing/2014/main" id="{194A8866-6B9F-4E55-A9BD-F8780EB90E7F}"/>
                </a:ext>
              </a:extLst>
            </p:cNvPr>
            <p:cNvSpPr>
              <a:spLocks noChangeArrowheads="1"/>
            </p:cNvSpPr>
            <p:nvPr/>
          </p:nvSpPr>
          <p:spPr bwMode="auto">
            <a:xfrm>
              <a:off x="2809" y="31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3" name="Oval 1038">
              <a:extLst>
                <a:ext uri="{FF2B5EF4-FFF2-40B4-BE49-F238E27FC236}">
                  <a16:creationId xmlns:a16="http://schemas.microsoft.com/office/drawing/2014/main" id="{B9ADAB1D-4C35-4CB7-B45E-9764FF086115}"/>
                </a:ext>
              </a:extLst>
            </p:cNvPr>
            <p:cNvSpPr>
              <a:spLocks noChangeArrowheads="1"/>
            </p:cNvSpPr>
            <p:nvPr/>
          </p:nvSpPr>
          <p:spPr bwMode="auto">
            <a:xfrm>
              <a:off x="2184" y="315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65" name="Oval 1039">
              <a:extLst>
                <a:ext uri="{FF2B5EF4-FFF2-40B4-BE49-F238E27FC236}">
                  <a16:creationId xmlns:a16="http://schemas.microsoft.com/office/drawing/2014/main" id="{46B8BBAC-97B5-43F7-A633-4553CC286B88}"/>
                </a:ext>
              </a:extLst>
            </p:cNvPr>
            <p:cNvSpPr>
              <a:spLocks noChangeArrowheads="1"/>
            </p:cNvSpPr>
            <p:nvPr/>
          </p:nvSpPr>
          <p:spPr bwMode="auto">
            <a:xfrm>
              <a:off x="2184" y="393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66" name="AutoShape 1040">
              <a:extLst>
                <a:ext uri="{FF2B5EF4-FFF2-40B4-BE49-F238E27FC236}">
                  <a16:creationId xmlns:a16="http://schemas.microsoft.com/office/drawing/2014/main" id="{EEC35287-3839-4841-8AC3-3F4B2CDB31EE}"/>
                </a:ext>
              </a:extLst>
            </p:cNvPr>
            <p:cNvCxnSpPr>
              <a:cxnSpLocks noChangeShapeType="1"/>
              <a:stCxn id="63" idx="4"/>
              <a:endCxn id="65" idx="0"/>
            </p:cNvCxnSpPr>
            <p:nvPr/>
          </p:nvCxnSpPr>
          <p:spPr bwMode="auto">
            <a:xfrm>
              <a:off x="2304" y="3408"/>
              <a:ext cx="0" cy="516"/>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8" name="AutoShape 1041">
              <a:extLst>
                <a:ext uri="{FF2B5EF4-FFF2-40B4-BE49-F238E27FC236}">
                  <a16:creationId xmlns:a16="http://schemas.microsoft.com/office/drawing/2014/main" id="{4CBD2DC5-96C9-405C-BF3A-61864B86625C}"/>
                </a:ext>
              </a:extLst>
            </p:cNvPr>
            <p:cNvCxnSpPr>
              <a:cxnSpLocks noChangeShapeType="1"/>
              <a:stCxn id="63" idx="6"/>
              <a:endCxn id="62" idx="2"/>
            </p:cNvCxnSpPr>
            <p:nvPr/>
          </p:nvCxnSpPr>
          <p:spPr bwMode="auto">
            <a:xfrm>
              <a:off x="2436" y="3276"/>
              <a:ext cx="361" cy="12"/>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9" name="AutoShape 1042">
              <a:extLst>
                <a:ext uri="{FF2B5EF4-FFF2-40B4-BE49-F238E27FC236}">
                  <a16:creationId xmlns:a16="http://schemas.microsoft.com/office/drawing/2014/main" id="{68C1B1CE-E2F0-431C-A33B-4ECE4E923363}"/>
                </a:ext>
              </a:extLst>
            </p:cNvPr>
            <p:cNvCxnSpPr>
              <a:cxnSpLocks noChangeShapeType="1"/>
              <a:stCxn id="60" idx="2"/>
              <a:endCxn id="65" idx="6"/>
            </p:cNvCxnSpPr>
            <p:nvPr/>
          </p:nvCxnSpPr>
          <p:spPr bwMode="auto">
            <a:xfrm flipH="1">
              <a:off x="2436" y="4056"/>
              <a:ext cx="326" cy="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1" name="AutoShape 1043">
              <a:extLst>
                <a:ext uri="{FF2B5EF4-FFF2-40B4-BE49-F238E27FC236}">
                  <a16:creationId xmlns:a16="http://schemas.microsoft.com/office/drawing/2014/main" id="{2F07912A-EF2B-4FC9-ABCA-4D4DA98B6B76}"/>
                </a:ext>
              </a:extLst>
            </p:cNvPr>
            <p:cNvCxnSpPr>
              <a:cxnSpLocks noChangeShapeType="1"/>
              <a:stCxn id="63" idx="5"/>
              <a:endCxn id="60" idx="1"/>
            </p:cNvCxnSpPr>
            <p:nvPr/>
          </p:nvCxnSpPr>
          <p:spPr bwMode="auto">
            <a:xfrm>
              <a:off x="2389" y="3373"/>
              <a:ext cx="420" cy="586"/>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72" name="Group 1060">
            <a:extLst>
              <a:ext uri="{FF2B5EF4-FFF2-40B4-BE49-F238E27FC236}">
                <a16:creationId xmlns:a16="http://schemas.microsoft.com/office/drawing/2014/main" id="{1BB46C9E-4D81-4AB9-924C-D34AFCFCBC61}"/>
              </a:ext>
            </a:extLst>
          </p:cNvPr>
          <p:cNvGrpSpPr>
            <a:grpSpLocks/>
          </p:cNvGrpSpPr>
          <p:nvPr/>
        </p:nvGrpSpPr>
        <p:grpSpPr bwMode="auto">
          <a:xfrm flipH="1">
            <a:off x="6115050" y="4038600"/>
            <a:ext cx="2419350" cy="1943100"/>
            <a:chOff x="3552" y="2712"/>
            <a:chExt cx="1524" cy="1224"/>
          </a:xfrm>
        </p:grpSpPr>
        <p:sp>
          <p:nvSpPr>
            <p:cNvPr id="74" name="Oval 1044">
              <a:extLst>
                <a:ext uri="{FF2B5EF4-FFF2-40B4-BE49-F238E27FC236}">
                  <a16:creationId xmlns:a16="http://schemas.microsoft.com/office/drawing/2014/main" id="{8C5C9839-750B-4D02-86BC-D1A0A5369129}"/>
                </a:ext>
              </a:extLst>
            </p:cNvPr>
            <p:cNvSpPr>
              <a:spLocks noChangeArrowheads="1"/>
            </p:cNvSpPr>
            <p:nvPr/>
          </p:nvSpPr>
          <p:spPr bwMode="auto">
            <a:xfrm>
              <a:off x="3961" y="2712"/>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75" name="Oval 1045">
              <a:extLst>
                <a:ext uri="{FF2B5EF4-FFF2-40B4-BE49-F238E27FC236}">
                  <a16:creationId xmlns:a16="http://schemas.microsoft.com/office/drawing/2014/main" id="{D1E6AC20-A345-4A3A-869D-FB095D80FEA1}"/>
                </a:ext>
              </a:extLst>
            </p:cNvPr>
            <p:cNvSpPr>
              <a:spLocks noChangeArrowheads="1"/>
            </p:cNvSpPr>
            <p:nvPr/>
          </p:nvSpPr>
          <p:spPr bwMode="auto">
            <a:xfrm>
              <a:off x="4116" y="321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77" name="Oval 1046">
              <a:extLst>
                <a:ext uri="{FF2B5EF4-FFF2-40B4-BE49-F238E27FC236}">
                  <a16:creationId xmlns:a16="http://schemas.microsoft.com/office/drawing/2014/main" id="{B480B692-4496-4B41-9C1A-99D24EE9C72C}"/>
                </a:ext>
              </a:extLst>
            </p:cNvPr>
            <p:cNvSpPr>
              <a:spLocks noChangeArrowheads="1"/>
            </p:cNvSpPr>
            <p:nvPr/>
          </p:nvSpPr>
          <p:spPr bwMode="auto">
            <a:xfrm>
              <a:off x="4836" y="333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78" name="Oval 1047">
              <a:extLst>
                <a:ext uri="{FF2B5EF4-FFF2-40B4-BE49-F238E27FC236}">
                  <a16:creationId xmlns:a16="http://schemas.microsoft.com/office/drawing/2014/main" id="{AA5365E2-665A-4199-80F2-05E8B6D8DA69}"/>
                </a:ext>
              </a:extLst>
            </p:cNvPr>
            <p:cNvSpPr>
              <a:spLocks noChangeArrowheads="1"/>
            </p:cNvSpPr>
            <p:nvPr/>
          </p:nvSpPr>
          <p:spPr bwMode="auto">
            <a:xfrm>
              <a:off x="3552" y="369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80" name="AutoShape 1048">
              <a:extLst>
                <a:ext uri="{FF2B5EF4-FFF2-40B4-BE49-F238E27FC236}">
                  <a16:creationId xmlns:a16="http://schemas.microsoft.com/office/drawing/2014/main" id="{37E145CA-9F4A-4FD9-AED3-F521C2CC9C69}"/>
                </a:ext>
              </a:extLst>
            </p:cNvPr>
            <p:cNvCxnSpPr>
              <a:cxnSpLocks noChangeShapeType="1"/>
              <a:stCxn id="77" idx="3"/>
              <a:endCxn id="78" idx="6"/>
            </p:cNvCxnSpPr>
            <p:nvPr/>
          </p:nvCxnSpPr>
          <p:spPr bwMode="auto">
            <a:xfrm flipH="1">
              <a:off x="3804" y="3553"/>
              <a:ext cx="1067" cy="263"/>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1" name="AutoShape 1049">
              <a:extLst>
                <a:ext uri="{FF2B5EF4-FFF2-40B4-BE49-F238E27FC236}">
                  <a16:creationId xmlns:a16="http://schemas.microsoft.com/office/drawing/2014/main" id="{9EEEF38C-6923-4D97-AA61-36894878E7AC}"/>
                </a:ext>
              </a:extLst>
            </p:cNvPr>
            <p:cNvCxnSpPr>
              <a:cxnSpLocks noChangeShapeType="1"/>
              <a:stCxn id="77" idx="2"/>
              <a:endCxn id="75" idx="6"/>
            </p:cNvCxnSpPr>
            <p:nvPr/>
          </p:nvCxnSpPr>
          <p:spPr bwMode="auto">
            <a:xfrm flipH="1" flipV="1">
              <a:off x="4368" y="3336"/>
              <a:ext cx="456" cy="12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3" name="AutoShape 1050">
              <a:extLst>
                <a:ext uri="{FF2B5EF4-FFF2-40B4-BE49-F238E27FC236}">
                  <a16:creationId xmlns:a16="http://schemas.microsoft.com/office/drawing/2014/main" id="{A5009E49-81E7-477D-9646-F44B64A2BF8A}"/>
                </a:ext>
              </a:extLst>
            </p:cNvPr>
            <p:cNvCxnSpPr>
              <a:cxnSpLocks noChangeShapeType="1"/>
              <a:stCxn id="74" idx="3"/>
              <a:endCxn id="78" idx="0"/>
            </p:cNvCxnSpPr>
            <p:nvPr/>
          </p:nvCxnSpPr>
          <p:spPr bwMode="auto">
            <a:xfrm flipH="1">
              <a:off x="3672" y="2929"/>
              <a:ext cx="324" cy="755"/>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4" name="AutoShape 1051">
              <a:extLst>
                <a:ext uri="{FF2B5EF4-FFF2-40B4-BE49-F238E27FC236}">
                  <a16:creationId xmlns:a16="http://schemas.microsoft.com/office/drawing/2014/main" id="{57BA56B7-17CD-449E-9E95-5EB9507D32FD}"/>
                </a:ext>
              </a:extLst>
            </p:cNvPr>
            <p:cNvCxnSpPr>
              <a:cxnSpLocks noChangeShapeType="1"/>
              <a:stCxn id="77" idx="1"/>
              <a:endCxn id="74" idx="5"/>
            </p:cNvCxnSpPr>
            <p:nvPr/>
          </p:nvCxnSpPr>
          <p:spPr bwMode="auto">
            <a:xfrm flipH="1" flipV="1">
              <a:off x="4166" y="2929"/>
              <a:ext cx="705" cy="43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87" name="Oval 1052">
            <a:extLst>
              <a:ext uri="{FF2B5EF4-FFF2-40B4-BE49-F238E27FC236}">
                <a16:creationId xmlns:a16="http://schemas.microsoft.com/office/drawing/2014/main" id="{AEB8C5DB-8A46-40D2-8309-7D570C2DEBAB}"/>
              </a:ext>
            </a:extLst>
          </p:cNvPr>
          <p:cNvSpPr>
            <a:spLocks noChangeArrowheads="1"/>
          </p:cNvSpPr>
          <p:nvPr/>
        </p:nvSpPr>
        <p:spPr bwMode="auto">
          <a:xfrm>
            <a:off x="7069138" y="20193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89" name="Oval 1053">
            <a:extLst>
              <a:ext uri="{FF2B5EF4-FFF2-40B4-BE49-F238E27FC236}">
                <a16:creationId xmlns:a16="http://schemas.microsoft.com/office/drawing/2014/main" id="{30FC4AFA-E1FD-45F6-B89E-FE24E1B6889A}"/>
              </a:ext>
            </a:extLst>
          </p:cNvPr>
          <p:cNvSpPr>
            <a:spLocks noChangeArrowheads="1"/>
          </p:cNvSpPr>
          <p:nvPr/>
        </p:nvSpPr>
        <p:spPr bwMode="auto">
          <a:xfrm>
            <a:off x="7315200" y="28194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90" name="Oval 1054">
            <a:extLst>
              <a:ext uri="{FF2B5EF4-FFF2-40B4-BE49-F238E27FC236}">
                <a16:creationId xmlns:a16="http://schemas.microsoft.com/office/drawing/2014/main" id="{487B5602-0E8F-4C7E-B458-6E1FB51ACF80}"/>
              </a:ext>
            </a:extLst>
          </p:cNvPr>
          <p:cNvSpPr>
            <a:spLocks noChangeArrowheads="1"/>
          </p:cNvSpPr>
          <p:nvPr/>
        </p:nvSpPr>
        <p:spPr bwMode="auto">
          <a:xfrm>
            <a:off x="8382000" y="29718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92" name="Oval 1055">
            <a:extLst>
              <a:ext uri="{FF2B5EF4-FFF2-40B4-BE49-F238E27FC236}">
                <a16:creationId xmlns:a16="http://schemas.microsoft.com/office/drawing/2014/main" id="{E4A6E524-BFCA-4F59-9A33-C6BEDFAD905F}"/>
              </a:ext>
            </a:extLst>
          </p:cNvPr>
          <p:cNvSpPr>
            <a:spLocks noChangeArrowheads="1"/>
          </p:cNvSpPr>
          <p:nvPr/>
        </p:nvSpPr>
        <p:spPr bwMode="auto">
          <a:xfrm>
            <a:off x="6629400" y="35814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93" name="AutoShape 1056">
            <a:extLst>
              <a:ext uri="{FF2B5EF4-FFF2-40B4-BE49-F238E27FC236}">
                <a16:creationId xmlns:a16="http://schemas.microsoft.com/office/drawing/2014/main" id="{16F9308A-AC54-48D8-B95E-A22BAC0D889B}"/>
              </a:ext>
            </a:extLst>
          </p:cNvPr>
          <p:cNvCxnSpPr>
            <a:cxnSpLocks noChangeShapeType="1"/>
            <a:stCxn id="90" idx="3"/>
            <a:endCxn id="92" idx="6"/>
          </p:cNvCxnSpPr>
          <p:nvPr/>
        </p:nvCxnSpPr>
        <p:spPr bwMode="auto">
          <a:xfrm flipH="1">
            <a:off x="7029450" y="3316288"/>
            <a:ext cx="1408113" cy="455613"/>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AutoShape 1057">
            <a:extLst>
              <a:ext uri="{FF2B5EF4-FFF2-40B4-BE49-F238E27FC236}">
                <a16:creationId xmlns:a16="http://schemas.microsoft.com/office/drawing/2014/main" id="{246475C6-D5C3-4451-AE0E-2D5969378104}"/>
              </a:ext>
            </a:extLst>
          </p:cNvPr>
          <p:cNvCxnSpPr>
            <a:cxnSpLocks noChangeShapeType="1"/>
            <a:stCxn id="90" idx="2"/>
            <a:endCxn id="89" idx="6"/>
          </p:cNvCxnSpPr>
          <p:nvPr/>
        </p:nvCxnSpPr>
        <p:spPr bwMode="auto">
          <a:xfrm flipH="1" flipV="1">
            <a:off x="7715250" y="3009900"/>
            <a:ext cx="647700" cy="15240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AutoShape 1058">
            <a:extLst>
              <a:ext uri="{FF2B5EF4-FFF2-40B4-BE49-F238E27FC236}">
                <a16:creationId xmlns:a16="http://schemas.microsoft.com/office/drawing/2014/main" id="{E6F81F20-C4D1-4C68-AD94-A6BE2E0AF5E6}"/>
              </a:ext>
            </a:extLst>
          </p:cNvPr>
          <p:cNvCxnSpPr>
            <a:cxnSpLocks noChangeShapeType="1"/>
            <a:stCxn id="87" idx="3"/>
            <a:endCxn id="92" idx="0"/>
          </p:cNvCxnSpPr>
          <p:nvPr/>
        </p:nvCxnSpPr>
        <p:spPr bwMode="auto">
          <a:xfrm flipH="1">
            <a:off x="6819900" y="2363788"/>
            <a:ext cx="304800" cy="1198563"/>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AutoShape 1059">
            <a:extLst>
              <a:ext uri="{FF2B5EF4-FFF2-40B4-BE49-F238E27FC236}">
                <a16:creationId xmlns:a16="http://schemas.microsoft.com/office/drawing/2014/main" id="{98870FC6-082E-4804-9B88-6E271D9322FC}"/>
              </a:ext>
            </a:extLst>
          </p:cNvPr>
          <p:cNvCxnSpPr>
            <a:cxnSpLocks noChangeShapeType="1"/>
            <a:stCxn id="90" idx="1"/>
            <a:endCxn id="87" idx="5"/>
          </p:cNvCxnSpPr>
          <p:nvPr/>
        </p:nvCxnSpPr>
        <p:spPr bwMode="auto">
          <a:xfrm flipH="1" flipV="1">
            <a:off x="7394575" y="2363788"/>
            <a:ext cx="1042988" cy="644525"/>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939148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Directed Graphs</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15</a:t>
            </a:fld>
            <a:endParaRPr lang="en-US" altLang="en-US" sz="1400">
              <a:latin typeface="Tahoma" panose="020B0604030504040204" pitchFamily="34" charset="0"/>
            </a:endParaRPr>
          </a:p>
        </p:txBody>
      </p:sp>
      <p:sp>
        <p:nvSpPr>
          <p:cNvPr id="23" name="Oval 5">
            <a:extLst>
              <a:ext uri="{FF2B5EF4-FFF2-40B4-BE49-F238E27FC236}">
                <a16:creationId xmlns:a16="http://schemas.microsoft.com/office/drawing/2014/main" id="{5FD0E783-D5A6-4F8A-A0AD-5377BB2AF4E8}"/>
              </a:ext>
            </a:extLst>
          </p:cNvPr>
          <p:cNvSpPr>
            <a:spLocks noChangeArrowheads="1"/>
          </p:cNvSpPr>
          <p:nvPr/>
        </p:nvSpPr>
        <p:spPr bwMode="auto">
          <a:xfrm>
            <a:off x="4642137" y="1139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a:t>
            </a:r>
          </a:p>
        </p:txBody>
      </p:sp>
      <p:sp>
        <p:nvSpPr>
          <p:cNvPr id="24" name="Oval 6">
            <a:extLst>
              <a:ext uri="{FF2B5EF4-FFF2-40B4-BE49-F238E27FC236}">
                <a16:creationId xmlns:a16="http://schemas.microsoft.com/office/drawing/2014/main" id="{ECB02468-8FE7-4240-A639-B719E6C8C163}"/>
              </a:ext>
            </a:extLst>
          </p:cNvPr>
          <p:cNvSpPr>
            <a:spLocks noChangeArrowheads="1"/>
          </p:cNvSpPr>
          <p:nvPr/>
        </p:nvSpPr>
        <p:spPr bwMode="auto">
          <a:xfrm>
            <a:off x="3651537" y="1901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25" name="Oval 7">
            <a:extLst>
              <a:ext uri="{FF2B5EF4-FFF2-40B4-BE49-F238E27FC236}">
                <a16:creationId xmlns:a16="http://schemas.microsoft.com/office/drawing/2014/main" id="{EA285B48-8883-4234-BE72-6CFE41B6E31D}"/>
              </a:ext>
            </a:extLst>
          </p:cNvPr>
          <p:cNvSpPr>
            <a:spLocks noChangeArrowheads="1"/>
          </p:cNvSpPr>
          <p:nvPr/>
        </p:nvSpPr>
        <p:spPr bwMode="auto">
          <a:xfrm>
            <a:off x="6166137" y="21304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6" name="Oval 8">
            <a:extLst>
              <a:ext uri="{FF2B5EF4-FFF2-40B4-BE49-F238E27FC236}">
                <a16:creationId xmlns:a16="http://schemas.microsoft.com/office/drawing/2014/main" id="{DA9DF768-0F8D-49CB-A2F5-431A65DE29E9}"/>
              </a:ext>
            </a:extLst>
          </p:cNvPr>
          <p:cNvSpPr>
            <a:spLocks noChangeArrowheads="1"/>
          </p:cNvSpPr>
          <p:nvPr/>
        </p:nvSpPr>
        <p:spPr bwMode="auto">
          <a:xfrm>
            <a:off x="4108737" y="47974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27" name="Oval 9">
            <a:extLst>
              <a:ext uri="{FF2B5EF4-FFF2-40B4-BE49-F238E27FC236}">
                <a16:creationId xmlns:a16="http://schemas.microsoft.com/office/drawing/2014/main" id="{87B21B8B-E463-4F21-A7DA-5E592E271526}"/>
              </a:ext>
            </a:extLst>
          </p:cNvPr>
          <p:cNvSpPr>
            <a:spLocks noChangeArrowheads="1"/>
          </p:cNvSpPr>
          <p:nvPr/>
        </p:nvSpPr>
        <p:spPr bwMode="auto">
          <a:xfrm>
            <a:off x="4108737" y="3806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28" name="Oval 10">
            <a:extLst>
              <a:ext uri="{FF2B5EF4-FFF2-40B4-BE49-F238E27FC236}">
                <a16:creationId xmlns:a16="http://schemas.microsoft.com/office/drawing/2014/main" id="{AD4AA49D-00F7-404C-B189-3FD754803E55}"/>
              </a:ext>
            </a:extLst>
          </p:cNvPr>
          <p:cNvSpPr>
            <a:spLocks noChangeArrowheads="1"/>
          </p:cNvSpPr>
          <p:nvPr/>
        </p:nvSpPr>
        <p:spPr bwMode="auto">
          <a:xfrm>
            <a:off x="2813337" y="25876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sp>
        <p:nvSpPr>
          <p:cNvPr id="29" name="Oval 11">
            <a:extLst>
              <a:ext uri="{FF2B5EF4-FFF2-40B4-BE49-F238E27FC236}">
                <a16:creationId xmlns:a16="http://schemas.microsoft.com/office/drawing/2014/main" id="{C1675B3B-A454-4D5F-A519-EDBE4E9E9FA8}"/>
              </a:ext>
            </a:extLst>
          </p:cNvPr>
          <p:cNvSpPr>
            <a:spLocks noChangeArrowheads="1"/>
          </p:cNvSpPr>
          <p:nvPr/>
        </p:nvSpPr>
        <p:spPr bwMode="auto">
          <a:xfrm>
            <a:off x="2813337" y="37306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30" name="Oval 12">
            <a:extLst>
              <a:ext uri="{FF2B5EF4-FFF2-40B4-BE49-F238E27FC236}">
                <a16:creationId xmlns:a16="http://schemas.microsoft.com/office/drawing/2014/main" id="{8E1119D9-BAF7-4647-B0AB-2EAD9877E3A2}"/>
              </a:ext>
            </a:extLst>
          </p:cNvPr>
          <p:cNvSpPr>
            <a:spLocks noChangeArrowheads="1"/>
          </p:cNvSpPr>
          <p:nvPr/>
        </p:nvSpPr>
        <p:spPr bwMode="auto">
          <a:xfrm>
            <a:off x="2432337" y="47212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31" name="Oval 13">
            <a:extLst>
              <a:ext uri="{FF2B5EF4-FFF2-40B4-BE49-F238E27FC236}">
                <a16:creationId xmlns:a16="http://schemas.microsoft.com/office/drawing/2014/main" id="{B3366A9E-070F-4521-AFB2-09FA3BF035FD}"/>
              </a:ext>
            </a:extLst>
          </p:cNvPr>
          <p:cNvSpPr>
            <a:spLocks noChangeArrowheads="1"/>
          </p:cNvSpPr>
          <p:nvPr/>
        </p:nvSpPr>
        <p:spPr bwMode="auto">
          <a:xfrm>
            <a:off x="1365537" y="51784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32" name="Oval 14">
            <a:extLst>
              <a:ext uri="{FF2B5EF4-FFF2-40B4-BE49-F238E27FC236}">
                <a16:creationId xmlns:a16="http://schemas.microsoft.com/office/drawing/2014/main" id="{131E9543-79F3-44DF-A023-C55C81BB1E23}"/>
              </a:ext>
            </a:extLst>
          </p:cNvPr>
          <p:cNvSpPr>
            <a:spLocks noChangeArrowheads="1"/>
          </p:cNvSpPr>
          <p:nvPr/>
        </p:nvSpPr>
        <p:spPr bwMode="auto">
          <a:xfrm>
            <a:off x="1975137" y="58642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33" name="Oval 15">
            <a:extLst>
              <a:ext uri="{FF2B5EF4-FFF2-40B4-BE49-F238E27FC236}">
                <a16:creationId xmlns:a16="http://schemas.microsoft.com/office/drawing/2014/main" id="{8B50F61A-FD8F-4EA4-99EE-6C2F30F41FB9}"/>
              </a:ext>
            </a:extLst>
          </p:cNvPr>
          <p:cNvSpPr>
            <a:spLocks noChangeArrowheads="1"/>
          </p:cNvSpPr>
          <p:nvPr/>
        </p:nvSpPr>
        <p:spPr bwMode="auto">
          <a:xfrm>
            <a:off x="6166137" y="31210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34" name="Oval 16">
            <a:extLst>
              <a:ext uri="{FF2B5EF4-FFF2-40B4-BE49-F238E27FC236}">
                <a16:creationId xmlns:a16="http://schemas.microsoft.com/office/drawing/2014/main" id="{109153D9-824E-42DD-A0E1-815FD7FB9ACE}"/>
              </a:ext>
            </a:extLst>
          </p:cNvPr>
          <p:cNvSpPr>
            <a:spLocks noChangeArrowheads="1"/>
          </p:cNvSpPr>
          <p:nvPr/>
        </p:nvSpPr>
        <p:spPr bwMode="auto">
          <a:xfrm>
            <a:off x="7232937" y="3425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35" name="Oval 17">
            <a:extLst>
              <a:ext uri="{FF2B5EF4-FFF2-40B4-BE49-F238E27FC236}">
                <a16:creationId xmlns:a16="http://schemas.microsoft.com/office/drawing/2014/main" id="{BCB5995D-5F03-41D1-8408-F94A24A3D3BD}"/>
              </a:ext>
            </a:extLst>
          </p:cNvPr>
          <p:cNvSpPr>
            <a:spLocks noChangeArrowheads="1"/>
          </p:cNvSpPr>
          <p:nvPr/>
        </p:nvSpPr>
        <p:spPr bwMode="auto">
          <a:xfrm>
            <a:off x="7232937" y="43402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38" name="Line 20">
            <a:extLst>
              <a:ext uri="{FF2B5EF4-FFF2-40B4-BE49-F238E27FC236}">
                <a16:creationId xmlns:a16="http://schemas.microsoft.com/office/drawing/2014/main" id="{43676AF0-8F24-42A6-9E74-870411C39367}"/>
              </a:ext>
            </a:extLst>
          </p:cNvPr>
          <p:cNvSpPr>
            <a:spLocks noChangeShapeType="1"/>
          </p:cNvSpPr>
          <p:nvPr/>
        </p:nvSpPr>
        <p:spPr bwMode="auto">
          <a:xfrm>
            <a:off x="2965737" y="2968625"/>
            <a:ext cx="0" cy="762000"/>
          </a:xfrm>
          <a:prstGeom prst="line">
            <a:avLst/>
          </a:prstGeom>
          <a:noFill/>
          <a:ln w="38100">
            <a:solidFill>
              <a:schemeClr val="tx1"/>
            </a:solidFill>
            <a:round/>
            <a:headEn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 name="Straight Arrow Connector 4">
            <a:extLst>
              <a:ext uri="{FF2B5EF4-FFF2-40B4-BE49-F238E27FC236}">
                <a16:creationId xmlns:a16="http://schemas.microsoft.com/office/drawing/2014/main" id="{58293D38-4264-449E-BAFF-810445C56F4A}"/>
              </a:ext>
            </a:extLst>
          </p:cNvPr>
          <p:cNvCxnSpPr>
            <a:stCxn id="33" idx="6"/>
            <a:endCxn id="34" idx="2"/>
          </p:cNvCxnSpPr>
          <p:nvPr/>
        </p:nvCxnSpPr>
        <p:spPr bwMode="auto">
          <a:xfrm>
            <a:off x="6547137" y="3311525"/>
            <a:ext cx="685800" cy="3048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a:extLst>
              <a:ext uri="{FF2B5EF4-FFF2-40B4-BE49-F238E27FC236}">
                <a16:creationId xmlns:a16="http://schemas.microsoft.com/office/drawing/2014/main" id="{0D3AFD28-FFDC-4AB1-8357-ACDCFC26913A}"/>
              </a:ext>
            </a:extLst>
          </p:cNvPr>
          <p:cNvCxnSpPr>
            <a:cxnSpLocks/>
            <a:stCxn id="34" idx="0"/>
            <a:endCxn id="25" idx="5"/>
          </p:cNvCxnSpPr>
          <p:nvPr/>
        </p:nvCxnSpPr>
        <p:spPr bwMode="auto">
          <a:xfrm flipH="1" flipV="1">
            <a:off x="6491341" y="2455629"/>
            <a:ext cx="932096" cy="9701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a:extLst>
              <a:ext uri="{FF2B5EF4-FFF2-40B4-BE49-F238E27FC236}">
                <a16:creationId xmlns:a16="http://schemas.microsoft.com/office/drawing/2014/main" id="{A173B871-C2B5-40C9-80EA-27338EEAF4B5}"/>
              </a:ext>
            </a:extLst>
          </p:cNvPr>
          <p:cNvCxnSpPr>
            <a:cxnSpLocks/>
            <a:stCxn id="25" idx="4"/>
            <a:endCxn id="33" idx="0"/>
          </p:cNvCxnSpPr>
          <p:nvPr/>
        </p:nvCxnSpPr>
        <p:spPr bwMode="auto">
          <a:xfrm>
            <a:off x="6356637" y="2511425"/>
            <a:ext cx="0" cy="609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a:extLst>
              <a:ext uri="{FF2B5EF4-FFF2-40B4-BE49-F238E27FC236}">
                <a16:creationId xmlns:a16="http://schemas.microsoft.com/office/drawing/2014/main" id="{BB5D6E75-D4ED-4EAD-962C-FB733FFB2C1E}"/>
              </a:ext>
            </a:extLst>
          </p:cNvPr>
          <p:cNvCxnSpPr>
            <a:cxnSpLocks/>
            <a:stCxn id="34" idx="4"/>
            <a:endCxn id="35" idx="0"/>
          </p:cNvCxnSpPr>
          <p:nvPr/>
        </p:nvCxnSpPr>
        <p:spPr bwMode="auto">
          <a:xfrm>
            <a:off x="7423437" y="3806825"/>
            <a:ext cx="0" cy="5334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a:extLst>
              <a:ext uri="{FF2B5EF4-FFF2-40B4-BE49-F238E27FC236}">
                <a16:creationId xmlns:a16="http://schemas.microsoft.com/office/drawing/2014/main" id="{5AD81FD1-7A43-4F74-A407-1AAF67A35856}"/>
              </a:ext>
            </a:extLst>
          </p:cNvPr>
          <p:cNvCxnSpPr>
            <a:cxnSpLocks/>
            <a:stCxn id="25" idx="2"/>
            <a:endCxn id="24" idx="6"/>
          </p:cNvCxnSpPr>
          <p:nvPr/>
        </p:nvCxnSpPr>
        <p:spPr bwMode="auto">
          <a:xfrm flipH="1" flipV="1">
            <a:off x="4032537" y="2092325"/>
            <a:ext cx="2133600" cy="228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a:extLst>
              <a:ext uri="{FF2B5EF4-FFF2-40B4-BE49-F238E27FC236}">
                <a16:creationId xmlns:a16="http://schemas.microsoft.com/office/drawing/2014/main" id="{3D1195EC-E347-4C1F-A809-582CC795A7A4}"/>
              </a:ext>
            </a:extLst>
          </p:cNvPr>
          <p:cNvCxnSpPr>
            <a:cxnSpLocks/>
            <a:stCxn id="23" idx="5"/>
            <a:endCxn id="25" idx="1"/>
          </p:cNvCxnSpPr>
          <p:nvPr/>
        </p:nvCxnSpPr>
        <p:spPr bwMode="auto">
          <a:xfrm>
            <a:off x="4967341" y="1465029"/>
            <a:ext cx="1254592" cy="7211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a:extLst>
              <a:ext uri="{FF2B5EF4-FFF2-40B4-BE49-F238E27FC236}">
                <a16:creationId xmlns:a16="http://schemas.microsoft.com/office/drawing/2014/main" id="{0E54FC2F-B21B-4C6F-BAD9-F54195F4BC0F}"/>
              </a:ext>
            </a:extLst>
          </p:cNvPr>
          <p:cNvCxnSpPr>
            <a:cxnSpLocks/>
            <a:stCxn id="23" idx="3"/>
            <a:endCxn id="24" idx="7"/>
          </p:cNvCxnSpPr>
          <p:nvPr/>
        </p:nvCxnSpPr>
        <p:spPr bwMode="auto">
          <a:xfrm flipH="1">
            <a:off x="3976741" y="1465029"/>
            <a:ext cx="721192" cy="4925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a:extLst>
              <a:ext uri="{FF2B5EF4-FFF2-40B4-BE49-F238E27FC236}">
                <a16:creationId xmlns:a16="http://schemas.microsoft.com/office/drawing/2014/main" id="{84800A7B-6F61-4269-AC7F-A11EB4E2B86A}"/>
              </a:ext>
            </a:extLst>
          </p:cNvPr>
          <p:cNvCxnSpPr>
            <a:cxnSpLocks/>
            <a:stCxn id="24" idx="3"/>
            <a:endCxn id="28" idx="7"/>
          </p:cNvCxnSpPr>
          <p:nvPr/>
        </p:nvCxnSpPr>
        <p:spPr bwMode="auto">
          <a:xfrm flipH="1">
            <a:off x="3138541" y="2227029"/>
            <a:ext cx="568792" cy="4163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B9608E89-5876-4D25-BD3A-179D5B5AD5BD}"/>
              </a:ext>
            </a:extLst>
          </p:cNvPr>
          <p:cNvCxnSpPr>
            <a:cxnSpLocks/>
            <a:stCxn id="28" idx="5"/>
            <a:endCxn id="27" idx="1"/>
          </p:cNvCxnSpPr>
          <p:nvPr/>
        </p:nvCxnSpPr>
        <p:spPr bwMode="auto">
          <a:xfrm>
            <a:off x="3138541" y="2912829"/>
            <a:ext cx="1025992" cy="9497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a:extLst>
              <a:ext uri="{FF2B5EF4-FFF2-40B4-BE49-F238E27FC236}">
                <a16:creationId xmlns:a16="http://schemas.microsoft.com/office/drawing/2014/main" id="{47F0A2AB-5B44-446E-8AC2-AD66FEA3A699}"/>
              </a:ext>
            </a:extLst>
          </p:cNvPr>
          <p:cNvCxnSpPr>
            <a:cxnSpLocks/>
            <a:stCxn id="25" idx="3"/>
            <a:endCxn id="27" idx="7"/>
          </p:cNvCxnSpPr>
          <p:nvPr/>
        </p:nvCxnSpPr>
        <p:spPr bwMode="auto">
          <a:xfrm flipH="1">
            <a:off x="4433941" y="2455629"/>
            <a:ext cx="1787992" cy="14069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a:extLst>
              <a:ext uri="{FF2B5EF4-FFF2-40B4-BE49-F238E27FC236}">
                <a16:creationId xmlns:a16="http://schemas.microsoft.com/office/drawing/2014/main" id="{B3154645-B870-475A-8FD1-AD430E4173C2}"/>
              </a:ext>
            </a:extLst>
          </p:cNvPr>
          <p:cNvCxnSpPr>
            <a:cxnSpLocks/>
            <a:stCxn id="27" idx="4"/>
            <a:endCxn id="26" idx="0"/>
          </p:cNvCxnSpPr>
          <p:nvPr/>
        </p:nvCxnSpPr>
        <p:spPr bwMode="auto">
          <a:xfrm>
            <a:off x="4299237" y="4187825"/>
            <a:ext cx="0" cy="609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a:extLst>
              <a:ext uri="{FF2B5EF4-FFF2-40B4-BE49-F238E27FC236}">
                <a16:creationId xmlns:a16="http://schemas.microsoft.com/office/drawing/2014/main" id="{F00D3ABB-A855-4191-A468-214857584F0E}"/>
              </a:ext>
            </a:extLst>
          </p:cNvPr>
          <p:cNvCxnSpPr>
            <a:cxnSpLocks/>
            <a:stCxn id="29" idx="3"/>
            <a:endCxn id="30" idx="0"/>
          </p:cNvCxnSpPr>
          <p:nvPr/>
        </p:nvCxnSpPr>
        <p:spPr bwMode="auto">
          <a:xfrm flipH="1">
            <a:off x="2622837" y="4055829"/>
            <a:ext cx="246296" cy="6653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a:extLst>
              <a:ext uri="{FF2B5EF4-FFF2-40B4-BE49-F238E27FC236}">
                <a16:creationId xmlns:a16="http://schemas.microsoft.com/office/drawing/2014/main" id="{D6CD6A5F-8526-4641-A1C0-A90BC8F7F144}"/>
              </a:ext>
            </a:extLst>
          </p:cNvPr>
          <p:cNvCxnSpPr>
            <a:cxnSpLocks/>
            <a:stCxn id="26" idx="2"/>
            <a:endCxn id="32" idx="6"/>
          </p:cNvCxnSpPr>
          <p:nvPr/>
        </p:nvCxnSpPr>
        <p:spPr bwMode="auto">
          <a:xfrm flipH="1">
            <a:off x="2356137" y="4987925"/>
            <a:ext cx="1752600" cy="10668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37F6737C-35AD-43A5-AEEA-65A81E286A00}"/>
              </a:ext>
            </a:extLst>
          </p:cNvPr>
          <p:cNvCxnSpPr>
            <a:cxnSpLocks/>
            <a:stCxn id="28" idx="2"/>
            <a:endCxn id="31" idx="0"/>
          </p:cNvCxnSpPr>
          <p:nvPr/>
        </p:nvCxnSpPr>
        <p:spPr bwMode="auto">
          <a:xfrm flipH="1">
            <a:off x="1556037" y="2778125"/>
            <a:ext cx="1257300" cy="24003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94">
            <a:extLst>
              <a:ext uri="{FF2B5EF4-FFF2-40B4-BE49-F238E27FC236}">
                <a16:creationId xmlns:a16="http://schemas.microsoft.com/office/drawing/2014/main" id="{670D0ACE-F2EA-4CC9-A644-D217E1A96C94}"/>
              </a:ext>
            </a:extLst>
          </p:cNvPr>
          <p:cNvCxnSpPr>
            <a:cxnSpLocks/>
            <a:endCxn id="32" idx="7"/>
          </p:cNvCxnSpPr>
          <p:nvPr/>
        </p:nvCxnSpPr>
        <p:spPr bwMode="auto">
          <a:xfrm flipH="1">
            <a:off x="2300341" y="5102225"/>
            <a:ext cx="228600" cy="8177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97">
            <a:extLst>
              <a:ext uri="{FF2B5EF4-FFF2-40B4-BE49-F238E27FC236}">
                <a16:creationId xmlns:a16="http://schemas.microsoft.com/office/drawing/2014/main" id="{C4280F20-13AC-4ECD-ABC1-57301F3F0AA2}"/>
              </a:ext>
            </a:extLst>
          </p:cNvPr>
          <p:cNvCxnSpPr>
            <a:cxnSpLocks/>
            <a:stCxn id="31" idx="7"/>
            <a:endCxn id="30" idx="2"/>
          </p:cNvCxnSpPr>
          <p:nvPr/>
        </p:nvCxnSpPr>
        <p:spPr bwMode="auto">
          <a:xfrm flipV="1">
            <a:off x="1690741" y="4911725"/>
            <a:ext cx="741596" cy="3224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a:extLst>
              <a:ext uri="{FF2B5EF4-FFF2-40B4-BE49-F238E27FC236}">
                <a16:creationId xmlns:a16="http://schemas.microsoft.com/office/drawing/2014/main" id="{87D00CFE-2560-41E6-9D92-0C366A863711}"/>
              </a:ext>
            </a:extLst>
          </p:cNvPr>
          <p:cNvCxnSpPr>
            <a:cxnSpLocks/>
            <a:stCxn id="31" idx="5"/>
            <a:endCxn id="32" idx="1"/>
          </p:cNvCxnSpPr>
          <p:nvPr/>
        </p:nvCxnSpPr>
        <p:spPr bwMode="auto">
          <a:xfrm>
            <a:off x="1690741" y="5503629"/>
            <a:ext cx="340192" cy="4163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688" name="Straight Arrow Connector 412687">
            <a:extLst>
              <a:ext uri="{FF2B5EF4-FFF2-40B4-BE49-F238E27FC236}">
                <a16:creationId xmlns:a16="http://schemas.microsoft.com/office/drawing/2014/main" id="{14EA5AE6-2B27-4AB5-B833-F37388528E57}"/>
              </a:ext>
            </a:extLst>
          </p:cNvPr>
          <p:cNvCxnSpPr>
            <a:stCxn id="34" idx="6"/>
            <a:endCxn id="35" idx="6"/>
          </p:cNvCxnSpPr>
          <p:nvPr/>
        </p:nvCxnSpPr>
        <p:spPr bwMode="auto">
          <a:xfrm>
            <a:off x="7613937" y="3616325"/>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Arrow Connector 105">
            <a:extLst>
              <a:ext uri="{FF2B5EF4-FFF2-40B4-BE49-F238E27FC236}">
                <a16:creationId xmlns:a16="http://schemas.microsoft.com/office/drawing/2014/main" id="{5A053D6A-D62B-4D45-B5C0-9F437AAA3F09}"/>
              </a:ext>
            </a:extLst>
          </p:cNvPr>
          <p:cNvCxnSpPr>
            <a:cxnSpLocks/>
            <a:stCxn id="34" idx="2"/>
            <a:endCxn id="35" idx="2"/>
          </p:cNvCxnSpPr>
          <p:nvPr/>
        </p:nvCxnSpPr>
        <p:spPr bwMode="auto">
          <a:xfrm rot="10800000" flipV="1">
            <a:off x="7232937" y="3616325"/>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105">
            <a:extLst>
              <a:ext uri="{FF2B5EF4-FFF2-40B4-BE49-F238E27FC236}">
                <a16:creationId xmlns:a16="http://schemas.microsoft.com/office/drawing/2014/main" id="{D5D05D50-7A80-4C86-85FF-3E93B1D65808}"/>
              </a:ext>
            </a:extLst>
          </p:cNvPr>
          <p:cNvCxnSpPr>
            <a:cxnSpLocks/>
            <a:stCxn id="27" idx="0"/>
          </p:cNvCxnSpPr>
          <p:nvPr/>
        </p:nvCxnSpPr>
        <p:spPr bwMode="auto">
          <a:xfrm rot="5400000" flipH="1" flipV="1">
            <a:off x="4553237" y="2181225"/>
            <a:ext cx="1371600" cy="1879600"/>
          </a:xfrm>
          <a:prstGeom prst="curvedConnector2">
            <a:avLst/>
          </a:prstGeom>
          <a:solidFill>
            <a:schemeClr val="accent1"/>
          </a:solidFill>
          <a:ln w="47625" cap="flat" cmpd="sng" algn="ctr">
            <a:solidFill>
              <a:srgbClr val="0033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4" name="TextBox 412693">
            <a:extLst>
              <a:ext uri="{FF2B5EF4-FFF2-40B4-BE49-F238E27FC236}">
                <a16:creationId xmlns:a16="http://schemas.microsoft.com/office/drawing/2014/main" id="{1ABFD4DB-B0ED-4628-9F6F-5BBD6CD40A34}"/>
              </a:ext>
            </a:extLst>
          </p:cNvPr>
          <p:cNvSpPr txBox="1"/>
          <p:nvPr/>
        </p:nvSpPr>
        <p:spPr>
          <a:xfrm>
            <a:off x="6509417" y="4738534"/>
            <a:ext cx="1367683" cy="400110"/>
          </a:xfrm>
          <a:prstGeom prst="rect">
            <a:avLst/>
          </a:prstGeom>
          <a:noFill/>
        </p:spPr>
        <p:txBody>
          <a:bodyPr wrap="none" rtlCol="0">
            <a:spAutoFit/>
          </a:bodyPr>
          <a:lstStyle/>
          <a:p>
            <a:r>
              <a:rPr lang="en-US" dirty="0">
                <a:solidFill>
                  <a:srgbClr val="0070C0"/>
                </a:solidFill>
              </a:rPr>
              <a:t>Multi edge</a:t>
            </a:r>
          </a:p>
        </p:txBody>
      </p:sp>
      <p:cxnSp>
        <p:nvCxnSpPr>
          <p:cNvPr id="116" name="Straight Arrow Connector 412687">
            <a:extLst>
              <a:ext uri="{FF2B5EF4-FFF2-40B4-BE49-F238E27FC236}">
                <a16:creationId xmlns:a16="http://schemas.microsoft.com/office/drawing/2014/main" id="{09E72ADD-D350-4876-A66F-A6224B58B82B}"/>
              </a:ext>
            </a:extLst>
          </p:cNvPr>
          <p:cNvCxnSpPr>
            <a:cxnSpLocks/>
            <a:stCxn id="34" idx="0"/>
            <a:endCxn id="34" idx="6"/>
          </p:cNvCxnSpPr>
          <p:nvPr/>
        </p:nvCxnSpPr>
        <p:spPr bwMode="auto">
          <a:xfrm rot="16200000" flipH="1">
            <a:off x="7423437" y="3425825"/>
            <a:ext cx="190500" cy="190500"/>
          </a:xfrm>
          <a:prstGeom prst="curvedConnector4">
            <a:avLst>
              <a:gd name="adj1" fmla="val -120000"/>
              <a:gd name="adj2" fmla="val 220000"/>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a:extLst>
              <a:ext uri="{FF2B5EF4-FFF2-40B4-BE49-F238E27FC236}">
                <a16:creationId xmlns:a16="http://schemas.microsoft.com/office/drawing/2014/main" id="{71454B45-FF2D-48FB-944C-A9A5F36B6031}"/>
              </a:ext>
            </a:extLst>
          </p:cNvPr>
          <p:cNvSpPr txBox="1"/>
          <p:nvPr/>
        </p:nvSpPr>
        <p:spPr>
          <a:xfrm>
            <a:off x="7217030" y="2720308"/>
            <a:ext cx="1140057" cy="400110"/>
          </a:xfrm>
          <a:prstGeom prst="rect">
            <a:avLst/>
          </a:prstGeom>
          <a:noFill/>
        </p:spPr>
        <p:txBody>
          <a:bodyPr wrap="none" rtlCol="0">
            <a:spAutoFit/>
          </a:bodyPr>
          <a:lstStyle/>
          <a:p>
            <a:r>
              <a:rPr lang="en-US" dirty="0">
                <a:solidFill>
                  <a:srgbClr val="00B050"/>
                </a:solidFill>
              </a:rPr>
              <a:t>self loop</a:t>
            </a:r>
          </a:p>
        </p:txBody>
      </p:sp>
      <p:grpSp>
        <p:nvGrpSpPr>
          <p:cNvPr id="122" name="Group 1071">
            <a:extLst>
              <a:ext uri="{FF2B5EF4-FFF2-40B4-BE49-F238E27FC236}">
                <a16:creationId xmlns:a16="http://schemas.microsoft.com/office/drawing/2014/main" id="{F6A084D2-7BDF-4E2E-808F-0CE586FBF068}"/>
              </a:ext>
            </a:extLst>
          </p:cNvPr>
          <p:cNvGrpSpPr>
            <a:grpSpLocks/>
          </p:cNvGrpSpPr>
          <p:nvPr/>
        </p:nvGrpSpPr>
        <p:grpSpPr bwMode="auto">
          <a:xfrm>
            <a:off x="6153149" y="2658353"/>
            <a:ext cx="2667000" cy="2819400"/>
            <a:chOff x="3852" y="1488"/>
            <a:chExt cx="1808" cy="1824"/>
          </a:xfrm>
        </p:grpSpPr>
        <p:sp>
          <p:nvSpPr>
            <p:cNvPr id="123" name="Oval 1072">
              <a:extLst>
                <a:ext uri="{FF2B5EF4-FFF2-40B4-BE49-F238E27FC236}">
                  <a16:creationId xmlns:a16="http://schemas.microsoft.com/office/drawing/2014/main" id="{3D3978B2-4BE8-475F-928B-466481E73956}"/>
                </a:ext>
              </a:extLst>
            </p:cNvPr>
            <p:cNvSpPr>
              <a:spLocks noChangeArrowheads="1"/>
            </p:cNvSpPr>
            <p:nvPr/>
          </p:nvSpPr>
          <p:spPr bwMode="auto">
            <a:xfrm>
              <a:off x="3852" y="1488"/>
              <a:ext cx="1808" cy="1824"/>
            </a:xfrm>
            <a:prstGeom prst="ellipse">
              <a:avLst/>
            </a:prstGeom>
            <a:noFill/>
            <a:ln w="76200">
              <a:solidFill>
                <a:srgbClr val="FF0000"/>
              </a:solidFill>
              <a:round/>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124" name="AutoShape 1073">
              <a:extLst>
                <a:ext uri="{FF2B5EF4-FFF2-40B4-BE49-F238E27FC236}">
                  <a16:creationId xmlns:a16="http://schemas.microsoft.com/office/drawing/2014/main" id="{2B1B0D92-27A2-45AB-9A55-CB81F8333160}"/>
                </a:ext>
              </a:extLst>
            </p:cNvPr>
            <p:cNvCxnSpPr>
              <a:cxnSpLocks noChangeShapeType="1"/>
              <a:stCxn id="123" idx="7"/>
              <a:endCxn id="123" idx="3"/>
            </p:cNvCxnSpPr>
            <p:nvPr/>
          </p:nvCxnSpPr>
          <p:spPr bwMode="auto">
            <a:xfrm flipH="1">
              <a:off x="4117" y="1731"/>
              <a:ext cx="1279" cy="1337"/>
            </a:xfrm>
            <a:prstGeom prst="straightConnector1">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46348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26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4" grpId="0"/>
      <p:bldP spid="1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Terminology</a:t>
            </a:r>
          </a:p>
        </p:txBody>
      </p:sp>
      <p:sp>
        <p:nvSpPr>
          <p:cNvPr id="412675" name="Rectangle 3"/>
          <p:cNvSpPr>
            <a:spLocks noGrp="1" noChangeArrowheads="1"/>
          </p:cNvSpPr>
          <p:nvPr>
            <p:ph idx="1"/>
          </p:nvPr>
        </p:nvSpPr>
        <p:spPr>
          <a:xfrm>
            <a:off x="457200" y="1187160"/>
            <a:ext cx="8229600" cy="5181600"/>
          </a:xfrm>
        </p:spPr>
        <p:txBody>
          <a:bodyPr/>
          <a:lstStyle/>
          <a:p>
            <a:r>
              <a:rPr lang="en-US" sz="2400" dirty="0">
                <a:solidFill>
                  <a:srgbClr val="0070C0"/>
                </a:solidFill>
              </a:rPr>
              <a:t>Degree of a vertex</a:t>
            </a:r>
            <a:r>
              <a:rPr lang="en-US" sz="2400" dirty="0"/>
              <a:t>: # edges that touch that vertex</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err="1"/>
              <a:t>deg</a:t>
            </a:r>
            <a:r>
              <a:rPr lang="en-US" sz="2400" dirty="0"/>
              <a:t>(6)=3</a:t>
            </a:r>
          </a:p>
          <a:p>
            <a:pPr marL="0" indent="0">
              <a:buNone/>
            </a:pPr>
            <a:endParaRPr lang="en-US" sz="2400" dirty="0"/>
          </a:p>
          <a:p>
            <a:r>
              <a:rPr lang="en-US" sz="2400" dirty="0">
                <a:solidFill>
                  <a:srgbClr val="0070C0"/>
                </a:solidFill>
              </a:rPr>
              <a:t>Connected</a:t>
            </a:r>
            <a:r>
              <a:rPr lang="en-US" sz="2400" dirty="0"/>
              <a:t>: Graph is connected if there is a path between every two vertices</a:t>
            </a:r>
          </a:p>
          <a:p>
            <a:endParaRPr lang="en-US" sz="2400" dirty="0"/>
          </a:p>
          <a:p>
            <a:r>
              <a:rPr lang="en-US" sz="2400" dirty="0">
                <a:solidFill>
                  <a:srgbClr val="0070C0"/>
                </a:solidFill>
              </a:rPr>
              <a:t>Connected component</a:t>
            </a:r>
            <a:r>
              <a:rPr lang="en-US" sz="2400" dirty="0"/>
              <a:t>: Maximal set of connected vertices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16</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110502" y="20559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119594" y="2629658"/>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3890596" y="22464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2823796" y="27036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433396" y="33894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671595" y="31608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042763" y="33894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6842995" y="25379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223995" y="2728425"/>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052595" y="3351389"/>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5996799" y="2728425"/>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271596" y="2436989"/>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758600" y="2627489"/>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149000" y="2436989"/>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149000" y="3028893"/>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435706" y="2381193"/>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13280" y="75240"/>
              <a:ext cx="8706960" cy="3991680"/>
            </p14:xfrm>
          </p:contentPart>
        </mc:Choice>
        <mc:Fallback>
          <p:pic>
            <p:nvPicPr>
              <p:cNvPr id="2" name="Ink 1"/>
              <p:cNvPicPr/>
              <p:nvPr/>
            </p:nvPicPr>
            <p:blipFill>
              <a:blip r:embed="rId4"/>
              <a:stretch>
                <a:fillRect/>
              </a:stretch>
            </p:blipFill>
            <p:spPr>
              <a:xfrm>
                <a:off x="398160" y="59760"/>
                <a:ext cx="8735400" cy="4023000"/>
              </a:xfrm>
              <a:prstGeom prst="rect">
                <a:avLst/>
              </a:prstGeom>
            </p:spPr>
          </p:pic>
        </mc:Fallback>
      </mc:AlternateContent>
    </p:spTree>
    <p:extLst>
      <p:ext uri="{BB962C8B-B14F-4D97-AF65-F5344CB8AC3E}">
        <p14:creationId xmlns:p14="http://schemas.microsoft.com/office/powerpoint/2010/main" val="207918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Terminology (cont’d)</a:t>
            </a:r>
          </a:p>
        </p:txBody>
      </p:sp>
      <p:sp>
        <p:nvSpPr>
          <p:cNvPr id="412675" name="Rectangle 3"/>
          <p:cNvSpPr>
            <a:spLocks noGrp="1" noChangeArrowheads="1"/>
          </p:cNvSpPr>
          <p:nvPr>
            <p:ph idx="1"/>
          </p:nvPr>
        </p:nvSpPr>
        <p:spPr>
          <a:xfrm>
            <a:off x="457200" y="1187160"/>
            <a:ext cx="8229600" cy="5181600"/>
          </a:xfrm>
        </p:spPr>
        <p:txBody>
          <a:bodyPr/>
          <a:lstStyle/>
          <a:p>
            <a:r>
              <a:rPr lang="en-US" sz="2400" dirty="0">
                <a:solidFill>
                  <a:srgbClr val="0070C0"/>
                </a:solidFill>
              </a:rPr>
              <a:t>Path</a:t>
            </a:r>
            <a:r>
              <a:rPr lang="en-US" sz="2400" dirty="0"/>
              <a:t>: A sequence of distinct vertices </a:t>
            </a:r>
          </a:p>
          <a:p>
            <a:pPr marL="0" indent="0">
              <a:buNone/>
            </a:pPr>
            <a:r>
              <a:rPr lang="en-US" sz="2400" dirty="0" err="1"/>
              <a:t>s.t.</a:t>
            </a:r>
            <a:r>
              <a:rPr lang="en-US" sz="2400" dirty="0"/>
              <a:t> each vertex is connected </a:t>
            </a:r>
          </a:p>
          <a:p>
            <a:pPr marL="0" indent="0">
              <a:buNone/>
            </a:pPr>
            <a:r>
              <a:rPr lang="en-US" sz="2400" dirty="0"/>
              <a:t>to the next vertex with an edge</a:t>
            </a:r>
          </a:p>
          <a:p>
            <a:pPr marL="0" indent="0">
              <a:buNone/>
            </a:pPr>
            <a:endParaRPr lang="en-US" sz="2400" dirty="0"/>
          </a:p>
          <a:p>
            <a:pPr marL="0" indent="0">
              <a:buNone/>
            </a:pPr>
            <a:endParaRPr lang="en-US" sz="2400" dirty="0"/>
          </a:p>
          <a:p>
            <a:r>
              <a:rPr lang="en-US" sz="2400" dirty="0">
                <a:solidFill>
                  <a:srgbClr val="0070C0"/>
                </a:solidFill>
              </a:rPr>
              <a:t>Cycle</a:t>
            </a:r>
            <a:r>
              <a:rPr lang="en-US" sz="2400" dirty="0"/>
              <a:t>: Path of length &gt; 2 that has </a:t>
            </a:r>
          </a:p>
          <a:p>
            <a:pPr marL="0" indent="0">
              <a:buNone/>
            </a:pPr>
            <a:r>
              <a:rPr lang="en-US" sz="2400" dirty="0"/>
              <a:t>the same start and end</a:t>
            </a:r>
          </a:p>
          <a:p>
            <a:pPr marL="0" indent="0">
              <a:buNone/>
            </a:pPr>
            <a:endParaRPr lang="en-US" sz="2400" dirty="0"/>
          </a:p>
          <a:p>
            <a:pPr marL="0" indent="0">
              <a:buNone/>
            </a:pPr>
            <a:endParaRPr lang="en-US" sz="2400" dirty="0"/>
          </a:p>
          <a:p>
            <a:r>
              <a:rPr lang="en-US" sz="2400" dirty="0">
                <a:solidFill>
                  <a:srgbClr val="0070C0"/>
                </a:solidFill>
              </a:rPr>
              <a:t>Tree</a:t>
            </a:r>
            <a:r>
              <a:rPr lang="en-US" sz="2400" dirty="0"/>
              <a:t>: A connected graph with no cycles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17</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6402467" y="120671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8448431" y="2230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8182561" y="139721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7115761" y="185441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6</a:t>
            </a:r>
          </a:p>
        </p:txBody>
      </p:sp>
      <p:cxnSp>
        <p:nvCxnSpPr>
          <p:cNvPr id="110" name="Straight Connector 109">
            <a:extLst>
              <a:ext uri="{FF2B5EF4-FFF2-40B4-BE49-F238E27FC236}">
                <a16:creationId xmlns:a16="http://schemas.microsoft.com/office/drawing/2014/main" id="{C9E4F98C-9CE0-47E9-87DD-518B9A9C0BD1}"/>
              </a:ext>
            </a:extLst>
          </p:cNvPr>
          <p:cNvCxnSpPr>
            <a:cxnSpLocks/>
            <a:stCxn id="43" idx="4"/>
            <a:endCxn id="42" idx="0"/>
          </p:cNvCxnSpPr>
          <p:nvPr/>
        </p:nvCxnSpPr>
        <p:spPr bwMode="auto">
          <a:xfrm>
            <a:off x="8373061" y="1778214"/>
            <a:ext cx="265870" cy="45217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7440965" y="158771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6727671" y="153191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4">
            <a:extLst>
              <a:ext uri="{FF2B5EF4-FFF2-40B4-BE49-F238E27FC236}">
                <a16:creationId xmlns:a16="http://schemas.microsoft.com/office/drawing/2014/main" id="{17507B9F-43A4-43AA-A964-BD18F4575CCF}"/>
              </a:ext>
            </a:extLst>
          </p:cNvPr>
          <p:cNvSpPr>
            <a:spLocks noChangeArrowheads="1"/>
          </p:cNvSpPr>
          <p:nvPr/>
        </p:nvSpPr>
        <p:spPr bwMode="auto">
          <a:xfrm>
            <a:off x="6596529" y="376757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22" name="Oval 5">
            <a:extLst>
              <a:ext uri="{FF2B5EF4-FFF2-40B4-BE49-F238E27FC236}">
                <a16:creationId xmlns:a16="http://schemas.microsoft.com/office/drawing/2014/main" id="{F80E787E-E517-43D7-A4D0-262BBDD528F4}"/>
              </a:ext>
            </a:extLst>
          </p:cNvPr>
          <p:cNvSpPr>
            <a:spLocks noChangeArrowheads="1"/>
          </p:cNvSpPr>
          <p:nvPr/>
        </p:nvSpPr>
        <p:spPr bwMode="auto">
          <a:xfrm>
            <a:off x="8202432" y="3984738"/>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3" name="Oval 1028">
            <a:extLst>
              <a:ext uri="{FF2B5EF4-FFF2-40B4-BE49-F238E27FC236}">
                <a16:creationId xmlns:a16="http://schemas.microsoft.com/office/drawing/2014/main" id="{4C9361CF-2BD6-45FD-B438-95D1178AF1D8}"/>
              </a:ext>
            </a:extLst>
          </p:cNvPr>
          <p:cNvSpPr>
            <a:spLocks noChangeArrowheads="1"/>
          </p:cNvSpPr>
          <p:nvPr/>
        </p:nvSpPr>
        <p:spPr bwMode="auto">
          <a:xfrm>
            <a:off x="7383664" y="3169181"/>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24" name="Straight Connector 23">
            <a:extLst>
              <a:ext uri="{FF2B5EF4-FFF2-40B4-BE49-F238E27FC236}">
                <a16:creationId xmlns:a16="http://schemas.microsoft.com/office/drawing/2014/main" id="{6480F24D-3317-4904-9CD2-8C92C430AC77}"/>
              </a:ext>
            </a:extLst>
          </p:cNvPr>
          <p:cNvCxnSpPr>
            <a:cxnSpLocks/>
            <a:stCxn id="23" idx="6"/>
            <a:endCxn id="22" idx="1"/>
          </p:cNvCxnSpPr>
          <p:nvPr/>
        </p:nvCxnSpPr>
        <p:spPr bwMode="auto">
          <a:xfrm>
            <a:off x="7764664" y="3359681"/>
            <a:ext cx="493564" cy="680853"/>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2B4F1261-20D2-45FC-9BC8-47C24E28D142}"/>
              </a:ext>
            </a:extLst>
          </p:cNvPr>
          <p:cNvCxnSpPr>
            <a:cxnSpLocks/>
            <a:stCxn id="21" idx="6"/>
            <a:endCxn id="22" idx="2"/>
          </p:cNvCxnSpPr>
          <p:nvPr/>
        </p:nvCxnSpPr>
        <p:spPr bwMode="auto">
          <a:xfrm>
            <a:off x="6977529" y="3958076"/>
            <a:ext cx="1224903" cy="21716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87069D9-662A-4FB4-BC70-97C3F8A4A5A9}"/>
              </a:ext>
            </a:extLst>
          </p:cNvPr>
          <p:cNvCxnSpPr>
            <a:cxnSpLocks/>
            <a:stCxn id="21" idx="7"/>
            <a:endCxn id="23" idx="2"/>
          </p:cNvCxnSpPr>
          <p:nvPr/>
        </p:nvCxnSpPr>
        <p:spPr bwMode="auto">
          <a:xfrm flipV="1">
            <a:off x="6921733" y="3359681"/>
            <a:ext cx="461931" cy="46369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Oval 4">
            <a:extLst>
              <a:ext uri="{FF2B5EF4-FFF2-40B4-BE49-F238E27FC236}">
                <a16:creationId xmlns:a16="http://schemas.microsoft.com/office/drawing/2014/main" id="{B5016F8F-65C2-45CC-B7B8-35631C718086}"/>
              </a:ext>
            </a:extLst>
          </p:cNvPr>
          <p:cNvSpPr>
            <a:spLocks noChangeArrowheads="1"/>
          </p:cNvSpPr>
          <p:nvPr/>
        </p:nvSpPr>
        <p:spPr bwMode="auto">
          <a:xfrm>
            <a:off x="6764488" y="5390711"/>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31" name="Oval 5">
            <a:extLst>
              <a:ext uri="{FF2B5EF4-FFF2-40B4-BE49-F238E27FC236}">
                <a16:creationId xmlns:a16="http://schemas.microsoft.com/office/drawing/2014/main" id="{2AEB2ED8-C5F5-448A-B36C-E09C168436DA}"/>
              </a:ext>
            </a:extLst>
          </p:cNvPr>
          <p:cNvSpPr>
            <a:spLocks noChangeArrowheads="1"/>
          </p:cNvSpPr>
          <p:nvPr/>
        </p:nvSpPr>
        <p:spPr bwMode="auto">
          <a:xfrm>
            <a:off x="8156492" y="548034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5</a:t>
            </a:r>
          </a:p>
        </p:txBody>
      </p:sp>
      <p:sp>
        <p:nvSpPr>
          <p:cNvPr id="32" name="Oval 1028">
            <a:extLst>
              <a:ext uri="{FF2B5EF4-FFF2-40B4-BE49-F238E27FC236}">
                <a16:creationId xmlns:a16="http://schemas.microsoft.com/office/drawing/2014/main" id="{535BF350-371E-4A6E-ADC3-B28C0BDA3F60}"/>
              </a:ext>
            </a:extLst>
          </p:cNvPr>
          <p:cNvSpPr>
            <a:spLocks noChangeArrowheads="1"/>
          </p:cNvSpPr>
          <p:nvPr/>
        </p:nvSpPr>
        <p:spPr bwMode="auto">
          <a:xfrm>
            <a:off x="7572748" y="4888398"/>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33" name="Straight Connector 32">
            <a:extLst>
              <a:ext uri="{FF2B5EF4-FFF2-40B4-BE49-F238E27FC236}">
                <a16:creationId xmlns:a16="http://schemas.microsoft.com/office/drawing/2014/main" id="{B44C500B-492D-439F-ADB6-F60A4A046093}"/>
              </a:ext>
            </a:extLst>
          </p:cNvPr>
          <p:cNvCxnSpPr>
            <a:cxnSpLocks/>
            <a:stCxn id="32" idx="6"/>
            <a:endCxn id="31" idx="1"/>
          </p:cNvCxnSpPr>
          <p:nvPr/>
        </p:nvCxnSpPr>
        <p:spPr bwMode="auto">
          <a:xfrm>
            <a:off x="7953748" y="5078898"/>
            <a:ext cx="258540" cy="457238"/>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E713B29-708F-415B-8168-AB5D4F1A5278}"/>
              </a:ext>
            </a:extLst>
          </p:cNvPr>
          <p:cNvCxnSpPr>
            <a:cxnSpLocks/>
            <a:stCxn id="30" idx="7"/>
            <a:endCxn id="32" idx="2"/>
          </p:cNvCxnSpPr>
          <p:nvPr/>
        </p:nvCxnSpPr>
        <p:spPr bwMode="auto">
          <a:xfrm flipV="1">
            <a:off x="7089692" y="5078898"/>
            <a:ext cx="483056" cy="36760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val 4">
            <a:extLst>
              <a:ext uri="{FF2B5EF4-FFF2-40B4-BE49-F238E27FC236}">
                <a16:creationId xmlns:a16="http://schemas.microsoft.com/office/drawing/2014/main" id="{F7AFF0E5-82FB-4D76-9DE2-D13606619D67}"/>
              </a:ext>
            </a:extLst>
          </p:cNvPr>
          <p:cNvSpPr>
            <a:spLocks noChangeArrowheads="1"/>
          </p:cNvSpPr>
          <p:nvPr/>
        </p:nvSpPr>
        <p:spPr bwMode="auto">
          <a:xfrm>
            <a:off x="7302941" y="6005112"/>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5" name="Oval 4">
            <a:extLst>
              <a:ext uri="{FF2B5EF4-FFF2-40B4-BE49-F238E27FC236}">
                <a16:creationId xmlns:a16="http://schemas.microsoft.com/office/drawing/2014/main" id="{302518A7-49B6-4478-99AD-3C81589DA6E2}"/>
              </a:ext>
            </a:extLst>
          </p:cNvPr>
          <p:cNvSpPr>
            <a:spLocks noChangeArrowheads="1"/>
          </p:cNvSpPr>
          <p:nvPr/>
        </p:nvSpPr>
        <p:spPr bwMode="auto">
          <a:xfrm>
            <a:off x="5958486" y="609487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7" name="Oval 4">
            <a:extLst>
              <a:ext uri="{FF2B5EF4-FFF2-40B4-BE49-F238E27FC236}">
                <a16:creationId xmlns:a16="http://schemas.microsoft.com/office/drawing/2014/main" id="{EE786120-AD84-4F0C-85C5-D31273D57945}"/>
              </a:ext>
            </a:extLst>
          </p:cNvPr>
          <p:cNvSpPr>
            <a:spLocks noChangeArrowheads="1"/>
          </p:cNvSpPr>
          <p:nvPr/>
        </p:nvSpPr>
        <p:spPr bwMode="auto">
          <a:xfrm>
            <a:off x="7875345" y="618460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6</a:t>
            </a:r>
          </a:p>
        </p:txBody>
      </p:sp>
      <p:cxnSp>
        <p:nvCxnSpPr>
          <p:cNvPr id="48" name="Straight Connector 47">
            <a:extLst>
              <a:ext uri="{FF2B5EF4-FFF2-40B4-BE49-F238E27FC236}">
                <a16:creationId xmlns:a16="http://schemas.microsoft.com/office/drawing/2014/main" id="{8AD2A3C2-79C3-49EA-81A4-D8F3504B8896}"/>
              </a:ext>
            </a:extLst>
          </p:cNvPr>
          <p:cNvCxnSpPr>
            <a:cxnSpLocks/>
            <a:stCxn id="40" idx="0"/>
            <a:endCxn id="32" idx="4"/>
          </p:cNvCxnSpPr>
          <p:nvPr/>
        </p:nvCxnSpPr>
        <p:spPr bwMode="auto">
          <a:xfrm flipV="1">
            <a:off x="7493441" y="5269398"/>
            <a:ext cx="269807" cy="735714"/>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BE167EAB-3D97-461C-8BA4-DDB2B4F324BA}"/>
              </a:ext>
            </a:extLst>
          </p:cNvPr>
          <p:cNvCxnSpPr>
            <a:cxnSpLocks/>
            <a:stCxn id="47" idx="0"/>
            <a:endCxn id="31" idx="3"/>
          </p:cNvCxnSpPr>
          <p:nvPr/>
        </p:nvCxnSpPr>
        <p:spPr bwMode="auto">
          <a:xfrm flipV="1">
            <a:off x="8065845" y="5805544"/>
            <a:ext cx="146443" cy="37906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7A29FB1C-8B0F-4865-A49B-A2E6A30615D0}"/>
              </a:ext>
            </a:extLst>
          </p:cNvPr>
          <p:cNvCxnSpPr>
            <a:cxnSpLocks/>
            <a:stCxn id="45" idx="6"/>
            <a:endCxn id="40" idx="2"/>
          </p:cNvCxnSpPr>
          <p:nvPr/>
        </p:nvCxnSpPr>
        <p:spPr bwMode="auto">
          <a:xfrm flipV="1">
            <a:off x="6339486" y="6195612"/>
            <a:ext cx="963455" cy="89764"/>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230480" y="2519280"/>
              <a:ext cx="4619160" cy="3485520"/>
            </p14:xfrm>
          </p:contentPart>
        </mc:Choice>
        <mc:Fallback>
          <p:pic>
            <p:nvPicPr>
              <p:cNvPr id="2" name="Ink 1"/>
              <p:cNvPicPr/>
              <p:nvPr/>
            </p:nvPicPr>
            <p:blipFill>
              <a:blip r:embed="rId4"/>
              <a:stretch>
                <a:fillRect/>
              </a:stretch>
            </p:blipFill>
            <p:spPr>
              <a:xfrm>
                <a:off x="1215360" y="2505240"/>
                <a:ext cx="4650840" cy="3515760"/>
              </a:xfrm>
              <a:prstGeom prst="rect">
                <a:avLst/>
              </a:prstGeom>
            </p:spPr>
          </p:pic>
        </mc:Fallback>
      </mc:AlternateContent>
    </p:spTree>
    <p:extLst>
      <p:ext uri="{BB962C8B-B14F-4D97-AF65-F5344CB8AC3E}">
        <p14:creationId xmlns:p14="http://schemas.microsoft.com/office/powerpoint/2010/main" val="3343773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Degree 1 vertices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If G has no cycle, then it has a vertex of degree </a:t>
                </a:r>
                <a14:m>
                  <m:oMath xmlns:m="http://schemas.openxmlformats.org/officeDocument/2006/math">
                    <m:r>
                      <a:rPr lang="en-US" sz="2400" b="0" i="1" smtClean="0">
                        <a:latin typeface="Cambria Math" panose="02040503050406030204" pitchFamily="18" charset="0"/>
                      </a:rPr>
                      <m:t>≤1</m:t>
                    </m:r>
                  </m:oMath>
                </a14:m>
                <a:endParaRPr lang="en-US" sz="2400" dirty="0"/>
              </a:p>
              <a:p>
                <a:pPr marL="0" indent="0">
                  <a:buNone/>
                </a:pPr>
                <a:r>
                  <a:rPr lang="en-US" sz="2400" dirty="0">
                    <a:solidFill>
                      <a:srgbClr val="0070C0"/>
                    </a:solidFill>
                  </a:rPr>
                  <a:t>(Every tree has a leaf)</a:t>
                </a:r>
              </a:p>
              <a:p>
                <a:pPr marL="0" indent="0">
                  <a:buNone/>
                </a:pPr>
                <a:r>
                  <a:rPr lang="en-US" sz="2400" dirty="0" smtClean="0">
                    <a:solidFill>
                      <a:srgbClr val="0070C0"/>
                    </a:solidFill>
                  </a:rPr>
                  <a:t>Proof</a:t>
                </a:r>
                <a:r>
                  <a:rPr lang="en-US" sz="2400" dirty="0">
                    <a:solidFill>
                      <a:srgbClr val="0070C0"/>
                    </a:solidFill>
                  </a:rPr>
                  <a:t>: (By contradiction)</a:t>
                </a:r>
              </a:p>
              <a:p>
                <a:pPr marL="0" indent="0">
                  <a:buNone/>
                </a:pPr>
                <a:r>
                  <a:rPr lang="en-US" sz="2200" dirty="0">
                    <a:solidFill>
                      <a:schemeClr val="tx1"/>
                    </a:solidFill>
                  </a:rPr>
                  <a:t>Suppose every vertex has degree </a:t>
                </a:r>
                <a14:m>
                  <m:oMath xmlns:m="http://schemas.openxmlformats.org/officeDocument/2006/math">
                    <m:r>
                      <a:rPr lang="en-US" sz="2200" b="0" i="1" smtClean="0">
                        <a:solidFill>
                          <a:schemeClr val="tx1"/>
                        </a:solidFill>
                        <a:latin typeface="Cambria Math" panose="02040503050406030204" pitchFamily="18" charset="0"/>
                      </a:rPr>
                      <m:t>≥2</m:t>
                    </m:r>
                    <m:r>
                      <a:rPr lang="en-US" sz="2200" b="0" i="1" smtClean="0">
                        <a:solidFill>
                          <a:srgbClr val="0070C0"/>
                        </a:solidFill>
                        <a:latin typeface="Cambria Math" panose="02040503050406030204" pitchFamily="18" charset="0"/>
                      </a:rPr>
                      <m:t>.</m:t>
                    </m:r>
                  </m:oMath>
                </a14:m>
                <a:endParaRPr lang="en-US" sz="2200" dirty="0">
                  <a:solidFill>
                    <a:srgbClr val="0070C0"/>
                  </a:solidFill>
                </a:endParaRPr>
              </a:p>
              <a:p>
                <a:pPr marL="0" indent="0">
                  <a:buNone/>
                </a:pPr>
                <a:r>
                  <a:rPr lang="en-US" sz="2200" dirty="0"/>
                  <a:t>Start from a vertex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1</m:t>
                        </m:r>
                      </m:sub>
                    </m:sSub>
                  </m:oMath>
                </a14:m>
                <a:r>
                  <a:rPr lang="en-US" sz="2200" dirty="0"/>
                  <a:t> and follow a path,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oMath>
                </a14:m>
                <a:r>
                  <a:rPr lang="en-US" sz="2200" dirty="0"/>
                  <a:t> when we are at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oMath>
                </a14:m>
                <a:r>
                  <a:rPr lang="en-US" sz="2200" dirty="0"/>
                  <a:t> we choose the next vertex to be different from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r>
                          <a:rPr lang="en-US" sz="2200" b="0" i="1" smtClean="0">
                            <a:latin typeface="Cambria Math" panose="02040503050406030204" pitchFamily="18" charset="0"/>
                          </a:rPr>
                          <m:t>−1</m:t>
                        </m:r>
                      </m:sub>
                    </m:sSub>
                    <m:r>
                      <a:rPr lang="en-US" sz="2200" b="0" i="1" smtClean="0">
                        <a:latin typeface="Cambria Math" panose="02040503050406030204" pitchFamily="18" charset="0"/>
                      </a:rPr>
                      <m:t>.</m:t>
                    </m:r>
                  </m:oMath>
                </a14:m>
                <a:r>
                  <a:rPr lang="en-US" sz="2200" dirty="0"/>
                  <a:t> We can do so because </a:t>
                </a:r>
                <a14:m>
                  <m:oMath xmlns:m="http://schemas.openxmlformats.org/officeDocument/2006/math">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deg</m:t>
                        </m:r>
                      </m:fName>
                      <m:e>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e>
                        </m:d>
                      </m:e>
                    </m:func>
                    <m:r>
                      <a:rPr lang="en-US" sz="2200" b="0" i="1" smtClean="0">
                        <a:latin typeface="Cambria Math" panose="02040503050406030204" pitchFamily="18" charset="0"/>
                      </a:rPr>
                      <m:t>≥2.</m:t>
                    </m:r>
                  </m:oMath>
                </a14:m>
                <a:endParaRPr lang="en-US" sz="2200" dirty="0"/>
              </a:p>
              <a:p>
                <a:pPr marL="0" indent="0">
                  <a:buNone/>
                </a:pPr>
                <a:r>
                  <a:rPr lang="en-US" sz="2200" dirty="0"/>
                  <a:t>The first time that we see a repeated vertex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oMath>
                </a14:m>
                <a:r>
                  <a:rPr lang="en-US" sz="2200" dirty="0"/>
                  <a:t> we get a cycle. </a:t>
                </a:r>
              </a:p>
              <a:p>
                <a:pPr marL="0" indent="0">
                  <a:buNone/>
                </a:pPr>
                <a:r>
                  <a:rPr lang="en-US" sz="2200" dirty="0"/>
                  <a:t>We always get a repeated vertex because </a:t>
                </a:r>
                <a14:m>
                  <m:oMath xmlns:m="http://schemas.openxmlformats.org/officeDocument/2006/math">
                    <m:r>
                      <a:rPr lang="en-US" sz="2200" b="0" i="1" smtClean="0">
                        <a:latin typeface="Cambria Math" panose="02040503050406030204" pitchFamily="18" charset="0"/>
                      </a:rPr>
                      <m:t>𝐺</m:t>
                    </m:r>
                  </m:oMath>
                </a14:m>
                <a:r>
                  <a:rPr lang="en-US" sz="2200" dirty="0"/>
                  <a:t> has finitely many vertices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r="-74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18</a:t>
            </a:fld>
            <a:endParaRPr lang="en-US" altLang="en-US" sz="1400">
              <a:latin typeface="Tahoma" panose="020B0604030504040204" pitchFamily="34" charset="0"/>
            </a:endParaRPr>
          </a:p>
        </p:txBody>
      </p:sp>
      <p:grpSp>
        <p:nvGrpSpPr>
          <p:cNvPr id="2" name="Group 1">
            <a:extLst>
              <a:ext uri="{FF2B5EF4-FFF2-40B4-BE49-F238E27FC236}">
                <a16:creationId xmlns:a16="http://schemas.microsoft.com/office/drawing/2014/main" id="{AA45E916-44ED-4F8C-B9CA-292F3AB5B0D7}"/>
              </a:ext>
            </a:extLst>
          </p:cNvPr>
          <p:cNvGrpSpPr/>
          <p:nvPr/>
        </p:nvGrpSpPr>
        <p:grpSpPr>
          <a:xfrm>
            <a:off x="2008901" y="5813855"/>
            <a:ext cx="5284591" cy="431370"/>
            <a:chOff x="2008901" y="5813855"/>
            <a:chExt cx="5284591" cy="431370"/>
          </a:xfrm>
        </p:grpSpPr>
        <mc:AlternateContent xmlns:mc="http://schemas.openxmlformats.org/markup-compatibility/2006" xmlns:a14="http://schemas.microsoft.com/office/drawing/2010/main">
          <mc:Choice Requires="a14">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008901" y="583305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1</m:t>
                            </m:r>
                          </m:sub>
                        </m:sSub>
                      </m:oMath>
                    </m:oMathPara>
                  </a14:m>
                  <a:endParaRPr lang="en-US" dirty="0">
                    <a:latin typeface="Times New Roman" charset="0"/>
                    <a:cs typeface="+mn-cs"/>
                  </a:endParaRPr>
                </a:p>
              </p:txBody>
            </p:sp>
          </mc:Choice>
          <mc:Fallback xmlns="">
            <p:sp>
              <p:nvSpPr>
                <p:cNvPr id="41" name="Oval 8">
                  <a:extLst>
                    <a:ext uri="{FF2B5EF4-FFF2-40B4-BE49-F238E27FC236}">
                      <a16:creationId xmlns:a16="http://schemas.microsoft.com/office/drawing/2014/main" id="{FC51E800-0C87-4C5A-BBBF-97009618C3C1}"/>
                    </a:ext>
                  </a:extLst>
                </p:cNvPr>
                <p:cNvSpPr>
                  <a:spLocks noRot="1" noChangeAspect="1" noMove="1" noResize="1" noEditPoints="1" noAdjustHandles="1" noChangeArrowheads="1" noChangeShapeType="1" noTextEdit="1"/>
                </p:cNvSpPr>
                <p:nvPr/>
              </p:nvSpPr>
              <p:spPr bwMode="auto">
                <a:xfrm>
                  <a:off x="2008901" y="5833055"/>
                  <a:ext cx="381000" cy="381000"/>
                </a:xfrm>
                <a:prstGeom prst="ellipse">
                  <a:avLst/>
                </a:prstGeom>
                <a:blipFill>
                  <a:blip r:embed="rId4"/>
                  <a:stretch>
                    <a:fillRect l="-294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6912492" y="5848640"/>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5</m:t>
                            </m:r>
                          </m:sub>
                        </m:sSub>
                      </m:oMath>
                    </m:oMathPara>
                  </a14:m>
                  <a:endParaRPr lang="en-US" dirty="0">
                    <a:latin typeface="Times New Roman" charset="0"/>
                    <a:cs typeface="+mn-cs"/>
                  </a:endParaRPr>
                </a:p>
              </p:txBody>
            </p:sp>
          </mc:Choice>
          <mc:Fallback xmlns="">
            <p:sp>
              <p:nvSpPr>
                <p:cNvPr id="42" name="Oval 9">
                  <a:extLst>
                    <a:ext uri="{FF2B5EF4-FFF2-40B4-BE49-F238E27FC236}">
                      <a16:creationId xmlns:a16="http://schemas.microsoft.com/office/drawing/2014/main" id="{5714A7AD-034B-4715-BDFE-A529C6914C22}"/>
                    </a:ext>
                  </a:extLst>
                </p:cNvPr>
                <p:cNvSpPr>
                  <a:spLocks noRot="1" noChangeAspect="1" noMove="1" noResize="1" noEditPoints="1" noAdjustHandles="1" noChangeArrowheads="1" noChangeShapeType="1" noTextEdit="1"/>
                </p:cNvSpPr>
                <p:nvPr/>
              </p:nvSpPr>
              <p:spPr bwMode="auto">
                <a:xfrm>
                  <a:off x="6912492" y="5848640"/>
                  <a:ext cx="381000" cy="381000"/>
                </a:xfrm>
                <a:prstGeom prst="ellipse">
                  <a:avLst/>
                </a:prstGeom>
                <a:blipFill>
                  <a:blip r:embed="rId5"/>
                  <a:stretch>
                    <a:fillRect l="-294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5818198" y="581385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4</m:t>
                            </m:r>
                          </m:sub>
                        </m:sSub>
                      </m:oMath>
                    </m:oMathPara>
                  </a14:m>
                  <a:endParaRPr lang="en-US" dirty="0">
                    <a:latin typeface="Times New Roman" charset="0"/>
                    <a:cs typeface="+mn-cs"/>
                  </a:endParaRPr>
                </a:p>
              </p:txBody>
            </p:sp>
          </mc:Choice>
          <mc:Fallback xmlns="">
            <p:sp>
              <p:nvSpPr>
                <p:cNvPr id="43" name="Oval 10">
                  <a:extLst>
                    <a:ext uri="{FF2B5EF4-FFF2-40B4-BE49-F238E27FC236}">
                      <a16:creationId xmlns:a16="http://schemas.microsoft.com/office/drawing/2014/main" id="{0504D617-435F-4653-8075-2B1ACB0488CF}"/>
                    </a:ext>
                  </a:extLst>
                </p:cNvPr>
                <p:cNvSpPr>
                  <a:spLocks noRot="1" noChangeAspect="1" noMove="1" noResize="1" noEditPoints="1" noAdjustHandles="1" noChangeArrowheads="1" noChangeShapeType="1" noTextEdit="1"/>
                </p:cNvSpPr>
                <p:nvPr/>
              </p:nvSpPr>
              <p:spPr bwMode="auto">
                <a:xfrm>
                  <a:off x="5818198" y="5813855"/>
                  <a:ext cx="381000" cy="381000"/>
                </a:xfrm>
                <a:prstGeom prst="ellipse">
                  <a:avLst/>
                </a:prstGeom>
                <a:blipFill>
                  <a:blip r:embed="rId6"/>
                  <a:stretch>
                    <a:fillRect l="-1449"/>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474631" y="583305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2</m:t>
                            </m:r>
                          </m:sub>
                        </m:sSub>
                      </m:oMath>
                    </m:oMathPara>
                  </a14:m>
                  <a:endParaRPr lang="en-US" dirty="0">
                    <a:latin typeface="Times New Roman" charset="0"/>
                    <a:cs typeface="+mn-cs"/>
                  </a:endParaRPr>
                </a:p>
              </p:txBody>
            </p:sp>
          </mc:Choice>
          <mc:Fallback xmlns="">
            <p:sp>
              <p:nvSpPr>
                <p:cNvPr id="44" name="Oval 11">
                  <a:extLst>
                    <a:ext uri="{FF2B5EF4-FFF2-40B4-BE49-F238E27FC236}">
                      <a16:creationId xmlns:a16="http://schemas.microsoft.com/office/drawing/2014/main" id="{98F3618E-4C44-4F02-B253-F266C18708D9}"/>
                    </a:ext>
                  </a:extLst>
                </p:cNvPr>
                <p:cNvSpPr>
                  <a:spLocks noRot="1" noChangeAspect="1" noMove="1" noResize="1" noEditPoints="1" noAdjustHandles="1" noChangeArrowheads="1" noChangeShapeType="1" noTextEdit="1"/>
                </p:cNvSpPr>
                <p:nvPr/>
              </p:nvSpPr>
              <p:spPr bwMode="auto">
                <a:xfrm>
                  <a:off x="3474631" y="5833055"/>
                  <a:ext cx="381000" cy="381000"/>
                </a:xfrm>
                <a:prstGeom prst="ellipse">
                  <a:avLst/>
                </a:prstGeom>
                <a:blipFill>
                  <a:blip r:embed="rId7"/>
                  <a:stretch>
                    <a:fillRect l="-2941" b="-147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4568925" y="586422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3</m:t>
                            </m:r>
                          </m:sub>
                        </m:sSub>
                      </m:oMath>
                    </m:oMathPara>
                  </a14:m>
                  <a:endParaRPr lang="en-US" dirty="0">
                    <a:latin typeface="Times New Roman" charset="0"/>
                    <a:cs typeface="+mn-cs"/>
                  </a:endParaRPr>
                </a:p>
              </p:txBody>
            </p:sp>
          </mc:Choice>
          <mc:Fallback xmlns="">
            <p:sp>
              <p:nvSpPr>
                <p:cNvPr id="46" name="Oval 12">
                  <a:extLst>
                    <a:ext uri="{FF2B5EF4-FFF2-40B4-BE49-F238E27FC236}">
                      <a16:creationId xmlns:a16="http://schemas.microsoft.com/office/drawing/2014/main" id="{0BE4206A-A42B-44E1-94C6-1C69F5779F62}"/>
                    </a:ext>
                  </a:extLst>
                </p:cNvPr>
                <p:cNvSpPr>
                  <a:spLocks noRot="1" noChangeAspect="1" noMove="1" noResize="1" noEditPoints="1" noAdjustHandles="1" noChangeArrowheads="1" noChangeShapeType="1" noTextEdit="1"/>
                </p:cNvSpPr>
                <p:nvPr/>
              </p:nvSpPr>
              <p:spPr bwMode="auto">
                <a:xfrm>
                  <a:off x="4568925" y="5864225"/>
                  <a:ext cx="381000" cy="381000"/>
                </a:xfrm>
                <a:prstGeom prst="ellipse">
                  <a:avLst/>
                </a:prstGeom>
                <a:blipFill>
                  <a:blip r:embed="rId8"/>
                  <a:stretch>
                    <a:fillRect l="-2899" b="-147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6199198" y="6004355"/>
              <a:ext cx="713294" cy="34785"/>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6"/>
              <a:endCxn id="43" idx="2"/>
            </p:cNvCxnSpPr>
            <p:nvPr/>
          </p:nvCxnSpPr>
          <p:spPr bwMode="auto">
            <a:xfrm flipV="1">
              <a:off x="4949925" y="6004355"/>
              <a:ext cx="868273" cy="5037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6"/>
              <a:endCxn id="46" idx="2"/>
            </p:cNvCxnSpPr>
            <p:nvPr/>
          </p:nvCxnSpPr>
          <p:spPr bwMode="auto">
            <a:xfrm>
              <a:off x="3855631" y="6023555"/>
              <a:ext cx="713294" cy="3117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6"/>
              <a:endCxn id="44" idx="2"/>
            </p:cNvCxnSpPr>
            <p:nvPr/>
          </p:nvCxnSpPr>
          <p:spPr bwMode="auto">
            <a:xfrm>
              <a:off x="2389901" y="6023555"/>
              <a:ext cx="1084730"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710C76DE-4200-4A65-AB7D-506EDDEB83AE}"/>
                </a:ext>
              </a:extLst>
            </p:cNvPr>
            <p:cNvCxnSpPr>
              <a:cxnSpLocks/>
              <a:stCxn id="42" idx="0"/>
              <a:endCxn id="44" idx="7"/>
            </p:cNvCxnSpPr>
            <p:nvPr/>
          </p:nvCxnSpPr>
          <p:spPr bwMode="auto">
            <a:xfrm rot="16200000" flipH="1" flipV="1">
              <a:off x="5431308" y="4217166"/>
              <a:ext cx="40211" cy="3303157"/>
            </a:xfrm>
            <a:prstGeom prst="curvedConnector3">
              <a:avLst>
                <a:gd name="adj1" fmla="val -904514"/>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4285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Trees and Induction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187160"/>
                <a:ext cx="8443519" cy="5181600"/>
              </a:xfrm>
            </p:spPr>
            <p:txBody>
              <a:bodyPr/>
              <a:lstStyle/>
              <a:p>
                <a:pPr marL="0" indent="0">
                  <a:buNone/>
                </a:pPr>
                <a:r>
                  <a:rPr lang="en-US" sz="2400" dirty="0" smtClean="0">
                    <a:solidFill>
                      <a:srgbClr val="0070C0"/>
                    </a:solidFill>
                  </a:rPr>
                  <a:t>Claim</a:t>
                </a:r>
                <a:r>
                  <a:rPr lang="en-US" sz="2400" dirty="0"/>
                  <a:t>: Show that every tree with </a:t>
                </a:r>
                <a14:m>
                  <m:oMath xmlns:m="http://schemas.openxmlformats.org/officeDocument/2006/math">
                    <m:r>
                      <a:rPr lang="en-US" sz="2400" i="1" dirty="0" smtClean="0">
                        <a:latin typeface="Cambria Math" panose="02040503050406030204" pitchFamily="18" charset="0"/>
                      </a:rPr>
                      <m:t>𝑛</m:t>
                    </m:r>
                  </m:oMath>
                </a14:m>
                <a:r>
                  <a:rPr lang="en-US" sz="2400" dirty="0"/>
                  <a:t> vertices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edges.</a:t>
                </a:r>
              </a:p>
              <a:p>
                <a:pPr marL="0" indent="0">
                  <a:buNone/>
                </a:pPr>
                <a:endParaRPr lang="en-US" sz="2400" dirty="0">
                  <a:solidFill>
                    <a:srgbClr val="0070C0"/>
                  </a:solidFill>
                </a:endParaRPr>
              </a:p>
              <a:p>
                <a:pPr marL="0" indent="0">
                  <a:buNone/>
                </a:pPr>
                <a:r>
                  <a:rPr lang="en-US" sz="2400" dirty="0" smtClean="0">
                    <a:solidFill>
                      <a:srgbClr val="0070C0"/>
                    </a:solidFill>
                  </a:rPr>
                  <a:t>Proof</a:t>
                </a:r>
                <a:r>
                  <a:rPr lang="en-US" sz="2400" dirty="0">
                    <a:solidFill>
                      <a:srgbClr val="0070C0"/>
                    </a:solidFill>
                  </a:rPr>
                  <a:t>: (</a:t>
                </a:r>
                <a:r>
                  <a:rPr lang="en-US" sz="2400" dirty="0" smtClean="0">
                    <a:solidFill>
                      <a:srgbClr val="0070C0"/>
                    </a:solidFill>
                  </a:rPr>
                  <a:t>Induction </a:t>
                </a:r>
                <a:r>
                  <a:rPr lang="en-US" sz="2400" dirty="0">
                    <a:solidFill>
                      <a:srgbClr val="0070C0"/>
                    </a:solidFill>
                  </a:rPr>
                  <a:t>on </a:t>
                </a:r>
                <a14:m>
                  <m:oMath xmlns:m="http://schemas.openxmlformats.org/officeDocument/2006/math">
                    <m:r>
                      <a:rPr lang="en-US" sz="2400" i="1" dirty="0" smtClean="0">
                        <a:solidFill>
                          <a:srgbClr val="0070C0"/>
                        </a:solidFill>
                        <a:latin typeface="Cambria Math" panose="02040503050406030204" pitchFamily="18" charset="0"/>
                      </a:rPr>
                      <m:t>𝑛</m:t>
                    </m:r>
                  </m:oMath>
                </a14:m>
                <a:r>
                  <a:rPr lang="en-US" sz="2400" dirty="0" smtClean="0">
                    <a:solidFill>
                      <a:srgbClr val="0070C0"/>
                    </a:solidFill>
                  </a:rPr>
                  <a:t>.)</a:t>
                </a:r>
                <a:endParaRPr lang="en-US" sz="2400" dirty="0">
                  <a:solidFill>
                    <a:srgbClr val="0070C0"/>
                  </a:solidFill>
                </a:endParaRPr>
              </a:p>
              <a:p>
                <a:pPr marL="0" indent="0">
                  <a:buNone/>
                </a:pPr>
                <a:r>
                  <a:rPr lang="en-US" sz="2400" dirty="0">
                    <a:solidFill>
                      <a:srgbClr val="0070C0"/>
                    </a:solidFill>
                  </a:rPr>
                  <a:t>Base Case:</a:t>
                </a:r>
                <a:r>
                  <a:rPr lang="en-US" sz="2400" dirty="0"/>
                  <a:t> </a:t>
                </a:r>
                <a14:m>
                  <m:oMath xmlns:m="http://schemas.openxmlformats.org/officeDocument/2006/math">
                    <m:r>
                      <a:rPr lang="en-US" sz="2400" i="1" dirty="0" smtClean="0">
                        <a:latin typeface="Cambria Math" panose="02040503050406030204" pitchFamily="18" charset="0"/>
                      </a:rPr>
                      <m:t>𝑛</m:t>
                    </m:r>
                    <m:r>
                      <a:rPr lang="en-US" sz="2400" b="0" i="1" dirty="0" smtClean="0">
                        <a:latin typeface="Cambria Math" panose="02040503050406030204" pitchFamily="18" charset="0"/>
                      </a:rPr>
                      <m:t>=1</m:t>
                    </m:r>
                  </m:oMath>
                </a14:m>
                <a:r>
                  <a:rPr lang="en-US" sz="2400" dirty="0" smtClean="0"/>
                  <a:t>, </a:t>
                </a:r>
                <a:r>
                  <a:rPr lang="en-US" sz="2400" dirty="0"/>
                  <a:t>the tree has no edge</a:t>
                </a:r>
              </a:p>
              <a:p>
                <a:pPr marL="0" indent="0">
                  <a:buNone/>
                </a:pPr>
                <a:r>
                  <a:rPr lang="en-US" sz="2400" dirty="0">
                    <a:solidFill>
                      <a:srgbClr val="0070C0"/>
                    </a:solidFill>
                  </a:rPr>
                  <a:t>Inductive Step: </a:t>
                </a:r>
                <a:r>
                  <a:rPr lang="en-US" sz="2400" dirty="0"/>
                  <a:t>Let </a:t>
                </a:r>
                <a14:m>
                  <m:oMath xmlns:m="http://schemas.openxmlformats.org/officeDocument/2006/math">
                    <m:r>
                      <a:rPr lang="en-US" sz="2400" i="1" dirty="0" smtClean="0">
                        <a:latin typeface="Cambria Math" panose="02040503050406030204" pitchFamily="18" charset="0"/>
                      </a:rPr>
                      <m:t>𝑇</m:t>
                    </m:r>
                  </m:oMath>
                </a14:m>
                <a:r>
                  <a:rPr lang="en-US" sz="2400" dirty="0"/>
                  <a:t> be a tree with </a:t>
                </a:r>
                <a14:m>
                  <m:oMath xmlns:m="http://schemas.openxmlformats.org/officeDocument/2006/math">
                    <m:r>
                      <a:rPr lang="en-US" sz="2400" i="1" dirty="0" smtClean="0">
                        <a:latin typeface="Cambria Math" panose="02040503050406030204" pitchFamily="18" charset="0"/>
                      </a:rPr>
                      <m:t>𝑛</m:t>
                    </m:r>
                  </m:oMath>
                </a14:m>
                <a:r>
                  <a:rPr lang="en-US" sz="2400" dirty="0"/>
                  <a:t> vertices.</a:t>
                </a:r>
              </a:p>
              <a:p>
                <a:pPr marL="0" indent="0">
                  <a:buNone/>
                </a:pPr>
                <a:r>
                  <a:rPr lang="en-US" sz="2400" dirty="0"/>
                  <a:t>So, </a:t>
                </a:r>
                <a14:m>
                  <m:oMath xmlns:m="http://schemas.openxmlformats.org/officeDocument/2006/math">
                    <m:r>
                      <a:rPr lang="en-US" sz="2400" i="1" dirty="0" smtClean="0">
                        <a:latin typeface="Cambria Math" panose="02040503050406030204" pitchFamily="18" charset="0"/>
                      </a:rPr>
                      <m:t>𝑇</m:t>
                    </m:r>
                  </m:oMath>
                </a14:m>
                <a:r>
                  <a:rPr lang="en-US" sz="2400" dirty="0"/>
                  <a:t> has a vertex </a:t>
                </a:r>
                <a14:m>
                  <m:oMath xmlns:m="http://schemas.openxmlformats.org/officeDocument/2006/math">
                    <m:r>
                      <a:rPr lang="en-US" sz="2400" i="1" dirty="0" smtClean="0">
                        <a:latin typeface="Cambria Math" panose="02040503050406030204" pitchFamily="18" charset="0"/>
                      </a:rPr>
                      <m:t>𝑣</m:t>
                    </m:r>
                  </m:oMath>
                </a14:m>
                <a:r>
                  <a:rPr lang="en-US" sz="2400" dirty="0"/>
                  <a:t> of degree </a:t>
                </a:r>
                <a14:m>
                  <m:oMath xmlns:m="http://schemas.openxmlformats.org/officeDocument/2006/math">
                    <m:r>
                      <a:rPr lang="en-US" sz="2400" i="1" dirty="0" smtClean="0">
                        <a:latin typeface="Cambria Math" panose="02040503050406030204" pitchFamily="18" charset="0"/>
                      </a:rPr>
                      <m:t>1</m:t>
                    </m:r>
                  </m:oMath>
                </a14:m>
                <a:r>
                  <a:rPr lang="en-US" sz="2400" dirty="0"/>
                  <a:t>.</a:t>
                </a:r>
              </a:p>
              <a:p>
                <a:pPr marL="0" indent="0">
                  <a:buNone/>
                </a:pPr>
                <a:r>
                  <a:rPr lang="en-US" sz="2400" dirty="0"/>
                  <a:t>Remove </a:t>
                </a:r>
                <a14:m>
                  <m:oMath xmlns:m="http://schemas.openxmlformats.org/officeDocument/2006/math">
                    <m:r>
                      <a:rPr lang="en-US" sz="2400" i="1" dirty="0" smtClean="0">
                        <a:latin typeface="Cambria Math" panose="02040503050406030204" pitchFamily="18" charset="0"/>
                      </a:rPr>
                      <m:t>𝑣</m:t>
                    </m:r>
                  </m:oMath>
                </a14:m>
                <a:r>
                  <a:rPr lang="en-US" sz="2400" dirty="0" smtClean="0"/>
                  <a:t> </a:t>
                </a:r>
                <a:r>
                  <a:rPr lang="en-US" sz="2400" dirty="0"/>
                  <a:t>and the neighboring edge, and let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smtClean="0"/>
                  <a:t> </a:t>
                </a:r>
                <a:r>
                  <a:rPr lang="en-US" sz="2400" dirty="0"/>
                  <a:t>be the new graph.</a:t>
                </a:r>
              </a:p>
              <a:p>
                <a:pPr marL="0" indent="0">
                  <a:buNone/>
                </a:pPr>
                <a:r>
                  <a:rPr lang="en-US" sz="2400" dirty="0"/>
                  <a:t>We claim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smtClean="0"/>
                  <a:t> </a:t>
                </a:r>
                <a:r>
                  <a:rPr lang="en-US" sz="2400" dirty="0"/>
                  <a:t>is a tree: It has no cycle, and it must be  connected.</a:t>
                </a:r>
              </a:p>
              <a:p>
                <a:pPr marL="0" indent="0">
                  <a:buNone/>
                </a:pPr>
                <a:r>
                  <a:rPr lang="en-US" sz="2400" dirty="0"/>
                  <a:t>So,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−2</m:t>
                    </m:r>
                  </m:oMath>
                </a14:m>
                <a:r>
                  <a:rPr lang="en-US" sz="2400" dirty="0"/>
                  <a:t> edges and </a:t>
                </a:r>
                <a14:m>
                  <m:oMath xmlns:m="http://schemas.openxmlformats.org/officeDocument/2006/math">
                    <m:r>
                      <a:rPr lang="en-US" sz="2400" i="1" dirty="0" smtClean="0">
                        <a:latin typeface="Cambria Math" panose="02040503050406030204" pitchFamily="18" charset="0"/>
                      </a:rPr>
                      <m:t>𝑇</m:t>
                    </m:r>
                  </m:oMath>
                </a14:m>
                <a:r>
                  <a:rPr lang="en-US" sz="2400" dirty="0"/>
                  <a:t>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edges.</a:t>
                </a:r>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187160"/>
                <a:ext cx="8443519" cy="5181600"/>
              </a:xfrm>
              <a:blipFill>
                <a:blip r:embed="rId3"/>
                <a:stretch>
                  <a:fillRect l="-1083"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19</a:t>
            </a:fld>
            <a:endParaRPr lang="en-US" altLang="en-US" sz="1400">
              <a:latin typeface="Tahoma" panose="020B0604030504040204" pitchFamily="34" charset="0"/>
            </a:endParaRPr>
          </a:p>
        </p:txBody>
      </p:sp>
    </p:spTree>
    <p:extLst>
      <p:ext uri="{BB962C8B-B14F-4D97-AF65-F5344CB8AC3E}">
        <p14:creationId xmlns:p14="http://schemas.microsoft.com/office/powerpoint/2010/main" val="1082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smtClean="0">
                <a:solidFill>
                  <a:srgbClr val="002060"/>
                </a:solidFill>
              </a:rPr>
              <a:t>Definition for Efficiency in this course</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000" b="1" dirty="0" smtClean="0">
                    <a:solidFill>
                      <a:schemeClr val="accent2"/>
                    </a:solidFill>
                  </a:rPr>
                  <a:t>Worst case complexity:</a:t>
                </a:r>
              </a:p>
              <a:p>
                <a:pPr marL="0" indent="0" eaLnBrk="1" hangingPunct="1">
                  <a:buNone/>
                  <a:defRPr/>
                </a:pPr>
                <a:r>
                  <a:rPr lang="en-US" sz="2000" dirty="0" smtClean="0"/>
                  <a:t>The worst case running time </a:t>
                </a:r>
                <a14:m>
                  <m:oMath xmlns:m="http://schemas.openxmlformats.org/officeDocument/2006/math">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smtClean="0"/>
                  <a:t> of an algorithm is </a:t>
                </a:r>
              </a:p>
              <a:p>
                <a:pPr marL="0" indent="0" algn="ctr" eaLnBrk="1" hangingPunct="1">
                  <a:buNone/>
                  <a:defRPr/>
                </a:pPr>
                <a:r>
                  <a:rPr lang="en-US" sz="2000" dirty="0" smtClean="0"/>
                  <a:t>max # steps algorithm takes on any input of size </a:t>
                </a:r>
                <a14:m>
                  <m:oMath xmlns:m="http://schemas.openxmlformats.org/officeDocument/2006/math">
                    <m:r>
                      <a:rPr lang="en-US" sz="2000" b="0" i="1" smtClean="0">
                        <a:latin typeface="Cambria Math" panose="02040503050406030204" pitchFamily="18" charset="0"/>
                      </a:rPr>
                      <m:t>𝑛</m:t>
                    </m:r>
                  </m:oMath>
                </a14:m>
                <a:r>
                  <a:rPr lang="en-US" sz="2000" dirty="0" smtClean="0"/>
                  <a:t>.</a:t>
                </a:r>
                <a:endParaRPr lang="en-US" sz="2000" dirty="0"/>
              </a:p>
              <a:p>
                <a:pPr marL="0" indent="0" algn="ctr" eaLnBrk="1" hangingPunct="1">
                  <a:buNone/>
                  <a:defRPr/>
                </a:pPr>
                <a:endParaRPr lang="en-US" sz="1100" dirty="0" smtClean="0"/>
              </a:p>
              <a:p>
                <a:pPr marL="0" indent="0" algn="ctr" eaLnBrk="1" hangingPunct="1">
                  <a:buNone/>
                  <a:defRPr/>
                </a:pPr>
                <a:endParaRPr lang="en-US" sz="1100" dirty="0"/>
              </a:p>
              <a:p>
                <a:pPr marL="0" indent="0" eaLnBrk="1" hangingPunct="1">
                  <a:buNone/>
                  <a:defRPr/>
                </a:pPr>
                <a:r>
                  <a:rPr lang="en-US" sz="2000" b="1" dirty="0" smtClean="0">
                    <a:solidFill>
                      <a:schemeClr val="accent2"/>
                    </a:solidFill>
                  </a:rPr>
                  <a:t>Definition of 1 step in this course:</a:t>
                </a:r>
              </a:p>
              <a:p>
                <a:pPr marL="400050" eaLnBrk="1" hangingPunct="1">
                  <a:buFont typeface="Arial" panose="020B0604020202020204" pitchFamily="34" charset="0"/>
                  <a:buChar char="•"/>
                  <a:defRPr/>
                </a:pPr>
                <a:r>
                  <a:rPr lang="en-US" sz="2000" dirty="0" smtClean="0"/>
                  <a:t>only </a:t>
                </a:r>
                <a:r>
                  <a:rPr lang="en-US" sz="2000" dirty="0"/>
                  <a:t>simple operations (+,*,-,=,</a:t>
                </a:r>
                <a:r>
                  <a:rPr lang="en-US" sz="2000" dirty="0" err="1"/>
                  <a:t>if,call</a:t>
                </a:r>
                <a:r>
                  <a:rPr lang="en-US" sz="2000" dirty="0" smtClean="0"/>
                  <a:t>,…).</a:t>
                </a:r>
              </a:p>
              <a:p>
                <a:pPr marL="400050" eaLnBrk="1" hangingPunct="1">
                  <a:buFont typeface="Arial" panose="020B0604020202020204" pitchFamily="34" charset="0"/>
                  <a:buChar char="•"/>
                  <a:defRPr/>
                </a:pPr>
                <a:r>
                  <a:rPr lang="en-US" sz="2000" dirty="0" smtClean="0"/>
                  <a:t>each </a:t>
                </a:r>
                <a:r>
                  <a:rPr lang="en-US" sz="2000" dirty="0"/>
                  <a:t>operation takes one time </a:t>
                </a:r>
                <a:r>
                  <a:rPr lang="en-US" sz="2000" dirty="0" smtClean="0"/>
                  <a:t>step.</a:t>
                </a:r>
              </a:p>
              <a:p>
                <a:pPr marL="400050" eaLnBrk="1" hangingPunct="1">
                  <a:buFont typeface="Arial" panose="020B0604020202020204" pitchFamily="34" charset="0"/>
                  <a:buChar char="•"/>
                  <a:defRPr/>
                </a:pPr>
                <a:r>
                  <a:rPr lang="en-US" sz="2000" dirty="0" smtClean="0"/>
                  <a:t>each </a:t>
                </a:r>
                <a:r>
                  <a:rPr lang="en-US" sz="2000" dirty="0"/>
                  <a:t>memory access takes one time </a:t>
                </a:r>
                <a:r>
                  <a:rPr lang="en-US" sz="2000" dirty="0" smtClean="0"/>
                  <a:t>step.</a:t>
                </a:r>
              </a:p>
              <a:p>
                <a:pPr marL="400050" eaLnBrk="1" hangingPunct="1">
                  <a:buFont typeface="Arial" panose="020B0604020202020204" pitchFamily="34" charset="0"/>
                  <a:buChar char="•"/>
                  <a:defRPr/>
                </a:pPr>
                <a:r>
                  <a:rPr lang="en-US" sz="2000" dirty="0" smtClean="0"/>
                  <a:t>no </a:t>
                </a:r>
                <a:r>
                  <a:rPr lang="en-US" sz="2000" dirty="0"/>
                  <a:t>fancy stuff (add </a:t>
                </a:r>
                <a:r>
                  <a:rPr lang="en-US" sz="2000" dirty="0" smtClean="0"/>
                  <a:t>two </a:t>
                </a:r>
                <a:r>
                  <a:rPr lang="en-US" sz="2000" dirty="0"/>
                  <a:t>matrices, copy </a:t>
                </a:r>
                <a:r>
                  <a:rPr lang="en-US" sz="2000" dirty="0" smtClean="0"/>
                  <a:t>long </a:t>
                </a:r>
                <a:r>
                  <a:rPr lang="en-US" sz="2000" dirty="0"/>
                  <a:t>string</a:t>
                </a:r>
                <a:r>
                  <a:rPr lang="en-US" sz="2000" dirty="0" smtClean="0"/>
                  <a:t>,…).</a:t>
                </a:r>
              </a:p>
              <a:p>
                <a:pPr marL="57150" indent="0" eaLnBrk="1" hangingPunct="1">
                  <a:buNone/>
                  <a:defRPr/>
                </a:pPr>
                <a:endParaRPr lang="en-US" sz="1100" dirty="0" smtClean="0"/>
              </a:p>
              <a:p>
                <a:pPr marL="57150" indent="0" eaLnBrk="1" hangingPunct="1">
                  <a:buNone/>
                  <a:defRPr/>
                </a:pPr>
                <a:endParaRPr lang="en-US" sz="1100" dirty="0" smtClean="0"/>
              </a:p>
              <a:p>
                <a:pPr marL="57150" indent="0" eaLnBrk="1" hangingPunct="1">
                  <a:buNone/>
                  <a:defRPr/>
                </a:pPr>
                <a:r>
                  <a:rPr lang="en-US" sz="2000" b="1" dirty="0">
                    <a:solidFill>
                      <a:schemeClr val="accent2"/>
                    </a:solidFill>
                  </a:rPr>
                  <a:t>Definition of </a:t>
                </a:r>
                <a:r>
                  <a:rPr lang="en-US" sz="2000" b="1" dirty="0" smtClean="0">
                    <a:solidFill>
                      <a:schemeClr val="accent2"/>
                    </a:solidFill>
                  </a:rPr>
                  <a:t>efficiency </a:t>
                </a:r>
                <a:r>
                  <a:rPr lang="en-US" sz="2000" b="1" dirty="0">
                    <a:solidFill>
                      <a:schemeClr val="accent2"/>
                    </a:solidFill>
                  </a:rPr>
                  <a:t>in this course:</a:t>
                </a:r>
              </a:p>
              <a:p>
                <a:pPr marL="57150" indent="0" algn="ctr" eaLnBrk="1" hangingPunct="1">
                  <a:buNone/>
                  <a:defRPr/>
                </a:pPr>
                <a:r>
                  <a:rPr lang="en-US" sz="2000" dirty="0" smtClean="0"/>
                  <a:t>An algorithm is efficient if it has polynomial worst case runtime.</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741" t="-639"/>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a:t>
            </a:fld>
            <a:endParaRPr lang="en-US" altLang="en-US" sz="1400">
              <a:latin typeface="Tahoma" panose="020B0604030504040204" pitchFamily="34" charset="0"/>
            </a:endParaRPr>
          </a:p>
        </p:txBody>
      </p:sp>
    </p:spTree>
    <p:extLst>
      <p:ext uri="{BB962C8B-B14F-4D97-AF65-F5344CB8AC3E}">
        <p14:creationId xmlns:p14="http://schemas.microsoft.com/office/powerpoint/2010/main" val="18176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2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2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2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smtClean="0">
                <a:solidFill>
                  <a:srgbClr val="002060"/>
                </a:solidFill>
              </a:rPr>
              <a:t>Exercise: Degree </a:t>
            </a:r>
            <a:r>
              <a:rPr lang="en-US" altLang="en-US" sz="3600" dirty="0">
                <a:solidFill>
                  <a:srgbClr val="002060"/>
                </a:solidFill>
              </a:rPr>
              <a:t>Sum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edges is equal to </a:t>
                </a:r>
                <a14:m>
                  <m:oMath xmlns:m="http://schemas.openxmlformats.org/officeDocument/2006/math">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nary>
                      <m:naryPr>
                        <m:chr m:val="∑"/>
                        <m:limLoc m:val="subSup"/>
                        <m:supHide m:val="on"/>
                        <m:ctrlPr>
                          <a:rPr lang="en-US" sz="2400" b="0" i="1" smtClean="0">
                            <a:latin typeface="Cambria Math" panose="02040503050406030204" pitchFamily="18" charset="0"/>
                          </a:rPr>
                        </m:ctrlPr>
                      </m:naryPr>
                      <m:sub>
                        <m:r>
                          <m:rPr>
                            <m:sty m:val="p"/>
                            <m:brk m:alnAt="9"/>
                          </m:rPr>
                          <a:rPr lang="en-US" sz="2400" b="0" i="0" smtClean="0">
                            <a:latin typeface="Cambria Math" panose="02040503050406030204" pitchFamily="18" charset="0"/>
                          </a:rPr>
                          <m:t>v</m:t>
                        </m:r>
                        <m:r>
                          <m:rPr>
                            <m:sty m:val="p"/>
                          </m:rPr>
                          <a:rPr lang="en-US" sz="2400" b="0" i="0" smtClean="0">
                            <a:latin typeface="Cambria Math" panose="02040503050406030204" pitchFamily="18" charset="0"/>
                          </a:rPr>
                          <m:t>ertex</m:t>
                        </m:r>
                        <m:r>
                          <m:rPr>
                            <m:brk m:alnAt="9"/>
                          </m:rPr>
                          <a:rPr lang="en-US" sz="2400" b="0" i="1" smtClean="0">
                            <a:latin typeface="Cambria Math" panose="02040503050406030204" pitchFamily="18" charset="0"/>
                          </a:rPr>
                          <m:t> </m:t>
                        </m:r>
                        <m:r>
                          <a:rPr lang="en-US" sz="2400" b="0" i="1" smtClean="0">
                            <a:latin typeface="Cambria Math" panose="02040503050406030204" pitchFamily="18" charset="0"/>
                          </a:rPr>
                          <m:t>𝑣</m:t>
                        </m:r>
                      </m:sub>
                      <m:sup/>
                      <m:e>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e>
                    </m:nary>
                  </m:oMath>
                </a14:m>
                <a:endParaRPr lang="en-US" sz="2400" dirty="0"/>
              </a:p>
              <a:p>
                <a:pPr marL="0" indent="0">
                  <a:buNone/>
                </a:pPr>
                <a:endParaRPr lang="en-US" sz="1200" dirty="0">
                  <a:solidFill>
                    <a:srgbClr val="0070C0"/>
                  </a:solidFill>
                </a:endParaRPr>
              </a:p>
              <a:p>
                <a:pPr marL="0" indent="0">
                  <a:buNone/>
                </a:pPr>
                <a:r>
                  <a:rPr lang="en-US" sz="2400" dirty="0" err="1">
                    <a:solidFill>
                      <a:srgbClr val="0070C0"/>
                    </a:solidFill>
                  </a:rPr>
                  <a:t>Pf</a:t>
                </a:r>
                <a:r>
                  <a:rPr lang="en-US" sz="2400" dirty="0"/>
                  <a:t>: </a:t>
                </a:r>
                <a14:m>
                  <m:oMath xmlns:m="http://schemas.openxmlformats.org/officeDocument/2006/math">
                    <m:nary>
                      <m:naryPr>
                        <m:chr m:val="∑"/>
                        <m:limLoc m:val="subSup"/>
                        <m:supHide m:val="on"/>
                        <m:ctrlPr>
                          <a:rPr lang="en-US" sz="2400" i="1">
                            <a:latin typeface="Cambria Math" panose="02040503050406030204" pitchFamily="18" charset="0"/>
                          </a:rPr>
                        </m:ctrlPr>
                      </m:naryPr>
                      <m:sub>
                        <m:r>
                          <m:rPr>
                            <m:sty m:val="p"/>
                            <m:brk m:alnAt="9"/>
                          </m:rPr>
                          <a:rPr lang="en-US" sz="2400" i="0">
                            <a:latin typeface="Cambria Math" panose="02040503050406030204" pitchFamily="18" charset="0"/>
                          </a:rPr>
                          <m:t>v</m:t>
                        </m:r>
                        <m:r>
                          <m:rPr>
                            <m:sty m:val="p"/>
                          </m:rPr>
                          <a:rPr lang="en-US" sz="2400" i="0">
                            <a:latin typeface="Cambria Math" panose="02040503050406030204" pitchFamily="18" charset="0"/>
                          </a:rPr>
                          <m:t>ertex</m:t>
                        </m:r>
                        <m:r>
                          <a:rPr lang="en-US" sz="2400" i="1">
                            <a:latin typeface="Cambria Math" panose="02040503050406030204" pitchFamily="18" charset="0"/>
                          </a:rPr>
                          <m:t> </m:t>
                        </m:r>
                        <m:r>
                          <a:rPr lang="en-US" sz="2400" i="1">
                            <a:latin typeface="Cambria Math" panose="02040503050406030204" pitchFamily="18" charset="0"/>
                          </a:rPr>
                          <m:t>𝑣</m:t>
                        </m:r>
                      </m:sub>
                      <m:sup/>
                      <m:e>
                        <m:r>
                          <m:rPr>
                            <m:sty m:val="p"/>
                          </m:rPr>
                          <a:rPr lang="en-US" sz="2400">
                            <a:latin typeface="Cambria Math" panose="02040503050406030204" pitchFamily="18" charset="0"/>
                          </a:rPr>
                          <m:t>deg</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e>
                    </m:nary>
                  </m:oMath>
                </a14:m>
                <a:r>
                  <a:rPr lang="en-US" sz="2400" dirty="0"/>
                  <a:t> counts every edge of the graph exactly twice; once from each end of the edge.</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435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20</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39568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53055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147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6045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0617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438822"/>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629322"/>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252286"/>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629322"/>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337886"/>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528386"/>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337886"/>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4929790"/>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282090"/>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2ADB42-A814-4683-8CB9-D046A18842A9}"/>
                  </a:ext>
                </a:extLst>
              </p:cNvPr>
              <p:cNvSpPr txBox="1"/>
              <p:nvPr/>
            </p:nvSpPr>
            <p:spPr>
              <a:xfrm>
                <a:off x="457200" y="5252286"/>
                <a:ext cx="6438109" cy="1153777"/>
              </a:xfrm>
              <a:prstGeom prst="rect">
                <a:avLst/>
              </a:prstGeom>
              <a:noFill/>
            </p:spPr>
            <p:txBody>
              <a:bodyPr wrap="none" rtlCol="0">
                <a:spAutoFit/>
              </a:bodyPr>
              <a:lstStyle/>
              <a:p>
                <a:pPr algn="l"/>
                <a:r>
                  <a:rPr lang="en-US" dirty="0"/>
                  <a:t>|E|=8</a:t>
                </a:r>
              </a:p>
              <a:p>
                <a:pPr algn="l"/>
                <a:endParaRPr lang="en-US" sz="1200" dirty="0"/>
              </a:p>
              <a:p>
                <a:pPr/>
                <a14:m>
                  <m:oMathPara xmlns:m="http://schemas.openxmlformats.org/officeDocument/2006/math">
                    <m:oMathParaPr>
                      <m:jc m:val="centerGroup"/>
                    </m:oMathParaPr>
                    <m:oMath xmlns:m="http://schemas.openxmlformats.org/officeDocument/2006/math">
                      <m:nary>
                        <m:naryPr>
                          <m:chr m:val="∑"/>
                          <m:limLoc m:val="subSup"/>
                          <m:supHide m:val="on"/>
                          <m:ctrlPr>
                            <a:rPr lang="en-US" i="1">
                              <a:latin typeface="Cambria Math" panose="02040503050406030204" pitchFamily="18" charset="0"/>
                            </a:rPr>
                          </m:ctrlPr>
                        </m:naryPr>
                        <m:sub>
                          <m:r>
                            <m:rPr>
                              <m:sty m:val="p"/>
                              <m:brk m:alnAt="9"/>
                            </m:rPr>
                            <a:rPr lang="en-US" i="0">
                              <a:latin typeface="Cambria Math" panose="02040503050406030204" pitchFamily="18" charset="0"/>
                            </a:rPr>
                            <m:t>v</m:t>
                          </m:r>
                          <m:r>
                            <m:rPr>
                              <m:sty m:val="p"/>
                            </m:rPr>
                            <a:rPr lang="en-US" i="0">
                              <a:latin typeface="Cambria Math" panose="02040503050406030204" pitchFamily="18" charset="0"/>
                            </a:rPr>
                            <m:t>ertex</m:t>
                          </m:r>
                          <m:r>
                            <a:rPr lang="en-US" i="1">
                              <a:latin typeface="Cambria Math" panose="02040503050406030204" pitchFamily="18" charset="0"/>
                            </a:rPr>
                            <m:t> </m:t>
                          </m:r>
                          <m:r>
                            <a:rPr lang="en-US" i="1">
                              <a:latin typeface="Cambria Math" panose="02040503050406030204" pitchFamily="18" charset="0"/>
                            </a:rPr>
                            <m:t>𝑣</m:t>
                          </m:r>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deg</m:t>
                              </m:r>
                            </m:fName>
                            <m:e>
                              <m:d>
                                <m:dPr>
                                  <m:ctrlPr>
                                    <a:rPr lang="en-US" i="1">
                                      <a:latin typeface="Cambria Math" panose="02040503050406030204" pitchFamily="18" charset="0"/>
                                    </a:rPr>
                                  </m:ctrlPr>
                                </m:dPr>
                                <m:e>
                                  <m:r>
                                    <a:rPr lang="en-US" i="1">
                                      <a:latin typeface="Cambria Math" panose="02040503050406030204" pitchFamily="18" charset="0"/>
                                    </a:rPr>
                                    <m:t>𝑣</m:t>
                                  </m:r>
                                </m:e>
                              </m:d>
                            </m:e>
                          </m:func>
                          <m:r>
                            <a:rPr lang="en-US" b="0" i="1" smtClean="0">
                              <a:latin typeface="Cambria Math" panose="02040503050406030204" pitchFamily="18" charset="0"/>
                            </a:rPr>
                            <m:t>=2+2+1+1+3+2+3+2=16</m:t>
                          </m:r>
                        </m:e>
                      </m:nary>
                    </m:oMath>
                  </m:oMathPara>
                </a14:m>
                <a:endParaRPr lang="en-US" dirty="0"/>
              </a:p>
            </p:txBody>
          </p:sp>
        </mc:Choice>
        <mc:Fallback xmlns="">
          <p:sp>
            <p:nvSpPr>
              <p:cNvPr id="2" name="TextBox 1">
                <a:extLst>
                  <a:ext uri="{FF2B5EF4-FFF2-40B4-BE49-F238E27FC236}">
                    <a16:creationId xmlns:a16="http://schemas.microsoft.com/office/drawing/2014/main" id="{C12ADB42-A814-4683-8CB9-D046A18842A9}"/>
                  </a:ext>
                </a:extLst>
              </p:cNvPr>
              <p:cNvSpPr txBox="1">
                <a:spLocks noRot="1" noChangeAspect="1" noMove="1" noResize="1" noEditPoints="1" noAdjustHandles="1" noChangeArrowheads="1" noChangeShapeType="1" noTextEdit="1"/>
              </p:cNvSpPr>
              <p:nvPr/>
            </p:nvSpPr>
            <p:spPr>
              <a:xfrm>
                <a:off x="457200" y="5252286"/>
                <a:ext cx="6438109" cy="1153777"/>
              </a:xfrm>
              <a:prstGeom prst="rect">
                <a:avLst/>
              </a:prstGeom>
              <a:blipFill>
                <a:blip r:embed="rId4"/>
                <a:stretch>
                  <a:fillRect l="-947" t="-2646"/>
                </a:stretch>
              </a:blipFill>
            </p:spPr>
            <p:txBody>
              <a:bodyPr/>
              <a:lstStyle/>
              <a:p>
                <a:r>
                  <a:rPr lang="en-US">
                    <a:noFill/>
                  </a:rPr>
                  <a:t> </a:t>
                </a:r>
              </a:p>
            </p:txBody>
          </p:sp>
        </mc:Fallback>
      </mc:AlternateContent>
    </p:spTree>
    <p:extLst>
      <p:ext uri="{BB962C8B-B14F-4D97-AF65-F5344CB8AC3E}">
        <p14:creationId xmlns:p14="http://schemas.microsoft.com/office/powerpoint/2010/main" val="341748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Odd Degree Vertices</a:t>
            </a:r>
          </a:p>
        </p:txBody>
      </p:sp>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odd degree vertices is even</a:t>
            </a:r>
          </a:p>
          <a:p>
            <a:pPr marL="0" indent="0">
              <a:buNone/>
            </a:pPr>
            <a:r>
              <a:rPr lang="en-US" sz="2400" dirty="0" err="1">
                <a:solidFill>
                  <a:srgbClr val="0070C0"/>
                </a:solidFill>
              </a:rPr>
              <a:t>Pf</a:t>
            </a:r>
            <a:r>
              <a:rPr lang="en-US" sz="2400" dirty="0">
                <a:solidFill>
                  <a:srgbClr val="0070C0"/>
                </a:solidFill>
              </a:rPr>
              <a:t>: </a:t>
            </a:r>
            <a:r>
              <a:rPr lang="en-US" sz="2400" dirty="0"/>
              <a:t>In previous claim we showed sum of all vertex degrees is even. So there must be even number of odd degree vertices, because sum of odd number of odd numbers is odd.</a:t>
            </a:r>
            <a:endParaRPr lang="en-US" sz="2400" dirty="0">
              <a:solidFill>
                <a:srgbClr val="0070C0"/>
              </a:solidFill>
            </a:endParaRP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21</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41780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75167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3685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8257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2829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65994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850446"/>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473410"/>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850446"/>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559010"/>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74951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55901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515091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50321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D0BA74D4-D39B-49A5-980F-EF446836AC99}"/>
              </a:ext>
            </a:extLst>
          </p:cNvPr>
          <p:cNvSpPr txBox="1"/>
          <p:nvPr/>
        </p:nvSpPr>
        <p:spPr>
          <a:xfrm>
            <a:off x="619924" y="5433792"/>
            <a:ext cx="2648482" cy="707886"/>
          </a:xfrm>
          <a:prstGeom prst="rect">
            <a:avLst/>
          </a:prstGeom>
          <a:noFill/>
        </p:spPr>
        <p:txBody>
          <a:bodyPr wrap="none" rtlCol="0">
            <a:spAutoFit/>
          </a:bodyPr>
          <a:lstStyle/>
          <a:p>
            <a:r>
              <a:rPr lang="en-US" dirty="0"/>
              <a:t>4 odd degree vertices</a:t>
            </a:r>
          </a:p>
          <a:p>
            <a:r>
              <a:rPr lang="en-US" dirty="0"/>
              <a:t>3, 4, 5, 6</a:t>
            </a:r>
          </a:p>
        </p:txBody>
      </p:sp>
    </p:spTree>
    <p:extLst>
      <p:ext uri="{BB962C8B-B14F-4D97-AF65-F5344CB8AC3E}">
        <p14:creationId xmlns:p14="http://schemas.microsoft.com/office/powerpoint/2010/main" val="336728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#edges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chemeClr val="accent4"/>
                    </a:solidFill>
                  </a:rPr>
                  <a:t>Let </a:t>
                </a:r>
                <a14:m>
                  <m:oMath xmlns:m="http://schemas.openxmlformats.org/officeDocument/2006/math">
                    <m:r>
                      <a:rPr lang="en-US" sz="2400" i="1" dirty="0" smtClean="0">
                        <a:solidFill>
                          <a:schemeClr val="accent4"/>
                        </a:solidFill>
                        <a:latin typeface="Cambria Math" panose="02040503050406030204" pitchFamily="18" charset="0"/>
                      </a:rPr>
                      <m:t>𝐺</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𝑉</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𝐸</m:t>
                    </m:r>
                    <m:r>
                      <a:rPr lang="en-US" sz="2400" b="0" i="1" dirty="0" smtClean="0">
                        <a:solidFill>
                          <a:schemeClr val="accent4"/>
                        </a:solidFill>
                        <a:latin typeface="Cambria Math" panose="02040503050406030204" pitchFamily="18" charset="0"/>
                      </a:rPr>
                      <m:t>)</m:t>
                    </m:r>
                  </m:oMath>
                </a14:m>
                <a:r>
                  <a:rPr lang="en-US" sz="2400" dirty="0">
                    <a:solidFill>
                      <a:schemeClr val="accent4"/>
                    </a:solidFill>
                  </a:rPr>
                  <a:t> be a graph with </a:t>
                </a:r>
                <a14:m>
                  <m:oMath xmlns:m="http://schemas.openxmlformats.org/officeDocument/2006/math">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𝑉</m:t>
                    </m:r>
                    <m:r>
                      <a:rPr lang="en-US" sz="2400" b="0" i="1" smtClean="0">
                        <a:solidFill>
                          <a:schemeClr val="accent4"/>
                        </a:solidFill>
                        <a:latin typeface="Cambria Math" panose="02040503050406030204" pitchFamily="18" charset="0"/>
                      </a:rPr>
                      <m:t>|</m:t>
                    </m:r>
                  </m:oMath>
                </a14:m>
                <a:r>
                  <a:rPr lang="en-US" sz="2400" dirty="0">
                    <a:solidFill>
                      <a:schemeClr val="accent4"/>
                    </a:solidFill>
                  </a:rPr>
                  <a:t> vertices and </a:t>
                </a:r>
                <a14:m>
                  <m:oMath xmlns:m="http://schemas.openxmlformats.org/officeDocument/2006/math">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begChr m:val="|"/>
                        <m:endChr m:val="|"/>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𝐸</m:t>
                        </m:r>
                      </m:e>
                    </m:d>
                  </m:oMath>
                </a14:m>
                <a:r>
                  <a:rPr lang="en-US" sz="2400" dirty="0">
                    <a:solidFill>
                      <a:schemeClr val="accent4"/>
                    </a:solidFill>
                  </a:rPr>
                  <a:t> edges.</a:t>
                </a:r>
              </a:p>
              <a:p>
                <a:pPr marL="0" indent="0">
                  <a:buNone/>
                </a:pPr>
                <a:endParaRPr lang="en-US" sz="2400" dirty="0">
                  <a:solidFill>
                    <a:schemeClr val="accent4"/>
                  </a:solidFill>
                </a:endParaRPr>
              </a:p>
              <a:p>
                <a:pPr marL="0" indent="0">
                  <a:buNone/>
                </a:pPr>
                <a:r>
                  <a:rPr lang="en-US" sz="2400" dirty="0">
                    <a:solidFill>
                      <a:srgbClr val="0070C0"/>
                    </a:solidFill>
                  </a:rPr>
                  <a:t>Claim</a:t>
                </a:r>
                <a:r>
                  <a:rPr lang="en-US" sz="2400" dirty="0">
                    <a:solidFill>
                      <a:schemeClr val="accent4"/>
                    </a:solidFill>
                  </a:rPr>
                  <a:t>: </a:t>
                </a:r>
                <a14:m>
                  <m:oMath xmlns:m="http://schemas.openxmlformats.org/officeDocument/2006/math">
                    <m:r>
                      <a:rPr lang="en-US" sz="2400" b="0" i="1" smtClean="0">
                        <a:solidFill>
                          <a:schemeClr val="accent4"/>
                        </a:solidFill>
                        <a:latin typeface="Cambria Math" panose="02040503050406030204" pitchFamily="18" charset="0"/>
                      </a:rPr>
                      <m:t>0≤</m:t>
                    </m:r>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ctrlPr>
                          <a:rPr lang="en-US" sz="2400" b="0" i="1" smtClean="0">
                            <a:solidFill>
                              <a:schemeClr val="accent4"/>
                            </a:solidFill>
                            <a:latin typeface="Cambria Math" panose="02040503050406030204" pitchFamily="18" charset="0"/>
                          </a:rPr>
                        </m:ctrlPr>
                      </m:dPr>
                      <m:e>
                        <m:f>
                          <m:fPr>
                            <m:type m:val="noBa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num>
                          <m:den>
                            <m:r>
                              <a:rPr lang="en-US" sz="2400" b="0" i="1" smtClean="0">
                                <a:solidFill>
                                  <a:schemeClr val="accent4"/>
                                </a:solidFill>
                                <a:latin typeface="Cambria Math" panose="02040503050406030204" pitchFamily="18" charset="0"/>
                              </a:rPr>
                              <m:t>2</m:t>
                            </m:r>
                          </m:den>
                        </m:f>
                      </m:e>
                    </m:d>
                    <m:r>
                      <a:rPr lang="en-US" sz="2400" b="0" i="1" smtClean="0">
                        <a:solidFill>
                          <a:schemeClr val="accent4"/>
                        </a:solidFill>
                        <a:latin typeface="Cambria Math" panose="02040503050406030204" pitchFamily="18" charset="0"/>
                      </a:rPr>
                      <m:t>=</m:t>
                    </m:r>
                    <m:f>
                      <m:fP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d>
                          <m:dPr>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−1</m:t>
                            </m:r>
                          </m:e>
                        </m:d>
                      </m:num>
                      <m:den>
                        <m:r>
                          <a:rPr lang="en-US" sz="2400" b="0" i="1" smtClean="0">
                            <a:solidFill>
                              <a:schemeClr val="accent4"/>
                            </a:solidFill>
                            <a:latin typeface="Cambria Math" panose="02040503050406030204" pitchFamily="18" charset="0"/>
                          </a:rPr>
                          <m:t>2</m:t>
                        </m:r>
                      </m:den>
                    </m:f>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𝑂</m:t>
                    </m:r>
                    <m:r>
                      <a:rPr lang="en-US" sz="2400" b="0" i="1" smtClean="0">
                        <a:solidFill>
                          <a:schemeClr val="accent4"/>
                        </a:solidFill>
                        <a:latin typeface="Cambria Math" panose="02040503050406030204" pitchFamily="18" charset="0"/>
                      </a:rPr>
                      <m:t>(</m:t>
                    </m:r>
                    <m:sSup>
                      <m:sSupPr>
                        <m:ctrlPr>
                          <a:rPr lang="en-US" sz="2400" b="0" i="1" smtClean="0">
                            <a:solidFill>
                              <a:schemeClr val="accent4"/>
                            </a:solidFill>
                            <a:latin typeface="Cambria Math" panose="02040503050406030204" pitchFamily="18" charset="0"/>
                          </a:rPr>
                        </m:ctrlPr>
                      </m:sSupPr>
                      <m:e>
                        <m:r>
                          <a:rPr lang="en-US" sz="2400" b="0" i="1" smtClean="0">
                            <a:solidFill>
                              <a:schemeClr val="accent4"/>
                            </a:solidFill>
                            <a:latin typeface="Cambria Math" panose="02040503050406030204" pitchFamily="18" charset="0"/>
                          </a:rPr>
                          <m:t>𝑛</m:t>
                        </m:r>
                      </m:e>
                      <m:sup>
                        <m:r>
                          <a:rPr lang="en-US" sz="2400" b="0" i="1" smtClean="0">
                            <a:solidFill>
                              <a:schemeClr val="accent4"/>
                            </a:solidFill>
                            <a:latin typeface="Cambria Math" panose="02040503050406030204" pitchFamily="18" charset="0"/>
                          </a:rPr>
                          <m:t>2</m:t>
                        </m:r>
                      </m:sup>
                    </m:sSup>
                    <m:r>
                      <a:rPr lang="en-US" sz="2400" b="0" i="1" smtClean="0">
                        <a:solidFill>
                          <a:schemeClr val="accent4"/>
                        </a:solidFill>
                        <a:latin typeface="Cambria Math" panose="02040503050406030204" pitchFamily="18" charset="0"/>
                      </a:rPr>
                      <m:t>)</m:t>
                    </m:r>
                  </m:oMath>
                </a14:m>
                <a:endParaRPr lang="en-US" sz="2400" dirty="0">
                  <a:solidFill>
                    <a:schemeClr val="accent4"/>
                  </a:solidFill>
                </a:endParaRPr>
              </a:p>
              <a:p>
                <a:pPr marL="0" indent="0">
                  <a:buNone/>
                </a:pPr>
                <a:endParaRPr lang="en-US" sz="1200" dirty="0">
                  <a:solidFill>
                    <a:schemeClr val="accent4"/>
                  </a:solidFill>
                </a:endParaRPr>
              </a:p>
              <a:p>
                <a:pPr marL="0" indent="0">
                  <a:buNone/>
                </a:pPr>
                <a:r>
                  <a:rPr lang="en-US" sz="2400" dirty="0" err="1">
                    <a:solidFill>
                      <a:srgbClr val="0070C0"/>
                    </a:solidFill>
                  </a:rPr>
                  <a:t>Pf</a:t>
                </a:r>
                <a:r>
                  <a:rPr lang="en-US" sz="2400" dirty="0">
                    <a:solidFill>
                      <a:srgbClr val="0070C0"/>
                    </a:solidFill>
                  </a:rPr>
                  <a:t>: </a:t>
                </a:r>
                <a:r>
                  <a:rPr lang="en-US" sz="2400" dirty="0"/>
                  <a:t>Since every edge connects two distinct vertices (i.e., G has no loops) </a:t>
                </a:r>
              </a:p>
              <a:p>
                <a:pPr marL="0" indent="0">
                  <a:buNone/>
                </a:pPr>
                <a:r>
                  <a:rPr lang="en-US" sz="2400" dirty="0"/>
                  <a:t>and no two edges connect the same pair of vertices (i.e., G has no multi-edges)</a:t>
                </a:r>
              </a:p>
              <a:p>
                <a:pPr marL="0" indent="0">
                  <a:buNone/>
                </a:pPr>
                <a:r>
                  <a:rPr lang="en-US" sz="2400" dirty="0"/>
                  <a:t>It has at most </a:t>
                </a:r>
                <a14:m>
                  <m:oMath xmlns:m="http://schemas.openxmlformats.org/officeDocument/2006/math">
                    <m:d>
                      <m:dPr>
                        <m:ctrlPr>
                          <a:rPr lang="en-US" sz="2400" i="1" smtClean="0">
                            <a:latin typeface="Cambria Math" panose="02040503050406030204" pitchFamily="18" charset="0"/>
                          </a:rPr>
                        </m:ctrlPr>
                      </m:dPr>
                      <m:e>
                        <m:f>
                          <m:fPr>
                            <m:type m:val="noBa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oMath>
                </a14:m>
                <a:r>
                  <a:rPr lang="en-US" sz="2400" dirty="0"/>
                  <a:t> edges.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r="-111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22</a:t>
            </a:fld>
            <a:endParaRPr lang="en-US" altLang="en-US" sz="1400">
              <a:latin typeface="Tahoma" panose="020B0604030504040204" pitchFamily="34" charset="0"/>
            </a:endParaRPr>
          </a:p>
        </p:txBody>
      </p:sp>
    </p:spTree>
    <p:extLst>
      <p:ext uri="{BB962C8B-B14F-4D97-AF65-F5344CB8AC3E}">
        <p14:creationId xmlns:p14="http://schemas.microsoft.com/office/powerpoint/2010/main" val="41533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Sparse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chemeClr val="accent4"/>
                    </a:solidFill>
                  </a:rPr>
                  <a:t>A graph is called </a:t>
                </a:r>
                <a:r>
                  <a:rPr lang="en-US" sz="2400" dirty="0">
                    <a:solidFill>
                      <a:srgbClr val="0070C0"/>
                    </a:solidFill>
                  </a:rPr>
                  <a:t>sparse</a:t>
                </a:r>
                <a:r>
                  <a:rPr lang="en-US" sz="2400" dirty="0">
                    <a:solidFill>
                      <a:schemeClr val="accent4"/>
                    </a:solidFill>
                  </a:rPr>
                  <a:t> if </a:t>
                </a:r>
                <a14:m>
                  <m:oMath xmlns:m="http://schemas.openxmlformats.org/officeDocument/2006/math">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sSup>
                      <m:sSupPr>
                        <m:ctrlPr>
                          <a:rPr lang="en-US" sz="2400" b="0" i="1" smtClean="0">
                            <a:solidFill>
                              <a:schemeClr val="accent4"/>
                            </a:solidFill>
                            <a:latin typeface="Cambria Math" panose="02040503050406030204" pitchFamily="18" charset="0"/>
                          </a:rPr>
                        </m:ctrlPr>
                      </m:sSupPr>
                      <m:e>
                        <m:r>
                          <a:rPr lang="en-US" sz="2400" b="0" i="1" smtClean="0">
                            <a:solidFill>
                              <a:schemeClr val="accent4"/>
                            </a:solidFill>
                            <a:latin typeface="Cambria Math" panose="02040503050406030204" pitchFamily="18" charset="0"/>
                          </a:rPr>
                          <m:t>𝑛</m:t>
                        </m:r>
                      </m:e>
                      <m:sup>
                        <m:r>
                          <a:rPr lang="en-US" sz="2400" b="0" i="1" smtClean="0">
                            <a:solidFill>
                              <a:schemeClr val="accent4"/>
                            </a:solidFill>
                            <a:latin typeface="Cambria Math" panose="02040503050406030204" pitchFamily="18" charset="0"/>
                          </a:rPr>
                          <m:t>2</m:t>
                        </m:r>
                      </m:sup>
                    </m:sSup>
                  </m:oMath>
                </a14:m>
                <a:r>
                  <a:rPr lang="en-US" altLang="en-US" sz="2400" dirty="0">
                    <a:solidFill>
                      <a:srgbClr val="0070C0"/>
                    </a:solidFill>
                  </a:rPr>
                  <a:t> </a:t>
                </a:r>
                <a:r>
                  <a:rPr lang="en-US" altLang="en-US" sz="2400" dirty="0"/>
                  <a:t>and it is called </a:t>
                </a:r>
                <a:r>
                  <a:rPr lang="en-US" altLang="en-US" sz="2400" dirty="0">
                    <a:solidFill>
                      <a:srgbClr val="0070C0"/>
                    </a:solidFill>
                  </a:rPr>
                  <a:t>dense </a:t>
                </a:r>
                <a:r>
                  <a:rPr lang="en-US" altLang="en-US" sz="2400" dirty="0"/>
                  <a:t>otherwise.</a:t>
                </a:r>
              </a:p>
              <a:p>
                <a:pPr marL="0" indent="0">
                  <a:buNone/>
                </a:pPr>
                <a:endParaRPr lang="en-US" altLang="en-US" sz="2400" dirty="0"/>
              </a:p>
              <a:p>
                <a:pPr marL="0" indent="0">
                  <a:buNone/>
                </a:pPr>
                <a:r>
                  <a:rPr lang="en-US" altLang="en-US" sz="2400" dirty="0"/>
                  <a:t>Sparse graphs are very common in practice</a:t>
                </a:r>
              </a:p>
              <a:p>
                <a:r>
                  <a:rPr lang="en-US" altLang="en-US" sz="2400" dirty="0"/>
                  <a:t>Friendships in social network</a:t>
                </a:r>
              </a:p>
              <a:p>
                <a:r>
                  <a:rPr lang="en-US" altLang="en-US" sz="2400" dirty="0"/>
                  <a:t>Planar graphs</a:t>
                </a:r>
              </a:p>
              <a:p>
                <a:r>
                  <a:rPr lang="en-US" altLang="en-US" sz="2400" dirty="0"/>
                  <a:t>Web </a:t>
                </a:r>
                <a:r>
                  <a:rPr lang="en-US" altLang="en-US" sz="2400" dirty="0" smtClean="0"/>
                  <a:t>graph</a:t>
                </a:r>
                <a:endParaRPr lang="en-US" altLang="en-US" sz="2400" dirty="0"/>
              </a:p>
              <a:p>
                <a:endParaRPr lang="en-US" altLang="en-US" sz="2400" dirty="0"/>
              </a:p>
              <a:p>
                <a:pPr marL="0" indent="0">
                  <a:buNone/>
                </a:pPr>
                <a:r>
                  <a:rPr lang="en-US" altLang="en-US" sz="2400" dirty="0"/>
                  <a:t>Q: Which is a better running time </a:t>
                </a:r>
                <a14:m>
                  <m:oMath xmlns:m="http://schemas.openxmlformats.org/officeDocument/2006/math">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𝑚</m:t>
                    </m:r>
                    <m:r>
                      <a:rPr lang="en-US" altLang="en-US" sz="2400" b="0" i="1" smtClean="0">
                        <a:latin typeface="Cambria Math" panose="02040503050406030204" pitchFamily="18" charset="0"/>
                      </a:rPr>
                      <m:t>)</m:t>
                    </m:r>
                  </m:oMath>
                </a14:m>
                <a:r>
                  <a:rPr lang="en-US" altLang="en-US" sz="2400" dirty="0"/>
                  <a:t> vs </a:t>
                </a:r>
                <a14:m>
                  <m:oMath xmlns:m="http://schemas.openxmlformats.org/officeDocument/2006/math">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2</m:t>
                        </m:r>
                      </m:sup>
                    </m:sSup>
                    <m:r>
                      <a:rPr lang="en-US" altLang="en-US" sz="2400" b="0" i="1" smtClean="0">
                        <a:latin typeface="Cambria Math" panose="02040503050406030204" pitchFamily="18" charset="0"/>
                      </a:rPr>
                      <m:t>)</m:t>
                    </m:r>
                  </m:oMath>
                </a14:m>
                <a:r>
                  <a:rPr lang="en-US" altLang="en-US" sz="2400" dirty="0"/>
                  <a:t>?</a:t>
                </a:r>
              </a:p>
              <a:p>
                <a:pPr marL="0" indent="0">
                  <a:buNone/>
                </a:pPr>
                <a:r>
                  <a:rPr lang="en-US" altLang="en-US" sz="2400" dirty="0">
                    <a:solidFill>
                      <a:srgbClr val="0070C0"/>
                    </a:solidFill>
                  </a:rPr>
                  <a:t>A: </a:t>
                </a:r>
                <a14:m>
                  <m:oMath xmlns:m="http://schemas.openxmlformats.org/officeDocument/2006/math">
                    <m:r>
                      <a:rPr lang="en-US" altLang="en-US" sz="2400" i="1" dirty="0" smtClean="0">
                        <a:solidFill>
                          <a:schemeClr val="tx1"/>
                        </a:solidFill>
                        <a:latin typeface="Cambria Math" panose="02040503050406030204" pitchFamily="18" charset="0"/>
                      </a:rPr>
                      <m:t>𝑂</m:t>
                    </m:r>
                    <m:r>
                      <a:rPr lang="en-US" altLang="en-US" sz="2400" i="1" dirty="0" smtClean="0">
                        <a:solidFill>
                          <a:schemeClr val="tx1"/>
                        </a:solidFill>
                        <a:latin typeface="Cambria Math" panose="02040503050406030204" pitchFamily="18" charset="0"/>
                      </a:rPr>
                      <m:t>(</m:t>
                    </m:r>
                    <m:r>
                      <a:rPr lang="en-US" altLang="en-US" sz="2400" i="1" dirty="0" err="1" smtClean="0">
                        <a:solidFill>
                          <a:schemeClr val="tx1"/>
                        </a:solidFill>
                        <a:latin typeface="Cambria Math" panose="02040503050406030204" pitchFamily="18" charset="0"/>
                      </a:rPr>
                      <m:t>𝑛</m:t>
                    </m:r>
                    <m:r>
                      <a:rPr lang="en-US" altLang="en-US" sz="2400" i="1" dirty="0" err="1" smtClean="0">
                        <a:solidFill>
                          <a:schemeClr val="tx1"/>
                        </a:solidFill>
                        <a:latin typeface="Cambria Math" panose="02040503050406030204" pitchFamily="18" charset="0"/>
                      </a:rPr>
                      <m:t>+</m:t>
                    </m:r>
                    <m:r>
                      <a:rPr lang="en-US" altLang="en-US" sz="2400" i="1" dirty="0" err="1" smtClean="0">
                        <a:solidFill>
                          <a:schemeClr val="tx1"/>
                        </a:solidFill>
                        <a:latin typeface="Cambria Math" panose="02040503050406030204" pitchFamily="18" charset="0"/>
                      </a:rPr>
                      <m:t>𝑚</m:t>
                    </m:r>
                    <m:r>
                      <a:rPr lang="en-US" altLang="en-US" sz="2400" i="1" dirty="0" smtClean="0">
                        <a:solidFill>
                          <a:schemeClr val="tx1"/>
                        </a:solidFill>
                        <a:latin typeface="Cambria Math" panose="02040503050406030204" pitchFamily="18" charset="0"/>
                      </a:rPr>
                      <m:t>)=</m:t>
                    </m:r>
                    <m:r>
                      <a:rPr lang="en-US" altLang="en-US" sz="2400" i="1" dirty="0" smtClean="0">
                        <a:solidFill>
                          <a:schemeClr val="tx1"/>
                        </a:solidFill>
                        <a:latin typeface="Cambria Math" panose="02040503050406030204" pitchFamily="18" charset="0"/>
                      </a:rPr>
                      <m:t>𝑂</m:t>
                    </m:r>
                    <m:r>
                      <a:rPr lang="en-US" altLang="en-US" sz="2400" i="1" dirty="0" smtClean="0">
                        <a:solidFill>
                          <a:schemeClr val="tx1"/>
                        </a:solidFill>
                        <a:latin typeface="Cambria Math" panose="02040503050406030204" pitchFamily="18" charset="0"/>
                      </a:rPr>
                      <m:t>(</m:t>
                    </m:r>
                    <m:sSup>
                      <m:sSupPr>
                        <m:ctrlPr>
                          <a:rPr lang="en-US" altLang="en-US" sz="2400" i="1" dirty="0" smtClean="0">
                            <a:solidFill>
                              <a:schemeClr val="tx1"/>
                            </a:solidFill>
                            <a:latin typeface="Cambria Math" panose="02040503050406030204" pitchFamily="18" charset="0"/>
                          </a:rPr>
                        </m:ctrlPr>
                      </m:sSupPr>
                      <m:e>
                        <m:r>
                          <a:rPr lang="en-US" altLang="en-US" sz="2400" i="1" dirty="0" smtClean="0">
                            <a:solidFill>
                              <a:schemeClr val="tx1"/>
                            </a:solidFill>
                            <a:latin typeface="Cambria Math" panose="02040503050406030204" pitchFamily="18" charset="0"/>
                          </a:rPr>
                          <m:t>𝑛</m:t>
                        </m:r>
                      </m:e>
                      <m:sup>
                        <m:r>
                          <a:rPr lang="en-US" altLang="en-US" sz="2400" i="1" dirty="0" smtClean="0">
                            <a:solidFill>
                              <a:schemeClr val="tx1"/>
                            </a:solidFill>
                            <a:latin typeface="Cambria Math" panose="02040503050406030204" pitchFamily="18" charset="0"/>
                          </a:rPr>
                          <m:t>2</m:t>
                        </m:r>
                      </m:sup>
                    </m:sSup>
                    <m:r>
                      <a:rPr lang="en-US" altLang="en-US" sz="2400" i="1" dirty="0" smtClean="0">
                        <a:solidFill>
                          <a:schemeClr val="tx1"/>
                        </a:solidFill>
                        <a:latin typeface="Cambria Math" panose="02040503050406030204" pitchFamily="18" charset="0"/>
                      </a:rPr>
                      <m:t>)</m:t>
                    </m:r>
                  </m:oMath>
                </a14:m>
                <a:r>
                  <a:rPr lang="en-US" altLang="en-US" sz="2400" dirty="0"/>
                  <a:t>, but </a:t>
                </a:r>
                <a14:m>
                  <m:oMath xmlns:m="http://schemas.openxmlformats.org/officeDocument/2006/math">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𝑚</m:t>
                    </m:r>
                    <m:r>
                      <a:rPr lang="en-US" altLang="en-US" sz="2400" b="0" i="1" smtClean="0">
                        <a:latin typeface="Cambria Math" panose="02040503050406030204" pitchFamily="18" charset="0"/>
                      </a:rPr>
                      <m:t>)</m:t>
                    </m:r>
                  </m:oMath>
                </a14:m>
                <a:r>
                  <a:rPr lang="en-US" altLang="en-US" sz="2400" dirty="0"/>
                  <a:t> is usually much better.</a:t>
                </a:r>
              </a:p>
              <a:p>
                <a:pPr marL="0" indent="0">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23</a:t>
            </a:fld>
            <a:endParaRPr lang="en-US" altLang="en-US" sz="1400">
              <a:latin typeface="Tahoma" panose="020B0604030504040204" pitchFamily="34" charset="0"/>
            </a:endParaRPr>
          </a:p>
        </p:txBody>
      </p:sp>
    </p:spTree>
    <p:extLst>
      <p:ext uri="{BB962C8B-B14F-4D97-AF65-F5344CB8AC3E}">
        <p14:creationId xmlns:p14="http://schemas.microsoft.com/office/powerpoint/2010/main" val="145426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 (Internally in ALG)</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altLang="en-US" sz="2400" dirty="0"/>
                  <a:t>Vertex set </a:t>
                </a:r>
                <a14:m>
                  <m:oMath xmlns:m="http://schemas.openxmlformats.org/officeDocument/2006/math">
                    <m:r>
                      <a:rPr lang="en-US" altLang="en-US" sz="2400" b="0" i="1" smtClean="0">
                        <a:latin typeface="Cambria Math" panose="02040503050406030204" pitchFamily="18" charset="0"/>
                      </a:rPr>
                      <m:t>𝑉</m:t>
                    </m:r>
                    <m:r>
                      <a:rPr lang="en-US" altLang="en-US" sz="2400" b="0" i="1" smtClean="0">
                        <a:latin typeface="Cambria Math" panose="02040503050406030204" pitchFamily="18" charset="0"/>
                      </a:rPr>
                      <m:t>=</m:t>
                    </m:r>
                    <m:d>
                      <m:dPr>
                        <m:begChr m:val="{"/>
                        <m:endChr m:val="}"/>
                        <m:ctrlPr>
                          <a:rPr lang="en-US" altLang="en-US" sz="2400" b="0" i="1" smtClean="0">
                            <a:latin typeface="Cambria Math" panose="02040503050406030204" pitchFamily="18" charset="0"/>
                          </a:rPr>
                        </m:ctrlPr>
                      </m:d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𝑛</m:t>
                            </m:r>
                          </m:sub>
                        </m:sSub>
                      </m:e>
                    </m:d>
                    <m:r>
                      <a:rPr lang="en-US" altLang="en-US" sz="2400" b="0" i="1" smtClean="0">
                        <a:latin typeface="Cambria Math" panose="02040503050406030204" pitchFamily="18" charset="0"/>
                      </a:rPr>
                      <m:t>.</m:t>
                    </m:r>
                  </m:oMath>
                </a14:m>
                <a:endParaRPr lang="en-US" altLang="en-US" sz="2400" b="0" dirty="0"/>
              </a:p>
              <a:p>
                <a:pPr marL="0" indent="0">
                  <a:buNone/>
                </a:pPr>
                <a:r>
                  <a:rPr lang="en-US" altLang="en-US" sz="2400" dirty="0">
                    <a:solidFill>
                      <a:srgbClr val="0070C0"/>
                    </a:solidFill>
                  </a:rPr>
                  <a:t>Adjacency Matrix</a:t>
                </a:r>
                <a:r>
                  <a:rPr lang="en-US" altLang="en-US" sz="2400" dirty="0"/>
                  <a:t>: A</a:t>
                </a:r>
              </a:p>
              <a:p>
                <a:r>
                  <a:rPr lang="en-US" altLang="en-US" sz="2400" dirty="0"/>
                  <a:t>For all, </a:t>
                </a:r>
                <a14:m>
                  <m:oMath xmlns:m="http://schemas.openxmlformats.org/officeDocument/2006/math">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𝑗</m:t>
                    </m:r>
                    <m:r>
                      <a:rPr lang="en-US" altLang="en-US" sz="2400" b="0" i="1" smtClean="0">
                        <a:latin typeface="Cambria Math" panose="02040503050406030204" pitchFamily="18" charset="0"/>
                      </a:rPr>
                      <m:t>, </m:t>
                    </m:r>
                    <m:r>
                      <a:rPr lang="en-US" altLang="en-US" sz="2400" b="0" i="1" smtClean="0">
                        <a:latin typeface="Cambria Math" panose="02040503050406030204" pitchFamily="18" charset="0"/>
                      </a:rPr>
                      <m:t>𝐴</m:t>
                    </m:r>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𝑗</m:t>
                        </m:r>
                      </m:e>
                    </m:d>
                    <m:r>
                      <a:rPr lang="en-US" altLang="en-US" sz="2400" b="0" i="1" smtClean="0">
                        <a:latin typeface="Cambria Math" panose="02040503050406030204" pitchFamily="18" charset="0"/>
                      </a:rPr>
                      <m:t>=1</m:t>
                    </m:r>
                  </m:oMath>
                </a14:m>
                <a:r>
                  <a:rPr lang="en-US" altLang="en-US" sz="2400" dirty="0"/>
                  <a:t> iff </a:t>
                </a:r>
                <a14:m>
                  <m:oMath xmlns:m="http://schemas.openxmlformats.org/officeDocument/2006/math">
                    <m:d>
                      <m:dPr>
                        <m:ctrlPr>
                          <a:rPr lang="en-US" altLang="en-US" sz="2400" b="0" i="1" smtClean="0">
                            <a:latin typeface="Cambria Math" panose="02040503050406030204" pitchFamily="18" charset="0"/>
                          </a:rPr>
                        </m:ctrlPr>
                      </m:d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𝑖</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𝑗</m:t>
                            </m:r>
                          </m:sub>
                        </m:sSub>
                      </m:e>
                    </m:d>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𝐸</m:t>
                    </m:r>
                  </m:oMath>
                </a14:m>
                <a:endParaRPr lang="en-US" altLang="en-US" sz="2400" b="0" dirty="0"/>
              </a:p>
              <a:p>
                <a:r>
                  <a:rPr lang="en-US" altLang="en-US" sz="2400" dirty="0"/>
                  <a:t>Storage: </a:t>
                </a:r>
                <a14:m>
                  <m:oMath xmlns:m="http://schemas.openxmlformats.org/officeDocument/2006/math">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2</m:t>
                        </m:r>
                      </m:sup>
                    </m:sSup>
                  </m:oMath>
                </a14:m>
                <a:r>
                  <a:rPr lang="en-US" altLang="en-US" sz="2400" dirty="0"/>
                  <a:t> bits</a:t>
                </a:r>
              </a:p>
              <a:p>
                <a:pPr marL="0" indent="0">
                  <a:buNone/>
                </a:pPr>
                <a:endParaRPr lang="en-US" altLang="en-US" sz="2400" dirty="0">
                  <a:solidFill>
                    <a:srgbClr val="0070C0"/>
                  </a:solidFill>
                </a:endParaRPr>
              </a:p>
              <a:p>
                <a:pPr marL="0" indent="0">
                  <a:buNone/>
                </a:pPr>
                <a:endParaRPr lang="en-US" altLang="en-US" sz="2400" dirty="0">
                  <a:solidFill>
                    <a:srgbClr val="0070C0"/>
                  </a:solidFill>
                </a:endParaRPr>
              </a:p>
              <a:p>
                <a:pPr marL="0" indent="0">
                  <a:buNone/>
                </a:pPr>
                <a:r>
                  <a:rPr lang="en-US" altLang="en-US" sz="2400" dirty="0">
                    <a:solidFill>
                      <a:srgbClr val="0070C0"/>
                    </a:solidFill>
                  </a:rPr>
                  <a:t>Advantage:</a:t>
                </a:r>
              </a:p>
              <a:p>
                <a14:m>
                  <m:oMath xmlns:m="http://schemas.openxmlformats.org/officeDocument/2006/math">
                    <m:r>
                      <a:rPr lang="en-US" altLang="en-US" sz="2400" i="1" dirty="0" smtClean="0">
                        <a:latin typeface="Cambria Math" panose="02040503050406030204" pitchFamily="18" charset="0"/>
                      </a:rPr>
                      <m:t>𝑂</m:t>
                    </m:r>
                    <m:r>
                      <a:rPr lang="en-US" altLang="en-US" sz="2400" i="1" dirty="0" smtClean="0">
                        <a:latin typeface="Cambria Math" panose="02040503050406030204" pitchFamily="18" charset="0"/>
                      </a:rPr>
                      <m:t>(1)</m:t>
                    </m:r>
                  </m:oMath>
                </a14:m>
                <a:r>
                  <a:rPr lang="en-US" altLang="en-US" sz="2400" dirty="0"/>
                  <a:t> test for presence or absence of edges</a:t>
                </a:r>
              </a:p>
              <a:p>
                <a:pPr marL="0" indent="0">
                  <a:buNone/>
                </a:pPr>
                <a:endParaRPr lang="en-US" altLang="en-US" sz="1200" dirty="0">
                  <a:solidFill>
                    <a:srgbClr val="0070C0"/>
                  </a:solidFill>
                </a:endParaRPr>
              </a:p>
              <a:p>
                <a:pPr marL="0" indent="0">
                  <a:buNone/>
                </a:pPr>
                <a:r>
                  <a:rPr lang="en-US" altLang="en-US" sz="2400" dirty="0">
                    <a:solidFill>
                      <a:srgbClr val="0070C0"/>
                    </a:solidFill>
                  </a:rPr>
                  <a:t>Disadvantage:</a:t>
                </a:r>
              </a:p>
              <a:p>
                <a:r>
                  <a:rPr lang="en-US" altLang="en-US" sz="2400" dirty="0"/>
                  <a:t>Inefficient for sparse graphs both in storage and edge-access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b="-47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24</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168524" y="11871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7948618" y="13776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6881818" y="18348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491418" y="25206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7816622" y="175866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207022" y="156816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207022" y="216006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493728" y="151236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16">
            <a:extLst>
              <a:ext uri="{FF2B5EF4-FFF2-40B4-BE49-F238E27FC236}">
                <a16:creationId xmlns:a16="http://schemas.microsoft.com/office/drawing/2014/main" id="{1B9A31DE-2902-4290-8D85-1AA5E73F32C7}"/>
              </a:ext>
            </a:extLst>
          </p:cNvPr>
          <p:cNvGrpSpPr/>
          <p:nvPr/>
        </p:nvGrpSpPr>
        <p:grpSpPr>
          <a:xfrm>
            <a:off x="6354473" y="2978407"/>
            <a:ext cx="2087430" cy="1563708"/>
            <a:chOff x="6354473" y="2978407"/>
            <a:chExt cx="2087430" cy="1563708"/>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E3C74BD-2CEF-43A7-B9BD-2D2B43A8DD2E}"/>
                    </a:ext>
                  </a:extLst>
                </p:cNvPr>
                <p:cNvSpPr txBox="1"/>
                <p:nvPr/>
              </p:nvSpPr>
              <p:spPr>
                <a:xfrm>
                  <a:off x="6354473" y="2978407"/>
                  <a:ext cx="2087430" cy="15340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5"/>
                                  <m:mcJc m:val="center"/>
                                </m:mcPr>
                              </m:mc>
                            </m:mcs>
                            <m:ctrlPr>
                              <a:rPr lang="en-US" b="0" i="1" smtClean="0">
                                <a:latin typeface="Cambria Math" panose="02040503050406030204" pitchFamily="18" charset="0"/>
                              </a:rPr>
                            </m:ctrlPr>
                          </m:mPr>
                          <m:mr>
                            <m:e/>
                            <m:e>
                              <m: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4</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4</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smtClean="0">
                                  <a:latin typeface="Cambria Math" panose="02040503050406030204" pitchFamily="18" charset="0"/>
                                </a:rPr>
                                <m:t>1</m:t>
                              </m:r>
                            </m:e>
                            <m:e>
                              <m:r>
                                <a:rPr lang="en-US" b="0" i="1" smtClean="0">
                                  <a:latin typeface="Cambria Math" panose="02040503050406030204" pitchFamily="18" charset="0"/>
                                </a:rPr>
                                <m:t>0</m:t>
                              </m:r>
                            </m:e>
                          </m:mr>
                        </m:m>
                      </m:oMath>
                    </m:oMathPara>
                  </a14:m>
                  <a:endParaRPr lang="en-US" dirty="0"/>
                </a:p>
              </p:txBody>
            </p:sp>
          </mc:Choice>
          <mc:Fallback xmlns="">
            <p:sp>
              <p:nvSpPr>
                <p:cNvPr id="3" name="TextBox 2">
                  <a:extLst>
                    <a:ext uri="{FF2B5EF4-FFF2-40B4-BE49-F238E27FC236}">
                      <a16:creationId xmlns:a16="http://schemas.microsoft.com/office/drawing/2014/main" id="{AE3C74BD-2CEF-43A7-B9BD-2D2B43A8DD2E}"/>
                    </a:ext>
                  </a:extLst>
                </p:cNvPr>
                <p:cNvSpPr txBox="1">
                  <a:spLocks noRot="1" noChangeAspect="1" noMove="1" noResize="1" noEditPoints="1" noAdjustHandles="1" noChangeArrowheads="1" noChangeShapeType="1" noTextEdit="1"/>
                </p:cNvSpPr>
                <p:nvPr/>
              </p:nvSpPr>
              <p:spPr>
                <a:xfrm>
                  <a:off x="6354473" y="2978407"/>
                  <a:ext cx="2087430" cy="1534074"/>
                </a:xfrm>
                <a:prstGeom prst="rect">
                  <a:avLst/>
                </a:prstGeom>
                <a:blipFill>
                  <a:blip r:embed="rId4"/>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00594DE9-D6E5-4688-A0D2-C1315473878F}"/>
                </a:ext>
              </a:extLst>
            </p:cNvPr>
            <p:cNvCxnSpPr/>
            <p:nvPr/>
          </p:nvCxnSpPr>
          <p:spPr bwMode="auto">
            <a:xfrm>
              <a:off x="6789268" y="2981864"/>
              <a:ext cx="0" cy="1560251"/>
            </a:xfrm>
            <a:prstGeom prst="line">
              <a:avLst/>
            </a:prstGeom>
            <a:solidFill>
              <a:schemeClr val="accent1"/>
            </a:solidFill>
            <a:ln w="222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619E40C5-E2C2-494F-8C83-4FE9C9A20190}"/>
                </a:ext>
              </a:extLst>
            </p:cNvPr>
            <p:cNvCxnSpPr>
              <a:cxnSpLocks/>
            </p:cNvCxnSpPr>
            <p:nvPr/>
          </p:nvCxnSpPr>
          <p:spPr bwMode="auto">
            <a:xfrm>
              <a:off x="6463848" y="3316939"/>
              <a:ext cx="1846654" cy="0"/>
            </a:xfrm>
            <a:prstGeom prst="line">
              <a:avLst/>
            </a:prstGeom>
            <a:solidFill>
              <a:schemeClr val="accent1"/>
            </a:solidFill>
            <a:ln w="222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37535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 (Internally in ALG)</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smtClean="0">
                    <a:solidFill>
                      <a:srgbClr val="0070C0"/>
                    </a:solidFill>
                  </a:rPr>
                  <a:t>Adjacency List:</a:t>
                </a:r>
              </a:p>
              <a:p>
                <a:pPr marL="0" indent="0">
                  <a:buNone/>
                </a:pPr>
                <a:r>
                  <a:rPr lang="en-US" altLang="en-US" sz="2400" dirty="0"/>
                  <a:t>O(</a:t>
                </a:r>
                <a:r>
                  <a:rPr lang="en-US" altLang="en-US" sz="2400" dirty="0" err="1"/>
                  <a:t>n+m</a:t>
                </a:r>
                <a:r>
                  <a:rPr lang="en-US" altLang="en-US" sz="2400" dirty="0"/>
                  <a:t>) words</a:t>
                </a:r>
              </a:p>
              <a:p>
                <a:pPr marL="0" indent="0">
                  <a:buNone/>
                </a:pPr>
                <a:endParaRPr lang="en-US" altLang="en-US" sz="2400" dirty="0"/>
              </a:p>
              <a:p>
                <a:pPr marL="0" indent="0">
                  <a:buNone/>
                </a:pPr>
                <a:r>
                  <a:rPr lang="en-US" altLang="en-US" sz="2400" dirty="0">
                    <a:solidFill>
                      <a:srgbClr val="0070C0"/>
                    </a:solidFill>
                  </a:rPr>
                  <a:t>Advantage</a:t>
                </a:r>
              </a:p>
              <a:p>
                <a:r>
                  <a:rPr lang="en-US" altLang="en-US" sz="2400" dirty="0"/>
                  <a:t>Compact for sparse</a:t>
                </a:r>
              </a:p>
              <a:p>
                <a:r>
                  <a:rPr lang="en-US" altLang="en-US" sz="2400" dirty="0"/>
                  <a:t>Easily see all edges</a:t>
                </a:r>
              </a:p>
              <a:p>
                <a:endParaRPr lang="en-US" altLang="en-US" sz="2400" dirty="0"/>
              </a:p>
              <a:p>
                <a:pPr marL="0" indent="0">
                  <a:buNone/>
                </a:pPr>
                <a:r>
                  <a:rPr lang="en-US" altLang="en-US" sz="2400" dirty="0">
                    <a:solidFill>
                      <a:srgbClr val="0070C0"/>
                    </a:solidFill>
                  </a:rPr>
                  <a:t>Disadvantage</a:t>
                </a:r>
              </a:p>
              <a:p>
                <a:r>
                  <a:rPr lang="en-US" altLang="en-US" sz="2400" dirty="0"/>
                  <a:t>No O(1) edge test</a:t>
                </a:r>
              </a:p>
              <a:p>
                <a:r>
                  <a:rPr lang="en-US" altLang="en-US" sz="2400" dirty="0"/>
                  <a:t>More complex data </a:t>
                </a:r>
                <a:r>
                  <a:rPr lang="en-US" altLang="en-US" sz="2400" dirty="0" smtClean="0"/>
                  <a:t>structure</a:t>
                </a:r>
              </a:p>
              <a:p>
                <a:pPr marL="0" indent="0">
                  <a:buNone/>
                </a:pPr>
                <a:endParaRPr lang="en-US" altLang="en-US" sz="2400" dirty="0" smtClean="0"/>
              </a:p>
              <a:p>
                <a:pPr marL="0" indent="0">
                  <a:buNone/>
                </a:pPr>
                <a:r>
                  <a:rPr lang="en-US" altLang="en-US" sz="2400" dirty="0" smtClean="0"/>
                  <a:t>If </a:t>
                </a:r>
                <a14:m>
                  <m:oMath xmlns:m="http://schemas.openxmlformats.org/officeDocument/2006/math">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(1)</m:t>
                    </m:r>
                  </m:oMath>
                </a14:m>
                <a:r>
                  <a:rPr lang="en-US" altLang="en-US" sz="2400" dirty="0" smtClean="0"/>
                  <a:t> edge test is needed, one can use a hash table.</a:t>
                </a: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3"/>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25</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168524" y="11871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7948618" y="13776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6881818" y="18348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491418" y="25206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7816622" y="175866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207022" y="156816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207022" y="216006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493728" y="151236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75">
            <a:extLst>
              <a:ext uri="{FF2B5EF4-FFF2-40B4-BE49-F238E27FC236}">
                <a16:creationId xmlns:a16="http://schemas.microsoft.com/office/drawing/2014/main" id="{B3880F17-DFB6-4CEA-A9CB-E17DBC5799D8}"/>
              </a:ext>
            </a:extLst>
          </p:cNvPr>
          <p:cNvCxnSpPr>
            <a:cxnSpLocks noChangeShapeType="1"/>
            <a:stCxn id="30" idx="3"/>
            <a:endCxn id="69" idx="1"/>
          </p:cNvCxnSpPr>
          <p:nvPr/>
        </p:nvCxnSpPr>
        <p:spPr bwMode="auto">
          <a:xfrm flipV="1">
            <a:off x="5540380" y="5172422"/>
            <a:ext cx="396693" cy="3119"/>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21" name="Group 76">
            <a:extLst>
              <a:ext uri="{FF2B5EF4-FFF2-40B4-BE49-F238E27FC236}">
                <a16:creationId xmlns:a16="http://schemas.microsoft.com/office/drawing/2014/main" id="{F5B6AB62-5FF9-4E15-AC05-C9AED57D76CA}"/>
              </a:ext>
            </a:extLst>
          </p:cNvPr>
          <p:cNvGrpSpPr>
            <a:grpSpLocks/>
          </p:cNvGrpSpPr>
          <p:nvPr/>
        </p:nvGrpSpPr>
        <p:grpSpPr bwMode="auto">
          <a:xfrm>
            <a:off x="5925121" y="3370403"/>
            <a:ext cx="685800" cy="400050"/>
            <a:chOff x="1392" y="2502"/>
            <a:chExt cx="432" cy="252"/>
          </a:xfrm>
        </p:grpSpPr>
        <p:sp>
          <p:nvSpPr>
            <p:cNvPr id="86" name="Rectangle 77" descr="Light upward diagonal">
              <a:extLst>
                <a:ext uri="{FF2B5EF4-FFF2-40B4-BE49-F238E27FC236}">
                  <a16:creationId xmlns:a16="http://schemas.microsoft.com/office/drawing/2014/main" id="{D7038CB9-6A2B-4CAA-A3A9-95F5408E1418}"/>
                </a:ext>
              </a:extLst>
            </p:cNvPr>
            <p:cNvSpPr>
              <a:spLocks noChangeArrowheads="1"/>
            </p:cNvSpPr>
            <p:nvPr/>
          </p:nvSpPr>
          <p:spPr bwMode="auto">
            <a:xfrm>
              <a:off x="1680" y="2502"/>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7" name="Text Box 78">
              <a:extLst>
                <a:ext uri="{FF2B5EF4-FFF2-40B4-BE49-F238E27FC236}">
                  <a16:creationId xmlns:a16="http://schemas.microsoft.com/office/drawing/2014/main" id="{C732596F-F76F-480B-B4A2-16789E02518F}"/>
                </a:ext>
              </a:extLst>
            </p:cNvPr>
            <p:cNvSpPr txBox="1">
              <a:spLocks noChangeArrowheads="1"/>
            </p:cNvSpPr>
            <p:nvPr/>
          </p:nvSpPr>
          <p:spPr bwMode="auto">
            <a:xfrm>
              <a:off x="1427" y="2504"/>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88" name="Group 79">
              <a:extLst>
                <a:ext uri="{FF2B5EF4-FFF2-40B4-BE49-F238E27FC236}">
                  <a16:creationId xmlns:a16="http://schemas.microsoft.com/office/drawing/2014/main" id="{8BB0B0CE-12E0-4BD7-A00E-D8E96EE6556F}"/>
                </a:ext>
              </a:extLst>
            </p:cNvPr>
            <p:cNvGrpSpPr>
              <a:grpSpLocks/>
            </p:cNvGrpSpPr>
            <p:nvPr/>
          </p:nvGrpSpPr>
          <p:grpSpPr bwMode="auto">
            <a:xfrm>
              <a:off x="1392" y="2502"/>
              <a:ext cx="432" cy="252"/>
              <a:chOff x="3120" y="1095"/>
              <a:chExt cx="432" cy="252"/>
            </a:xfrm>
          </p:grpSpPr>
          <p:sp>
            <p:nvSpPr>
              <p:cNvPr id="89" name="Rectangle 80">
                <a:extLst>
                  <a:ext uri="{FF2B5EF4-FFF2-40B4-BE49-F238E27FC236}">
                    <a16:creationId xmlns:a16="http://schemas.microsoft.com/office/drawing/2014/main" id="{0A8C2CCB-084B-4985-8C44-CB90AFD44A6F}"/>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0" name="Line 81">
                <a:extLst>
                  <a:ext uri="{FF2B5EF4-FFF2-40B4-BE49-F238E27FC236}">
                    <a16:creationId xmlns:a16="http://schemas.microsoft.com/office/drawing/2014/main" id="{302FA9B3-6AC6-4DCF-A514-C98354B50D62}"/>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cxnSp>
        <p:nvCxnSpPr>
          <p:cNvPr id="22" name="AutoShape 82">
            <a:extLst>
              <a:ext uri="{FF2B5EF4-FFF2-40B4-BE49-F238E27FC236}">
                <a16:creationId xmlns:a16="http://schemas.microsoft.com/office/drawing/2014/main" id="{2100A8CD-C0E9-4378-A19A-6D28B972E516}"/>
              </a:ext>
            </a:extLst>
          </p:cNvPr>
          <p:cNvCxnSpPr>
            <a:cxnSpLocks noChangeShapeType="1"/>
            <a:stCxn id="27" idx="3"/>
            <a:endCxn id="79" idx="1"/>
          </p:cNvCxnSpPr>
          <p:nvPr/>
        </p:nvCxnSpPr>
        <p:spPr bwMode="auto">
          <a:xfrm flipV="1">
            <a:off x="5554668" y="4637379"/>
            <a:ext cx="3603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AutoShape 83">
            <a:extLst>
              <a:ext uri="{FF2B5EF4-FFF2-40B4-BE49-F238E27FC236}">
                <a16:creationId xmlns:a16="http://schemas.microsoft.com/office/drawing/2014/main" id="{60E27519-8399-4EF6-8835-98EA696DF71C}"/>
              </a:ext>
            </a:extLst>
          </p:cNvPr>
          <p:cNvCxnSpPr>
            <a:cxnSpLocks noChangeShapeType="1"/>
            <a:stCxn id="28" idx="3"/>
            <a:endCxn id="48" idx="1"/>
          </p:cNvCxnSpPr>
          <p:nvPr/>
        </p:nvCxnSpPr>
        <p:spPr bwMode="auto">
          <a:xfrm flipV="1">
            <a:off x="5554668" y="4103979"/>
            <a:ext cx="3603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AutoShape 84">
            <a:extLst>
              <a:ext uri="{FF2B5EF4-FFF2-40B4-BE49-F238E27FC236}">
                <a16:creationId xmlns:a16="http://schemas.microsoft.com/office/drawing/2014/main" id="{8A596AD1-9F7A-4EF9-AEE1-0682D7D1F721}"/>
              </a:ext>
            </a:extLst>
          </p:cNvPr>
          <p:cNvCxnSpPr>
            <a:cxnSpLocks noChangeShapeType="1"/>
            <a:stCxn id="29" idx="3"/>
            <a:endCxn id="89" idx="1"/>
          </p:cNvCxnSpPr>
          <p:nvPr/>
        </p:nvCxnSpPr>
        <p:spPr bwMode="auto">
          <a:xfrm flipV="1">
            <a:off x="5540381" y="3570428"/>
            <a:ext cx="384740" cy="491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25" name="Group 85">
            <a:extLst>
              <a:ext uri="{FF2B5EF4-FFF2-40B4-BE49-F238E27FC236}">
                <a16:creationId xmlns:a16="http://schemas.microsoft.com/office/drawing/2014/main" id="{6EB09E43-CCEE-4E00-822B-D43A4ECC7989}"/>
              </a:ext>
            </a:extLst>
          </p:cNvPr>
          <p:cNvGrpSpPr>
            <a:grpSpLocks/>
          </p:cNvGrpSpPr>
          <p:nvPr/>
        </p:nvGrpSpPr>
        <p:grpSpPr bwMode="auto">
          <a:xfrm>
            <a:off x="8070673" y="4966047"/>
            <a:ext cx="685800" cy="404813"/>
            <a:chOff x="2544" y="1155"/>
            <a:chExt cx="432" cy="255"/>
          </a:xfrm>
        </p:grpSpPr>
        <p:sp>
          <p:nvSpPr>
            <p:cNvPr id="81" name="Rectangle 86" descr="Light upward diagonal">
              <a:extLst>
                <a:ext uri="{FF2B5EF4-FFF2-40B4-BE49-F238E27FC236}">
                  <a16:creationId xmlns:a16="http://schemas.microsoft.com/office/drawing/2014/main" id="{1473251C-AB7A-4876-9969-CF768F2E3C32}"/>
                </a:ext>
              </a:extLst>
            </p:cNvPr>
            <p:cNvSpPr>
              <a:spLocks noChangeArrowheads="1"/>
            </p:cNvSpPr>
            <p:nvPr/>
          </p:nvSpPr>
          <p:spPr bwMode="auto">
            <a:xfrm>
              <a:off x="2832" y="1158"/>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 name="Text Box 87">
              <a:extLst>
                <a:ext uri="{FF2B5EF4-FFF2-40B4-BE49-F238E27FC236}">
                  <a16:creationId xmlns:a16="http://schemas.microsoft.com/office/drawing/2014/main" id="{BDB5C3BD-C58D-4C9E-8FCA-41BBC448BC58}"/>
                </a:ext>
              </a:extLst>
            </p:cNvPr>
            <p:cNvSpPr txBox="1">
              <a:spLocks noChangeArrowheads="1"/>
            </p:cNvSpPr>
            <p:nvPr/>
          </p:nvSpPr>
          <p:spPr bwMode="auto">
            <a:xfrm>
              <a:off x="2599" y="1160"/>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3</a:t>
              </a:r>
              <a:endParaRPr lang="en-US" dirty="0">
                <a:latin typeface="Helvetica" charset="0"/>
                <a:cs typeface="+mn-cs"/>
              </a:endParaRPr>
            </a:p>
          </p:txBody>
        </p:sp>
        <p:grpSp>
          <p:nvGrpSpPr>
            <p:cNvPr id="83" name="Group 88">
              <a:extLst>
                <a:ext uri="{FF2B5EF4-FFF2-40B4-BE49-F238E27FC236}">
                  <a16:creationId xmlns:a16="http://schemas.microsoft.com/office/drawing/2014/main" id="{3DB581A2-4A63-49CB-8FD9-A1442885880F}"/>
                </a:ext>
              </a:extLst>
            </p:cNvPr>
            <p:cNvGrpSpPr>
              <a:grpSpLocks/>
            </p:cNvGrpSpPr>
            <p:nvPr/>
          </p:nvGrpSpPr>
          <p:grpSpPr bwMode="auto">
            <a:xfrm>
              <a:off x="2544" y="1155"/>
              <a:ext cx="432" cy="252"/>
              <a:chOff x="3120" y="1095"/>
              <a:chExt cx="432" cy="252"/>
            </a:xfrm>
          </p:grpSpPr>
          <p:sp>
            <p:nvSpPr>
              <p:cNvPr id="84" name="Rectangle 89">
                <a:extLst>
                  <a:ext uri="{FF2B5EF4-FFF2-40B4-BE49-F238E27FC236}">
                    <a16:creationId xmlns:a16="http://schemas.microsoft.com/office/drawing/2014/main" id="{ADF75D94-569B-4F3B-B555-CE43042099DB}"/>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 name="Line 90">
                <a:extLst>
                  <a:ext uri="{FF2B5EF4-FFF2-40B4-BE49-F238E27FC236}">
                    <a16:creationId xmlns:a16="http://schemas.microsoft.com/office/drawing/2014/main" id="{BDC21929-D145-4A00-A0A7-48E29499EDD0}"/>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27" name="Rectangle 92">
            <a:extLst>
              <a:ext uri="{FF2B5EF4-FFF2-40B4-BE49-F238E27FC236}">
                <a16:creationId xmlns:a16="http://schemas.microsoft.com/office/drawing/2014/main" id="{4BFECE64-FB65-43EF-AAAF-69660D09288B}"/>
              </a:ext>
            </a:extLst>
          </p:cNvPr>
          <p:cNvSpPr>
            <a:spLocks noChangeArrowheads="1"/>
          </p:cNvSpPr>
          <p:nvPr/>
        </p:nvSpPr>
        <p:spPr bwMode="auto">
          <a:xfrm>
            <a:off x="5014918" y="4375441"/>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3</a:t>
            </a:r>
            <a:endParaRPr lang="en-US" baseline="-25000" dirty="0">
              <a:latin typeface="Helvetica" charset="0"/>
              <a:cs typeface="+mn-cs"/>
            </a:endParaRPr>
          </a:p>
        </p:txBody>
      </p:sp>
      <p:sp>
        <p:nvSpPr>
          <p:cNvPr id="28" name="Rectangle 93">
            <a:extLst>
              <a:ext uri="{FF2B5EF4-FFF2-40B4-BE49-F238E27FC236}">
                <a16:creationId xmlns:a16="http://schemas.microsoft.com/office/drawing/2014/main" id="{ECBB5C25-77C9-4A47-958F-02512B0F7E23}"/>
              </a:ext>
            </a:extLst>
          </p:cNvPr>
          <p:cNvSpPr>
            <a:spLocks noChangeArrowheads="1"/>
          </p:cNvSpPr>
          <p:nvPr/>
        </p:nvSpPr>
        <p:spPr bwMode="auto">
          <a:xfrm>
            <a:off x="5014918" y="3842041"/>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2</a:t>
            </a:r>
            <a:endParaRPr lang="en-US" baseline="-25000" dirty="0">
              <a:latin typeface="Helvetica" charset="0"/>
              <a:cs typeface="+mn-cs"/>
            </a:endParaRPr>
          </a:p>
        </p:txBody>
      </p:sp>
      <p:sp>
        <p:nvSpPr>
          <p:cNvPr id="29" name="Rectangle 94">
            <a:extLst>
              <a:ext uri="{FF2B5EF4-FFF2-40B4-BE49-F238E27FC236}">
                <a16:creationId xmlns:a16="http://schemas.microsoft.com/office/drawing/2014/main" id="{6A11E0A2-CD4B-4929-8832-CB4A250D8C6C}"/>
              </a:ext>
            </a:extLst>
          </p:cNvPr>
          <p:cNvSpPr>
            <a:spLocks noChangeArrowheads="1"/>
          </p:cNvSpPr>
          <p:nvPr/>
        </p:nvSpPr>
        <p:spPr bwMode="auto">
          <a:xfrm>
            <a:off x="5014918" y="3308641"/>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1</a:t>
            </a:r>
          </a:p>
        </p:txBody>
      </p:sp>
      <p:sp>
        <p:nvSpPr>
          <p:cNvPr id="30" name="Rectangle 95">
            <a:extLst>
              <a:ext uri="{FF2B5EF4-FFF2-40B4-BE49-F238E27FC236}">
                <a16:creationId xmlns:a16="http://schemas.microsoft.com/office/drawing/2014/main" id="{961E4A67-7FB3-459D-9E34-34091FCEB6D9}"/>
              </a:ext>
            </a:extLst>
          </p:cNvPr>
          <p:cNvSpPr>
            <a:spLocks noChangeArrowheads="1"/>
          </p:cNvSpPr>
          <p:nvPr/>
        </p:nvSpPr>
        <p:spPr bwMode="auto">
          <a:xfrm>
            <a:off x="5014917" y="4908841"/>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4</a:t>
            </a:r>
            <a:endParaRPr lang="en-US" baseline="-25000" dirty="0">
              <a:latin typeface="Helvetica" charset="0"/>
              <a:cs typeface="+mn-cs"/>
            </a:endParaRPr>
          </a:p>
        </p:txBody>
      </p:sp>
      <p:grpSp>
        <p:nvGrpSpPr>
          <p:cNvPr id="31" name="Group 96">
            <a:extLst>
              <a:ext uri="{FF2B5EF4-FFF2-40B4-BE49-F238E27FC236}">
                <a16:creationId xmlns:a16="http://schemas.microsoft.com/office/drawing/2014/main" id="{2EA50EA5-E88C-412C-A2F5-C4492A41E90D}"/>
              </a:ext>
            </a:extLst>
          </p:cNvPr>
          <p:cNvGrpSpPr>
            <a:grpSpLocks/>
          </p:cNvGrpSpPr>
          <p:nvPr/>
        </p:nvGrpSpPr>
        <p:grpSpPr bwMode="auto">
          <a:xfrm>
            <a:off x="5929318" y="4437354"/>
            <a:ext cx="685800" cy="406400"/>
            <a:chOff x="1392" y="1830"/>
            <a:chExt cx="432" cy="256"/>
          </a:xfrm>
        </p:grpSpPr>
        <p:sp>
          <p:nvSpPr>
            <p:cNvPr id="76" name="Text Box 97">
              <a:extLst>
                <a:ext uri="{FF2B5EF4-FFF2-40B4-BE49-F238E27FC236}">
                  <a16:creationId xmlns:a16="http://schemas.microsoft.com/office/drawing/2014/main" id="{43821E52-86F4-481D-BA57-05C27F521C1B}"/>
                </a:ext>
              </a:extLst>
            </p:cNvPr>
            <p:cNvSpPr txBox="1">
              <a:spLocks noChangeArrowheads="1"/>
            </p:cNvSpPr>
            <p:nvPr/>
          </p:nvSpPr>
          <p:spPr bwMode="auto">
            <a:xfrm>
              <a:off x="1427" y="183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a:latin typeface="Helvetica" charset="0"/>
                  <a:cs typeface="+mn-cs"/>
                </a:rPr>
                <a:t>2</a:t>
              </a:r>
              <a:endParaRPr lang="en-US">
                <a:latin typeface="Helvetica" charset="0"/>
                <a:cs typeface="+mn-cs"/>
              </a:endParaRPr>
            </a:p>
          </p:txBody>
        </p:sp>
        <p:grpSp>
          <p:nvGrpSpPr>
            <p:cNvPr id="77" name="Group 98">
              <a:extLst>
                <a:ext uri="{FF2B5EF4-FFF2-40B4-BE49-F238E27FC236}">
                  <a16:creationId xmlns:a16="http://schemas.microsoft.com/office/drawing/2014/main" id="{BBF8F0BA-3F62-468C-9279-3B26ADCE0409}"/>
                </a:ext>
              </a:extLst>
            </p:cNvPr>
            <p:cNvGrpSpPr>
              <a:grpSpLocks/>
            </p:cNvGrpSpPr>
            <p:nvPr/>
          </p:nvGrpSpPr>
          <p:grpSpPr bwMode="auto">
            <a:xfrm>
              <a:off x="1392" y="1830"/>
              <a:ext cx="432" cy="252"/>
              <a:chOff x="3120" y="1095"/>
              <a:chExt cx="432" cy="252"/>
            </a:xfrm>
          </p:grpSpPr>
          <p:sp>
            <p:nvSpPr>
              <p:cNvPr id="79" name="Rectangle 99">
                <a:extLst>
                  <a:ext uri="{FF2B5EF4-FFF2-40B4-BE49-F238E27FC236}">
                    <a16:creationId xmlns:a16="http://schemas.microsoft.com/office/drawing/2014/main" id="{0992C3EC-0FCD-490E-8452-94C051E8166D}"/>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 name="Line 100">
                <a:extLst>
                  <a:ext uri="{FF2B5EF4-FFF2-40B4-BE49-F238E27FC236}">
                    <a16:creationId xmlns:a16="http://schemas.microsoft.com/office/drawing/2014/main" id="{22D24F22-5D68-45B2-B50D-245A7CDB90DC}"/>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78" name="Rectangle 101">
              <a:extLst>
                <a:ext uri="{FF2B5EF4-FFF2-40B4-BE49-F238E27FC236}">
                  <a16:creationId xmlns:a16="http://schemas.microsoft.com/office/drawing/2014/main" id="{C3A74C7C-701D-4F89-9D92-54371B0C26B8}"/>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2" name="AutoShape 102">
            <a:extLst>
              <a:ext uri="{FF2B5EF4-FFF2-40B4-BE49-F238E27FC236}">
                <a16:creationId xmlns:a16="http://schemas.microsoft.com/office/drawing/2014/main" id="{75C9B44C-1888-4A43-8EA7-6E325B78937F}"/>
              </a:ext>
            </a:extLst>
          </p:cNvPr>
          <p:cNvCxnSpPr>
            <a:cxnSpLocks noChangeShapeType="1"/>
            <a:stCxn id="78" idx="1"/>
          </p:cNvCxnSpPr>
          <p:nvPr/>
        </p:nvCxnSpPr>
        <p:spPr bwMode="auto">
          <a:xfrm flipV="1">
            <a:off x="6507168" y="4637379"/>
            <a:ext cx="474663" cy="6350"/>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3" name="Group 103">
            <a:extLst>
              <a:ext uri="{FF2B5EF4-FFF2-40B4-BE49-F238E27FC236}">
                <a16:creationId xmlns:a16="http://schemas.microsoft.com/office/drawing/2014/main" id="{AF0AA45E-8D01-49B3-8BCF-F6CC9C62416E}"/>
              </a:ext>
            </a:extLst>
          </p:cNvPr>
          <p:cNvGrpSpPr>
            <a:grpSpLocks/>
          </p:cNvGrpSpPr>
          <p:nvPr/>
        </p:nvGrpSpPr>
        <p:grpSpPr bwMode="auto">
          <a:xfrm>
            <a:off x="6998454" y="4416482"/>
            <a:ext cx="685800" cy="400050"/>
            <a:chOff x="2544" y="1812"/>
            <a:chExt cx="432" cy="252"/>
          </a:xfrm>
        </p:grpSpPr>
        <p:sp>
          <p:nvSpPr>
            <p:cNvPr id="71" name="Rectangle 104" descr="Light upward diagonal">
              <a:extLst>
                <a:ext uri="{FF2B5EF4-FFF2-40B4-BE49-F238E27FC236}">
                  <a16:creationId xmlns:a16="http://schemas.microsoft.com/office/drawing/2014/main" id="{931D9E00-953F-41A8-AE7D-E7B7140F022A}"/>
                </a:ext>
              </a:extLst>
            </p:cNvPr>
            <p:cNvSpPr>
              <a:spLocks noChangeArrowheads="1"/>
            </p:cNvSpPr>
            <p:nvPr/>
          </p:nvSpPr>
          <p:spPr bwMode="auto">
            <a:xfrm>
              <a:off x="2832" y="1812"/>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 name="Text Box 105">
              <a:extLst>
                <a:ext uri="{FF2B5EF4-FFF2-40B4-BE49-F238E27FC236}">
                  <a16:creationId xmlns:a16="http://schemas.microsoft.com/office/drawing/2014/main" id="{4BDF2240-AF68-4B10-9067-667428F0D4F1}"/>
                </a:ext>
              </a:extLst>
            </p:cNvPr>
            <p:cNvSpPr txBox="1">
              <a:spLocks noChangeArrowheads="1"/>
            </p:cNvSpPr>
            <p:nvPr/>
          </p:nvSpPr>
          <p:spPr bwMode="auto">
            <a:xfrm>
              <a:off x="2579" y="1814"/>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73" name="Group 106">
              <a:extLst>
                <a:ext uri="{FF2B5EF4-FFF2-40B4-BE49-F238E27FC236}">
                  <a16:creationId xmlns:a16="http://schemas.microsoft.com/office/drawing/2014/main" id="{0A685C68-6CBD-4546-A6F5-368C0429385E}"/>
                </a:ext>
              </a:extLst>
            </p:cNvPr>
            <p:cNvGrpSpPr>
              <a:grpSpLocks/>
            </p:cNvGrpSpPr>
            <p:nvPr/>
          </p:nvGrpSpPr>
          <p:grpSpPr bwMode="auto">
            <a:xfrm>
              <a:off x="2544" y="1812"/>
              <a:ext cx="432" cy="252"/>
              <a:chOff x="3120" y="1095"/>
              <a:chExt cx="432" cy="252"/>
            </a:xfrm>
          </p:grpSpPr>
          <p:sp>
            <p:nvSpPr>
              <p:cNvPr id="74" name="Rectangle 107">
                <a:extLst>
                  <a:ext uri="{FF2B5EF4-FFF2-40B4-BE49-F238E27FC236}">
                    <a16:creationId xmlns:a16="http://schemas.microsoft.com/office/drawing/2014/main" id="{7A55530A-D635-473A-8537-34B4ECE257D5}"/>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5" name="Line 108">
                <a:extLst>
                  <a:ext uri="{FF2B5EF4-FFF2-40B4-BE49-F238E27FC236}">
                    <a16:creationId xmlns:a16="http://schemas.microsoft.com/office/drawing/2014/main" id="{16513A3B-DD7B-4134-A6EB-CB152A85EE10}"/>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4" name="Group 109">
            <a:extLst>
              <a:ext uri="{FF2B5EF4-FFF2-40B4-BE49-F238E27FC236}">
                <a16:creationId xmlns:a16="http://schemas.microsoft.com/office/drawing/2014/main" id="{C829CD0F-64AC-4EF7-A881-4404EE346E55}"/>
              </a:ext>
            </a:extLst>
          </p:cNvPr>
          <p:cNvGrpSpPr>
            <a:grpSpLocks/>
          </p:cNvGrpSpPr>
          <p:nvPr/>
        </p:nvGrpSpPr>
        <p:grpSpPr bwMode="auto">
          <a:xfrm>
            <a:off x="5937073" y="4962872"/>
            <a:ext cx="685800" cy="409575"/>
            <a:chOff x="1344" y="1182"/>
            <a:chExt cx="432" cy="258"/>
          </a:xfrm>
        </p:grpSpPr>
        <p:sp>
          <p:nvSpPr>
            <p:cNvPr id="66" name="Text Box 110">
              <a:extLst>
                <a:ext uri="{FF2B5EF4-FFF2-40B4-BE49-F238E27FC236}">
                  <a16:creationId xmlns:a16="http://schemas.microsoft.com/office/drawing/2014/main" id="{012D6836-EFA7-4D3C-B580-7B51419C3C6F}"/>
                </a:ext>
              </a:extLst>
            </p:cNvPr>
            <p:cNvSpPr txBox="1">
              <a:spLocks noChangeArrowheads="1"/>
            </p:cNvSpPr>
            <p:nvPr/>
          </p:nvSpPr>
          <p:spPr bwMode="auto">
            <a:xfrm>
              <a:off x="1379" y="118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1</a:t>
              </a:r>
              <a:endParaRPr lang="en-US" dirty="0">
                <a:latin typeface="Helvetica" charset="0"/>
                <a:cs typeface="+mn-cs"/>
              </a:endParaRPr>
            </a:p>
          </p:txBody>
        </p:sp>
        <p:grpSp>
          <p:nvGrpSpPr>
            <p:cNvPr id="67" name="Group 111">
              <a:extLst>
                <a:ext uri="{FF2B5EF4-FFF2-40B4-BE49-F238E27FC236}">
                  <a16:creationId xmlns:a16="http://schemas.microsoft.com/office/drawing/2014/main" id="{32201152-9049-41E2-A35D-6E13EAB302AE}"/>
                </a:ext>
              </a:extLst>
            </p:cNvPr>
            <p:cNvGrpSpPr>
              <a:grpSpLocks/>
            </p:cNvGrpSpPr>
            <p:nvPr/>
          </p:nvGrpSpPr>
          <p:grpSpPr bwMode="auto">
            <a:xfrm>
              <a:off x="1344" y="1188"/>
              <a:ext cx="432" cy="252"/>
              <a:chOff x="3120" y="1095"/>
              <a:chExt cx="432" cy="252"/>
            </a:xfrm>
          </p:grpSpPr>
          <p:sp>
            <p:nvSpPr>
              <p:cNvPr id="69" name="Rectangle 112">
                <a:extLst>
                  <a:ext uri="{FF2B5EF4-FFF2-40B4-BE49-F238E27FC236}">
                    <a16:creationId xmlns:a16="http://schemas.microsoft.com/office/drawing/2014/main" id="{75544BB9-E418-45D9-8913-5E01F0C56562}"/>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0" name="Line 113">
                <a:extLst>
                  <a:ext uri="{FF2B5EF4-FFF2-40B4-BE49-F238E27FC236}">
                    <a16:creationId xmlns:a16="http://schemas.microsoft.com/office/drawing/2014/main" id="{E211F0EA-09BE-4001-B148-D5D09D8EBAC9}"/>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8" name="Rectangle 114">
              <a:extLst>
                <a:ext uri="{FF2B5EF4-FFF2-40B4-BE49-F238E27FC236}">
                  <a16:creationId xmlns:a16="http://schemas.microsoft.com/office/drawing/2014/main" id="{B2FA19CC-93A2-46DF-9763-CB5A5BA07D4D}"/>
                </a:ext>
              </a:extLst>
            </p:cNvPr>
            <p:cNvSpPr>
              <a:spLocks noChangeArrowheads="1"/>
            </p:cNvSpPr>
            <p:nvPr/>
          </p:nvSpPr>
          <p:spPr bwMode="auto">
            <a:xfrm>
              <a:off x="1708" y="118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5" name="AutoShape 115">
            <a:extLst>
              <a:ext uri="{FF2B5EF4-FFF2-40B4-BE49-F238E27FC236}">
                <a16:creationId xmlns:a16="http://schemas.microsoft.com/office/drawing/2014/main" id="{06DE5348-13C7-4369-B598-8AE52D985F45}"/>
              </a:ext>
            </a:extLst>
          </p:cNvPr>
          <p:cNvCxnSpPr>
            <a:cxnSpLocks noChangeShapeType="1"/>
            <a:stCxn id="68" idx="1"/>
            <a:endCxn id="64" idx="1"/>
          </p:cNvCxnSpPr>
          <p:nvPr/>
        </p:nvCxnSpPr>
        <p:spPr bwMode="auto">
          <a:xfrm>
            <a:off x="6514923" y="5166072"/>
            <a:ext cx="4746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6" name="Group 116">
            <a:extLst>
              <a:ext uri="{FF2B5EF4-FFF2-40B4-BE49-F238E27FC236}">
                <a16:creationId xmlns:a16="http://schemas.microsoft.com/office/drawing/2014/main" id="{14F4A1CF-5790-4AA3-B0F1-C26CF332AE89}"/>
              </a:ext>
            </a:extLst>
          </p:cNvPr>
          <p:cNvGrpSpPr>
            <a:grpSpLocks/>
          </p:cNvGrpSpPr>
          <p:nvPr/>
        </p:nvGrpSpPr>
        <p:grpSpPr bwMode="auto">
          <a:xfrm>
            <a:off x="7003873" y="4969222"/>
            <a:ext cx="685800" cy="401638"/>
            <a:chOff x="1920" y="1199"/>
            <a:chExt cx="432" cy="253"/>
          </a:xfrm>
        </p:grpSpPr>
        <p:sp>
          <p:nvSpPr>
            <p:cNvPr id="61" name="Text Box 117">
              <a:extLst>
                <a:ext uri="{FF2B5EF4-FFF2-40B4-BE49-F238E27FC236}">
                  <a16:creationId xmlns:a16="http://schemas.microsoft.com/office/drawing/2014/main" id="{063159C3-0C67-4103-878B-62B86A150EDC}"/>
                </a:ext>
              </a:extLst>
            </p:cNvPr>
            <p:cNvSpPr txBox="1">
              <a:spLocks noChangeArrowheads="1"/>
            </p:cNvSpPr>
            <p:nvPr/>
          </p:nvSpPr>
          <p:spPr bwMode="auto">
            <a:xfrm>
              <a:off x="1956" y="120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2</a:t>
              </a:r>
              <a:endParaRPr lang="en-US" dirty="0">
                <a:latin typeface="Helvetica" charset="0"/>
                <a:cs typeface="+mn-cs"/>
              </a:endParaRPr>
            </a:p>
          </p:txBody>
        </p:sp>
        <p:grpSp>
          <p:nvGrpSpPr>
            <p:cNvPr id="62" name="Group 118">
              <a:extLst>
                <a:ext uri="{FF2B5EF4-FFF2-40B4-BE49-F238E27FC236}">
                  <a16:creationId xmlns:a16="http://schemas.microsoft.com/office/drawing/2014/main" id="{1C32FB76-605A-47C0-B922-3A00E38A46A3}"/>
                </a:ext>
              </a:extLst>
            </p:cNvPr>
            <p:cNvGrpSpPr>
              <a:grpSpLocks/>
            </p:cNvGrpSpPr>
            <p:nvPr/>
          </p:nvGrpSpPr>
          <p:grpSpPr bwMode="auto">
            <a:xfrm>
              <a:off x="1920" y="1200"/>
              <a:ext cx="432" cy="252"/>
              <a:chOff x="3120" y="1095"/>
              <a:chExt cx="432" cy="252"/>
            </a:xfrm>
          </p:grpSpPr>
          <p:sp>
            <p:nvSpPr>
              <p:cNvPr id="64" name="Rectangle 119">
                <a:extLst>
                  <a:ext uri="{FF2B5EF4-FFF2-40B4-BE49-F238E27FC236}">
                    <a16:creationId xmlns:a16="http://schemas.microsoft.com/office/drawing/2014/main" id="{5A7A69C2-2431-4FBE-BF86-9717F1634ED5}"/>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 name="Line 120">
                <a:extLst>
                  <a:ext uri="{FF2B5EF4-FFF2-40B4-BE49-F238E27FC236}">
                    <a16:creationId xmlns:a16="http://schemas.microsoft.com/office/drawing/2014/main" id="{2CF0F0BB-02CC-457E-9A05-AEE8041B3EF1}"/>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3" name="Rectangle 121">
              <a:extLst>
                <a:ext uri="{FF2B5EF4-FFF2-40B4-BE49-F238E27FC236}">
                  <a16:creationId xmlns:a16="http://schemas.microsoft.com/office/drawing/2014/main" id="{B33181E4-7567-4F37-9AA3-0B2128ADDE84}"/>
                </a:ext>
              </a:extLst>
            </p:cNvPr>
            <p:cNvSpPr>
              <a:spLocks noChangeArrowheads="1"/>
            </p:cNvSpPr>
            <p:nvPr/>
          </p:nvSpPr>
          <p:spPr bwMode="auto">
            <a:xfrm>
              <a:off x="2284" y="1199"/>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7" name="AutoShape 122">
            <a:extLst>
              <a:ext uri="{FF2B5EF4-FFF2-40B4-BE49-F238E27FC236}">
                <a16:creationId xmlns:a16="http://schemas.microsoft.com/office/drawing/2014/main" id="{E55D1C41-4887-4AD7-9508-D8AA94459384}"/>
              </a:ext>
            </a:extLst>
          </p:cNvPr>
          <p:cNvCxnSpPr>
            <a:cxnSpLocks noChangeShapeType="1"/>
            <a:stCxn id="63" idx="1"/>
            <a:endCxn id="84" idx="1"/>
          </p:cNvCxnSpPr>
          <p:nvPr/>
        </p:nvCxnSpPr>
        <p:spPr bwMode="auto">
          <a:xfrm flipV="1">
            <a:off x="7581723" y="5166072"/>
            <a:ext cx="4746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8" name="Group 123">
            <a:extLst>
              <a:ext uri="{FF2B5EF4-FFF2-40B4-BE49-F238E27FC236}">
                <a16:creationId xmlns:a16="http://schemas.microsoft.com/office/drawing/2014/main" id="{FFD5BFC7-FCB3-4C72-8E34-857345ABBEC4}"/>
              </a:ext>
            </a:extLst>
          </p:cNvPr>
          <p:cNvGrpSpPr>
            <a:grpSpLocks/>
          </p:cNvGrpSpPr>
          <p:nvPr/>
        </p:nvGrpSpPr>
        <p:grpSpPr bwMode="auto">
          <a:xfrm>
            <a:off x="6996118" y="3903954"/>
            <a:ext cx="685800" cy="400050"/>
            <a:chOff x="1852" y="1531"/>
            <a:chExt cx="432" cy="252"/>
          </a:xfrm>
        </p:grpSpPr>
        <p:sp>
          <p:nvSpPr>
            <p:cNvPr id="56" name="Rectangle 124" descr="Light upward diagonal">
              <a:extLst>
                <a:ext uri="{FF2B5EF4-FFF2-40B4-BE49-F238E27FC236}">
                  <a16:creationId xmlns:a16="http://schemas.microsoft.com/office/drawing/2014/main" id="{84CF50DF-B93C-4A37-9387-614A122A0D6D}"/>
                </a:ext>
              </a:extLst>
            </p:cNvPr>
            <p:cNvSpPr>
              <a:spLocks noChangeArrowheads="1"/>
            </p:cNvSpPr>
            <p:nvPr/>
          </p:nvSpPr>
          <p:spPr bwMode="auto">
            <a:xfrm>
              <a:off x="2140" y="1531"/>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 name="Text Box 125">
              <a:extLst>
                <a:ext uri="{FF2B5EF4-FFF2-40B4-BE49-F238E27FC236}">
                  <a16:creationId xmlns:a16="http://schemas.microsoft.com/office/drawing/2014/main" id="{7582BF46-B2F6-4126-B834-C8FBE95A70C4}"/>
                </a:ext>
              </a:extLst>
            </p:cNvPr>
            <p:cNvSpPr txBox="1">
              <a:spLocks noChangeArrowheads="1"/>
            </p:cNvSpPr>
            <p:nvPr/>
          </p:nvSpPr>
          <p:spPr bwMode="auto">
            <a:xfrm>
              <a:off x="1887" y="1533"/>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58" name="Group 126">
              <a:extLst>
                <a:ext uri="{FF2B5EF4-FFF2-40B4-BE49-F238E27FC236}">
                  <a16:creationId xmlns:a16="http://schemas.microsoft.com/office/drawing/2014/main" id="{662A336D-C9EA-4213-9482-C877DDB493DF}"/>
                </a:ext>
              </a:extLst>
            </p:cNvPr>
            <p:cNvGrpSpPr>
              <a:grpSpLocks/>
            </p:cNvGrpSpPr>
            <p:nvPr/>
          </p:nvGrpSpPr>
          <p:grpSpPr bwMode="auto">
            <a:xfrm>
              <a:off x="1852" y="1531"/>
              <a:ext cx="432" cy="252"/>
              <a:chOff x="3120" y="1095"/>
              <a:chExt cx="432" cy="252"/>
            </a:xfrm>
          </p:grpSpPr>
          <p:sp>
            <p:nvSpPr>
              <p:cNvPr id="59" name="Rectangle 127">
                <a:extLst>
                  <a:ext uri="{FF2B5EF4-FFF2-40B4-BE49-F238E27FC236}">
                    <a16:creationId xmlns:a16="http://schemas.microsoft.com/office/drawing/2014/main" id="{9D91442D-9D58-4FA2-A29B-2926F1C4CE86}"/>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 name="Line 128">
                <a:extLst>
                  <a:ext uri="{FF2B5EF4-FFF2-40B4-BE49-F238E27FC236}">
                    <a16:creationId xmlns:a16="http://schemas.microsoft.com/office/drawing/2014/main" id="{5F9BABA4-DA44-45B9-8FBE-1C8EACBC6E33}"/>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cxnSp>
        <p:nvCxnSpPr>
          <p:cNvPr id="41" name="AutoShape 137">
            <a:extLst>
              <a:ext uri="{FF2B5EF4-FFF2-40B4-BE49-F238E27FC236}">
                <a16:creationId xmlns:a16="http://schemas.microsoft.com/office/drawing/2014/main" id="{2D42D887-7629-4A87-8689-8730CD990CC2}"/>
              </a:ext>
            </a:extLst>
          </p:cNvPr>
          <p:cNvCxnSpPr>
            <a:cxnSpLocks noChangeShapeType="1"/>
            <a:stCxn id="44" idx="1"/>
            <a:endCxn id="59" idx="1"/>
          </p:cNvCxnSpPr>
          <p:nvPr/>
        </p:nvCxnSpPr>
        <p:spPr bwMode="auto">
          <a:xfrm flipV="1">
            <a:off x="6488118" y="4103979"/>
            <a:ext cx="493713" cy="1588"/>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42" name="Group 138">
            <a:extLst>
              <a:ext uri="{FF2B5EF4-FFF2-40B4-BE49-F238E27FC236}">
                <a16:creationId xmlns:a16="http://schemas.microsoft.com/office/drawing/2014/main" id="{BB3304D4-2BC6-4ED0-A0D5-7AB39AC13367}"/>
              </a:ext>
            </a:extLst>
          </p:cNvPr>
          <p:cNvGrpSpPr>
            <a:grpSpLocks/>
          </p:cNvGrpSpPr>
          <p:nvPr/>
        </p:nvGrpSpPr>
        <p:grpSpPr bwMode="auto">
          <a:xfrm>
            <a:off x="5929318" y="3903954"/>
            <a:ext cx="685800" cy="406400"/>
            <a:chOff x="1344" y="1536"/>
            <a:chExt cx="432" cy="256"/>
          </a:xfrm>
        </p:grpSpPr>
        <p:grpSp>
          <p:nvGrpSpPr>
            <p:cNvPr id="43" name="Group 139">
              <a:extLst>
                <a:ext uri="{FF2B5EF4-FFF2-40B4-BE49-F238E27FC236}">
                  <a16:creationId xmlns:a16="http://schemas.microsoft.com/office/drawing/2014/main" id="{04CB7B64-6677-44C5-9178-22D85B17252D}"/>
                </a:ext>
              </a:extLst>
            </p:cNvPr>
            <p:cNvGrpSpPr>
              <a:grpSpLocks/>
            </p:cNvGrpSpPr>
            <p:nvPr/>
          </p:nvGrpSpPr>
          <p:grpSpPr bwMode="auto">
            <a:xfrm>
              <a:off x="1344" y="1536"/>
              <a:ext cx="432" cy="256"/>
              <a:chOff x="1392" y="1830"/>
              <a:chExt cx="432" cy="256"/>
            </a:xfrm>
          </p:grpSpPr>
          <p:sp>
            <p:nvSpPr>
              <p:cNvPr id="45" name="Text Box 140">
                <a:extLst>
                  <a:ext uri="{FF2B5EF4-FFF2-40B4-BE49-F238E27FC236}">
                    <a16:creationId xmlns:a16="http://schemas.microsoft.com/office/drawing/2014/main" id="{A687CE04-CD22-4050-AB81-6FE460DE663B}"/>
                  </a:ext>
                </a:extLst>
              </p:cNvPr>
              <p:cNvSpPr txBox="1">
                <a:spLocks noChangeArrowheads="1"/>
              </p:cNvSpPr>
              <p:nvPr/>
            </p:nvSpPr>
            <p:spPr bwMode="auto">
              <a:xfrm>
                <a:off x="1427" y="183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3</a:t>
                </a:r>
                <a:endParaRPr lang="en-US" dirty="0">
                  <a:latin typeface="Helvetica" charset="0"/>
                  <a:cs typeface="+mn-cs"/>
                </a:endParaRPr>
              </a:p>
            </p:txBody>
          </p:sp>
          <p:grpSp>
            <p:nvGrpSpPr>
              <p:cNvPr id="46" name="Group 141">
                <a:extLst>
                  <a:ext uri="{FF2B5EF4-FFF2-40B4-BE49-F238E27FC236}">
                    <a16:creationId xmlns:a16="http://schemas.microsoft.com/office/drawing/2014/main" id="{B9F22A90-A7B3-4833-95B8-1E2433605F61}"/>
                  </a:ext>
                </a:extLst>
              </p:cNvPr>
              <p:cNvGrpSpPr>
                <a:grpSpLocks/>
              </p:cNvGrpSpPr>
              <p:nvPr/>
            </p:nvGrpSpPr>
            <p:grpSpPr bwMode="auto">
              <a:xfrm>
                <a:off x="1392" y="1830"/>
                <a:ext cx="432" cy="252"/>
                <a:chOff x="3120" y="1095"/>
                <a:chExt cx="432" cy="252"/>
              </a:xfrm>
            </p:grpSpPr>
            <p:sp>
              <p:nvSpPr>
                <p:cNvPr id="48" name="Rectangle 142">
                  <a:extLst>
                    <a:ext uri="{FF2B5EF4-FFF2-40B4-BE49-F238E27FC236}">
                      <a16:creationId xmlns:a16="http://schemas.microsoft.com/office/drawing/2014/main" id="{B5870410-B441-4CD2-AA88-9C03A6477813}"/>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 name="Line 143">
                  <a:extLst>
                    <a:ext uri="{FF2B5EF4-FFF2-40B4-BE49-F238E27FC236}">
                      <a16:creationId xmlns:a16="http://schemas.microsoft.com/office/drawing/2014/main" id="{6B5EDB3B-F78E-4197-8C0D-5345288079EE}"/>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7" name="Rectangle 144">
                <a:extLst>
                  <a:ext uri="{FF2B5EF4-FFF2-40B4-BE49-F238E27FC236}">
                    <a16:creationId xmlns:a16="http://schemas.microsoft.com/office/drawing/2014/main" id="{316FB0D1-F453-419F-BFD6-609C16427CEF}"/>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44" name="Rectangle 145">
              <a:extLst>
                <a:ext uri="{FF2B5EF4-FFF2-40B4-BE49-F238E27FC236}">
                  <a16:creationId xmlns:a16="http://schemas.microsoft.com/office/drawing/2014/main" id="{8E801C96-36CB-41DC-B4F6-6FAC4FABBF95}"/>
                </a:ext>
              </a:extLst>
            </p:cNvPr>
            <p:cNvSpPr>
              <a:spLocks noChangeArrowheads="1"/>
            </p:cNvSpPr>
            <p:nvPr/>
          </p:nvSpPr>
          <p:spPr bwMode="auto">
            <a:xfrm>
              <a:off x="1696" y="1536"/>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91" name="AutoShape 84">
            <a:extLst>
              <a:ext uri="{FF2B5EF4-FFF2-40B4-BE49-F238E27FC236}">
                <a16:creationId xmlns:a16="http://schemas.microsoft.com/office/drawing/2014/main" id="{6F029C6F-9DE8-4D5B-AAA3-8932BA357D36}"/>
              </a:ext>
            </a:extLst>
          </p:cNvPr>
          <p:cNvCxnSpPr>
            <a:cxnSpLocks noChangeShapeType="1"/>
          </p:cNvCxnSpPr>
          <p:nvPr/>
        </p:nvCxnSpPr>
        <p:spPr bwMode="auto">
          <a:xfrm flipH="1">
            <a:off x="5540380" y="3467100"/>
            <a:ext cx="374651"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AutoShape 84">
            <a:extLst>
              <a:ext uri="{FF2B5EF4-FFF2-40B4-BE49-F238E27FC236}">
                <a16:creationId xmlns:a16="http://schemas.microsoft.com/office/drawing/2014/main" id="{51096462-1098-4FA7-89E2-DDB1E17AF8C5}"/>
              </a:ext>
            </a:extLst>
          </p:cNvPr>
          <p:cNvCxnSpPr>
            <a:cxnSpLocks noChangeShapeType="1"/>
          </p:cNvCxnSpPr>
          <p:nvPr/>
        </p:nvCxnSpPr>
        <p:spPr bwMode="auto">
          <a:xfrm flipH="1">
            <a:off x="5540380" y="3992282"/>
            <a:ext cx="374651"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AutoShape 84">
            <a:extLst>
              <a:ext uri="{FF2B5EF4-FFF2-40B4-BE49-F238E27FC236}">
                <a16:creationId xmlns:a16="http://schemas.microsoft.com/office/drawing/2014/main" id="{5944B489-C7B6-4D3F-95BE-EEC982EC2ED8}"/>
              </a:ext>
            </a:extLst>
          </p:cNvPr>
          <p:cNvCxnSpPr>
            <a:cxnSpLocks noChangeShapeType="1"/>
          </p:cNvCxnSpPr>
          <p:nvPr/>
        </p:nvCxnSpPr>
        <p:spPr bwMode="auto">
          <a:xfrm flipH="1">
            <a:off x="5554668" y="4524188"/>
            <a:ext cx="360363"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AutoShape 84">
            <a:extLst>
              <a:ext uri="{FF2B5EF4-FFF2-40B4-BE49-F238E27FC236}">
                <a16:creationId xmlns:a16="http://schemas.microsoft.com/office/drawing/2014/main" id="{F2F5FAC3-70C3-44B6-873B-E4FC1C0AF57A}"/>
              </a:ext>
            </a:extLst>
          </p:cNvPr>
          <p:cNvCxnSpPr>
            <a:cxnSpLocks noChangeShapeType="1"/>
          </p:cNvCxnSpPr>
          <p:nvPr/>
        </p:nvCxnSpPr>
        <p:spPr bwMode="auto">
          <a:xfrm flipH="1">
            <a:off x="5554668" y="5062071"/>
            <a:ext cx="370453"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AutoShape 84">
            <a:extLst>
              <a:ext uri="{FF2B5EF4-FFF2-40B4-BE49-F238E27FC236}">
                <a16:creationId xmlns:a16="http://schemas.microsoft.com/office/drawing/2014/main" id="{2027EFD0-77E4-42FE-8829-749A4E06600D}"/>
              </a:ext>
            </a:extLst>
          </p:cNvPr>
          <p:cNvCxnSpPr>
            <a:cxnSpLocks noChangeShapeType="1"/>
          </p:cNvCxnSpPr>
          <p:nvPr/>
        </p:nvCxnSpPr>
        <p:spPr bwMode="auto">
          <a:xfrm flipH="1">
            <a:off x="6622873" y="3983274"/>
            <a:ext cx="381000" cy="9008"/>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AutoShape 84">
            <a:extLst>
              <a:ext uri="{FF2B5EF4-FFF2-40B4-BE49-F238E27FC236}">
                <a16:creationId xmlns:a16="http://schemas.microsoft.com/office/drawing/2014/main" id="{BD8FBF3A-D838-46AA-9003-6D402B86D085}"/>
              </a:ext>
            </a:extLst>
          </p:cNvPr>
          <p:cNvCxnSpPr>
            <a:cxnSpLocks noChangeShapeType="1"/>
          </p:cNvCxnSpPr>
          <p:nvPr/>
        </p:nvCxnSpPr>
        <p:spPr bwMode="auto">
          <a:xfrm flipH="1">
            <a:off x="6652096" y="4524188"/>
            <a:ext cx="358304" cy="8833"/>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7" name="AutoShape 84">
            <a:extLst>
              <a:ext uri="{FF2B5EF4-FFF2-40B4-BE49-F238E27FC236}">
                <a16:creationId xmlns:a16="http://schemas.microsoft.com/office/drawing/2014/main" id="{B8208650-79CC-4B45-AEAF-5C61F0B7D762}"/>
              </a:ext>
            </a:extLst>
          </p:cNvPr>
          <p:cNvCxnSpPr>
            <a:cxnSpLocks noChangeShapeType="1"/>
          </p:cNvCxnSpPr>
          <p:nvPr/>
        </p:nvCxnSpPr>
        <p:spPr bwMode="auto">
          <a:xfrm flipH="1" flipV="1">
            <a:off x="6621929" y="5062071"/>
            <a:ext cx="396892" cy="5929"/>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AutoShape 84">
            <a:extLst>
              <a:ext uri="{FF2B5EF4-FFF2-40B4-BE49-F238E27FC236}">
                <a16:creationId xmlns:a16="http://schemas.microsoft.com/office/drawing/2014/main" id="{3409AC69-0FFF-4C1A-9B13-0D12F449369E}"/>
              </a:ext>
            </a:extLst>
          </p:cNvPr>
          <p:cNvCxnSpPr>
            <a:cxnSpLocks noChangeShapeType="1"/>
          </p:cNvCxnSpPr>
          <p:nvPr/>
        </p:nvCxnSpPr>
        <p:spPr bwMode="auto">
          <a:xfrm flipH="1" flipV="1">
            <a:off x="7703383" y="5051977"/>
            <a:ext cx="396892" cy="5929"/>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01" name="Line 1180">
            <a:extLst>
              <a:ext uri="{FF2B5EF4-FFF2-40B4-BE49-F238E27FC236}">
                <a16:creationId xmlns:a16="http://schemas.microsoft.com/office/drawing/2014/main" id="{5AA29D76-F301-4BDD-8BBB-DC516360C6C9}"/>
              </a:ext>
            </a:extLst>
          </p:cNvPr>
          <p:cNvSpPr>
            <a:spLocks noChangeShapeType="1"/>
          </p:cNvSpPr>
          <p:nvPr/>
        </p:nvSpPr>
        <p:spPr bwMode="auto">
          <a:xfrm flipV="1">
            <a:off x="6339365" y="4168832"/>
            <a:ext cx="0" cy="414338"/>
          </a:xfrm>
          <a:prstGeom prst="line">
            <a:avLst/>
          </a:prstGeom>
          <a:noFill/>
          <a:ln w="28575">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2" name="Line 1181">
            <a:extLst>
              <a:ext uri="{FF2B5EF4-FFF2-40B4-BE49-F238E27FC236}">
                <a16:creationId xmlns:a16="http://schemas.microsoft.com/office/drawing/2014/main" id="{9C833D6A-8082-4871-B8E1-DB7D96DA87A9}"/>
              </a:ext>
            </a:extLst>
          </p:cNvPr>
          <p:cNvSpPr>
            <a:spLocks noChangeShapeType="1"/>
          </p:cNvSpPr>
          <p:nvPr/>
        </p:nvSpPr>
        <p:spPr bwMode="auto">
          <a:xfrm flipV="1">
            <a:off x="6434615" y="4202169"/>
            <a:ext cx="0" cy="414338"/>
          </a:xfrm>
          <a:prstGeom prst="line">
            <a:avLst/>
          </a:prstGeom>
          <a:noFill/>
          <a:ln w="28575">
            <a:solidFill>
              <a:schemeClr val="bg1">
                <a:lumMod val="65000"/>
              </a:schemeClr>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3" name="Line 1180">
            <a:extLst>
              <a:ext uri="{FF2B5EF4-FFF2-40B4-BE49-F238E27FC236}">
                <a16:creationId xmlns:a16="http://schemas.microsoft.com/office/drawing/2014/main" id="{C0032321-EF9E-49DA-9EBE-8B31CB55A8EA}"/>
              </a:ext>
            </a:extLst>
          </p:cNvPr>
          <p:cNvSpPr>
            <a:spLocks noChangeShapeType="1"/>
          </p:cNvSpPr>
          <p:nvPr/>
        </p:nvSpPr>
        <p:spPr bwMode="auto">
          <a:xfrm flipH="1" flipV="1">
            <a:off x="7307085" y="4676903"/>
            <a:ext cx="941007" cy="381002"/>
          </a:xfrm>
          <a:prstGeom prst="line">
            <a:avLst/>
          </a:prstGeom>
          <a:noFill/>
          <a:ln w="28575">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4" name="Line 1181">
            <a:extLst>
              <a:ext uri="{FF2B5EF4-FFF2-40B4-BE49-F238E27FC236}">
                <a16:creationId xmlns:a16="http://schemas.microsoft.com/office/drawing/2014/main" id="{69A747FA-F133-47F5-8C25-5426565B49B3}"/>
              </a:ext>
            </a:extLst>
          </p:cNvPr>
          <p:cNvSpPr>
            <a:spLocks noChangeShapeType="1"/>
          </p:cNvSpPr>
          <p:nvPr/>
        </p:nvSpPr>
        <p:spPr bwMode="auto">
          <a:xfrm flipH="1" flipV="1">
            <a:off x="7262818" y="4777531"/>
            <a:ext cx="914218" cy="321809"/>
          </a:xfrm>
          <a:prstGeom prst="line">
            <a:avLst/>
          </a:prstGeom>
          <a:noFill/>
          <a:ln w="28575">
            <a:solidFill>
              <a:schemeClr val="bg1">
                <a:lumMod val="65000"/>
              </a:schemeClr>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5" name="Line 1180">
            <a:extLst>
              <a:ext uri="{FF2B5EF4-FFF2-40B4-BE49-F238E27FC236}">
                <a16:creationId xmlns:a16="http://schemas.microsoft.com/office/drawing/2014/main" id="{09384372-582E-4A00-9E0F-642A184ACA18}"/>
              </a:ext>
            </a:extLst>
          </p:cNvPr>
          <p:cNvSpPr>
            <a:spLocks noChangeShapeType="1"/>
          </p:cNvSpPr>
          <p:nvPr/>
        </p:nvSpPr>
        <p:spPr bwMode="auto">
          <a:xfrm flipV="1">
            <a:off x="6076950" y="2405063"/>
            <a:ext cx="0" cy="414338"/>
          </a:xfrm>
          <a:prstGeom prst="line">
            <a:avLst/>
          </a:prstGeom>
          <a:noFill/>
          <a:ln w="28575">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6" name="Line 1181">
            <a:extLst>
              <a:ext uri="{FF2B5EF4-FFF2-40B4-BE49-F238E27FC236}">
                <a16:creationId xmlns:a16="http://schemas.microsoft.com/office/drawing/2014/main" id="{3C8537C6-A0B6-434B-9B3D-CBA7326083AD}"/>
              </a:ext>
            </a:extLst>
          </p:cNvPr>
          <p:cNvSpPr>
            <a:spLocks noChangeShapeType="1"/>
          </p:cNvSpPr>
          <p:nvPr/>
        </p:nvSpPr>
        <p:spPr bwMode="auto">
          <a:xfrm flipV="1">
            <a:off x="6172200" y="2438400"/>
            <a:ext cx="0" cy="414338"/>
          </a:xfrm>
          <a:prstGeom prst="line">
            <a:avLst/>
          </a:prstGeom>
          <a:noFill/>
          <a:ln w="28575">
            <a:solidFill>
              <a:schemeClr val="bg1">
                <a:lumMod val="65000"/>
              </a:schemeClr>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412672" name="Straight Arrow Connector 412671">
            <a:extLst>
              <a:ext uri="{FF2B5EF4-FFF2-40B4-BE49-F238E27FC236}">
                <a16:creationId xmlns:a16="http://schemas.microsoft.com/office/drawing/2014/main" id="{8634D1F5-E1F2-44E6-92CE-2FF22329BD78}"/>
              </a:ext>
            </a:extLst>
          </p:cNvPr>
          <p:cNvCxnSpPr>
            <a:cxnSpLocks/>
          </p:cNvCxnSpPr>
          <p:nvPr/>
        </p:nvCxnSpPr>
        <p:spPr bwMode="auto">
          <a:xfrm>
            <a:off x="7126117" y="4105567"/>
            <a:ext cx="6526" cy="1023458"/>
          </a:xfrm>
          <a:prstGeom prst="curvedConnector2">
            <a:avLst/>
          </a:prstGeom>
          <a:solidFill>
            <a:schemeClr val="accent1"/>
          </a:solidFill>
          <a:ln w="28575" cap="flat" cmpd="sng" algn="ctr">
            <a:solidFill>
              <a:schemeClr val="bg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Line 1180">
            <a:extLst>
              <a:ext uri="{FF2B5EF4-FFF2-40B4-BE49-F238E27FC236}">
                <a16:creationId xmlns:a16="http://schemas.microsoft.com/office/drawing/2014/main" id="{2A14CB7E-BA89-40A5-B1E0-30C2927E79C6}"/>
              </a:ext>
            </a:extLst>
          </p:cNvPr>
          <p:cNvSpPr>
            <a:spLocks noChangeShapeType="1"/>
          </p:cNvSpPr>
          <p:nvPr/>
        </p:nvSpPr>
        <p:spPr bwMode="auto">
          <a:xfrm flipV="1">
            <a:off x="6229350" y="2557463"/>
            <a:ext cx="0" cy="414338"/>
          </a:xfrm>
          <a:prstGeom prst="line">
            <a:avLst/>
          </a:prstGeom>
          <a:noFill/>
          <a:ln w="28575">
            <a:solidFill>
              <a:schemeClr val="bg1">
                <a:lumMod val="6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5" name="Line 1181">
            <a:extLst>
              <a:ext uri="{FF2B5EF4-FFF2-40B4-BE49-F238E27FC236}">
                <a16:creationId xmlns:a16="http://schemas.microsoft.com/office/drawing/2014/main" id="{DA161DA4-18DB-4652-9A50-781BAA59970C}"/>
              </a:ext>
            </a:extLst>
          </p:cNvPr>
          <p:cNvSpPr>
            <a:spLocks noChangeShapeType="1"/>
          </p:cNvSpPr>
          <p:nvPr/>
        </p:nvSpPr>
        <p:spPr bwMode="auto">
          <a:xfrm flipV="1">
            <a:off x="6324600" y="2590800"/>
            <a:ext cx="0" cy="414338"/>
          </a:xfrm>
          <a:prstGeom prst="line">
            <a:avLst/>
          </a:prstGeom>
          <a:noFill/>
          <a:ln w="28575">
            <a:solidFill>
              <a:schemeClr val="bg1">
                <a:lumMod val="65000"/>
              </a:schemeClr>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116" name="Straight Arrow Connector 412671">
            <a:extLst>
              <a:ext uri="{FF2B5EF4-FFF2-40B4-BE49-F238E27FC236}">
                <a16:creationId xmlns:a16="http://schemas.microsoft.com/office/drawing/2014/main" id="{AEAF0795-AE23-4F0D-B1B7-03FFF08834A0}"/>
              </a:ext>
            </a:extLst>
          </p:cNvPr>
          <p:cNvCxnSpPr>
            <a:cxnSpLocks/>
            <a:stCxn id="61" idx="1"/>
            <a:endCxn id="57" idx="1"/>
          </p:cNvCxnSpPr>
          <p:nvPr/>
        </p:nvCxnSpPr>
        <p:spPr bwMode="auto">
          <a:xfrm flipH="1" flipV="1">
            <a:off x="7051681" y="4105567"/>
            <a:ext cx="9342" cy="1066856"/>
          </a:xfrm>
          <a:prstGeom prst="straightConnector1">
            <a:avLst/>
          </a:prstGeom>
          <a:solidFill>
            <a:schemeClr val="accent1"/>
          </a:solidFill>
          <a:ln w="28575" cap="flat" cmpd="sng" algn="ctr">
            <a:solidFill>
              <a:schemeClr val="bg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412671">
            <a:extLst>
              <a:ext uri="{FF2B5EF4-FFF2-40B4-BE49-F238E27FC236}">
                <a16:creationId xmlns:a16="http://schemas.microsoft.com/office/drawing/2014/main" id="{D6EFB511-4922-4AC1-885D-87A50C963807}"/>
              </a:ext>
            </a:extLst>
          </p:cNvPr>
          <p:cNvCxnSpPr>
            <a:cxnSpLocks/>
            <a:stCxn id="87" idx="1"/>
            <a:endCxn id="66" idx="1"/>
          </p:cNvCxnSpPr>
          <p:nvPr/>
        </p:nvCxnSpPr>
        <p:spPr bwMode="auto">
          <a:xfrm rot="10800000" flipH="1" flipV="1">
            <a:off x="5980684" y="3572016"/>
            <a:ext cx="11952" cy="1589294"/>
          </a:xfrm>
          <a:prstGeom prst="curvedConnector3">
            <a:avLst>
              <a:gd name="adj1" fmla="val -10863353"/>
            </a:avLst>
          </a:prstGeom>
          <a:solidFill>
            <a:schemeClr val="accent1"/>
          </a:solidFill>
          <a:ln w="28575" cap="flat" cmpd="sng" algn="ctr">
            <a:solidFill>
              <a:schemeClr val="bg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Arrow Connector 412671">
            <a:extLst>
              <a:ext uri="{FF2B5EF4-FFF2-40B4-BE49-F238E27FC236}">
                <a16:creationId xmlns:a16="http://schemas.microsoft.com/office/drawing/2014/main" id="{9872C591-0A3B-43D7-835D-ECEBCF6BD089}"/>
              </a:ext>
            </a:extLst>
          </p:cNvPr>
          <p:cNvCxnSpPr>
            <a:cxnSpLocks/>
            <a:stCxn id="87" idx="1"/>
            <a:endCxn id="66" idx="1"/>
          </p:cNvCxnSpPr>
          <p:nvPr/>
        </p:nvCxnSpPr>
        <p:spPr bwMode="auto">
          <a:xfrm rot="10800000" flipH="1" flipV="1">
            <a:off x="5980684" y="3572016"/>
            <a:ext cx="11952" cy="1589294"/>
          </a:xfrm>
          <a:prstGeom prst="curvedConnector3">
            <a:avLst>
              <a:gd name="adj1" fmla="val -9263228"/>
            </a:avLst>
          </a:prstGeom>
          <a:solidFill>
            <a:schemeClr val="accent1"/>
          </a:solidFill>
          <a:ln w="28575" cap="flat" cmpd="sng" algn="ctr">
            <a:solidFill>
              <a:schemeClr val="bg2">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23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4CBEA4-6855-4779-8611-D9AAEC3E3C5C}" type="slidenum">
              <a:rPr lang="en-US" altLang="en-US" sz="1400">
                <a:latin typeface="Tahoma" panose="020B0604030504040204" pitchFamily="34" charset="0"/>
              </a:rPr>
              <a:pPr/>
              <a:t>3</a:t>
            </a:fld>
            <a:endParaRPr lang="en-US" altLang="en-US" sz="1400">
              <a:latin typeface="Tahoma" panose="020B0604030504040204" pitchFamily="34" charset="0"/>
            </a:endParaRPr>
          </a:p>
        </p:txBody>
      </p:sp>
      <p:sp>
        <p:nvSpPr>
          <p:cNvPr id="12291" name="Rectangle 2"/>
          <p:cNvSpPr>
            <a:spLocks noGrp="1" noChangeArrowheads="1"/>
          </p:cNvSpPr>
          <p:nvPr>
            <p:ph type="title"/>
          </p:nvPr>
        </p:nvSpPr>
        <p:spPr/>
        <p:txBody>
          <a:bodyPr/>
          <a:lstStyle/>
          <a:p>
            <a:pPr eaLnBrk="1" hangingPunct="1"/>
            <a:r>
              <a:rPr lang="en-US" altLang="en-US" sz="3600" dirty="0"/>
              <a:t>Time Complexity on Worst Case Inputs</a:t>
            </a:r>
          </a:p>
        </p:txBody>
      </p:sp>
      <p:sp>
        <p:nvSpPr>
          <p:cNvPr id="12292" name="Line 3"/>
          <p:cNvSpPr>
            <a:spLocks noChangeShapeType="1"/>
          </p:cNvSpPr>
          <p:nvPr/>
        </p:nvSpPr>
        <p:spPr bwMode="auto">
          <a:xfrm>
            <a:off x="1066800" y="1828800"/>
            <a:ext cx="0" cy="4038600"/>
          </a:xfrm>
          <a:prstGeom prst="line">
            <a:avLst/>
          </a:prstGeom>
          <a:noFill/>
          <a:ln w="60325">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4"/>
          <p:cNvSpPr>
            <a:spLocks noChangeShapeType="1"/>
          </p:cNvSpPr>
          <p:nvPr/>
        </p:nvSpPr>
        <p:spPr bwMode="auto">
          <a:xfrm>
            <a:off x="1066800" y="5867400"/>
            <a:ext cx="6553200" cy="0"/>
          </a:xfrm>
          <a:prstGeom prst="line">
            <a:avLst/>
          </a:prstGeom>
          <a:noFill/>
          <a:ln w="60325">
            <a:solidFill>
              <a:schemeClr val="tx1"/>
            </a:solidFill>
            <a:round/>
            <a:headEnd type="non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Freeform 5"/>
          <p:cNvSpPr>
            <a:spLocks/>
          </p:cNvSpPr>
          <p:nvPr/>
        </p:nvSpPr>
        <p:spPr bwMode="auto">
          <a:xfrm>
            <a:off x="1143000" y="2133600"/>
            <a:ext cx="6858000" cy="3289300"/>
          </a:xfrm>
          <a:custGeom>
            <a:avLst/>
            <a:gdLst>
              <a:gd name="T0" fmla="*/ 0 w 4320"/>
              <a:gd name="T1" fmla="*/ 2147483647 h 2072"/>
              <a:gd name="T2" fmla="*/ 241935000 w 4320"/>
              <a:gd name="T3" fmla="*/ 2147483647 h 2072"/>
              <a:gd name="T4" fmla="*/ 725805000 w 4320"/>
              <a:gd name="T5" fmla="*/ 2147483647 h 2072"/>
              <a:gd name="T6" fmla="*/ 1330642500 w 4320"/>
              <a:gd name="T7" fmla="*/ 2147483647 h 2072"/>
              <a:gd name="T8" fmla="*/ 1814512500 w 4320"/>
              <a:gd name="T9" fmla="*/ 2147483647 h 2072"/>
              <a:gd name="T10" fmla="*/ 2147483647 w 4320"/>
              <a:gd name="T11" fmla="*/ 2147483647 h 2072"/>
              <a:gd name="T12" fmla="*/ 2147483647 w 4320"/>
              <a:gd name="T13" fmla="*/ 2147483647 h 2072"/>
              <a:gd name="T14" fmla="*/ 2147483647 w 4320"/>
              <a:gd name="T15" fmla="*/ 2147483647 h 2072"/>
              <a:gd name="T16" fmla="*/ 2147483647 w 4320"/>
              <a:gd name="T17" fmla="*/ 2147483647 h 2072"/>
              <a:gd name="T18" fmla="*/ 2147483647 w 4320"/>
              <a:gd name="T19" fmla="*/ 2147483647 h 2072"/>
              <a:gd name="T20" fmla="*/ 2147483647 w 4320"/>
              <a:gd name="T21" fmla="*/ 2147483647 h 2072"/>
              <a:gd name="T22" fmla="*/ 2147483647 w 4320"/>
              <a:gd name="T23" fmla="*/ 2147483647 h 2072"/>
              <a:gd name="T24" fmla="*/ 2147483647 w 4320"/>
              <a:gd name="T25" fmla="*/ 2147483647 h 2072"/>
              <a:gd name="T26" fmla="*/ 2147483647 w 4320"/>
              <a:gd name="T27" fmla="*/ 2147483647 h 2072"/>
              <a:gd name="T28" fmla="*/ 2147483647 w 4320"/>
              <a:gd name="T29" fmla="*/ 2071568438 h 2072"/>
              <a:gd name="T30" fmla="*/ 2147483647 w 4320"/>
              <a:gd name="T31" fmla="*/ 2147483647 h 2072"/>
              <a:gd name="T32" fmla="*/ 2147483647 w 4320"/>
              <a:gd name="T33" fmla="*/ 1572577500 h 2072"/>
              <a:gd name="T34" fmla="*/ 2147483647 w 4320"/>
              <a:gd name="T35" fmla="*/ 1209675000 h 2072"/>
              <a:gd name="T36" fmla="*/ 2147483647 w 4320"/>
              <a:gd name="T37" fmla="*/ 725805000 h 2072"/>
              <a:gd name="T38" fmla="*/ 2147483647 w 4320"/>
              <a:gd name="T39" fmla="*/ 362902500 h 2072"/>
              <a:gd name="T40" fmla="*/ 2147483647 w 4320"/>
              <a:gd name="T41" fmla="*/ 0 h 20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20" h="2072">
                <a:moveTo>
                  <a:pt x="0" y="2016"/>
                </a:moveTo>
                <a:cubicBezTo>
                  <a:pt x="24" y="2044"/>
                  <a:pt x="48" y="2072"/>
                  <a:pt x="96" y="2064"/>
                </a:cubicBezTo>
                <a:cubicBezTo>
                  <a:pt x="144" y="2056"/>
                  <a:pt x="216" y="1984"/>
                  <a:pt x="288" y="1968"/>
                </a:cubicBezTo>
                <a:cubicBezTo>
                  <a:pt x="360" y="1952"/>
                  <a:pt x="456" y="1984"/>
                  <a:pt x="528" y="1968"/>
                </a:cubicBezTo>
                <a:cubicBezTo>
                  <a:pt x="600" y="1952"/>
                  <a:pt x="656" y="1880"/>
                  <a:pt x="720" y="1872"/>
                </a:cubicBezTo>
                <a:cubicBezTo>
                  <a:pt x="784" y="1864"/>
                  <a:pt x="816" y="1944"/>
                  <a:pt x="912" y="1920"/>
                </a:cubicBezTo>
                <a:cubicBezTo>
                  <a:pt x="1008" y="1896"/>
                  <a:pt x="1192" y="1752"/>
                  <a:pt x="1296" y="1728"/>
                </a:cubicBezTo>
                <a:cubicBezTo>
                  <a:pt x="1400" y="1704"/>
                  <a:pt x="1428" y="1847"/>
                  <a:pt x="1536" y="1776"/>
                </a:cubicBezTo>
                <a:cubicBezTo>
                  <a:pt x="1644" y="1705"/>
                  <a:pt x="1848" y="1334"/>
                  <a:pt x="1944" y="1302"/>
                </a:cubicBezTo>
                <a:cubicBezTo>
                  <a:pt x="2040" y="1270"/>
                  <a:pt x="2036" y="1561"/>
                  <a:pt x="2112" y="1584"/>
                </a:cubicBezTo>
                <a:cubicBezTo>
                  <a:pt x="2188" y="1607"/>
                  <a:pt x="2322" y="1545"/>
                  <a:pt x="2400" y="1440"/>
                </a:cubicBezTo>
                <a:cubicBezTo>
                  <a:pt x="2478" y="1335"/>
                  <a:pt x="2516" y="994"/>
                  <a:pt x="2580" y="954"/>
                </a:cubicBezTo>
                <a:cubicBezTo>
                  <a:pt x="2644" y="914"/>
                  <a:pt x="2694" y="1159"/>
                  <a:pt x="2784" y="1200"/>
                </a:cubicBezTo>
                <a:cubicBezTo>
                  <a:pt x="2874" y="1241"/>
                  <a:pt x="3038" y="1263"/>
                  <a:pt x="3120" y="1200"/>
                </a:cubicBezTo>
                <a:cubicBezTo>
                  <a:pt x="3202" y="1137"/>
                  <a:pt x="3204" y="878"/>
                  <a:pt x="3276" y="822"/>
                </a:cubicBezTo>
                <a:cubicBezTo>
                  <a:pt x="3348" y="766"/>
                  <a:pt x="3482" y="897"/>
                  <a:pt x="3552" y="864"/>
                </a:cubicBezTo>
                <a:cubicBezTo>
                  <a:pt x="3622" y="831"/>
                  <a:pt x="3632" y="688"/>
                  <a:pt x="3696" y="624"/>
                </a:cubicBezTo>
                <a:cubicBezTo>
                  <a:pt x="3760" y="560"/>
                  <a:pt x="3888" y="536"/>
                  <a:pt x="3936" y="480"/>
                </a:cubicBezTo>
                <a:cubicBezTo>
                  <a:pt x="3984" y="424"/>
                  <a:pt x="3944" y="344"/>
                  <a:pt x="3984" y="288"/>
                </a:cubicBezTo>
                <a:cubicBezTo>
                  <a:pt x="4024" y="232"/>
                  <a:pt x="4120" y="192"/>
                  <a:pt x="4176" y="144"/>
                </a:cubicBezTo>
                <a:cubicBezTo>
                  <a:pt x="4232" y="96"/>
                  <a:pt x="4296" y="24"/>
                  <a:pt x="4320" y="0"/>
                </a:cubicBezTo>
              </a:path>
            </a:pathLst>
          </a:custGeom>
          <a:noFill/>
          <a:ln w="381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6"/>
          <p:cNvSpPr txBox="1">
            <a:spLocks noChangeArrowheads="1"/>
          </p:cNvSpPr>
          <p:nvPr/>
        </p:nvSpPr>
        <p:spPr bwMode="auto">
          <a:xfrm>
            <a:off x="2727325" y="5856288"/>
            <a:ext cx="30210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a:latin typeface="Helvetica" panose="020B0604020202020204" pitchFamily="34" charset="0"/>
              </a:rPr>
              <a:t>Problem size  </a:t>
            </a:r>
            <a:r>
              <a:rPr lang="en-US" altLang="en-US" sz="2800" b="1">
                <a:solidFill>
                  <a:srgbClr val="0033CC"/>
                </a:solidFill>
                <a:latin typeface="Helvetica" panose="020B0604020202020204" pitchFamily="34" charset="0"/>
              </a:rPr>
              <a:t>N</a:t>
            </a:r>
            <a:r>
              <a:rPr lang="en-US" altLang="en-US" sz="2800">
                <a:latin typeface="Helvetica" panose="020B0604020202020204" pitchFamily="34" charset="0"/>
              </a:rPr>
              <a:t>   </a:t>
            </a:r>
          </a:p>
        </p:txBody>
      </p:sp>
      <p:sp>
        <p:nvSpPr>
          <p:cNvPr id="12296" name="Text Box 7"/>
          <p:cNvSpPr txBox="1">
            <a:spLocks noChangeArrowheads="1"/>
          </p:cNvSpPr>
          <p:nvPr/>
        </p:nvSpPr>
        <p:spPr bwMode="auto">
          <a:xfrm rot="-5439792">
            <a:off x="152400" y="3657600"/>
            <a:ext cx="97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dirty="0">
                <a:latin typeface="Helvetica" panose="020B0604020202020204" pitchFamily="34" charset="0"/>
              </a:rPr>
              <a:t>Time</a:t>
            </a:r>
          </a:p>
        </p:txBody>
      </p:sp>
      <p:sp>
        <p:nvSpPr>
          <p:cNvPr id="12297" name="Freeform 9"/>
          <p:cNvSpPr>
            <a:spLocks/>
          </p:cNvSpPr>
          <p:nvPr/>
        </p:nvSpPr>
        <p:spPr bwMode="auto">
          <a:xfrm>
            <a:off x="1133475" y="1133475"/>
            <a:ext cx="7010400" cy="4114800"/>
          </a:xfrm>
          <a:custGeom>
            <a:avLst/>
            <a:gdLst>
              <a:gd name="T0" fmla="*/ 0 w 4416"/>
              <a:gd name="T1" fmla="*/ 2147483647 h 2592"/>
              <a:gd name="T2" fmla="*/ 2147483647 w 4416"/>
              <a:gd name="T3" fmla="*/ 2147483647 h 2592"/>
              <a:gd name="T4" fmla="*/ 2147483647 w 4416"/>
              <a:gd name="T5" fmla="*/ 0 h 2592"/>
              <a:gd name="T6" fmla="*/ 0 60000 65536"/>
              <a:gd name="T7" fmla="*/ 0 60000 65536"/>
              <a:gd name="T8" fmla="*/ 0 60000 65536"/>
            </a:gdLst>
            <a:ahLst/>
            <a:cxnLst>
              <a:cxn ang="T6">
                <a:pos x="T0" y="T1"/>
              </a:cxn>
              <a:cxn ang="T7">
                <a:pos x="T2" y="T3"/>
              </a:cxn>
              <a:cxn ang="T8">
                <a:pos x="T4" y="T5"/>
              </a:cxn>
            </a:cxnLst>
            <a:rect l="0" t="0" r="r" b="b"/>
            <a:pathLst>
              <a:path w="4416" h="2592">
                <a:moveTo>
                  <a:pt x="0" y="2592"/>
                </a:moveTo>
                <a:cubicBezTo>
                  <a:pt x="1048" y="2232"/>
                  <a:pt x="2096" y="1872"/>
                  <a:pt x="2832" y="1440"/>
                </a:cubicBezTo>
                <a:cubicBezTo>
                  <a:pt x="3568" y="1008"/>
                  <a:pt x="4152" y="240"/>
                  <a:pt x="4416" y="0"/>
                </a:cubicBezTo>
              </a:path>
            </a:pathLst>
          </a:custGeom>
          <a:noFill/>
          <a:ln w="28575" cap="flat" cmpd="sng">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Freeform 10"/>
          <p:cNvSpPr>
            <a:spLocks/>
          </p:cNvSpPr>
          <p:nvPr/>
        </p:nvSpPr>
        <p:spPr bwMode="auto">
          <a:xfrm>
            <a:off x="1130300" y="1031875"/>
            <a:ext cx="8013700" cy="4254500"/>
          </a:xfrm>
          <a:custGeom>
            <a:avLst/>
            <a:gdLst>
              <a:gd name="T0" fmla="*/ 0 w 5048"/>
              <a:gd name="T1" fmla="*/ 2147483647 h 2680"/>
              <a:gd name="T2" fmla="*/ 2147483647 w 5048"/>
              <a:gd name="T3" fmla="*/ 2147483647 h 2680"/>
              <a:gd name="T4" fmla="*/ 2147483647 w 5048"/>
              <a:gd name="T5" fmla="*/ 826611250 h 2680"/>
              <a:gd name="T6" fmla="*/ 2147483647 w 5048"/>
              <a:gd name="T7" fmla="*/ 100806250 h 2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8" h="2680">
                <a:moveTo>
                  <a:pt x="0" y="2680"/>
                </a:moveTo>
                <a:cubicBezTo>
                  <a:pt x="1048" y="2540"/>
                  <a:pt x="2096" y="2400"/>
                  <a:pt x="2880" y="2008"/>
                </a:cubicBezTo>
                <a:cubicBezTo>
                  <a:pt x="3664" y="1616"/>
                  <a:pt x="4360" y="656"/>
                  <a:pt x="4704" y="328"/>
                </a:cubicBezTo>
                <a:cubicBezTo>
                  <a:pt x="5048" y="0"/>
                  <a:pt x="4996" y="20"/>
                  <a:pt x="4944" y="40"/>
                </a:cubicBezTo>
              </a:path>
            </a:pathLst>
          </a:custGeom>
          <a:noFill/>
          <a:ln w="28575" cap="flat" cmpd="sng">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Text Box 8"/>
          <p:cNvSpPr txBox="1">
            <a:spLocks noChangeArrowheads="1"/>
          </p:cNvSpPr>
          <p:nvPr/>
        </p:nvSpPr>
        <p:spPr bwMode="auto">
          <a:xfrm>
            <a:off x="8137525" y="2046288"/>
            <a:ext cx="896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b="1" dirty="0">
                <a:solidFill>
                  <a:srgbClr val="0033CC"/>
                </a:solidFill>
                <a:latin typeface="Helvetica" panose="020B0604020202020204" pitchFamily="34" charset="0"/>
              </a:rPr>
              <a:t>T</a:t>
            </a:r>
            <a:r>
              <a:rPr lang="en-US" altLang="en-US" sz="2800" dirty="0">
                <a:solidFill>
                  <a:srgbClr val="0033CC"/>
                </a:solidFill>
                <a:latin typeface="Helvetica" panose="020B0604020202020204" pitchFamily="34" charset="0"/>
              </a:rPr>
              <a:t>(</a:t>
            </a:r>
            <a:r>
              <a:rPr lang="en-US" altLang="en-US" sz="2800" b="1" dirty="0">
                <a:solidFill>
                  <a:srgbClr val="0033CC"/>
                </a:solidFill>
                <a:latin typeface="Helvetica" panose="020B0604020202020204" pitchFamily="34" charset="0"/>
              </a:rPr>
              <a:t>N</a:t>
            </a:r>
            <a:r>
              <a:rPr lang="en-US" altLang="en-US" sz="2800" dirty="0">
                <a:solidFill>
                  <a:srgbClr val="0033CC"/>
                </a:solidFill>
                <a:latin typeface="Helvetica" panose="020B0604020202020204" pitchFamily="34" charset="0"/>
              </a:rPr>
              <a:t>)</a:t>
            </a:r>
          </a:p>
        </p:txBody>
      </p:sp>
      <mc:AlternateContent xmlns:mc="http://schemas.openxmlformats.org/markup-compatibility/2006" xmlns:a14="http://schemas.microsoft.com/office/drawing/2010/main">
        <mc:Choice Requires="a14">
          <p:sp>
            <p:nvSpPr>
              <p:cNvPr id="12" name="Text Box 11">
                <a:extLst>
                  <a:ext uri="{FF2B5EF4-FFF2-40B4-BE49-F238E27FC236}">
                    <a16:creationId xmlns:a16="http://schemas.microsoft.com/office/drawing/2014/main" id="{DBBA5F10-B69F-447B-B27E-803D8FB53D8C}"/>
                  </a:ext>
                </a:extLst>
              </p:cNvPr>
              <p:cNvSpPr txBox="1">
                <a:spLocks noChangeArrowheads="1"/>
              </p:cNvSpPr>
              <p:nvPr/>
            </p:nvSpPr>
            <p:spPr bwMode="auto">
              <a:xfrm>
                <a:off x="4838609" y="4408285"/>
                <a:ext cx="1553630" cy="523220"/>
              </a:xfrm>
              <a:prstGeom prst="rect">
                <a:avLst/>
              </a:prstGeom>
              <a:noFill/>
              <a:ln>
                <a:noFill/>
              </a:ln>
              <a:extLst>
                <a:ext uri="{909E8E84-426E-40dd-AFC4-6F175D3DCCD1}">
                  <a14:hiddenFill xmlns="">
                    <a:solidFill>
                      <a:srgbClr val="FFFFFF"/>
                    </a:solidFill>
                  </a14:hiddenFill>
                </a:ext>
                <a:ext uri="{91240B29-F687-4f45-9708-019B960494DF}">
                  <a14:hiddenLine xmlns="" w="76200">
                    <a:solidFill>
                      <a:srgbClr val="000000"/>
                    </a:solidFill>
                    <a:miter lim="800000"/>
                    <a:headEnd/>
                    <a:tailEnd/>
                  </a14:hiddenLine>
                </a:ext>
              </a:extLst>
            </p:spPr>
            <p:txBody>
              <a:bodyPr wrap="none">
                <a:spAutoFit/>
              </a:bodyPr>
              <a:lstStyle>
                <a:lvl1pPr>
                  <a:defRPr sz="2800">
                    <a:solidFill>
                      <a:schemeClr val="tx1"/>
                    </a:solidFill>
                    <a:latin typeface="Gill Sans" charset="0"/>
                    <a:ea typeface="Osaka" charset="0"/>
                    <a:cs typeface="Osaka" charset="0"/>
                  </a:defRPr>
                </a:lvl1pPr>
                <a:lvl2pPr marL="37931725" indent="-37474525">
                  <a:defRPr sz="2800">
                    <a:solidFill>
                      <a:schemeClr val="tx1"/>
                    </a:solidFill>
                    <a:latin typeface="Gill Sans" charset="0"/>
                    <a:ea typeface="Osaka" charset="0"/>
                    <a:cs typeface="Osaka" charset="0"/>
                  </a:defRPr>
                </a:lvl2pPr>
                <a:lvl3pPr>
                  <a:defRPr sz="2800">
                    <a:solidFill>
                      <a:schemeClr val="tx1"/>
                    </a:solidFill>
                    <a:latin typeface="Gill Sans" charset="0"/>
                    <a:ea typeface="Osaka" charset="0"/>
                    <a:cs typeface="Osaka" charset="0"/>
                  </a:defRPr>
                </a:lvl3pPr>
                <a:lvl4pPr>
                  <a:defRPr sz="2800">
                    <a:solidFill>
                      <a:schemeClr val="tx1"/>
                    </a:solidFill>
                    <a:latin typeface="Gill Sans" charset="0"/>
                    <a:ea typeface="Osaka" charset="0"/>
                    <a:cs typeface="Osaka" charset="0"/>
                  </a:defRPr>
                </a:lvl4pPr>
                <a:lvl5pPr>
                  <a:defRPr sz="2800">
                    <a:solidFill>
                      <a:schemeClr val="tx1"/>
                    </a:solidFill>
                    <a:latin typeface="Gill Sans" charset="0"/>
                    <a:ea typeface="Osaka" charset="0"/>
                    <a:cs typeface="Osaka" charset="0"/>
                  </a:defRPr>
                </a:lvl5pPr>
                <a:lvl6pPr marL="457200" eaLnBrk="0" fontAlgn="base" hangingPunct="0">
                  <a:spcBef>
                    <a:spcPct val="0"/>
                  </a:spcBef>
                  <a:spcAft>
                    <a:spcPct val="0"/>
                  </a:spcAft>
                  <a:defRPr sz="2800">
                    <a:solidFill>
                      <a:schemeClr val="tx1"/>
                    </a:solidFill>
                    <a:latin typeface="Gill Sans" charset="0"/>
                    <a:ea typeface="Osaka" charset="0"/>
                    <a:cs typeface="Osaka" charset="0"/>
                  </a:defRPr>
                </a:lvl6pPr>
                <a:lvl7pPr marL="914400" eaLnBrk="0" fontAlgn="base" hangingPunct="0">
                  <a:spcBef>
                    <a:spcPct val="0"/>
                  </a:spcBef>
                  <a:spcAft>
                    <a:spcPct val="0"/>
                  </a:spcAft>
                  <a:defRPr sz="2800">
                    <a:solidFill>
                      <a:schemeClr val="tx1"/>
                    </a:solidFill>
                    <a:latin typeface="Gill Sans" charset="0"/>
                    <a:ea typeface="Osaka" charset="0"/>
                    <a:cs typeface="Osaka" charset="0"/>
                  </a:defRPr>
                </a:lvl7pPr>
                <a:lvl8pPr marL="1371600" eaLnBrk="0" fontAlgn="base" hangingPunct="0">
                  <a:spcBef>
                    <a:spcPct val="0"/>
                  </a:spcBef>
                  <a:spcAft>
                    <a:spcPct val="0"/>
                  </a:spcAft>
                  <a:defRPr sz="2800">
                    <a:solidFill>
                      <a:schemeClr val="tx1"/>
                    </a:solidFill>
                    <a:latin typeface="Gill Sans" charset="0"/>
                    <a:ea typeface="Osaka" charset="0"/>
                    <a:cs typeface="Osaka" charset="0"/>
                  </a:defRPr>
                </a:lvl8pPr>
                <a:lvl9pPr marL="1828800" eaLnBrk="0" fontAlgn="base" hangingPunct="0">
                  <a:spcBef>
                    <a:spcPct val="0"/>
                  </a:spcBef>
                  <a:spcAft>
                    <a:spcPct val="0"/>
                  </a:spcAft>
                  <a:defRPr sz="2800">
                    <a:solidFill>
                      <a:schemeClr val="tx1"/>
                    </a:solidFill>
                    <a:latin typeface="Gill Sans" charset="0"/>
                    <a:ea typeface="Osaka" charset="0"/>
                    <a:cs typeface="Osaka" charset="0"/>
                  </a:defRPr>
                </a:lvl9p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𝑁</m:t>
                      </m:r>
                      <m:r>
                        <a:rPr lang="en-US" i="1" dirty="0" smtClean="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m:rPr>
                              <m:sty m:val="p"/>
                            </m:rPr>
                            <a:rPr lang="en-US" i="0" dirty="0" smtClean="0">
                              <a:solidFill>
                                <a:srgbClr val="FF0000"/>
                              </a:solidFill>
                              <a:latin typeface="Cambria Math" panose="02040503050406030204" pitchFamily="18" charset="0"/>
                            </a:rPr>
                            <m:t>log</m:t>
                          </m:r>
                        </m:e>
                        <m:sub>
                          <m:r>
                            <a:rPr lang="en-US" b="0" i="1" dirty="0" smtClean="0">
                              <a:solidFill>
                                <a:srgbClr val="FF0000"/>
                              </a:solidFill>
                              <a:latin typeface="Cambria Math" panose="02040503050406030204" pitchFamily="18" charset="0"/>
                            </a:rPr>
                            <m:t>2</m:t>
                          </m:r>
                        </m:sub>
                      </m:sSub>
                      <m:r>
                        <a:rPr lang="en-US" b="0" i="1" dirty="0" smtClean="0">
                          <a:solidFill>
                            <a:srgbClr val="FF0000"/>
                          </a:solidFill>
                          <a:latin typeface="Cambria Math" panose="02040503050406030204" pitchFamily="18" charset="0"/>
                        </a:rPr>
                        <m:t>𝑁</m:t>
                      </m:r>
                    </m:oMath>
                  </m:oMathPara>
                </a14:m>
                <a:endParaRPr lang="en-US" dirty="0">
                  <a:solidFill>
                    <a:srgbClr val="FF0000"/>
                  </a:solidFill>
                  <a:latin typeface="Helvetica" charset="0"/>
                </a:endParaRPr>
              </a:p>
            </p:txBody>
          </p:sp>
        </mc:Choice>
        <mc:Fallback xmlns="">
          <p:sp>
            <p:nvSpPr>
              <p:cNvPr id="12" name="Text Box 11">
                <a:extLst>
                  <a:ext uri="{FF2B5EF4-FFF2-40B4-BE49-F238E27FC236}">
                    <a16:creationId xmlns:a16="http://schemas.microsoft.com/office/drawing/2014/main" id="{DBBA5F10-B69F-447B-B27E-803D8FB53D8C}"/>
                  </a:ext>
                </a:extLst>
              </p:cNvPr>
              <p:cNvSpPr txBox="1">
                <a:spLocks noRot="1" noChangeAspect="1" noMove="1" noResize="1" noEditPoints="1" noAdjustHandles="1" noChangeArrowheads="1" noChangeShapeType="1" noTextEdit="1"/>
              </p:cNvSpPr>
              <p:nvPr/>
            </p:nvSpPr>
            <p:spPr bwMode="auto">
              <a:xfrm>
                <a:off x="4838609" y="4408285"/>
                <a:ext cx="1553630" cy="523220"/>
              </a:xfrm>
              <a:prstGeom prst="rect">
                <a:avLst/>
              </a:prstGeom>
              <a:blipFill>
                <a:blip r:embed="rId3"/>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11">
                <a:extLst>
                  <a:ext uri="{FF2B5EF4-FFF2-40B4-BE49-F238E27FC236}">
                    <a16:creationId xmlns:a16="http://schemas.microsoft.com/office/drawing/2014/main" id="{461FECAB-2316-4DBC-8137-5D392FA957D8}"/>
                  </a:ext>
                </a:extLst>
              </p:cNvPr>
              <p:cNvSpPr txBox="1">
                <a:spLocks noChangeArrowheads="1"/>
              </p:cNvSpPr>
              <p:nvPr/>
            </p:nvSpPr>
            <p:spPr bwMode="auto">
              <a:xfrm>
                <a:off x="3491277" y="3369797"/>
                <a:ext cx="1704249" cy="523220"/>
              </a:xfrm>
              <a:prstGeom prst="rect">
                <a:avLst/>
              </a:prstGeom>
              <a:noFill/>
              <a:ln>
                <a:noFill/>
              </a:ln>
              <a:extLst>
                <a:ext uri="{909E8E84-426E-40dd-AFC4-6F175D3DCCD1}">
                  <a14:hiddenFill xmlns="">
                    <a:solidFill>
                      <a:srgbClr val="FFFFFF"/>
                    </a:solidFill>
                  </a14:hiddenFill>
                </a:ext>
                <a:ext uri="{91240B29-F687-4f45-9708-019B960494DF}">
                  <a14:hiddenLine xmlns="" w="76200">
                    <a:solidFill>
                      <a:srgbClr val="000000"/>
                    </a:solidFill>
                    <a:miter lim="800000"/>
                    <a:headEnd/>
                    <a:tailEnd/>
                  </a14:hiddenLine>
                </a:ext>
              </a:extLst>
            </p:spPr>
            <p:txBody>
              <a:bodyPr wrap="none">
                <a:spAutoFit/>
              </a:bodyPr>
              <a:lstStyle>
                <a:lvl1pPr>
                  <a:defRPr sz="2800">
                    <a:solidFill>
                      <a:schemeClr val="tx1"/>
                    </a:solidFill>
                    <a:latin typeface="Gill Sans" charset="0"/>
                    <a:ea typeface="Osaka" charset="0"/>
                    <a:cs typeface="Osaka" charset="0"/>
                  </a:defRPr>
                </a:lvl1pPr>
                <a:lvl2pPr marL="37931725" indent="-37474525">
                  <a:defRPr sz="2800">
                    <a:solidFill>
                      <a:schemeClr val="tx1"/>
                    </a:solidFill>
                    <a:latin typeface="Gill Sans" charset="0"/>
                    <a:ea typeface="Osaka" charset="0"/>
                    <a:cs typeface="Osaka" charset="0"/>
                  </a:defRPr>
                </a:lvl2pPr>
                <a:lvl3pPr>
                  <a:defRPr sz="2800">
                    <a:solidFill>
                      <a:schemeClr val="tx1"/>
                    </a:solidFill>
                    <a:latin typeface="Gill Sans" charset="0"/>
                    <a:ea typeface="Osaka" charset="0"/>
                    <a:cs typeface="Osaka" charset="0"/>
                  </a:defRPr>
                </a:lvl3pPr>
                <a:lvl4pPr>
                  <a:defRPr sz="2800">
                    <a:solidFill>
                      <a:schemeClr val="tx1"/>
                    </a:solidFill>
                    <a:latin typeface="Gill Sans" charset="0"/>
                    <a:ea typeface="Osaka" charset="0"/>
                    <a:cs typeface="Osaka" charset="0"/>
                  </a:defRPr>
                </a:lvl4pPr>
                <a:lvl5pPr>
                  <a:defRPr sz="2800">
                    <a:solidFill>
                      <a:schemeClr val="tx1"/>
                    </a:solidFill>
                    <a:latin typeface="Gill Sans" charset="0"/>
                    <a:ea typeface="Osaka" charset="0"/>
                    <a:cs typeface="Osaka" charset="0"/>
                  </a:defRPr>
                </a:lvl5pPr>
                <a:lvl6pPr marL="457200" eaLnBrk="0" fontAlgn="base" hangingPunct="0">
                  <a:spcBef>
                    <a:spcPct val="0"/>
                  </a:spcBef>
                  <a:spcAft>
                    <a:spcPct val="0"/>
                  </a:spcAft>
                  <a:defRPr sz="2800">
                    <a:solidFill>
                      <a:schemeClr val="tx1"/>
                    </a:solidFill>
                    <a:latin typeface="Gill Sans" charset="0"/>
                    <a:ea typeface="Osaka" charset="0"/>
                    <a:cs typeface="Osaka" charset="0"/>
                  </a:defRPr>
                </a:lvl6pPr>
                <a:lvl7pPr marL="914400" eaLnBrk="0" fontAlgn="base" hangingPunct="0">
                  <a:spcBef>
                    <a:spcPct val="0"/>
                  </a:spcBef>
                  <a:spcAft>
                    <a:spcPct val="0"/>
                  </a:spcAft>
                  <a:defRPr sz="2800">
                    <a:solidFill>
                      <a:schemeClr val="tx1"/>
                    </a:solidFill>
                    <a:latin typeface="Gill Sans" charset="0"/>
                    <a:ea typeface="Osaka" charset="0"/>
                    <a:cs typeface="Osaka" charset="0"/>
                  </a:defRPr>
                </a:lvl7pPr>
                <a:lvl8pPr marL="1371600" eaLnBrk="0" fontAlgn="base" hangingPunct="0">
                  <a:spcBef>
                    <a:spcPct val="0"/>
                  </a:spcBef>
                  <a:spcAft>
                    <a:spcPct val="0"/>
                  </a:spcAft>
                  <a:defRPr sz="2800">
                    <a:solidFill>
                      <a:schemeClr val="tx1"/>
                    </a:solidFill>
                    <a:latin typeface="Gill Sans" charset="0"/>
                    <a:ea typeface="Osaka" charset="0"/>
                    <a:cs typeface="Osaka" charset="0"/>
                  </a:defRPr>
                </a:lvl8pPr>
                <a:lvl9pPr marL="1828800" eaLnBrk="0" fontAlgn="base" hangingPunct="0">
                  <a:spcBef>
                    <a:spcPct val="0"/>
                  </a:spcBef>
                  <a:spcAft>
                    <a:spcPct val="0"/>
                  </a:spcAft>
                  <a:defRPr sz="2800">
                    <a:solidFill>
                      <a:schemeClr val="tx1"/>
                    </a:solidFill>
                    <a:latin typeface="Gill Sans" charset="0"/>
                    <a:ea typeface="Osaka" charset="0"/>
                    <a:cs typeface="Osaka" charset="0"/>
                  </a:defRPr>
                </a:lvl9pPr>
              </a:lstStyle>
              <a:p>
                <a:pPr/>
                <a14:m>
                  <m:oMathPara xmlns:m="http://schemas.openxmlformats.org/officeDocument/2006/math">
                    <m:oMathParaPr>
                      <m:jc m:val="centerGroup"/>
                    </m:oMathParaPr>
                    <m:oMath xmlns:m="http://schemas.openxmlformats.org/officeDocument/2006/math">
                      <m:r>
                        <a:rPr lang="en-US" b="0" i="1" dirty="0" smtClean="0">
                          <a:solidFill>
                            <a:srgbClr val="00B050"/>
                          </a:solidFill>
                          <a:latin typeface="Cambria Math" panose="02040503050406030204" pitchFamily="18" charset="0"/>
                        </a:rPr>
                        <m:t>2</m:t>
                      </m:r>
                      <m:r>
                        <a:rPr lang="en-US" b="0" i="1" dirty="0" smtClean="0">
                          <a:solidFill>
                            <a:srgbClr val="00B050"/>
                          </a:solidFill>
                          <a:latin typeface="Cambria Math" panose="02040503050406030204" pitchFamily="18" charset="0"/>
                        </a:rPr>
                        <m:t>𝑁</m:t>
                      </m:r>
                      <m:r>
                        <a:rPr lang="en-US" i="1" dirty="0" smtClean="0">
                          <a:solidFill>
                            <a:srgbClr val="00B050"/>
                          </a:solidFill>
                          <a:latin typeface="Cambria Math" panose="02040503050406030204" pitchFamily="18" charset="0"/>
                        </a:rPr>
                        <m:t> </m:t>
                      </m:r>
                      <m:r>
                        <m:rPr>
                          <m:sty m:val="p"/>
                        </m:rPr>
                        <a:rPr lang="en-US" i="1" dirty="0" smtClean="0">
                          <a:solidFill>
                            <a:srgbClr val="00B050"/>
                          </a:solidFill>
                          <a:latin typeface="Cambria Math" panose="02040503050406030204" pitchFamily="18" charset="0"/>
                        </a:rPr>
                        <m:t>log</m:t>
                      </m:r>
                      <m:r>
                        <a:rPr lang="en-US" i="1" baseline="-25000" dirty="0">
                          <a:solidFill>
                            <a:srgbClr val="00B050"/>
                          </a:solidFill>
                          <a:latin typeface="Cambria Math" panose="02040503050406030204" pitchFamily="18" charset="0"/>
                        </a:rPr>
                        <m:t>2</m:t>
                      </m:r>
                      <m:r>
                        <a:rPr lang="en-US" b="0" i="1" dirty="0" smtClean="0">
                          <a:solidFill>
                            <a:srgbClr val="00B050"/>
                          </a:solidFill>
                          <a:latin typeface="Cambria Math" panose="02040503050406030204" pitchFamily="18" charset="0"/>
                        </a:rPr>
                        <m:t>𝑁</m:t>
                      </m:r>
                    </m:oMath>
                  </m:oMathPara>
                </a14:m>
                <a:endParaRPr lang="en-US" dirty="0">
                  <a:solidFill>
                    <a:srgbClr val="00B050"/>
                  </a:solidFill>
                  <a:latin typeface="Helvetica" charset="0"/>
                </a:endParaRPr>
              </a:p>
            </p:txBody>
          </p:sp>
        </mc:Choice>
        <mc:Fallback xmlns="">
          <p:sp>
            <p:nvSpPr>
              <p:cNvPr id="13" name="Text Box 11">
                <a:extLst>
                  <a:ext uri="{FF2B5EF4-FFF2-40B4-BE49-F238E27FC236}">
                    <a16:creationId xmlns:a16="http://schemas.microsoft.com/office/drawing/2014/main" id="{461FECAB-2316-4DBC-8137-5D392FA957D8}"/>
                  </a:ext>
                </a:extLst>
              </p:cNvPr>
              <p:cNvSpPr txBox="1">
                <a:spLocks noRot="1" noChangeAspect="1" noMove="1" noResize="1" noEditPoints="1" noAdjustHandles="1" noChangeArrowheads="1" noChangeShapeType="1" noTextEdit="1"/>
              </p:cNvSpPr>
              <p:nvPr/>
            </p:nvSpPr>
            <p:spPr bwMode="auto">
              <a:xfrm>
                <a:off x="3491277" y="3369797"/>
                <a:ext cx="1704249" cy="523220"/>
              </a:xfrm>
              <a:prstGeom prst="rect">
                <a:avLst/>
              </a:prstGeom>
              <a:blipFill>
                <a:blip r:embed="rId4"/>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46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O-Notation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09291"/>
                <a:ext cx="8686800" cy="5116873"/>
              </a:xfrm>
            </p:spPr>
            <p:txBody>
              <a:bodyPr/>
              <a:lstStyle/>
              <a:p>
                <a:pPr marL="0" indent="0" eaLnBrk="1" hangingPunct="1">
                  <a:buNone/>
                  <a:defRPr/>
                </a:pPr>
                <a:r>
                  <a:rPr lang="en-US" altLang="en-US" sz="2000" dirty="0" smtClean="0">
                    <a:solidFill>
                      <a:schemeClr val="tx1"/>
                    </a:solidFill>
                  </a:rPr>
                  <a:t>Given two positive functions </a:t>
                </a:r>
                <a14:m>
                  <m:oMath xmlns:m="http://schemas.openxmlformats.org/officeDocument/2006/math">
                    <m:r>
                      <a:rPr lang="en-US" altLang="en-US" sz="2000" b="0" i="1" dirty="0" smtClean="0">
                        <a:solidFill>
                          <a:schemeClr val="tx1"/>
                        </a:solidFill>
                        <a:latin typeface="Cambria Math" panose="02040503050406030204" pitchFamily="18" charset="0"/>
                      </a:rPr>
                      <m:t>𝑓</m:t>
                    </m:r>
                  </m:oMath>
                </a14:m>
                <a:r>
                  <a:rPr lang="en-US" altLang="en-US" sz="2000" dirty="0">
                    <a:solidFill>
                      <a:schemeClr val="tx1"/>
                    </a:solidFill>
                  </a:rPr>
                  <a:t> and </a:t>
                </a:r>
                <a14:m>
                  <m:oMath xmlns:m="http://schemas.openxmlformats.org/officeDocument/2006/math">
                    <m:r>
                      <a:rPr lang="en-US" altLang="en-US" sz="2000" i="1" dirty="0" smtClean="0">
                        <a:solidFill>
                          <a:schemeClr val="tx1"/>
                        </a:solidFill>
                        <a:latin typeface="Cambria Math" panose="02040503050406030204" pitchFamily="18" charset="0"/>
                      </a:rPr>
                      <m:t>𝑔</m:t>
                    </m:r>
                  </m:oMath>
                </a14:m>
                <a:endParaRPr lang="en-US" altLang="en-US" sz="2000" dirty="0" smtClean="0">
                  <a:solidFill>
                    <a:schemeClr val="tx1"/>
                  </a:solidFill>
                </a:endParaRPr>
              </a:p>
              <a:p>
                <a:pPr marL="0" indent="0" eaLnBrk="1" hangingPunct="1">
                  <a:buNone/>
                  <a:defRPr/>
                </a:pPr>
                <a:endParaRPr lang="en-US" altLang="en-US" sz="2000" dirty="0">
                  <a:solidFill>
                    <a:schemeClr val="tx1"/>
                  </a:solidFill>
                </a:endParaRPr>
              </a:p>
              <a:p>
                <a:pPr eaLnBrk="1" hangingPunct="1">
                  <a:defRPr/>
                </a:pPr>
                <a14:m>
                  <m:oMath xmlns:m="http://schemas.openxmlformats.org/officeDocument/2006/math">
                    <m:r>
                      <a:rPr lang="en-US" altLang="en-US" sz="2000" b="0" i="1" smtClean="0">
                        <a:solidFill>
                          <a:schemeClr val="tx1"/>
                        </a:solidFill>
                        <a:latin typeface="Cambria Math" panose="02040503050406030204" pitchFamily="18" charset="0"/>
                      </a:rPr>
                      <m:t>𝑓</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𝑂</m:t>
                    </m:r>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𝑔</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r>
                      <a:rPr lang="en-US" altLang="en-US" sz="2000" b="0" i="1" smtClean="0">
                        <a:solidFill>
                          <a:schemeClr val="tx1"/>
                        </a:solidFill>
                        <a:latin typeface="Cambria Math" panose="02040503050406030204" pitchFamily="18" charset="0"/>
                      </a:rPr>
                      <m:t>)</m:t>
                    </m:r>
                  </m:oMath>
                </a14:m>
                <a:r>
                  <a:rPr lang="en-US" altLang="en-US" sz="2000" dirty="0" smtClean="0">
                    <a:solidFill>
                      <a:schemeClr val="tx1"/>
                    </a:solidFill>
                  </a:rPr>
                  <a:t> if there is a constant </a:t>
                </a:r>
                <a14:m>
                  <m:oMath xmlns:m="http://schemas.openxmlformats.org/officeDocument/2006/math">
                    <m:r>
                      <a:rPr lang="en-US" altLang="en-US" sz="2000" b="0" i="1" smtClean="0">
                        <a:solidFill>
                          <a:schemeClr val="tx1"/>
                        </a:solidFill>
                        <a:latin typeface="Cambria Math" panose="02040503050406030204" pitchFamily="18" charset="0"/>
                      </a:rPr>
                      <m:t>𝐶</m:t>
                    </m:r>
                    <m:r>
                      <a:rPr lang="en-US" altLang="en-US" sz="2000" b="0" i="1" smtClean="0">
                        <a:solidFill>
                          <a:schemeClr val="tx1"/>
                        </a:solidFill>
                        <a:latin typeface="Cambria Math" panose="02040503050406030204" pitchFamily="18" charset="0"/>
                      </a:rPr>
                      <m:t>&gt;0</m:t>
                    </m:r>
                  </m:oMath>
                </a14:m>
                <a:r>
                  <a:rPr lang="en-US" altLang="en-US" sz="2000" dirty="0" smtClean="0">
                    <a:solidFill>
                      <a:schemeClr val="tx1"/>
                    </a:solidFill>
                  </a:rPr>
                  <a:t> and </a:t>
                </a:r>
                <a14:m>
                  <m:oMath xmlns:m="http://schemas.openxmlformats.org/officeDocument/2006/math">
                    <m:r>
                      <a:rPr lang="en-US" altLang="en-US" sz="2000" b="0" i="1" smtClean="0">
                        <a:solidFill>
                          <a:schemeClr val="tx1"/>
                        </a:solidFill>
                        <a:latin typeface="Cambria Math" panose="02040503050406030204" pitchFamily="18" charset="0"/>
                      </a:rPr>
                      <m:t>𝑁</m:t>
                    </m:r>
                  </m:oMath>
                </a14:m>
                <a:r>
                  <a:rPr lang="en-US" altLang="en-US" sz="2000" dirty="0" smtClean="0">
                    <a:solidFill>
                      <a:schemeClr val="tx1"/>
                    </a:solidFill>
                  </a:rPr>
                  <a:t> st</a:t>
                </a:r>
              </a:p>
              <a:p>
                <a:pPr marL="0" indent="0" algn="ctr" eaLnBrk="1" hangingPunct="1">
                  <a:buNone/>
                  <a:defRPr/>
                </a:pPr>
                <a14:m>
                  <m:oMath xmlns:m="http://schemas.openxmlformats.org/officeDocument/2006/math">
                    <m:r>
                      <a:rPr lang="en-US" altLang="en-US" sz="2000" b="0" i="1" smtClean="0">
                        <a:solidFill>
                          <a:schemeClr val="tx1"/>
                        </a:solidFill>
                        <a:latin typeface="Cambria Math" panose="02040503050406030204" pitchFamily="18" charset="0"/>
                      </a:rPr>
                      <m:t>𝑓</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𝐶𝑔</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oMath>
                </a14:m>
                <a:r>
                  <a:rPr lang="en-US" altLang="en-US" sz="2000" dirty="0" smtClean="0">
                    <a:solidFill>
                      <a:schemeClr val="tx1"/>
                    </a:solidFill>
                  </a:rPr>
                  <a:t> for all </a:t>
                </a:r>
                <a14:m>
                  <m:oMath xmlns:m="http://schemas.openxmlformats.org/officeDocument/2006/math">
                    <m:r>
                      <a:rPr lang="en-US" altLang="en-US" sz="2000" b="0" i="1" smtClean="0">
                        <a:solidFill>
                          <a:schemeClr val="tx1"/>
                        </a:solidFill>
                        <a:latin typeface="Cambria Math" panose="02040503050406030204" pitchFamily="18" charset="0"/>
                      </a:rPr>
                      <m:t>𝑛</m:t>
                    </m:r>
                    <m:r>
                      <a:rPr lang="en-US" altLang="en-US" sz="2000" b="0" i="1" smtClean="0">
                        <a:solidFill>
                          <a:schemeClr val="tx1"/>
                        </a:solidFill>
                        <a:latin typeface="Cambria Math" panose="02040503050406030204" pitchFamily="18" charset="0"/>
                      </a:rPr>
                      <m:t>&gt;</m:t>
                    </m:r>
                    <m:r>
                      <a:rPr lang="en-US" altLang="en-US" sz="2000" b="0" i="1" smtClean="0">
                        <a:solidFill>
                          <a:schemeClr val="tx1"/>
                        </a:solidFill>
                        <a:latin typeface="Cambria Math" panose="02040503050406030204" pitchFamily="18" charset="0"/>
                      </a:rPr>
                      <m:t>𝑁</m:t>
                    </m:r>
                  </m:oMath>
                </a14:m>
                <a:endParaRPr lang="en-US" altLang="en-US" sz="2000" dirty="0" smtClean="0">
                  <a:solidFill>
                    <a:schemeClr val="tx1"/>
                  </a:solidFill>
                </a:endParaRPr>
              </a:p>
              <a:p>
                <a:pPr marL="0" indent="0" eaLnBrk="1" hangingPunct="1">
                  <a:buNone/>
                  <a:defRPr/>
                </a:pPr>
                <a:endParaRPr lang="en-US" altLang="en-US" sz="2000" dirty="0" smtClean="0">
                  <a:solidFill>
                    <a:schemeClr val="tx1"/>
                  </a:solidFill>
                </a:endParaRPr>
              </a:p>
              <a:p>
                <a:pPr eaLnBrk="1" hangingPunct="1">
                  <a:defRPr/>
                </a:pP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Ω</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if there is a constant </a:t>
                </a:r>
                <a14:m>
                  <m:oMath xmlns:m="http://schemas.openxmlformats.org/officeDocument/2006/math">
                    <m:r>
                      <a:rPr lang="en-US" altLang="en-US" sz="2000" i="1">
                        <a:latin typeface="Cambria Math" panose="02040503050406030204" pitchFamily="18" charset="0"/>
                      </a:rPr>
                      <m:t>𝐶</m:t>
                    </m:r>
                    <m:r>
                      <a:rPr lang="en-US" altLang="en-US" sz="2000" i="1">
                        <a:latin typeface="Cambria Math" panose="02040503050406030204" pitchFamily="18" charset="0"/>
                      </a:rPr>
                      <m:t>&gt;0</m:t>
                    </m:r>
                  </m:oMath>
                </a14:m>
                <a:r>
                  <a:rPr lang="en-US" altLang="en-US" sz="2000" dirty="0"/>
                  <a:t> and </a:t>
                </a:r>
                <a14:m>
                  <m:oMath xmlns:m="http://schemas.openxmlformats.org/officeDocument/2006/math">
                    <m:r>
                      <a:rPr lang="en-US" altLang="en-US" sz="2000" i="1">
                        <a:latin typeface="Cambria Math" panose="02040503050406030204" pitchFamily="18" charset="0"/>
                      </a:rPr>
                      <m:t>𝑁</m:t>
                    </m:r>
                  </m:oMath>
                </a14:m>
                <a:r>
                  <a:rPr lang="en-US" altLang="en-US" sz="2000" dirty="0"/>
                  <a:t> </a:t>
                </a:r>
                <a:r>
                  <a:rPr lang="en-US" altLang="en-US" sz="2000" dirty="0" smtClean="0"/>
                  <a:t>st</a:t>
                </a:r>
                <a:endParaRPr lang="en-US" altLang="en-US" sz="2000" dirty="0"/>
              </a:p>
              <a:p>
                <a:pPr marL="0" indent="0" algn="ctr" eaLnBrk="1" hangingPunct="1">
                  <a:buNone/>
                  <a:defRPr/>
                </a:pP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b="0" i="1" smtClean="0">
                        <a:latin typeface="Cambria Math" panose="02040503050406030204" pitchFamily="18" charset="0"/>
                      </a:rPr>
                      <m:t>≥</m:t>
                    </m:r>
                    <m:r>
                      <a:rPr lang="en-US" altLang="en-US" sz="2000" i="1">
                        <a:latin typeface="Cambria Math" panose="02040503050406030204" pitchFamily="18" charset="0"/>
                      </a:rPr>
                      <m:t>𝐶𝑔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oMath>
                </a14:m>
                <a:r>
                  <a:rPr lang="en-US" altLang="en-US" sz="2000" dirty="0"/>
                  <a:t> for all </a:t>
                </a:r>
                <a14:m>
                  <m:oMath xmlns:m="http://schemas.openxmlformats.org/officeDocument/2006/math">
                    <m:r>
                      <a:rPr lang="en-US" altLang="en-US" sz="2000" i="1">
                        <a:latin typeface="Cambria Math" panose="02040503050406030204" pitchFamily="18" charset="0"/>
                      </a:rPr>
                      <m:t>𝑛</m:t>
                    </m:r>
                    <m:r>
                      <a:rPr lang="en-US" altLang="en-US" sz="2000" i="1">
                        <a:latin typeface="Cambria Math" panose="02040503050406030204" pitchFamily="18" charset="0"/>
                      </a:rPr>
                      <m:t>&gt;</m:t>
                    </m:r>
                    <m:r>
                      <a:rPr lang="en-US" altLang="en-US" sz="2000" i="1">
                        <a:latin typeface="Cambria Math" panose="02040503050406030204" pitchFamily="18" charset="0"/>
                      </a:rPr>
                      <m:t>𝑁</m:t>
                    </m:r>
                  </m:oMath>
                </a14:m>
                <a:endParaRPr lang="en-US" altLang="en-US" sz="2000" dirty="0"/>
              </a:p>
              <a:p>
                <a:pPr marL="0" indent="0" eaLnBrk="1" hangingPunct="1">
                  <a:buNone/>
                  <a:defRPr/>
                </a:pPr>
                <a:endParaRPr lang="en-US" altLang="en-US" sz="2000" dirty="0" smtClean="0">
                  <a:solidFill>
                    <a:schemeClr val="tx1"/>
                  </a:solidFill>
                </a:endParaRPr>
              </a:p>
              <a:p>
                <a:pPr eaLnBrk="1" hangingPunct="1">
                  <a:defRPr/>
                </a:pP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Θ</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if </a:t>
                </a: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O</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smtClean="0"/>
                  <a:t> and </a:t>
                </a: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Ω</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smtClean="0"/>
                  <a:t>, namely</a:t>
                </a:r>
              </a:p>
              <a:p>
                <a:pPr marL="0" indent="0" eaLnBrk="1" hangingPunct="1">
                  <a:buNone/>
                  <a:defRPr/>
                </a:pPr>
                <a:r>
                  <a:rPr lang="en-US" altLang="en-US" sz="2000" dirty="0" smtClean="0"/>
                  <a:t>There </a:t>
                </a:r>
                <a:r>
                  <a:rPr lang="en-US" altLang="en-US" sz="2000" dirty="0"/>
                  <a:t>is a constant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2</m:t>
                        </m:r>
                      </m:sub>
                    </m:sSub>
                    <m:r>
                      <a:rPr lang="en-US" altLang="en-US" sz="2000" i="1">
                        <a:latin typeface="Cambria Math" panose="02040503050406030204" pitchFamily="18" charset="0"/>
                      </a:rPr>
                      <m:t>&gt;0</m:t>
                    </m:r>
                  </m:oMath>
                </a14:m>
                <a:r>
                  <a:rPr lang="en-US" altLang="en-US" sz="2000" dirty="0"/>
                  <a:t> and </a:t>
                </a:r>
                <a14:m>
                  <m:oMath xmlns:m="http://schemas.openxmlformats.org/officeDocument/2006/math">
                    <m:r>
                      <a:rPr lang="en-US" altLang="en-US" sz="2000" i="1">
                        <a:latin typeface="Cambria Math" panose="02040503050406030204" pitchFamily="18" charset="0"/>
                      </a:rPr>
                      <m:t>𝑁</m:t>
                    </m:r>
                  </m:oMath>
                </a14:m>
                <a:r>
                  <a:rPr lang="en-US" altLang="en-US" sz="2000" dirty="0"/>
                  <a:t> </a:t>
                </a:r>
                <a:r>
                  <a:rPr lang="en-US" altLang="en-US" sz="2000" dirty="0" smtClean="0"/>
                  <a:t>st</a:t>
                </a:r>
                <a:endParaRPr lang="en-US" altLang="en-US" sz="2000" dirty="0"/>
              </a:p>
              <a:p>
                <a:pPr marL="0" indent="0" algn="ctr" eaLnBrk="1" hangingPunct="1">
                  <a:buNone/>
                  <a:defRPr/>
                </a:pP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𝑔</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𝑛</m:t>
                    </m:r>
                    <m:r>
                      <a:rPr lang="en-US" altLang="en-US" sz="2000" b="0" i="1" smtClean="0">
                        <a:latin typeface="Cambria Math" panose="02040503050406030204" pitchFamily="18" charset="0"/>
                      </a:rPr>
                      <m:t>)≤</m:t>
                    </m:r>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2</m:t>
                        </m:r>
                      </m:sub>
                    </m:sSub>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oMath>
                </a14:m>
                <a:r>
                  <a:rPr lang="en-US" altLang="en-US" sz="2000" dirty="0"/>
                  <a:t> for all </a:t>
                </a:r>
                <a14:m>
                  <m:oMath xmlns:m="http://schemas.openxmlformats.org/officeDocument/2006/math">
                    <m:r>
                      <a:rPr lang="en-US" altLang="en-US" sz="2000" i="1">
                        <a:latin typeface="Cambria Math" panose="02040503050406030204" pitchFamily="18" charset="0"/>
                      </a:rPr>
                      <m:t>𝑛</m:t>
                    </m:r>
                    <m:r>
                      <a:rPr lang="en-US" altLang="en-US" sz="2000" i="1">
                        <a:latin typeface="Cambria Math" panose="02040503050406030204" pitchFamily="18" charset="0"/>
                      </a:rPr>
                      <m:t>&gt;</m:t>
                    </m:r>
                    <m:r>
                      <a:rPr lang="en-US" altLang="en-US" sz="2000" i="1">
                        <a:latin typeface="Cambria Math" panose="02040503050406030204" pitchFamily="18" charset="0"/>
                      </a:rPr>
                      <m:t>𝑁</m:t>
                    </m:r>
                  </m:oMath>
                </a14:m>
                <a:endParaRPr lang="en-US" altLang="en-US" sz="2000" dirty="0"/>
              </a:p>
              <a:p>
                <a:pPr marL="0" indent="0" eaLnBrk="1" hangingPunct="1">
                  <a:buNone/>
                  <a:defRPr/>
                </a:pPr>
                <a:endParaRPr lang="en-US" altLang="en-US" sz="2000" dirty="0">
                  <a:solidFill>
                    <a:schemeClr val="tx1"/>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09291"/>
                <a:ext cx="8686800" cy="5116873"/>
              </a:xfrm>
              <a:blipFill>
                <a:blip r:embed="rId3"/>
                <a:stretch>
                  <a:fillRect l="-702" t="-59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a:t>
            </a:fld>
            <a:endParaRPr lang="en-US" altLang="en-US" sz="140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6450120" y="121320"/>
              <a:ext cx="2640240" cy="1663920"/>
            </p14:xfrm>
          </p:contentPart>
        </mc:Choice>
        <mc:Fallback>
          <p:pic>
            <p:nvPicPr>
              <p:cNvPr id="2" name="Ink 1"/>
              <p:cNvPicPr/>
              <p:nvPr/>
            </p:nvPicPr>
            <p:blipFill>
              <a:blip r:embed="rId5"/>
              <a:stretch>
                <a:fillRect/>
              </a:stretch>
            </p:blipFill>
            <p:spPr>
              <a:xfrm>
                <a:off x="6440760" y="107640"/>
                <a:ext cx="2657160" cy="1687680"/>
              </a:xfrm>
              <a:prstGeom prst="rect">
                <a:avLst/>
              </a:prstGeom>
            </p:spPr>
          </p:pic>
        </mc:Fallback>
      </mc:AlternateContent>
    </p:spTree>
    <p:extLst>
      <p:ext uri="{BB962C8B-B14F-4D97-AF65-F5344CB8AC3E}">
        <p14:creationId xmlns:p14="http://schemas.microsoft.com/office/powerpoint/2010/main" val="164391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smtClean="0">
                <a:solidFill>
                  <a:srgbClr val="002060"/>
                </a:solidFill>
              </a:rPr>
              <a:t>Common Asymptotic Bounds</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57224"/>
                <a:ext cx="8229600" cy="4768940"/>
              </a:xfrm>
            </p:spPr>
            <p:txBody>
              <a:bodyPr/>
              <a:lstStyle/>
              <a:p>
                <a:pPr eaLnBrk="1" hangingPunct="1">
                  <a:defRPr/>
                </a:pPr>
                <a:r>
                  <a:rPr lang="en-US" altLang="en-US" sz="2400" dirty="0">
                    <a:solidFill>
                      <a:srgbClr val="0070C0"/>
                    </a:solidFill>
                  </a:rPr>
                  <a:t>Polynomials</a:t>
                </a:r>
                <a:r>
                  <a:rPr lang="en-US" altLang="en-US" sz="2400" dirty="0"/>
                  <a:t>:</a:t>
                </a:r>
              </a:p>
              <a:p>
                <a:pPr marL="0" indent="0" eaLnBrk="1" hangingPunct="1">
                  <a:buNone/>
                  <a:defRPr/>
                </a:pPr>
                <a:r>
                  <a:rPr lang="en-US" altLang="en-US" sz="2400" dirty="0"/>
                  <a:t>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0</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𝑑</m:t>
                        </m:r>
                      </m:sub>
                    </m:sSub>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𝑑</m:t>
                        </m:r>
                      </m:sup>
                    </m:sSup>
                  </m:oMath>
                </a14:m>
                <a:r>
                  <a:rPr lang="en-US" altLang="en-US" sz="2400" dirty="0"/>
                  <a:t> is </a:t>
                </a:r>
                <a14:m>
                  <m:oMath xmlns:m="http://schemas.openxmlformats.org/officeDocument/2006/math">
                    <m:r>
                      <a:rPr lang="en-US" altLang="en-US" sz="2400" b="0" i="1" smtClean="0">
                        <a:latin typeface="Cambria Math" panose="02040503050406030204" pitchFamily="18" charset="0"/>
                      </a:rPr>
                      <m:t>𝑂</m:t>
                    </m:r>
                    <m:d>
                      <m:dPr>
                        <m:ctrlPr>
                          <a:rPr lang="en-US" altLang="en-US" sz="2400" b="0" i="1" smtClean="0">
                            <a:latin typeface="Cambria Math" panose="02040503050406030204" pitchFamily="18" charset="0"/>
                          </a:rPr>
                        </m:ctrlPr>
                      </m:dPr>
                      <m:e>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𝑑</m:t>
                            </m:r>
                          </m:sup>
                        </m:sSup>
                      </m:e>
                    </m:d>
                  </m:oMath>
                </a14:m>
                <a:endParaRPr lang="en-US" altLang="en-US" sz="2400" dirty="0"/>
              </a:p>
              <a:p>
                <a:pPr marL="0" indent="0" eaLnBrk="1" hangingPunct="1">
                  <a:buNone/>
                  <a:defRPr/>
                </a:pPr>
                <a:endParaRPr lang="en-US" altLang="en-US" sz="2400" dirty="0"/>
              </a:p>
              <a:p>
                <a:pPr eaLnBrk="1" hangingPunct="1">
                  <a:defRPr/>
                </a:pPr>
                <a:r>
                  <a:rPr lang="en-US" altLang="en-US" sz="2400" dirty="0">
                    <a:solidFill>
                      <a:srgbClr val="0070C0"/>
                    </a:solidFill>
                  </a:rPr>
                  <a:t>Logarithms</a:t>
                </a:r>
                <a:r>
                  <a:rPr lang="en-US" altLang="en-US" sz="2400" dirty="0"/>
                  <a:t>: </a:t>
                </a:r>
              </a:p>
              <a:p>
                <a:pPr marL="0" indent="0" eaLnBrk="1" hangingPunct="1">
                  <a:buNone/>
                  <a:defRPr/>
                </a:pPr>
                <a:r>
                  <a:rPr lang="en-US" altLang="en-US" sz="2400" dirty="0"/>
                  <a:t>   </a:t>
                </a:r>
                <a14:m>
                  <m:oMath xmlns:m="http://schemas.openxmlformats.org/officeDocument/2006/math">
                    <m:func>
                      <m:funcPr>
                        <m:ctrlPr>
                          <a:rPr lang="en-US" altLang="en-US" sz="2400" b="0" i="1" smtClean="0">
                            <a:latin typeface="Cambria Math" panose="02040503050406030204" pitchFamily="18" charset="0"/>
                          </a:rPr>
                        </m:ctrlPr>
                      </m:funcPr>
                      <m:fName>
                        <m:sSub>
                          <m:sSubPr>
                            <m:ctrlPr>
                              <a:rPr lang="en-US" altLang="en-US" sz="2400" b="0" i="1" smtClean="0">
                                <a:latin typeface="Cambria Math" panose="02040503050406030204" pitchFamily="18" charset="0"/>
                              </a:rPr>
                            </m:ctrlPr>
                          </m:sSubPr>
                          <m:e>
                            <m:r>
                              <m:rPr>
                                <m:sty m:val="p"/>
                              </m:rPr>
                              <a:rPr lang="en-US" altLang="en-US" sz="2400" b="0" i="0" smtClean="0">
                                <a:latin typeface="Cambria Math" panose="02040503050406030204" pitchFamily="18" charset="0"/>
                              </a:rPr>
                              <m:t>log</m:t>
                            </m:r>
                          </m:e>
                          <m:sub>
                            <m:r>
                              <a:rPr lang="en-US" altLang="en-US" sz="2400" b="0" i="1" smtClean="0">
                                <a:latin typeface="Cambria Math" panose="02040503050406030204" pitchFamily="18" charset="0"/>
                              </a:rPr>
                              <m:t>𝑎</m:t>
                            </m:r>
                          </m:sub>
                        </m:sSub>
                      </m:fName>
                      <m:e>
                        <m:r>
                          <a:rPr lang="en-US" altLang="en-US" sz="2400" b="0" i="1" smtClean="0">
                            <a:latin typeface="Cambria Math" panose="02040503050406030204" pitchFamily="18" charset="0"/>
                          </a:rPr>
                          <m:t>𝑛</m:t>
                        </m:r>
                      </m:e>
                    </m:func>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func>
                      <m:funcPr>
                        <m:ctrlPr>
                          <a:rPr lang="en-US" altLang="en-US" sz="2400" b="0" i="1" smtClean="0">
                            <a:latin typeface="Cambria Math" panose="02040503050406030204" pitchFamily="18" charset="0"/>
                          </a:rPr>
                        </m:ctrlPr>
                      </m:funcPr>
                      <m:fName>
                        <m:sSub>
                          <m:sSubPr>
                            <m:ctrlPr>
                              <a:rPr lang="en-US" altLang="en-US" sz="2400" b="0" i="1" smtClean="0">
                                <a:latin typeface="Cambria Math" panose="02040503050406030204" pitchFamily="18" charset="0"/>
                              </a:rPr>
                            </m:ctrlPr>
                          </m:sSubPr>
                          <m:e>
                            <m:r>
                              <m:rPr>
                                <m:sty m:val="p"/>
                              </m:rPr>
                              <a:rPr lang="en-US" altLang="en-US" sz="2400" b="0" i="0" smtClean="0">
                                <a:latin typeface="Cambria Math" panose="02040503050406030204" pitchFamily="18" charset="0"/>
                              </a:rPr>
                              <m:t>log</m:t>
                            </m:r>
                          </m:e>
                          <m:sub>
                            <m:r>
                              <a:rPr lang="en-US" altLang="en-US" sz="2400" b="0" i="1" smtClean="0">
                                <a:latin typeface="Cambria Math" panose="02040503050406030204" pitchFamily="18" charset="0"/>
                              </a:rPr>
                              <m:t>𝑏</m:t>
                            </m:r>
                          </m:sub>
                        </m:sSub>
                      </m:fName>
                      <m:e>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e>
                    </m:func>
                  </m:oMath>
                </a14:m>
                <a:r>
                  <a:rPr lang="en-US" altLang="en-US" sz="2400" dirty="0"/>
                  <a:t> for all constants </a:t>
                </a:r>
                <a14:m>
                  <m:oMath xmlns:m="http://schemas.openxmlformats.org/officeDocument/2006/math">
                    <m:r>
                      <a:rPr lang="en-US" altLang="en-US" sz="2400" b="0" i="1" smtClean="0">
                        <a:latin typeface="Cambria Math" panose="02040503050406030204" pitchFamily="18" charset="0"/>
                      </a:rPr>
                      <m:t>𝑎</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𝑏</m:t>
                    </m:r>
                    <m:r>
                      <a:rPr lang="en-US" altLang="en-US" sz="2400" b="0" i="1" smtClean="0">
                        <a:latin typeface="Cambria Math" panose="02040503050406030204" pitchFamily="18" charset="0"/>
                      </a:rPr>
                      <m:t>&gt;0</m:t>
                    </m:r>
                  </m:oMath>
                </a14:m>
                <a:endParaRPr lang="en-US" altLang="en-US" sz="2400" dirty="0"/>
              </a:p>
              <a:p>
                <a:pPr marL="0" indent="0" eaLnBrk="1" hangingPunct="1">
                  <a:buNone/>
                  <a:defRPr/>
                </a:pPr>
                <a:endParaRPr lang="en-US" altLang="en-US" sz="2400" dirty="0"/>
              </a:p>
              <a:p>
                <a:pPr eaLnBrk="1" hangingPunct="1">
                  <a:defRPr/>
                </a:pPr>
                <a:r>
                  <a:rPr lang="en-US" altLang="en-US" sz="2400" dirty="0">
                    <a:solidFill>
                      <a:srgbClr val="0070C0"/>
                    </a:solidFill>
                  </a:rPr>
                  <a:t>Logarithms</a:t>
                </a:r>
                <a:r>
                  <a:rPr lang="en-US" altLang="en-US" sz="2400" dirty="0"/>
                  <a:t>: log grows slower than every polynomial</a:t>
                </a:r>
              </a:p>
              <a:p>
                <a:pPr marL="0" indent="0" eaLnBrk="1" hangingPunct="1">
                  <a:buNone/>
                  <a:defRPr/>
                </a:pPr>
                <a:r>
                  <a:rPr lang="en-US" altLang="en-US" sz="2400" dirty="0"/>
                  <a:t>   For all </a:t>
                </a:r>
                <a14:m>
                  <m:oMath xmlns:m="http://schemas.openxmlformats.org/officeDocument/2006/math">
                    <m:r>
                      <a:rPr lang="en-US" altLang="en-US" sz="2400" b="0" i="1" smtClean="0">
                        <a:latin typeface="Cambria Math" panose="02040503050406030204" pitchFamily="18" charset="0"/>
                      </a:rPr>
                      <m:t>𝑥</m:t>
                    </m:r>
                    <m:r>
                      <a:rPr lang="en-US" altLang="en-US" sz="2400" b="0" i="1" smtClean="0">
                        <a:latin typeface="Cambria Math" panose="02040503050406030204" pitchFamily="18" charset="0"/>
                      </a:rPr>
                      <m:t>&gt;0</m:t>
                    </m:r>
                  </m:oMath>
                </a14:m>
                <a:r>
                  <a:rPr lang="en-US" altLang="en-US" sz="2400" dirty="0"/>
                  <a:t>, </a:t>
                </a:r>
                <a14:m>
                  <m:oMath xmlns:m="http://schemas.openxmlformats.org/officeDocument/2006/math">
                    <m:func>
                      <m:funcPr>
                        <m:ctrlPr>
                          <a:rPr lang="en-US" altLang="en-US" sz="2400" b="0" i="1" smtClean="0">
                            <a:latin typeface="Cambria Math" panose="02040503050406030204" pitchFamily="18" charset="0"/>
                          </a:rPr>
                        </m:ctrlPr>
                      </m:funcPr>
                      <m:fName>
                        <m:r>
                          <m:rPr>
                            <m:sty m:val="p"/>
                          </m:rPr>
                          <a:rPr lang="en-US" altLang="en-US" sz="2400" b="0" i="0" smtClean="0">
                            <a:latin typeface="Cambria Math" panose="02040503050406030204" pitchFamily="18" charset="0"/>
                          </a:rPr>
                          <m:t>log</m:t>
                        </m:r>
                      </m:fName>
                      <m:e>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𝑥</m:t>
                            </m:r>
                          </m:sup>
                        </m:sSup>
                        <m:r>
                          <a:rPr lang="en-US" altLang="en-US" sz="2400" b="0" i="1" smtClean="0">
                            <a:latin typeface="Cambria Math" panose="02040503050406030204" pitchFamily="18" charset="0"/>
                          </a:rPr>
                          <m:t>)</m:t>
                        </m:r>
                      </m:e>
                    </m:func>
                  </m:oMath>
                </a14:m>
                <a:endParaRPr lang="en-US" altLang="en-US" sz="2400" b="0" dirty="0"/>
              </a:p>
              <a:p>
                <a:pPr marL="0" indent="0" eaLnBrk="1" hangingPunct="1">
                  <a:buNone/>
                  <a:defRPr/>
                </a:pPr>
                <a:endParaRPr lang="en-US" altLang="en-US" sz="2400" dirty="0" smtClean="0"/>
              </a:p>
              <a:p>
                <a:pPr eaLnBrk="1" hangingPunct="1">
                  <a:defRPr/>
                </a:pPr>
                <a14:m>
                  <m:oMath xmlns:m="http://schemas.openxmlformats.org/officeDocument/2006/math">
                    <m:r>
                      <a:rPr lang="en-US" altLang="en-US" sz="2400" b="0" i="1" smtClean="0">
                        <a:latin typeface="Cambria Math" panose="02040503050406030204" pitchFamily="18" charset="0"/>
                      </a:rPr>
                      <m:t>𝑛</m:t>
                    </m:r>
                    <m:func>
                      <m:funcPr>
                        <m:ctrlPr>
                          <a:rPr lang="en-US" altLang="en-US" sz="2400" b="0" i="1" smtClean="0">
                            <a:latin typeface="Cambria Math" panose="02040503050406030204" pitchFamily="18" charset="0"/>
                          </a:rPr>
                        </m:ctrlPr>
                      </m:funcPr>
                      <m:fName>
                        <m:r>
                          <m:rPr>
                            <m:sty m:val="p"/>
                          </m:rPr>
                          <a:rPr lang="en-US" altLang="en-US" sz="2400" b="0" i="0" smtClean="0">
                            <a:latin typeface="Cambria Math" panose="02040503050406030204" pitchFamily="18" charset="0"/>
                          </a:rPr>
                          <m:t>log</m:t>
                        </m:r>
                      </m:fName>
                      <m:e>
                        <m:r>
                          <a:rPr lang="en-US" altLang="en-US" sz="2400" b="0" i="1" smtClean="0">
                            <a:latin typeface="Cambria Math" panose="02040503050406030204" pitchFamily="18" charset="0"/>
                          </a:rPr>
                          <m:t>𝑛</m:t>
                        </m:r>
                      </m:e>
                    </m:func>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d>
                      <m:dPr>
                        <m:ctrlPr>
                          <a:rPr lang="en-US" altLang="en-US" sz="2400" b="0" i="1" smtClean="0">
                            <a:latin typeface="Cambria Math" panose="02040503050406030204" pitchFamily="18" charset="0"/>
                          </a:rPr>
                        </m:ctrlPr>
                      </m:dPr>
                      <m:e>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1.01</m:t>
                            </m:r>
                          </m:sup>
                        </m:sSup>
                      </m:e>
                    </m:d>
                  </m:oMath>
                </a14:m>
                <a:endParaRPr lang="en-US" altLang="en-US" sz="2400" dirty="0"/>
              </a:p>
              <a:p>
                <a:pPr eaLnBrk="1" hangingPunct="1">
                  <a:defRPr/>
                </a:pPr>
                <a:endParaRPr lang="en-US" altLang="en-US" sz="2400" b="1" dirty="0">
                  <a:solidFill>
                    <a:srgbClr val="0033CC"/>
                  </a:solidFill>
                </a:endParaRPr>
              </a:p>
              <a:p>
                <a:pPr eaLnBrk="1" hangingPunct="1">
                  <a:defRPr/>
                </a:pPr>
                <a:endParaRPr 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1111" t="-895"/>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5</a:t>
            </a:fld>
            <a:endParaRPr lang="en-US" altLang="en-US" sz="140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650520" y="162360"/>
              <a:ext cx="8341920" cy="6559560"/>
            </p14:xfrm>
          </p:contentPart>
        </mc:Choice>
        <mc:Fallback>
          <p:pic>
            <p:nvPicPr>
              <p:cNvPr id="2" name="Ink 1"/>
              <p:cNvPicPr/>
              <p:nvPr/>
            </p:nvPicPr>
            <p:blipFill>
              <a:blip r:embed="rId5"/>
              <a:stretch>
                <a:fillRect/>
              </a:stretch>
            </p:blipFill>
            <p:spPr>
              <a:xfrm>
                <a:off x="636120" y="148680"/>
                <a:ext cx="8371440" cy="6588720"/>
              </a:xfrm>
              <a:prstGeom prst="rect">
                <a:avLst/>
              </a:prstGeom>
            </p:spPr>
          </p:pic>
        </mc:Fallback>
      </mc:AlternateContent>
    </p:spTree>
    <p:extLst>
      <p:ext uri="{BB962C8B-B14F-4D97-AF65-F5344CB8AC3E}">
        <p14:creationId xmlns:p14="http://schemas.microsoft.com/office/powerpoint/2010/main" val="70565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Running Time</a:t>
            </a:r>
          </a:p>
        </p:txBody>
      </p:sp>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400" dirty="0"/>
              <a:t> </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6</a:t>
            </a:fld>
            <a:endParaRPr lang="en-US" altLang="en-US" sz="1400">
              <a:latin typeface="Tahoma" panose="020B0604030504040204" pitchFamily="34" charset="0"/>
            </a:endParaRPr>
          </a:p>
        </p:txBody>
      </p:sp>
      <p:grpSp>
        <p:nvGrpSpPr>
          <p:cNvPr id="7" name="Group 6">
            <a:extLst>
              <a:ext uri="{FF2B5EF4-FFF2-40B4-BE49-F238E27FC236}">
                <a16:creationId xmlns:a16="http://schemas.microsoft.com/office/drawing/2014/main" id="{2D4BC44E-7D57-47F0-99BC-0FA8E9860CA8}"/>
              </a:ext>
            </a:extLst>
          </p:cNvPr>
          <p:cNvGrpSpPr/>
          <p:nvPr/>
        </p:nvGrpSpPr>
        <p:grpSpPr>
          <a:xfrm>
            <a:off x="56262" y="1802946"/>
            <a:ext cx="9031475" cy="4918529"/>
            <a:chOff x="576469" y="1893304"/>
            <a:chExt cx="7991061" cy="4351921"/>
          </a:xfrm>
        </p:grpSpPr>
        <p:pic>
          <p:nvPicPr>
            <p:cNvPr id="2" name="Picture 1">
              <a:extLst>
                <a:ext uri="{FF2B5EF4-FFF2-40B4-BE49-F238E27FC236}">
                  <a16:creationId xmlns:a16="http://schemas.microsoft.com/office/drawing/2014/main" id="{8D534BB9-45EB-4182-8E13-40E81A0FD1E5}"/>
                </a:ext>
              </a:extLst>
            </p:cNvPr>
            <p:cNvPicPr>
              <a:picLocks noChangeAspect="1"/>
            </p:cNvPicPr>
            <p:nvPr/>
          </p:nvPicPr>
          <p:blipFill>
            <a:blip r:embed="rId3"/>
            <a:stretch>
              <a:fillRect/>
            </a:stretch>
          </p:blipFill>
          <p:spPr>
            <a:xfrm>
              <a:off x="576469" y="1893304"/>
              <a:ext cx="7991061" cy="4351921"/>
            </a:xfrm>
            <a:prstGeom prst="rect">
              <a:avLst/>
            </a:prstGeom>
          </p:spPr>
        </p:pic>
        <p:cxnSp>
          <p:nvCxnSpPr>
            <p:cNvPr id="5" name="Straight Connector 4">
              <a:extLst>
                <a:ext uri="{FF2B5EF4-FFF2-40B4-BE49-F238E27FC236}">
                  <a16:creationId xmlns:a16="http://schemas.microsoft.com/office/drawing/2014/main" id="{5E623D2C-357B-44D6-87D2-2E1FC1982194}"/>
                </a:ext>
              </a:extLst>
            </p:cNvPr>
            <p:cNvCxnSpPr/>
            <p:nvPr/>
          </p:nvCxnSpPr>
          <p:spPr bwMode="auto">
            <a:xfrm flipH="1">
              <a:off x="6897756" y="5177654"/>
              <a:ext cx="1058517"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64BA37EA-F895-45E4-B1DA-DB0D243F80D7}"/>
                </a:ext>
              </a:extLst>
            </p:cNvPr>
            <p:cNvSpPr txBox="1"/>
            <p:nvPr/>
          </p:nvSpPr>
          <p:spPr>
            <a:xfrm>
              <a:off x="6828182" y="3915375"/>
              <a:ext cx="1518364" cy="307777"/>
            </a:xfrm>
            <a:prstGeom prst="rect">
              <a:avLst/>
            </a:prstGeom>
            <a:noFill/>
          </p:spPr>
          <p:txBody>
            <a:bodyPr wrap="none" rtlCol="0">
              <a:spAutoFit/>
            </a:bodyPr>
            <a:lstStyle/>
            <a:p>
              <a:r>
                <a:rPr lang="en-US" sz="1400" dirty="0">
                  <a:solidFill>
                    <a:srgbClr val="FF0000"/>
                  </a:solidFill>
                </a:rPr>
                <a:t>Stable matching!</a:t>
              </a:r>
            </a:p>
          </p:txBody>
        </p:sp>
      </p:grpSp>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D2168771-A581-460E-A1BB-73C1F10BC839}"/>
                  </a:ext>
                </a:extLst>
              </p:cNvPr>
              <p:cNvSpPr txBox="1">
                <a:spLocks noChangeArrowheads="1"/>
              </p:cNvSpPr>
              <p:nvPr/>
            </p:nvSpPr>
            <p:spPr>
              <a:xfrm>
                <a:off x="576469" y="943093"/>
                <a:ext cx="8229600" cy="530213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sz="2000" kern="0" dirty="0"/>
                  <a:t>An algorithm runs in polynomial time if </a:t>
                </a:r>
                <a14:m>
                  <m:oMath xmlns:m="http://schemas.openxmlformats.org/officeDocument/2006/math">
                    <m:r>
                      <a:rPr lang="en-US" sz="2000" b="0" i="1" kern="0" smtClean="0">
                        <a:latin typeface="Cambria Math" panose="02040503050406030204" pitchFamily="18" charset="0"/>
                      </a:rPr>
                      <m:t>𝑇</m:t>
                    </m:r>
                    <m:d>
                      <m:dPr>
                        <m:ctrlPr>
                          <a:rPr lang="en-US" sz="2000" b="0" i="1" kern="0" smtClean="0">
                            <a:latin typeface="Cambria Math" panose="02040503050406030204" pitchFamily="18" charset="0"/>
                          </a:rPr>
                        </m:ctrlPr>
                      </m:dPr>
                      <m:e>
                        <m:r>
                          <a:rPr lang="en-US" sz="2000" b="0" i="1" kern="0" smtClean="0">
                            <a:latin typeface="Cambria Math" panose="02040503050406030204" pitchFamily="18" charset="0"/>
                          </a:rPr>
                          <m:t>𝑛</m:t>
                        </m:r>
                      </m:e>
                    </m:d>
                    <m:r>
                      <a:rPr lang="en-US" sz="2000" b="0" i="1" kern="0" smtClean="0">
                        <a:latin typeface="Cambria Math" panose="02040503050406030204" pitchFamily="18" charset="0"/>
                      </a:rPr>
                      <m:t>=</m:t>
                    </m:r>
                    <m:sSup>
                      <m:sSupPr>
                        <m:ctrlPr>
                          <a:rPr lang="en-US" sz="2000" b="0" i="1" kern="0" smtClean="0">
                            <a:latin typeface="Cambria Math" panose="02040503050406030204" pitchFamily="18" charset="0"/>
                          </a:rPr>
                        </m:ctrlPr>
                      </m:sSupPr>
                      <m:e>
                        <m:r>
                          <a:rPr lang="en-US" sz="2000" b="0" i="1" kern="0" smtClean="0">
                            <a:latin typeface="Cambria Math" panose="02040503050406030204" pitchFamily="18" charset="0"/>
                          </a:rPr>
                          <m:t>𝑛</m:t>
                        </m:r>
                      </m:e>
                      <m:sup>
                        <m:r>
                          <a:rPr lang="en-US" sz="2000" b="0" i="1" kern="0" smtClean="0">
                            <a:latin typeface="Cambria Math" panose="02040503050406030204" pitchFamily="18" charset="0"/>
                          </a:rPr>
                          <m:t>𝑂</m:t>
                        </m:r>
                        <m:r>
                          <a:rPr lang="en-US" sz="2000" b="0" i="1" kern="0" smtClean="0">
                            <a:latin typeface="Cambria Math" panose="02040503050406030204" pitchFamily="18" charset="0"/>
                          </a:rPr>
                          <m:t>(1)</m:t>
                        </m:r>
                      </m:sup>
                    </m:sSup>
                  </m:oMath>
                </a14:m>
                <a:r>
                  <a:rPr lang="en-US" sz="2000" kern="0" dirty="0"/>
                  <a:t>.</a:t>
                </a:r>
              </a:p>
              <a:p>
                <a:pPr marL="0" indent="0" eaLnBrk="1" hangingPunct="1">
                  <a:buNone/>
                  <a:defRPr/>
                </a:pPr>
                <a:r>
                  <a:rPr lang="en-US" sz="2000" kern="0" dirty="0"/>
                  <a:t>Equivalently, </a:t>
                </a:r>
                <a14:m>
                  <m:oMath xmlns:m="http://schemas.openxmlformats.org/officeDocument/2006/math">
                    <m:r>
                      <a:rPr lang="en-US" sz="2000" b="0" i="1" kern="0" smtClean="0">
                        <a:latin typeface="Cambria Math" panose="02040503050406030204" pitchFamily="18" charset="0"/>
                      </a:rPr>
                      <m:t>𝑇</m:t>
                    </m:r>
                    <m:d>
                      <m:dPr>
                        <m:ctrlPr>
                          <a:rPr lang="en-US" sz="2000" b="0" i="1" kern="0" smtClean="0">
                            <a:latin typeface="Cambria Math" panose="02040503050406030204" pitchFamily="18" charset="0"/>
                          </a:rPr>
                        </m:ctrlPr>
                      </m:dPr>
                      <m:e>
                        <m:r>
                          <a:rPr lang="en-US" sz="2000" b="0" i="1" kern="0" smtClean="0">
                            <a:latin typeface="Cambria Math" panose="02040503050406030204" pitchFamily="18" charset="0"/>
                          </a:rPr>
                          <m:t>𝑛</m:t>
                        </m:r>
                      </m:e>
                    </m:d>
                    <m:r>
                      <a:rPr lang="en-US" sz="2000" b="0" i="1" kern="0" smtClean="0">
                        <a:latin typeface="Cambria Math" panose="02040503050406030204" pitchFamily="18" charset="0"/>
                      </a:rPr>
                      <m:t>=</m:t>
                    </m:r>
                    <m:r>
                      <a:rPr lang="en-US" sz="2000" b="0" i="1" kern="0" smtClean="0">
                        <a:latin typeface="Cambria Math" panose="02040503050406030204" pitchFamily="18" charset="0"/>
                      </a:rPr>
                      <m:t>𝑂</m:t>
                    </m:r>
                    <m:r>
                      <a:rPr lang="en-US" sz="2000" b="0" i="1" kern="0" smtClean="0">
                        <a:latin typeface="Cambria Math" panose="02040503050406030204" pitchFamily="18" charset="0"/>
                      </a:rPr>
                      <m:t>(</m:t>
                    </m:r>
                    <m:sSup>
                      <m:sSupPr>
                        <m:ctrlPr>
                          <a:rPr lang="en-US" sz="2000" b="0" i="1" kern="0" smtClean="0">
                            <a:latin typeface="Cambria Math" panose="02040503050406030204" pitchFamily="18" charset="0"/>
                          </a:rPr>
                        </m:ctrlPr>
                      </m:sSupPr>
                      <m:e>
                        <m:r>
                          <a:rPr lang="en-US" sz="2000" b="0" i="1" kern="0" smtClean="0">
                            <a:latin typeface="Cambria Math" panose="02040503050406030204" pitchFamily="18" charset="0"/>
                          </a:rPr>
                          <m:t>𝑛</m:t>
                        </m:r>
                      </m:e>
                      <m:sup>
                        <m:r>
                          <a:rPr lang="en-US" sz="2000" b="0" i="1" kern="0" smtClean="0">
                            <a:latin typeface="Cambria Math" panose="02040503050406030204" pitchFamily="18" charset="0"/>
                          </a:rPr>
                          <m:t>𝑑</m:t>
                        </m:r>
                      </m:sup>
                    </m:sSup>
                    <m:r>
                      <a:rPr lang="en-US" sz="2000" b="0" i="1" kern="0" smtClean="0">
                        <a:latin typeface="Cambria Math" panose="02040503050406030204" pitchFamily="18" charset="0"/>
                      </a:rPr>
                      <m:t>)</m:t>
                    </m:r>
                  </m:oMath>
                </a14:m>
                <a:r>
                  <a:rPr lang="en-US" sz="2000" kern="0" dirty="0"/>
                  <a:t> for some constant d.</a:t>
                </a:r>
              </a:p>
            </p:txBody>
          </p:sp>
        </mc:Choice>
        <mc:Fallback xmlns="">
          <p:sp>
            <p:nvSpPr>
              <p:cNvPr id="10" name="Rectangle 3">
                <a:extLst>
                  <a:ext uri="{FF2B5EF4-FFF2-40B4-BE49-F238E27FC236}">
                    <a16:creationId xmlns:a16="http://schemas.microsoft.com/office/drawing/2014/main" id="{D2168771-A581-460E-A1BB-73C1F10BC839}"/>
                  </a:ext>
                </a:extLst>
              </p:cNvPr>
              <p:cNvSpPr txBox="1">
                <a:spLocks noRot="1" noChangeAspect="1" noMove="1" noResize="1" noEditPoints="1" noAdjustHandles="1" noChangeArrowheads="1" noChangeShapeType="1" noTextEdit="1"/>
              </p:cNvSpPr>
              <p:nvPr/>
            </p:nvSpPr>
            <p:spPr>
              <a:xfrm>
                <a:off x="576469" y="943093"/>
                <a:ext cx="8229600" cy="5302131"/>
              </a:xfrm>
              <a:prstGeom prst="rect">
                <a:avLst/>
              </a:prstGeom>
              <a:blipFill>
                <a:blip r:embed="rId4"/>
                <a:stretch>
                  <a:fillRect l="-815" t="-34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860840" y="3540600"/>
              <a:ext cx="511920" cy="1334520"/>
            </p14:xfrm>
          </p:contentPart>
        </mc:Choice>
        <mc:Fallback>
          <p:pic>
            <p:nvPicPr>
              <p:cNvPr id="3" name="Ink 2"/>
              <p:cNvPicPr/>
              <p:nvPr/>
            </p:nvPicPr>
            <p:blipFill>
              <a:blip r:embed="rId6"/>
              <a:stretch>
                <a:fillRect/>
              </a:stretch>
            </p:blipFill>
            <p:spPr>
              <a:xfrm>
                <a:off x="1845360" y="3525120"/>
                <a:ext cx="543240" cy="1366200"/>
              </a:xfrm>
              <a:prstGeom prst="rect">
                <a:avLst/>
              </a:prstGeom>
            </p:spPr>
          </p:pic>
        </mc:Fallback>
      </mc:AlternateContent>
    </p:spTree>
    <p:extLst>
      <p:ext uri="{BB962C8B-B14F-4D97-AF65-F5344CB8AC3E}">
        <p14:creationId xmlns:p14="http://schemas.microsoft.com/office/powerpoint/2010/main" val="7542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27" descr="kleinberg_02T01">
            <a:extLst>
              <a:ext uri="{FF2B5EF4-FFF2-40B4-BE49-F238E27FC236}">
                <a16:creationId xmlns:a16="http://schemas.microsoft.com/office/drawing/2014/main" id="{4A8CDE3F-1098-47B0-A93C-CD7D269DD486}"/>
              </a:ext>
            </a:extLst>
          </p:cNvPr>
          <p:cNvPicPr preferRelativeResize="0">
            <a:picLocks noGrp="1" noChangeAspect="1" noChangeArrowheads="1"/>
          </p:cNvPicPr>
          <p:nvPr>
            <p:ph idx="1"/>
            <p:custDataLst>
              <p:tags r:id="rId1"/>
            </p:custDataLst>
          </p:nvPr>
        </p:nvPicPr>
        <p:blipFill rotWithShape="1">
          <a:blip r:embed="rId4">
            <a:extLst>
              <a:ext uri="{28A0092B-C50C-407E-A947-70E740481C1C}">
                <a14:useLocalDpi xmlns:a14="http://schemas.microsoft.com/office/drawing/2010/main" val="0"/>
              </a:ext>
            </a:extLst>
          </a:blip>
          <a:srcRect t="26058" r="-557"/>
          <a:stretch/>
        </p:blipFill>
        <p:spPr bwMode="auto">
          <a:xfrm>
            <a:off x="0" y="1722263"/>
            <a:ext cx="9164925" cy="30515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Why it matters?</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7</a:t>
            </a:fld>
            <a:endParaRPr lang="en-US" altLang="en-US" sz="1400">
              <a:latin typeface="Tahoma" panose="020B0604030504040204" pitchFamily="34" charset="0"/>
            </a:endParaRPr>
          </a:p>
        </p:txBody>
      </p:sp>
      <p:sp>
        <p:nvSpPr>
          <p:cNvPr id="3" name="TextBox 2">
            <a:extLst>
              <a:ext uri="{FF2B5EF4-FFF2-40B4-BE49-F238E27FC236}">
                <a16:creationId xmlns:a16="http://schemas.microsoft.com/office/drawing/2014/main" id="{12315CBB-E06B-46DD-9D07-BD9ECE687EA3}"/>
              </a:ext>
            </a:extLst>
          </p:cNvPr>
          <p:cNvSpPr txBox="1"/>
          <p:nvPr/>
        </p:nvSpPr>
        <p:spPr>
          <a:xfrm>
            <a:off x="282751" y="1322153"/>
            <a:ext cx="8304363" cy="400110"/>
          </a:xfrm>
          <a:prstGeom prst="rect">
            <a:avLst/>
          </a:prstGeom>
          <a:noFill/>
        </p:spPr>
        <p:txBody>
          <a:bodyPr wrap="square" rtlCol="0">
            <a:spAutoFit/>
          </a:bodyPr>
          <a:lstStyle/>
          <a:p>
            <a:pPr algn="l"/>
            <a:r>
              <a:rPr lang="en-US" dirty="0"/>
              <a:t>Suppose we can do 1 million operations per second.</a:t>
            </a:r>
          </a:p>
        </p:txBody>
      </p:sp>
      <p:sp>
        <p:nvSpPr>
          <p:cNvPr id="8" name="TextBox 7">
            <a:extLst>
              <a:ext uri="{FF2B5EF4-FFF2-40B4-BE49-F238E27FC236}">
                <a16:creationId xmlns:a16="http://schemas.microsoft.com/office/drawing/2014/main" id="{EE2CDD43-08D7-4EDB-93D2-5EE53F17E061}"/>
              </a:ext>
            </a:extLst>
          </p:cNvPr>
          <p:cNvSpPr txBox="1">
            <a:spLocks noChangeArrowheads="1"/>
          </p:cNvSpPr>
          <p:nvPr/>
        </p:nvSpPr>
        <p:spPr bwMode="auto">
          <a:xfrm>
            <a:off x="3005665" y="4643726"/>
            <a:ext cx="632028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Gill Sans" charset="0"/>
                <a:ea typeface="ＭＳ Ｐゴシック" charset="0"/>
                <a:cs typeface="ＭＳ Ｐゴシック" charset="0"/>
              </a:defRPr>
            </a:lvl1pPr>
            <a:lvl2pPr marL="742950" indent="-285750">
              <a:defRPr sz="2800">
                <a:solidFill>
                  <a:schemeClr val="tx1"/>
                </a:solidFill>
                <a:latin typeface="Gill Sans" charset="0"/>
                <a:ea typeface="ＭＳ Ｐゴシック" charset="0"/>
              </a:defRPr>
            </a:lvl2pPr>
            <a:lvl3pPr marL="1143000" indent="-228600">
              <a:defRPr sz="2800">
                <a:solidFill>
                  <a:schemeClr val="tx1"/>
                </a:solidFill>
                <a:latin typeface="Gill Sans" charset="0"/>
                <a:ea typeface="ＭＳ Ｐゴシック" charset="0"/>
              </a:defRPr>
            </a:lvl3pPr>
            <a:lvl4pPr marL="1600200" indent="-228600">
              <a:defRPr sz="2800">
                <a:solidFill>
                  <a:schemeClr val="tx1"/>
                </a:solidFill>
                <a:latin typeface="Gill Sans" charset="0"/>
                <a:ea typeface="ＭＳ Ｐゴシック" charset="0"/>
              </a:defRPr>
            </a:lvl4pPr>
            <a:lvl5pPr marL="2057400" indent="-228600">
              <a:defRPr sz="2800">
                <a:solidFill>
                  <a:schemeClr val="tx1"/>
                </a:solidFill>
                <a:latin typeface="Gill Sans" charset="0"/>
                <a:ea typeface="ＭＳ Ｐゴシック" charset="0"/>
              </a:defRPr>
            </a:lvl5pPr>
            <a:lvl6pPr marL="2514600" indent="-228600" eaLnBrk="0" fontAlgn="base" hangingPunct="0">
              <a:spcBef>
                <a:spcPct val="0"/>
              </a:spcBef>
              <a:spcAft>
                <a:spcPct val="0"/>
              </a:spcAft>
              <a:defRPr sz="2800">
                <a:solidFill>
                  <a:schemeClr val="tx1"/>
                </a:solidFill>
                <a:latin typeface="Gill Sans" charset="0"/>
                <a:ea typeface="ＭＳ Ｐゴシック" charset="0"/>
              </a:defRPr>
            </a:lvl6pPr>
            <a:lvl7pPr marL="2971800" indent="-228600" eaLnBrk="0" fontAlgn="base" hangingPunct="0">
              <a:spcBef>
                <a:spcPct val="0"/>
              </a:spcBef>
              <a:spcAft>
                <a:spcPct val="0"/>
              </a:spcAft>
              <a:defRPr sz="2800">
                <a:solidFill>
                  <a:schemeClr val="tx1"/>
                </a:solidFill>
                <a:latin typeface="Gill Sans" charset="0"/>
                <a:ea typeface="ＭＳ Ｐゴシック" charset="0"/>
              </a:defRPr>
            </a:lvl7pPr>
            <a:lvl8pPr marL="3429000" indent="-228600" eaLnBrk="0" fontAlgn="base" hangingPunct="0">
              <a:spcBef>
                <a:spcPct val="0"/>
              </a:spcBef>
              <a:spcAft>
                <a:spcPct val="0"/>
              </a:spcAft>
              <a:defRPr sz="2800">
                <a:solidFill>
                  <a:schemeClr val="tx1"/>
                </a:solidFill>
                <a:latin typeface="Gill Sans" charset="0"/>
                <a:ea typeface="ＭＳ Ｐゴシック" charset="0"/>
              </a:defRPr>
            </a:lvl8pPr>
            <a:lvl9pPr marL="3886200" indent="-228600" eaLnBrk="0" fontAlgn="base" hangingPunct="0">
              <a:spcBef>
                <a:spcPct val="0"/>
              </a:spcBef>
              <a:spcAft>
                <a:spcPct val="0"/>
              </a:spcAft>
              <a:defRPr sz="2800">
                <a:solidFill>
                  <a:schemeClr val="tx1"/>
                </a:solidFill>
                <a:latin typeface="Gill Sans" charset="0"/>
                <a:ea typeface="ＭＳ Ｐゴシック" charset="0"/>
              </a:defRPr>
            </a:lvl9pPr>
          </a:lstStyle>
          <a:p>
            <a:r>
              <a:rPr lang="en-US" sz="1800" dirty="0">
                <a:solidFill>
                  <a:srgbClr val="000090"/>
                </a:solidFill>
              </a:rPr>
              <a:t>not only get very big, but do so </a:t>
            </a:r>
            <a:r>
              <a:rPr lang="en-US" sz="1800" i="1" dirty="0">
                <a:solidFill>
                  <a:srgbClr val="000090"/>
                </a:solidFill>
              </a:rPr>
              <a:t>abruptly</a:t>
            </a:r>
            <a:r>
              <a:rPr lang="en-US" sz="1800" dirty="0">
                <a:solidFill>
                  <a:srgbClr val="000090"/>
                </a:solidFill>
              </a:rPr>
              <a:t>, which likely yields erratic performance on small  instances</a:t>
            </a:r>
          </a:p>
        </p:txBody>
      </p:sp>
      <p:sp>
        <p:nvSpPr>
          <p:cNvPr id="9" name="Right Brace 8">
            <a:extLst>
              <a:ext uri="{FF2B5EF4-FFF2-40B4-BE49-F238E27FC236}">
                <a16:creationId xmlns:a16="http://schemas.microsoft.com/office/drawing/2014/main" id="{3AAEDC2E-1B3F-4D46-A894-84080BA2DEC7}"/>
              </a:ext>
            </a:extLst>
          </p:cNvPr>
          <p:cNvSpPr/>
          <p:nvPr/>
        </p:nvSpPr>
        <p:spPr bwMode="auto">
          <a:xfrm rot="5400000">
            <a:off x="7319449" y="3052747"/>
            <a:ext cx="236535" cy="3017520"/>
          </a:xfrm>
          <a:prstGeom prst="rightBrace">
            <a:avLst>
              <a:gd name="adj1" fmla="val 47234"/>
              <a:gd name="adj2" fmla="val 50000"/>
            </a:avLst>
          </a:prstGeom>
          <a:noFill/>
          <a:ln w="2540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AD1FA09-7B1C-4BB2-8881-8CD8D7F08986}"/>
                  </a:ext>
                </a:extLst>
              </p:cNvPr>
              <p:cNvSpPr txBox="1"/>
              <p:nvPr/>
            </p:nvSpPr>
            <p:spPr>
              <a:xfrm>
                <a:off x="141961" y="5537123"/>
                <a:ext cx="5985509" cy="854914"/>
              </a:xfrm>
              <a:prstGeom prst="rect">
                <a:avLst/>
              </a:prstGeom>
              <a:noFill/>
            </p:spPr>
            <p:txBody>
              <a:bodyPr wrap="square" rtlCol="0">
                <a:spAutoFit/>
              </a:bodyPr>
              <a:lstStyle/>
              <a:p>
                <a:pPr algn="l"/>
                <a:r>
                  <a:rPr lang="en-US" sz="1600" dirty="0"/>
                  <a:t>Update: RTX 2080 </a:t>
                </a:r>
                <a:r>
                  <a:rPr lang="en-US" sz="1600" dirty="0" err="1"/>
                  <a:t>Ti</a:t>
                </a:r>
                <a:r>
                  <a:rPr lang="en-US" sz="1600" dirty="0"/>
                  <a:t> do 13.4 </a:t>
                </a:r>
                <a:r>
                  <a:rPr lang="en-US" sz="1600" dirty="0" err="1"/>
                  <a:t>Tflops</a:t>
                </a:r>
                <a:r>
                  <a:rPr lang="en-US" sz="1600" dirty="0"/>
                  <a:t>/sec (</a:t>
                </a:r>
                <a14:m>
                  <m:oMath xmlns:m="http://schemas.openxmlformats.org/officeDocument/2006/math">
                    <m:r>
                      <a:rPr lang="en-US" sz="1600" i="1">
                        <a:latin typeface="Cambria Math" panose="02040503050406030204" pitchFamily="18" charset="0"/>
                      </a:rPr>
                      <m:t>1</m:t>
                    </m:r>
                    <m:r>
                      <a:rPr lang="en-US" sz="1600" b="0" i="1" smtClean="0">
                        <a:latin typeface="Cambria Math" panose="02040503050406030204" pitchFamily="18" charset="0"/>
                      </a:rPr>
                      <m:t>.3×</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13</m:t>
                        </m:r>
                      </m:sup>
                    </m:sSup>
                  </m:oMath>
                </a14:m>
                <a:r>
                  <a:rPr lang="en-US" sz="1600" dirty="0"/>
                  <a:t>)</a:t>
                </a:r>
              </a:p>
              <a:p>
                <a:pPr algn="l"/>
                <a:r>
                  <a:rPr lang="en-US" sz="1600" dirty="0"/>
                  <a:t>It brings down the 31,710 years to 20 hour.</a:t>
                </a:r>
              </a:p>
              <a:p>
                <a:pPr algn="l"/>
                <a:r>
                  <a:rPr lang="en-US" sz="1600" dirty="0"/>
                  <a:t>However,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100</m:t>
                        </m:r>
                      </m:sup>
                    </m:sSup>
                  </m:oMath>
                </a14:m>
                <a:r>
                  <a:rPr lang="en-US" sz="1600" dirty="0"/>
                  <a:t> operations still takes billions of years.</a:t>
                </a:r>
              </a:p>
            </p:txBody>
          </p:sp>
        </mc:Choice>
        <mc:Fallback xmlns="">
          <p:sp>
            <p:nvSpPr>
              <p:cNvPr id="2" name="TextBox 1">
                <a:extLst>
                  <a:ext uri="{FF2B5EF4-FFF2-40B4-BE49-F238E27FC236}">
                    <a16:creationId xmlns:a16="http://schemas.microsoft.com/office/drawing/2014/main" id="{8AD1FA09-7B1C-4BB2-8881-8CD8D7F08986}"/>
                  </a:ext>
                </a:extLst>
              </p:cNvPr>
              <p:cNvSpPr txBox="1">
                <a:spLocks noRot="1" noChangeAspect="1" noMove="1" noResize="1" noEditPoints="1" noAdjustHandles="1" noChangeArrowheads="1" noChangeShapeType="1" noTextEdit="1"/>
              </p:cNvSpPr>
              <p:nvPr/>
            </p:nvSpPr>
            <p:spPr>
              <a:xfrm>
                <a:off x="141961" y="5537123"/>
                <a:ext cx="5985509" cy="854914"/>
              </a:xfrm>
              <a:prstGeom prst="rect">
                <a:avLst/>
              </a:prstGeom>
              <a:blipFill>
                <a:blip r:embed="rId5"/>
                <a:stretch>
                  <a:fillRect l="-509" t="-2128" b="-4965"/>
                </a:stretch>
              </a:blipFill>
            </p:spPr>
            <p:txBody>
              <a:bodyPr/>
              <a:lstStyle/>
              <a:p>
                <a:r>
                  <a:rPr lang="en-US">
                    <a:noFill/>
                  </a:rPr>
                  <a:t> </a:t>
                </a:r>
              </a:p>
            </p:txBody>
          </p:sp>
        </mc:Fallback>
      </mc:AlternateContent>
      <p:pic>
        <p:nvPicPr>
          <p:cNvPr id="4" name="Picture 3"/>
          <p:cNvPicPr>
            <a:picLocks noChangeAspect="1"/>
          </p:cNvPicPr>
          <p:nvPr/>
        </p:nvPicPr>
        <p:blipFill>
          <a:blip r:embed="rId6"/>
          <a:stretch>
            <a:fillRect/>
          </a:stretch>
        </p:blipFill>
        <p:spPr>
          <a:xfrm>
            <a:off x="5747909" y="5634943"/>
            <a:ext cx="1964586" cy="707983"/>
          </a:xfrm>
          <a:prstGeom prst="rect">
            <a:avLst/>
          </a:prstGeom>
        </p:spPr>
      </p:pic>
    </p:spTree>
    <p:extLst>
      <p:ext uri="{BB962C8B-B14F-4D97-AF65-F5344CB8AC3E}">
        <p14:creationId xmlns:p14="http://schemas.microsoft.com/office/powerpoint/2010/main" val="41845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Why “Polynomial”?</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57224"/>
                <a:ext cx="8229600" cy="4768940"/>
              </a:xfrm>
            </p:spPr>
            <p:txBody>
              <a:bodyPr/>
              <a:lstStyle/>
              <a:p>
                <a:pPr marL="0" indent="0">
                  <a:buNone/>
                  <a:defRPr/>
                </a:pPr>
                <a:r>
                  <a:rPr lang="en-US" sz="2400" dirty="0"/>
                  <a:t>Point is not that </a:t>
                </a:r>
                <a14:m>
                  <m:oMath xmlns:m="http://schemas.openxmlformats.org/officeDocument/2006/math">
                    <m:r>
                      <a:rPr lang="en-US" sz="2400" i="1" dirty="0" smtClean="0">
                        <a:latin typeface="Cambria Math" panose="02040503050406030204" pitchFamily="18" charset="0"/>
                      </a:rPr>
                      <m:t>𝑛</m:t>
                    </m:r>
                    <m:r>
                      <a:rPr lang="en-US" sz="2400" i="1" baseline="30000" dirty="0">
                        <a:latin typeface="Cambria Math" panose="02040503050406030204" pitchFamily="18" charset="0"/>
                      </a:rPr>
                      <m:t>2000</m:t>
                    </m:r>
                  </m:oMath>
                </a14:m>
                <a:r>
                  <a:rPr lang="en-US" sz="2400" dirty="0"/>
                  <a:t> is a practical bound, or that the differences among </a:t>
                </a:r>
                <a14:m>
                  <m:oMath xmlns:m="http://schemas.openxmlformats.org/officeDocument/2006/math">
                    <m:r>
                      <a:rPr lang="en-US" sz="2400" i="1" dirty="0" smtClean="0">
                        <a:latin typeface="Cambria Math" panose="02040503050406030204" pitchFamily="18" charset="0"/>
                      </a:rPr>
                      <m:t>𝑛</m:t>
                    </m:r>
                  </m:oMath>
                </a14:m>
                <a:r>
                  <a:rPr lang="en-US" sz="2400" dirty="0"/>
                  <a:t> and </a:t>
                </a:r>
                <a14:m>
                  <m:oMath xmlns:m="http://schemas.openxmlformats.org/officeDocument/2006/math">
                    <m:r>
                      <a:rPr lang="en-US" sz="2400" i="1" dirty="0" smtClean="0">
                        <a:latin typeface="Cambria Math" panose="02040503050406030204" pitchFamily="18" charset="0"/>
                      </a:rPr>
                      <m:t>2</m:t>
                    </m:r>
                    <m:r>
                      <a:rPr lang="en-US" sz="2400" i="1" dirty="0" smtClean="0">
                        <a:latin typeface="Cambria Math" panose="02040503050406030204" pitchFamily="18" charset="0"/>
                      </a:rPr>
                      <m:t>𝑛</m:t>
                    </m:r>
                  </m:oMath>
                </a14:m>
                <a:r>
                  <a:rPr lang="en-US" sz="2400" dirty="0"/>
                  <a:t> and </a:t>
                </a:r>
                <a14:m>
                  <m:oMath xmlns:m="http://schemas.openxmlformats.org/officeDocument/2006/math">
                    <m:r>
                      <a:rPr lang="en-US" sz="2400" i="1" dirty="0" smtClean="0">
                        <a:latin typeface="Cambria Math" panose="02040503050406030204" pitchFamily="18" charset="0"/>
                      </a:rPr>
                      <m:t>𝑛</m:t>
                    </m:r>
                    <m:r>
                      <a:rPr lang="en-US" sz="2400" i="1" baseline="30000" dirty="0">
                        <a:latin typeface="Cambria Math" panose="02040503050406030204" pitchFamily="18" charset="0"/>
                      </a:rPr>
                      <m:t>2</m:t>
                    </m:r>
                  </m:oMath>
                </a14:m>
                <a:r>
                  <a:rPr lang="en-US" sz="2400" dirty="0"/>
                  <a:t> are negligible.</a:t>
                </a:r>
              </a:p>
              <a:p>
                <a:pPr marL="0" indent="0">
                  <a:buNone/>
                  <a:defRPr/>
                </a:pPr>
                <a:r>
                  <a:rPr lang="en-US" sz="2400" dirty="0"/>
                  <a:t>Rather, simple theoretical tools may not easily capture such differences, whereas exponentials are qualitatively different from polynomials, so more amenable to theoretical analysis.</a:t>
                </a:r>
              </a:p>
              <a:p>
                <a:pPr marL="0" indent="0">
                  <a:buNone/>
                  <a:defRPr/>
                </a:pPr>
                <a:endParaRPr lang="en-US" sz="2400" dirty="0"/>
              </a:p>
              <a:p>
                <a:pPr>
                  <a:defRPr/>
                </a:pPr>
                <a:r>
                  <a:rPr lang="en-US" sz="2400" dirty="0"/>
                  <a:t>“My problem is in P” is a starting point for a more detailed analysis</a:t>
                </a:r>
              </a:p>
              <a:p>
                <a:pPr>
                  <a:defRPr/>
                </a:pPr>
                <a:r>
                  <a:rPr lang="en-US" sz="2400" dirty="0"/>
                  <a:t>“My problem is not in P” may suggest that you need to shift to a more tractable variant</a:t>
                </a:r>
              </a:p>
              <a:p>
                <a:pPr marL="0" indent="0" eaLnBrk="1" hangingPunct="1">
                  <a:buNone/>
                  <a:defRPr/>
                </a:pPr>
                <a:endParaRPr 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1111" t="-895" r="-1778"/>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8</a:t>
            </a:fld>
            <a:endParaRPr lang="en-US" altLang="en-US" sz="140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8507160" y="5781600"/>
              <a:ext cx="199080" cy="196920"/>
            </p14:xfrm>
          </p:contentPart>
        </mc:Choice>
        <mc:Fallback>
          <p:pic>
            <p:nvPicPr>
              <p:cNvPr id="2" name="Ink 1"/>
              <p:cNvPicPr/>
              <p:nvPr/>
            </p:nvPicPr>
            <p:blipFill>
              <a:blip r:embed="rId5"/>
              <a:stretch>
                <a:fillRect/>
              </a:stretch>
            </p:blipFill>
            <p:spPr>
              <a:xfrm>
                <a:off x="8492400" y="5776560"/>
                <a:ext cx="227880" cy="213480"/>
              </a:xfrm>
              <a:prstGeom prst="rect">
                <a:avLst/>
              </a:prstGeom>
            </p:spPr>
          </p:pic>
        </mc:Fallback>
      </mc:AlternateContent>
    </p:spTree>
    <p:extLst>
      <p:ext uri="{BB962C8B-B14F-4D97-AF65-F5344CB8AC3E}">
        <p14:creationId xmlns:p14="http://schemas.microsoft.com/office/powerpoint/2010/main" val="2265616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smtClean="0">
                <a:solidFill>
                  <a:srgbClr val="002060"/>
                </a:solidFill>
              </a:rPr>
              <a:t>Other Complexities</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172529" y="966157"/>
                <a:ext cx="8919712" cy="5755318"/>
              </a:xfrm>
            </p:spPr>
            <p:txBody>
              <a:bodyPr/>
              <a:lstStyle/>
              <a:p>
                <a:pPr marL="0" indent="0" eaLnBrk="1" hangingPunct="1">
                  <a:buNone/>
                  <a:defRPr/>
                </a:pPr>
                <a:r>
                  <a:rPr lang="en-US" sz="2000" dirty="0" smtClean="0">
                    <a:solidFill>
                      <a:srgbClr val="0070C0"/>
                    </a:solidFill>
                  </a:rPr>
                  <a:t>Average </a:t>
                </a:r>
                <a:r>
                  <a:rPr lang="en-US" sz="2000" dirty="0">
                    <a:solidFill>
                      <a:srgbClr val="0070C0"/>
                    </a:solidFill>
                  </a:rPr>
                  <a:t>Case Complexity: </a:t>
                </a:r>
                <a:endParaRPr lang="en-US" sz="2000" dirty="0" smtClean="0">
                  <a:solidFill>
                    <a:srgbClr val="0070C0"/>
                  </a:solidFill>
                </a:endParaRPr>
              </a:p>
              <a:p>
                <a:pPr marL="0" indent="0" algn="ctr" eaLnBrk="1" hangingPunct="1">
                  <a:buNone/>
                  <a:defRPr/>
                </a:pPr>
                <a:r>
                  <a:rPr lang="en-US" altLang="en-US" sz="2000" b="1" dirty="0" err="1" smtClean="0">
                    <a:solidFill>
                      <a:srgbClr val="FF0000"/>
                    </a:solidFill>
                  </a:rPr>
                  <a:t>avg</a:t>
                </a:r>
                <a:r>
                  <a:rPr lang="en-US" altLang="en-US" sz="2000" dirty="0" smtClean="0"/>
                  <a:t> </a:t>
                </a:r>
                <a:r>
                  <a:rPr lang="en-US" altLang="en-US" sz="2000" dirty="0"/>
                  <a:t># steps algorithm </a:t>
                </a:r>
                <a:r>
                  <a:rPr lang="en-US" altLang="en-US" sz="2000" dirty="0" smtClean="0"/>
                  <a:t>takes</a:t>
                </a:r>
              </a:p>
              <a:p>
                <a:pPr marL="0" indent="0" algn="ctr" eaLnBrk="1" hangingPunct="1">
                  <a:buNone/>
                  <a:defRPr/>
                </a:pPr>
                <a:endParaRPr lang="en-US" sz="2000" dirty="0" smtClean="0">
                  <a:solidFill>
                    <a:srgbClr val="0070C0"/>
                  </a:solidFill>
                </a:endParaRPr>
              </a:p>
              <a:p>
                <a:pPr marL="0" indent="0" eaLnBrk="1" hangingPunct="1">
                  <a:buNone/>
                  <a:defRPr/>
                </a:pPr>
                <a:r>
                  <a:rPr lang="en-US" sz="2000" dirty="0" smtClean="0">
                    <a:solidFill>
                      <a:srgbClr val="0070C0"/>
                    </a:solidFill>
                  </a:rPr>
                  <a:t>Communication Complexity</a:t>
                </a:r>
                <a:r>
                  <a:rPr lang="en-US" sz="2000" dirty="0">
                    <a:solidFill>
                      <a:srgbClr val="0070C0"/>
                    </a:solidFill>
                  </a:rPr>
                  <a:t>: </a:t>
                </a:r>
              </a:p>
              <a:p>
                <a:pPr marL="0" indent="0" algn="ctr" eaLnBrk="1" hangingPunct="1">
                  <a:buNone/>
                  <a:defRPr/>
                </a:pPr>
                <a:r>
                  <a:rPr lang="en-US" altLang="en-US" sz="2000" b="1" dirty="0" smtClean="0">
                    <a:solidFill>
                      <a:srgbClr val="FF0000"/>
                    </a:solidFill>
                  </a:rPr>
                  <a:t>max</a:t>
                </a:r>
                <a:r>
                  <a:rPr lang="en-US" altLang="en-US" sz="2000" dirty="0" smtClean="0"/>
                  <a:t> </a:t>
                </a:r>
                <a:r>
                  <a:rPr lang="en-US" altLang="en-US" sz="2000" dirty="0"/>
                  <a:t># </a:t>
                </a:r>
                <a:r>
                  <a:rPr lang="en-US" altLang="en-US" sz="2000" dirty="0" smtClean="0"/>
                  <a:t>communication </a:t>
                </a:r>
                <a:r>
                  <a:rPr lang="en-US" altLang="en-US" sz="2000" dirty="0"/>
                  <a:t>algorithm </a:t>
                </a:r>
                <a:r>
                  <a:rPr lang="en-US" altLang="en-US" sz="2000" dirty="0" smtClean="0"/>
                  <a:t>send between servers </a:t>
                </a:r>
                <a:br>
                  <a:rPr lang="en-US" altLang="en-US" sz="2000" dirty="0" smtClean="0"/>
                </a:br>
                <a:endParaRPr lang="en-US" altLang="en-US" sz="2000" b="1" dirty="0">
                  <a:solidFill>
                    <a:srgbClr val="0033CC"/>
                  </a:solidFill>
                </a:endParaRPr>
              </a:p>
              <a:p>
                <a:pPr marL="0" indent="0" eaLnBrk="1" hangingPunct="1">
                  <a:buNone/>
                  <a:defRPr/>
                </a:pPr>
                <a:r>
                  <a:rPr lang="en-US" sz="2000" dirty="0" smtClean="0">
                    <a:solidFill>
                      <a:srgbClr val="0070C0"/>
                    </a:solidFill>
                  </a:rPr>
                  <a:t>Space </a:t>
                </a:r>
                <a:r>
                  <a:rPr lang="en-US" sz="2000" dirty="0">
                    <a:solidFill>
                      <a:srgbClr val="0070C0"/>
                    </a:solidFill>
                  </a:rPr>
                  <a:t>Complexity: </a:t>
                </a:r>
              </a:p>
              <a:p>
                <a:pPr marL="0" indent="0" algn="ctr" eaLnBrk="1" hangingPunct="1">
                  <a:buNone/>
                  <a:defRPr/>
                </a:pPr>
                <a:r>
                  <a:rPr lang="en-US" altLang="en-US" sz="2000" b="1" dirty="0">
                    <a:solidFill>
                      <a:srgbClr val="FF0000"/>
                    </a:solidFill>
                  </a:rPr>
                  <a:t>max</a:t>
                </a:r>
                <a:r>
                  <a:rPr lang="en-US" altLang="en-US" sz="2000" dirty="0"/>
                  <a:t> # </a:t>
                </a:r>
                <a:r>
                  <a:rPr lang="en-US" altLang="en-US" sz="2000" dirty="0" smtClean="0"/>
                  <a:t>space </a:t>
                </a:r>
                <a:r>
                  <a:rPr lang="en-US" altLang="en-US" sz="2000" dirty="0"/>
                  <a:t>algorithm </a:t>
                </a:r>
                <a:r>
                  <a:rPr lang="en-US" altLang="en-US" sz="2000" dirty="0" smtClean="0"/>
                  <a:t>needs</a:t>
                </a:r>
              </a:p>
              <a:p>
                <a:pPr marL="0" indent="0" algn="ctr" eaLnBrk="1" hangingPunct="1">
                  <a:buNone/>
                  <a:defRPr/>
                </a:pPr>
                <a:endParaRPr lang="en-US" sz="2000" dirty="0" smtClean="0">
                  <a:solidFill>
                    <a:srgbClr val="0070C0"/>
                  </a:solidFill>
                </a:endParaRPr>
              </a:p>
              <a:p>
                <a:pPr marL="0" indent="0" eaLnBrk="1" hangingPunct="1">
                  <a:buNone/>
                  <a:defRPr/>
                </a:pPr>
                <a:r>
                  <a:rPr lang="en-US" sz="2000" dirty="0" smtClean="0">
                    <a:solidFill>
                      <a:srgbClr val="0070C0"/>
                    </a:solidFill>
                  </a:rPr>
                  <a:t>Parallel </a:t>
                </a:r>
                <a:r>
                  <a:rPr lang="en-US" sz="2000" dirty="0">
                    <a:solidFill>
                      <a:srgbClr val="0070C0"/>
                    </a:solidFill>
                  </a:rPr>
                  <a:t>Complexity: </a:t>
                </a:r>
              </a:p>
              <a:p>
                <a:pPr marL="0" indent="0" algn="ctr" eaLnBrk="1" hangingPunct="1">
                  <a:buNone/>
                  <a:defRPr/>
                </a:pPr>
                <a:r>
                  <a:rPr lang="en-US" altLang="en-US" sz="2000" b="1" dirty="0">
                    <a:solidFill>
                      <a:srgbClr val="FF0000"/>
                    </a:solidFill>
                  </a:rPr>
                  <a:t>max</a:t>
                </a:r>
                <a:r>
                  <a:rPr lang="en-US" altLang="en-US" sz="2000" dirty="0"/>
                  <a:t> </a:t>
                </a:r>
                <a:r>
                  <a:rPr lang="en-US" altLang="en-US" sz="2000" dirty="0" smtClean="0"/>
                  <a:t>length </a:t>
                </a:r>
                <a:r>
                  <a:rPr lang="en-US" altLang="en-US" sz="2000" dirty="0"/>
                  <a:t>of the longest series of operations that have to be performed sequentially due to data </a:t>
                </a:r>
                <a:r>
                  <a:rPr lang="en-US" altLang="en-US" sz="2000" dirty="0" smtClean="0"/>
                  <a:t>dependencies</a:t>
                </a:r>
                <a:endParaRPr lang="en-US" sz="2000" dirty="0">
                  <a:solidFill>
                    <a:srgbClr val="0070C0"/>
                  </a:solidFill>
                </a:endParaRPr>
              </a:p>
              <a:p>
                <a:pPr marL="0" indent="0" eaLnBrk="1" hangingPunct="1">
                  <a:buNone/>
                  <a:defRPr/>
                </a:pPr>
                <a:endParaRPr lang="en-US" sz="2000" dirty="0" smtClean="0"/>
              </a:p>
              <a:p>
                <a:pPr marL="0" indent="0" eaLnBrk="1" hangingPunct="1">
                  <a:buNone/>
                  <a:defRPr/>
                </a:pPr>
                <a:r>
                  <a:rPr lang="en-US" sz="2000" dirty="0" smtClean="0">
                    <a:solidFill>
                      <a:srgbClr val="0070C0"/>
                    </a:solidFill>
                  </a:rPr>
                  <a:t>Energy </a:t>
                </a:r>
                <a:r>
                  <a:rPr lang="en-US" sz="2000" dirty="0">
                    <a:solidFill>
                      <a:srgbClr val="0070C0"/>
                    </a:solidFill>
                  </a:rPr>
                  <a:t>Complexity: </a:t>
                </a:r>
                <a14:m>
                  <m:oMath xmlns:m="http://schemas.openxmlformats.org/officeDocument/2006/math">
                    <m:r>
                      <a:rPr lang="en-US" sz="2000" b="0" i="1" smtClean="0">
                        <a:solidFill>
                          <a:schemeClr val="tx1"/>
                        </a:solidFill>
                        <a:latin typeface="Cambria Math" panose="02040503050406030204" pitchFamily="18" charset="0"/>
                      </a:rPr>
                      <m:t>⋯</m:t>
                    </m:r>
                  </m:oMath>
                </a14:m>
                <a:endParaRPr lang="en-US" sz="2000" dirty="0"/>
              </a:p>
              <a:p>
                <a:pPr marL="0" indent="0" eaLnBrk="1" hangingPunct="1">
                  <a:buNone/>
                  <a:defRPr/>
                </a:pPr>
                <a:r>
                  <a:rPr lang="en-US" sz="2000" dirty="0" err="1"/>
                  <a:t>Landauer's</a:t>
                </a:r>
                <a:r>
                  <a:rPr lang="en-US" sz="2000" dirty="0"/>
                  <a:t> </a:t>
                </a:r>
                <a:r>
                  <a:rPr lang="en-US" sz="2000" dirty="0" smtClean="0"/>
                  <a:t>principle: Take at least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−21</m:t>
                        </m:r>
                      </m:sup>
                    </m:sSup>
                  </m:oMath>
                </a14:m>
                <a:r>
                  <a:rPr lang="en-US" sz="2000" dirty="0" smtClean="0"/>
                  <a:t> J </a:t>
                </a:r>
                <a:r>
                  <a:rPr lang="en-US" sz="2000" dirty="0"/>
                  <a:t>to </a:t>
                </a:r>
                <a:r>
                  <a:rPr lang="en-US" sz="2000" dirty="0" smtClean="0"/>
                  <a:t>erase a bit in room temp.</a:t>
                </a:r>
              </a:p>
              <a:p>
                <a:pPr marL="0" indent="0" eaLnBrk="1" hangingPunct="1">
                  <a:buNone/>
                  <a:defRPr/>
                </a:pPr>
                <a:r>
                  <a:rPr lang="en-US" sz="2000" dirty="0" smtClean="0"/>
                  <a:t>(Current specialized hardware takes around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−15</m:t>
                        </m:r>
                      </m:sup>
                    </m:sSup>
                  </m:oMath>
                </a14:m>
                <a:r>
                  <a:rPr lang="en-US" sz="2000" dirty="0" smtClean="0"/>
                  <a:t> J.)</a:t>
                </a:r>
                <a:endParaRPr lang="en-US" sz="2000" dirty="0"/>
              </a:p>
              <a:p>
                <a:pPr marL="0" indent="0" eaLnBrk="1" hangingPunct="1">
                  <a:buNone/>
                  <a:defRPr/>
                </a:pPr>
                <a:endParaRPr lang="en-US" sz="20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172529" y="966157"/>
                <a:ext cx="8919712" cy="5755318"/>
              </a:xfrm>
              <a:blipFill>
                <a:blip r:embed="rId3"/>
                <a:stretch>
                  <a:fillRect l="-683" t="-423" b="-201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dirty="0">
              <a:latin typeface="Tahoma" panose="020B0604030504040204" pitchFamily="34" charset="0"/>
            </a:endParaRPr>
          </a:p>
        </p:txBody>
      </p:sp>
      <p:pic>
        <p:nvPicPr>
          <p:cNvPr id="6" name="Picture 5"/>
          <p:cNvPicPr>
            <a:picLocks noChangeAspect="1"/>
          </p:cNvPicPr>
          <p:nvPr/>
        </p:nvPicPr>
        <p:blipFill>
          <a:blip r:embed="rId4"/>
          <a:stretch>
            <a:fillRect/>
          </a:stretch>
        </p:blipFill>
        <p:spPr>
          <a:xfrm>
            <a:off x="8504433" y="40426"/>
            <a:ext cx="587808" cy="579971"/>
          </a:xfrm>
          <a:prstGeom prst="rect">
            <a:avLst/>
          </a:prstGeom>
        </p:spPr>
      </p:pic>
      <p:sp>
        <p:nvSpPr>
          <p:cNvPr id="7" name="TextBox 6"/>
          <p:cNvSpPr txBox="1"/>
          <p:nvPr/>
        </p:nvSpPr>
        <p:spPr>
          <a:xfrm>
            <a:off x="6800246" y="99578"/>
            <a:ext cx="1800290" cy="461665"/>
          </a:xfrm>
          <a:prstGeom prst="rect">
            <a:avLst/>
          </a:prstGeom>
          <a:noFill/>
        </p:spPr>
        <p:txBody>
          <a:bodyPr wrap="square" rtlCol="0">
            <a:spAutoFit/>
          </a:bodyPr>
          <a:lstStyle/>
          <a:p>
            <a:r>
              <a:rPr lang="en-US" sz="1200" dirty="0" smtClean="0"/>
              <a:t>This symbols means out of syllabus.</a:t>
            </a:r>
            <a:endParaRPr lang="en-US" sz="1200" dirty="0"/>
          </a:p>
        </p:txBody>
      </p:sp>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6786720" y="2387520"/>
              <a:ext cx="2177640" cy="4318560"/>
            </p14:xfrm>
          </p:contentPart>
        </mc:Choice>
        <mc:Fallback>
          <p:pic>
            <p:nvPicPr>
              <p:cNvPr id="2" name="Ink 1"/>
              <p:cNvPicPr/>
              <p:nvPr/>
            </p:nvPicPr>
            <p:blipFill>
              <a:blip r:embed="rId6"/>
              <a:stretch>
                <a:fillRect/>
              </a:stretch>
            </p:blipFill>
            <p:spPr>
              <a:xfrm>
                <a:off x="6775200" y="2374200"/>
                <a:ext cx="2200320" cy="4346640"/>
              </a:xfrm>
              <a:prstGeom prst="rect">
                <a:avLst/>
              </a:prstGeom>
            </p:spPr>
          </p:pic>
        </mc:Fallback>
      </mc:AlternateContent>
    </p:spTree>
    <p:extLst>
      <p:ext uri="{BB962C8B-B14F-4D97-AF65-F5344CB8AC3E}">
        <p14:creationId xmlns:p14="http://schemas.microsoft.com/office/powerpoint/2010/main" val="2599741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55243</TotalTime>
  <Words>979</Words>
  <Application>Microsoft Office PowerPoint</Application>
  <PresentationFormat>On-screen Show (4:3)</PresentationFormat>
  <Paragraphs>362</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Tahoma</vt:lpstr>
      <vt:lpstr>Comic Sans MS</vt:lpstr>
      <vt:lpstr>Osaka</vt:lpstr>
      <vt:lpstr>Cambria Math</vt:lpstr>
      <vt:lpstr>Arial Black</vt:lpstr>
      <vt:lpstr>Times New Roman</vt:lpstr>
      <vt:lpstr>Helvetica</vt:lpstr>
      <vt:lpstr>Arial</vt:lpstr>
      <vt:lpstr>Gill Sans</vt:lpstr>
      <vt:lpstr>ＭＳ Ｐゴシック</vt:lpstr>
      <vt:lpstr>Custom Design</vt:lpstr>
      <vt:lpstr>CSE 421:  Introduction to Algorithms</vt:lpstr>
      <vt:lpstr>Definition for Efficiency in this course</vt:lpstr>
      <vt:lpstr>Time Complexity on Worst Case Inputs</vt:lpstr>
      <vt:lpstr>O-Notation</vt:lpstr>
      <vt:lpstr>Common Asymptotic Bounds</vt:lpstr>
      <vt:lpstr>Running Time</vt:lpstr>
      <vt:lpstr>Why it matters?</vt:lpstr>
      <vt:lpstr>Why “Polynomial”?</vt:lpstr>
      <vt:lpstr>Other Complexities</vt:lpstr>
      <vt:lpstr>In Class Exercise</vt:lpstr>
      <vt:lpstr>CSE 421:  Introduction to Algorithms</vt:lpstr>
      <vt:lpstr>Graphs</vt:lpstr>
      <vt:lpstr>Undirected Graphs G=(V,E)</vt:lpstr>
      <vt:lpstr>Graphs don’t Live in Flat Land</vt:lpstr>
      <vt:lpstr>Directed Graphs</vt:lpstr>
      <vt:lpstr>Terminology</vt:lpstr>
      <vt:lpstr>Terminology (cont’d)</vt:lpstr>
      <vt:lpstr>Degree 1 vertices</vt:lpstr>
      <vt:lpstr>Trees and Induction</vt:lpstr>
      <vt:lpstr>Exercise: Degree Sum</vt:lpstr>
      <vt:lpstr>Exercise: Odd Degree Vertices</vt:lpstr>
      <vt:lpstr>#edges</vt:lpstr>
      <vt:lpstr>Sparse Graphs</vt:lpstr>
      <vt:lpstr>Storing Graphs (Internally in ALG)</vt:lpstr>
      <vt:lpstr>Storing Graphs (Internally in ALG)</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230</cp:revision>
  <cp:lastPrinted>2000-07-01T21:41:59Z</cp:lastPrinted>
  <dcterms:created xsi:type="dcterms:W3CDTF">1998-04-21T02:39:18Z</dcterms:created>
  <dcterms:modified xsi:type="dcterms:W3CDTF">2018-10-01T21:35:28Z</dcterms:modified>
</cp:coreProperties>
</file>