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8"/>
  </p:notesMasterIdLst>
  <p:handoutMasterIdLst>
    <p:handoutMasterId r:id="rId39"/>
  </p:handoutMasterIdLst>
  <p:sldIdLst>
    <p:sldId id="369" r:id="rId2"/>
    <p:sldId id="923" r:id="rId3"/>
    <p:sldId id="915" r:id="rId4"/>
    <p:sldId id="924" r:id="rId5"/>
    <p:sldId id="916" r:id="rId6"/>
    <p:sldId id="917" r:id="rId7"/>
    <p:sldId id="918" r:id="rId8"/>
    <p:sldId id="919" r:id="rId9"/>
    <p:sldId id="920" r:id="rId10"/>
    <p:sldId id="921" r:id="rId11"/>
    <p:sldId id="922" r:id="rId12"/>
    <p:sldId id="925" r:id="rId13"/>
    <p:sldId id="927" r:id="rId14"/>
    <p:sldId id="926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41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78683" autoAdjust="0"/>
  </p:normalViewPr>
  <p:slideViewPr>
    <p:cSldViewPr snapToGrid="0">
      <p:cViewPr varScale="1">
        <p:scale>
          <a:sx n="98" d="100"/>
          <a:sy n="98" d="100"/>
        </p:scale>
        <p:origin x="1896" y="9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1:33:07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12544 8799 1036 0,'-25'-18'92'0,"17"11"-73"16,-4-8-19-16,3 0 0 0,-3 1 203 0,0-1 37 16,-1-3 7-1,1 3 1-15,4 0-112 0,-1 1-24 0,-3-12-4 0,0 8 0 0,3 7-37 0,1 0-7 0,0 4-2 16,-4-1 0-16,-1 1-18 0,1 3-3 0,-5 4-1 15,1 11 0-15,-5 8-23 0,-7 10-5 0,-1 7 0 0,-4 19-1 16,-8 15-11-16,3 21 0 0,5 19 0 0,1 15 0 16,-1 3 0-16,0 29 0 0,-4 12 0 15,8 14 0-15,8 18-10 0,9-18 10 0,-1 33 0 0,13-3-9 16,9-12-5-16,7-10-1 0,9-41 0 0,8 3 0 16,4-24 30-16,12-12 5 0,13-11 2 0,8 0 0 15,4-11-22-15,-4-14 8 16,4-11-8-16,13-5 0 0,-5-10 14 0,5-11-2 0,4-7 0 0,3-4 0 15,-7-15 0-15,-1-7 0 0,-3-7 0 0,12-12 0 0,-9-10-1 16,-4-7-1-16,-3-16 0 0,7-10 0 0,-12-8 6 0,-4-10 0 16,5-8 1-16,-1-18 0 0,-8-15 10 0,-9-7 1 15,-11-8 1-15,-5-14 0 0,-12-15-1 0,-13 4-1 16,-8-33 0-16,-12-7 0 0,-12-4-11 0,-9-11-1 16,-12-8-1-16,-12-3 0 0,-5-7-14 0,-4 10 9 15,-8 1-9-15,1 11 8 0,-1 10-20 0,4 48-4 16,0 26 0-16,-8 4-1 0,12 18 5 0,-3 25 2 15,3 22 0-15,0 19 0 0,-4 14-1 0,-4 19 0 16,-4 18 0-16,0 15 0 0,-4 10 0 0,8 19 0 16,0 18 0-16,5 4 0 15,7 4-53-15,21-19-12 0,4 8-1 0,4 7-768 16,9 3-154-16</inkml:trace>
  <inkml:trace contextRef="#ctx0" brushRef="#br0" timeOffset="656.0874">12227 13120 460 0,'-21'0'20'0,"21"0"5"0,0 0-25 0,-4-4 0 15,-4-3 0-15,-1-4 0 0,1 0 370 0,4 0 69 16,0-7 13-16,-4-1 4 0,0-3-295 0,-1-7-58 16,1 3-12-16,4 1-3 0,-4-4-21 0,-1-1-5 15,-3-3-1-15,0 4 0 0,3 3-44 0,5 1-9 16,-8 3-8-16,4 0 12 0,0 3-4 0,-5 5-8 16,-3-1 12-16,-5 8-4 0,0 3 3 0,1 4 0 15,-5 4 0-15,0 7 0 0,-3 4-3 0,-1 10-8 16,4 8 12-16,-4 15-4 0,-4 7-8 0,0 11 0 0,9 14 0 0,3 23 0 15,9-1-10-15,7 8 10 0,10 0-13 16,11 11 5-16,9-15 8 0,8-4 0 0,8-6 0 16,8-5-8-16,5-21 8 0,8-8 0 0,8-11 0 0,8-11-8 15,-8-10 8-15,4-12 0 0,9-7 8 16,3-11-8-16,-3-7 25 0,-1-4 1 0,0-11 0 0,5-8 0 16,-9-2 33-16,-4-9 6 0,-8-3 2 0,4-7 0 15,-8-4-20-15,-4 0-4 0,-13-7-1 0,0-4 0 16,-12-4-18-16,-8-3-4 0,-12-4-1 0,-13-14 0 15,-9-1-9-15,-7-7-2 0,-5-3 0 0,-16-15 0 16,-12 0-48-16,-5-1-11 16,-12 1-1-16,-16 0-1 0,4 22 5 0,-9 25 2 15,-8 15 0-15,0 30 0 0,9 21 20 0,-5 26 4 0,-8 22 1 0,1 26 0 0,19 14 9 16,1 18 3-16,8 12 0 0,4 25 0 16,12-15-26-16,17-3-5 0,17-7 0 0,7-8-776 15,13-22-156-15</inkml:trace>
  <inkml:trace contextRef="#ctx0" brushRef="#br0" timeOffset="1312.1819">12367 17243 115 0,'0'0'10'0,"0"0"-10"16,-8-7 0-16,3 3 0 16,5 4 234-16,-12 0 45 0,0 0 9 0,-1 0 1 0,-3 0-47 0,-1 0-10 15,-3 4-1-15,-1-1-1 0,-8 1-50 0,5-4-9 16,-1 4-3-16,-4-1 0 0,4-3-70 0,1 4-14 15,-5 0-4-15,0-1 0 0,-4 1-27 0,4 0-5 16,-4 7-2-16,8-4 0 0,-3 4-30 0,3 3-7 16,0 5-1-16,5 6 0 0,3 5-8 0,1 14 0 15,-1 14 0-15,13 15 0 0,0 8 0 0,8 14 0 16,12 8 0-16,13 18 0 0,0-1 0 0,16-2 0 16,5-5 0-16,16 1 0 0,0-23 8 0,4-7 2 15,0-10 1-15,8-12 0 0,-4-18-1 0,9-15 0 16,-5-11 0-16,13-10 0 0,-9-12 1 0,5-11 0 15,-9-10 0-15,8-12 0 0,-11-3 3 0,-5-8 1 16,-5-14 0-16,6-8 0 0,-6-3 3 0,-7-7 1 16,-8-8 0-16,-1-4 0 0,-20 4-3 0,0-3 0 0,-13-4 0 15,-8-8 0-15,-8 4-4 0,-12 4-2 0,-17-4 0 16,-12-7 0-16,-8 11-10 0,-9-4 0 0,-16 0 0 0,-17-7 0 31,-4 18-40-31,-8 7-1 0,-16 12 0 0,-5 10 0 0,21 26-14 16,0 22-2-16,4 22-1 0,5 26 0 0,15 18-2 15,9 22-1-15,4 18 0 0,9 22 0 0,15-7-92 16,5 7-19-16,9 8-3 0,7-37-900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1:35:02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9507 8979 1893 0,'0'0'41'0,"0"0"9"0,0 0 2 0,0 0 2 0,0 0-43 0,0 0-11 0,0 0 0 0,0 0 0 16,9-4 131-16,-1 0 24 0,-8 4 5 0,0 0 0 16,0 0-37-16,0 0-8 0,4 0-2 0,-4 0 0 15,0 0-42-15,0 0-9 0,0 0-2 0,0 0 0 16,0 0-22-16,0 0-5 0,0 0-1 0,-8 4 0 16,-5 0-13-16,-3-1-3 0,-1 5-1 0,-7-5 0 15,-1 1-7-15,-4 0-8 0,0-4 11 0,-4 7-11 16,-4-7 10-16,0 0-10 0,0-4 8 0,-8-3-8 15,4 0 8-15,-1-4-8 0,-3-4 0 0,0-3 8 16,4-1 0-16,-1 1 0 0,1-8 0 0,-4 1 0 16,8-1-8-16,4 4 0 0,-4-3-10 0,8 3 10 0,-4 3 0 15,8 1-9-15,5 7 9 0,-1 4 0 0,5-1 0 16,3 5-10-16,1 3 10 0,8 3 0 0,-5 5-11 0,5 3 11 16,0 3-10-16,0 5 10 0,4 6 0 0,0 8 0 15,4 0-8-15,0 4 8 0,0 7 0 0,1 3 0 16,3 5 0-16,-4-1 0 0,4 0 0 0,-4 0 0 15,9 4 0-15,-1 0 0 0,-4 0 17 0,5 4-3 16,-5-1-1-16,4 12 0 0,-4-4-13 0,-3 7 0 16,3-7 0-16,-4 3 0 0,0-10 0 0,-4 0-12 15,0-4 3-15,4 0 0 0,-4-8 9 0,0-7 0 16,4-3 0-16,0-8 0 0,1 1 0 0,-1-5 0 16,4-6 0-16,-4-1 0 0,4-7 0 0,0-4 0 15,5-3-11-15,3-1 11 0,1-3-9 0,8-7 9 16,-1-4-8-16,5 0 8 0,-4-3 0 0,8-1 0 15,4-3 0-15,4 3-8 0,4-3 8 0,1 3 0 16,-1 4 0-16,4 0-8 0,-3 4 8 0,3-1 0 0,5 5 0 16,-1 3 0-16,-3-4 0 0,-1 4 0 0,9 0 0 15,0 0 0-15,-5 0 0 0,-8 0 0 0,1 0 0 0,-5-4 0 16,-8 1 0-16,0-1 0 0,-12-3 0 0,3-1 0 16,-7-3 11-16,-5 0-3 0,0-3 0 0,1-5 0 15,-9-2 13-15,4-9 3 0,-8-3 0 0,0-11 0 16,-8-11 20-16,4-3 5 0,0-8 1 0,0-7 0 15,-9-4-64-15,5 0-13 16,0-7-2-16,-5-4-1 0,5 7 30 0,0 4 0 0,-4 4-8 0,7 7 8 16,-3 15-24-16,0 14-3 15,0 4 0-15,-5 11 0 0,5 8-163 0,-4 14-33 0,-1 7-6 16,9 8-2-16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1:36:13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6788 10180 633 0,'0'0'56'0,"0"0"-44"0,0 0-12 0,0 0 0 0,0 0 231 0,0 0 44 16,0 0 9-16,0 0 1 0,0-8-102 0,-4 8-21 15,4 0-4-15,-4-7-1 0,0 0-32 0,-4 3-6 16,3 0-2-16,1 1 0 0,-4-1-49 0,4 0-9 16,-4 1-3-16,-1 3 0 0,-3-4-19 0,4 0-4 15,-4 4-1-15,-1 0 0 0,1-3-12 0,-5 3-4 16,1 0 0-16,-1 3 0 0,-7 1-4 0,-1 0-2 16,0 3 0-16,0 4 0 0,-3 4 0 0,3 3 0 15,4 4 0-15,-3 7 0 0,-1 1 5 0,0 2 1 16,5 5 0-16,3 3 0 0,1 4-5 0,7 4-1 15,1 0 0-15,8 6 0 0,4-2-2 0,4-1-8 16,9 0 12-16,4-3-4 0,-1-8 1 0,9-7 0 16,8 0 0-16,8-4 0 0,1-7 14 0,-1-3 2 15,0-1 1-15,5-11 0 0,-1 1-35 0,-3-8-7 0,-1-4-2 16,0-3 0-16,-4-8 18 0,1-7 11 0,-5 4-2 16,4-8 0-16,-8-7 0 0,0 0 0 0,-4-4 0 0,-5-10 0 15,-3 3 0-15,-9-11 0 0,1 0 0 0,-5-7 0 16,-8-4-19-16,-8 0-4 0,-5-7-1 0,-3 0 0 15,-9 7-24 1,5 0-5-16,-1 11 0 0,-4 0-1 0,-12 15 25 0,4 7 6 0,-4 11 1 16,-8 3 0-16,-1 16 13 0,1 10 0 0,-8 4 0 0,-9 15 0 15,-4 10-21-15,4 8-2 0,8 11 0 0,1 7 0 16,3-7-100-16,13 4-20 16,4-1-4-16</inkml:trace>
  <inkml:trace contextRef="#ctx0" brushRef="#br0" timeOffset="1015.4702">6776 12494 806 0,'0'0'17'0,"0"0"4"0,0 0 1 0,0 0 2 0,0 0-24 0,0 0 0 15,0 0 0-15,0 0 0 0,0 0 49 0,0 0 6 16,0 0 1-16,0 0 0 0,0 0 12 0,0 0 4 16,0 0 0-16,0 0 0 0,0 0-58 0,0 0-14 15,0 0 0-15,0 0 0 0,0 0 70 0,0 0 11 0,0 0 3 16,0 0 0-16,0-8 4 0,0 8 2 0,-4-3 0 16,4 3 0-16,0 0 2 0,-4-4 1 0,4 4 0 15,0 0 0-15,-9-4-14 0,9 4-3 0,0 0-1 0,0 0 0 16,-4-3-27-16,4 3-4 0,-4-8-2 0,4 8 0 15,0 0 18-15,0 0 3 0,-8-3 1 0,8 3 0 16,-4-4-30-16,4 4-6 0,-4-7 0 0,4 7-1 16,-9-4 8-16,5 1 1 0,0-1 1 0,-4 0 0 15,0-3-37-15,-1 7-18 0,5-7 2 0,-8 7 0 16,0-4 16-16,-1 0 0 0,1 4 8 0,-5 0-8 16,1 0 15-16,-1 0-3 0,1 0-1 0,-1 8 0 15,-3-1-11-15,-1 0 0 0,1 4 0 0,3 4 0 16,5 3 0-16,-5 8 0 0,1-1 0 0,-1 12 0 0,-3-4 10 15,7 11 0-15,1 0 0 0,0 3 0 0,3 8-10 16,5-3 0-16,4-1 9 0,9 4-9 0,-5-4 0 0,4-3-16 16,13-4 2-16,-1 0 1 0,-8-4 26 0,9-7 6 15,4-4 1-15,4 0 0 0,4-10-32 0,4-1-7 16,-4-7-1-16,8 0 0 0,-4-7 20 0,0-4 0 16,0-8 0-16,4-6 0 0,-4-5 0 0,0-3 0 15,9-3 0-15,-5-8 0 0,-12 4 48 0,0-8 12 16,0-7 4-16,-5 0 0 0,1-7-52 0,-9-4-12 15,-3-7 0-15,-5-8 0 0,-8 0 0 0,0-3 0 16,-12-4 0-16,-1-3 0 16,-7 7-48-16,-1 7-13 0,5 3-3 0,-5 5 0 0,-8 10 52 0,-4 15 12 15,-4 4 0-15,0 14 0 0,-8 8 0 0,-5 18 0 16,-3 15 0-16,-9 14 0 16,0 11-54-16,4 11-8 0,-3 8-2 0,3 14 0 15,13-7-128-15,8 4-27 0</inkml:trace>
  <inkml:trace contextRef="#ctx0" brushRef="#br0" timeOffset="3983.442">6772 16375 1404 0,'0'0'62'0,"0"0"13"16,0 0-60-16,0 4-15 0,-4 3 0 0,4-7 0 0,0 0 75 0,-5 4 12 16,5-4 2-16,0 0 1 0,-4-4 1 0,-4 0 0 15,8 4 0-15,-4-3 0 0,-4 3-21 0,8 0-4 16,0 0-1-16,-4 0 0 0,-1 0 2 0,-3 0 0 16,0-4 0-16,4 4 0 0,-4 4-4 0,-1-4-1 15,1 0 0-15,0 3 0 0,-4 1-11 0,3 0-3 16,-3-4 0-16,0 0 0 0,-1 3-16 0,-3-3-4 15,-1 4-1-15,1 0 0 0,3 3-10 0,-7-3-1 16,3 3-1-16,1 0 0 0,-1 1-5 0,5-1-1 0,4 4 0 16,-5 4 0-16,5-4-9 0,-4 3 0 0,-5 1 0 15,5 3 0-15,4 1 10 0,0 2-10 0,-9-2 12 16,5 3-12-16,-1 0 15 0,5-4-4 0,-4 8-1 0,3-1 0 16,1-3 0-16,4 8 0 0,4 3 0 0,4 3 0 15,0 4 1-15,9 4 0 0,3 0 0 0,9 0 0 16,-9 4-1-16,9-4 0 0,4 0 0 0,4-4 0 15,4-3-10-15,-4-8 10 0,4-3-10 0,4-4 10 16,-4-12-10-16,0 1 0 0,0 0 0 0,1-11 0 16,3 0 0-16,-4-7 0 0,8-4 0 0,-8-3 0 15,-4-12 8-15,4 0-8 0,5-7 0 0,-5-7 8 16,0 3 0-16,-8-3-8 0,-5-4 12 0,-3 0-4 0,-1-3 1 16,-11 3 0-16,-1-4 0 0,-4 0 0 0,-8 1-9 0,-4-4-12 15,-9-1 2-15,-3-3 1 0,-9 8 19 0,-4-1 4 16,4 1 1-16,-4-5 0 0,-12 5-24 0,3 3-5 15,-3 7-1-15,0 1 0 0,-5 6 15 0,1 8 0 16,-9 4 0-16,1 11 0 16,3 3-47-16,0 11-6 0,5 12-2 0,0 10 0 15,7 8-5-15,-3 7-2 0,4 10 0 0,4 5 0 16,8 3-178-16,8 1-36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1:41:14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5231 10132 460 0,'0'0'20'0,"0"0"5"0,0 0-25 0,0 0 0 31,0 0 0-31,0 0 0 0,0 0 277 0,0 0 51 0,0 0 9 0,0 0 3 0,0 0-211 0,0 0-41 16,0 0-9-16,0 0-2 0,0 0-45 0,0 0-8 15,0 0-3-15,0 0 0 0,0 0-21 0,0 0 8 16,0 0-8-16,0 0 0 0,0 0-15 0,8 0-7 15,-8 0-2-15,8 0 0 0,-4 0 37 0,5 0 7 16,-9 0 2-16,8 0 0 0,0 0-35 0,0 0-7 16,-8 0-2-16,9-4 0 0,-9 4 50 0,0 0 11 15,0 0 1-15,0 0 1 0,8 0 14 0,-8 0 2 16,8 0 1-16,-8 0 0 0,0 0 3 0,0 0 1 16,0 0 0-16,0 0 0 0,0 0-25 0,0 0-5 15,8-3 0-15,-4-1-1 0,5 0-21 0,-1 4-10 16,-8 0 10-16,8 0-10 0,5 0 0 0,-1 0 0 15,-4 0 0-15,4 0 0 0,5 0 0 0,-9 4 0 0,5-4 0 16,3 4 0-16,1-1 0 0,-1 1 0 0,-4 0 0 16,5-1 0-16,-1 1 0 0,1 3 0 0,-1 1 0 15,5-1 0-15,-1 0 0 0,1 1 0 0,-9-5 0 16,9 5 0-16,0-1 12 0,3 4-4 0,-3-4-8 0,0-3 12 16,-1 3-12-16,1-3 8 0,-1 0-8 0,1 3 0 15,0-3 8-15,3-1-8 0,1 1 0 0,-4 0 0 16,3-1 0-16,1 1 0 0,-4-4 0 0,3 4 0 15,-3-1 0-15,0 1-21 0,3 0 3 0,-3-1 1 16,4-3 32-16,-5 4 6 0,1-1 2 0,-1 5 0 0,5-5-37 16,0 1-7-16,0 0-2 0,-1 3 0 0,1 0 35 15,-4 1 8-15,3-1 0 0,1 4 1 0,0-4-21 16,-1 1 9-16,1-1-9 0,4 4 0 0,-4 0 10 0,4 0-10 16,-1 0 8-16,1 0-8 0,-4 0 8 0,0 0-8 15,-1-4 8-15,5 4-8 0,-8 0 8 0,4 0-8 16,-1 0 8-16,1 0-8 0,0 0 0 0,-1-4 8 15,1 4-8-15,0 0 0 0,0 0 26 0,-1-3 0 16,1 6 0-16,4-3 0 0,-4-3-40 0,4 3-8 16,-1-4-2-16,1 4 0 0,4 0 39 0,-4 0 7 15,0 0 2-15,0 0 0 0,0 4-35 0,-1-4-6 16,1 3-2-16,-4 1 0 0,4 3 31 0,-5-3 5 16,5 3 2-16,0-3 0 0,0 3-19 0,0 0 0 15,0-3-13-15,4 0 5 0,-5 3 8 0,1-3 0 16,0-1 0-16,4 1 8 0,4 3-8 0,-4-3 8 0,0 3-8 15,0 1 8-15,0-1-8 0,-4-7 0 0,0 3 0 16,4 1-8-16,-9 3 8 0,1-3 0 0,0 3 0 16,4-3 0-16,-5 0 0 0,1-1 0 0,0 5 0 0,4-5 0 15,-5 1 0-15,5 0 0 0,-8-1 0 0,4 1 0 16,-1-4 0-16,1 3 8 0,0-3-8 0,4 4 0 16,-5-4 0-16,5 0 0 0,0 0 0 0,0 0 0 15,-4 4 0-15,-1-1 0 0,5 1 0 0,-4 0 0 16,-5 3 0-16,5-3 0 0,-4-1 0 0,-1 1 0 15,1 3 0-15,0-3 8 0,3-1-8 0,1 1 0 16,0 3 0-16,-1-3 0 0,1 3 0 0,0-3 0 16,-5 3 0-16,5-3 9 0,-4 0 0 0,4 3 0 0,3-3-9 15,-3 3 0-15,0-3 9 0,0-1-9 0,-1 1 8 16,5 3-8-16,-4-3 8 0,0-1-8 0,-1 1 0 0,-3 0 9 16,4-1-9-16,-5 1 0 0,1 0-8 0,-1-1-9 15,1-3-2-15,0 4 0 0,-1 3 35 0,1-3 6 16,3 0 2-16,1 3 0 0,-4 0-39 0,4-3-7 15,-5-4-2-15,1 7 0 0,3-3 40 0,-3-1 8 16,-4-3 2-16,3 4 0 0,1-4-26 0,-1 0 0 16,-3-4 8-16,3 4-8 0,1 0 0 0,0 0 0 15,-1 0 0-15,1 0 8 0,-1 0-8 0,-3 0 0 16,3 0 9-16,1 4-9 0,-4-8 0 0,3 4 8 16,-3 0-8-16,-1 0 0 0,1-4 0 0,-1 4 0 15,1-3 0-15,-1 3 8 0,-4-4-8 0,5 4 0 16,-1-4 0-16,1 4 0 0,-5-3 0 0,5 3 0 15,-5 0 0-15,9 0 0 0,-9-4 0 0,4 4 0 0,5-4 0 16,-9 4 8-16,1 0 15 0,-1-3 3 0,1-1 1 16,3 4 0-1,5-4-43-15,-5 4-9 0,1-3-2 0,-1-1 0 0,1 0 27 0,3 0 0 0,-3 1 0 16,-1 3 0-16,1-4 0 0,-1 0 0 0,-4 4 0 0,5-3 0 16,-5 3 21-16,1-4 3 0,3 4 1 0,-4 0 0 15,1 0-25-15,-1-4 0 0,-4 4 0 0,5 4 0 16,3-8-13-16,-3 4-8 0,-5 0-2 0,0 0 0 15,4 0 23-15,1-3 0 0,-5 3 0 0,4 0 0 16,-3-4 16-16,3 4 5 0,0-4 1 0,-3 4 0 16,3-4-35-16,0 1-7 0,1-1-2 0,-1 0 0 15,0 1 22-15,-3-1 0 0,3 0 0 0,5-3 0 0,-5 3 0 16,0 1 0-16,1-1 0 0,-1 4 0 0,-8-7 0 16,8 7 0-16,1-4 0 0,3 4 8 0,-3-4-8 15,-1 1 0-15,-4-1 0 0,5 0 0 0,-1 1 0 0,0-1 0 16,1 4 0-16,-1-4 0 0,0 4 16 0,1-3 2 15,-1-1 0-15,0 0 0 0,1-3-29 0,-5 3-5 16,4 0-2-16,1 1 0 0,-5-1 18 0,4-3 0 16,1 3 0-16,-1 0 0 0,0 1 0 0,-3-1 0 15,-1 0 0-15,4 1 0 0,-3-1 0 0,3 0 0 16,-4 1 0-16,5-1 0 0,-1 0 0 0,-4 1 0 16,0 3 0-16,1-4 0 0,3 0 0 0,0 1 0 15,-3-1 0-15,-1 4 0 0,0-4 0 0,4 4 0 16,1-3 0-16,-5-1 0 0,0 0 0 0,5 4 8 15,3-3-8-15,-4-1 0 0,5 0 0 0,-1 0 8 16,-3 4-8-16,-5 0 0 0,4 0 15 0,5 0-3 0,-1 0-1 16,-3 0 0-16,-5 0-11 0,0 0-14 0,9-3 3 0,-5 3 1 15,0 0 10-15,5 0 0 16,-5 0 0-16,5 0 0 0,-1-4 0 0,1 8 0 0,-5-4 0 16,9 0 0-16,-5 3 0 0,1 1 0 0,-1-4 0 0,-4 3 0 15,5-3 0-15,-1 4 0 16,1 0 0-16,3-1 0 0,-7-6 0 0,3 6 0 0,5 1 0 0,-5-4 0 0,1 4 0 0,-1-1 0 15,5 1 0-15,-5-4 0 0,5 4 0 0,0-1 0 16,-1-3 0-16,1 4 0 0,-1-1 0 0,1-3 0 16,4 4 0-16,-5 0 0 0,-3-1 0 0,-1 1 0 15,5-4 0-15,-1 4 0 0,-3-4 0 0,-1 7 0 16,9-3 0-16,-4-1 0 0,-1 1 0 0,5 0 0 16,-4-1 0-16,-1 1 0 0,1 0 0 0,-1-1 0 15,1 1 0-15,-4-1 0 0,-1-3 0 0,5 0 0 16,-1 0 0-16,-3 0 0 0,3-3 0 0,1 3 0 15,-5 0 0-15,1 0 0 0,-5 0 0 0,9 0 0 16,4 0 0-16,-5 3 0 0,1 1 0 0,-5-4 0 16,9 4 0-16,-4-4 0 0,-1 0 0 0,5-1 0 0,-9 1 0 15,9 0 0-15,-4 4 0 0,3-4 0 0,-3 0 0 16,4 0 0-16,-5 0 0 0,5-4 0 0,-4 4 0 16,-1 0 0-16,1-3 0 0,-1 3 0 0,1-4 0 0,-4 4 0 15,-1-4 0-15,1 1 0 0,-1-1 0 0,0 0 8 16,5 4-8-16,-4-3 0 0,3-1 0 0,-3 0 0 15,3 4 0-15,1-3 0 0,-1 2 0 0,1-2 0 16,4-1 0-16,-5 4 0 0,1-4 0 0,0 4 0 16,-5-3 0-16,-4-1 0 0,9 0 0 0,-5 1 0 15,5-1 0-15,-4 0 0 0,3 1 0 0,1-1 0 16,-1 0 0-16,1 1 0 0,0-5 0 0,-1 5 0 0,-3-5 0 16,-1 8 0-16,1-3 0 0,3-1 0 0,-3-3 0 15,-1 3 0-15,1 4 0 0,-1-4 0 0,1 1 0 0,-1-1 0 16,5 0 0-16,-5 1 0 0,1-5 0 0,-1 1 0 15,5 7 0-15,3-4 0 0,1 0 0 0,0 1 0 16,4-1 0-16,-5 0 0 0,1 1 0 0,0-1 0 16,0 0 0-16,-1 4 0 0,5-3 0 0,-4-1 0 15,0 0 0-15,3 1 0 0,-3-1 0 0,0 0 0 16,0 1 0-16,-1-1 0 0,1 0 0 0,0 1 0 16,-1 3 0-16,1-4 0 0,-4 0 0 0,8 1 0 15,0-5 0-15,-1 5 0 0,1 3 0 0,4-4 0 16,0 0 0-16,-4 1 0 0,-4-1 0 0,-1 0 0 15,1-3 0-15,4 3 0 0,4 0 0 0,-8-3 0 16,3 0 0-16,-3 7 0 0,4-8 0 0,-4 5 0 16,-1-5 0-16,1 5 0 0,0-5 0 0,0 5 0 15,-1-1 0-15,1-3 8 0,4 3-8 0,0 0 0 0,-5 1 0 16,5-5 0-16,4 5 0 0,-8-1 0 0,4-3 0 0,-4 3 0 16,3-3 0-16,1 3 0 0,0-3 0 0,0 3 0 15,0-3 0-15,0-1 0 0,-1 5 0 0,1-1 0 16,0-3 0-16,-4 3 0 0,4 0 0 0,-5 1 0 15,5-1 0-15,-4 0 0 0,4 1 0 0,0-1 0 16,-1 0 0-16,1 1 0 0,4 2 0 0,-4 1 0 16,0-3 0-16,0-5 0 0,8 5 0 0,-4-1 0 15,4 0 0-15,-4 1 0 0,4-5 0 0,-4 5 0 16,0-5 0-16,0 5 0 0,-4-1 0 0,4 0 0 16,-4 1 0-16,-1-1 0 0,1 0 0 0,0-3 0 0,4 3 0 15,-4-3 0-15,4 3 0 0,0 1 0 0,-4-5 0 16,4 5 8-16,-5-5-8 0,5 1 0 0,0 3 0 15,4-3-15-15,-4 3 3 0,0-3 0 0,-4 3 12 0,4 1 16 16,0-5-3-16,-4 1-1 0,0 3-12 0,0 1 0 16,4-5 0-16,4 8 0 0,0-4 0 0,4 1 0 15,-4-1 0-15,0 4 0 0,8 0 0 0,1 0 0 16,-1 0 0-16,4 0 0 0,-3 0 0 0,-1 0 0 16,-4-4 0-16,1 4 0 0,-1 4 0 0,4-4 0 15,0 4 0-15,1-4 0 0,-5 0 0 0,0 3 8 16,4 1-8-16,5 3 0 0,-5-3 18 0,0 3 1 15,1-3 0-15,-5 3 0 0,0 0-19 0,0 4-11 16,-3 0 2-16,-1 0 0 0,8 4 9 0,0-4 0 16,5 4 8-16,-1-1-8 0,-8-3 0 0,5 4 8 15,-1-4-8-15,0 3 0 0,1 1 0 0,-1 0 0 0,-8-4 0 16,0 3 8-16,-4 1-8 0,0 0 0 0,0 3 0 16,4 0 8-16,-4 0-8 0,4 1 8 0,0 3-8 15,-4 0 8-15,4 0-8 0,-4 3 11 0,-4-3-11 0,0 4 12 16,0-4-4-16,-5 0 0 0,1 0 0 0,-4 0 0 15,3 0 0-15,-7-1-8 0,-1-2 12 0,-3-1-4 16,-1 0 0-16,0 1-8 0,1-1 12 0,-5-3-4 16,0-1-8-16,-4 1 8 0,5-1-8 0,-5 1 8 15,0 3-8-15,0-7 8 0,-4 4-8 0,4 0 8 16,-4-4-8-16,0 0 0 0,-4 0 0 0,0-1 8 16,0 1-8-16,0 0 10 0,-5-3-10 0,5 3 10 15,-4-4-10-15,0 4 0 0,-5-4 9 0,1 1-9 0,-4-1 8 16,-1 4-8-16,-3 0 8 0,-1 0-8 0,-4 0 0 15,1 3 9-15,-1-3-9 0,-4 4 0 0,4-4 9 0,-4 4-9 16,-4-1 0-16,5 5 9 0,-1-5-9 0,0 1 0 16,0-1 0-16,0 1 8 0,5-4-8 0,-5 4 0 15,4-4 0-15,0 3 0 0,-8-3 0 0,4 0 0 16,-8 0 0-16,0 0 0 0,0-4 12 0,0 1-4 16,4-1 0-16,0 0 0 0,0-3-8 0,-4 3-9 15,-4-3 9-15,4 3-13 0,0-7 13 0,0 4 0 16,0 0 0-16,4-1 0 0,-9 1 0 0,5 0 0 15,-4-1 0-15,-4 4 0 0,-5 1 0 0,1-5 0 16,8 5 0-16,-5-1 0 0,1-3 0 0,0 3 10 16,-5 0-10-16,9 1 8 0,4-1-8 0,-4 0 0 15,0 4 0-15,-9-7 0 0,5-1-8 0,-9 1 8 0,-3-4 0 16,3 4 0-16,5-4 0 0,-5 0 0 0,1 0 0 16,-1 0 0-16,0-4 0 0,1 4 0 0,-1-4 0 15,-3 4 0-15,-5-7 0 0,0 3 0 0,-4 4 0 0,4-7 0 16,1 0 0-16,-1 3 0 0,0-3 0 0,-4-1 0 15,-4 1 0-15,0 3 0 0,-8-3 0 0,-1 0 0 16,9-1 0-16,0 1 0 0,0 0 0 0,-4-1 0 16,0 5 0-16,-4-5 0 0,-5 1 0 0,1 0 0 15,-1-1 0-15,1 1 0 0,4-1 0 0,-1 1 0 16,-7 0 0-16,-1-1 0 0,-3 1 0 0,-5-4 0 16,4 0 0-16,-3 7 0 0,-5-3 0 0,0 3 0 0,-4 1 0 15,0-1 0-15,4 0 0 0,0 1 0 0,0 3 0 16,0 0 0-16,0-4 0 0,-4 4 0 0,-4-4 0 15,4 4 0-15,-4 0 0 0,4 0 0 0,-8-3 0 16,0 3 0-16,4-4 0 0,-1 4 0 16,1-4 0-16,0 1 0 0,0 3 0 0,-4-4 0 0,4-7 0 0,0 7 0 15,-1-3 0-15,1 3 0 0,0-7 0 0,-4 0 0 16,-9-3 11-16,5-1-11 0,-4 4 0 0,-5-4 0 16,0-3-8-16,1 3 8 0,7-3 0 0,-7 0 0 15,-1 3 0-15,1-3 0 0,3-1 0 0,-8 1 0 16,1 0 0-16,-5-1 0 0,4-3 0 0,0 4 0 15,1 0 0-15,-1-1 0 0,-8-3 0 0,4 0 0 16,0 0 0-16,-4 0 0 0,-16 0 0 0,12-3 0 16,12 3 0-16,-4-8 0 0,-8 5 0 0,0-1 0 15,0-3-8-15,0-4 8 0,4 0 0 0,0-4-8 16,-4 4 8-16,0-3 0 0,4 3 0 0,0-4 8 0,-4 0-8 16,-4-3 12-16,-1 0-12 0,1 3-10 0,-4-7 2 15,0 4 0-15,3-4 8 0,-3 4 0 0,0-1 0 0,-1-2 0 16,5-1 0-16,4 0 0 0,-8-4 0 15,8-3 0-15,-4-1-9 0,3 1 9 0,1-4-10 0,4 0 10 16,5-7 0-16,3 0 0 0,8-4 0 0,-3-4 10 16,3 1-10-16,1-12-17 0,-1 1 4 0,13-8 1 15,4 0 4-15,4-7 8 0,-8 3-13 0,8-7 5 16,13-3-4-16,-5-1 0 0,13-7 0 0,8-3 0 16,4-1 12-16,4 1 0 0,-8-12 0 0,8-3 0 15,0-4 0-15,9 0-8 0,-1-7 8 0,5-4-8 16,12-3 8-16,4-1-8 0,-4 1 8 0,4-4-8 0,12-4 8 15,1 0-10-15,7 0 10 0,1 0-10 0,8-3 1 16,4 0 0-16,0 3 0 0,8 4 0 16,4-1-14-16,9 5-2 0,0 3-1 15,3 4 0-15,9 3 14 0,4 5 4 0,5 6 0 0,-1 1 0 0,8 6 8 0,5 9-8 16,-1 2 8-16,1 5-8 0,4 3 8 0,-5 4-8 16,5 7 8-16,12 0-8 0,-8 4 8 0,8 7 0 15,8 0 0-15,-8 4 0 0,0 3 0 0,0 4 0 16,8 4 0-16,1 3-8 0,7 1 8 0,-3 6 0 15,3-3 0-15,1 8 0 0,3-1 0 0,-3 4 0 16,8 4 0-16,-5 3 0 0,1 4 8 0,4 0-8 16,-5 4 8-16,1 7-8 0,-1 0 0 0,1 4 0 0,4-1 0 15,0 1 0-15,-13 3 0 0,9-3 0 0,-5 4 8 16,5-5-8-16,-1 1 0 0,1 0 0 0,0-4 0 16,-5 0 0-16,5 3 0 0,0-3 0 0,12 0 0 0,4 0 0 31,12 4-29-31,-3 3-11 0,7 4-1 0,-24 11-1285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2:02:49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20457 4495 1267 0,'0'0'56'0,"0"0"12"0,-3 3-55 0,3-3-13 15,0 0 0-15,0 0 0 0,0 0 105 0,0 0 19 16,0 0 3-16,0 0 1 0,0 0-52 0,0 0-9 16,0 0-3-16,0 0 0 0,0 0 0 0,0 0 0 15,0 0 0-15,0 0 0 0,0 0 52 0,0 0 9 16,0 0 3-16,0 0 0 0,-3 5-103 0,3-5-25 16,0 0 0-16,0 3 0 0,-3 2 56 0,-3-2 7 15,0-1 1-15,-3 1 0 0,3-3-52 0,-3 0-12 0,-9 0 0 16,-6-3 0-16,-2 1 26 0,-7-1 2 15,-3-2 1-15,-11 0 0 0,-1 2-15 0,-9-2-3 0,-5-1-1 0,-13 4 0 16,4-4-10-16,-6 4 0 0,-7-4 0 0,-11 1-11 16,6-3 11-16,-3 3 0 0,-4 0 8 0,-11-3-8 15,6 2 10-15,0 1-2 0,-3 0-8 0,-16 0 12 16,13-1-12-16,-3 4 0 0,0-4-12 0,-12 1 12 16,6 0 12-16,0 5 10 0,-6-3 2 0,-9-2 0 15,18 2-44-15,-3-2-8 16,3 2-1-16,-7-2-1 0,22 0 30 0,0-1 0 0,3-4 0 0,2 2 0 15,16 0 0-15,0 0 0 0,2 0 0 0,4 3 0 16,8-1 9-16,10 1-1 0,8 2-8 0,3 1 12 0,7-1-1 16,8 1-1-16,6 4 0 0,6 1 0 0,0-1 0 0,6 1 0 15,0 2 0-15,9 1 0 0,0-1-20 16,3 6-4-16,3-1-1 0,0 6 0 0,0-3 15 16,3 6-12-16,-3-1 12 0,0 1-12 0,0 2 12 0,-3 3 0 15,-3 0 0-15,-3 5 0 0,0 0 0 0,-3 5 0 16,-3 6-8-16,0 2 8 0,-3 1 0 0,0 2 0 15,-2 2 0-15,2 9 0 0,-3 2 0 0,6 0 0 16,-3 3 0-16,3 0 0 0,3-6 0 0,0-2 0 16,3 0 0-16,0 0 0 0,6-3 0 0,0-5 0 15,0-5 0-15,3 2 0 0,0-4 0 0,0-4 0 16,0-2 0-16,3-1 0 0,-6-4 13 0,6-1 9 16,-3 1 2-16,0-1 0 15,0-2-24-15,0-3 0 0,-3-2 0 0,3-1 0 16,-1 1-47-16,1-3-13 0,0 0-4 0,3-6 0 15,0-2 43-15,3 0 8 0,0 0 1 0,6 0 1 0,0-3-4 0,6-5-1 16,5 3 0-16,4-6 0 16,0 1-16-16,6-6-4 0,11 0-1 0,7 0 0 0,-7 2 53 15,7-4 10-15,8 2 2 0,19-3 1 0,-4 1-29 0,6-1 0 16,1 1 0-16,20 4 0 0,-3-2 0 0,3 3 0 16,0 0 0-16,18 2 0 0,-9-2 0 0,0 5-8 0,1-3 8 0,17 3 0 15,-15 0 0-15,3 3 0 16,0-3 0-16,12 0 0 0,-21 2-23 0,3 1-1 0,3 0 0 15,9 2 0-15,-27-2 24 0,0-1 0 0,0 1 0 16,-23 2 0-16,-4-2 18 16,-5 0 8-16,-1-1 2 0,-8 3 0 0,-7-2-28 0,-5 0 0 0,-6-1 8 0,8 1-8 15,-11-3 30-15,-9 0 4 0,-7-3 1 0,-2 3 0 16,-9-2 5-16,-3-1 0 0,-3-2 1 0,-3-3 0 16,-3-3 37-16,-6-2 7 0,3-3 2 0,-6-5 0 15,0-5-70-15,0-1-17 0,6-5 0 0,-3-2 0 16,-2-8 35-16,-1-6 3 0,3-2 1 0,0-3 0 15,3-8-31-15,0-16-8 0,6-5 0 0,0-2 0 16,6 7-10-16,5 3-3 0,1 2-1 0,3-2 0 16,0 13-9-16,-3 6-1 0,3 7-1 0,-3 9 0 15,-6 7-167-15,0 11-34 16,2 5-6-16,-5 10-2 0</inkml:trace>
  <inkml:trace contextRef="#ctx0" brushRef="#br0" timeOffset="14022.4083">1291 10832 1731 0,'0'0'76'0,"0"0"17"0,0-3-74 0,0 3-19 16,6 0 0-16,-3 0 0 0,0-2 142 0,0 2 25 0,3 0 5 0,-6 0 0 15,3 0-49-15,-3 0-11 0,0 0-1 0,2 0-1 16,1 0-31-16,-3 0-7 0,0 0 0 0,0 0-1 15,0 0-17-15,0 0-3 0,-5 2-1 0,-4 9 0 16,-3-3-24-16,3 3-5 0,0 4-1 0,-3 9 0 16,-3 0-12-16,0 2-8 0,0 1 10 0,0-1-10 15,3-4 12-15,4 1-3 0,5-4-1 0,-3-1 0 16,6-4 0-16,6-4 0 0,3-2 0 0,-4-3 0 16,10 1-8-16,0-4 0 0,3-2 0 0,3-2 0 15,0-1 0-15,6-2 0 0,-4-3 0 0,4 0 0 16,-6 3 0-16,0-1-9 0,3 1 9 0,-4 0-10 15,-2-1 10-15,0 4 0 0,-9-1 0 0,6 1-8 16,-6 2 8-16,-3 2 0 0,-6-2 0 0,3 8 0 0,0 0 22 16,-6 3 0-16,-3 5 0 0,0 2 0 0,-9 3 7 15,3 6 2-15,-6-1 0 0,-3 6 0 0,1-3-15 0,-4-3-4 16,3 1 0-16,0 2 0 0,0-5-12 0,3-3-13 16,7-5 2-16,-7 0-1033 15,9-6-208-15</inkml:trace>
  <inkml:trace contextRef="#ctx0" brushRef="#br0" timeOffset="19605.4081">6604 10057 921 0,'0'0'82'0,"0"0"-66"16,-6 5-16-16,3 0 0 0,-3-2 341 0,6-3 65 16,0 0 13-16,0 0 2 0,0 0-193 0,0 0-40 15,-3 5-7-15,3-5-1 0,0 0-81 0,0 0-16 16,0 0-3-16,9 3-1 0,3-3-44 0,3 0-9 16,3-3-2-16,5 1 0 0,4-4-15 0,3 4-9 15,3-4 10-15,2 4-10 0,-2-3 0 0,0-3 0 16,-3 2 0-16,2-2 0 0,-2 0 0 0,-3 0 0 0,-3 1 0 15,-3-1 0 1,-7 0-48-16,4 2-10 0,-3-2-2 0,-6 3 0 16,-6 0-97-16,0-3-20 0,0 3-4 0</inkml:trace>
  <inkml:trace contextRef="#ctx0" brushRef="#br0" timeOffset="19800.3059">6905 9784 1958 0,'0'0'174'16,"0"0"-139"-16,0-5-35 0,0 5 0 0,0 0 237 0,0 0 41 0,0 0 8 0,0 0 2 0,0 0-131 0,0 0-25 15,0 0-6-15,-3 11-1 0,3 4-61 0,-6 9-13 16,-3 8-3-16,0 10 0 0,-3 6-48 0,0 5-11 16,0 2-1-16,0 9-1 0,-3-8 34 0,9-1 7 15,3-5 2-15,6-2 0 0,6-3-30 0,3-11 0 0,9-2-13 0,3-5 4 16,3-6-18-16,2-8-3 16,1-2-1-16,12-6 0 0,5-5-5 0,-2-5-2 15,-9-6 0-15,8-5-988 0,4-10-198 0</inkml:trace>
  <inkml:trace contextRef="#ctx0" brushRef="#br0" timeOffset="26657.566">3734 8284 1209 0,'0'0'108'0,"-3"-5"-87"16,-2-3-21-16,2 3 0 0,0-3 168 0,0 0 30 15,0 2 6-15,0-2 0 0,0 3-58 0,3-3-12 16,0 8-2-16,0 0-1 0,0-5-15 0,0 5-4 16,0 0 0-16,0 0 0 0,9 0-53 0,3 5-11 15,2 1-3-15,4 7 0 0,9 5-19 0,3 6-4 16,9 5-1-16,14 11 0 0,4 2 3 0,5 9 1 16,10 7 0-16,11 11 0 0,-3-3-1 0,4 2 0 15,5 4 0-15,9 5 0 0,-9-14 2 0,-2 1 0 16,2-1 0-16,3 1 0 0,-17-11 2 0,-1-3 0 15,4-3 0-15,2 1 0 16,-12-3-9-16,1-3-2 0,-7-2 0 0,-2 0 0 0,-7-6-6 16,-5-2-2-16,-3-3 0 0,-1-3 0 0,-5-4-9 0,-3-4 12 15,-9-2-12-15,-1-3 12 0,-5 0-4 16,0-5-8-16,-6 0 12 0,-3-2-4 0,-3-4-22 0,-3 1-5 16,-6-3-1-16,0 0 0 15,0 0-100-15,0 0-21 0,0 0-4 0</inkml:trace>
  <inkml:trace contextRef="#ctx0" brushRef="#br0" timeOffset="29704.0987">4604 8451 1954 0,'0'0'87'0,"0"0"17"15,0 0-83-15,0 0-21 0,0 0 0 0,0 0 0 0,0 0 159 0,0 0 27 16,0 0 6-16,0 0 0 0,0 0-85 0,3 8-18 16,0 0-3-16,3 2-1 0,-1-2-37 0,4 5-8 15,0 1-2-15,0 4 0 0,3 3-18 0,-3 1-3 16,6 1-1-16,0 1 0 0,-3-3-4 0,3 6-2 15,0-3 0-15,-1-3 0 0,-2 0-10 0,0 0 12 16,0-5-12-16,-3 2 12 0,-6-2 12 0,0-2 4 16,-3 1 0-16,-3 1 0 0,0 0 14 0,-9 0 3 15,-3 5 1-15,-6 3 0 0,-2 3-11 0,-4-1-3 16,-6 3 0-16,-6 3 0 0,-2-6-12 0,-1 3-4 16,3 0 0-16,-2 1 0 0,5-7-29 0,0 1-7 15,1 0 0-15,5-3-1 0,6-8 3 0,0 3 1 16,3-5 0-16,6 2-1031 15,4-5-207-15</inkml:trace>
  <inkml:trace contextRef="#ctx0" brushRef="#br0" timeOffset="33864.2031">3544 8276 1263 0,'0'0'28'0,"0"0"5"0,0 0 2 0,0 0 1 0,0 0-36 0,0 0 0 0,0 0 0 0,0 8 0 15,0-8 72-15,0 0 7 0,0 5 1 0,0-5 1 16,0 0 25-16,0 0 5 0,0 0 1 0,0 8 0 16,0-8-39-16,6 6-7 0,-6 2-2 0,0 0 0 15,3 2 0-15,3 3 0 0,3 6 0 0,-3 13 0 16,3 7-51-16,0 12-13 15,0 7 0-15,5 18 0 0,-2 7 46 0,3 9 6 16,0 17 2-16,0 15 0 0,0-10 16 0,0 7 3 16,0 9 1-16,2 21 0 0,-2-16-46 0,3 5-8 0,-6 3-3 0,6 24 0 15,-3-25 24-15,-3 4 5 0,3 0 1 16,-3 18 0-16,-1-29-47 0,1 2 0 0,0-2-15 0,0 13 4 16,-3-18 11-16,3-8 14 0,-6-9-3 0,3 9-1 15,3-21-10-15,-3-6 0 0,0-5 0 0,-3-3 0 16,-3-15 0-16,3-6 0 0,-1-5 0 0,1-1 0 15,-3-9 0-15,0-9 0 0,0-8 0 0,0-2 0 16,-3-13-49-16,0-3-12 0,0-6-3 0,0-5-819 16,0-5-164-16</inkml:trace>
  <inkml:trace contextRef="#ctx0" brushRef="#br0" timeOffset="34198.526">3422 10552 2502 0,'0'0'111'0,"0"0"22"0,0 0-106 0,0 0-27 16,0 0 0-16,0 0 0 0,0 0 38 0,0 0 2 16,0 0 1-16,0 0 0 0,6 5 32 0,0 0 7 15,3 6 0-15,3-1 1 0,0 6-27 0,5 5-6 16,-5 6 0-16,9 10-1 0,0 8-38 0,3 2-9 15,6 4 0-15,-1 2 0 0,1 0 38 0,-3-6 6 16,3-2 0-16,-1-2 1 0,-2-9-21 0,0 0-4 16,0-7 0-16,3-1-1 0,-4-7-19 0,1-3 0 0,-3-6 0 15,0-2-9-15,3-8 9 0,-4-2 0 0,1-6 8 16,-3-6-8-16,0-4 0 0,0-3 0 0,-3-3 0 16,2-8 0-16,-2-2 39 0,-3-6 3 0,0-8 1 0,0-2 0 15,3-3-18-15,-6 3-3 0,3 0-1 0,-1 2 0 16,1 8-68-1,0 3-13-15,-3 6-4 0,3-1-956 0,-3 8-191 0</inkml:trace>
  <inkml:trace contextRef="#ctx0" brushRef="#br0" timeOffset="35297.2898">1779 11486 2228 0,'-12'-6'49'0,"-3"-2"11"0,0-2 1 0,-3-1 1 0,6 1-50 0,-5-1-12 16,5 6 0-16,0-1 0 15,3-2 96-15,0 3 17 0,6 0 3 0,3 5 1 0,0 0-42 0,0 0-9 16,0 0-2-16,0 0 0 0,0 0-24 0,12 0-4 16,0 8-2-16,9 0 0 0,5 8-25 0,10 5-9 15,6 8 0-15,8 11 9 0,1 2-9 0,14 11 12 16,4 5-12-16,14 8 12 0,-2 0-1 0,-1 1 0 15,12 1 0-15,9 9 0 0,-11-6 9 0,2-4 3 16,-9-1 0-16,13 0 0 0,-13-11 1 0,0-2 0 16,-2 0 0-16,-4 0 0 0,-8-8-7 0,-4 0-1 0,-2-2 0 0,2-1 0 15,-5-5-7-15,-7-5-1 0,-2-3-8 0,-4 0 12 0,-8-8-12 16,-6-2 9-16,0-4-9 0,-10-1 8 16,-5-6-154-16,0 0-31 0,-9-3-7 0,-3-5-1116 15</inkml:trace>
  <inkml:trace contextRef="#ctx0" brushRef="#br0" timeOffset="35628.9012">2669 11814 2703 0,'-12'-6'60'0,"6"1"12"0,-3 0 2 0,3 2 2 0,0 0-61 0,0-2-15 0,3 0 0 0,0 2 0 0,3 3 80 0,0 0 12 16,0 0 4-16,0 0 0 16,0 0-48-16,3 8-10 0,9 3-2 0,3 2 0 15,-6 0-14-15,9 8-3 0,-3 1-1 0,6 4 0 0,-4-2-2 0,4 5 0 16,3 0 0-16,0 3 0 0,0 2-8 0,-1 1-8 16,4-1 9-16,3 0-9 0,0-2 0 0,-3 0 8 15,2-3-8-15,-2 0 0 0,-6-2 0 0,0-4 8 16,-9 1-8-16,-3 0 0 0,-3-3 18 0,-6 0-2 15,-3 3-1-15,-3 0 0 0,-12 0 9 0,0 0 3 16,-9 2 0-16,-3 0 0 0,1 1-4 0,-7 2-1 16,-6 0 0-16,-2 3 0 0,-4-3-10 0,3 3-3 15,1-3 0-15,-1 0 0 16,9-5-40-16,1 0-8 0,11-6-1 0,3 1-1 0,9-6-212 0,9-5-43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2:06:23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12241 8525 1670 0,'-8'0'74'0,"5"0"15"0,-3 0-71 0,0 0-18 15,-3 0 0-15,0 3 0 0,9-3 221 0,-6 2 41 16,-9 1 8-16,-3 2 2 0,0 3-145 0,-9 5-29 16,-2 6-6-16,-7 7 0 0,-3 6-48 0,-8 5-10 15,-13 5-2-15,-2 9 0 16,-1 2 15-16,-2 2 2 0,-1 6 1 15,-11 8 0-15,2-6-14 0,1 1-2 0,-9 2-1 0,-4 3 0 16,10-6-13-16,-1 1-4 0,-2-1 0 0,-6 3 0 16,11-7 15-16,4-4 2 0,2 1 1 0,-5-1 0 15,9-4-58 1,5-1-12-16,1-3-3 0,5 1 0 16,9-8 5-16,7-3 1 0,2-3 0 0,6-5 0 0,3-2-70 0,4-9-13 15,5 1-4-15,3-9-789 0,3 1-159 16</inkml:trace>
  <inkml:trace contextRef="#ctx0" brushRef="#br0" timeOffset="305.433">10420 9274 2973 0,'0'0'65'0,"0"0"14"0,0 0 2 0,0 0 3 0,0 0-67 0,0 0-17 16,-6 5 0-16,0 3 0 0,-3 0 85 0,0 2 14 15,0 6 2-15,-3 3 1 0,0 7-82 0,-6 3-20 16,1 8 0-16,-7 8 0 0,-3 6 16 0,0 4 0 0,-3 3-1 0,1 11 0 16,-1-3-15-16,0 1 8 0,0 1-8 0,4 1 0 15,5-8 8-15,6-8-8 0,3-6 0 0,6 1 0 0,6-11 0 16,9-2 8-16,3-4-8 0,6-4 0 0,3-1 0 16,5-5 0-16,7-5 0 0,6 0 0 0,2-5 0 15,7-6 0-15,6-2 0 0,8-6 9 0,-2-8-9 0,2-2 0 16,7-3 0-16,8-7 0 15,-3-4-23-15,1 1-6 0,-1-6-2 0,-11 5-1460 16</inkml:trace>
  <inkml:trace contextRef="#ctx0" brushRef="#br0" timeOffset="7733.2207">17031 6429 1440 0,'-15'6'128'0,"15"-6"-103"15,0 0-25-15,0 0 0 0,0 0 120 0,0 0 20 16,-9 5 3-16,6 0 1 0,3-5 29 0,-9 8 7 15,-3 0 0-15,-6 3 1 0,3 2-85 0,-8 3-16 16,-13 5-4-16,-12 3-1 0,-2 5-9 0,-7 5-2 16,-8 6 0-16,-16 13 0 0,1 0-14 0,-6 8-3 15,-13 2-1-15,-14 17 0 0,9-6-22 0,-3 2-5 0,-6 9-1 0,-18 13 0 16,18-13 6-16,3 5 2 0,2 0 0 0,-11 13 0 16,18-16-15-16,6-2-3 0,3 2-8 0,-4 6 12 0,22-14-12 15,0-5 9-15,2-3-9 0,1 4 8 0,17-12 16 0,1 1 2 16,2-4 1-16,3 1 0 0,4-5-41 0,8-6-8 15,-3-2-2-15,3-1 0 0,4-4 24 0,2-1-9 0,3-8 9 32,0 1 0-32,7-3-20 0,-1-6 2 0,6-2 1 0,3-6 0 15,3-7-59-15,3 0-12 16,9-4-3-16,-3-7 0 0,9-2-78 0,3-11-16 0,6-6-3 16,3-10-995-16</inkml:trace>
  <inkml:trace contextRef="#ctx0" brushRef="#br0" timeOffset="8149.147">15587 7191 1324 0,'0'0'118'0,"0"0"-94"15,0 0-24-15,0 0 0 0,0 0 229 0,6 0 42 16,-6 0 8-16,0 0 1 0,0 0-134 0,0 0-27 16,0 0-6-16,0 0-1 0,3-2-43 0,-3 2-9 15,0 0-1-15,0 0-1 0,0 0-8 0,0 0-2 16,-3 10 0-16,-6 4 0 0,0 4-21 0,0 3-5 16,-6 3-1-16,-5 5 0 0,-4 3 6 0,-3 2 1 15,0 3 0-15,-6 3 0 0,7-3-2 0,-4-3 0 16,3 4 0-16,0-4 0 0,4-2-14 0,5-1-2 15,3-4-1-15,3-1 0 0,3-5-1 0,3-2 0 16,6 0 0-16,0-1 0 0,6-2 0 0,3-3-8 16,3-5 12-16,3 3-4 0,3-3 15 0,5-3 2 15,-2 0 1-15,9-2 0 0,0-3-26 0,5-3 0 0,1 3 0 16,3-5 0-16,-3-3 0 0,5 0 0 16,4-3 0-16,0 1 0 0,-4-1 0 0,4 1 0 0,-1-4 0 15,1 1 0 1,-6 3-200-16,-12-1-44 0,32-26-10 0,-26 11-2 0</inkml:trace>
  <inkml:trace contextRef="#ctx0" brushRef="#br0" timeOffset="8784.6547">14569 6591 2602 0,'0'0'116'0,"0"0"23"0,0 0-111 0,-6 2-28 15,-3-2 0-15,9 0 0 0,0 0 132 0,0 0 20 16,0 0 5-16,0-5 1 0,3 2-78 0,3-2-15 16,0 0-3-16,6 0-1 0,0 2-61 0,0 0-10 15,6 1-3-15,0-4-1 0,-4 4 14 0,4-1 0 0,3 3 0 0,0 3 0 16,0-3 0-16,0 2 0 0,0 1 0 0,2 0 0 16,-2 2 0-16,-6 0 0 0,0 1 0 0,-6 1 0 15,0 1 0-15,-3 6 0 0,-6-4 0 16,0 6 0-16,-3 0 0 0,-6 3 0 15,0-1-8-15,-3 6 8 0,-6-3 0 0,3 0 8 0,3-2 0 0,0 2-8 16,1-3 14-16,-1 1-4 0,3-1-1 0,3 1 0 16,0-3-9-16,3 0 0 0,0-6 9 0,3 1-9 15,0-3 0-15,6 0 0 0,-3 0 0 0,6-3 0 16,0 0 0-16,3 1 0 0,-1-6 0 0,4 0 0 16,3 0 0-16,-3-3 8 0,0 0-8 0,3-2 0 15,0 0 0-15,0-3-20 0,2 0 4 0,4-5 1 16,0-1-190-16,0-4-39 15</inkml:trace>
  <inkml:trace contextRef="#ctx0" brushRef="#br0" timeOffset="9105.4421">15287 6490 3110 0,'-18'-8'138'0,"9"6"28"0,0-4-133 0,0 4-33 0,0-1 0 0,-3 0 0 16,3-2 58-16,0 0 5 0,3 2 1 0,0 1 0 15,-3 2-15-15,3 0-2 0,3 2-1 0,0 3 0 16,-3 1-38-16,3 2-8 0,1 5 0 0,-1 3 0 16,3 5 0-16,0 0-10 0,3 6 10 0,-1-4-12 0,4 1 12 15,0 3-12-15,3-1 12 0,3 1-12 0,0-6 12 0,3-3 0 16,3-2-9-16,3 0 9 0,0-8-9 0,-1 3 9 16,1-3-12-16,0-3 12 0,-3-3-12 0,3-2 4 15,0 0 8-15,2-7-13 0,-2-7 13 0,-3 1 0 16,-3-3 0-16,0-2 0 0,-3-6 0 0,-3-3 0 15,-3-4 8-15,3-1-8 0,-6-5 0 0,0-3 0 16,-3 0 0-16,0 3 0 0,-3 6 0 0,0 4 0 16,-6 3 0-16,-3 9-9 0,0 1-3 0,-6 9 0 15,-3 5 0-15,0 5 0 0,0 6-6 0,1 2-2 16,-1 8 0-16,0 3-963 16,6 3-193-16</inkml:trace>
  <inkml:trace contextRef="#ctx0" brushRef="#br0" timeOffset="11337.9412">17064 6585 1112 0,'11'0'49'0,"-11"0"11"0,-3 0-48 0,3 0-12 0,0 0 0 0,0 0 0 16,0 0 126-16,0 0 23 0,0 0 5 0,0 0 1 16,9 3-27-16,-9-3-6 0,0 0-1 0,3 11 0 15,3-3-37-15,-3 5-8 0,-3-3-2 0,0 6 0 16,0 0-15-16,3 0-3 0,0 5-1 0,-6 3 0 16,-3 5-10-16,3 0-1 0,3 6-1 0,-3 2 0 15,-6 2-11-15,0 6-3 0,4 6 0 0,-1 7 0 16,-3 3-1-16,0 5 0 0,0 11 0 0,-3 7 0 15,3-2-1-15,3 0-1 0,-9 8 0 0,3 11 0 16,3-11-5-16,0 0-1 0,0 5 0 0,-2 6 0 16,-1-12-1-16,3-1-1 0,3-4 0 0,-3 12 0 15,-6-6 1-15,3-3 0 0,6-2 0 0,-3 7 0 16,0-12-5-16,-6-1-1 0,3-2 0 0,3-1 0 0,4-7-2 16,-4-3-1-16,-6-2 0 0,3-1 0 0,12-7-10 15,-6-6 12-15,-3-2-12 0,-3-3 12 0,3-8-12 16,3-8 12-16,0 0-12 0,0-5 12 0,-6-3-12 0,3-5 0 15,6-3 0-15,0-5 0 16,-3 0-24-16,1-3-8 0,2-2 0 0,3-3-1 16,0 0-115-1,0-11-22-15,-6-2-5 0,3-3-678 0,6-8-136 0</inkml:trace>
  <inkml:trace contextRef="#ctx0" brushRef="#br0" timeOffset="11670.4328">16599 8059 1843 0,'0'0'164'0,"0"0"-132"0,-3-5-32 0,3 5 0 15,0 0 197-15,0 0 33 0,0 0 6 0,0 0 2 16,0 0-118-16,0 0-24 0,0 0-5 0,0 8-1 15,3 5-48-15,0 0-10 0,6 8-1 0,-3 6-1 16,0 5-8-16,3 2-2 0,3 0 0 0,0 4 0 16,3-4-7-16,-3-2-1 0,-4-1-1 0,4-1 0 15,3-4 1-15,0-2 0 0,-6-3 0 0,3-3 0 0,6-4-3 16,0-1 0-16,0-5 0 0,-4-3 0 0,-2 0 6 16,6-5 1-16,3 0 0 0,0-5 0 0,-6 0-2 15,3-8 0-15,5-1 0 0,1-4 0 0,-3-6-2 0,-3 0-1 16,3-2 0-16,0-1 0 0,5-4-11 0,-5-1-14 15,-6 3 3-15,0 0 1 16,6 2-166-16,-9 6-32 0,-3 3-8 0,-3 4 0 0</inkml:trace>
  <inkml:trace contextRef="#ctx0" brushRef="#br0" timeOffset="12177.0646">16156 8205 2638 0,'0'0'117'0,"0"0"24"15,0 0-113-15,0 0-28 0,0 0 0 0,0 0 0 16,0 0 111-16,0 0 16 0,0 0 3 0,0 0 1 0,0 0-90 0,0 0-17 16,0 0-4-16,0 0-1 0,6 5-19 0,3-2 0 15,2 2 0-15,4 0-9 0,0 1-5 0,3 1-1 0,-3-1 0 0,0 2 0 16,3 0 15-16,0 0 0 0,-4 0 0 0,4 2 0 15,-3-2 0-15,-6 3 0 0,-3-3 0 0,0 2 0 16,0-2 0-16,-6-3 0 0,-3 6 0 0,0 0 0 16,0-1 0-16,-6 3 0 0,-6 1 0 0,0 4 0 15,-3-2 0-15,1 0 0 0,-1 2 0 0,0-2 0 16,0 0 11-16,3 0 5 0,3 0 0 0,0-3 1 16,3 0-17-16,3-2 0 0,3 0 0 0,1-4 0 15,-1-1 0-15,3 2 0 0,5 0 0 0,-2-6-9 16,-3-2-2-16,9 3 0 0,3 0 0 0,3 2 0 15,-3-3-7-15,3-2-2 0,-3 0 0 0,6-2 0 16,-3 2-118-16,2-5-24 16,4-6-5-16</inkml:trace>
  <inkml:trace contextRef="#ctx0" brushRef="#br0" timeOffset="12458.1818">16486 8356 1209 0,'-12'2'108'0,"6"1"-87"0,0-1-21 0,0 1 0 15,0 0 428-15,3-1 82 0,-3 4 16 0,0 2 3 16,3-3-361-16,-2 3-72 0,5 2-14 0,-3 1-3 16,6 2-52-16,0 3-11 15,2-3-1-15,4 3-1 0,0-5-14 0,0-1 0 16,6 1 0-16,0-3 0 0,0 0-27 0,3-3 2 16,0-2 0-16,2-1 0 15,4-7-20-15,-6 0-4 0,-6-3-1 0,3-5 0 16,6-1 8-16,-9-1 2 0,-6-1 0 0,0 0 0 0,0-5 23 0,-1 0 5 15,-5-1 0-15,0-1 1 0,-8-4 11 0,2 1 0 0,0 2 8 16,0 3-8-16,-6 7 0 0,0 4 0 0,3 2 0 16,0 5 0-16,-3 6-8 0,3 2-7 0,0 8-1 0,0 3 0 31,9 3-168-31,0-1-33 0</inkml:trace>
  <inkml:trace contextRef="#ctx0" brushRef="#br0" timeOffset="13039.8351">16808 9718 1267 0,'-30'3'112'0,"21"-1"-89"15,3 1-23-15,3 2 0 0,3 3 167 0,3 0 29 0,3 0 5 0,0 0 2 16,3-5-68-16,3 2-14 0,-3-2-2 0,2-1-1 15,7-2-44-15,3 0-9 0,-6-2-1 0,3-1-1 16,3-2 14-16,0-3 3 0,-1 0 1 0,1-5 0 16,-3-1-27-16,9-1-6 0,3-4 0 0,-7 1-1 15,-5-4 2-15,9-1 1 0,9-4 0 0,3-5 0 16,-4-2-29-16,1-6-5 0,0 1-2 0,8-20 0 16,-2 1-14-16,-6 0 0 0,-4-6 0 0,7-4 0 0,0 2 0 15,-9-3 0-15,-7-3 0 0,-2-7 0 0,-9 2 0 16,3 0 8-16,0-2-8 0,-6-11 0 15,-9 3-23-15,0-6-10 0,6-2-3 0,-6-16 0 16,-6 13-12-16,-3-3-2 0,-3 3-1 0,0-5 0 16,0 13 6-16,-6 8 1 0,-5 6 0 0,-1-1 0 0,6 13 64 0,0 9 14 15,-6 5 2-15,0 5 1 0,4 8-8 0,2 7-1 16,3 1-1-16,-3 3 0 0,-3 5 5 0,3 0 0 16,9 2 1-16,-3 0 0 0,-2 4-21 0,5-1-12 15,3 0 12-15,3 0-12 16,3 3-24-16,0 2-12 0,-6 1-3 0,9-4 0 15,9 4-93-15,-6-1-18 0,-3 1-4 0</inkml:trace>
  <inkml:trace contextRef="#ctx0" brushRef="#br0" timeOffset="13383.5046">17480 7953 576 0,'0'0'51'0,"0"0"-41"16,0 0-10-16,6-2 0 0,-3-6 352 0,0 5 68 15,-3 3 13-15,0 0 3 0,6-2-207 0,-6 2-41 16,0 0-9-16,0 0-2 0,0 0-57 0,0 0-12 15,0 0-3-15,3 10 0 0,-6 3-42 0,3 3-9 16,-3 0-2-16,-3 5 0 0,0 3-24 0,0 3-4 16,0-1-2-16,-3 3 0 0,3-5-14 0,0-3-8 15,1 0 10-15,2 0-10 0,3 1 0 0,-3-7 0 16,-3 4-8-16,3-6 8 16,6-2-74-16,-3-3-8 0,-3 0-2 0,3-8 0 15,0 0-86-15,0 0-18 0,6-6-3 0,-3-4-1005 0</inkml:trace>
  <inkml:trace contextRef="#ctx0" brushRef="#br0" timeOffset="13549.2596">17578 7863 1036 0,'3'8'92'0,"-6"-2"-73"15,-2-1-19-15,-4 3 0 0,0-3 464 0,3 0 88 16,12 3 19-16,0 0 3 0,-6-2-382 0,3 2-76 16,8 0-15-16,1-1-3 0,3 1-62 0,3 3-13 15,3-3-3-15,3 0 0 0,9 2-20 0,-1-2 9 16,-2 0-9-16,3 0 0 0,0 0 14 0,-1 0-4 15,-2 0-1-15,0 0 0 16,-3-3-58-16,-1 1-12 0,1-1-3 0,-6 0 0 16,0 0-204-16,-6-5-42 0</inkml:trace>
  <inkml:trace contextRef="#ctx0" brushRef="#br0" timeOffset="13845.8088">18099 7668 2649 0,'0'0'117'0,"0"0"25"0,0 0-114 0,0 0-28 0,0 0 0 0,0 0 0 16,0 0 137-16,0 0 22 15,0 0 4-15,0 8 1 0,0 0-58 0,0-1-11 0,0 1-3 0,-3 6 0 16,3-1-73-16,0 3-19 0,-3 2 0 0,0 3 0 0,0 3 0 16,3 3 0-16,-3-1 0 0,0 1 0 0,1-1 0 0,2-2 0 15,-3 2 0-15,0-2 0 16,3 0-150-16,-3 2-34 0,0-4-6 0,0-4-1205 16</inkml:trace>
  <inkml:trace contextRef="#ctx0" brushRef="#br0" timeOffset="14181.8678">18379 7795 3279 0,'0'0'145'0,"-9"0"31"0,0 0-141 0,3 0-35 16,-3 0 0-16,3 0 0 0,-2 2 60 16,-1 1 4-16,3 2 2 0,0 3 0 0,3 3-39 15,-3-1-8-15,6 6-2 0,3 0 0 0,3 5-28 0,0-2-5 16,3-1-2-16,5 3 0 0,4-2 18 0,0-1 0 15,3-2 0-15,3-2 0 16,0-4-18-16,2 1-6 0,-2-6-2 0,-6 0 0 0,0-5 10 0,-6-2 1 16,3-1 1-16,-3-2 0 0,-3-3 14 0,0-3 0 15,-1-2 0-15,1 0 0 0,-9-6 0 0,0-5 0 16,0-5 10-16,-3-2-10 0,-3-1 0 0,0-5 0 16,1 2 0-16,-4 4 0 0,0 2 0 0,-3 7 0 15,-6 1 0-15,0 5 0 0,0 3-18 0,0 8-2 16,0 0-1-16,1 5 0 15,2 2-100-15,6 3-20 0,0 3-4 0,3 0-1181 0</inkml:trace>
  <inkml:trace contextRef="#ctx0" brushRef="#br0" timeOffset="15025.0226">17629 6469 806 0,'9'0'72'0,"-9"0"-58"16,-6 0-14-16,6 0 0 0,0 0 361 0,6 3 70 15,0 2 13-15,3 0 4 0,-3 3-256 0,12 8-52 16,11 3-9-16,7 4-3 0,3 7-81 0,6 7-17 16,8 8-3-16,10 10-1 0,2 1-10 0,9 5-3 15,4 5 0-15,20 13 0 0,-9-2 5 0,10 0 1 16,5 2 0-16,15 8 0 0,-9-15 21 0,-21-14 4 15,4 3 0-15,5-3 1 0,6 3-6 0,-3-3-2 16,-3-2 0-16,-2-4 0 0,-7-4-17 0,21 13-3 16,-9-8-1-16,1 2 0 0,-25-7 4 0,-9-6 1 15,-8-5 0-15,-1-2 0 0,-11-3-21 0,-6-6-16 16,-1-5 2-16,-8 0 1 0,-3-2 1 0,-6-6 1 0,-6-2 0 16,-10-6 0-1,1-2-21-15,-9-3-5 0,0 0-1 0,-6-6 0 16,-8-2-89-16,-7-5-17 0,-6 0-4 0,-12-11-739 0,1-2-147 0</inkml:trace>
  <inkml:trace contextRef="#ctx0" brushRef="#br0" timeOffset="15342.7134">19275 6966 2880 0,'-6'0'64'0,"6"0"12"0,0 0 4 0,0 0 0 0,0 0-64 0,0 0-16 15,0 0 0-15,3 6 0 0,-3 2 54 0,6 0 8 16,-3 2 2-16,3 3 0 0,0 6-52 16,3 0-12-16,3 7 0 0,-3 3 0 0,3 3 54 0,-3 5 8 15,8 3 2-15,-5-1 0 0,0 4-64 0,3-1-26 16,3-2 2-16,-6-1 0 0,-6-4 24 0,-3-4 11 16,-3 1-1-16,-6-3 0 0,-3 0 13 0,-9 0 2 15,-3 1 1-15,-6-4 0 0,-2 1 10 0,-7-4 3 16,-12-2 0-16,-2 6 0 0,-4-3-39 0,1-3 0 15,2-3 0-15,-3 4 0 0,7-4 0 0,8-5 0 16,6 1 0-16,7-4 8 16,5-2-71-16,9-3-13 0,3-2-4 0,9-3 0 15,9 0-181-15,6-5-37 0</inkml:trace>
  <inkml:trace contextRef="#ctx0" brushRef="#br0" timeOffset="15561.4996">19760 6765 3117 0,'0'0'138'0,"0"0"29"0,0 0-134 0,0 0-33 15,0 0 0-15,-3-2 0 0,-6-1 70 0,3 3 7 16,-3 3 2-16,4 2 0 0,-7 8-26 0,-3 6-5 15,-3 2 0-15,-6 8-1 16,0 3-64-16,-6 5-13 0,4 3-2 0,2 5-1 16,6-6-50-16,0 1-9 0,9 2-3 0,0 1-871 15,3-9-174-15</inkml:trace>
  <inkml:trace contextRef="#ctx0" brushRef="#br0" timeOffset="15867.2022">20341 6866 2707 0,'-15'0'120'0,"6"0"24"16,-3 3-115-16,0 2-29 0,-3 0 0 0,0 6 0 15,-6-1 136-15,1 6 22 0,-4 3 4 0,0 5 1 0,-3-1-102 0,0 6-20 16,4 1-4-16,8 1-1 0,3 4-28 0,3-4-8 16,6 4 0-16,6-3 0 0,6-1 0 0,6-2 0 15,3-2-11-15,2-6 11 0,4-2-10 0,3-9 10 16,0-5-10-16,0-2 10 0,2-8-14 0,1-6 3 15,0-2 1-15,3-5 0 0,-7-9 10 0,4-5 0 0,3-2-9 16,-3-8 9 0,-6-1-56-16,-1 1-6 0,-5-6-2 0,0 1 0 0,-9 4 52 0,-3 6 12 0,-6 8 0 0,-9 5 0 15,-6 6-11-15,-6 7 1 0,-8 11 0 0,-7 6 0 32,-6 7-35-32,-3 8-7 0,4 8-2 0,-4 8-825 0,6 0-165 0</inkml:trace>
  <inkml:trace contextRef="#ctx0" brushRef="#br0" timeOffset="17480.3537">20183 8557 1267 0,'0'0'56'0,"6"0"12"0,3-3-55 0,-3-2-13 16,-3-1 0-16,3 1 0 0,0 0 156 0,-6 5 29 15,0 0 6-15,0-5 1 0,0 5 0 0,-3-6 0 16,-3 1 0-16,0 2 0 0,-6 1-103 0,0 2-20 16,-6 5-4-16,-6 3-1 0,-5 2 0 0,-7 6 0 0,-9 6 0 0,-5 7 0 15,-7 8-29-15,-3 2-7 0,-5 1 0 0,8-6-1 16,-8 6 1-16,-6 0 0 0,-7 5 0 0,-11 2 0 16,-6 4-11-16,-4 2-1 0,1 0-1 0,-54 23 0 15,21-10-7-15,3-2-8 0,0-1 11 0,-15 9-11 0,21-9 9 16,6 1-9-16,3-3 0 0,-9 5 9 0,21-11-9 15,9-2 0-15,14 0 0 0,1 0 8 0,14-8-8 0,19-13 0 16,5 0 0-16,0-6 0 0,4-2-8 0,5-3-4 16,9-8-1-16,6 1 0 15,9-7-123-15,6-7-25 0,15-5-5 0,9-8-728 16,9-8-146-16</inkml:trace>
  <inkml:trace contextRef="#ctx0" brushRef="#br0" timeOffset="17813.588">18525 9081 2880 0,'0'0'64'0,"0"0"12"0,0 0 4 0,0 7 0 0,0-7-64 0,0 0-16 0,0 0 0 0,0 0 0 0,0 0 96 0,0 0 16 16,3 6 3-16,-6 2 1 0,0 0-52 0,-6 0-9 15,-3 5-3-15,0 3 0 0,-6 2-22 16,-2 6-5-16,-7 2-1 0,3 4 0 0,-6-1-24 0,0 2 0 16,-2 4 0-16,-1-1 0 0,0 1 0 0,9-4 0 15,1-2 0-15,8-2 0 0,6-3 0 0,9 0 0 16,9-1 0-16,0-1 0 0,6-4 0 0,2 1-16 16,7-6 3-16,3 0 0 0,0-5 13 0,6 0 0 15,-1-5 0-15,10-3 0 0,0-3 0 0,5-2-12 16,4-3 12-16,8 0-12 15,-5-3-29-15,3-2-6 0,2-3-1 0,4-2 0 16,-1-1-215-16,-11 3-43 0</inkml:trace>
  <inkml:trace contextRef="#ctx0" brushRef="#br0" timeOffset="18204.0125">19361 9332 806 0,'-9'0'72'0,"4"-3"-58"0,-1 1-14 0,0 2 0 16,3-3 529-16,3 3 103 0,0 0 21 0,0 0 4 15,0 0-459-15,0 0-92 0,0 0-18 0,0 0-4 16,9-3-52-16,-3 3-9 0,5-2-3 0,7 4 0 15,3-2-20-15,0 3 0 0,3 0 0 0,0 2-8 0,-1 0 8 16,4-2-10-16,-3 5 10 0,3 0-10 0,-6 0-2 16,-4 0 0-16,-2-1 0 0,-6-1 0 0,0 2 12 0,-3 0-12 15,-3 2 12-15,-3 3-12 0,-3 1 12 0,-6-4 0 16,-9 6 8-16,1-3-8 0,-7 1 16 0,3-1-2 16,3 0 0-16,-3 3 0 0,3 0-6 0,6-3-8 15,1-2 11-15,2-1-11 0,0 1 0 0,9-3 0 16,3-3 0-16,3 3 0 0,-3 0 0 0,6-3 0 15,8 0 0-15,1-2 0 0,6 0 0 0,-3-3-11 16,0 2 11-16,5 1-10 0,-2-3-1 0,3-3 0 16,-3-2 0-16,3-3 0 15,-3 0-81-15,5-5-17 0,7 0-3 0,0 0-848 16,-7-6-168-16</inkml:trace>
  <inkml:trace contextRef="#ctx0" brushRef="#br0" timeOffset="18497.0129">20064 9308 3218 0,'-21'3'143'0,"12"-3"29"0,0 0-138 0,-3 2-34 0,0 1 0 16,3 0 0-16,-2-1 77 0,2 1 9 0,-3 0 2 0,3 5 0 15,0-1-48-15,6 7-10 0,0 2-2 0,3-1 0 16,3 7-28-16,6-1 0 16,3 0 0-16,6-3 0 0,-4-2 0 0,7-2 0 0,6-1-8 0,0-3 8 15,0-2-16-15,-4-2 3 0,4-6 1 0,-3-3 0 16,3-2 0-16,-6-1 0 0,0-2 0 0,-1-5 0 15,1 0 1-15,-3-6 1 0,-6 1 0 0,-3-3 0 16,0-3 10-16,-3 0-10 0,-3-5 10 0,-3 3-10 16,-6-1 10-16,0 1-13 0,0 2 5 0,-6 0 8 15,-3 8-16-15,-6 3 4 0,3 5 0 0,-5 8 1 16,2 0-54-16,0 8-11 16,-3 3-3-16,3 2 0 0,6 5-200 0,1 1-40 15</inkml:trace>
  <inkml:trace contextRef="#ctx0" brushRef="#br0" timeOffset="20469.0218">14016 9086 2030 0,'0'0'90'0,"-3"-5"18"0,3 5-86 0,0 0-22 15,0 0 0-15,0 0 0 0,5 2 36 0,7 3 2 16,3 3 1-16,6 3 0 0,6 7 31 0,6 1 6 15,2 5 2-15,10 5 0 0,3-3 4 0,8 6 1 0,10 3 0 0,5 10 0 16,1-1-12-16,5-1-3 0,6 2 0 16,16 8 0-16,-4-6-28 0,3-2-7 0,6-2-1 15,15 4 0 1,-12-4 26-16,-2-4 5 0,-1-2 1 0,12 6 0 16,-15-12-43-16,-6 1-8 0,-5-5-1 0,5-1-1 0,-9-2-11 15,-5-3 12-15,-4-2-12 0,-6 2 12 0,-11-3-12 16,-10-4 10-16,-2-1-10 0,-6-3 10 0,-9-2-2 15,-4 0-8-15,-8-3 12 0,0 1-4 0,-6-4-8 0,-6 1-11 16,-9-3 3-16,0 0 0 16,-9-8-50-16,0 0-10 0,-6 0-1 0,-9-2-1 15,-3 2-206-15,1-3-40 0</inkml:trace>
  <inkml:trace contextRef="#ctx0" brushRef="#br0" timeOffset="20798.3972">15161 9271 2880 0,'0'0'64'0,"0"0"12"0,0 0 4 0,0 0 0 0,0 0-64 0,0 0-16 0,0-5 0 0,0 5 0 16,0 0 105-16,0 0 19 0,0 0 3 0,9 0 1 15,-3 2-103-15,3 1-25 0,3 5 0 0,0 5 0 16,3 3 0-16,3 8 0 0,3 2 0 0,0 1 0 15,-1 2 32-15,4 3 0 0,0-1 1 0,3 1 0 16,-3 0-1-16,-4 0-1 0,1-3 0 0,0 0 0 16,-6-5-31-16,-3-1 0 0,-3 1 0 0,-6-3 0 15,-3 1 0-15,-6-1 0 0,-6 3 0 0,-3-3 0 16,-6 5 0-16,-9-2 0 0,1-3 0 0,-7 6 0 16,-3-1 8-16,1 1-8 0,-1-4 0 0,-3 1 9 0,4-3-9 15,-4 1 0-15,3-4 9 0,3-2-9 0,10-3 0 0,-1-2-20 16,9-3 4-16,3 0 1 15,9 0-83-15,3-3-17 0,0 0-3 0,12-2-859 16,3-3-172-16</inkml:trace>
  <inkml:trace contextRef="#ctx0" brushRef="#br0" timeOffset="21038.3346">14617 10380 2880 0,'0'0'64'0,"0"0"12"0,0 0 4 0,0 0 0 0,0 0-64 0,0 0-16 16,0 0 0-16,0 0 0 15,0 0 122-15,0 0 22 0,0 0 4 0,0 0 0 0,-3 5-84 16,0 3-16-16,-3 5-4 0,-3 6-1 0,0 2-32 0,-3 3-11 16,0 5 0-16,0 0 9 0,0 0-9 0,0 0 0 15,-2 0-12-15,2 3 12 16,6-6-85-16,3 1-10 0,-3-1-1 0,3-2-1 15,6 0-163-15,0-6-33 0</inkml:trace>
  <inkml:trace contextRef="#ctx0" brushRef="#br0" timeOffset="21328.8347">15313 10409 2592 0,'-18'16'115'0,"7"-6"23"0,-1-2-110 0,0 5-28 15,-3 6 0-15,0-1 0 0,3 6 204 0,-6 0 35 16,3 8 7-16,0 0 2 0,4 5-165 0,-1-3-33 16,3 6-6-16,6-3-2 0,3-3-30 0,3 0-12 15,6-4 8-15,0-1-8 0,5-11 0 0,7 3 0 16,3-7 0-16,3-4 0 0,-3-2 0 0,2-8-9 16,10-3 9-16,0-4-10 0,-6-4-2 0,-1-2 0 15,-2-6 0-15,-3-5 0 0,-6-2 12 0,-3-1 0 16,-6-4-9-16,0-4 9 0,-3-2 0 0,-9 0 0 15,-3-2 0-15,-3-1 0 0,-3 5 0 0,-9 4 0 16,-3 2 0-16,-3 10 0 0,-5 3 0 0,2 11 0 16,-3 5 0-16,0 5 0 15,4 6-31-15,-1 5-1 0,3 0-1 0,3 2 0 16,3 3-220-16,10-8-44 0</inkml:trace>
  <inkml:trace contextRef="#ctx0" brushRef="#br0" timeOffset="42852.1582">22546 7218 864 0,'0'0'76'0,"0"0"-60"0,0 0-16 0,3-3 0 15,6-2 246-15,-6 0 46 0,0-1 10 0,3-2 2 16,-3 0-107-16,0-2-21 0,6 2-4 0,-3-3 0 16,-6 1-43-16,3-3-8 0,-3-1-1 0,0 1-1 15,0-3-60-15,3 0-12 0,-6-2-3 0,0-1 0 16,-3-2-44-16,-3-3-13 0,0-2-1 0,-3-3 0 15,0 0 14-15,-5-3 0 0,5 3 0 0,-6-3 0 16,-3 3 0-16,6 2 0 0,-9 4 0 0,-3 1 0 16,1 1 48-16,-7 8 13 0,3 0 3 0,-9 5 0 0,4 5-52 15,-7 9-12-15,0 4 0 0,-2 14 0 0,-1 8 0 16,0 13 0-16,-8 13 0 0,-4 16 0 0,1 0 0 16,2 8 0-16,10 8 0 0,-4 11 0 0,15-17 0 0,6 1 0 15,12-3 0-15,1 3 0 0,8-9 27 0,9-10 2 16,3-2 1-16,5-3 0 0,10-8-30 0,0-3 0 15,0-5 0-15,6-5 0 0,0-6 12 0,5-7-4 16,-2-4-8-16,3-7 12 0,-3-5-12 0,-4-3 0 16,4-6 0-16,0-4 0 0,3-6 22 0,5-5 5 0,4-6 1 0,3-5 0 15,-1-5-28-15,-2-3 0 0,6-2 0 0,-1-3 0 16,-8 0 0-16,0 0 0 0,-1 2 0 0,1 4 0 16,-9 4 0-16,-3 9 0 0,-4 7 0 0,1 3 0 15,-6 8-8-15,-6 6-8 0,-3 1 0 0,0 12-1 16,-9 2 17-16,-6 8 8 0,0 3-8 0,-3 5 12 15,-9 0 4-15,9 0 1 0,-6 3 0 0,3 2 0 16,-2-5-9-16,5-2-8 0,0-1 12 0,0-2-12 16,3-6 0-16,0 1 0 0,3-4 0 0,3-4 0 15,0-3-64-15,3-3-17 0,3-5-3 0,0-3-1 16,3-5-140-16,-3-8-28 0</inkml:trace>
  <inkml:trace contextRef="#ctx0" brushRef="#br0" timeOffset="43039.6146">22097 7628 3110 0,'0'0'138'0,"0"0"28"0,0 0-133 0,0 0-33 15,0 0 0-15,0 0 0 0,9 3 58 0,3-1 5 16,9 1 1-16,5 2 0 0,1 0-42 0,6-2-8 16,6 2-2-16,8 1 0 0,-5-1-12 0,8 0 0 15,1 1 8-15,9 2-8 0,-1-3 0 0,-5 3 0 16,5-3 0-16,1 0 0 15,-10 3-162-15,1-2-35 0,0 1-7 0,-19 1-2 0</inkml:trace>
  <inkml:trace contextRef="#ctx0" brushRef="#br0" timeOffset="43437.7203">23335 8080 1728 0,'0'0'153'0,"0"0"-122"0,0 0-31 0,0 0 0 15,0 0 262-15,0 0 46 0,0 0 10 0,0 0 2 16,-3 3-161-16,-3 0-32 0,-3-1-7 0,-3 1 0 16,3 0-58-16,-11-3-11 0,8 5-3 0,-6-2 0 15,-3 2-33-15,0-3-7 0,0 1-8 0,-2 2 11 16,-4 1 6-16,3-4 2 0,-3 4 0 0,3 2 0 15,3 0-19-15,-2 2 0 0,5 3 0 0,-3 3 0 16,3 3-12-16,3 2-5 0,3 3-2 0,0 2 0 16,3-2 19-16,1 0 11 0,8 5-2 0,-3-3 0 0,3 1 4 15,3-1 1-15,-3 3 0 16,6-2 0-16,-1-1-14 0,1 3 0 16,3-2 0-16,0 2-10 0,0-3 10 0,3-2 0 0,0 0 0 0,-3 3 0 15,-6-6 17-15,9 0 6 0,-3-3 1 0,0 4 0 16,-6-4-24-16,-3-2 0 0,0 0 0 0,-3-3 0 15,0 0 0-15,-3 0-13 0,0-2 1 0,-3 0 1 0,-3-6-1 16,-3 0-1-16,-6-5 0 0,3 0 0 16,-2-2-151-16,-4-4-29 0,-3-4-7 0,-3-6-737 15,0-3-148-15</inkml:trace>
  <inkml:trace contextRef="#ctx0" brushRef="#br0" timeOffset="43601.0096">22656 8501 3272 0,'0'0'145'0,"0"0"30"0,9 3-140 0,-3-1-35 0,-6-2 0 0,6 3 0 16,15 0 65-16,9-3 7 0,6 2 0 0,-1 1 1 15,10 0-50-15,3-1-11 0,8 1-1 0,7 0-1 16,-1-3 10-16,4 2 3 0,-4-2 0 0,7 3 0 16,-7-1-37-16,-17 1-7 0,11 2-2 0,-5 1 0 15,0-1-6-15,-1 3-2 16,-5 0 0-16,2 5-1525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2:09:42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4699 6260 1728 0,'0'0'76'0,"0"0"16"0,0 0-73 0,0 0-19 0,0 0 0 0,0 0 0 16,0 0 0-16,9 0 0 0,0-3 0 0,0 1 0 0,3-1 55 15,2-2 7-15,7 0 2 0,6-1 0 16,-3 1 36-16,9 0 8 0,5-1 2 0,10 1 0 16,0-3-22-16,2 3-5 0,4-3-1 0,11 0 0 0,1 5-62 15,5-2-12-15,7 0-8 0,8-1 10 0,-3 4-10 16,7-1 0-16,5 6-10 0,15-3 10 0,-9 0 18 16,6 5 10-16,6 0 1 0,18 3 1 0,-12 0-22 0,6 5-8 15,0 3 0-15,24 6 0 0,-15-4 10 0,6 6-10 16,9 2 10-16,15 6-10 0,-33-3 28 0,-24-2-1 15,12 4 0-15,6 1 0 0,6 3-7 16,6 4 0-16,3 1-1 0,-3 5 0 0,2 0-19 0,-8 0-9 16,-6 2 1-16,0 4 0 0,0-1 8 0,-5 0 9 15,-10 1-1-15,-6 1-8 0,-3 7 0 0,21 17 0 16,-6 4 0-16,0 4 0 0,-32-17 9 0,-4-1-9 16,0 5 0-16,10 11 9 0,-13-2 1 0,-6-4 0 15,-2-7 0-15,-1 10 0 0,-14-2-10 0,0 0 0 0,-1 2 9 0,4 1-9 16,-7-14 11-16,-2 3-3 0,-6 5 0 0,-1 8 0 15,-8-3-8-15,-6-7 12 0,0-9-12 16,-7 6 12-16,-5-6 12 0,0 3 2 0,-9 3 1 0,0-13 0 16,-3-1-9-16,-6-2-2 0,0-5 0 0,-3 5 0 15,0 2-3-15,-6 6-1 16,0 0 0-16,-3 3 0 0,-2-4-12 0,-4 1 11 0,-3 0-11 0,-3-3 10 16,0 3-10-16,1-3 10 15,-4 1-10-15,3-4 10 0,-3 1-10 0,-2-1 10 16,-4-4-10-16,0 4 10 0,-3 1-10 0,-2-1 0 0,-7 1 0 0,-20 15 0 15,2-7-8-15,-2-9 8 0,-1-4 0 0,-5-4 0 16,-10 1 20-16,-2 0 9 0,-3-1 2 0,-9 1 0 16,-7-3-31-16,-5-3 0 0,0 0 0 0,-6-7 0 15,-9-1 0-15,6-5 11 0,0 3-3 0,0-3-8 16,-6-2 10-16,3-4-10 0,6 1 8 0,-6 0-8 16,-3-3 8-16,3-2-8 0,6-3 0 0,2-3 8 15,-5-3-8-15,0-2 0 0,-3-2 0 0,-3-1 0 0,-3-5 0 16,-3-3 0-16,-6 1 8 0,1-4-8 15,-7-4 0-15,-3 2 0 0,-3-3 0 0,39 3 0 16,-9 0 0-16,-9-2 0 0,-6-1 8 0,-6-2-8 16,0-3 0-16,-6-2 0 0,-3-1 9 0,-71-10-9 15,27 0 8-15,20 0-8 0,12-3 10 0,15-5-10 0,6-3 13 16,12-2-3-16,12-3-1 0,12-3 0 0,6-2 5 16,3 0 1-16,2-3 0 0,10-5 0 0,3-1-15 0,5-1 9 15,4-4-9-15,5 1 8 0,-2-4-8 0,2 1 0 16,4-2 0-16,-1-4 0 0,10-2 0 0,-1 3 0 15,1-4 0-15,2-1 0 0,-2-4 0 0,-1 1 0 16,3 0 0-16,4-1 0 0,-1-2 0 0,9-2 0 16,-5-4 0-16,11 1 0 0,3 2-8 0,6-2 8 15,7 0-10-15,5-1 10 0,6-2-15 0,6 3 3 16,3 2 1-16,9-2 0 0,0 0 11 0,8-3 0 16,4 3 0-16,6-1-8 0,6-2 8 0,-1 6 0 0,10-4 0 15,6 4 8-15,-7 2-8 0,7 2-10 16,-1 1 10-16,4 2-13 0,6 0 4 0,5 6 1 0,-2 5 0 15,5 0 0-15,-2-1 8 0,5 4-10 0,-3-3 10 0,7 5-10 16,-1 0 10-16,4 6-8 0,-7-1 8 0,1 6-8 16,-1-1 8-16,3 6 0 0,1 1 0 0,-4 6 0 15,4 4 0-15,-4 5 0 0,3 3-12 0,1 2 4 16,5 8-4-16,1 3 0 0,-1 2 0 0,3 3 0 31,4 5-56-31,5 1-12 0,3 4-3 0,0 1 0 16,4-3-101-16,5 3-20 0,3 2-4 0</inkml:trace>
  <inkml:trace contextRef="#ctx0" brushRef="#br0" timeOffset="1062.7233">4666 2834 1209 0,'-6'-11'108'0,"6"6"-87"16,-6 5-21-16,3-5 0 0,0 5 248 0,-3 0 46 0,0-3 9 0,0 3 1 16,0-3-130-16,-2 3-26 0,-4 0-6 0,3 3-1 0,-3-3-80 0,0 8-16 15,0-8-3-15,-3 5-1 0,0 3-5 0,-3-5 0 16,-2-1-1-16,2 6 0 15,-3 0 0-15,3 0 0 0,-3 5 0 0,-3 3 0 16,0 0 0-16,1 0 0 0,-1 0 0 0,3 2 0 16,-3-2-50-16,0 3-9 0,4-3-3 0,2 5 0 0,0-3 43 15,0 4 9-15,6 1 2 0,0 6 0 16,3-2-73-16,3 5-14 0,6 2-4 0,0 3 0 16,6 0 103-16,6 3 20 0,-3-3 4 0,3 5 1 15,6-5-103-15,-3 0-20 0,3 0-4 0,-1-5-1 0,4 0 52 0,-3-6 12 16,3 1 0-16,0-1 0 0,-3-2 0 0,0-5 0 15,-4-4 0-15,-2 1 0 16,0-2-82-16,-3-4-14 0,-6-5-2 0,0 1-764 16,-3-6-153-16</inkml:trace>
  <inkml:trace contextRef="#ctx0" brushRef="#br0" timeOffset="1216.6147">3812 3540 2944 0,'0'0'131'0,"0"0"26"0,0 0-125 0,0 0-32 0,0 0 0 0,0 0 0 15,0 0 74-15,9 0 9 0,9 0 1 0,2-5 1 16,10 0-60-16,9-1-12 0,9-2-2 0,11-5-1 16,1 3 4-16,5-4 1 0,4-2 0 0,14-2 0 15,0 2-27-15,1-3-4 0,2-2-2 0,12 3-961 16,-6-3-192-16</inkml:trace>
  <inkml:trace contextRef="#ctx0" brushRef="#br0" timeOffset="2149.3853">2779 3614 2073 0,'0'0'184'0,"0"0"-147"16,0-8-29-16,-3 3-8 0,3 5 129 0,0 0 25 15,6 0 5-15,3 3 1 0,0-1-82 0,6 6-16 16,-3-2-3-16,5 7-1 0,-2 5-34 0,6 6-8 15,-3-3 0-15,0 6-1 0,3 2 9 0,-3-3 3 0,2 6 0 0,4-8 0 16,-6-3-14-16,0-2-2 0,3-4-1 0,0 1 0 16,-3-5-10-16,2-3 10 0,-2-6-10 0,0 1 10 15,-3-3-2-15,0-5-8 0,0-6 12 0,3 1-4 16,-7-6 14-16,4-5 2 0,-6-9 1 0,3-1 0 16,-3-6 2-16,0-3 0 0,0-5 0 0,0-3 0 15,0 3-27-15,-3-2 0 0,3-1 0 0,0 3 0 16,0 5-115-1,2 3-15-15,-2 3-3 0,3 8-1183 0</inkml:trace>
  <inkml:trace contextRef="#ctx0" brushRef="#br0" timeOffset="2430.5667">3854 2770 3189 0,'-3'-8'70'0,"-6"-2"14"0,3-1 4 0,0-2 2 0,-3 5-72 0,0-5-18 16,3 2 0-16,0 3 0 0,0 6 37 0,0-4 4 15,0 4 1-15,0 2 0 0,0 2-34 0,0 4-8 16,-6 7 0-16,6 8 0 0,-6 5 0 0,4 11 0 16,-7 16-10-16,3 8 10 0,0 0-12 0,3 10 3 15,3 4 1-15,3 7 0 0,6-6 8 0,9-4 0 16,0-1-9-16,9-2 9 0,2-8 8 0,7 0 7 15,3-6 1-15,6-2 0 16,5-10-55-16,4-4-10 0,5-4-3 0,4-4 0 0,0-9 32 0,-4-4 7 16,1-5 1-16,11-7 0 15,-2-12-214-15,2-10-42 0</inkml:trace>
  <inkml:trace contextRef="#ctx0" brushRef="#br0" timeOffset="2681.4861">5116 2556 2534 0,'-6'3'225'0,"3"2"-180"16,-3-5-36-16,3 0-9 0,3 0 176 0,0 0 32 15,0 0 8-15,-3 0 0 0,3 5-116 16,0 6-23-16,0 5-5 0,6 5 0 16,0 10-81-16,3 7-16 0,0 17-3 15,-1 9-1-15,1-1 19 0,3 3 10 0,0 0-10 0,-3 8 10 0,0-5 0 0,-3-3 0 16,0-2 0-16,-3-1 0 0,0-10 0 15,-3 0 0-15,-3-2 0 0,0-4 0 0,-3-2 0 0,-3-5 0 16,-3-1-13-16,0-1 5 16,-6-7-90-16,1-4-18 0,-7-6-3 0,6-11-1287 0</inkml:trace>
  <inkml:trace contextRef="#ctx0" brushRef="#br0" timeOffset="2867.8588">5523 2958 2016 0,'0'0'179'0,"0"0"-143"0,-3 5-36 0,3-5 0 16,0 0 270-16,0 0 47 0,0 0 10 0,6 6 1 16,-6-6-228-16,9 8-45 0,3-3-10 0,0-2-1 15,6 2-36-15,0-3-8 0,3 1 0 0,5 2 0 16,1-5 0-16,0 0-12 0,6 0 2 0,-3 0 1 31,-1 0-182-31,1-8-36 0</inkml:trace>
  <inkml:trace contextRef="#ctx0" brushRef="#br0" timeOffset="3040.1972">5526 3307 3153 0,'-12'19'140'0,"12"-19"28"0,-8 8-134 0,8-8-34 31,0 0 0-31,0 0 0 0,0 0 83 0,0 10 9 16,0-10 3-16,8 6 0 0,1-1-71 15,9-2-13-15,3-3-3 0,6 0-8 0,3-8 0 0,5 2 0 16,4-4 0-16,6-3 0 15,2-1-31-15,-2-4-13 0,6-1-2 0,-4-5-969 16,1 1-193-16</inkml:trace>
  <inkml:trace contextRef="#ctx0" brushRef="#br0" timeOffset="3233.3789">6095 2897 3369 0,'0'0'74'0,"0"0"15"0,0 0 3 0,0 0 4 15,0 0-77-15,0 0-19 0,0 8 0 0,-3 3 0 16,6 2 41-16,0 0 5 0,0 0 1 0,3 11 0 16,-3 3-31-16,3 2-5 0,0 5-2 0,3 3 0 15,-6 3-9-15,3 0-14 0,-3 2 3 0,2 0 1 16,1 1-24-16,0-4-5 0,-3 1-1 0,3-3 0 16,0-3-184-16,0 1-36 0,0-1-8 0,-3-13-2 15</inkml:trace>
  <inkml:trace contextRef="#ctx0" brushRef="#br0" timeOffset="3608.2879">6794 2783 3232 0,'0'0'144'0,"-12"0"28"0,1-2-137 0,-1-1-35 16,-3-2 0-16,0 2 0 0,6-2 65 0,-6 2 7 15,-3 1 0-15,0 2 1 0,3 0-41 0,-5 0-9 16,-1 2-2-16,0 4 0 0,0-1-21 0,0 5 0 15,0 6 0-15,4 3 0 0,2 7 0 0,0-5 0 16,3 9 0-16,6-1 0 0,0 0 0 0,9-3 0 16,0 1 0-16,6-1 0 0,0-5 0 0,6 0 0 0,3 3 0 15,-1-10 0-15,4-1 0 0,0 0 0 0,0-2 0 0,3-6 0 32,-3-3-23-32,2-2-9 0,1 0-1 0,-3-5-1 0,-3-5 34 0,3-1 0 0,3-7 0 15,2-1 0-15,-5-5 0 0,0-2 0 0,-3-3 0 0,3-3 0 16,-6 3 16-16,-3 0 0 0,-4 7 0 0,1 4 0 15,-3 7-16-15,-6 11 0 0,0 0-12 0,-3 16 12 16,0 11 0-16,0 4 0 0,-6 14 10 0,1 11-2 16,-1 8 8-16,0-4 1 0,0 7 1 0,3 1 0 15,3-12-18-15,0-1 0 0,6-4 0 0,0 2-9 0,6-8 9 16,0-3 0-16,0 0 0 0,8 1-1060 16,1-6-211-16</inkml:trace>
  <inkml:trace contextRef="#ctx0" brushRef="#br0" timeOffset="5985.8192">9173 9454 2156 0,'0'0'96'0,"0"0"19"0,3 5-92 0,-3-5-23 16,3 5 0-16,-3-5 0 0,0 0 168 0,0 5 30 16,0 3 6-16,-6 6 0 0,3-4-66 0,-6 6-14 15,-3 3-2-15,0 7-1 0,-6 6-69 0,-3 7-15 16,-6 4-2-16,-2 7-1 0,2 0-20 0,0 3-4 16,0 0-1-16,1 5 0 0,2-10 12 0,6-3 3 15,3-3 0-15,6-5 0 16,3-5-101-16,3-5-20 0,3-4-4 0,3 1-1 0,6-5-93 0,3-9-18 0,3-4-4 0,3-9-989 15</inkml:trace>
  <inkml:trace contextRef="#ctx0" brushRef="#br0" timeOffset="6092.1082">9426 9149 1900 0,'0'0'169'0,"0"0"-135"16,0 0-34-16,0 11 0 0,0-1 196 0,0 1 33 15,6 2 7-15,-6 3 0 0,3 5-77 0,-3 8-16 16,0 6-3-16,0 10-1 0,-6 2-71 0,3 9-15 15,-3 10-2-15,0 6-1 0,0-6-10 0,0-3-1 16,6 1-1-16,0 2 0 16,0-5-51-16,6-6-11 0,0-2-1 0,3-3-1 15,-3-7-6-15,0-9-2 0,3 1 0 0,2-9 0 16,1-5-127-16,-3-5-26 0,-3-8-5 0,-6-8-1106 0</inkml:trace>
  <inkml:trace contextRef="#ctx0" brushRef="#br0" timeOffset="6252.0472">8976 9895 3340 0,'0'0'74'0,"0"0"15"0,0 0 3 0,0 0 1 0,0 0-74 0,6 3-19 16,0 2 0-16,6-2 0 0,6 0 20 15,3-3 0-15,8-3 0 0,10-8 0 16,3 1-20-16,5-6 0 0,13-3 8 0,8-2-8 16,1-3-39-16,5 1-11 0,1-1-2 0,11-5-930 15,0 2-186-15</inkml:trace>
  <inkml:trace contextRef="#ctx0" brushRef="#br0" timeOffset="6696.3175">13245 9602 1094 0,'0'0'48'0,"0"0"11"0,0 0-47 0,0 0-12 31,0 0 0-31,0 0 0 0,0 0 296 0,0 0 58 16,0 0 11-16,0 0 3 0,-3 10-192 0,3 4-39 15,0 7-7-15,0 3-2 0,0 5-52 0,0 8-10 0,0 8-2 0,3 10-1 16,-3 3-33-16,3-2-6 0,-3 0-2 0,6 2 0 15,-6-11-10-15,2-2-3 0,4-2 0 0,-3-1 0 16,3-5-9-16,0-8 0 0,-3-2 0 16,3-4 0-1,0-7-71-15,-3-5-13 0,0-3-2 0,-3-8-814 0,6-8-164 0</inkml:trace>
  <inkml:trace contextRef="#ctx0" brushRef="#br0" timeOffset="7151.738">13248 9477 2880 0,'0'0'128'0,"-3"0"25"0,3 0-122 0,0 0-31 0,0 0 0 0,0 0 0 0,0 0 94 0,0 8 13 16,0-8 2-16,11 6 1 0,1 2-74 0,6-3-14 15,3-3-3-15,6 4-1 0,3-1-18 0,2 0 0 16,7-2 0-16,3 2 0 0,-4 1 0 0,4 2 0 16,0-1 0-16,-1 4 0 0,-5 0 0 0,0-3 0 15,-6 5 0-15,-1-3 0 0,-5 1 0 0,-3 0 0 16,-6-1 0-16,-3 1 0 0,-9 2 0 0,0 0-11 15,-9 0 11-15,-6 6-10 0,-6 2 10 0,-3-2 0 16,-8 2 0-16,-4 3-8 0,0-1 8 0,-6-1 0 16,4 1 0-16,-4-1 0 0,3-7 0 0,3 4 12 15,7-3-2-15,2 0-1 0,3-6 44 0,3 4 9 0,6-4 2 16,6 1 0-16,0-3-52 0,6 2-12 0,3 1 0 16,3-1 0-16,3-2 0 0,9 6 0 0,0-4 0 0,6 3 0 15,3 1 0-15,5-1 0 0,4 3 0 0,3 2 0 16,-1-5-12-16,-2 3-6 0,3 0-1 0,-1 0 0 15,-5-3 19-15,0 3 0 0,-3-3 0 0,-6 1 0 16,-7-1 0-16,-5-3 0 0,-3 1 0 0,-3 0 0 16,-9-3 18-16,0 5-2 0,-9 0-1 0,-3 0 0 15,-5 0 5-15,-4 1 2 0,-3 2 0 0,-9-1 0 16,1-1-10-16,-4-1-3 0,0 0 0 0,-2 0 0 16,-4-2-31-16,6-3-6 0,0 0-2 15,4-3 0-15,2-2 30 0,3-1 18 0,3-2-2 0,4-5-1 16,2 0-127-16,0-3-26 0,6 0-5 0,3-3-1324 15</inkml:trace>
  <inkml:trace contextRef="#ctx0" brushRef="#br0" timeOffset="7994.7611">3925 4583 1497 0,'0'0'32'0,"0"0"8"0,0 0 0 0,6-3 4 0,-6-2-36 0,0-1-8 16,0 1 0-16,-3 0 0 0,0-1 156 0,3 6 28 16,-3-2 7-16,-6-3 1 0,0 5-52 0,0-3-9 15,-3 3-3-15,0-3 0 0,-2 3 0 0,-1 0 0 16,-3 3 0-16,0 2 0 0,-6 0-102 0,0 3-26 15,-5 6 0-15,-4 4 0 0,-3 1 56 0,3 10 7 16,-5 3 1-16,2 7 0 0,6 1-64 0,0 2-15 16,4 3-1-16,8 3-1 15,3 2 5-15,9-5 2 0,6-5 0 0,9 2 0 16,3-2-22-16,6-6-4 16,8-2 0-16,10 0-1 0,3-3-78 0,-1-11-15 0,7 1-3 15,-3-9-1-15,-1-2-37 0,-2-5-7 0,3-3-2 0,2-3-808 16</inkml:trace>
  <inkml:trace contextRef="#ctx0" brushRef="#br0" timeOffset="8544.5806">4246 4763 2304 0,'-14'5'204'0,"5"-3"-163"0,-3 4-33 0,-3-1-8 16,3 3 181-16,-6 0 35 0,-3 0 6 0,-3 2 2 16,1 1-77-16,-1-3-15 0,3 5-4 0,0-2 0 15,3-1-128-15,3 1-14 0,6 2-9 0,1-2-1 16,-1 2 24-16,0 0-8 0,6 0 8 0,6 3 0 15,6 0-13-15,-3 3 2 0,2-3 1 0,4-3 0 16,3 0-21-16,6-2-4 16,-3-3-1-16,3-1 0 0,0-1 0 0,-1-4 0 15,-2-2 0-15,0-5 0 0,-3-5 17 0,0 2 3 0,-3-6 1 0,0-1 0 16,0-1 15-16,-3-6-9 0,-3 1 9 0,0-3-8 0,-1-2 16 16,1 2 3-16,-6-2 1 0,3 5 0 0,-3-1-12 0,0 7-17 15,-3 4 4-15,3 3 1 0,-3 3 12 0,3 5 0 16,0 0 0-16,0 0 0 0,0 8 17 0,0 2 7 15,0 3 0-15,3 6 1 0,0-3-40 0,0 0-8 16,3 2-1-16,0 1-1 0,3-3 49 0,3 0 9 16,0-3 3-16,0 0 0 0,3-2-7 0,3-3-1 15,-3-1 0-15,2-4 0 0,1 2-28 0,3-5 0 16,-6-2 0-16,6-1 0 16,-3-5-43-16,0 3-14 0,-1-6-3 0,-2-2-1 15,0 0 2-15,0-3 1 0,-3-3 0 0,0-2 0 16,-3 5-106-16,-3-2-22 0,0 2-4 0,0 0-1 15,-3 6-17-15,-3 2-3 0,3 0-1 0,-3 2 0 0,0 6 156 0,0 0 30 16,0 0 6-16,0 0 2 0,0 0 119 0,0 0 24 16,0 0 5-16,0 0 1 0,3 8 82 0,0 6 17 15,0-1 3-15,0 5 1 0,-3 1-62 0,2 2-12 16,1 8-2-16,0 3-1 0,0 2-81 0,0 3-17 0,0 6-3 16,3 4-1-16,0-7-35 0,0 2-8 0,0-5 0 15,3 3-1-15,-3-6-11 0,0 1 0 0,3-3 0 0,3-1 0 31,-3-4-33-31,0-6-12 0,0-3-3 0,-3-4 0 0,0-1-116 16,2-8-23-16,-5-5-5 0,3-8-1101 0</inkml:trace>
  <inkml:trace contextRef="#ctx0" brushRef="#br0" timeOffset="8771.8302">4538 4657 1267 0,'-15'-3'56'0,"12"6"12"0,-3-3-55 0,6 0-13 15,0 0 0-15,0 0 0 0,0 0 383 0,6 5 73 16,0 0 16-16,6 3 2 0,0-5-350 0,3 2-69 15,3-2-15-15,3 2-2 0,-1-2-38 0,1 5-8 16,3-3-2-16,3 0 0 0,-3 3 10 0,0 0 0 16,-1 0 0-16,1 3 0 0,-3 2 0 0,-6 0 0 15,0 0 0-15,-6 3 0 0,-3 0 0 0,-6 3 14 0,-3-1-3 0,-6 1-1 16,-3-1 17-16,-6 3 3 0,-3 0 1 0,-3-2 0 16,0-6-13-16,1 0-2 0,-1 1-1 0,-3-4 0 15,6-4-93-15,3-4-18 16,6-2-4-16,1-5-810 0,5-3-162 0</inkml:trace>
  <inkml:trace contextRef="#ctx0" brushRef="#br0" timeOffset="9018.7673">5205 4083 3106 0,'-12'-11'138'0,"6"8"28"0,0 3-133 0,0-2-33 15,0 2 0-15,-3 0 0 0,0 2 65 0,-3 6 7 16,3 0 0-16,-5 8 1 0,-1 5-46 0,-6 8-10 16,-3 11-1-16,-3 8-1 0,0 2-15 0,1 5-8 15,5 4 8-15,0 4-13 0,6-7 13 0,6 2 0 16,3-5 0-16,6 0-9 0,6-6 9 0,3-4 0 16,3-1 0-16,6-5-8 0,0-5-13 0,3-3-3 15,5-3 0-15,-2-2 0 16,-3-5-80-16,3-3-16 0,3-8-3 0,-1 0-1 15,-2-3-117-15,3-5-24 0</inkml:trace>
  <inkml:trace contextRef="#ctx0" brushRef="#br0" timeOffset="9221.4288">5398 4392 230 0,'0'0'20'0,"0"0"-20"0,0 0 0 0,0 0 0 16,0 0 652-16,-6 5 127 0,3 3 25 0,-5 0 4 15,2 3-578-15,-3 5-116 0,3 5-23 0,-6 5-5 16,-3 6-59-16,0 2-12 0,0 9-3 0,0 2 0 16,-3 0-12-16,3-3 9 0,1-2-9 0,2 2 8 15,3-7-38-15,3-4-8 0,3-2-2 16,0 0 0-16,6-2-182 0,0-6-37 0,3-5-7 16</inkml:trace>
  <inkml:trace contextRef="#ctx0" brushRef="#br0" timeOffset="9403.8974">5491 4284 3110 0,'0'0'68'0,"0"8"15"0,0 2 2 0,-3 3 3 16,3 3-71-16,-3 5-17 0,3 3 0 0,3 3 0 0,0 4 48 0,-3 1 5 16,3 3 2-16,0 2 0 15,3 2-37-15,-3 1-7 0,2-3-2 0,4 0 0 0,-3-5-9 16,3 0-12-16,0-3 2 0,0 0 1 15,0-8-139-15,0 0-28 16,-3-2-6-16,-3-6-1 0</inkml:trace>
  <inkml:trace contextRef="#ctx0" brushRef="#br0" timeOffset="9575.7284">5247 4794 2246 0,'0'0'100'0,"0"0"20"0,0 0-96 0,0 0-24 16,0 0 0-16,0 0 0 0,3 6 195 0,-3-6 34 15,8 0 7-15,1 2 2 0,6-4-175 0,6-1-35 16,-3-2-8-16,12-1 0 0,2-2-20 0,4 0 0 16,-3 1 0-16,6-4 0 15,-4-2-171-15,4 2-28 0,44-15-5 0,-26 10-2 0</inkml:trace>
  <inkml:trace contextRef="#ctx0" brushRef="#br0" timeOffset="9783.6825">5759 4842 3110 0,'0'0'138'0,"0"0"28"0,0 0-133 0,5 3-33 16,1-1 0-16,0 1 0 0,3-1 44 0,-3 4 1 15,0-1 1-15,6 0 0 0,0 3-27 0,3 3-6 16,-3-1-1-16,-3 4 0 0,3-4-12 0,-6 1 11 16,-3-1-11-16,0 4 10 0,-6-1 2 0,0 0 0 15,-6 3 0-15,-3 0 0 0,-3 0-4 0,-3 0 0 16,-3-3 0-16,-3 0 0 15,1 3-72-15,-4-5-16 0,0-6-2 0,0 0-878 16,3 0-176-16</inkml:trace>
  <inkml:trace contextRef="#ctx0" brushRef="#br0" timeOffset="10006.5227">5997 4236 2188 0,'0'0'195'0,"0"0"-156"0,0 0-31 0,0 0-8 0,0 0 216 0,0 5 41 16,0 1 9-16,0 2 2 0,0 2-166 0,3 3-33 16,-3 6-6-16,3-1-2 0,0 9-42 0,-3 13-9 15,3 4-2-15,-3 4 0 0,0-3-8 0,3 0 0 16,-3 0 0-16,0 3 0 16,0-9-40-16,3 1-9 0,-1-3-3 0,4-3 0 15,-3-2-236-15,0-5-47 0</inkml:trace>
  <inkml:trace contextRef="#ctx0" brushRef="#br0" timeOffset="10405.2771">5901 4172 3020 0,'-17'0'134'0,"14"3"27"0,3-3-129 0,0 0-32 15,0 0 0-15,0 0 0 0,6 5 62 0,2 1 6 16,1-1 0-16,6 3 1 0,3-3-49 0,0 3-11 15,3-3-1-15,6 3-8 0,-4 0 0 0,4 0 0 16,0-2 0-16,3 2 0 0,3-3 0 0,-4 0 0 16,-2 3 0-16,-3-3 0 0,-3 3 0 0,-3-2 0 15,-7 1 0-15,-2 1 0 0,-6 0-14 0,-3 0 3 16,0 6 1-16,-6-4 0 0,-8 3-6 0,-1 3 0 16,-6-3-1-16,-3 3 0 0,-3 3 3 0,3-3 1 15,-2 2 0-15,2-2 0 0,3 3 13 0,3-6 0 16,3 0 9-16,3-2-9 0,6-1 32 0,0 1 0 15,6 2 0-15,-3-5 0 0,6 3-16 0,3 2-2 16,3 0-1-16,3 0 0 0,0 1-13 0,3-4 0 16,3 3 0-16,0 3 0 0,3-3 9 0,-1 1-9 15,4 2 8-15,-3-1-8 0,0 1 16 0,-3 0-1 16,-6 0-1-16,0 0 0 0,-1-3 9 0,-5 0 1 0,-6 1 1 16,-3-1 0-16,0 0 0 0,-3 0 0 0,-5 1 0 15,-7-1 0-15,-3 0-9 0,-3 0-3 0,-3-5 0 16,1 3 0-16,-1-3-41 15,0-3-9-15,-3 0-2 0,3-7 0 0,1-1-201 16,-1-8-40-16,3-5-8 0</inkml:trace>
  <inkml:trace contextRef="#ctx0" brushRef="#br0" timeOffset="10622.1191">6354 4048 3340 0,'0'0'74'0,"0"0"15"0,3 11 3 0,3-1 1 0,3 1-74 0,3 2-19 0,0 6 0 0,2 2 0 0,4 0 42 0,0 5 5 16,3 6 1-16,-3-8 0 16,0 5-36-16,-3-2-12 0,2 4 0 0,-2 1 9 0,-3 2 1 0,0 1 0 15,-3 2 0-15,-3 11 0 0,0-4 0 0,-9 1 0 16,-3 0 0-16,-6 3 0 0,-3-3-10 0,-9 3 10 16,-8-3-10-16,-16 8 10 15,-6-3-137-15,10-8-27 0</inkml:trace>
  <inkml:trace contextRef="#ctx0" brushRef="#br0" timeOffset="13585.8135">6934 4241 2624 0,'-9'-2'116'0,"3"2"24"0,-6 0-112 0,4 2-28 0,2 4 0 0,-3-1 0 15,6-2 110-15,-3-1 16 0,0-2 3 0,6 5 1 16,0-5-67-16,0 0-14 0,0 0-2 0,9 0-1 16,6 0-38-16,-1 0-8 0,4-2 0 0,3 2 0 15,0 2 0-15,3-4 0 0,6-1-8 0,-7 1 8 0,4-1-19 0,-3 3 0 16,6-5 0-16,0-1 0 15,-10-2-167-15,1 3-34 0,-6-3-6 0</inkml:trace>
  <inkml:trace contextRef="#ctx0" brushRef="#br0" timeOffset="13696.5217">6806 4575 2664 0,'-18'21'118'0,"12"-13"24"0,6-8-114 0,-5 8-28 0,-1 5 0 0,0-2 0 15,9-4 112-15,-3-1 17 0,0-6 3 0,9 5 1 16,2-2-84-16,7 2-17 0,3-5-3 0,3 0-1 15,3-5-28-15,5 2 0 16,4-2 0-16,3-3 0 0,0-3 0 0,2-5 0 0,7-2-13 0,2-3 4 16,1-1-238-16,-15 4-47 15,50-38-10 1,-14 14-1-16</inkml:trace>
  <inkml:trace contextRef="#ctx0" brushRef="#br0" timeOffset="13937.5176">7476 4117 403 0,'0'0'36'0,"0"0"-36"0,0 0 0 0,-6 5 0 15,-3 1 624-15,3-1 117 0,6 0 24 0,-3 6 5 16,-3-1-563-16,3 6-113 0,0 8-22 0,3 2-5 16,0 6-19-16,-3 0-4 0,0 8-1 0,0-1 0 15,3 1-59-15,-3 0-11 0,3 5-2 16,-3 0-1-16,3-3 17 0,3-2 3 0,0-3 1 0,3-3 0 15,-3-2-146 1,6-3-29-16,3-3-5 0,3-4-1145 0</inkml:trace>
  <inkml:trace contextRef="#ctx0" brushRef="#br0" timeOffset="14326.9959">8146 4154 3243 0,'-27'-3'144'0,"27"3"29"0,0 0-138 0,-6-5-35 16,-12 5 0-16,6-5 0 0,-3-3 80 0,3 3 8 16,-2-1 3-16,-4 1 0 0,-3 2-73 0,3-2-18 15,3 2 0-15,-3 3 0 0,-6 3-8 0,4 2-6 16,-1 1-1-16,3 4 0 0,0 1 15 0,0 5 0 16,-3 5-10-16,6 0 10 0,4 5 10 0,-1 1 6 15,0-1 2-15,3 1 0 0,9-3-18 0,3 2 0 16,0-5 0-16,0 3 0 15,6-5-18-15,3-1-7 0,5 1-2 0,-2-6 0 0,0 0 16 0,3-5 11 16,6 0-13-16,0-3 5 16,-3-2-18-16,2-3-3 0,4-3-1 0,3-2 0 0,0-3 19 0,-1-3 11 0,-8-4-12 0,6-1 12 15,0-3 0-15,0-2 0 0,-7-3 8 0,-2-5-8 16,3 0-45 0,-3 2-15-16,-3 1-4 0,-3 5 0 0,-3 0 52 0,-3 10 12 0,0 6 0 0,-6 5 0 15,0 0 48-15,3 16 13 0,-3 5 3 0,0 8 0 16,-6 5 0-16,3 6 0 0,-6 5 0 0,3 5 0 15,0-2-52-15,0 2-12 0,0-2 0 0,3 2 0 16,0-8 0-16,3-2 0 0,-3-3 0 0,3-5 0 16,0-3 0-16,0-3 0 0,3-2 0 0,0 0-1056 15,-3-5-213-15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066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5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9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6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83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4794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5871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947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85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56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080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205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62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827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378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9123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74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073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04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05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72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966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838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101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101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3046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169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35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6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5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51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1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6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Max Flow Min Cut Problem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Yin Tat Lee</a:t>
            </a:r>
            <a:endParaRPr lang="en-US" altLang="en-US" sz="2000" dirty="0"/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Maximum s-t Flow Problem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Goal</a:t>
            </a:r>
            <a:r>
              <a:rPr lang="en-US" altLang="en-US" sz="2000" dirty="0"/>
              <a:t>: Find a s-t flow of largest value.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5" name="Text Box 44">
            <a:extLst>
              <a:ext uri="{FF2B5EF4-FFF2-40B4-BE49-F238E27FC236}">
                <a16:creationId xmlns:a16="http://schemas.microsoft.com/office/drawing/2014/main" id="{078D5F5B-0905-4CD1-A52B-969CDE2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804580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26" name="Text Box 45">
            <a:extLst>
              <a:ext uri="{FF2B5EF4-FFF2-40B4-BE49-F238E27FC236}">
                <a16:creationId xmlns:a16="http://schemas.microsoft.com/office/drawing/2014/main" id="{2B022B13-E262-4CB4-A713-8C4B8F94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214030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27" name="Text Box 46">
            <a:extLst>
              <a:ext uri="{FF2B5EF4-FFF2-40B4-BE49-F238E27FC236}">
                <a16:creationId xmlns:a16="http://schemas.microsoft.com/office/drawing/2014/main" id="{B93DB8B5-36CD-43F7-94D4-B1B4754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86649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28" name="Text Box 50">
            <a:extLst>
              <a:ext uri="{FF2B5EF4-FFF2-40B4-BE49-F238E27FC236}">
                <a16:creationId xmlns:a16="http://schemas.microsoft.com/office/drawing/2014/main" id="{6E4FEE76-C4D3-45E3-BECD-FEC504A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66024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29" name="Text Box 51">
            <a:extLst>
              <a:ext uri="{FF2B5EF4-FFF2-40B4-BE49-F238E27FC236}">
                <a16:creationId xmlns:a16="http://schemas.microsoft.com/office/drawing/2014/main" id="{DA606978-E6FE-45F9-B665-BEAE8B35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99930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330" name="Text Box 53">
            <a:extLst>
              <a:ext uri="{FF2B5EF4-FFF2-40B4-BE49-F238E27FC236}">
                <a16:creationId xmlns:a16="http://schemas.microsoft.com/office/drawing/2014/main" id="{D5040BB8-B394-4BAD-98A0-DB2F5C7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915705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331" name="Text Box 55">
            <a:extLst>
              <a:ext uri="{FF2B5EF4-FFF2-40B4-BE49-F238E27FC236}">
                <a16:creationId xmlns:a16="http://schemas.microsoft.com/office/drawing/2014/main" id="{4920F43E-6785-4059-989B-E931D854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15224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5936920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28</a:t>
            </a:r>
          </a:p>
        </p:txBody>
      </p:sp>
      <p:sp>
        <p:nvSpPr>
          <p:cNvPr id="333" name="Text Box 111">
            <a:extLst>
              <a:ext uri="{FF2B5EF4-FFF2-40B4-BE49-F238E27FC236}">
                <a16:creationId xmlns:a16="http://schemas.microsoft.com/office/drawing/2014/main" id="{97C283A9-4721-4D07-AC51-493AF164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688942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334" name="Text Box 113">
            <a:extLst>
              <a:ext uri="{FF2B5EF4-FFF2-40B4-BE49-F238E27FC236}">
                <a16:creationId xmlns:a16="http://schemas.microsoft.com/office/drawing/2014/main" id="{76F4B629-E3FD-46B4-95BF-7EF11C05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965167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335" name="Group 115">
            <a:extLst>
              <a:ext uri="{FF2B5EF4-FFF2-40B4-BE49-F238E27FC236}">
                <a16:creationId xmlns:a16="http://schemas.microsoft.com/office/drawing/2014/main" id="{1184C4F3-A74E-465A-8CD0-0A94B8431C0B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434692"/>
            <a:ext cx="6838950" cy="3192463"/>
            <a:chOff x="742" y="2102"/>
            <a:chExt cx="4308" cy="2011"/>
          </a:xfrm>
        </p:grpSpPr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96A138DD-0D88-457B-93DB-FAD7DE355E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9A09DDEF-38BF-41FA-963B-1983DC6CE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75EFD867-718D-4835-909C-6E05ABA1B2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240BEDA5-0E12-42AE-85C1-0599FA8A3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340" name="AutoShape 10">
              <a:extLst>
                <a:ext uri="{FF2B5EF4-FFF2-40B4-BE49-F238E27FC236}">
                  <a16:creationId xmlns:a16="http://schemas.microsoft.com/office/drawing/2014/main" id="{82E3DB6B-E077-49D4-98E4-9B06F8D12C18}"/>
                </a:ext>
              </a:extLst>
            </p:cNvPr>
            <p:cNvCxnSpPr>
              <a:cxnSpLocks noChangeShapeType="1"/>
              <a:stCxn id="336" idx="7"/>
              <a:endCxn id="337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1">
              <a:extLst>
                <a:ext uri="{FF2B5EF4-FFF2-40B4-BE49-F238E27FC236}">
                  <a16:creationId xmlns:a16="http://schemas.microsoft.com/office/drawing/2014/main" id="{E87EA5C7-7F8F-4FD6-8BC0-C449432F2049}"/>
                </a:ext>
              </a:extLst>
            </p:cNvPr>
            <p:cNvCxnSpPr>
              <a:cxnSpLocks noChangeShapeType="1"/>
              <a:stCxn id="336" idx="6"/>
              <a:endCxn id="338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2">
              <a:extLst>
                <a:ext uri="{FF2B5EF4-FFF2-40B4-BE49-F238E27FC236}">
                  <a16:creationId xmlns:a16="http://schemas.microsoft.com/office/drawing/2014/main" id="{58FEAA4D-E42C-4438-AD82-C1E87E90833B}"/>
                </a:ext>
              </a:extLst>
            </p:cNvPr>
            <p:cNvCxnSpPr>
              <a:cxnSpLocks noChangeShapeType="1"/>
              <a:stCxn id="336" idx="5"/>
              <a:endCxn id="339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3">
              <a:extLst>
                <a:ext uri="{FF2B5EF4-FFF2-40B4-BE49-F238E27FC236}">
                  <a16:creationId xmlns:a16="http://schemas.microsoft.com/office/drawing/2014/main" id="{251B5254-BC7D-4852-A3E2-9F6A99E6938C}"/>
                </a:ext>
              </a:extLst>
            </p:cNvPr>
            <p:cNvCxnSpPr>
              <a:cxnSpLocks noChangeShapeType="1"/>
              <a:stCxn id="338" idx="6"/>
              <a:endCxn id="350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4">
              <a:extLst>
                <a:ext uri="{FF2B5EF4-FFF2-40B4-BE49-F238E27FC236}">
                  <a16:creationId xmlns:a16="http://schemas.microsoft.com/office/drawing/2014/main" id="{874E0BCD-DB91-4CCD-A9B6-8AD62685D6BA}"/>
                </a:ext>
              </a:extLst>
            </p:cNvPr>
            <p:cNvCxnSpPr>
              <a:cxnSpLocks noChangeShapeType="1"/>
              <a:stCxn id="338" idx="5"/>
              <a:endCxn id="351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">
              <a:extLst>
                <a:ext uri="{FF2B5EF4-FFF2-40B4-BE49-F238E27FC236}">
                  <a16:creationId xmlns:a16="http://schemas.microsoft.com/office/drawing/2014/main" id="{499A2461-EB12-41A3-9FD2-E5BC3F13FC5A}"/>
                </a:ext>
              </a:extLst>
            </p:cNvPr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6" name="AutoShape 16">
              <a:extLst>
                <a:ext uri="{FF2B5EF4-FFF2-40B4-BE49-F238E27FC236}">
                  <a16:creationId xmlns:a16="http://schemas.microsoft.com/office/drawing/2014/main" id="{35B124E1-C131-4398-862E-689A2EA26534}"/>
                </a:ext>
              </a:extLst>
            </p:cNvPr>
            <p:cNvCxnSpPr>
              <a:cxnSpLocks noChangeShapeType="1"/>
              <a:stCxn id="337" idx="6"/>
              <a:endCxn id="349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7" name="AutoShape 17">
              <a:extLst>
                <a:ext uri="{FF2B5EF4-FFF2-40B4-BE49-F238E27FC236}">
                  <a16:creationId xmlns:a16="http://schemas.microsoft.com/office/drawing/2014/main" id="{B40CD000-036D-430E-B326-0C33B05D5673}"/>
                </a:ext>
              </a:extLst>
            </p:cNvPr>
            <p:cNvCxnSpPr>
              <a:cxnSpLocks noChangeShapeType="1"/>
              <a:stCxn id="339" idx="6"/>
              <a:endCxn id="351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8" name="AutoShape 18">
              <a:extLst>
                <a:ext uri="{FF2B5EF4-FFF2-40B4-BE49-F238E27FC236}">
                  <a16:creationId xmlns:a16="http://schemas.microsoft.com/office/drawing/2014/main" id="{B589CDC7-F2AE-497E-842F-6DBF77704CFF}"/>
                </a:ext>
              </a:extLst>
            </p:cNvPr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9" name="Oval 19">
              <a:extLst>
                <a:ext uri="{FF2B5EF4-FFF2-40B4-BE49-F238E27FC236}">
                  <a16:creationId xmlns:a16="http://schemas.microsoft.com/office/drawing/2014/main" id="{3C0E2F76-EF54-42E1-ACB1-C5E35CD641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350" name="Oval 20">
              <a:extLst>
                <a:ext uri="{FF2B5EF4-FFF2-40B4-BE49-F238E27FC236}">
                  <a16:creationId xmlns:a16="http://schemas.microsoft.com/office/drawing/2014/main" id="{F92E224F-98F4-4FB3-8944-874EECB1C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351" name="Oval 21">
              <a:extLst>
                <a:ext uri="{FF2B5EF4-FFF2-40B4-BE49-F238E27FC236}">
                  <a16:creationId xmlns:a16="http://schemas.microsoft.com/office/drawing/2014/main" id="{7C4B0742-87B3-49D7-916A-170E430464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352" name="AutoShape 22">
              <a:extLst>
                <a:ext uri="{FF2B5EF4-FFF2-40B4-BE49-F238E27FC236}">
                  <a16:creationId xmlns:a16="http://schemas.microsoft.com/office/drawing/2014/main" id="{BF93C899-475A-4B42-8406-38593484E298}"/>
                </a:ext>
              </a:extLst>
            </p:cNvPr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3" name="AutoShape 23">
              <a:extLst>
                <a:ext uri="{FF2B5EF4-FFF2-40B4-BE49-F238E27FC236}">
                  <a16:creationId xmlns:a16="http://schemas.microsoft.com/office/drawing/2014/main" id="{51822922-D129-4FD2-9F2F-44029773E17A}"/>
                </a:ext>
              </a:extLst>
            </p:cNvPr>
            <p:cNvCxnSpPr>
              <a:cxnSpLocks noChangeShapeType="1"/>
              <a:stCxn id="349" idx="4"/>
              <a:endCxn id="350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4" name="AutoShape 24">
              <a:extLst>
                <a:ext uri="{FF2B5EF4-FFF2-40B4-BE49-F238E27FC236}">
                  <a16:creationId xmlns:a16="http://schemas.microsoft.com/office/drawing/2014/main" id="{F8E021D3-D963-474D-BDF1-35B0196E3CAE}"/>
                </a:ext>
              </a:extLst>
            </p:cNvPr>
            <p:cNvCxnSpPr>
              <a:cxnSpLocks noChangeShapeType="1"/>
              <a:stCxn id="337" idx="5"/>
              <a:endCxn id="350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5" name="Oval 25">
              <a:extLst>
                <a:ext uri="{FF2B5EF4-FFF2-40B4-BE49-F238E27FC236}">
                  <a16:creationId xmlns:a16="http://schemas.microsoft.com/office/drawing/2014/main" id="{B2FB8F6F-AE17-442E-9427-093AE2FB72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356" name="AutoShape 26">
              <a:extLst>
                <a:ext uri="{FF2B5EF4-FFF2-40B4-BE49-F238E27FC236}">
                  <a16:creationId xmlns:a16="http://schemas.microsoft.com/office/drawing/2014/main" id="{959AA65A-4BF1-4760-9743-82F16E9AD486}"/>
                </a:ext>
              </a:extLst>
            </p:cNvPr>
            <p:cNvCxnSpPr>
              <a:cxnSpLocks noChangeShapeType="1"/>
              <a:stCxn id="349" idx="6"/>
              <a:endCxn id="355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27">
              <a:extLst>
                <a:ext uri="{FF2B5EF4-FFF2-40B4-BE49-F238E27FC236}">
                  <a16:creationId xmlns:a16="http://schemas.microsoft.com/office/drawing/2014/main" id="{B58ECA60-24EE-4772-A83B-2222979BC2E4}"/>
                </a:ext>
              </a:extLst>
            </p:cNvPr>
            <p:cNvCxnSpPr>
              <a:cxnSpLocks noChangeShapeType="1"/>
              <a:stCxn id="350" idx="6"/>
              <a:endCxn id="355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28">
              <a:extLst>
                <a:ext uri="{FF2B5EF4-FFF2-40B4-BE49-F238E27FC236}">
                  <a16:creationId xmlns:a16="http://schemas.microsoft.com/office/drawing/2014/main" id="{E41ADD7A-D837-46F0-871D-3671C34C70FD}"/>
                </a:ext>
              </a:extLst>
            </p:cNvPr>
            <p:cNvCxnSpPr>
              <a:cxnSpLocks noChangeShapeType="1"/>
              <a:stCxn id="351" idx="7"/>
              <a:endCxn id="355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9" name="Text Box 29">
              <a:extLst>
                <a:ext uri="{FF2B5EF4-FFF2-40B4-BE49-F238E27FC236}">
                  <a16:creationId xmlns:a16="http://schemas.microsoft.com/office/drawing/2014/main" id="{AA28AB82-E1A8-49EC-A6CE-AE2F438B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0" name="Text Box 30">
              <a:extLst>
                <a:ext uri="{FF2B5EF4-FFF2-40B4-BE49-F238E27FC236}">
                  <a16:creationId xmlns:a16="http://schemas.microsoft.com/office/drawing/2014/main" id="{E15FE019-EA18-4E05-BA11-FE151FB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361" name="Text Box 31">
              <a:extLst>
                <a:ext uri="{FF2B5EF4-FFF2-40B4-BE49-F238E27FC236}">
                  <a16:creationId xmlns:a16="http://schemas.microsoft.com/office/drawing/2014/main" id="{F60E29D3-3898-46A6-839D-51EEE19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362" name="Text Box 32">
              <a:extLst>
                <a:ext uri="{FF2B5EF4-FFF2-40B4-BE49-F238E27FC236}">
                  <a16:creationId xmlns:a16="http://schemas.microsoft.com/office/drawing/2014/main" id="{436F4DA6-987E-4A93-B8AA-B8C9880C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D5B98F16-8418-49D4-B0A3-E5B14981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64" name="Text Box 34">
              <a:extLst>
                <a:ext uri="{FF2B5EF4-FFF2-40B4-BE49-F238E27FC236}">
                  <a16:creationId xmlns:a16="http://schemas.microsoft.com/office/drawing/2014/main" id="{97A77167-D259-462E-B4F7-712A9A5FC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365" name="Text Box 35">
              <a:extLst>
                <a:ext uri="{FF2B5EF4-FFF2-40B4-BE49-F238E27FC236}">
                  <a16:creationId xmlns:a16="http://schemas.microsoft.com/office/drawing/2014/main" id="{90CCEF3D-15C4-428B-B7DC-7324D222D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6" name="Text Box 36">
              <a:extLst>
                <a:ext uri="{FF2B5EF4-FFF2-40B4-BE49-F238E27FC236}">
                  <a16:creationId xmlns:a16="http://schemas.microsoft.com/office/drawing/2014/main" id="{DA9212BA-83CA-4BD8-A883-DA3508F3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367" name="Text Box 37">
              <a:extLst>
                <a:ext uri="{FF2B5EF4-FFF2-40B4-BE49-F238E27FC236}">
                  <a16:creationId xmlns:a16="http://schemas.microsoft.com/office/drawing/2014/main" id="{05E2C6A9-C638-4EA9-83A6-E06A4C29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368" name="Text Box 38">
              <a:extLst>
                <a:ext uri="{FF2B5EF4-FFF2-40B4-BE49-F238E27FC236}">
                  <a16:creationId xmlns:a16="http://schemas.microsoft.com/office/drawing/2014/main" id="{FFF09C0E-1D80-488B-A7C8-BBE7FED9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69" name="Text Box 39">
              <a:extLst>
                <a:ext uri="{FF2B5EF4-FFF2-40B4-BE49-F238E27FC236}">
                  <a16:creationId xmlns:a16="http://schemas.microsoft.com/office/drawing/2014/main" id="{6702247E-D09D-4535-A66D-9FEF80A5D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70" name="Text Box 40">
              <a:extLst>
                <a:ext uri="{FF2B5EF4-FFF2-40B4-BE49-F238E27FC236}">
                  <a16:creationId xmlns:a16="http://schemas.microsoft.com/office/drawing/2014/main" id="{5169C488-6638-4CC3-AA73-A5F7A9BA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71" name="Text Box 41">
              <a:extLst>
                <a:ext uri="{FF2B5EF4-FFF2-40B4-BE49-F238E27FC236}">
                  <a16:creationId xmlns:a16="http://schemas.microsoft.com/office/drawing/2014/main" id="{56A4A683-EE59-4BB8-B5D1-5B2D2491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72" name="Text Box 42">
              <a:extLst>
                <a:ext uri="{FF2B5EF4-FFF2-40B4-BE49-F238E27FC236}">
                  <a16:creationId xmlns:a16="http://schemas.microsoft.com/office/drawing/2014/main" id="{1E426F8B-0678-4877-A1AC-560859FC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3" name="Text Box 43">
              <a:extLst>
                <a:ext uri="{FF2B5EF4-FFF2-40B4-BE49-F238E27FC236}">
                  <a16:creationId xmlns:a16="http://schemas.microsoft.com/office/drawing/2014/main" id="{49C7E90F-D1A8-459E-89F0-B44F395E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4" name="Line 112">
              <a:extLst>
                <a:ext uri="{FF2B5EF4-FFF2-40B4-BE49-F238E27FC236}">
                  <a16:creationId xmlns:a16="http://schemas.microsoft.com/office/drawing/2014/main" id="{A91E8CC5-8ED5-4D9B-93F7-2324BCD4B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5" name="Line 114">
              <a:extLst>
                <a:ext uri="{FF2B5EF4-FFF2-40B4-BE49-F238E27FC236}">
                  <a16:creationId xmlns:a16="http://schemas.microsoft.com/office/drawing/2014/main" id="{5DC129B7-5EE5-4558-8124-6830F390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76" name="Text Box 117">
            <a:extLst>
              <a:ext uri="{FF2B5EF4-FFF2-40B4-BE49-F238E27FC236}">
                <a16:creationId xmlns:a16="http://schemas.microsoft.com/office/drawing/2014/main" id="{781449BC-9AA1-4F56-BDE4-93CAF997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212567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77" name="Text Box 47">
            <a:extLst>
              <a:ext uri="{FF2B5EF4-FFF2-40B4-BE49-F238E27FC236}">
                <a16:creationId xmlns:a16="http://schemas.microsoft.com/office/drawing/2014/main" id="{73AC3C59-E1F3-41A0-8B1C-A7B54B3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6020994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  <p:sp>
        <p:nvSpPr>
          <p:cNvPr id="378" name="Text Box 48">
            <a:extLst>
              <a:ext uri="{FF2B5EF4-FFF2-40B4-BE49-F238E27FC236}">
                <a16:creationId xmlns:a16="http://schemas.microsoft.com/office/drawing/2014/main" id="{9F6BD5B7-25A0-4922-9B63-19BD7CE1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406245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79" name="Text Box 57">
            <a:extLst>
              <a:ext uri="{FF2B5EF4-FFF2-40B4-BE49-F238E27FC236}">
                <a16:creationId xmlns:a16="http://schemas.microsoft.com/office/drawing/2014/main" id="{E73BC7B1-8F38-4DAB-9646-C1E87A50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637971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0" name="Text Box 49">
            <a:extLst>
              <a:ext uri="{FF2B5EF4-FFF2-40B4-BE49-F238E27FC236}">
                <a16:creationId xmlns:a16="http://schemas.microsoft.com/office/drawing/2014/main" id="{95603A14-F3F3-465C-9BA5-AB908843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434943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81" name="Text Box 52">
            <a:extLst>
              <a:ext uri="{FF2B5EF4-FFF2-40B4-BE49-F238E27FC236}">
                <a16:creationId xmlns:a16="http://schemas.microsoft.com/office/drawing/2014/main" id="{8863CBB6-A819-48FE-950E-88811174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680881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82" name="Text Box 56">
            <a:extLst>
              <a:ext uri="{FF2B5EF4-FFF2-40B4-BE49-F238E27FC236}">
                <a16:creationId xmlns:a16="http://schemas.microsoft.com/office/drawing/2014/main" id="{574B6B9C-D81A-4D9C-A73F-8E075350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59064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3" name="Text Box 59">
            <a:extLst>
              <a:ext uri="{FF2B5EF4-FFF2-40B4-BE49-F238E27FC236}">
                <a16:creationId xmlns:a16="http://schemas.microsoft.com/office/drawing/2014/main" id="{49831A33-8FD6-4A83-B2D4-FF908AC7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141381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4720" y="3642120"/>
              <a:ext cx="6255000" cy="309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600" y="3629520"/>
                <a:ext cx="6285600" cy="31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5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40A89B-5F8C-41AB-B5B6-09284F555347}"/>
              </a:ext>
            </a:extLst>
          </p:cNvPr>
          <p:cNvSpPr/>
          <p:nvPr/>
        </p:nvSpPr>
        <p:spPr bwMode="auto">
          <a:xfrm>
            <a:off x="971664" y="3053751"/>
            <a:ext cx="2892970" cy="3761117"/>
          </a:xfrm>
          <a:custGeom>
            <a:avLst/>
            <a:gdLst>
              <a:gd name="connsiteX0" fmla="*/ 245 w 2892970"/>
              <a:gd name="connsiteY0" fmla="*/ 1840302 h 3761117"/>
              <a:gd name="connsiteX1" fmla="*/ 29000 w 2892970"/>
              <a:gd name="connsiteY1" fmla="*/ 1834551 h 3761117"/>
              <a:gd name="connsiteX2" fmla="*/ 40502 w 2892970"/>
              <a:gd name="connsiteY2" fmla="*/ 1817298 h 3761117"/>
              <a:gd name="connsiteX3" fmla="*/ 29000 w 2892970"/>
              <a:gd name="connsiteY3" fmla="*/ 1748287 h 3761117"/>
              <a:gd name="connsiteX4" fmla="*/ 23249 w 2892970"/>
              <a:gd name="connsiteY4" fmla="*/ 1713781 h 3761117"/>
              <a:gd name="connsiteX5" fmla="*/ 29000 w 2892970"/>
              <a:gd name="connsiteY5" fmla="*/ 1610264 h 3761117"/>
              <a:gd name="connsiteX6" fmla="*/ 34751 w 2892970"/>
              <a:gd name="connsiteY6" fmla="*/ 1587260 h 3761117"/>
              <a:gd name="connsiteX7" fmla="*/ 52004 w 2892970"/>
              <a:gd name="connsiteY7" fmla="*/ 1558506 h 3761117"/>
              <a:gd name="connsiteX8" fmla="*/ 80759 w 2892970"/>
              <a:gd name="connsiteY8" fmla="*/ 1506747 h 3761117"/>
              <a:gd name="connsiteX9" fmla="*/ 92261 w 2892970"/>
              <a:gd name="connsiteY9" fmla="*/ 1489494 h 3761117"/>
              <a:gd name="connsiteX10" fmla="*/ 115264 w 2892970"/>
              <a:gd name="connsiteY10" fmla="*/ 1466491 h 3761117"/>
              <a:gd name="connsiteX11" fmla="*/ 132517 w 2892970"/>
              <a:gd name="connsiteY11" fmla="*/ 1431985 h 3761117"/>
              <a:gd name="connsiteX12" fmla="*/ 155521 w 2892970"/>
              <a:gd name="connsiteY12" fmla="*/ 1408981 h 3761117"/>
              <a:gd name="connsiteX13" fmla="*/ 172774 w 2892970"/>
              <a:gd name="connsiteY13" fmla="*/ 1385977 h 3761117"/>
              <a:gd name="connsiteX14" fmla="*/ 213030 w 2892970"/>
              <a:gd name="connsiteY14" fmla="*/ 1351472 h 3761117"/>
              <a:gd name="connsiteX15" fmla="*/ 230283 w 2892970"/>
              <a:gd name="connsiteY15" fmla="*/ 1328468 h 3761117"/>
              <a:gd name="connsiteX16" fmla="*/ 253287 w 2892970"/>
              <a:gd name="connsiteY16" fmla="*/ 1311215 h 3761117"/>
              <a:gd name="connsiteX17" fmla="*/ 305045 w 2892970"/>
              <a:gd name="connsiteY17" fmla="*/ 1259457 h 3761117"/>
              <a:gd name="connsiteX18" fmla="*/ 322298 w 2892970"/>
              <a:gd name="connsiteY18" fmla="*/ 1242204 h 3761117"/>
              <a:gd name="connsiteX19" fmla="*/ 397061 w 2892970"/>
              <a:gd name="connsiteY19" fmla="*/ 1190445 h 3761117"/>
              <a:gd name="connsiteX20" fmla="*/ 460321 w 2892970"/>
              <a:gd name="connsiteY20" fmla="*/ 1132936 h 3761117"/>
              <a:gd name="connsiteX21" fmla="*/ 483325 w 2892970"/>
              <a:gd name="connsiteY21" fmla="*/ 1109932 h 3761117"/>
              <a:gd name="connsiteX22" fmla="*/ 517830 w 2892970"/>
              <a:gd name="connsiteY22" fmla="*/ 1086928 h 3761117"/>
              <a:gd name="connsiteX23" fmla="*/ 540834 w 2892970"/>
              <a:gd name="connsiteY23" fmla="*/ 1046672 h 3761117"/>
              <a:gd name="connsiteX24" fmla="*/ 569589 w 2892970"/>
              <a:gd name="connsiteY24" fmla="*/ 1023668 h 3761117"/>
              <a:gd name="connsiteX25" fmla="*/ 592593 w 2892970"/>
              <a:gd name="connsiteY25" fmla="*/ 989162 h 3761117"/>
              <a:gd name="connsiteX26" fmla="*/ 661604 w 2892970"/>
              <a:gd name="connsiteY26" fmla="*/ 931653 h 3761117"/>
              <a:gd name="connsiteX27" fmla="*/ 684608 w 2892970"/>
              <a:gd name="connsiteY27" fmla="*/ 891396 h 3761117"/>
              <a:gd name="connsiteX28" fmla="*/ 701861 w 2892970"/>
              <a:gd name="connsiteY28" fmla="*/ 856891 h 3761117"/>
              <a:gd name="connsiteX29" fmla="*/ 730615 w 2892970"/>
              <a:gd name="connsiteY29" fmla="*/ 822385 h 3761117"/>
              <a:gd name="connsiteX30" fmla="*/ 765121 w 2892970"/>
              <a:gd name="connsiteY30" fmla="*/ 759124 h 3761117"/>
              <a:gd name="connsiteX31" fmla="*/ 811128 w 2892970"/>
              <a:gd name="connsiteY31" fmla="*/ 713117 h 3761117"/>
              <a:gd name="connsiteX32" fmla="*/ 862887 w 2892970"/>
              <a:gd name="connsiteY32" fmla="*/ 603849 h 3761117"/>
              <a:gd name="connsiteX33" fmla="*/ 874389 w 2892970"/>
              <a:gd name="connsiteY33" fmla="*/ 569343 h 3761117"/>
              <a:gd name="connsiteX34" fmla="*/ 897393 w 2892970"/>
              <a:gd name="connsiteY34" fmla="*/ 534838 h 3761117"/>
              <a:gd name="connsiteX35" fmla="*/ 908894 w 2892970"/>
              <a:gd name="connsiteY35" fmla="*/ 517585 h 3761117"/>
              <a:gd name="connsiteX36" fmla="*/ 943400 w 2892970"/>
              <a:gd name="connsiteY36" fmla="*/ 454324 h 3761117"/>
              <a:gd name="connsiteX37" fmla="*/ 1035415 w 2892970"/>
              <a:gd name="connsiteY37" fmla="*/ 385313 h 3761117"/>
              <a:gd name="connsiteX38" fmla="*/ 1058419 w 2892970"/>
              <a:gd name="connsiteY38" fmla="*/ 373811 h 3761117"/>
              <a:gd name="connsiteX39" fmla="*/ 1110178 w 2892970"/>
              <a:gd name="connsiteY39" fmla="*/ 339306 h 3761117"/>
              <a:gd name="connsiteX40" fmla="*/ 1167687 w 2892970"/>
              <a:gd name="connsiteY40" fmla="*/ 316302 h 3761117"/>
              <a:gd name="connsiteX41" fmla="*/ 1190691 w 2892970"/>
              <a:gd name="connsiteY41" fmla="*/ 304800 h 3761117"/>
              <a:gd name="connsiteX42" fmla="*/ 1219445 w 2892970"/>
              <a:gd name="connsiteY42" fmla="*/ 293298 h 3761117"/>
              <a:gd name="connsiteX43" fmla="*/ 1265453 w 2892970"/>
              <a:gd name="connsiteY43" fmla="*/ 270294 h 3761117"/>
              <a:gd name="connsiteX44" fmla="*/ 1288457 w 2892970"/>
              <a:gd name="connsiteY44" fmla="*/ 258792 h 3761117"/>
              <a:gd name="connsiteX45" fmla="*/ 1328713 w 2892970"/>
              <a:gd name="connsiteY45" fmla="*/ 247291 h 3761117"/>
              <a:gd name="connsiteX46" fmla="*/ 1397725 w 2892970"/>
              <a:gd name="connsiteY46" fmla="*/ 218536 h 3761117"/>
              <a:gd name="connsiteX47" fmla="*/ 1478238 w 2892970"/>
              <a:gd name="connsiteY47" fmla="*/ 195532 h 3761117"/>
              <a:gd name="connsiteX48" fmla="*/ 1587506 w 2892970"/>
              <a:gd name="connsiteY48" fmla="*/ 155275 h 3761117"/>
              <a:gd name="connsiteX49" fmla="*/ 1656517 w 2892970"/>
              <a:gd name="connsiteY49" fmla="*/ 120770 h 3761117"/>
              <a:gd name="connsiteX50" fmla="*/ 1679521 w 2892970"/>
              <a:gd name="connsiteY50" fmla="*/ 109268 h 3761117"/>
              <a:gd name="connsiteX51" fmla="*/ 1696774 w 2892970"/>
              <a:gd name="connsiteY51" fmla="*/ 97766 h 3761117"/>
              <a:gd name="connsiteX52" fmla="*/ 1725528 w 2892970"/>
              <a:gd name="connsiteY52" fmla="*/ 86264 h 3761117"/>
              <a:gd name="connsiteX53" fmla="*/ 1760034 w 2892970"/>
              <a:gd name="connsiteY53" fmla="*/ 63260 h 3761117"/>
              <a:gd name="connsiteX54" fmla="*/ 1783038 w 2892970"/>
              <a:gd name="connsiteY54" fmla="*/ 51758 h 3761117"/>
              <a:gd name="connsiteX55" fmla="*/ 1829045 w 2892970"/>
              <a:gd name="connsiteY55" fmla="*/ 23004 h 3761117"/>
              <a:gd name="connsiteX56" fmla="*/ 1875053 w 2892970"/>
              <a:gd name="connsiteY56" fmla="*/ 11502 h 3761117"/>
              <a:gd name="connsiteX57" fmla="*/ 1921061 w 2892970"/>
              <a:gd name="connsiteY57" fmla="*/ 0 h 3761117"/>
              <a:gd name="connsiteX58" fmla="*/ 2053332 w 2892970"/>
              <a:gd name="connsiteY58" fmla="*/ 5751 h 3761117"/>
              <a:gd name="connsiteX59" fmla="*/ 2082087 w 2892970"/>
              <a:gd name="connsiteY59" fmla="*/ 11502 h 3761117"/>
              <a:gd name="connsiteX60" fmla="*/ 2145347 w 2892970"/>
              <a:gd name="connsiteY60" fmla="*/ 17253 h 3761117"/>
              <a:gd name="connsiteX61" fmla="*/ 2208608 w 2892970"/>
              <a:gd name="connsiteY61" fmla="*/ 40257 h 3761117"/>
              <a:gd name="connsiteX62" fmla="*/ 2266117 w 2892970"/>
              <a:gd name="connsiteY62" fmla="*/ 57509 h 3761117"/>
              <a:gd name="connsiteX63" fmla="*/ 2317876 w 2892970"/>
              <a:gd name="connsiteY63" fmla="*/ 86264 h 3761117"/>
              <a:gd name="connsiteX64" fmla="*/ 2340879 w 2892970"/>
              <a:gd name="connsiteY64" fmla="*/ 97766 h 3761117"/>
              <a:gd name="connsiteX65" fmla="*/ 2358132 w 2892970"/>
              <a:gd name="connsiteY65" fmla="*/ 115019 h 3761117"/>
              <a:gd name="connsiteX66" fmla="*/ 2381136 w 2892970"/>
              <a:gd name="connsiteY66" fmla="*/ 126521 h 3761117"/>
              <a:gd name="connsiteX67" fmla="*/ 2444396 w 2892970"/>
              <a:gd name="connsiteY67" fmla="*/ 172528 h 3761117"/>
              <a:gd name="connsiteX68" fmla="*/ 2461649 w 2892970"/>
              <a:gd name="connsiteY68" fmla="*/ 189781 h 3761117"/>
              <a:gd name="connsiteX69" fmla="*/ 2473151 w 2892970"/>
              <a:gd name="connsiteY69" fmla="*/ 207034 h 3761117"/>
              <a:gd name="connsiteX70" fmla="*/ 2530661 w 2892970"/>
              <a:gd name="connsiteY70" fmla="*/ 258792 h 3761117"/>
              <a:gd name="connsiteX71" fmla="*/ 2542162 w 2892970"/>
              <a:gd name="connsiteY71" fmla="*/ 276045 h 3761117"/>
              <a:gd name="connsiteX72" fmla="*/ 2559415 w 2892970"/>
              <a:gd name="connsiteY72" fmla="*/ 281796 h 3761117"/>
              <a:gd name="connsiteX73" fmla="*/ 2593921 w 2892970"/>
              <a:gd name="connsiteY73" fmla="*/ 304800 h 3761117"/>
              <a:gd name="connsiteX74" fmla="*/ 2611174 w 2892970"/>
              <a:gd name="connsiteY74" fmla="*/ 316302 h 3761117"/>
              <a:gd name="connsiteX75" fmla="*/ 2628427 w 2892970"/>
              <a:gd name="connsiteY75" fmla="*/ 327804 h 3761117"/>
              <a:gd name="connsiteX76" fmla="*/ 2657181 w 2892970"/>
              <a:gd name="connsiteY76" fmla="*/ 362309 h 3761117"/>
              <a:gd name="connsiteX77" fmla="*/ 2680185 w 2892970"/>
              <a:gd name="connsiteY77" fmla="*/ 396815 h 3761117"/>
              <a:gd name="connsiteX78" fmla="*/ 2697438 w 2892970"/>
              <a:gd name="connsiteY78" fmla="*/ 431321 h 3761117"/>
              <a:gd name="connsiteX79" fmla="*/ 2703189 w 2892970"/>
              <a:gd name="connsiteY79" fmla="*/ 483079 h 3761117"/>
              <a:gd name="connsiteX80" fmla="*/ 2708940 w 2892970"/>
              <a:gd name="connsiteY80" fmla="*/ 506083 h 3761117"/>
              <a:gd name="connsiteX81" fmla="*/ 2714691 w 2892970"/>
              <a:gd name="connsiteY81" fmla="*/ 546340 h 3761117"/>
              <a:gd name="connsiteX82" fmla="*/ 2726193 w 2892970"/>
              <a:gd name="connsiteY82" fmla="*/ 580845 h 3761117"/>
              <a:gd name="connsiteX83" fmla="*/ 2731944 w 2892970"/>
              <a:gd name="connsiteY83" fmla="*/ 598098 h 3761117"/>
              <a:gd name="connsiteX84" fmla="*/ 2737694 w 2892970"/>
              <a:gd name="connsiteY84" fmla="*/ 615351 h 3761117"/>
              <a:gd name="connsiteX85" fmla="*/ 2760698 w 2892970"/>
              <a:gd name="connsiteY85" fmla="*/ 649857 h 3761117"/>
              <a:gd name="connsiteX86" fmla="*/ 2766449 w 2892970"/>
              <a:gd name="connsiteY86" fmla="*/ 667109 h 3761117"/>
              <a:gd name="connsiteX87" fmla="*/ 2800955 w 2892970"/>
              <a:gd name="connsiteY87" fmla="*/ 718868 h 3761117"/>
              <a:gd name="connsiteX88" fmla="*/ 2812457 w 2892970"/>
              <a:gd name="connsiteY88" fmla="*/ 736121 h 3761117"/>
              <a:gd name="connsiteX89" fmla="*/ 2835461 w 2892970"/>
              <a:gd name="connsiteY89" fmla="*/ 776377 h 3761117"/>
              <a:gd name="connsiteX90" fmla="*/ 2841211 w 2892970"/>
              <a:gd name="connsiteY90" fmla="*/ 793630 h 3761117"/>
              <a:gd name="connsiteX91" fmla="*/ 2858464 w 2892970"/>
              <a:gd name="connsiteY91" fmla="*/ 833887 h 3761117"/>
              <a:gd name="connsiteX92" fmla="*/ 2869966 w 2892970"/>
              <a:gd name="connsiteY92" fmla="*/ 891396 h 3761117"/>
              <a:gd name="connsiteX93" fmla="*/ 2881468 w 2892970"/>
              <a:gd name="connsiteY93" fmla="*/ 954657 h 3761117"/>
              <a:gd name="connsiteX94" fmla="*/ 2887219 w 2892970"/>
              <a:gd name="connsiteY94" fmla="*/ 1035170 h 3761117"/>
              <a:gd name="connsiteX95" fmla="*/ 2892970 w 2892970"/>
              <a:gd name="connsiteY95" fmla="*/ 1075426 h 3761117"/>
              <a:gd name="connsiteX96" fmla="*/ 2887219 w 2892970"/>
              <a:gd name="connsiteY96" fmla="*/ 1173192 h 3761117"/>
              <a:gd name="connsiteX97" fmla="*/ 2875717 w 2892970"/>
              <a:gd name="connsiteY97" fmla="*/ 1219200 h 3761117"/>
              <a:gd name="connsiteX98" fmla="*/ 2852713 w 2892970"/>
              <a:gd name="connsiteY98" fmla="*/ 1253706 h 3761117"/>
              <a:gd name="connsiteX99" fmla="*/ 2846962 w 2892970"/>
              <a:gd name="connsiteY99" fmla="*/ 1276709 h 3761117"/>
              <a:gd name="connsiteX100" fmla="*/ 2835461 w 2892970"/>
              <a:gd name="connsiteY100" fmla="*/ 1293962 h 3761117"/>
              <a:gd name="connsiteX101" fmla="*/ 2800955 w 2892970"/>
              <a:gd name="connsiteY101" fmla="*/ 1339970 h 3761117"/>
              <a:gd name="connsiteX102" fmla="*/ 2777951 w 2892970"/>
              <a:gd name="connsiteY102" fmla="*/ 1374475 h 3761117"/>
              <a:gd name="connsiteX103" fmla="*/ 2743445 w 2892970"/>
              <a:gd name="connsiteY103" fmla="*/ 1414732 h 3761117"/>
              <a:gd name="connsiteX104" fmla="*/ 2737694 w 2892970"/>
              <a:gd name="connsiteY104" fmla="*/ 1431985 h 3761117"/>
              <a:gd name="connsiteX105" fmla="*/ 2743445 w 2892970"/>
              <a:gd name="connsiteY105" fmla="*/ 1489494 h 3761117"/>
              <a:gd name="connsiteX106" fmla="*/ 2754947 w 2892970"/>
              <a:gd name="connsiteY106" fmla="*/ 1512498 h 3761117"/>
              <a:gd name="connsiteX107" fmla="*/ 2760698 w 2892970"/>
              <a:gd name="connsiteY107" fmla="*/ 1529751 h 3761117"/>
              <a:gd name="connsiteX108" fmla="*/ 2772200 w 2892970"/>
              <a:gd name="connsiteY108" fmla="*/ 1604513 h 3761117"/>
              <a:gd name="connsiteX109" fmla="*/ 2783702 w 2892970"/>
              <a:gd name="connsiteY109" fmla="*/ 1644770 h 3761117"/>
              <a:gd name="connsiteX110" fmla="*/ 2777951 w 2892970"/>
              <a:gd name="connsiteY110" fmla="*/ 1696528 h 3761117"/>
              <a:gd name="connsiteX111" fmla="*/ 2766449 w 2892970"/>
              <a:gd name="connsiteY111" fmla="*/ 1742536 h 3761117"/>
              <a:gd name="connsiteX112" fmla="*/ 2754947 w 2892970"/>
              <a:gd name="connsiteY112" fmla="*/ 1920815 h 3761117"/>
              <a:gd name="connsiteX113" fmla="*/ 2743445 w 2892970"/>
              <a:gd name="connsiteY113" fmla="*/ 1989826 h 3761117"/>
              <a:gd name="connsiteX114" fmla="*/ 2737694 w 2892970"/>
              <a:gd name="connsiteY114" fmla="*/ 2076091 h 3761117"/>
              <a:gd name="connsiteX115" fmla="*/ 2726193 w 2892970"/>
              <a:gd name="connsiteY115" fmla="*/ 2116347 h 3761117"/>
              <a:gd name="connsiteX116" fmla="*/ 2726193 w 2892970"/>
              <a:gd name="connsiteY116" fmla="*/ 2260121 h 3761117"/>
              <a:gd name="connsiteX117" fmla="*/ 2737694 w 2892970"/>
              <a:gd name="connsiteY117" fmla="*/ 2311879 h 3761117"/>
              <a:gd name="connsiteX118" fmla="*/ 2749196 w 2892970"/>
              <a:gd name="connsiteY118" fmla="*/ 2375140 h 3761117"/>
              <a:gd name="connsiteX119" fmla="*/ 2760698 w 2892970"/>
              <a:gd name="connsiteY119" fmla="*/ 2392392 h 3761117"/>
              <a:gd name="connsiteX120" fmla="*/ 2777951 w 2892970"/>
              <a:gd name="connsiteY120" fmla="*/ 2426898 h 3761117"/>
              <a:gd name="connsiteX121" fmla="*/ 2806706 w 2892970"/>
              <a:gd name="connsiteY121" fmla="*/ 2490158 h 3761117"/>
              <a:gd name="connsiteX122" fmla="*/ 2812457 w 2892970"/>
              <a:gd name="connsiteY122" fmla="*/ 2541917 h 3761117"/>
              <a:gd name="connsiteX123" fmla="*/ 2823959 w 2892970"/>
              <a:gd name="connsiteY123" fmla="*/ 2587924 h 3761117"/>
              <a:gd name="connsiteX124" fmla="*/ 2835461 w 2892970"/>
              <a:gd name="connsiteY124" fmla="*/ 2697192 h 3761117"/>
              <a:gd name="connsiteX125" fmla="*/ 2841211 w 2892970"/>
              <a:gd name="connsiteY125" fmla="*/ 2720196 h 3761117"/>
              <a:gd name="connsiteX126" fmla="*/ 2846962 w 2892970"/>
              <a:gd name="connsiteY126" fmla="*/ 2760453 h 3761117"/>
              <a:gd name="connsiteX127" fmla="*/ 2858464 w 2892970"/>
              <a:gd name="connsiteY127" fmla="*/ 2800709 h 3761117"/>
              <a:gd name="connsiteX128" fmla="*/ 2864215 w 2892970"/>
              <a:gd name="connsiteY128" fmla="*/ 2829464 h 3761117"/>
              <a:gd name="connsiteX129" fmla="*/ 2875717 w 2892970"/>
              <a:gd name="connsiteY129" fmla="*/ 2863970 h 3761117"/>
              <a:gd name="connsiteX130" fmla="*/ 2887219 w 2892970"/>
              <a:gd name="connsiteY130" fmla="*/ 2932981 h 3761117"/>
              <a:gd name="connsiteX131" fmla="*/ 2892970 w 2892970"/>
              <a:gd name="connsiteY131" fmla="*/ 2990491 h 3761117"/>
              <a:gd name="connsiteX132" fmla="*/ 2887219 w 2892970"/>
              <a:gd name="connsiteY132" fmla="*/ 3094007 h 3761117"/>
              <a:gd name="connsiteX133" fmla="*/ 2881468 w 2892970"/>
              <a:gd name="connsiteY133" fmla="*/ 3111260 h 3761117"/>
              <a:gd name="connsiteX134" fmla="*/ 2875717 w 2892970"/>
              <a:gd name="connsiteY134" fmla="*/ 3134264 h 3761117"/>
              <a:gd name="connsiteX135" fmla="*/ 2858464 w 2892970"/>
              <a:gd name="connsiteY135" fmla="*/ 3191774 h 3761117"/>
              <a:gd name="connsiteX136" fmla="*/ 2852713 w 2892970"/>
              <a:gd name="connsiteY136" fmla="*/ 3232030 h 3761117"/>
              <a:gd name="connsiteX137" fmla="*/ 2846962 w 2892970"/>
              <a:gd name="connsiteY137" fmla="*/ 3249283 h 3761117"/>
              <a:gd name="connsiteX138" fmla="*/ 2841211 w 2892970"/>
              <a:gd name="connsiteY138" fmla="*/ 3278038 h 3761117"/>
              <a:gd name="connsiteX139" fmla="*/ 2829710 w 2892970"/>
              <a:gd name="connsiteY139" fmla="*/ 3312543 h 3761117"/>
              <a:gd name="connsiteX140" fmla="*/ 2812457 w 2892970"/>
              <a:gd name="connsiteY140" fmla="*/ 3347049 h 3761117"/>
              <a:gd name="connsiteX141" fmla="*/ 2800955 w 2892970"/>
              <a:gd name="connsiteY141" fmla="*/ 3364302 h 3761117"/>
              <a:gd name="connsiteX142" fmla="*/ 2783702 w 2892970"/>
              <a:gd name="connsiteY142" fmla="*/ 3404558 h 3761117"/>
              <a:gd name="connsiteX143" fmla="*/ 2760698 w 2892970"/>
              <a:gd name="connsiteY143" fmla="*/ 3439064 h 3761117"/>
              <a:gd name="connsiteX144" fmla="*/ 2749196 w 2892970"/>
              <a:gd name="connsiteY144" fmla="*/ 3456317 h 3761117"/>
              <a:gd name="connsiteX145" fmla="*/ 2726193 w 2892970"/>
              <a:gd name="connsiteY145" fmla="*/ 3485072 h 3761117"/>
              <a:gd name="connsiteX146" fmla="*/ 2714691 w 2892970"/>
              <a:gd name="connsiteY146" fmla="*/ 3502324 h 3761117"/>
              <a:gd name="connsiteX147" fmla="*/ 2703189 w 2892970"/>
              <a:gd name="connsiteY147" fmla="*/ 3536830 h 3761117"/>
              <a:gd name="connsiteX148" fmla="*/ 2691687 w 2892970"/>
              <a:gd name="connsiteY148" fmla="*/ 3554083 h 3761117"/>
              <a:gd name="connsiteX149" fmla="*/ 2685936 w 2892970"/>
              <a:gd name="connsiteY149" fmla="*/ 3571336 h 3761117"/>
              <a:gd name="connsiteX150" fmla="*/ 2668683 w 2892970"/>
              <a:gd name="connsiteY150" fmla="*/ 3588589 h 3761117"/>
              <a:gd name="connsiteX151" fmla="*/ 2639928 w 2892970"/>
              <a:gd name="connsiteY151" fmla="*/ 3623094 h 3761117"/>
              <a:gd name="connsiteX152" fmla="*/ 2622676 w 2892970"/>
              <a:gd name="connsiteY152" fmla="*/ 3634596 h 3761117"/>
              <a:gd name="connsiteX153" fmla="*/ 2599672 w 2892970"/>
              <a:gd name="connsiteY153" fmla="*/ 3651849 h 3761117"/>
              <a:gd name="connsiteX154" fmla="*/ 2582419 w 2892970"/>
              <a:gd name="connsiteY154" fmla="*/ 3663351 h 3761117"/>
              <a:gd name="connsiteX155" fmla="*/ 2542162 w 2892970"/>
              <a:gd name="connsiteY155" fmla="*/ 3686355 h 3761117"/>
              <a:gd name="connsiteX156" fmla="*/ 2530661 w 2892970"/>
              <a:gd name="connsiteY156" fmla="*/ 3703607 h 3761117"/>
              <a:gd name="connsiteX157" fmla="*/ 2513408 w 2892970"/>
              <a:gd name="connsiteY157" fmla="*/ 3709358 h 3761117"/>
              <a:gd name="connsiteX158" fmla="*/ 2473151 w 2892970"/>
              <a:gd name="connsiteY158" fmla="*/ 3726611 h 3761117"/>
              <a:gd name="connsiteX159" fmla="*/ 2455898 w 2892970"/>
              <a:gd name="connsiteY159" fmla="*/ 3732362 h 3761117"/>
              <a:gd name="connsiteX160" fmla="*/ 2427144 w 2892970"/>
              <a:gd name="connsiteY160" fmla="*/ 3738113 h 3761117"/>
              <a:gd name="connsiteX161" fmla="*/ 2409891 w 2892970"/>
              <a:gd name="connsiteY161" fmla="*/ 3743864 h 3761117"/>
              <a:gd name="connsiteX162" fmla="*/ 2375385 w 2892970"/>
              <a:gd name="connsiteY162" fmla="*/ 3749615 h 3761117"/>
              <a:gd name="connsiteX163" fmla="*/ 2352381 w 2892970"/>
              <a:gd name="connsiteY163" fmla="*/ 3755366 h 3761117"/>
              <a:gd name="connsiteX164" fmla="*/ 2323627 w 2892970"/>
              <a:gd name="connsiteY164" fmla="*/ 3761117 h 3761117"/>
              <a:gd name="connsiteX165" fmla="*/ 2220110 w 2892970"/>
              <a:gd name="connsiteY165" fmla="*/ 3755366 h 3761117"/>
              <a:gd name="connsiteX166" fmla="*/ 2185604 w 2892970"/>
              <a:gd name="connsiteY166" fmla="*/ 3749615 h 3761117"/>
              <a:gd name="connsiteX167" fmla="*/ 2139596 w 2892970"/>
              <a:gd name="connsiteY167" fmla="*/ 3743864 h 3761117"/>
              <a:gd name="connsiteX168" fmla="*/ 2122344 w 2892970"/>
              <a:gd name="connsiteY168" fmla="*/ 3738113 h 3761117"/>
              <a:gd name="connsiteX169" fmla="*/ 2099340 w 2892970"/>
              <a:gd name="connsiteY169" fmla="*/ 3726611 h 3761117"/>
              <a:gd name="connsiteX170" fmla="*/ 2076336 w 2892970"/>
              <a:gd name="connsiteY170" fmla="*/ 3720860 h 3761117"/>
              <a:gd name="connsiteX171" fmla="*/ 2059083 w 2892970"/>
              <a:gd name="connsiteY171" fmla="*/ 3715109 h 3761117"/>
              <a:gd name="connsiteX172" fmla="*/ 2013076 w 2892970"/>
              <a:gd name="connsiteY172" fmla="*/ 3686355 h 3761117"/>
              <a:gd name="connsiteX173" fmla="*/ 1984321 w 2892970"/>
              <a:gd name="connsiteY173" fmla="*/ 3680604 h 3761117"/>
              <a:gd name="connsiteX174" fmla="*/ 1961317 w 2892970"/>
              <a:gd name="connsiteY174" fmla="*/ 3669102 h 3761117"/>
              <a:gd name="connsiteX175" fmla="*/ 1915310 w 2892970"/>
              <a:gd name="connsiteY175" fmla="*/ 3651849 h 3761117"/>
              <a:gd name="connsiteX176" fmla="*/ 1880804 w 2892970"/>
              <a:gd name="connsiteY176" fmla="*/ 3628845 h 3761117"/>
              <a:gd name="connsiteX177" fmla="*/ 1840547 w 2892970"/>
              <a:gd name="connsiteY177" fmla="*/ 3611592 h 3761117"/>
              <a:gd name="connsiteX178" fmla="*/ 1806042 w 2892970"/>
              <a:gd name="connsiteY178" fmla="*/ 3588589 h 3761117"/>
              <a:gd name="connsiteX179" fmla="*/ 1765785 w 2892970"/>
              <a:gd name="connsiteY179" fmla="*/ 3559834 h 3761117"/>
              <a:gd name="connsiteX180" fmla="*/ 1731279 w 2892970"/>
              <a:gd name="connsiteY180" fmla="*/ 3548332 h 3761117"/>
              <a:gd name="connsiteX181" fmla="*/ 1691023 w 2892970"/>
              <a:gd name="connsiteY181" fmla="*/ 3525328 h 3761117"/>
              <a:gd name="connsiteX182" fmla="*/ 1650766 w 2892970"/>
              <a:gd name="connsiteY182" fmla="*/ 3513826 h 3761117"/>
              <a:gd name="connsiteX183" fmla="*/ 1599008 w 2892970"/>
              <a:gd name="connsiteY183" fmla="*/ 3496574 h 3761117"/>
              <a:gd name="connsiteX184" fmla="*/ 1553000 w 2892970"/>
              <a:gd name="connsiteY184" fmla="*/ 3485072 h 3761117"/>
              <a:gd name="connsiteX185" fmla="*/ 1524245 w 2892970"/>
              <a:gd name="connsiteY185" fmla="*/ 3479321 h 3761117"/>
              <a:gd name="connsiteX186" fmla="*/ 1506993 w 2892970"/>
              <a:gd name="connsiteY186" fmla="*/ 3473570 h 3761117"/>
              <a:gd name="connsiteX187" fmla="*/ 1472487 w 2892970"/>
              <a:gd name="connsiteY187" fmla="*/ 3467819 h 3761117"/>
              <a:gd name="connsiteX188" fmla="*/ 1455234 w 2892970"/>
              <a:gd name="connsiteY188" fmla="*/ 3462068 h 3761117"/>
              <a:gd name="connsiteX189" fmla="*/ 1403476 w 2892970"/>
              <a:gd name="connsiteY189" fmla="*/ 3450566 h 3761117"/>
              <a:gd name="connsiteX190" fmla="*/ 1386223 w 2892970"/>
              <a:gd name="connsiteY190" fmla="*/ 3444815 h 3761117"/>
              <a:gd name="connsiteX191" fmla="*/ 1317211 w 2892970"/>
              <a:gd name="connsiteY191" fmla="*/ 3433313 h 3761117"/>
              <a:gd name="connsiteX192" fmla="*/ 1271204 w 2892970"/>
              <a:gd name="connsiteY192" fmla="*/ 3421811 h 3761117"/>
              <a:gd name="connsiteX193" fmla="*/ 1253951 w 2892970"/>
              <a:gd name="connsiteY193" fmla="*/ 3416060 h 3761117"/>
              <a:gd name="connsiteX194" fmla="*/ 1219445 w 2892970"/>
              <a:gd name="connsiteY194" fmla="*/ 3410309 h 3761117"/>
              <a:gd name="connsiteX195" fmla="*/ 1156185 w 2892970"/>
              <a:gd name="connsiteY195" fmla="*/ 3398807 h 3761117"/>
              <a:gd name="connsiteX196" fmla="*/ 1023913 w 2892970"/>
              <a:gd name="connsiteY196" fmla="*/ 3387306 h 3761117"/>
              <a:gd name="connsiteX197" fmla="*/ 966404 w 2892970"/>
              <a:gd name="connsiteY197" fmla="*/ 3375804 h 3761117"/>
              <a:gd name="connsiteX198" fmla="*/ 903144 w 2892970"/>
              <a:gd name="connsiteY198" fmla="*/ 3364302 h 3761117"/>
              <a:gd name="connsiteX199" fmla="*/ 868638 w 2892970"/>
              <a:gd name="connsiteY199" fmla="*/ 3352800 h 3761117"/>
              <a:gd name="connsiteX200" fmla="*/ 845634 w 2892970"/>
              <a:gd name="connsiteY200" fmla="*/ 3347049 h 3761117"/>
              <a:gd name="connsiteX201" fmla="*/ 811128 w 2892970"/>
              <a:gd name="connsiteY201" fmla="*/ 3329796 h 3761117"/>
              <a:gd name="connsiteX202" fmla="*/ 793876 w 2892970"/>
              <a:gd name="connsiteY202" fmla="*/ 3318294 h 3761117"/>
              <a:gd name="connsiteX203" fmla="*/ 747868 w 2892970"/>
              <a:gd name="connsiteY203" fmla="*/ 3301041 h 3761117"/>
              <a:gd name="connsiteX204" fmla="*/ 719113 w 2892970"/>
              <a:gd name="connsiteY204" fmla="*/ 3266536 h 3761117"/>
              <a:gd name="connsiteX205" fmla="*/ 684608 w 2892970"/>
              <a:gd name="connsiteY205" fmla="*/ 3232030 h 3761117"/>
              <a:gd name="connsiteX206" fmla="*/ 673106 w 2892970"/>
              <a:gd name="connsiteY206" fmla="*/ 3214777 h 3761117"/>
              <a:gd name="connsiteX207" fmla="*/ 650102 w 2892970"/>
              <a:gd name="connsiteY207" fmla="*/ 3203275 h 3761117"/>
              <a:gd name="connsiteX208" fmla="*/ 598344 w 2892970"/>
              <a:gd name="connsiteY208" fmla="*/ 3151517 h 3761117"/>
              <a:gd name="connsiteX209" fmla="*/ 581091 w 2892970"/>
              <a:gd name="connsiteY209" fmla="*/ 3134264 h 3761117"/>
              <a:gd name="connsiteX210" fmla="*/ 552336 w 2892970"/>
              <a:gd name="connsiteY210" fmla="*/ 3099758 h 3761117"/>
              <a:gd name="connsiteX211" fmla="*/ 535083 w 2892970"/>
              <a:gd name="connsiteY211" fmla="*/ 3094007 h 3761117"/>
              <a:gd name="connsiteX212" fmla="*/ 517830 w 2892970"/>
              <a:gd name="connsiteY212" fmla="*/ 3076755 h 3761117"/>
              <a:gd name="connsiteX213" fmla="*/ 494827 w 2892970"/>
              <a:gd name="connsiteY213" fmla="*/ 3059502 h 3761117"/>
              <a:gd name="connsiteX214" fmla="*/ 477574 w 2892970"/>
              <a:gd name="connsiteY214" fmla="*/ 3048000 h 3761117"/>
              <a:gd name="connsiteX215" fmla="*/ 443068 w 2892970"/>
              <a:gd name="connsiteY215" fmla="*/ 3024996 h 3761117"/>
              <a:gd name="connsiteX216" fmla="*/ 408562 w 2892970"/>
              <a:gd name="connsiteY216" fmla="*/ 2984740 h 3761117"/>
              <a:gd name="connsiteX217" fmla="*/ 391310 w 2892970"/>
              <a:gd name="connsiteY217" fmla="*/ 2961736 h 3761117"/>
              <a:gd name="connsiteX218" fmla="*/ 356804 w 2892970"/>
              <a:gd name="connsiteY218" fmla="*/ 2927230 h 3761117"/>
              <a:gd name="connsiteX219" fmla="*/ 339551 w 2892970"/>
              <a:gd name="connsiteY219" fmla="*/ 2909977 h 3761117"/>
              <a:gd name="connsiteX220" fmla="*/ 299294 w 2892970"/>
              <a:gd name="connsiteY220" fmla="*/ 2863970 h 3761117"/>
              <a:gd name="connsiteX221" fmla="*/ 270540 w 2892970"/>
              <a:gd name="connsiteY221" fmla="*/ 2823713 h 3761117"/>
              <a:gd name="connsiteX222" fmla="*/ 247536 w 2892970"/>
              <a:gd name="connsiteY222" fmla="*/ 2806460 h 3761117"/>
              <a:gd name="connsiteX223" fmla="*/ 207279 w 2892970"/>
              <a:gd name="connsiteY223" fmla="*/ 2760453 h 3761117"/>
              <a:gd name="connsiteX224" fmla="*/ 184276 w 2892970"/>
              <a:gd name="connsiteY224" fmla="*/ 2720196 h 3761117"/>
              <a:gd name="connsiteX225" fmla="*/ 178525 w 2892970"/>
              <a:gd name="connsiteY225" fmla="*/ 2702943 h 3761117"/>
              <a:gd name="connsiteX226" fmla="*/ 155521 w 2892970"/>
              <a:gd name="connsiteY226" fmla="*/ 2656936 h 3761117"/>
              <a:gd name="connsiteX227" fmla="*/ 149770 w 2892970"/>
              <a:gd name="connsiteY227" fmla="*/ 2633932 h 3761117"/>
              <a:gd name="connsiteX228" fmla="*/ 138268 w 2892970"/>
              <a:gd name="connsiteY228" fmla="*/ 2576423 h 3761117"/>
              <a:gd name="connsiteX229" fmla="*/ 121015 w 2892970"/>
              <a:gd name="connsiteY229" fmla="*/ 2455653 h 3761117"/>
              <a:gd name="connsiteX230" fmla="*/ 115264 w 2892970"/>
              <a:gd name="connsiteY230" fmla="*/ 2392392 h 3761117"/>
              <a:gd name="connsiteX231" fmla="*/ 121015 w 2892970"/>
              <a:gd name="connsiteY231" fmla="*/ 2306128 h 3761117"/>
              <a:gd name="connsiteX232" fmla="*/ 132517 w 2892970"/>
              <a:gd name="connsiteY232" fmla="*/ 2208362 h 3761117"/>
              <a:gd name="connsiteX233" fmla="*/ 121015 w 2892970"/>
              <a:gd name="connsiteY233" fmla="*/ 2070340 h 3761117"/>
              <a:gd name="connsiteX234" fmla="*/ 103762 w 2892970"/>
              <a:gd name="connsiteY234" fmla="*/ 1989826 h 3761117"/>
              <a:gd name="connsiteX235" fmla="*/ 92261 w 2892970"/>
              <a:gd name="connsiteY235" fmla="*/ 1972574 h 3761117"/>
              <a:gd name="connsiteX236" fmla="*/ 80759 w 2892970"/>
              <a:gd name="connsiteY236" fmla="*/ 1926566 h 3761117"/>
              <a:gd name="connsiteX237" fmla="*/ 75008 w 2892970"/>
              <a:gd name="connsiteY237" fmla="*/ 1897811 h 3761117"/>
              <a:gd name="connsiteX238" fmla="*/ 57755 w 2892970"/>
              <a:gd name="connsiteY238" fmla="*/ 1880558 h 3761117"/>
              <a:gd name="connsiteX239" fmla="*/ 46253 w 2892970"/>
              <a:gd name="connsiteY239" fmla="*/ 1863306 h 3761117"/>
              <a:gd name="connsiteX240" fmla="*/ 245 w 2892970"/>
              <a:gd name="connsiteY240" fmla="*/ 1840302 h 37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892970" h="3761117">
                <a:moveTo>
                  <a:pt x="245" y="1840302"/>
                </a:moveTo>
                <a:cubicBezTo>
                  <a:pt x="-2630" y="1835510"/>
                  <a:pt x="20513" y="1839401"/>
                  <a:pt x="29000" y="1834551"/>
                </a:cubicBezTo>
                <a:cubicBezTo>
                  <a:pt x="35001" y="1831122"/>
                  <a:pt x="39928" y="1824186"/>
                  <a:pt x="40502" y="1817298"/>
                </a:cubicBezTo>
                <a:cubicBezTo>
                  <a:pt x="45179" y="1761174"/>
                  <a:pt x="36365" y="1781429"/>
                  <a:pt x="29000" y="1748287"/>
                </a:cubicBezTo>
                <a:cubicBezTo>
                  <a:pt x="26470" y="1736904"/>
                  <a:pt x="25166" y="1725283"/>
                  <a:pt x="23249" y="1713781"/>
                </a:cubicBezTo>
                <a:cubicBezTo>
                  <a:pt x="25166" y="1679275"/>
                  <a:pt x="25871" y="1644681"/>
                  <a:pt x="29000" y="1610264"/>
                </a:cubicBezTo>
                <a:cubicBezTo>
                  <a:pt x="29716" y="1602392"/>
                  <a:pt x="31541" y="1594483"/>
                  <a:pt x="34751" y="1587260"/>
                </a:cubicBezTo>
                <a:cubicBezTo>
                  <a:pt x="39291" y="1577046"/>
                  <a:pt x="46576" y="1568277"/>
                  <a:pt x="52004" y="1558506"/>
                </a:cubicBezTo>
                <a:cubicBezTo>
                  <a:pt x="79472" y="1509064"/>
                  <a:pt x="44796" y="1564288"/>
                  <a:pt x="80759" y="1506747"/>
                </a:cubicBezTo>
                <a:cubicBezTo>
                  <a:pt x="84422" y="1500886"/>
                  <a:pt x="87763" y="1494742"/>
                  <a:pt x="92261" y="1489494"/>
                </a:cubicBezTo>
                <a:cubicBezTo>
                  <a:pt x="99318" y="1481261"/>
                  <a:pt x="108207" y="1474724"/>
                  <a:pt x="115264" y="1466491"/>
                </a:cubicBezTo>
                <a:cubicBezTo>
                  <a:pt x="170947" y="1401528"/>
                  <a:pt x="88781" y="1493216"/>
                  <a:pt x="132517" y="1431985"/>
                </a:cubicBezTo>
                <a:cubicBezTo>
                  <a:pt x="138820" y="1423161"/>
                  <a:pt x="148380" y="1417142"/>
                  <a:pt x="155521" y="1408981"/>
                </a:cubicBezTo>
                <a:cubicBezTo>
                  <a:pt x="161833" y="1401768"/>
                  <a:pt x="166536" y="1393254"/>
                  <a:pt x="172774" y="1385977"/>
                </a:cubicBezTo>
                <a:cubicBezTo>
                  <a:pt x="210337" y="1342154"/>
                  <a:pt x="167573" y="1396929"/>
                  <a:pt x="213030" y="1351472"/>
                </a:cubicBezTo>
                <a:cubicBezTo>
                  <a:pt x="219808" y="1344694"/>
                  <a:pt x="223505" y="1335246"/>
                  <a:pt x="230283" y="1328468"/>
                </a:cubicBezTo>
                <a:cubicBezTo>
                  <a:pt x="237061" y="1321690"/>
                  <a:pt x="246244" y="1317716"/>
                  <a:pt x="253287" y="1311215"/>
                </a:cubicBezTo>
                <a:cubicBezTo>
                  <a:pt x="271215" y="1294666"/>
                  <a:pt x="287792" y="1276710"/>
                  <a:pt x="305045" y="1259457"/>
                </a:cubicBezTo>
                <a:cubicBezTo>
                  <a:pt x="310796" y="1253706"/>
                  <a:pt x="315531" y="1246715"/>
                  <a:pt x="322298" y="1242204"/>
                </a:cubicBezTo>
                <a:cubicBezTo>
                  <a:pt x="382032" y="1202381"/>
                  <a:pt x="357469" y="1220139"/>
                  <a:pt x="397061" y="1190445"/>
                </a:cubicBezTo>
                <a:cubicBezTo>
                  <a:pt x="428725" y="1142945"/>
                  <a:pt x="377682" y="1215575"/>
                  <a:pt x="460321" y="1132936"/>
                </a:cubicBezTo>
                <a:cubicBezTo>
                  <a:pt x="467989" y="1125268"/>
                  <a:pt x="474857" y="1116706"/>
                  <a:pt x="483325" y="1109932"/>
                </a:cubicBezTo>
                <a:cubicBezTo>
                  <a:pt x="494119" y="1101296"/>
                  <a:pt x="517830" y="1086928"/>
                  <a:pt x="517830" y="1086928"/>
                </a:cubicBezTo>
                <a:cubicBezTo>
                  <a:pt x="522341" y="1077905"/>
                  <a:pt x="532704" y="1054802"/>
                  <a:pt x="540834" y="1046672"/>
                </a:cubicBezTo>
                <a:cubicBezTo>
                  <a:pt x="549514" y="1037993"/>
                  <a:pt x="561378" y="1032792"/>
                  <a:pt x="569589" y="1023668"/>
                </a:cubicBezTo>
                <a:cubicBezTo>
                  <a:pt x="578837" y="1013393"/>
                  <a:pt x="583743" y="999782"/>
                  <a:pt x="592593" y="989162"/>
                </a:cubicBezTo>
                <a:cubicBezTo>
                  <a:pt x="620268" y="955952"/>
                  <a:pt x="627676" y="954272"/>
                  <a:pt x="661604" y="931653"/>
                </a:cubicBezTo>
                <a:cubicBezTo>
                  <a:pt x="669272" y="918234"/>
                  <a:pt x="677281" y="905004"/>
                  <a:pt x="684608" y="891396"/>
                </a:cubicBezTo>
                <a:cubicBezTo>
                  <a:pt x="690705" y="880074"/>
                  <a:pt x="694728" y="867591"/>
                  <a:pt x="701861" y="856891"/>
                </a:cubicBezTo>
                <a:cubicBezTo>
                  <a:pt x="710166" y="844433"/>
                  <a:pt x="721809" y="834494"/>
                  <a:pt x="730615" y="822385"/>
                </a:cubicBezTo>
                <a:cubicBezTo>
                  <a:pt x="752724" y="791984"/>
                  <a:pt x="744894" y="792835"/>
                  <a:pt x="765121" y="759124"/>
                </a:cubicBezTo>
                <a:cubicBezTo>
                  <a:pt x="780269" y="733878"/>
                  <a:pt x="787017" y="732406"/>
                  <a:pt x="811128" y="713117"/>
                </a:cubicBezTo>
                <a:cubicBezTo>
                  <a:pt x="830326" y="674721"/>
                  <a:pt x="847034" y="643480"/>
                  <a:pt x="862887" y="603849"/>
                </a:cubicBezTo>
                <a:cubicBezTo>
                  <a:pt x="867390" y="592592"/>
                  <a:pt x="868967" y="580187"/>
                  <a:pt x="874389" y="569343"/>
                </a:cubicBezTo>
                <a:cubicBezTo>
                  <a:pt x="880571" y="556979"/>
                  <a:pt x="889725" y="546340"/>
                  <a:pt x="897393" y="534838"/>
                </a:cubicBezTo>
                <a:cubicBezTo>
                  <a:pt x="901227" y="529087"/>
                  <a:pt x="906327" y="524002"/>
                  <a:pt x="908894" y="517585"/>
                </a:cubicBezTo>
                <a:cubicBezTo>
                  <a:pt x="916948" y="497451"/>
                  <a:pt x="926162" y="468688"/>
                  <a:pt x="943400" y="454324"/>
                </a:cubicBezTo>
                <a:cubicBezTo>
                  <a:pt x="982485" y="421754"/>
                  <a:pt x="986578" y="416708"/>
                  <a:pt x="1035415" y="385313"/>
                </a:cubicBezTo>
                <a:cubicBezTo>
                  <a:pt x="1042626" y="380677"/>
                  <a:pt x="1051149" y="378355"/>
                  <a:pt x="1058419" y="373811"/>
                </a:cubicBezTo>
                <a:cubicBezTo>
                  <a:pt x="1127584" y="330583"/>
                  <a:pt x="1029800" y="383960"/>
                  <a:pt x="1110178" y="339306"/>
                </a:cubicBezTo>
                <a:cubicBezTo>
                  <a:pt x="1144865" y="320036"/>
                  <a:pt x="1123861" y="333832"/>
                  <a:pt x="1167687" y="316302"/>
                </a:cubicBezTo>
                <a:cubicBezTo>
                  <a:pt x="1175647" y="313118"/>
                  <a:pt x="1182857" y="308282"/>
                  <a:pt x="1190691" y="304800"/>
                </a:cubicBezTo>
                <a:cubicBezTo>
                  <a:pt x="1200124" y="300607"/>
                  <a:pt x="1210072" y="297624"/>
                  <a:pt x="1219445" y="293298"/>
                </a:cubicBezTo>
                <a:cubicBezTo>
                  <a:pt x="1235013" y="286113"/>
                  <a:pt x="1250117" y="277962"/>
                  <a:pt x="1265453" y="270294"/>
                </a:cubicBezTo>
                <a:cubicBezTo>
                  <a:pt x="1273121" y="266460"/>
                  <a:pt x="1280214" y="261147"/>
                  <a:pt x="1288457" y="258792"/>
                </a:cubicBezTo>
                <a:cubicBezTo>
                  <a:pt x="1301876" y="254958"/>
                  <a:pt x="1315618" y="252115"/>
                  <a:pt x="1328713" y="247291"/>
                </a:cubicBezTo>
                <a:cubicBezTo>
                  <a:pt x="1352097" y="238676"/>
                  <a:pt x="1373763" y="225382"/>
                  <a:pt x="1397725" y="218536"/>
                </a:cubicBezTo>
                <a:lnTo>
                  <a:pt x="1478238" y="195532"/>
                </a:lnTo>
                <a:cubicBezTo>
                  <a:pt x="1524621" y="182279"/>
                  <a:pt x="1537460" y="180298"/>
                  <a:pt x="1587506" y="155275"/>
                </a:cubicBezTo>
                <a:lnTo>
                  <a:pt x="1656517" y="120770"/>
                </a:lnTo>
                <a:cubicBezTo>
                  <a:pt x="1664185" y="116936"/>
                  <a:pt x="1672388" y="114023"/>
                  <a:pt x="1679521" y="109268"/>
                </a:cubicBezTo>
                <a:cubicBezTo>
                  <a:pt x="1685272" y="105434"/>
                  <a:pt x="1690592" y="100857"/>
                  <a:pt x="1696774" y="97766"/>
                </a:cubicBezTo>
                <a:cubicBezTo>
                  <a:pt x="1706007" y="93149"/>
                  <a:pt x="1716465" y="91207"/>
                  <a:pt x="1725528" y="86264"/>
                </a:cubicBezTo>
                <a:cubicBezTo>
                  <a:pt x="1737664" y="79644"/>
                  <a:pt x="1748180" y="70372"/>
                  <a:pt x="1760034" y="63260"/>
                </a:cubicBezTo>
                <a:cubicBezTo>
                  <a:pt x="1767385" y="58849"/>
                  <a:pt x="1775768" y="56302"/>
                  <a:pt x="1783038" y="51758"/>
                </a:cubicBezTo>
                <a:cubicBezTo>
                  <a:pt x="1819062" y="29244"/>
                  <a:pt x="1791958" y="38899"/>
                  <a:pt x="1829045" y="23004"/>
                </a:cubicBezTo>
                <a:cubicBezTo>
                  <a:pt x="1847448" y="15117"/>
                  <a:pt x="1853451" y="16902"/>
                  <a:pt x="1875053" y="11502"/>
                </a:cubicBezTo>
                <a:cubicBezTo>
                  <a:pt x="1945790" y="-6182"/>
                  <a:pt x="1815075" y="21197"/>
                  <a:pt x="1921061" y="0"/>
                </a:cubicBezTo>
                <a:cubicBezTo>
                  <a:pt x="1965151" y="1917"/>
                  <a:pt x="2009312" y="2607"/>
                  <a:pt x="2053332" y="5751"/>
                </a:cubicBezTo>
                <a:cubicBezTo>
                  <a:pt x="2063082" y="6447"/>
                  <a:pt x="2072388" y="10290"/>
                  <a:pt x="2082087" y="11502"/>
                </a:cubicBezTo>
                <a:cubicBezTo>
                  <a:pt x="2103097" y="14128"/>
                  <a:pt x="2124260" y="15336"/>
                  <a:pt x="2145347" y="17253"/>
                </a:cubicBezTo>
                <a:cubicBezTo>
                  <a:pt x="2181513" y="41364"/>
                  <a:pt x="2142720" y="18296"/>
                  <a:pt x="2208608" y="40257"/>
                </a:cubicBezTo>
                <a:cubicBezTo>
                  <a:pt x="2290622" y="67594"/>
                  <a:pt x="2205266" y="40123"/>
                  <a:pt x="2266117" y="57509"/>
                </a:cubicBezTo>
                <a:cubicBezTo>
                  <a:pt x="2303223" y="68111"/>
                  <a:pt x="2262959" y="58804"/>
                  <a:pt x="2317876" y="86264"/>
                </a:cubicBezTo>
                <a:cubicBezTo>
                  <a:pt x="2325544" y="90098"/>
                  <a:pt x="2333903" y="92783"/>
                  <a:pt x="2340879" y="97766"/>
                </a:cubicBezTo>
                <a:cubicBezTo>
                  <a:pt x="2347497" y="102493"/>
                  <a:pt x="2351514" y="110292"/>
                  <a:pt x="2358132" y="115019"/>
                </a:cubicBezTo>
                <a:cubicBezTo>
                  <a:pt x="2365108" y="120002"/>
                  <a:pt x="2373692" y="122268"/>
                  <a:pt x="2381136" y="126521"/>
                </a:cubicBezTo>
                <a:cubicBezTo>
                  <a:pt x="2396121" y="135084"/>
                  <a:pt x="2443387" y="171519"/>
                  <a:pt x="2444396" y="172528"/>
                </a:cubicBezTo>
                <a:cubicBezTo>
                  <a:pt x="2450147" y="178279"/>
                  <a:pt x="2456442" y="183533"/>
                  <a:pt x="2461649" y="189781"/>
                </a:cubicBezTo>
                <a:cubicBezTo>
                  <a:pt x="2466074" y="195091"/>
                  <a:pt x="2468527" y="201896"/>
                  <a:pt x="2473151" y="207034"/>
                </a:cubicBezTo>
                <a:cubicBezTo>
                  <a:pt x="2507011" y="244656"/>
                  <a:pt x="2501727" y="239505"/>
                  <a:pt x="2530661" y="258792"/>
                </a:cubicBezTo>
                <a:cubicBezTo>
                  <a:pt x="2534495" y="264543"/>
                  <a:pt x="2536765" y="271727"/>
                  <a:pt x="2542162" y="276045"/>
                </a:cubicBezTo>
                <a:cubicBezTo>
                  <a:pt x="2546896" y="279832"/>
                  <a:pt x="2554116" y="278852"/>
                  <a:pt x="2559415" y="281796"/>
                </a:cubicBezTo>
                <a:cubicBezTo>
                  <a:pt x="2571499" y="288509"/>
                  <a:pt x="2582419" y="297132"/>
                  <a:pt x="2593921" y="304800"/>
                </a:cubicBezTo>
                <a:lnTo>
                  <a:pt x="2611174" y="316302"/>
                </a:lnTo>
                <a:lnTo>
                  <a:pt x="2628427" y="327804"/>
                </a:lnTo>
                <a:cubicBezTo>
                  <a:pt x="2669512" y="389436"/>
                  <a:pt x="2605538" y="295912"/>
                  <a:pt x="2657181" y="362309"/>
                </a:cubicBezTo>
                <a:cubicBezTo>
                  <a:pt x="2665668" y="373221"/>
                  <a:pt x="2675814" y="383701"/>
                  <a:pt x="2680185" y="396815"/>
                </a:cubicBezTo>
                <a:cubicBezTo>
                  <a:pt x="2688122" y="420625"/>
                  <a:pt x="2682573" y="409024"/>
                  <a:pt x="2697438" y="431321"/>
                </a:cubicBezTo>
                <a:cubicBezTo>
                  <a:pt x="2699355" y="448574"/>
                  <a:pt x="2700549" y="465922"/>
                  <a:pt x="2703189" y="483079"/>
                </a:cubicBezTo>
                <a:cubicBezTo>
                  <a:pt x="2704391" y="490891"/>
                  <a:pt x="2707526" y="498306"/>
                  <a:pt x="2708940" y="506083"/>
                </a:cubicBezTo>
                <a:cubicBezTo>
                  <a:pt x="2711365" y="519420"/>
                  <a:pt x="2711643" y="533132"/>
                  <a:pt x="2714691" y="546340"/>
                </a:cubicBezTo>
                <a:cubicBezTo>
                  <a:pt x="2717417" y="558153"/>
                  <a:pt x="2722359" y="569343"/>
                  <a:pt x="2726193" y="580845"/>
                </a:cubicBezTo>
                <a:lnTo>
                  <a:pt x="2731944" y="598098"/>
                </a:lnTo>
                <a:cubicBezTo>
                  <a:pt x="2733861" y="603849"/>
                  <a:pt x="2734331" y="610307"/>
                  <a:pt x="2737694" y="615351"/>
                </a:cubicBezTo>
                <a:cubicBezTo>
                  <a:pt x="2745362" y="626853"/>
                  <a:pt x="2756326" y="636743"/>
                  <a:pt x="2760698" y="649857"/>
                </a:cubicBezTo>
                <a:cubicBezTo>
                  <a:pt x="2762615" y="655608"/>
                  <a:pt x="2763505" y="661810"/>
                  <a:pt x="2766449" y="667109"/>
                </a:cubicBezTo>
                <a:lnTo>
                  <a:pt x="2800955" y="718868"/>
                </a:lnTo>
                <a:cubicBezTo>
                  <a:pt x="2804789" y="724619"/>
                  <a:pt x="2809366" y="729939"/>
                  <a:pt x="2812457" y="736121"/>
                </a:cubicBezTo>
                <a:cubicBezTo>
                  <a:pt x="2827050" y="765306"/>
                  <a:pt x="2819204" y="751991"/>
                  <a:pt x="2835461" y="776377"/>
                </a:cubicBezTo>
                <a:cubicBezTo>
                  <a:pt x="2837378" y="782128"/>
                  <a:pt x="2838823" y="788058"/>
                  <a:pt x="2841211" y="793630"/>
                </a:cubicBezTo>
                <a:cubicBezTo>
                  <a:pt x="2854358" y="824307"/>
                  <a:pt x="2850756" y="806909"/>
                  <a:pt x="2858464" y="833887"/>
                </a:cubicBezTo>
                <a:cubicBezTo>
                  <a:pt x="2866093" y="860588"/>
                  <a:pt x="2864317" y="860329"/>
                  <a:pt x="2869966" y="891396"/>
                </a:cubicBezTo>
                <a:cubicBezTo>
                  <a:pt x="2886039" y="979796"/>
                  <a:pt x="2864525" y="852998"/>
                  <a:pt x="2881468" y="954657"/>
                </a:cubicBezTo>
                <a:cubicBezTo>
                  <a:pt x="2883385" y="981495"/>
                  <a:pt x="2884668" y="1008385"/>
                  <a:pt x="2887219" y="1035170"/>
                </a:cubicBezTo>
                <a:cubicBezTo>
                  <a:pt x="2888504" y="1048664"/>
                  <a:pt x="2892970" y="1061871"/>
                  <a:pt x="2892970" y="1075426"/>
                </a:cubicBezTo>
                <a:cubicBezTo>
                  <a:pt x="2892970" y="1108071"/>
                  <a:pt x="2890175" y="1140681"/>
                  <a:pt x="2887219" y="1173192"/>
                </a:cubicBezTo>
                <a:cubicBezTo>
                  <a:pt x="2886665" y="1179288"/>
                  <a:pt x="2880599" y="1210413"/>
                  <a:pt x="2875717" y="1219200"/>
                </a:cubicBezTo>
                <a:cubicBezTo>
                  <a:pt x="2869004" y="1231284"/>
                  <a:pt x="2852713" y="1253706"/>
                  <a:pt x="2852713" y="1253706"/>
                </a:cubicBezTo>
                <a:cubicBezTo>
                  <a:pt x="2850796" y="1261374"/>
                  <a:pt x="2850075" y="1269444"/>
                  <a:pt x="2846962" y="1276709"/>
                </a:cubicBezTo>
                <a:cubicBezTo>
                  <a:pt x="2844239" y="1283062"/>
                  <a:pt x="2839526" y="1288372"/>
                  <a:pt x="2835461" y="1293962"/>
                </a:cubicBezTo>
                <a:cubicBezTo>
                  <a:pt x="2824186" y="1309466"/>
                  <a:pt x="2811589" y="1324020"/>
                  <a:pt x="2800955" y="1339970"/>
                </a:cubicBezTo>
                <a:cubicBezTo>
                  <a:pt x="2793287" y="1351472"/>
                  <a:pt x="2787726" y="1364700"/>
                  <a:pt x="2777951" y="1374475"/>
                </a:cubicBezTo>
                <a:cubicBezTo>
                  <a:pt x="2763801" y="1388625"/>
                  <a:pt x="2752204" y="1397215"/>
                  <a:pt x="2743445" y="1414732"/>
                </a:cubicBezTo>
                <a:cubicBezTo>
                  <a:pt x="2740734" y="1420154"/>
                  <a:pt x="2739611" y="1426234"/>
                  <a:pt x="2737694" y="1431985"/>
                </a:cubicBezTo>
                <a:cubicBezTo>
                  <a:pt x="2739611" y="1451155"/>
                  <a:pt x="2739408" y="1470656"/>
                  <a:pt x="2743445" y="1489494"/>
                </a:cubicBezTo>
                <a:cubicBezTo>
                  <a:pt x="2745241" y="1497877"/>
                  <a:pt x="2751570" y="1504618"/>
                  <a:pt x="2754947" y="1512498"/>
                </a:cubicBezTo>
                <a:cubicBezTo>
                  <a:pt x="2757335" y="1518070"/>
                  <a:pt x="2758781" y="1524000"/>
                  <a:pt x="2760698" y="1529751"/>
                </a:cubicBezTo>
                <a:cubicBezTo>
                  <a:pt x="2763460" y="1549084"/>
                  <a:pt x="2768211" y="1584566"/>
                  <a:pt x="2772200" y="1604513"/>
                </a:cubicBezTo>
                <a:cubicBezTo>
                  <a:pt x="2775811" y="1622566"/>
                  <a:pt x="2778221" y="1628326"/>
                  <a:pt x="2783702" y="1644770"/>
                </a:cubicBezTo>
                <a:cubicBezTo>
                  <a:pt x="2781785" y="1662023"/>
                  <a:pt x="2780968" y="1679433"/>
                  <a:pt x="2777951" y="1696528"/>
                </a:cubicBezTo>
                <a:cubicBezTo>
                  <a:pt x="2775204" y="1712095"/>
                  <a:pt x="2766449" y="1742536"/>
                  <a:pt x="2766449" y="1742536"/>
                </a:cubicBezTo>
                <a:cubicBezTo>
                  <a:pt x="2763135" y="1805494"/>
                  <a:pt x="2761417" y="1859355"/>
                  <a:pt x="2754947" y="1920815"/>
                </a:cubicBezTo>
                <a:cubicBezTo>
                  <a:pt x="2751776" y="1950935"/>
                  <a:pt x="2748997" y="1962067"/>
                  <a:pt x="2743445" y="1989826"/>
                </a:cubicBezTo>
                <a:cubicBezTo>
                  <a:pt x="2741528" y="2018581"/>
                  <a:pt x="2740711" y="2047430"/>
                  <a:pt x="2737694" y="2076091"/>
                </a:cubicBezTo>
                <a:cubicBezTo>
                  <a:pt x="2736583" y="2086649"/>
                  <a:pt x="2729758" y="2105653"/>
                  <a:pt x="2726193" y="2116347"/>
                </a:cubicBezTo>
                <a:cubicBezTo>
                  <a:pt x="2716451" y="2184542"/>
                  <a:pt x="2717405" y="2159063"/>
                  <a:pt x="2726193" y="2260121"/>
                </a:cubicBezTo>
                <a:cubicBezTo>
                  <a:pt x="2727737" y="2277877"/>
                  <a:pt x="2734229" y="2294553"/>
                  <a:pt x="2737694" y="2311879"/>
                </a:cubicBezTo>
                <a:cubicBezTo>
                  <a:pt x="2738617" y="2316492"/>
                  <a:pt x="2746553" y="2368092"/>
                  <a:pt x="2749196" y="2375140"/>
                </a:cubicBezTo>
                <a:cubicBezTo>
                  <a:pt x="2751623" y="2381611"/>
                  <a:pt x="2756864" y="2386641"/>
                  <a:pt x="2760698" y="2392392"/>
                </a:cubicBezTo>
                <a:cubicBezTo>
                  <a:pt x="2772360" y="2427377"/>
                  <a:pt x="2758839" y="2391860"/>
                  <a:pt x="2777951" y="2426898"/>
                </a:cubicBezTo>
                <a:cubicBezTo>
                  <a:pt x="2799992" y="2467306"/>
                  <a:pt x="2796832" y="2460536"/>
                  <a:pt x="2806706" y="2490158"/>
                </a:cubicBezTo>
                <a:cubicBezTo>
                  <a:pt x="2808623" y="2507411"/>
                  <a:pt x="2809440" y="2524822"/>
                  <a:pt x="2812457" y="2541917"/>
                </a:cubicBezTo>
                <a:cubicBezTo>
                  <a:pt x="2815204" y="2557484"/>
                  <a:pt x="2823959" y="2587924"/>
                  <a:pt x="2823959" y="2587924"/>
                </a:cubicBezTo>
                <a:cubicBezTo>
                  <a:pt x="2826519" y="2616087"/>
                  <a:pt x="2830434" y="2667027"/>
                  <a:pt x="2835461" y="2697192"/>
                </a:cubicBezTo>
                <a:cubicBezTo>
                  <a:pt x="2836760" y="2704988"/>
                  <a:pt x="2839797" y="2712420"/>
                  <a:pt x="2841211" y="2720196"/>
                </a:cubicBezTo>
                <a:cubicBezTo>
                  <a:pt x="2843636" y="2733533"/>
                  <a:pt x="2844537" y="2747116"/>
                  <a:pt x="2846962" y="2760453"/>
                </a:cubicBezTo>
                <a:cubicBezTo>
                  <a:pt x="2854135" y="2799903"/>
                  <a:pt x="2850251" y="2767856"/>
                  <a:pt x="2858464" y="2800709"/>
                </a:cubicBezTo>
                <a:cubicBezTo>
                  <a:pt x="2860835" y="2810192"/>
                  <a:pt x="2861643" y="2820034"/>
                  <a:pt x="2864215" y="2829464"/>
                </a:cubicBezTo>
                <a:cubicBezTo>
                  <a:pt x="2867405" y="2841161"/>
                  <a:pt x="2873339" y="2852081"/>
                  <a:pt x="2875717" y="2863970"/>
                </a:cubicBezTo>
                <a:cubicBezTo>
                  <a:pt x="2881922" y="2894995"/>
                  <a:pt x="2883143" y="2898332"/>
                  <a:pt x="2887219" y="2932981"/>
                </a:cubicBezTo>
                <a:cubicBezTo>
                  <a:pt x="2889470" y="2952115"/>
                  <a:pt x="2891053" y="2971321"/>
                  <a:pt x="2892970" y="2990491"/>
                </a:cubicBezTo>
                <a:cubicBezTo>
                  <a:pt x="2891053" y="3024996"/>
                  <a:pt x="2890496" y="3059604"/>
                  <a:pt x="2887219" y="3094007"/>
                </a:cubicBezTo>
                <a:cubicBezTo>
                  <a:pt x="2886644" y="3100042"/>
                  <a:pt x="2883133" y="3105431"/>
                  <a:pt x="2881468" y="3111260"/>
                </a:cubicBezTo>
                <a:cubicBezTo>
                  <a:pt x="2879297" y="3118860"/>
                  <a:pt x="2877988" y="3126693"/>
                  <a:pt x="2875717" y="3134264"/>
                </a:cubicBezTo>
                <a:cubicBezTo>
                  <a:pt x="2868791" y="3157350"/>
                  <a:pt x="2862543" y="3169341"/>
                  <a:pt x="2858464" y="3191774"/>
                </a:cubicBezTo>
                <a:cubicBezTo>
                  <a:pt x="2856039" y="3205110"/>
                  <a:pt x="2855371" y="3218738"/>
                  <a:pt x="2852713" y="3232030"/>
                </a:cubicBezTo>
                <a:cubicBezTo>
                  <a:pt x="2851524" y="3237974"/>
                  <a:pt x="2848432" y="3243402"/>
                  <a:pt x="2846962" y="3249283"/>
                </a:cubicBezTo>
                <a:cubicBezTo>
                  <a:pt x="2844591" y="3258766"/>
                  <a:pt x="2843783" y="3268608"/>
                  <a:pt x="2841211" y="3278038"/>
                </a:cubicBezTo>
                <a:cubicBezTo>
                  <a:pt x="2838021" y="3289735"/>
                  <a:pt x="2836435" y="3302455"/>
                  <a:pt x="2829710" y="3312543"/>
                </a:cubicBezTo>
                <a:cubicBezTo>
                  <a:pt x="2796747" y="3361988"/>
                  <a:pt x="2836267" y="3299429"/>
                  <a:pt x="2812457" y="3347049"/>
                </a:cubicBezTo>
                <a:cubicBezTo>
                  <a:pt x="2809366" y="3353231"/>
                  <a:pt x="2804046" y="3358120"/>
                  <a:pt x="2800955" y="3364302"/>
                </a:cubicBezTo>
                <a:cubicBezTo>
                  <a:pt x="2777157" y="3411897"/>
                  <a:pt x="2819602" y="3344725"/>
                  <a:pt x="2783702" y="3404558"/>
                </a:cubicBezTo>
                <a:cubicBezTo>
                  <a:pt x="2776590" y="3416412"/>
                  <a:pt x="2768366" y="3427562"/>
                  <a:pt x="2760698" y="3439064"/>
                </a:cubicBezTo>
                <a:cubicBezTo>
                  <a:pt x="2756864" y="3444815"/>
                  <a:pt x="2751382" y="3449760"/>
                  <a:pt x="2749196" y="3456317"/>
                </a:cubicBezTo>
                <a:cubicBezTo>
                  <a:pt x="2741259" y="3480127"/>
                  <a:pt x="2748489" y="3470207"/>
                  <a:pt x="2726193" y="3485072"/>
                </a:cubicBezTo>
                <a:cubicBezTo>
                  <a:pt x="2722359" y="3490823"/>
                  <a:pt x="2717498" y="3496008"/>
                  <a:pt x="2714691" y="3502324"/>
                </a:cubicBezTo>
                <a:cubicBezTo>
                  <a:pt x="2709767" y="3513403"/>
                  <a:pt x="2709914" y="3526742"/>
                  <a:pt x="2703189" y="3536830"/>
                </a:cubicBezTo>
                <a:cubicBezTo>
                  <a:pt x="2699355" y="3542581"/>
                  <a:pt x="2694778" y="3547901"/>
                  <a:pt x="2691687" y="3554083"/>
                </a:cubicBezTo>
                <a:cubicBezTo>
                  <a:pt x="2688976" y="3559505"/>
                  <a:pt x="2689299" y="3566292"/>
                  <a:pt x="2685936" y="3571336"/>
                </a:cubicBezTo>
                <a:cubicBezTo>
                  <a:pt x="2681425" y="3578103"/>
                  <a:pt x="2673890" y="3582341"/>
                  <a:pt x="2668683" y="3588589"/>
                </a:cubicBezTo>
                <a:cubicBezTo>
                  <a:pt x="2648120" y="3613264"/>
                  <a:pt x="2667422" y="3600182"/>
                  <a:pt x="2639928" y="3623094"/>
                </a:cubicBezTo>
                <a:cubicBezTo>
                  <a:pt x="2634618" y="3627519"/>
                  <a:pt x="2628300" y="3630579"/>
                  <a:pt x="2622676" y="3634596"/>
                </a:cubicBezTo>
                <a:cubicBezTo>
                  <a:pt x="2614876" y="3640167"/>
                  <a:pt x="2607472" y="3646278"/>
                  <a:pt x="2599672" y="3651849"/>
                </a:cubicBezTo>
                <a:cubicBezTo>
                  <a:pt x="2594048" y="3655866"/>
                  <a:pt x="2587729" y="3658926"/>
                  <a:pt x="2582419" y="3663351"/>
                </a:cubicBezTo>
                <a:cubicBezTo>
                  <a:pt x="2553051" y="3687825"/>
                  <a:pt x="2579399" y="3677046"/>
                  <a:pt x="2542162" y="3686355"/>
                </a:cubicBezTo>
                <a:cubicBezTo>
                  <a:pt x="2538328" y="3692106"/>
                  <a:pt x="2536058" y="3699290"/>
                  <a:pt x="2530661" y="3703607"/>
                </a:cubicBezTo>
                <a:cubicBezTo>
                  <a:pt x="2525927" y="3707394"/>
                  <a:pt x="2518830" y="3706647"/>
                  <a:pt x="2513408" y="3709358"/>
                </a:cubicBezTo>
                <a:cubicBezTo>
                  <a:pt x="2466714" y="3732705"/>
                  <a:pt x="2529007" y="3710652"/>
                  <a:pt x="2473151" y="3726611"/>
                </a:cubicBezTo>
                <a:cubicBezTo>
                  <a:pt x="2467322" y="3728276"/>
                  <a:pt x="2461779" y="3730892"/>
                  <a:pt x="2455898" y="3732362"/>
                </a:cubicBezTo>
                <a:cubicBezTo>
                  <a:pt x="2446415" y="3734733"/>
                  <a:pt x="2436627" y="3735742"/>
                  <a:pt x="2427144" y="3738113"/>
                </a:cubicBezTo>
                <a:cubicBezTo>
                  <a:pt x="2421263" y="3739583"/>
                  <a:pt x="2415809" y="3742549"/>
                  <a:pt x="2409891" y="3743864"/>
                </a:cubicBezTo>
                <a:cubicBezTo>
                  <a:pt x="2398508" y="3746394"/>
                  <a:pt x="2386819" y="3747328"/>
                  <a:pt x="2375385" y="3749615"/>
                </a:cubicBezTo>
                <a:cubicBezTo>
                  <a:pt x="2367634" y="3751165"/>
                  <a:pt x="2360097" y="3753651"/>
                  <a:pt x="2352381" y="3755366"/>
                </a:cubicBezTo>
                <a:cubicBezTo>
                  <a:pt x="2342839" y="3757486"/>
                  <a:pt x="2333212" y="3759200"/>
                  <a:pt x="2323627" y="3761117"/>
                </a:cubicBezTo>
                <a:cubicBezTo>
                  <a:pt x="2289121" y="3759200"/>
                  <a:pt x="2254549" y="3758236"/>
                  <a:pt x="2220110" y="3755366"/>
                </a:cubicBezTo>
                <a:cubicBezTo>
                  <a:pt x="2208490" y="3754398"/>
                  <a:pt x="2197147" y="3751264"/>
                  <a:pt x="2185604" y="3749615"/>
                </a:cubicBezTo>
                <a:cubicBezTo>
                  <a:pt x="2170304" y="3747429"/>
                  <a:pt x="2154932" y="3745781"/>
                  <a:pt x="2139596" y="3743864"/>
                </a:cubicBezTo>
                <a:cubicBezTo>
                  <a:pt x="2133845" y="3741947"/>
                  <a:pt x="2127916" y="3740501"/>
                  <a:pt x="2122344" y="3738113"/>
                </a:cubicBezTo>
                <a:cubicBezTo>
                  <a:pt x="2114464" y="3734736"/>
                  <a:pt x="2107367" y="3729621"/>
                  <a:pt x="2099340" y="3726611"/>
                </a:cubicBezTo>
                <a:cubicBezTo>
                  <a:pt x="2091939" y="3723836"/>
                  <a:pt x="2083936" y="3723031"/>
                  <a:pt x="2076336" y="3720860"/>
                </a:cubicBezTo>
                <a:cubicBezTo>
                  <a:pt x="2070507" y="3719195"/>
                  <a:pt x="2064834" y="3717026"/>
                  <a:pt x="2059083" y="3715109"/>
                </a:cubicBezTo>
                <a:cubicBezTo>
                  <a:pt x="2043345" y="3703306"/>
                  <a:pt x="2032019" y="3692669"/>
                  <a:pt x="2013076" y="3686355"/>
                </a:cubicBezTo>
                <a:cubicBezTo>
                  <a:pt x="2003803" y="3683264"/>
                  <a:pt x="1993906" y="3682521"/>
                  <a:pt x="1984321" y="3680604"/>
                </a:cubicBezTo>
                <a:cubicBezTo>
                  <a:pt x="1976653" y="3676770"/>
                  <a:pt x="1969197" y="3672479"/>
                  <a:pt x="1961317" y="3669102"/>
                </a:cubicBezTo>
                <a:cubicBezTo>
                  <a:pt x="1937358" y="3658834"/>
                  <a:pt x="1944435" y="3667736"/>
                  <a:pt x="1915310" y="3651849"/>
                </a:cubicBezTo>
                <a:cubicBezTo>
                  <a:pt x="1903174" y="3645229"/>
                  <a:pt x="1893168" y="3635027"/>
                  <a:pt x="1880804" y="3628845"/>
                </a:cubicBezTo>
                <a:cubicBezTo>
                  <a:pt x="1852378" y="3614632"/>
                  <a:pt x="1865933" y="3620054"/>
                  <a:pt x="1840547" y="3611592"/>
                </a:cubicBezTo>
                <a:cubicBezTo>
                  <a:pt x="1800395" y="3571442"/>
                  <a:pt x="1844882" y="3610784"/>
                  <a:pt x="1806042" y="3588589"/>
                </a:cubicBezTo>
                <a:cubicBezTo>
                  <a:pt x="1798608" y="3584341"/>
                  <a:pt x="1775798" y="3564284"/>
                  <a:pt x="1765785" y="3559834"/>
                </a:cubicBezTo>
                <a:cubicBezTo>
                  <a:pt x="1754706" y="3554910"/>
                  <a:pt x="1731279" y="3548332"/>
                  <a:pt x="1731279" y="3548332"/>
                </a:cubicBezTo>
                <a:cubicBezTo>
                  <a:pt x="1713952" y="3536780"/>
                  <a:pt x="1711455" y="3534084"/>
                  <a:pt x="1691023" y="3525328"/>
                </a:cubicBezTo>
                <a:cubicBezTo>
                  <a:pt x="1679472" y="3520378"/>
                  <a:pt x="1662439" y="3516744"/>
                  <a:pt x="1650766" y="3513826"/>
                </a:cubicBezTo>
                <a:cubicBezTo>
                  <a:pt x="1623045" y="3495345"/>
                  <a:pt x="1641623" y="3504322"/>
                  <a:pt x="1599008" y="3496574"/>
                </a:cubicBezTo>
                <a:cubicBezTo>
                  <a:pt x="1521299" y="3482446"/>
                  <a:pt x="1606199" y="3498372"/>
                  <a:pt x="1553000" y="3485072"/>
                </a:cubicBezTo>
                <a:cubicBezTo>
                  <a:pt x="1543517" y="3482701"/>
                  <a:pt x="1533728" y="3481692"/>
                  <a:pt x="1524245" y="3479321"/>
                </a:cubicBezTo>
                <a:cubicBezTo>
                  <a:pt x="1518364" y="3477851"/>
                  <a:pt x="1512910" y="3474885"/>
                  <a:pt x="1506993" y="3473570"/>
                </a:cubicBezTo>
                <a:cubicBezTo>
                  <a:pt x="1495610" y="3471040"/>
                  <a:pt x="1483870" y="3470349"/>
                  <a:pt x="1472487" y="3467819"/>
                </a:cubicBezTo>
                <a:cubicBezTo>
                  <a:pt x="1466569" y="3466504"/>
                  <a:pt x="1461063" y="3463733"/>
                  <a:pt x="1455234" y="3462068"/>
                </a:cubicBezTo>
                <a:cubicBezTo>
                  <a:pt x="1413908" y="3450260"/>
                  <a:pt x="1450912" y="3462425"/>
                  <a:pt x="1403476" y="3450566"/>
                </a:cubicBezTo>
                <a:cubicBezTo>
                  <a:pt x="1397595" y="3449096"/>
                  <a:pt x="1392104" y="3446285"/>
                  <a:pt x="1386223" y="3444815"/>
                </a:cubicBezTo>
                <a:cubicBezTo>
                  <a:pt x="1345070" y="3434527"/>
                  <a:pt x="1365905" y="3443052"/>
                  <a:pt x="1317211" y="3433313"/>
                </a:cubicBezTo>
                <a:cubicBezTo>
                  <a:pt x="1301710" y="3430213"/>
                  <a:pt x="1286200" y="3426810"/>
                  <a:pt x="1271204" y="3421811"/>
                </a:cubicBezTo>
                <a:cubicBezTo>
                  <a:pt x="1265453" y="3419894"/>
                  <a:pt x="1259869" y="3417375"/>
                  <a:pt x="1253951" y="3416060"/>
                </a:cubicBezTo>
                <a:cubicBezTo>
                  <a:pt x="1242568" y="3413530"/>
                  <a:pt x="1230947" y="3412226"/>
                  <a:pt x="1219445" y="3410309"/>
                </a:cubicBezTo>
                <a:cubicBezTo>
                  <a:pt x="1188807" y="3400096"/>
                  <a:pt x="1204955" y="3404225"/>
                  <a:pt x="1156185" y="3398807"/>
                </a:cubicBezTo>
                <a:cubicBezTo>
                  <a:pt x="1100603" y="3392632"/>
                  <a:pt x="1083118" y="3391860"/>
                  <a:pt x="1023913" y="3387306"/>
                </a:cubicBezTo>
                <a:cubicBezTo>
                  <a:pt x="1004743" y="3383472"/>
                  <a:pt x="985687" y="3379018"/>
                  <a:pt x="966404" y="3375804"/>
                </a:cubicBezTo>
                <a:cubicBezTo>
                  <a:pt x="955129" y="3373925"/>
                  <a:pt x="915777" y="3367747"/>
                  <a:pt x="903144" y="3364302"/>
                </a:cubicBezTo>
                <a:cubicBezTo>
                  <a:pt x="891447" y="3361112"/>
                  <a:pt x="880400" y="3355741"/>
                  <a:pt x="868638" y="3352800"/>
                </a:cubicBezTo>
                <a:lnTo>
                  <a:pt x="845634" y="3347049"/>
                </a:lnTo>
                <a:cubicBezTo>
                  <a:pt x="796185" y="3314083"/>
                  <a:pt x="858752" y="3353609"/>
                  <a:pt x="811128" y="3329796"/>
                </a:cubicBezTo>
                <a:cubicBezTo>
                  <a:pt x="804946" y="3326705"/>
                  <a:pt x="800229" y="3321017"/>
                  <a:pt x="793876" y="3318294"/>
                </a:cubicBezTo>
                <a:cubicBezTo>
                  <a:pt x="763771" y="3305391"/>
                  <a:pt x="776623" y="3321580"/>
                  <a:pt x="747868" y="3301041"/>
                </a:cubicBezTo>
                <a:cubicBezTo>
                  <a:pt x="723925" y="3283940"/>
                  <a:pt x="736658" y="3286274"/>
                  <a:pt x="719113" y="3266536"/>
                </a:cubicBezTo>
                <a:cubicBezTo>
                  <a:pt x="708307" y="3254378"/>
                  <a:pt x="693631" y="3245564"/>
                  <a:pt x="684608" y="3232030"/>
                </a:cubicBezTo>
                <a:cubicBezTo>
                  <a:pt x="680774" y="3226279"/>
                  <a:pt x="678416" y="3219202"/>
                  <a:pt x="673106" y="3214777"/>
                </a:cubicBezTo>
                <a:cubicBezTo>
                  <a:pt x="666520" y="3209289"/>
                  <a:pt x="656797" y="3208630"/>
                  <a:pt x="650102" y="3203275"/>
                </a:cubicBezTo>
                <a:cubicBezTo>
                  <a:pt x="650082" y="3203259"/>
                  <a:pt x="606979" y="3160153"/>
                  <a:pt x="598344" y="3151517"/>
                </a:cubicBezTo>
                <a:cubicBezTo>
                  <a:pt x="592593" y="3145766"/>
                  <a:pt x="585602" y="3141031"/>
                  <a:pt x="581091" y="3134264"/>
                </a:cubicBezTo>
                <a:cubicBezTo>
                  <a:pt x="572604" y="3121533"/>
                  <a:pt x="565620" y="3108614"/>
                  <a:pt x="552336" y="3099758"/>
                </a:cubicBezTo>
                <a:cubicBezTo>
                  <a:pt x="547292" y="3096395"/>
                  <a:pt x="540834" y="3095924"/>
                  <a:pt x="535083" y="3094007"/>
                </a:cubicBezTo>
                <a:cubicBezTo>
                  <a:pt x="529332" y="3088256"/>
                  <a:pt x="524005" y="3082048"/>
                  <a:pt x="517830" y="3076755"/>
                </a:cubicBezTo>
                <a:cubicBezTo>
                  <a:pt x="510553" y="3070517"/>
                  <a:pt x="502626" y="3065073"/>
                  <a:pt x="494827" y="3059502"/>
                </a:cubicBezTo>
                <a:cubicBezTo>
                  <a:pt x="489203" y="3055485"/>
                  <a:pt x="482884" y="3052425"/>
                  <a:pt x="477574" y="3048000"/>
                </a:cubicBezTo>
                <a:cubicBezTo>
                  <a:pt x="448855" y="3024067"/>
                  <a:pt x="473388" y="3035103"/>
                  <a:pt x="443068" y="3024996"/>
                </a:cubicBezTo>
                <a:cubicBezTo>
                  <a:pt x="418437" y="2988050"/>
                  <a:pt x="447614" y="3029371"/>
                  <a:pt x="408562" y="2984740"/>
                </a:cubicBezTo>
                <a:cubicBezTo>
                  <a:pt x="402250" y="2977527"/>
                  <a:pt x="397722" y="2968860"/>
                  <a:pt x="391310" y="2961736"/>
                </a:cubicBezTo>
                <a:cubicBezTo>
                  <a:pt x="380429" y="2949645"/>
                  <a:pt x="368306" y="2938732"/>
                  <a:pt x="356804" y="2927230"/>
                </a:cubicBezTo>
                <a:cubicBezTo>
                  <a:pt x="351053" y="2921479"/>
                  <a:pt x="344063" y="2916744"/>
                  <a:pt x="339551" y="2909977"/>
                </a:cubicBezTo>
                <a:cubicBezTo>
                  <a:pt x="312713" y="2869721"/>
                  <a:pt x="328049" y="2883140"/>
                  <a:pt x="299294" y="2863970"/>
                </a:cubicBezTo>
                <a:cubicBezTo>
                  <a:pt x="287227" y="2839835"/>
                  <a:pt x="290941" y="2841200"/>
                  <a:pt x="270540" y="2823713"/>
                </a:cubicBezTo>
                <a:cubicBezTo>
                  <a:pt x="263263" y="2817475"/>
                  <a:pt x="253904" y="2813624"/>
                  <a:pt x="247536" y="2806460"/>
                </a:cubicBezTo>
                <a:cubicBezTo>
                  <a:pt x="198740" y="2751565"/>
                  <a:pt x="247013" y="2786942"/>
                  <a:pt x="207279" y="2760453"/>
                </a:cubicBezTo>
                <a:cubicBezTo>
                  <a:pt x="195730" y="2743127"/>
                  <a:pt x="193031" y="2740624"/>
                  <a:pt x="184276" y="2720196"/>
                </a:cubicBezTo>
                <a:cubicBezTo>
                  <a:pt x="181888" y="2714624"/>
                  <a:pt x="181034" y="2708462"/>
                  <a:pt x="178525" y="2702943"/>
                </a:cubicBezTo>
                <a:cubicBezTo>
                  <a:pt x="171430" y="2687334"/>
                  <a:pt x="159679" y="2673570"/>
                  <a:pt x="155521" y="2656936"/>
                </a:cubicBezTo>
                <a:cubicBezTo>
                  <a:pt x="153604" y="2649268"/>
                  <a:pt x="151184" y="2641709"/>
                  <a:pt x="149770" y="2633932"/>
                </a:cubicBezTo>
                <a:cubicBezTo>
                  <a:pt x="139197" y="2575781"/>
                  <a:pt x="150079" y="2611853"/>
                  <a:pt x="138268" y="2576423"/>
                </a:cubicBezTo>
                <a:cubicBezTo>
                  <a:pt x="125554" y="2474708"/>
                  <a:pt x="132828" y="2514717"/>
                  <a:pt x="121015" y="2455653"/>
                </a:cubicBezTo>
                <a:cubicBezTo>
                  <a:pt x="119098" y="2434566"/>
                  <a:pt x="115264" y="2413566"/>
                  <a:pt x="115264" y="2392392"/>
                </a:cubicBezTo>
                <a:cubicBezTo>
                  <a:pt x="115264" y="2363574"/>
                  <a:pt x="118717" y="2334855"/>
                  <a:pt x="121015" y="2306128"/>
                </a:cubicBezTo>
                <a:cubicBezTo>
                  <a:pt x="124888" y="2257722"/>
                  <a:pt x="126312" y="2251795"/>
                  <a:pt x="132517" y="2208362"/>
                </a:cubicBezTo>
                <a:cubicBezTo>
                  <a:pt x="128683" y="2162355"/>
                  <a:pt x="126741" y="2116150"/>
                  <a:pt x="121015" y="2070340"/>
                </a:cubicBezTo>
                <a:cubicBezTo>
                  <a:pt x="118581" y="2050871"/>
                  <a:pt x="116369" y="2008738"/>
                  <a:pt x="103762" y="1989826"/>
                </a:cubicBezTo>
                <a:lnTo>
                  <a:pt x="92261" y="1972574"/>
                </a:lnTo>
                <a:cubicBezTo>
                  <a:pt x="88427" y="1957238"/>
                  <a:pt x="83859" y="1942067"/>
                  <a:pt x="80759" y="1926566"/>
                </a:cubicBezTo>
                <a:cubicBezTo>
                  <a:pt x="78842" y="1916981"/>
                  <a:pt x="79379" y="1906554"/>
                  <a:pt x="75008" y="1897811"/>
                </a:cubicBezTo>
                <a:cubicBezTo>
                  <a:pt x="71371" y="1890536"/>
                  <a:pt x="62962" y="1886806"/>
                  <a:pt x="57755" y="1880558"/>
                </a:cubicBezTo>
                <a:cubicBezTo>
                  <a:pt x="53330" y="1875248"/>
                  <a:pt x="50087" y="1869057"/>
                  <a:pt x="46253" y="1863306"/>
                </a:cubicBezTo>
                <a:cubicBezTo>
                  <a:pt x="39611" y="1823452"/>
                  <a:pt x="3120" y="1845094"/>
                  <a:pt x="245" y="184030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Flows and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Flow value lemma.</a:t>
                </a:r>
                <a:r>
                  <a:rPr lang="en-US" sz="2000" dirty="0"/>
                  <a:t>  Let f be any flow, and let (A, B) be any s-t cut.  Then, the net flow sent across the cut is equal to the amount leaving s.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C58DEF66-2911-4D56-89D6-AE18EE00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id="{6F6809CB-CAC8-4EBC-970A-38D9D102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6" name="Text Box 46">
            <a:extLst>
              <a:ext uri="{FF2B5EF4-FFF2-40B4-BE49-F238E27FC236}">
                <a16:creationId xmlns:a16="http://schemas.microsoft.com/office/drawing/2014/main" id="{CEDD91E4-84A3-4927-8E76-21D18A22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7" name="Text Box 50">
            <a:extLst>
              <a:ext uri="{FF2B5EF4-FFF2-40B4-BE49-F238E27FC236}">
                <a16:creationId xmlns:a16="http://schemas.microsoft.com/office/drawing/2014/main" id="{510568D1-C76A-41CA-B994-D26CB082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8" name="Text Box 51">
            <a:extLst>
              <a:ext uri="{FF2B5EF4-FFF2-40B4-BE49-F238E27FC236}">
                <a16:creationId xmlns:a16="http://schemas.microsoft.com/office/drawing/2014/main" id="{D188FED3-4769-4037-8F6D-FDC593D0E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69" name="Text Box 53">
            <a:extLst>
              <a:ext uri="{FF2B5EF4-FFF2-40B4-BE49-F238E27FC236}">
                <a16:creationId xmlns:a16="http://schemas.microsoft.com/office/drawing/2014/main" id="{C5906D6E-055C-4047-A0C0-BC85DB7A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0" name="Text Box 55">
            <a:extLst>
              <a:ext uri="{FF2B5EF4-FFF2-40B4-BE49-F238E27FC236}">
                <a16:creationId xmlns:a16="http://schemas.microsoft.com/office/drawing/2014/main" id="{3B148B85-5880-4ACD-A9DE-A31BE645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1" name="Text Box 58">
            <a:extLst>
              <a:ext uri="{FF2B5EF4-FFF2-40B4-BE49-F238E27FC236}">
                <a16:creationId xmlns:a16="http://schemas.microsoft.com/office/drawing/2014/main" id="{13191D94-27E3-4974-A46B-128EEB1B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5839153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24</a:t>
            </a:r>
          </a:p>
        </p:txBody>
      </p:sp>
      <p:sp>
        <p:nvSpPr>
          <p:cNvPr id="72" name="Text Box 111">
            <a:extLst>
              <a:ext uri="{FF2B5EF4-FFF2-40B4-BE49-F238E27FC236}">
                <a16:creationId xmlns:a16="http://schemas.microsoft.com/office/drawing/2014/main" id="{77032323-6B4A-47D7-B6EC-CF30F11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73" name="Text Box 113">
            <a:extLst>
              <a:ext uri="{FF2B5EF4-FFF2-40B4-BE49-F238E27FC236}">
                <a16:creationId xmlns:a16="http://schemas.microsoft.com/office/drawing/2014/main" id="{E14613FF-1B94-4C9F-A135-B09558F7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67400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74" name="Group 115">
            <a:extLst>
              <a:ext uri="{FF2B5EF4-FFF2-40B4-BE49-F238E27FC236}">
                <a16:creationId xmlns:a16="http://schemas.microsoft.com/office/drawing/2014/main" id="{D259515A-7F75-442E-8216-3AC0FCE0CF55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A654B92F-71A2-4571-B211-A5541700F7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FD48F7A5-9F27-47DA-8B50-5304BDB565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77" name="Oval 8">
              <a:extLst>
                <a:ext uri="{FF2B5EF4-FFF2-40B4-BE49-F238E27FC236}">
                  <a16:creationId xmlns:a16="http://schemas.microsoft.com/office/drawing/2014/main" id="{0DBB371B-34C6-4BCC-8045-2DB50138C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78" name="Oval 9">
              <a:extLst>
                <a:ext uri="{FF2B5EF4-FFF2-40B4-BE49-F238E27FC236}">
                  <a16:creationId xmlns:a16="http://schemas.microsoft.com/office/drawing/2014/main" id="{133FD0BA-7F94-44F2-8E98-2996F0ADCC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79" name="AutoShape 10">
              <a:extLst>
                <a:ext uri="{FF2B5EF4-FFF2-40B4-BE49-F238E27FC236}">
                  <a16:creationId xmlns:a16="http://schemas.microsoft.com/office/drawing/2014/main" id="{F1848760-9B29-424A-9999-9BB37072427D}"/>
                </a:ext>
              </a:extLst>
            </p:cNvPr>
            <p:cNvCxnSpPr>
              <a:cxnSpLocks noChangeShapeType="1"/>
              <a:stCxn id="75" idx="7"/>
              <a:endCxn id="76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11">
              <a:extLst>
                <a:ext uri="{FF2B5EF4-FFF2-40B4-BE49-F238E27FC236}">
                  <a16:creationId xmlns:a16="http://schemas.microsoft.com/office/drawing/2014/main" id="{FCD2EC42-8C64-4C4C-9083-F2E1B9E2E644}"/>
                </a:ext>
              </a:extLst>
            </p:cNvPr>
            <p:cNvCxnSpPr>
              <a:cxnSpLocks noChangeShapeType="1"/>
              <a:stCxn id="75" idx="6"/>
              <a:endCxn id="77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2">
              <a:extLst>
                <a:ext uri="{FF2B5EF4-FFF2-40B4-BE49-F238E27FC236}">
                  <a16:creationId xmlns:a16="http://schemas.microsoft.com/office/drawing/2014/main" id="{0BBCE948-8302-4B75-AA9E-728972F7623A}"/>
                </a:ext>
              </a:extLst>
            </p:cNvPr>
            <p:cNvCxnSpPr>
              <a:cxnSpLocks noChangeShapeType="1"/>
              <a:stCxn id="75" idx="5"/>
              <a:endCxn id="78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13">
              <a:extLst>
                <a:ext uri="{FF2B5EF4-FFF2-40B4-BE49-F238E27FC236}">
                  <a16:creationId xmlns:a16="http://schemas.microsoft.com/office/drawing/2014/main" id="{60CEC138-4A63-402C-B079-981E34FECEB6}"/>
                </a:ext>
              </a:extLst>
            </p:cNvPr>
            <p:cNvCxnSpPr>
              <a:cxnSpLocks noChangeShapeType="1"/>
              <a:stCxn id="77" idx="6"/>
              <a:endCxn id="89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14">
              <a:extLst>
                <a:ext uri="{FF2B5EF4-FFF2-40B4-BE49-F238E27FC236}">
                  <a16:creationId xmlns:a16="http://schemas.microsoft.com/office/drawing/2014/main" id="{2C1B2F67-E1FE-45B3-A241-716B2B458C9B}"/>
                </a:ext>
              </a:extLst>
            </p:cNvPr>
            <p:cNvCxnSpPr>
              <a:cxnSpLocks noChangeShapeType="1"/>
              <a:stCxn id="77" idx="5"/>
              <a:endCxn id="90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15">
              <a:extLst>
                <a:ext uri="{FF2B5EF4-FFF2-40B4-BE49-F238E27FC236}">
                  <a16:creationId xmlns:a16="http://schemas.microsoft.com/office/drawing/2014/main" id="{B8D0E273-392D-44F9-AC77-A246B465EC35}"/>
                </a:ext>
              </a:extLst>
            </p:cNvPr>
            <p:cNvCxnSpPr>
              <a:cxnSpLocks noChangeShapeType="1"/>
              <a:stCxn id="77" idx="4"/>
              <a:endCxn id="78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16">
              <a:extLst>
                <a:ext uri="{FF2B5EF4-FFF2-40B4-BE49-F238E27FC236}">
                  <a16:creationId xmlns:a16="http://schemas.microsoft.com/office/drawing/2014/main" id="{1AD7943E-132A-43E2-B14C-1433BDF1FE69}"/>
                </a:ext>
              </a:extLst>
            </p:cNvPr>
            <p:cNvCxnSpPr>
              <a:cxnSpLocks noChangeShapeType="1"/>
              <a:stCxn id="76" idx="6"/>
              <a:endCxn id="88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7">
              <a:extLst>
                <a:ext uri="{FF2B5EF4-FFF2-40B4-BE49-F238E27FC236}">
                  <a16:creationId xmlns:a16="http://schemas.microsoft.com/office/drawing/2014/main" id="{15CFE9FB-8A24-4BF9-AC59-14952B80E875}"/>
                </a:ext>
              </a:extLst>
            </p:cNvPr>
            <p:cNvCxnSpPr>
              <a:cxnSpLocks noChangeShapeType="1"/>
              <a:stCxn id="78" idx="6"/>
              <a:endCxn id="90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8">
              <a:extLst>
                <a:ext uri="{FF2B5EF4-FFF2-40B4-BE49-F238E27FC236}">
                  <a16:creationId xmlns:a16="http://schemas.microsoft.com/office/drawing/2014/main" id="{2D86915B-7B3A-457F-A535-192AC74D10E0}"/>
                </a:ext>
              </a:extLst>
            </p:cNvPr>
            <p:cNvCxnSpPr>
              <a:cxnSpLocks noChangeShapeType="1"/>
              <a:stCxn id="76" idx="4"/>
              <a:endCxn id="77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8" name="Oval 19">
              <a:extLst>
                <a:ext uri="{FF2B5EF4-FFF2-40B4-BE49-F238E27FC236}">
                  <a16:creationId xmlns:a16="http://schemas.microsoft.com/office/drawing/2014/main" id="{4A9A374B-1185-4044-8CB6-A6F732DCDB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89" name="Oval 20">
              <a:extLst>
                <a:ext uri="{FF2B5EF4-FFF2-40B4-BE49-F238E27FC236}">
                  <a16:creationId xmlns:a16="http://schemas.microsoft.com/office/drawing/2014/main" id="{93BB1D6E-996A-4CBD-9989-D5C7F1DEB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90" name="Oval 21">
              <a:extLst>
                <a:ext uri="{FF2B5EF4-FFF2-40B4-BE49-F238E27FC236}">
                  <a16:creationId xmlns:a16="http://schemas.microsoft.com/office/drawing/2014/main" id="{326BDAD3-5E99-418E-895F-571353D66F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91" name="AutoShape 22">
              <a:extLst>
                <a:ext uri="{FF2B5EF4-FFF2-40B4-BE49-F238E27FC236}">
                  <a16:creationId xmlns:a16="http://schemas.microsoft.com/office/drawing/2014/main" id="{ED70A78B-7A9C-4690-8431-FA580DD74BF8}"/>
                </a:ext>
              </a:extLst>
            </p:cNvPr>
            <p:cNvCxnSpPr>
              <a:cxnSpLocks noChangeShapeType="1"/>
              <a:stCxn id="89" idx="4"/>
              <a:endCxn id="90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3">
              <a:extLst>
                <a:ext uri="{FF2B5EF4-FFF2-40B4-BE49-F238E27FC236}">
                  <a16:creationId xmlns:a16="http://schemas.microsoft.com/office/drawing/2014/main" id="{82638EBD-E38C-4D2C-80F5-59FEBE1F457E}"/>
                </a:ext>
              </a:extLst>
            </p:cNvPr>
            <p:cNvCxnSpPr>
              <a:cxnSpLocks noChangeShapeType="1"/>
              <a:stCxn id="88" idx="4"/>
              <a:endCxn id="89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4">
              <a:extLst>
                <a:ext uri="{FF2B5EF4-FFF2-40B4-BE49-F238E27FC236}">
                  <a16:creationId xmlns:a16="http://schemas.microsoft.com/office/drawing/2014/main" id="{410772AA-D966-4080-BAEE-4597A615180F}"/>
                </a:ext>
              </a:extLst>
            </p:cNvPr>
            <p:cNvCxnSpPr>
              <a:cxnSpLocks noChangeShapeType="1"/>
              <a:stCxn id="76" idx="5"/>
              <a:endCxn id="89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A854ED28-3AD3-4949-8681-07BBFFB9A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95" name="AutoShape 26">
              <a:extLst>
                <a:ext uri="{FF2B5EF4-FFF2-40B4-BE49-F238E27FC236}">
                  <a16:creationId xmlns:a16="http://schemas.microsoft.com/office/drawing/2014/main" id="{CF3E6570-5759-42E9-9E99-47961FF841A4}"/>
                </a:ext>
              </a:extLst>
            </p:cNvPr>
            <p:cNvCxnSpPr>
              <a:cxnSpLocks noChangeShapeType="1"/>
              <a:stCxn id="88" idx="6"/>
              <a:endCxn id="94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27">
              <a:extLst>
                <a:ext uri="{FF2B5EF4-FFF2-40B4-BE49-F238E27FC236}">
                  <a16:creationId xmlns:a16="http://schemas.microsoft.com/office/drawing/2014/main" id="{082DDCFA-9EB5-48D0-918F-F50226A4B8AA}"/>
                </a:ext>
              </a:extLst>
            </p:cNvPr>
            <p:cNvCxnSpPr>
              <a:cxnSpLocks noChangeShapeType="1"/>
              <a:stCxn id="89" idx="6"/>
              <a:endCxn id="94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28">
              <a:extLst>
                <a:ext uri="{FF2B5EF4-FFF2-40B4-BE49-F238E27FC236}">
                  <a16:creationId xmlns:a16="http://schemas.microsoft.com/office/drawing/2014/main" id="{D645AA6A-D9DC-49AF-A8C1-53A978695189}"/>
                </a:ext>
              </a:extLst>
            </p:cNvPr>
            <p:cNvCxnSpPr>
              <a:cxnSpLocks noChangeShapeType="1"/>
              <a:stCxn id="90" idx="7"/>
              <a:endCxn id="94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8" name="Text Box 29">
              <a:extLst>
                <a:ext uri="{FF2B5EF4-FFF2-40B4-BE49-F238E27FC236}">
                  <a16:creationId xmlns:a16="http://schemas.microsoft.com/office/drawing/2014/main" id="{F58E7A3D-6426-45DE-8649-C61C67D6A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99" name="Text Box 30">
              <a:extLst>
                <a:ext uri="{FF2B5EF4-FFF2-40B4-BE49-F238E27FC236}">
                  <a16:creationId xmlns:a16="http://schemas.microsoft.com/office/drawing/2014/main" id="{AB5B69AF-93AB-43B0-8641-3BB4A1E21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100" name="Text Box 31">
              <a:extLst>
                <a:ext uri="{FF2B5EF4-FFF2-40B4-BE49-F238E27FC236}">
                  <a16:creationId xmlns:a16="http://schemas.microsoft.com/office/drawing/2014/main" id="{49D21C55-F2CB-4CB2-8C18-C7E0BE6A5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101" name="Text Box 32">
              <a:extLst>
                <a:ext uri="{FF2B5EF4-FFF2-40B4-BE49-F238E27FC236}">
                  <a16:creationId xmlns:a16="http://schemas.microsoft.com/office/drawing/2014/main" id="{4ED9EDF2-26D0-4CCF-9363-0A3A8BD2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CB56F065-A48D-47BE-90FC-402BD7B52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03" name="Text Box 34">
              <a:extLst>
                <a:ext uri="{FF2B5EF4-FFF2-40B4-BE49-F238E27FC236}">
                  <a16:creationId xmlns:a16="http://schemas.microsoft.com/office/drawing/2014/main" id="{01645D42-2CF6-458F-B44A-8D4916BF4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104" name="Text Box 35">
              <a:extLst>
                <a:ext uri="{FF2B5EF4-FFF2-40B4-BE49-F238E27FC236}">
                  <a16:creationId xmlns:a16="http://schemas.microsoft.com/office/drawing/2014/main" id="{6A6C429D-0988-4850-ABC3-D28220BB4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5" name="Text Box 36">
              <a:extLst>
                <a:ext uri="{FF2B5EF4-FFF2-40B4-BE49-F238E27FC236}">
                  <a16:creationId xmlns:a16="http://schemas.microsoft.com/office/drawing/2014/main" id="{9E11C84E-6A9F-4D10-9411-2DD6F176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106" name="Text Box 37">
              <a:extLst>
                <a:ext uri="{FF2B5EF4-FFF2-40B4-BE49-F238E27FC236}">
                  <a16:creationId xmlns:a16="http://schemas.microsoft.com/office/drawing/2014/main" id="{27D47B8B-904D-4C14-93AD-822824C8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107" name="Text Box 38">
              <a:extLst>
                <a:ext uri="{FF2B5EF4-FFF2-40B4-BE49-F238E27FC236}">
                  <a16:creationId xmlns:a16="http://schemas.microsoft.com/office/drawing/2014/main" id="{6CBD775B-AAE4-42F1-A82B-1C7415C36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8" name="Text Box 39">
              <a:extLst>
                <a:ext uri="{FF2B5EF4-FFF2-40B4-BE49-F238E27FC236}">
                  <a16:creationId xmlns:a16="http://schemas.microsoft.com/office/drawing/2014/main" id="{4738E2D0-E6B0-4013-A671-71268D466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9" name="Text Box 40">
              <a:extLst>
                <a:ext uri="{FF2B5EF4-FFF2-40B4-BE49-F238E27FC236}">
                  <a16:creationId xmlns:a16="http://schemas.microsoft.com/office/drawing/2014/main" id="{7D394BD4-A19A-4E06-B70C-629D1FD8D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10" name="Text Box 41">
              <a:extLst>
                <a:ext uri="{FF2B5EF4-FFF2-40B4-BE49-F238E27FC236}">
                  <a16:creationId xmlns:a16="http://schemas.microsoft.com/office/drawing/2014/main" id="{7B40E6EF-3B0D-4303-81C3-DBBA064A5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11" name="Text Box 42">
              <a:extLst>
                <a:ext uri="{FF2B5EF4-FFF2-40B4-BE49-F238E27FC236}">
                  <a16:creationId xmlns:a16="http://schemas.microsoft.com/office/drawing/2014/main" id="{52CD23CF-4AF6-4255-BC11-6D3CE13AA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2" name="Text Box 43">
              <a:extLst>
                <a:ext uri="{FF2B5EF4-FFF2-40B4-BE49-F238E27FC236}">
                  <a16:creationId xmlns:a16="http://schemas.microsoft.com/office/drawing/2014/main" id="{60D976B6-9575-491F-A85E-88891846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3" name="Line 112">
              <a:extLst>
                <a:ext uri="{FF2B5EF4-FFF2-40B4-BE49-F238E27FC236}">
                  <a16:creationId xmlns:a16="http://schemas.microsoft.com/office/drawing/2014/main" id="{DB267A44-D9A3-4D18-AA91-EF84A6B52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007CED94-E42C-429B-9E43-CD70E852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5" name="Text Box 117">
            <a:extLst>
              <a:ext uri="{FF2B5EF4-FFF2-40B4-BE49-F238E27FC236}">
                <a16:creationId xmlns:a16="http://schemas.microsoft.com/office/drawing/2014/main" id="{C7E3E9D8-0E16-4870-B974-E9D30D22C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116" name="Text Box 47">
            <a:extLst>
              <a:ext uri="{FF2B5EF4-FFF2-40B4-BE49-F238E27FC236}">
                <a16:creationId xmlns:a16="http://schemas.microsoft.com/office/drawing/2014/main" id="{6FA3B2BC-BF89-4561-8FBF-1B8598D51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5923227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117" name="Text Box 48">
            <a:extLst>
              <a:ext uri="{FF2B5EF4-FFF2-40B4-BE49-F238E27FC236}">
                <a16:creationId xmlns:a16="http://schemas.microsoft.com/office/drawing/2014/main" id="{0DC1DB87-834D-417C-A2D2-BAE701E4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30847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118" name="Text Box 57">
            <a:extLst>
              <a:ext uri="{FF2B5EF4-FFF2-40B4-BE49-F238E27FC236}">
                <a16:creationId xmlns:a16="http://schemas.microsoft.com/office/drawing/2014/main" id="{BA4F5562-A2BB-4018-89F2-A15E4C33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54020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19" name="Text Box 49">
            <a:extLst>
              <a:ext uri="{FF2B5EF4-FFF2-40B4-BE49-F238E27FC236}">
                <a16:creationId xmlns:a16="http://schemas.microsoft.com/office/drawing/2014/main" id="{95A8EFC2-2800-4965-9700-8CDA0C81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3371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120" name="Text Box 52">
            <a:extLst>
              <a:ext uri="{FF2B5EF4-FFF2-40B4-BE49-F238E27FC236}">
                <a16:creationId xmlns:a16="http://schemas.microsoft.com/office/drawing/2014/main" id="{63C63447-B628-4228-9F5C-16F5BD34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58311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121" name="Text Box 56">
            <a:extLst>
              <a:ext uri="{FF2B5EF4-FFF2-40B4-BE49-F238E27FC236}">
                <a16:creationId xmlns:a16="http://schemas.microsoft.com/office/drawing/2014/main" id="{96DCBB9F-80EB-4C9F-B004-491DECAA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492876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22" name="Text Box 59">
            <a:extLst>
              <a:ext uri="{FF2B5EF4-FFF2-40B4-BE49-F238E27FC236}">
                <a16:creationId xmlns:a16="http://schemas.microsoft.com/office/drawing/2014/main" id="{8525608F-0850-4F3F-A711-DD7BEE29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04361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60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Proof </a:t>
            </a:r>
            <a:r>
              <a:rPr lang="en-US" altLang="en-US" sz="3600" dirty="0">
                <a:solidFill>
                  <a:srgbClr val="002060"/>
                </a:solidFill>
              </a:rPr>
              <a:t>of Flow value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Flow value lemma.</a:t>
                </a:r>
                <a:r>
                  <a:rPr lang="en-US" sz="2000" dirty="0"/>
                  <a:t>  Let f be any flow, and let (A, B) be any s-t cut.  Then, the net flow sent across the cut is equal to the amount leaving s.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0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000" dirty="0">
                    <a:solidFill>
                      <a:srgbClr val="0070C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2D16B-7014-467A-9C19-09D8ACC8D303}"/>
                  </a:ext>
                </a:extLst>
              </p:cNvPr>
              <p:cNvSpPr txBox="1"/>
              <p:nvPr/>
            </p:nvSpPr>
            <p:spPr>
              <a:xfrm>
                <a:off x="2739225" y="3237275"/>
                <a:ext cx="2441438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brk m:alnAt="7"/>
                            </m:r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2D16B-7014-467A-9C19-09D8ACC8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25" y="3237275"/>
                <a:ext cx="2441438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0F5A2-2B75-4A88-986A-5419F20B2BC9}"/>
                  </a:ext>
                </a:extLst>
              </p:cNvPr>
              <p:cNvSpPr txBox="1"/>
              <p:nvPr/>
            </p:nvSpPr>
            <p:spPr>
              <a:xfrm>
                <a:off x="3319585" y="4048439"/>
                <a:ext cx="4171398" cy="1390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ut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to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0F5A2-2B75-4A88-986A-5419F20B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585" y="4048439"/>
                <a:ext cx="4171398" cy="13909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15457-CEAE-49A9-A761-E2895A444420}"/>
                  </a:ext>
                </a:extLst>
              </p:cNvPr>
              <p:cNvSpPr txBox="1"/>
              <p:nvPr/>
            </p:nvSpPr>
            <p:spPr>
              <a:xfrm>
                <a:off x="3319585" y="5183659"/>
                <a:ext cx="3455561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15457-CEAE-49A9-A761-E2895A44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585" y="5183659"/>
                <a:ext cx="3455561" cy="839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6A0E8F-71BF-4EE6-B395-142B3A4AB14F}"/>
              </a:ext>
            </a:extLst>
          </p:cNvPr>
          <p:cNvSpPr txBox="1"/>
          <p:nvPr/>
        </p:nvSpPr>
        <p:spPr>
          <a:xfrm>
            <a:off x="334478" y="4343808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By conservation of flow,</a:t>
            </a:r>
          </a:p>
          <a:p>
            <a:r>
              <a:rPr lang="en-US" sz="1600" dirty="0"/>
              <a:t>all terms except v=s </a:t>
            </a:r>
            <a:r>
              <a:rPr lang="en-US" sz="1600" dirty="0" smtClean="0"/>
              <a:t>are 0</a:t>
            </a:r>
            <a:endParaRPr lang="en-US" sz="16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30BDA6E-D216-449E-A52A-B3DE2EA1EEE0}"/>
              </a:ext>
            </a:extLst>
          </p:cNvPr>
          <p:cNvSpPr txBox="1"/>
          <p:nvPr/>
        </p:nvSpPr>
        <p:spPr>
          <a:xfrm>
            <a:off x="381398" y="5299995"/>
            <a:ext cx="2476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contributions due to </a:t>
            </a:r>
          </a:p>
          <a:p>
            <a:r>
              <a:rPr lang="en-US" sz="1600" dirty="0"/>
              <a:t>internal edges cancel out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A8B0E1-68D7-45B8-A6EE-E1F0DB044B0B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2865940" y="4636196"/>
            <a:ext cx="4323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9604F36-0847-4A6F-969D-F10BF137509B}"/>
              </a:ext>
            </a:extLst>
          </p:cNvPr>
          <p:cNvCxnSpPr>
            <a:cxnSpLocks/>
            <a:stCxn id="123" idx="3"/>
            <a:endCxn id="5" idx="1"/>
          </p:cNvCxnSpPr>
          <p:nvPr/>
        </p:nvCxnSpPr>
        <p:spPr bwMode="auto">
          <a:xfrm>
            <a:off x="2858359" y="5592383"/>
            <a:ext cx="461226" cy="109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0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40A89B-5F8C-41AB-B5B6-09284F555347}"/>
              </a:ext>
            </a:extLst>
          </p:cNvPr>
          <p:cNvSpPr/>
          <p:nvPr/>
        </p:nvSpPr>
        <p:spPr bwMode="auto">
          <a:xfrm>
            <a:off x="971664" y="3053751"/>
            <a:ext cx="2892970" cy="3761117"/>
          </a:xfrm>
          <a:custGeom>
            <a:avLst/>
            <a:gdLst>
              <a:gd name="connsiteX0" fmla="*/ 245 w 2892970"/>
              <a:gd name="connsiteY0" fmla="*/ 1840302 h 3761117"/>
              <a:gd name="connsiteX1" fmla="*/ 29000 w 2892970"/>
              <a:gd name="connsiteY1" fmla="*/ 1834551 h 3761117"/>
              <a:gd name="connsiteX2" fmla="*/ 40502 w 2892970"/>
              <a:gd name="connsiteY2" fmla="*/ 1817298 h 3761117"/>
              <a:gd name="connsiteX3" fmla="*/ 29000 w 2892970"/>
              <a:gd name="connsiteY3" fmla="*/ 1748287 h 3761117"/>
              <a:gd name="connsiteX4" fmla="*/ 23249 w 2892970"/>
              <a:gd name="connsiteY4" fmla="*/ 1713781 h 3761117"/>
              <a:gd name="connsiteX5" fmla="*/ 29000 w 2892970"/>
              <a:gd name="connsiteY5" fmla="*/ 1610264 h 3761117"/>
              <a:gd name="connsiteX6" fmla="*/ 34751 w 2892970"/>
              <a:gd name="connsiteY6" fmla="*/ 1587260 h 3761117"/>
              <a:gd name="connsiteX7" fmla="*/ 52004 w 2892970"/>
              <a:gd name="connsiteY7" fmla="*/ 1558506 h 3761117"/>
              <a:gd name="connsiteX8" fmla="*/ 80759 w 2892970"/>
              <a:gd name="connsiteY8" fmla="*/ 1506747 h 3761117"/>
              <a:gd name="connsiteX9" fmla="*/ 92261 w 2892970"/>
              <a:gd name="connsiteY9" fmla="*/ 1489494 h 3761117"/>
              <a:gd name="connsiteX10" fmla="*/ 115264 w 2892970"/>
              <a:gd name="connsiteY10" fmla="*/ 1466491 h 3761117"/>
              <a:gd name="connsiteX11" fmla="*/ 132517 w 2892970"/>
              <a:gd name="connsiteY11" fmla="*/ 1431985 h 3761117"/>
              <a:gd name="connsiteX12" fmla="*/ 155521 w 2892970"/>
              <a:gd name="connsiteY12" fmla="*/ 1408981 h 3761117"/>
              <a:gd name="connsiteX13" fmla="*/ 172774 w 2892970"/>
              <a:gd name="connsiteY13" fmla="*/ 1385977 h 3761117"/>
              <a:gd name="connsiteX14" fmla="*/ 213030 w 2892970"/>
              <a:gd name="connsiteY14" fmla="*/ 1351472 h 3761117"/>
              <a:gd name="connsiteX15" fmla="*/ 230283 w 2892970"/>
              <a:gd name="connsiteY15" fmla="*/ 1328468 h 3761117"/>
              <a:gd name="connsiteX16" fmla="*/ 253287 w 2892970"/>
              <a:gd name="connsiteY16" fmla="*/ 1311215 h 3761117"/>
              <a:gd name="connsiteX17" fmla="*/ 305045 w 2892970"/>
              <a:gd name="connsiteY17" fmla="*/ 1259457 h 3761117"/>
              <a:gd name="connsiteX18" fmla="*/ 322298 w 2892970"/>
              <a:gd name="connsiteY18" fmla="*/ 1242204 h 3761117"/>
              <a:gd name="connsiteX19" fmla="*/ 397061 w 2892970"/>
              <a:gd name="connsiteY19" fmla="*/ 1190445 h 3761117"/>
              <a:gd name="connsiteX20" fmla="*/ 460321 w 2892970"/>
              <a:gd name="connsiteY20" fmla="*/ 1132936 h 3761117"/>
              <a:gd name="connsiteX21" fmla="*/ 483325 w 2892970"/>
              <a:gd name="connsiteY21" fmla="*/ 1109932 h 3761117"/>
              <a:gd name="connsiteX22" fmla="*/ 517830 w 2892970"/>
              <a:gd name="connsiteY22" fmla="*/ 1086928 h 3761117"/>
              <a:gd name="connsiteX23" fmla="*/ 540834 w 2892970"/>
              <a:gd name="connsiteY23" fmla="*/ 1046672 h 3761117"/>
              <a:gd name="connsiteX24" fmla="*/ 569589 w 2892970"/>
              <a:gd name="connsiteY24" fmla="*/ 1023668 h 3761117"/>
              <a:gd name="connsiteX25" fmla="*/ 592593 w 2892970"/>
              <a:gd name="connsiteY25" fmla="*/ 989162 h 3761117"/>
              <a:gd name="connsiteX26" fmla="*/ 661604 w 2892970"/>
              <a:gd name="connsiteY26" fmla="*/ 931653 h 3761117"/>
              <a:gd name="connsiteX27" fmla="*/ 684608 w 2892970"/>
              <a:gd name="connsiteY27" fmla="*/ 891396 h 3761117"/>
              <a:gd name="connsiteX28" fmla="*/ 701861 w 2892970"/>
              <a:gd name="connsiteY28" fmla="*/ 856891 h 3761117"/>
              <a:gd name="connsiteX29" fmla="*/ 730615 w 2892970"/>
              <a:gd name="connsiteY29" fmla="*/ 822385 h 3761117"/>
              <a:gd name="connsiteX30" fmla="*/ 765121 w 2892970"/>
              <a:gd name="connsiteY30" fmla="*/ 759124 h 3761117"/>
              <a:gd name="connsiteX31" fmla="*/ 811128 w 2892970"/>
              <a:gd name="connsiteY31" fmla="*/ 713117 h 3761117"/>
              <a:gd name="connsiteX32" fmla="*/ 862887 w 2892970"/>
              <a:gd name="connsiteY32" fmla="*/ 603849 h 3761117"/>
              <a:gd name="connsiteX33" fmla="*/ 874389 w 2892970"/>
              <a:gd name="connsiteY33" fmla="*/ 569343 h 3761117"/>
              <a:gd name="connsiteX34" fmla="*/ 897393 w 2892970"/>
              <a:gd name="connsiteY34" fmla="*/ 534838 h 3761117"/>
              <a:gd name="connsiteX35" fmla="*/ 908894 w 2892970"/>
              <a:gd name="connsiteY35" fmla="*/ 517585 h 3761117"/>
              <a:gd name="connsiteX36" fmla="*/ 943400 w 2892970"/>
              <a:gd name="connsiteY36" fmla="*/ 454324 h 3761117"/>
              <a:gd name="connsiteX37" fmla="*/ 1035415 w 2892970"/>
              <a:gd name="connsiteY37" fmla="*/ 385313 h 3761117"/>
              <a:gd name="connsiteX38" fmla="*/ 1058419 w 2892970"/>
              <a:gd name="connsiteY38" fmla="*/ 373811 h 3761117"/>
              <a:gd name="connsiteX39" fmla="*/ 1110178 w 2892970"/>
              <a:gd name="connsiteY39" fmla="*/ 339306 h 3761117"/>
              <a:gd name="connsiteX40" fmla="*/ 1167687 w 2892970"/>
              <a:gd name="connsiteY40" fmla="*/ 316302 h 3761117"/>
              <a:gd name="connsiteX41" fmla="*/ 1190691 w 2892970"/>
              <a:gd name="connsiteY41" fmla="*/ 304800 h 3761117"/>
              <a:gd name="connsiteX42" fmla="*/ 1219445 w 2892970"/>
              <a:gd name="connsiteY42" fmla="*/ 293298 h 3761117"/>
              <a:gd name="connsiteX43" fmla="*/ 1265453 w 2892970"/>
              <a:gd name="connsiteY43" fmla="*/ 270294 h 3761117"/>
              <a:gd name="connsiteX44" fmla="*/ 1288457 w 2892970"/>
              <a:gd name="connsiteY44" fmla="*/ 258792 h 3761117"/>
              <a:gd name="connsiteX45" fmla="*/ 1328713 w 2892970"/>
              <a:gd name="connsiteY45" fmla="*/ 247291 h 3761117"/>
              <a:gd name="connsiteX46" fmla="*/ 1397725 w 2892970"/>
              <a:gd name="connsiteY46" fmla="*/ 218536 h 3761117"/>
              <a:gd name="connsiteX47" fmla="*/ 1478238 w 2892970"/>
              <a:gd name="connsiteY47" fmla="*/ 195532 h 3761117"/>
              <a:gd name="connsiteX48" fmla="*/ 1587506 w 2892970"/>
              <a:gd name="connsiteY48" fmla="*/ 155275 h 3761117"/>
              <a:gd name="connsiteX49" fmla="*/ 1656517 w 2892970"/>
              <a:gd name="connsiteY49" fmla="*/ 120770 h 3761117"/>
              <a:gd name="connsiteX50" fmla="*/ 1679521 w 2892970"/>
              <a:gd name="connsiteY50" fmla="*/ 109268 h 3761117"/>
              <a:gd name="connsiteX51" fmla="*/ 1696774 w 2892970"/>
              <a:gd name="connsiteY51" fmla="*/ 97766 h 3761117"/>
              <a:gd name="connsiteX52" fmla="*/ 1725528 w 2892970"/>
              <a:gd name="connsiteY52" fmla="*/ 86264 h 3761117"/>
              <a:gd name="connsiteX53" fmla="*/ 1760034 w 2892970"/>
              <a:gd name="connsiteY53" fmla="*/ 63260 h 3761117"/>
              <a:gd name="connsiteX54" fmla="*/ 1783038 w 2892970"/>
              <a:gd name="connsiteY54" fmla="*/ 51758 h 3761117"/>
              <a:gd name="connsiteX55" fmla="*/ 1829045 w 2892970"/>
              <a:gd name="connsiteY55" fmla="*/ 23004 h 3761117"/>
              <a:gd name="connsiteX56" fmla="*/ 1875053 w 2892970"/>
              <a:gd name="connsiteY56" fmla="*/ 11502 h 3761117"/>
              <a:gd name="connsiteX57" fmla="*/ 1921061 w 2892970"/>
              <a:gd name="connsiteY57" fmla="*/ 0 h 3761117"/>
              <a:gd name="connsiteX58" fmla="*/ 2053332 w 2892970"/>
              <a:gd name="connsiteY58" fmla="*/ 5751 h 3761117"/>
              <a:gd name="connsiteX59" fmla="*/ 2082087 w 2892970"/>
              <a:gd name="connsiteY59" fmla="*/ 11502 h 3761117"/>
              <a:gd name="connsiteX60" fmla="*/ 2145347 w 2892970"/>
              <a:gd name="connsiteY60" fmla="*/ 17253 h 3761117"/>
              <a:gd name="connsiteX61" fmla="*/ 2208608 w 2892970"/>
              <a:gd name="connsiteY61" fmla="*/ 40257 h 3761117"/>
              <a:gd name="connsiteX62" fmla="*/ 2266117 w 2892970"/>
              <a:gd name="connsiteY62" fmla="*/ 57509 h 3761117"/>
              <a:gd name="connsiteX63" fmla="*/ 2317876 w 2892970"/>
              <a:gd name="connsiteY63" fmla="*/ 86264 h 3761117"/>
              <a:gd name="connsiteX64" fmla="*/ 2340879 w 2892970"/>
              <a:gd name="connsiteY64" fmla="*/ 97766 h 3761117"/>
              <a:gd name="connsiteX65" fmla="*/ 2358132 w 2892970"/>
              <a:gd name="connsiteY65" fmla="*/ 115019 h 3761117"/>
              <a:gd name="connsiteX66" fmla="*/ 2381136 w 2892970"/>
              <a:gd name="connsiteY66" fmla="*/ 126521 h 3761117"/>
              <a:gd name="connsiteX67" fmla="*/ 2444396 w 2892970"/>
              <a:gd name="connsiteY67" fmla="*/ 172528 h 3761117"/>
              <a:gd name="connsiteX68" fmla="*/ 2461649 w 2892970"/>
              <a:gd name="connsiteY68" fmla="*/ 189781 h 3761117"/>
              <a:gd name="connsiteX69" fmla="*/ 2473151 w 2892970"/>
              <a:gd name="connsiteY69" fmla="*/ 207034 h 3761117"/>
              <a:gd name="connsiteX70" fmla="*/ 2530661 w 2892970"/>
              <a:gd name="connsiteY70" fmla="*/ 258792 h 3761117"/>
              <a:gd name="connsiteX71" fmla="*/ 2542162 w 2892970"/>
              <a:gd name="connsiteY71" fmla="*/ 276045 h 3761117"/>
              <a:gd name="connsiteX72" fmla="*/ 2559415 w 2892970"/>
              <a:gd name="connsiteY72" fmla="*/ 281796 h 3761117"/>
              <a:gd name="connsiteX73" fmla="*/ 2593921 w 2892970"/>
              <a:gd name="connsiteY73" fmla="*/ 304800 h 3761117"/>
              <a:gd name="connsiteX74" fmla="*/ 2611174 w 2892970"/>
              <a:gd name="connsiteY74" fmla="*/ 316302 h 3761117"/>
              <a:gd name="connsiteX75" fmla="*/ 2628427 w 2892970"/>
              <a:gd name="connsiteY75" fmla="*/ 327804 h 3761117"/>
              <a:gd name="connsiteX76" fmla="*/ 2657181 w 2892970"/>
              <a:gd name="connsiteY76" fmla="*/ 362309 h 3761117"/>
              <a:gd name="connsiteX77" fmla="*/ 2680185 w 2892970"/>
              <a:gd name="connsiteY77" fmla="*/ 396815 h 3761117"/>
              <a:gd name="connsiteX78" fmla="*/ 2697438 w 2892970"/>
              <a:gd name="connsiteY78" fmla="*/ 431321 h 3761117"/>
              <a:gd name="connsiteX79" fmla="*/ 2703189 w 2892970"/>
              <a:gd name="connsiteY79" fmla="*/ 483079 h 3761117"/>
              <a:gd name="connsiteX80" fmla="*/ 2708940 w 2892970"/>
              <a:gd name="connsiteY80" fmla="*/ 506083 h 3761117"/>
              <a:gd name="connsiteX81" fmla="*/ 2714691 w 2892970"/>
              <a:gd name="connsiteY81" fmla="*/ 546340 h 3761117"/>
              <a:gd name="connsiteX82" fmla="*/ 2726193 w 2892970"/>
              <a:gd name="connsiteY82" fmla="*/ 580845 h 3761117"/>
              <a:gd name="connsiteX83" fmla="*/ 2731944 w 2892970"/>
              <a:gd name="connsiteY83" fmla="*/ 598098 h 3761117"/>
              <a:gd name="connsiteX84" fmla="*/ 2737694 w 2892970"/>
              <a:gd name="connsiteY84" fmla="*/ 615351 h 3761117"/>
              <a:gd name="connsiteX85" fmla="*/ 2760698 w 2892970"/>
              <a:gd name="connsiteY85" fmla="*/ 649857 h 3761117"/>
              <a:gd name="connsiteX86" fmla="*/ 2766449 w 2892970"/>
              <a:gd name="connsiteY86" fmla="*/ 667109 h 3761117"/>
              <a:gd name="connsiteX87" fmla="*/ 2800955 w 2892970"/>
              <a:gd name="connsiteY87" fmla="*/ 718868 h 3761117"/>
              <a:gd name="connsiteX88" fmla="*/ 2812457 w 2892970"/>
              <a:gd name="connsiteY88" fmla="*/ 736121 h 3761117"/>
              <a:gd name="connsiteX89" fmla="*/ 2835461 w 2892970"/>
              <a:gd name="connsiteY89" fmla="*/ 776377 h 3761117"/>
              <a:gd name="connsiteX90" fmla="*/ 2841211 w 2892970"/>
              <a:gd name="connsiteY90" fmla="*/ 793630 h 3761117"/>
              <a:gd name="connsiteX91" fmla="*/ 2858464 w 2892970"/>
              <a:gd name="connsiteY91" fmla="*/ 833887 h 3761117"/>
              <a:gd name="connsiteX92" fmla="*/ 2869966 w 2892970"/>
              <a:gd name="connsiteY92" fmla="*/ 891396 h 3761117"/>
              <a:gd name="connsiteX93" fmla="*/ 2881468 w 2892970"/>
              <a:gd name="connsiteY93" fmla="*/ 954657 h 3761117"/>
              <a:gd name="connsiteX94" fmla="*/ 2887219 w 2892970"/>
              <a:gd name="connsiteY94" fmla="*/ 1035170 h 3761117"/>
              <a:gd name="connsiteX95" fmla="*/ 2892970 w 2892970"/>
              <a:gd name="connsiteY95" fmla="*/ 1075426 h 3761117"/>
              <a:gd name="connsiteX96" fmla="*/ 2887219 w 2892970"/>
              <a:gd name="connsiteY96" fmla="*/ 1173192 h 3761117"/>
              <a:gd name="connsiteX97" fmla="*/ 2875717 w 2892970"/>
              <a:gd name="connsiteY97" fmla="*/ 1219200 h 3761117"/>
              <a:gd name="connsiteX98" fmla="*/ 2852713 w 2892970"/>
              <a:gd name="connsiteY98" fmla="*/ 1253706 h 3761117"/>
              <a:gd name="connsiteX99" fmla="*/ 2846962 w 2892970"/>
              <a:gd name="connsiteY99" fmla="*/ 1276709 h 3761117"/>
              <a:gd name="connsiteX100" fmla="*/ 2835461 w 2892970"/>
              <a:gd name="connsiteY100" fmla="*/ 1293962 h 3761117"/>
              <a:gd name="connsiteX101" fmla="*/ 2800955 w 2892970"/>
              <a:gd name="connsiteY101" fmla="*/ 1339970 h 3761117"/>
              <a:gd name="connsiteX102" fmla="*/ 2777951 w 2892970"/>
              <a:gd name="connsiteY102" fmla="*/ 1374475 h 3761117"/>
              <a:gd name="connsiteX103" fmla="*/ 2743445 w 2892970"/>
              <a:gd name="connsiteY103" fmla="*/ 1414732 h 3761117"/>
              <a:gd name="connsiteX104" fmla="*/ 2737694 w 2892970"/>
              <a:gd name="connsiteY104" fmla="*/ 1431985 h 3761117"/>
              <a:gd name="connsiteX105" fmla="*/ 2743445 w 2892970"/>
              <a:gd name="connsiteY105" fmla="*/ 1489494 h 3761117"/>
              <a:gd name="connsiteX106" fmla="*/ 2754947 w 2892970"/>
              <a:gd name="connsiteY106" fmla="*/ 1512498 h 3761117"/>
              <a:gd name="connsiteX107" fmla="*/ 2760698 w 2892970"/>
              <a:gd name="connsiteY107" fmla="*/ 1529751 h 3761117"/>
              <a:gd name="connsiteX108" fmla="*/ 2772200 w 2892970"/>
              <a:gd name="connsiteY108" fmla="*/ 1604513 h 3761117"/>
              <a:gd name="connsiteX109" fmla="*/ 2783702 w 2892970"/>
              <a:gd name="connsiteY109" fmla="*/ 1644770 h 3761117"/>
              <a:gd name="connsiteX110" fmla="*/ 2777951 w 2892970"/>
              <a:gd name="connsiteY110" fmla="*/ 1696528 h 3761117"/>
              <a:gd name="connsiteX111" fmla="*/ 2766449 w 2892970"/>
              <a:gd name="connsiteY111" fmla="*/ 1742536 h 3761117"/>
              <a:gd name="connsiteX112" fmla="*/ 2754947 w 2892970"/>
              <a:gd name="connsiteY112" fmla="*/ 1920815 h 3761117"/>
              <a:gd name="connsiteX113" fmla="*/ 2743445 w 2892970"/>
              <a:gd name="connsiteY113" fmla="*/ 1989826 h 3761117"/>
              <a:gd name="connsiteX114" fmla="*/ 2737694 w 2892970"/>
              <a:gd name="connsiteY114" fmla="*/ 2076091 h 3761117"/>
              <a:gd name="connsiteX115" fmla="*/ 2726193 w 2892970"/>
              <a:gd name="connsiteY115" fmla="*/ 2116347 h 3761117"/>
              <a:gd name="connsiteX116" fmla="*/ 2726193 w 2892970"/>
              <a:gd name="connsiteY116" fmla="*/ 2260121 h 3761117"/>
              <a:gd name="connsiteX117" fmla="*/ 2737694 w 2892970"/>
              <a:gd name="connsiteY117" fmla="*/ 2311879 h 3761117"/>
              <a:gd name="connsiteX118" fmla="*/ 2749196 w 2892970"/>
              <a:gd name="connsiteY118" fmla="*/ 2375140 h 3761117"/>
              <a:gd name="connsiteX119" fmla="*/ 2760698 w 2892970"/>
              <a:gd name="connsiteY119" fmla="*/ 2392392 h 3761117"/>
              <a:gd name="connsiteX120" fmla="*/ 2777951 w 2892970"/>
              <a:gd name="connsiteY120" fmla="*/ 2426898 h 3761117"/>
              <a:gd name="connsiteX121" fmla="*/ 2806706 w 2892970"/>
              <a:gd name="connsiteY121" fmla="*/ 2490158 h 3761117"/>
              <a:gd name="connsiteX122" fmla="*/ 2812457 w 2892970"/>
              <a:gd name="connsiteY122" fmla="*/ 2541917 h 3761117"/>
              <a:gd name="connsiteX123" fmla="*/ 2823959 w 2892970"/>
              <a:gd name="connsiteY123" fmla="*/ 2587924 h 3761117"/>
              <a:gd name="connsiteX124" fmla="*/ 2835461 w 2892970"/>
              <a:gd name="connsiteY124" fmla="*/ 2697192 h 3761117"/>
              <a:gd name="connsiteX125" fmla="*/ 2841211 w 2892970"/>
              <a:gd name="connsiteY125" fmla="*/ 2720196 h 3761117"/>
              <a:gd name="connsiteX126" fmla="*/ 2846962 w 2892970"/>
              <a:gd name="connsiteY126" fmla="*/ 2760453 h 3761117"/>
              <a:gd name="connsiteX127" fmla="*/ 2858464 w 2892970"/>
              <a:gd name="connsiteY127" fmla="*/ 2800709 h 3761117"/>
              <a:gd name="connsiteX128" fmla="*/ 2864215 w 2892970"/>
              <a:gd name="connsiteY128" fmla="*/ 2829464 h 3761117"/>
              <a:gd name="connsiteX129" fmla="*/ 2875717 w 2892970"/>
              <a:gd name="connsiteY129" fmla="*/ 2863970 h 3761117"/>
              <a:gd name="connsiteX130" fmla="*/ 2887219 w 2892970"/>
              <a:gd name="connsiteY130" fmla="*/ 2932981 h 3761117"/>
              <a:gd name="connsiteX131" fmla="*/ 2892970 w 2892970"/>
              <a:gd name="connsiteY131" fmla="*/ 2990491 h 3761117"/>
              <a:gd name="connsiteX132" fmla="*/ 2887219 w 2892970"/>
              <a:gd name="connsiteY132" fmla="*/ 3094007 h 3761117"/>
              <a:gd name="connsiteX133" fmla="*/ 2881468 w 2892970"/>
              <a:gd name="connsiteY133" fmla="*/ 3111260 h 3761117"/>
              <a:gd name="connsiteX134" fmla="*/ 2875717 w 2892970"/>
              <a:gd name="connsiteY134" fmla="*/ 3134264 h 3761117"/>
              <a:gd name="connsiteX135" fmla="*/ 2858464 w 2892970"/>
              <a:gd name="connsiteY135" fmla="*/ 3191774 h 3761117"/>
              <a:gd name="connsiteX136" fmla="*/ 2852713 w 2892970"/>
              <a:gd name="connsiteY136" fmla="*/ 3232030 h 3761117"/>
              <a:gd name="connsiteX137" fmla="*/ 2846962 w 2892970"/>
              <a:gd name="connsiteY137" fmla="*/ 3249283 h 3761117"/>
              <a:gd name="connsiteX138" fmla="*/ 2841211 w 2892970"/>
              <a:gd name="connsiteY138" fmla="*/ 3278038 h 3761117"/>
              <a:gd name="connsiteX139" fmla="*/ 2829710 w 2892970"/>
              <a:gd name="connsiteY139" fmla="*/ 3312543 h 3761117"/>
              <a:gd name="connsiteX140" fmla="*/ 2812457 w 2892970"/>
              <a:gd name="connsiteY140" fmla="*/ 3347049 h 3761117"/>
              <a:gd name="connsiteX141" fmla="*/ 2800955 w 2892970"/>
              <a:gd name="connsiteY141" fmla="*/ 3364302 h 3761117"/>
              <a:gd name="connsiteX142" fmla="*/ 2783702 w 2892970"/>
              <a:gd name="connsiteY142" fmla="*/ 3404558 h 3761117"/>
              <a:gd name="connsiteX143" fmla="*/ 2760698 w 2892970"/>
              <a:gd name="connsiteY143" fmla="*/ 3439064 h 3761117"/>
              <a:gd name="connsiteX144" fmla="*/ 2749196 w 2892970"/>
              <a:gd name="connsiteY144" fmla="*/ 3456317 h 3761117"/>
              <a:gd name="connsiteX145" fmla="*/ 2726193 w 2892970"/>
              <a:gd name="connsiteY145" fmla="*/ 3485072 h 3761117"/>
              <a:gd name="connsiteX146" fmla="*/ 2714691 w 2892970"/>
              <a:gd name="connsiteY146" fmla="*/ 3502324 h 3761117"/>
              <a:gd name="connsiteX147" fmla="*/ 2703189 w 2892970"/>
              <a:gd name="connsiteY147" fmla="*/ 3536830 h 3761117"/>
              <a:gd name="connsiteX148" fmla="*/ 2691687 w 2892970"/>
              <a:gd name="connsiteY148" fmla="*/ 3554083 h 3761117"/>
              <a:gd name="connsiteX149" fmla="*/ 2685936 w 2892970"/>
              <a:gd name="connsiteY149" fmla="*/ 3571336 h 3761117"/>
              <a:gd name="connsiteX150" fmla="*/ 2668683 w 2892970"/>
              <a:gd name="connsiteY150" fmla="*/ 3588589 h 3761117"/>
              <a:gd name="connsiteX151" fmla="*/ 2639928 w 2892970"/>
              <a:gd name="connsiteY151" fmla="*/ 3623094 h 3761117"/>
              <a:gd name="connsiteX152" fmla="*/ 2622676 w 2892970"/>
              <a:gd name="connsiteY152" fmla="*/ 3634596 h 3761117"/>
              <a:gd name="connsiteX153" fmla="*/ 2599672 w 2892970"/>
              <a:gd name="connsiteY153" fmla="*/ 3651849 h 3761117"/>
              <a:gd name="connsiteX154" fmla="*/ 2582419 w 2892970"/>
              <a:gd name="connsiteY154" fmla="*/ 3663351 h 3761117"/>
              <a:gd name="connsiteX155" fmla="*/ 2542162 w 2892970"/>
              <a:gd name="connsiteY155" fmla="*/ 3686355 h 3761117"/>
              <a:gd name="connsiteX156" fmla="*/ 2530661 w 2892970"/>
              <a:gd name="connsiteY156" fmla="*/ 3703607 h 3761117"/>
              <a:gd name="connsiteX157" fmla="*/ 2513408 w 2892970"/>
              <a:gd name="connsiteY157" fmla="*/ 3709358 h 3761117"/>
              <a:gd name="connsiteX158" fmla="*/ 2473151 w 2892970"/>
              <a:gd name="connsiteY158" fmla="*/ 3726611 h 3761117"/>
              <a:gd name="connsiteX159" fmla="*/ 2455898 w 2892970"/>
              <a:gd name="connsiteY159" fmla="*/ 3732362 h 3761117"/>
              <a:gd name="connsiteX160" fmla="*/ 2427144 w 2892970"/>
              <a:gd name="connsiteY160" fmla="*/ 3738113 h 3761117"/>
              <a:gd name="connsiteX161" fmla="*/ 2409891 w 2892970"/>
              <a:gd name="connsiteY161" fmla="*/ 3743864 h 3761117"/>
              <a:gd name="connsiteX162" fmla="*/ 2375385 w 2892970"/>
              <a:gd name="connsiteY162" fmla="*/ 3749615 h 3761117"/>
              <a:gd name="connsiteX163" fmla="*/ 2352381 w 2892970"/>
              <a:gd name="connsiteY163" fmla="*/ 3755366 h 3761117"/>
              <a:gd name="connsiteX164" fmla="*/ 2323627 w 2892970"/>
              <a:gd name="connsiteY164" fmla="*/ 3761117 h 3761117"/>
              <a:gd name="connsiteX165" fmla="*/ 2220110 w 2892970"/>
              <a:gd name="connsiteY165" fmla="*/ 3755366 h 3761117"/>
              <a:gd name="connsiteX166" fmla="*/ 2185604 w 2892970"/>
              <a:gd name="connsiteY166" fmla="*/ 3749615 h 3761117"/>
              <a:gd name="connsiteX167" fmla="*/ 2139596 w 2892970"/>
              <a:gd name="connsiteY167" fmla="*/ 3743864 h 3761117"/>
              <a:gd name="connsiteX168" fmla="*/ 2122344 w 2892970"/>
              <a:gd name="connsiteY168" fmla="*/ 3738113 h 3761117"/>
              <a:gd name="connsiteX169" fmla="*/ 2099340 w 2892970"/>
              <a:gd name="connsiteY169" fmla="*/ 3726611 h 3761117"/>
              <a:gd name="connsiteX170" fmla="*/ 2076336 w 2892970"/>
              <a:gd name="connsiteY170" fmla="*/ 3720860 h 3761117"/>
              <a:gd name="connsiteX171" fmla="*/ 2059083 w 2892970"/>
              <a:gd name="connsiteY171" fmla="*/ 3715109 h 3761117"/>
              <a:gd name="connsiteX172" fmla="*/ 2013076 w 2892970"/>
              <a:gd name="connsiteY172" fmla="*/ 3686355 h 3761117"/>
              <a:gd name="connsiteX173" fmla="*/ 1984321 w 2892970"/>
              <a:gd name="connsiteY173" fmla="*/ 3680604 h 3761117"/>
              <a:gd name="connsiteX174" fmla="*/ 1961317 w 2892970"/>
              <a:gd name="connsiteY174" fmla="*/ 3669102 h 3761117"/>
              <a:gd name="connsiteX175" fmla="*/ 1915310 w 2892970"/>
              <a:gd name="connsiteY175" fmla="*/ 3651849 h 3761117"/>
              <a:gd name="connsiteX176" fmla="*/ 1880804 w 2892970"/>
              <a:gd name="connsiteY176" fmla="*/ 3628845 h 3761117"/>
              <a:gd name="connsiteX177" fmla="*/ 1840547 w 2892970"/>
              <a:gd name="connsiteY177" fmla="*/ 3611592 h 3761117"/>
              <a:gd name="connsiteX178" fmla="*/ 1806042 w 2892970"/>
              <a:gd name="connsiteY178" fmla="*/ 3588589 h 3761117"/>
              <a:gd name="connsiteX179" fmla="*/ 1765785 w 2892970"/>
              <a:gd name="connsiteY179" fmla="*/ 3559834 h 3761117"/>
              <a:gd name="connsiteX180" fmla="*/ 1731279 w 2892970"/>
              <a:gd name="connsiteY180" fmla="*/ 3548332 h 3761117"/>
              <a:gd name="connsiteX181" fmla="*/ 1691023 w 2892970"/>
              <a:gd name="connsiteY181" fmla="*/ 3525328 h 3761117"/>
              <a:gd name="connsiteX182" fmla="*/ 1650766 w 2892970"/>
              <a:gd name="connsiteY182" fmla="*/ 3513826 h 3761117"/>
              <a:gd name="connsiteX183" fmla="*/ 1599008 w 2892970"/>
              <a:gd name="connsiteY183" fmla="*/ 3496574 h 3761117"/>
              <a:gd name="connsiteX184" fmla="*/ 1553000 w 2892970"/>
              <a:gd name="connsiteY184" fmla="*/ 3485072 h 3761117"/>
              <a:gd name="connsiteX185" fmla="*/ 1524245 w 2892970"/>
              <a:gd name="connsiteY185" fmla="*/ 3479321 h 3761117"/>
              <a:gd name="connsiteX186" fmla="*/ 1506993 w 2892970"/>
              <a:gd name="connsiteY186" fmla="*/ 3473570 h 3761117"/>
              <a:gd name="connsiteX187" fmla="*/ 1472487 w 2892970"/>
              <a:gd name="connsiteY187" fmla="*/ 3467819 h 3761117"/>
              <a:gd name="connsiteX188" fmla="*/ 1455234 w 2892970"/>
              <a:gd name="connsiteY188" fmla="*/ 3462068 h 3761117"/>
              <a:gd name="connsiteX189" fmla="*/ 1403476 w 2892970"/>
              <a:gd name="connsiteY189" fmla="*/ 3450566 h 3761117"/>
              <a:gd name="connsiteX190" fmla="*/ 1386223 w 2892970"/>
              <a:gd name="connsiteY190" fmla="*/ 3444815 h 3761117"/>
              <a:gd name="connsiteX191" fmla="*/ 1317211 w 2892970"/>
              <a:gd name="connsiteY191" fmla="*/ 3433313 h 3761117"/>
              <a:gd name="connsiteX192" fmla="*/ 1271204 w 2892970"/>
              <a:gd name="connsiteY192" fmla="*/ 3421811 h 3761117"/>
              <a:gd name="connsiteX193" fmla="*/ 1253951 w 2892970"/>
              <a:gd name="connsiteY193" fmla="*/ 3416060 h 3761117"/>
              <a:gd name="connsiteX194" fmla="*/ 1219445 w 2892970"/>
              <a:gd name="connsiteY194" fmla="*/ 3410309 h 3761117"/>
              <a:gd name="connsiteX195" fmla="*/ 1156185 w 2892970"/>
              <a:gd name="connsiteY195" fmla="*/ 3398807 h 3761117"/>
              <a:gd name="connsiteX196" fmla="*/ 1023913 w 2892970"/>
              <a:gd name="connsiteY196" fmla="*/ 3387306 h 3761117"/>
              <a:gd name="connsiteX197" fmla="*/ 966404 w 2892970"/>
              <a:gd name="connsiteY197" fmla="*/ 3375804 h 3761117"/>
              <a:gd name="connsiteX198" fmla="*/ 903144 w 2892970"/>
              <a:gd name="connsiteY198" fmla="*/ 3364302 h 3761117"/>
              <a:gd name="connsiteX199" fmla="*/ 868638 w 2892970"/>
              <a:gd name="connsiteY199" fmla="*/ 3352800 h 3761117"/>
              <a:gd name="connsiteX200" fmla="*/ 845634 w 2892970"/>
              <a:gd name="connsiteY200" fmla="*/ 3347049 h 3761117"/>
              <a:gd name="connsiteX201" fmla="*/ 811128 w 2892970"/>
              <a:gd name="connsiteY201" fmla="*/ 3329796 h 3761117"/>
              <a:gd name="connsiteX202" fmla="*/ 793876 w 2892970"/>
              <a:gd name="connsiteY202" fmla="*/ 3318294 h 3761117"/>
              <a:gd name="connsiteX203" fmla="*/ 747868 w 2892970"/>
              <a:gd name="connsiteY203" fmla="*/ 3301041 h 3761117"/>
              <a:gd name="connsiteX204" fmla="*/ 719113 w 2892970"/>
              <a:gd name="connsiteY204" fmla="*/ 3266536 h 3761117"/>
              <a:gd name="connsiteX205" fmla="*/ 684608 w 2892970"/>
              <a:gd name="connsiteY205" fmla="*/ 3232030 h 3761117"/>
              <a:gd name="connsiteX206" fmla="*/ 673106 w 2892970"/>
              <a:gd name="connsiteY206" fmla="*/ 3214777 h 3761117"/>
              <a:gd name="connsiteX207" fmla="*/ 650102 w 2892970"/>
              <a:gd name="connsiteY207" fmla="*/ 3203275 h 3761117"/>
              <a:gd name="connsiteX208" fmla="*/ 598344 w 2892970"/>
              <a:gd name="connsiteY208" fmla="*/ 3151517 h 3761117"/>
              <a:gd name="connsiteX209" fmla="*/ 581091 w 2892970"/>
              <a:gd name="connsiteY209" fmla="*/ 3134264 h 3761117"/>
              <a:gd name="connsiteX210" fmla="*/ 552336 w 2892970"/>
              <a:gd name="connsiteY210" fmla="*/ 3099758 h 3761117"/>
              <a:gd name="connsiteX211" fmla="*/ 535083 w 2892970"/>
              <a:gd name="connsiteY211" fmla="*/ 3094007 h 3761117"/>
              <a:gd name="connsiteX212" fmla="*/ 517830 w 2892970"/>
              <a:gd name="connsiteY212" fmla="*/ 3076755 h 3761117"/>
              <a:gd name="connsiteX213" fmla="*/ 494827 w 2892970"/>
              <a:gd name="connsiteY213" fmla="*/ 3059502 h 3761117"/>
              <a:gd name="connsiteX214" fmla="*/ 477574 w 2892970"/>
              <a:gd name="connsiteY214" fmla="*/ 3048000 h 3761117"/>
              <a:gd name="connsiteX215" fmla="*/ 443068 w 2892970"/>
              <a:gd name="connsiteY215" fmla="*/ 3024996 h 3761117"/>
              <a:gd name="connsiteX216" fmla="*/ 408562 w 2892970"/>
              <a:gd name="connsiteY216" fmla="*/ 2984740 h 3761117"/>
              <a:gd name="connsiteX217" fmla="*/ 391310 w 2892970"/>
              <a:gd name="connsiteY217" fmla="*/ 2961736 h 3761117"/>
              <a:gd name="connsiteX218" fmla="*/ 356804 w 2892970"/>
              <a:gd name="connsiteY218" fmla="*/ 2927230 h 3761117"/>
              <a:gd name="connsiteX219" fmla="*/ 339551 w 2892970"/>
              <a:gd name="connsiteY219" fmla="*/ 2909977 h 3761117"/>
              <a:gd name="connsiteX220" fmla="*/ 299294 w 2892970"/>
              <a:gd name="connsiteY220" fmla="*/ 2863970 h 3761117"/>
              <a:gd name="connsiteX221" fmla="*/ 270540 w 2892970"/>
              <a:gd name="connsiteY221" fmla="*/ 2823713 h 3761117"/>
              <a:gd name="connsiteX222" fmla="*/ 247536 w 2892970"/>
              <a:gd name="connsiteY222" fmla="*/ 2806460 h 3761117"/>
              <a:gd name="connsiteX223" fmla="*/ 207279 w 2892970"/>
              <a:gd name="connsiteY223" fmla="*/ 2760453 h 3761117"/>
              <a:gd name="connsiteX224" fmla="*/ 184276 w 2892970"/>
              <a:gd name="connsiteY224" fmla="*/ 2720196 h 3761117"/>
              <a:gd name="connsiteX225" fmla="*/ 178525 w 2892970"/>
              <a:gd name="connsiteY225" fmla="*/ 2702943 h 3761117"/>
              <a:gd name="connsiteX226" fmla="*/ 155521 w 2892970"/>
              <a:gd name="connsiteY226" fmla="*/ 2656936 h 3761117"/>
              <a:gd name="connsiteX227" fmla="*/ 149770 w 2892970"/>
              <a:gd name="connsiteY227" fmla="*/ 2633932 h 3761117"/>
              <a:gd name="connsiteX228" fmla="*/ 138268 w 2892970"/>
              <a:gd name="connsiteY228" fmla="*/ 2576423 h 3761117"/>
              <a:gd name="connsiteX229" fmla="*/ 121015 w 2892970"/>
              <a:gd name="connsiteY229" fmla="*/ 2455653 h 3761117"/>
              <a:gd name="connsiteX230" fmla="*/ 115264 w 2892970"/>
              <a:gd name="connsiteY230" fmla="*/ 2392392 h 3761117"/>
              <a:gd name="connsiteX231" fmla="*/ 121015 w 2892970"/>
              <a:gd name="connsiteY231" fmla="*/ 2306128 h 3761117"/>
              <a:gd name="connsiteX232" fmla="*/ 132517 w 2892970"/>
              <a:gd name="connsiteY232" fmla="*/ 2208362 h 3761117"/>
              <a:gd name="connsiteX233" fmla="*/ 121015 w 2892970"/>
              <a:gd name="connsiteY233" fmla="*/ 2070340 h 3761117"/>
              <a:gd name="connsiteX234" fmla="*/ 103762 w 2892970"/>
              <a:gd name="connsiteY234" fmla="*/ 1989826 h 3761117"/>
              <a:gd name="connsiteX235" fmla="*/ 92261 w 2892970"/>
              <a:gd name="connsiteY235" fmla="*/ 1972574 h 3761117"/>
              <a:gd name="connsiteX236" fmla="*/ 80759 w 2892970"/>
              <a:gd name="connsiteY236" fmla="*/ 1926566 h 3761117"/>
              <a:gd name="connsiteX237" fmla="*/ 75008 w 2892970"/>
              <a:gd name="connsiteY237" fmla="*/ 1897811 h 3761117"/>
              <a:gd name="connsiteX238" fmla="*/ 57755 w 2892970"/>
              <a:gd name="connsiteY238" fmla="*/ 1880558 h 3761117"/>
              <a:gd name="connsiteX239" fmla="*/ 46253 w 2892970"/>
              <a:gd name="connsiteY239" fmla="*/ 1863306 h 3761117"/>
              <a:gd name="connsiteX240" fmla="*/ 245 w 2892970"/>
              <a:gd name="connsiteY240" fmla="*/ 1840302 h 37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892970" h="3761117">
                <a:moveTo>
                  <a:pt x="245" y="1840302"/>
                </a:moveTo>
                <a:cubicBezTo>
                  <a:pt x="-2630" y="1835510"/>
                  <a:pt x="20513" y="1839401"/>
                  <a:pt x="29000" y="1834551"/>
                </a:cubicBezTo>
                <a:cubicBezTo>
                  <a:pt x="35001" y="1831122"/>
                  <a:pt x="39928" y="1824186"/>
                  <a:pt x="40502" y="1817298"/>
                </a:cubicBezTo>
                <a:cubicBezTo>
                  <a:pt x="45179" y="1761174"/>
                  <a:pt x="36365" y="1781429"/>
                  <a:pt x="29000" y="1748287"/>
                </a:cubicBezTo>
                <a:cubicBezTo>
                  <a:pt x="26470" y="1736904"/>
                  <a:pt x="25166" y="1725283"/>
                  <a:pt x="23249" y="1713781"/>
                </a:cubicBezTo>
                <a:cubicBezTo>
                  <a:pt x="25166" y="1679275"/>
                  <a:pt x="25871" y="1644681"/>
                  <a:pt x="29000" y="1610264"/>
                </a:cubicBezTo>
                <a:cubicBezTo>
                  <a:pt x="29716" y="1602392"/>
                  <a:pt x="31541" y="1594483"/>
                  <a:pt x="34751" y="1587260"/>
                </a:cubicBezTo>
                <a:cubicBezTo>
                  <a:pt x="39291" y="1577046"/>
                  <a:pt x="46576" y="1568277"/>
                  <a:pt x="52004" y="1558506"/>
                </a:cubicBezTo>
                <a:cubicBezTo>
                  <a:pt x="79472" y="1509064"/>
                  <a:pt x="44796" y="1564288"/>
                  <a:pt x="80759" y="1506747"/>
                </a:cubicBezTo>
                <a:cubicBezTo>
                  <a:pt x="84422" y="1500886"/>
                  <a:pt x="87763" y="1494742"/>
                  <a:pt x="92261" y="1489494"/>
                </a:cubicBezTo>
                <a:cubicBezTo>
                  <a:pt x="99318" y="1481261"/>
                  <a:pt x="108207" y="1474724"/>
                  <a:pt x="115264" y="1466491"/>
                </a:cubicBezTo>
                <a:cubicBezTo>
                  <a:pt x="170947" y="1401528"/>
                  <a:pt x="88781" y="1493216"/>
                  <a:pt x="132517" y="1431985"/>
                </a:cubicBezTo>
                <a:cubicBezTo>
                  <a:pt x="138820" y="1423161"/>
                  <a:pt x="148380" y="1417142"/>
                  <a:pt x="155521" y="1408981"/>
                </a:cubicBezTo>
                <a:cubicBezTo>
                  <a:pt x="161833" y="1401768"/>
                  <a:pt x="166536" y="1393254"/>
                  <a:pt x="172774" y="1385977"/>
                </a:cubicBezTo>
                <a:cubicBezTo>
                  <a:pt x="210337" y="1342154"/>
                  <a:pt x="167573" y="1396929"/>
                  <a:pt x="213030" y="1351472"/>
                </a:cubicBezTo>
                <a:cubicBezTo>
                  <a:pt x="219808" y="1344694"/>
                  <a:pt x="223505" y="1335246"/>
                  <a:pt x="230283" y="1328468"/>
                </a:cubicBezTo>
                <a:cubicBezTo>
                  <a:pt x="237061" y="1321690"/>
                  <a:pt x="246244" y="1317716"/>
                  <a:pt x="253287" y="1311215"/>
                </a:cubicBezTo>
                <a:cubicBezTo>
                  <a:pt x="271215" y="1294666"/>
                  <a:pt x="287792" y="1276710"/>
                  <a:pt x="305045" y="1259457"/>
                </a:cubicBezTo>
                <a:cubicBezTo>
                  <a:pt x="310796" y="1253706"/>
                  <a:pt x="315531" y="1246715"/>
                  <a:pt x="322298" y="1242204"/>
                </a:cubicBezTo>
                <a:cubicBezTo>
                  <a:pt x="382032" y="1202381"/>
                  <a:pt x="357469" y="1220139"/>
                  <a:pt x="397061" y="1190445"/>
                </a:cubicBezTo>
                <a:cubicBezTo>
                  <a:pt x="428725" y="1142945"/>
                  <a:pt x="377682" y="1215575"/>
                  <a:pt x="460321" y="1132936"/>
                </a:cubicBezTo>
                <a:cubicBezTo>
                  <a:pt x="467989" y="1125268"/>
                  <a:pt x="474857" y="1116706"/>
                  <a:pt x="483325" y="1109932"/>
                </a:cubicBezTo>
                <a:cubicBezTo>
                  <a:pt x="494119" y="1101296"/>
                  <a:pt x="517830" y="1086928"/>
                  <a:pt x="517830" y="1086928"/>
                </a:cubicBezTo>
                <a:cubicBezTo>
                  <a:pt x="522341" y="1077905"/>
                  <a:pt x="532704" y="1054802"/>
                  <a:pt x="540834" y="1046672"/>
                </a:cubicBezTo>
                <a:cubicBezTo>
                  <a:pt x="549514" y="1037993"/>
                  <a:pt x="561378" y="1032792"/>
                  <a:pt x="569589" y="1023668"/>
                </a:cubicBezTo>
                <a:cubicBezTo>
                  <a:pt x="578837" y="1013393"/>
                  <a:pt x="583743" y="999782"/>
                  <a:pt x="592593" y="989162"/>
                </a:cubicBezTo>
                <a:cubicBezTo>
                  <a:pt x="620268" y="955952"/>
                  <a:pt x="627676" y="954272"/>
                  <a:pt x="661604" y="931653"/>
                </a:cubicBezTo>
                <a:cubicBezTo>
                  <a:pt x="669272" y="918234"/>
                  <a:pt x="677281" y="905004"/>
                  <a:pt x="684608" y="891396"/>
                </a:cubicBezTo>
                <a:cubicBezTo>
                  <a:pt x="690705" y="880074"/>
                  <a:pt x="694728" y="867591"/>
                  <a:pt x="701861" y="856891"/>
                </a:cubicBezTo>
                <a:cubicBezTo>
                  <a:pt x="710166" y="844433"/>
                  <a:pt x="721809" y="834494"/>
                  <a:pt x="730615" y="822385"/>
                </a:cubicBezTo>
                <a:cubicBezTo>
                  <a:pt x="752724" y="791984"/>
                  <a:pt x="744894" y="792835"/>
                  <a:pt x="765121" y="759124"/>
                </a:cubicBezTo>
                <a:cubicBezTo>
                  <a:pt x="780269" y="733878"/>
                  <a:pt x="787017" y="732406"/>
                  <a:pt x="811128" y="713117"/>
                </a:cubicBezTo>
                <a:cubicBezTo>
                  <a:pt x="830326" y="674721"/>
                  <a:pt x="847034" y="643480"/>
                  <a:pt x="862887" y="603849"/>
                </a:cubicBezTo>
                <a:cubicBezTo>
                  <a:pt x="867390" y="592592"/>
                  <a:pt x="868967" y="580187"/>
                  <a:pt x="874389" y="569343"/>
                </a:cubicBezTo>
                <a:cubicBezTo>
                  <a:pt x="880571" y="556979"/>
                  <a:pt x="889725" y="546340"/>
                  <a:pt x="897393" y="534838"/>
                </a:cubicBezTo>
                <a:cubicBezTo>
                  <a:pt x="901227" y="529087"/>
                  <a:pt x="906327" y="524002"/>
                  <a:pt x="908894" y="517585"/>
                </a:cubicBezTo>
                <a:cubicBezTo>
                  <a:pt x="916948" y="497451"/>
                  <a:pt x="926162" y="468688"/>
                  <a:pt x="943400" y="454324"/>
                </a:cubicBezTo>
                <a:cubicBezTo>
                  <a:pt x="982485" y="421754"/>
                  <a:pt x="986578" y="416708"/>
                  <a:pt x="1035415" y="385313"/>
                </a:cubicBezTo>
                <a:cubicBezTo>
                  <a:pt x="1042626" y="380677"/>
                  <a:pt x="1051149" y="378355"/>
                  <a:pt x="1058419" y="373811"/>
                </a:cubicBezTo>
                <a:cubicBezTo>
                  <a:pt x="1127584" y="330583"/>
                  <a:pt x="1029800" y="383960"/>
                  <a:pt x="1110178" y="339306"/>
                </a:cubicBezTo>
                <a:cubicBezTo>
                  <a:pt x="1144865" y="320036"/>
                  <a:pt x="1123861" y="333832"/>
                  <a:pt x="1167687" y="316302"/>
                </a:cubicBezTo>
                <a:cubicBezTo>
                  <a:pt x="1175647" y="313118"/>
                  <a:pt x="1182857" y="308282"/>
                  <a:pt x="1190691" y="304800"/>
                </a:cubicBezTo>
                <a:cubicBezTo>
                  <a:pt x="1200124" y="300607"/>
                  <a:pt x="1210072" y="297624"/>
                  <a:pt x="1219445" y="293298"/>
                </a:cubicBezTo>
                <a:cubicBezTo>
                  <a:pt x="1235013" y="286113"/>
                  <a:pt x="1250117" y="277962"/>
                  <a:pt x="1265453" y="270294"/>
                </a:cubicBezTo>
                <a:cubicBezTo>
                  <a:pt x="1273121" y="266460"/>
                  <a:pt x="1280214" y="261147"/>
                  <a:pt x="1288457" y="258792"/>
                </a:cubicBezTo>
                <a:cubicBezTo>
                  <a:pt x="1301876" y="254958"/>
                  <a:pt x="1315618" y="252115"/>
                  <a:pt x="1328713" y="247291"/>
                </a:cubicBezTo>
                <a:cubicBezTo>
                  <a:pt x="1352097" y="238676"/>
                  <a:pt x="1373763" y="225382"/>
                  <a:pt x="1397725" y="218536"/>
                </a:cubicBezTo>
                <a:lnTo>
                  <a:pt x="1478238" y="195532"/>
                </a:lnTo>
                <a:cubicBezTo>
                  <a:pt x="1524621" y="182279"/>
                  <a:pt x="1537460" y="180298"/>
                  <a:pt x="1587506" y="155275"/>
                </a:cubicBezTo>
                <a:lnTo>
                  <a:pt x="1656517" y="120770"/>
                </a:lnTo>
                <a:cubicBezTo>
                  <a:pt x="1664185" y="116936"/>
                  <a:pt x="1672388" y="114023"/>
                  <a:pt x="1679521" y="109268"/>
                </a:cubicBezTo>
                <a:cubicBezTo>
                  <a:pt x="1685272" y="105434"/>
                  <a:pt x="1690592" y="100857"/>
                  <a:pt x="1696774" y="97766"/>
                </a:cubicBezTo>
                <a:cubicBezTo>
                  <a:pt x="1706007" y="93149"/>
                  <a:pt x="1716465" y="91207"/>
                  <a:pt x="1725528" y="86264"/>
                </a:cubicBezTo>
                <a:cubicBezTo>
                  <a:pt x="1737664" y="79644"/>
                  <a:pt x="1748180" y="70372"/>
                  <a:pt x="1760034" y="63260"/>
                </a:cubicBezTo>
                <a:cubicBezTo>
                  <a:pt x="1767385" y="58849"/>
                  <a:pt x="1775768" y="56302"/>
                  <a:pt x="1783038" y="51758"/>
                </a:cubicBezTo>
                <a:cubicBezTo>
                  <a:pt x="1819062" y="29244"/>
                  <a:pt x="1791958" y="38899"/>
                  <a:pt x="1829045" y="23004"/>
                </a:cubicBezTo>
                <a:cubicBezTo>
                  <a:pt x="1847448" y="15117"/>
                  <a:pt x="1853451" y="16902"/>
                  <a:pt x="1875053" y="11502"/>
                </a:cubicBezTo>
                <a:cubicBezTo>
                  <a:pt x="1945790" y="-6182"/>
                  <a:pt x="1815075" y="21197"/>
                  <a:pt x="1921061" y="0"/>
                </a:cubicBezTo>
                <a:cubicBezTo>
                  <a:pt x="1965151" y="1917"/>
                  <a:pt x="2009312" y="2607"/>
                  <a:pt x="2053332" y="5751"/>
                </a:cubicBezTo>
                <a:cubicBezTo>
                  <a:pt x="2063082" y="6447"/>
                  <a:pt x="2072388" y="10290"/>
                  <a:pt x="2082087" y="11502"/>
                </a:cubicBezTo>
                <a:cubicBezTo>
                  <a:pt x="2103097" y="14128"/>
                  <a:pt x="2124260" y="15336"/>
                  <a:pt x="2145347" y="17253"/>
                </a:cubicBezTo>
                <a:cubicBezTo>
                  <a:pt x="2181513" y="41364"/>
                  <a:pt x="2142720" y="18296"/>
                  <a:pt x="2208608" y="40257"/>
                </a:cubicBezTo>
                <a:cubicBezTo>
                  <a:pt x="2290622" y="67594"/>
                  <a:pt x="2205266" y="40123"/>
                  <a:pt x="2266117" y="57509"/>
                </a:cubicBezTo>
                <a:cubicBezTo>
                  <a:pt x="2303223" y="68111"/>
                  <a:pt x="2262959" y="58804"/>
                  <a:pt x="2317876" y="86264"/>
                </a:cubicBezTo>
                <a:cubicBezTo>
                  <a:pt x="2325544" y="90098"/>
                  <a:pt x="2333903" y="92783"/>
                  <a:pt x="2340879" y="97766"/>
                </a:cubicBezTo>
                <a:cubicBezTo>
                  <a:pt x="2347497" y="102493"/>
                  <a:pt x="2351514" y="110292"/>
                  <a:pt x="2358132" y="115019"/>
                </a:cubicBezTo>
                <a:cubicBezTo>
                  <a:pt x="2365108" y="120002"/>
                  <a:pt x="2373692" y="122268"/>
                  <a:pt x="2381136" y="126521"/>
                </a:cubicBezTo>
                <a:cubicBezTo>
                  <a:pt x="2396121" y="135084"/>
                  <a:pt x="2443387" y="171519"/>
                  <a:pt x="2444396" y="172528"/>
                </a:cubicBezTo>
                <a:cubicBezTo>
                  <a:pt x="2450147" y="178279"/>
                  <a:pt x="2456442" y="183533"/>
                  <a:pt x="2461649" y="189781"/>
                </a:cubicBezTo>
                <a:cubicBezTo>
                  <a:pt x="2466074" y="195091"/>
                  <a:pt x="2468527" y="201896"/>
                  <a:pt x="2473151" y="207034"/>
                </a:cubicBezTo>
                <a:cubicBezTo>
                  <a:pt x="2507011" y="244656"/>
                  <a:pt x="2501727" y="239505"/>
                  <a:pt x="2530661" y="258792"/>
                </a:cubicBezTo>
                <a:cubicBezTo>
                  <a:pt x="2534495" y="264543"/>
                  <a:pt x="2536765" y="271727"/>
                  <a:pt x="2542162" y="276045"/>
                </a:cubicBezTo>
                <a:cubicBezTo>
                  <a:pt x="2546896" y="279832"/>
                  <a:pt x="2554116" y="278852"/>
                  <a:pt x="2559415" y="281796"/>
                </a:cubicBezTo>
                <a:cubicBezTo>
                  <a:pt x="2571499" y="288509"/>
                  <a:pt x="2582419" y="297132"/>
                  <a:pt x="2593921" y="304800"/>
                </a:cubicBezTo>
                <a:lnTo>
                  <a:pt x="2611174" y="316302"/>
                </a:lnTo>
                <a:lnTo>
                  <a:pt x="2628427" y="327804"/>
                </a:lnTo>
                <a:cubicBezTo>
                  <a:pt x="2669512" y="389436"/>
                  <a:pt x="2605538" y="295912"/>
                  <a:pt x="2657181" y="362309"/>
                </a:cubicBezTo>
                <a:cubicBezTo>
                  <a:pt x="2665668" y="373221"/>
                  <a:pt x="2675814" y="383701"/>
                  <a:pt x="2680185" y="396815"/>
                </a:cubicBezTo>
                <a:cubicBezTo>
                  <a:pt x="2688122" y="420625"/>
                  <a:pt x="2682573" y="409024"/>
                  <a:pt x="2697438" y="431321"/>
                </a:cubicBezTo>
                <a:cubicBezTo>
                  <a:pt x="2699355" y="448574"/>
                  <a:pt x="2700549" y="465922"/>
                  <a:pt x="2703189" y="483079"/>
                </a:cubicBezTo>
                <a:cubicBezTo>
                  <a:pt x="2704391" y="490891"/>
                  <a:pt x="2707526" y="498306"/>
                  <a:pt x="2708940" y="506083"/>
                </a:cubicBezTo>
                <a:cubicBezTo>
                  <a:pt x="2711365" y="519420"/>
                  <a:pt x="2711643" y="533132"/>
                  <a:pt x="2714691" y="546340"/>
                </a:cubicBezTo>
                <a:cubicBezTo>
                  <a:pt x="2717417" y="558153"/>
                  <a:pt x="2722359" y="569343"/>
                  <a:pt x="2726193" y="580845"/>
                </a:cubicBezTo>
                <a:lnTo>
                  <a:pt x="2731944" y="598098"/>
                </a:lnTo>
                <a:cubicBezTo>
                  <a:pt x="2733861" y="603849"/>
                  <a:pt x="2734331" y="610307"/>
                  <a:pt x="2737694" y="615351"/>
                </a:cubicBezTo>
                <a:cubicBezTo>
                  <a:pt x="2745362" y="626853"/>
                  <a:pt x="2756326" y="636743"/>
                  <a:pt x="2760698" y="649857"/>
                </a:cubicBezTo>
                <a:cubicBezTo>
                  <a:pt x="2762615" y="655608"/>
                  <a:pt x="2763505" y="661810"/>
                  <a:pt x="2766449" y="667109"/>
                </a:cubicBezTo>
                <a:lnTo>
                  <a:pt x="2800955" y="718868"/>
                </a:lnTo>
                <a:cubicBezTo>
                  <a:pt x="2804789" y="724619"/>
                  <a:pt x="2809366" y="729939"/>
                  <a:pt x="2812457" y="736121"/>
                </a:cubicBezTo>
                <a:cubicBezTo>
                  <a:pt x="2827050" y="765306"/>
                  <a:pt x="2819204" y="751991"/>
                  <a:pt x="2835461" y="776377"/>
                </a:cubicBezTo>
                <a:cubicBezTo>
                  <a:pt x="2837378" y="782128"/>
                  <a:pt x="2838823" y="788058"/>
                  <a:pt x="2841211" y="793630"/>
                </a:cubicBezTo>
                <a:cubicBezTo>
                  <a:pt x="2854358" y="824307"/>
                  <a:pt x="2850756" y="806909"/>
                  <a:pt x="2858464" y="833887"/>
                </a:cubicBezTo>
                <a:cubicBezTo>
                  <a:pt x="2866093" y="860588"/>
                  <a:pt x="2864317" y="860329"/>
                  <a:pt x="2869966" y="891396"/>
                </a:cubicBezTo>
                <a:cubicBezTo>
                  <a:pt x="2886039" y="979796"/>
                  <a:pt x="2864525" y="852998"/>
                  <a:pt x="2881468" y="954657"/>
                </a:cubicBezTo>
                <a:cubicBezTo>
                  <a:pt x="2883385" y="981495"/>
                  <a:pt x="2884668" y="1008385"/>
                  <a:pt x="2887219" y="1035170"/>
                </a:cubicBezTo>
                <a:cubicBezTo>
                  <a:pt x="2888504" y="1048664"/>
                  <a:pt x="2892970" y="1061871"/>
                  <a:pt x="2892970" y="1075426"/>
                </a:cubicBezTo>
                <a:cubicBezTo>
                  <a:pt x="2892970" y="1108071"/>
                  <a:pt x="2890175" y="1140681"/>
                  <a:pt x="2887219" y="1173192"/>
                </a:cubicBezTo>
                <a:cubicBezTo>
                  <a:pt x="2886665" y="1179288"/>
                  <a:pt x="2880599" y="1210413"/>
                  <a:pt x="2875717" y="1219200"/>
                </a:cubicBezTo>
                <a:cubicBezTo>
                  <a:pt x="2869004" y="1231284"/>
                  <a:pt x="2852713" y="1253706"/>
                  <a:pt x="2852713" y="1253706"/>
                </a:cubicBezTo>
                <a:cubicBezTo>
                  <a:pt x="2850796" y="1261374"/>
                  <a:pt x="2850075" y="1269444"/>
                  <a:pt x="2846962" y="1276709"/>
                </a:cubicBezTo>
                <a:cubicBezTo>
                  <a:pt x="2844239" y="1283062"/>
                  <a:pt x="2839526" y="1288372"/>
                  <a:pt x="2835461" y="1293962"/>
                </a:cubicBezTo>
                <a:cubicBezTo>
                  <a:pt x="2824186" y="1309466"/>
                  <a:pt x="2811589" y="1324020"/>
                  <a:pt x="2800955" y="1339970"/>
                </a:cubicBezTo>
                <a:cubicBezTo>
                  <a:pt x="2793287" y="1351472"/>
                  <a:pt x="2787726" y="1364700"/>
                  <a:pt x="2777951" y="1374475"/>
                </a:cubicBezTo>
                <a:cubicBezTo>
                  <a:pt x="2763801" y="1388625"/>
                  <a:pt x="2752204" y="1397215"/>
                  <a:pt x="2743445" y="1414732"/>
                </a:cubicBezTo>
                <a:cubicBezTo>
                  <a:pt x="2740734" y="1420154"/>
                  <a:pt x="2739611" y="1426234"/>
                  <a:pt x="2737694" y="1431985"/>
                </a:cubicBezTo>
                <a:cubicBezTo>
                  <a:pt x="2739611" y="1451155"/>
                  <a:pt x="2739408" y="1470656"/>
                  <a:pt x="2743445" y="1489494"/>
                </a:cubicBezTo>
                <a:cubicBezTo>
                  <a:pt x="2745241" y="1497877"/>
                  <a:pt x="2751570" y="1504618"/>
                  <a:pt x="2754947" y="1512498"/>
                </a:cubicBezTo>
                <a:cubicBezTo>
                  <a:pt x="2757335" y="1518070"/>
                  <a:pt x="2758781" y="1524000"/>
                  <a:pt x="2760698" y="1529751"/>
                </a:cubicBezTo>
                <a:cubicBezTo>
                  <a:pt x="2763460" y="1549084"/>
                  <a:pt x="2768211" y="1584566"/>
                  <a:pt x="2772200" y="1604513"/>
                </a:cubicBezTo>
                <a:cubicBezTo>
                  <a:pt x="2775811" y="1622566"/>
                  <a:pt x="2778221" y="1628326"/>
                  <a:pt x="2783702" y="1644770"/>
                </a:cubicBezTo>
                <a:cubicBezTo>
                  <a:pt x="2781785" y="1662023"/>
                  <a:pt x="2780968" y="1679433"/>
                  <a:pt x="2777951" y="1696528"/>
                </a:cubicBezTo>
                <a:cubicBezTo>
                  <a:pt x="2775204" y="1712095"/>
                  <a:pt x="2766449" y="1742536"/>
                  <a:pt x="2766449" y="1742536"/>
                </a:cubicBezTo>
                <a:cubicBezTo>
                  <a:pt x="2763135" y="1805494"/>
                  <a:pt x="2761417" y="1859355"/>
                  <a:pt x="2754947" y="1920815"/>
                </a:cubicBezTo>
                <a:cubicBezTo>
                  <a:pt x="2751776" y="1950935"/>
                  <a:pt x="2748997" y="1962067"/>
                  <a:pt x="2743445" y="1989826"/>
                </a:cubicBezTo>
                <a:cubicBezTo>
                  <a:pt x="2741528" y="2018581"/>
                  <a:pt x="2740711" y="2047430"/>
                  <a:pt x="2737694" y="2076091"/>
                </a:cubicBezTo>
                <a:cubicBezTo>
                  <a:pt x="2736583" y="2086649"/>
                  <a:pt x="2729758" y="2105653"/>
                  <a:pt x="2726193" y="2116347"/>
                </a:cubicBezTo>
                <a:cubicBezTo>
                  <a:pt x="2716451" y="2184542"/>
                  <a:pt x="2717405" y="2159063"/>
                  <a:pt x="2726193" y="2260121"/>
                </a:cubicBezTo>
                <a:cubicBezTo>
                  <a:pt x="2727737" y="2277877"/>
                  <a:pt x="2734229" y="2294553"/>
                  <a:pt x="2737694" y="2311879"/>
                </a:cubicBezTo>
                <a:cubicBezTo>
                  <a:pt x="2738617" y="2316492"/>
                  <a:pt x="2746553" y="2368092"/>
                  <a:pt x="2749196" y="2375140"/>
                </a:cubicBezTo>
                <a:cubicBezTo>
                  <a:pt x="2751623" y="2381611"/>
                  <a:pt x="2756864" y="2386641"/>
                  <a:pt x="2760698" y="2392392"/>
                </a:cubicBezTo>
                <a:cubicBezTo>
                  <a:pt x="2772360" y="2427377"/>
                  <a:pt x="2758839" y="2391860"/>
                  <a:pt x="2777951" y="2426898"/>
                </a:cubicBezTo>
                <a:cubicBezTo>
                  <a:pt x="2799992" y="2467306"/>
                  <a:pt x="2796832" y="2460536"/>
                  <a:pt x="2806706" y="2490158"/>
                </a:cubicBezTo>
                <a:cubicBezTo>
                  <a:pt x="2808623" y="2507411"/>
                  <a:pt x="2809440" y="2524822"/>
                  <a:pt x="2812457" y="2541917"/>
                </a:cubicBezTo>
                <a:cubicBezTo>
                  <a:pt x="2815204" y="2557484"/>
                  <a:pt x="2823959" y="2587924"/>
                  <a:pt x="2823959" y="2587924"/>
                </a:cubicBezTo>
                <a:cubicBezTo>
                  <a:pt x="2826519" y="2616087"/>
                  <a:pt x="2830434" y="2667027"/>
                  <a:pt x="2835461" y="2697192"/>
                </a:cubicBezTo>
                <a:cubicBezTo>
                  <a:pt x="2836760" y="2704988"/>
                  <a:pt x="2839797" y="2712420"/>
                  <a:pt x="2841211" y="2720196"/>
                </a:cubicBezTo>
                <a:cubicBezTo>
                  <a:pt x="2843636" y="2733533"/>
                  <a:pt x="2844537" y="2747116"/>
                  <a:pt x="2846962" y="2760453"/>
                </a:cubicBezTo>
                <a:cubicBezTo>
                  <a:pt x="2854135" y="2799903"/>
                  <a:pt x="2850251" y="2767856"/>
                  <a:pt x="2858464" y="2800709"/>
                </a:cubicBezTo>
                <a:cubicBezTo>
                  <a:pt x="2860835" y="2810192"/>
                  <a:pt x="2861643" y="2820034"/>
                  <a:pt x="2864215" y="2829464"/>
                </a:cubicBezTo>
                <a:cubicBezTo>
                  <a:pt x="2867405" y="2841161"/>
                  <a:pt x="2873339" y="2852081"/>
                  <a:pt x="2875717" y="2863970"/>
                </a:cubicBezTo>
                <a:cubicBezTo>
                  <a:pt x="2881922" y="2894995"/>
                  <a:pt x="2883143" y="2898332"/>
                  <a:pt x="2887219" y="2932981"/>
                </a:cubicBezTo>
                <a:cubicBezTo>
                  <a:pt x="2889470" y="2952115"/>
                  <a:pt x="2891053" y="2971321"/>
                  <a:pt x="2892970" y="2990491"/>
                </a:cubicBezTo>
                <a:cubicBezTo>
                  <a:pt x="2891053" y="3024996"/>
                  <a:pt x="2890496" y="3059604"/>
                  <a:pt x="2887219" y="3094007"/>
                </a:cubicBezTo>
                <a:cubicBezTo>
                  <a:pt x="2886644" y="3100042"/>
                  <a:pt x="2883133" y="3105431"/>
                  <a:pt x="2881468" y="3111260"/>
                </a:cubicBezTo>
                <a:cubicBezTo>
                  <a:pt x="2879297" y="3118860"/>
                  <a:pt x="2877988" y="3126693"/>
                  <a:pt x="2875717" y="3134264"/>
                </a:cubicBezTo>
                <a:cubicBezTo>
                  <a:pt x="2868791" y="3157350"/>
                  <a:pt x="2862543" y="3169341"/>
                  <a:pt x="2858464" y="3191774"/>
                </a:cubicBezTo>
                <a:cubicBezTo>
                  <a:pt x="2856039" y="3205110"/>
                  <a:pt x="2855371" y="3218738"/>
                  <a:pt x="2852713" y="3232030"/>
                </a:cubicBezTo>
                <a:cubicBezTo>
                  <a:pt x="2851524" y="3237974"/>
                  <a:pt x="2848432" y="3243402"/>
                  <a:pt x="2846962" y="3249283"/>
                </a:cubicBezTo>
                <a:cubicBezTo>
                  <a:pt x="2844591" y="3258766"/>
                  <a:pt x="2843783" y="3268608"/>
                  <a:pt x="2841211" y="3278038"/>
                </a:cubicBezTo>
                <a:cubicBezTo>
                  <a:pt x="2838021" y="3289735"/>
                  <a:pt x="2836435" y="3302455"/>
                  <a:pt x="2829710" y="3312543"/>
                </a:cubicBezTo>
                <a:cubicBezTo>
                  <a:pt x="2796747" y="3361988"/>
                  <a:pt x="2836267" y="3299429"/>
                  <a:pt x="2812457" y="3347049"/>
                </a:cubicBezTo>
                <a:cubicBezTo>
                  <a:pt x="2809366" y="3353231"/>
                  <a:pt x="2804046" y="3358120"/>
                  <a:pt x="2800955" y="3364302"/>
                </a:cubicBezTo>
                <a:cubicBezTo>
                  <a:pt x="2777157" y="3411897"/>
                  <a:pt x="2819602" y="3344725"/>
                  <a:pt x="2783702" y="3404558"/>
                </a:cubicBezTo>
                <a:cubicBezTo>
                  <a:pt x="2776590" y="3416412"/>
                  <a:pt x="2768366" y="3427562"/>
                  <a:pt x="2760698" y="3439064"/>
                </a:cubicBezTo>
                <a:cubicBezTo>
                  <a:pt x="2756864" y="3444815"/>
                  <a:pt x="2751382" y="3449760"/>
                  <a:pt x="2749196" y="3456317"/>
                </a:cubicBezTo>
                <a:cubicBezTo>
                  <a:pt x="2741259" y="3480127"/>
                  <a:pt x="2748489" y="3470207"/>
                  <a:pt x="2726193" y="3485072"/>
                </a:cubicBezTo>
                <a:cubicBezTo>
                  <a:pt x="2722359" y="3490823"/>
                  <a:pt x="2717498" y="3496008"/>
                  <a:pt x="2714691" y="3502324"/>
                </a:cubicBezTo>
                <a:cubicBezTo>
                  <a:pt x="2709767" y="3513403"/>
                  <a:pt x="2709914" y="3526742"/>
                  <a:pt x="2703189" y="3536830"/>
                </a:cubicBezTo>
                <a:cubicBezTo>
                  <a:pt x="2699355" y="3542581"/>
                  <a:pt x="2694778" y="3547901"/>
                  <a:pt x="2691687" y="3554083"/>
                </a:cubicBezTo>
                <a:cubicBezTo>
                  <a:pt x="2688976" y="3559505"/>
                  <a:pt x="2689299" y="3566292"/>
                  <a:pt x="2685936" y="3571336"/>
                </a:cubicBezTo>
                <a:cubicBezTo>
                  <a:pt x="2681425" y="3578103"/>
                  <a:pt x="2673890" y="3582341"/>
                  <a:pt x="2668683" y="3588589"/>
                </a:cubicBezTo>
                <a:cubicBezTo>
                  <a:pt x="2648120" y="3613264"/>
                  <a:pt x="2667422" y="3600182"/>
                  <a:pt x="2639928" y="3623094"/>
                </a:cubicBezTo>
                <a:cubicBezTo>
                  <a:pt x="2634618" y="3627519"/>
                  <a:pt x="2628300" y="3630579"/>
                  <a:pt x="2622676" y="3634596"/>
                </a:cubicBezTo>
                <a:cubicBezTo>
                  <a:pt x="2614876" y="3640167"/>
                  <a:pt x="2607472" y="3646278"/>
                  <a:pt x="2599672" y="3651849"/>
                </a:cubicBezTo>
                <a:cubicBezTo>
                  <a:pt x="2594048" y="3655866"/>
                  <a:pt x="2587729" y="3658926"/>
                  <a:pt x="2582419" y="3663351"/>
                </a:cubicBezTo>
                <a:cubicBezTo>
                  <a:pt x="2553051" y="3687825"/>
                  <a:pt x="2579399" y="3677046"/>
                  <a:pt x="2542162" y="3686355"/>
                </a:cubicBezTo>
                <a:cubicBezTo>
                  <a:pt x="2538328" y="3692106"/>
                  <a:pt x="2536058" y="3699290"/>
                  <a:pt x="2530661" y="3703607"/>
                </a:cubicBezTo>
                <a:cubicBezTo>
                  <a:pt x="2525927" y="3707394"/>
                  <a:pt x="2518830" y="3706647"/>
                  <a:pt x="2513408" y="3709358"/>
                </a:cubicBezTo>
                <a:cubicBezTo>
                  <a:pt x="2466714" y="3732705"/>
                  <a:pt x="2529007" y="3710652"/>
                  <a:pt x="2473151" y="3726611"/>
                </a:cubicBezTo>
                <a:cubicBezTo>
                  <a:pt x="2467322" y="3728276"/>
                  <a:pt x="2461779" y="3730892"/>
                  <a:pt x="2455898" y="3732362"/>
                </a:cubicBezTo>
                <a:cubicBezTo>
                  <a:pt x="2446415" y="3734733"/>
                  <a:pt x="2436627" y="3735742"/>
                  <a:pt x="2427144" y="3738113"/>
                </a:cubicBezTo>
                <a:cubicBezTo>
                  <a:pt x="2421263" y="3739583"/>
                  <a:pt x="2415809" y="3742549"/>
                  <a:pt x="2409891" y="3743864"/>
                </a:cubicBezTo>
                <a:cubicBezTo>
                  <a:pt x="2398508" y="3746394"/>
                  <a:pt x="2386819" y="3747328"/>
                  <a:pt x="2375385" y="3749615"/>
                </a:cubicBezTo>
                <a:cubicBezTo>
                  <a:pt x="2367634" y="3751165"/>
                  <a:pt x="2360097" y="3753651"/>
                  <a:pt x="2352381" y="3755366"/>
                </a:cubicBezTo>
                <a:cubicBezTo>
                  <a:pt x="2342839" y="3757486"/>
                  <a:pt x="2333212" y="3759200"/>
                  <a:pt x="2323627" y="3761117"/>
                </a:cubicBezTo>
                <a:cubicBezTo>
                  <a:pt x="2289121" y="3759200"/>
                  <a:pt x="2254549" y="3758236"/>
                  <a:pt x="2220110" y="3755366"/>
                </a:cubicBezTo>
                <a:cubicBezTo>
                  <a:pt x="2208490" y="3754398"/>
                  <a:pt x="2197147" y="3751264"/>
                  <a:pt x="2185604" y="3749615"/>
                </a:cubicBezTo>
                <a:cubicBezTo>
                  <a:pt x="2170304" y="3747429"/>
                  <a:pt x="2154932" y="3745781"/>
                  <a:pt x="2139596" y="3743864"/>
                </a:cubicBezTo>
                <a:cubicBezTo>
                  <a:pt x="2133845" y="3741947"/>
                  <a:pt x="2127916" y="3740501"/>
                  <a:pt x="2122344" y="3738113"/>
                </a:cubicBezTo>
                <a:cubicBezTo>
                  <a:pt x="2114464" y="3734736"/>
                  <a:pt x="2107367" y="3729621"/>
                  <a:pt x="2099340" y="3726611"/>
                </a:cubicBezTo>
                <a:cubicBezTo>
                  <a:pt x="2091939" y="3723836"/>
                  <a:pt x="2083936" y="3723031"/>
                  <a:pt x="2076336" y="3720860"/>
                </a:cubicBezTo>
                <a:cubicBezTo>
                  <a:pt x="2070507" y="3719195"/>
                  <a:pt x="2064834" y="3717026"/>
                  <a:pt x="2059083" y="3715109"/>
                </a:cubicBezTo>
                <a:cubicBezTo>
                  <a:pt x="2043345" y="3703306"/>
                  <a:pt x="2032019" y="3692669"/>
                  <a:pt x="2013076" y="3686355"/>
                </a:cubicBezTo>
                <a:cubicBezTo>
                  <a:pt x="2003803" y="3683264"/>
                  <a:pt x="1993906" y="3682521"/>
                  <a:pt x="1984321" y="3680604"/>
                </a:cubicBezTo>
                <a:cubicBezTo>
                  <a:pt x="1976653" y="3676770"/>
                  <a:pt x="1969197" y="3672479"/>
                  <a:pt x="1961317" y="3669102"/>
                </a:cubicBezTo>
                <a:cubicBezTo>
                  <a:pt x="1937358" y="3658834"/>
                  <a:pt x="1944435" y="3667736"/>
                  <a:pt x="1915310" y="3651849"/>
                </a:cubicBezTo>
                <a:cubicBezTo>
                  <a:pt x="1903174" y="3645229"/>
                  <a:pt x="1893168" y="3635027"/>
                  <a:pt x="1880804" y="3628845"/>
                </a:cubicBezTo>
                <a:cubicBezTo>
                  <a:pt x="1852378" y="3614632"/>
                  <a:pt x="1865933" y="3620054"/>
                  <a:pt x="1840547" y="3611592"/>
                </a:cubicBezTo>
                <a:cubicBezTo>
                  <a:pt x="1800395" y="3571442"/>
                  <a:pt x="1844882" y="3610784"/>
                  <a:pt x="1806042" y="3588589"/>
                </a:cubicBezTo>
                <a:cubicBezTo>
                  <a:pt x="1798608" y="3584341"/>
                  <a:pt x="1775798" y="3564284"/>
                  <a:pt x="1765785" y="3559834"/>
                </a:cubicBezTo>
                <a:cubicBezTo>
                  <a:pt x="1754706" y="3554910"/>
                  <a:pt x="1731279" y="3548332"/>
                  <a:pt x="1731279" y="3548332"/>
                </a:cubicBezTo>
                <a:cubicBezTo>
                  <a:pt x="1713952" y="3536780"/>
                  <a:pt x="1711455" y="3534084"/>
                  <a:pt x="1691023" y="3525328"/>
                </a:cubicBezTo>
                <a:cubicBezTo>
                  <a:pt x="1679472" y="3520378"/>
                  <a:pt x="1662439" y="3516744"/>
                  <a:pt x="1650766" y="3513826"/>
                </a:cubicBezTo>
                <a:cubicBezTo>
                  <a:pt x="1623045" y="3495345"/>
                  <a:pt x="1641623" y="3504322"/>
                  <a:pt x="1599008" y="3496574"/>
                </a:cubicBezTo>
                <a:cubicBezTo>
                  <a:pt x="1521299" y="3482446"/>
                  <a:pt x="1606199" y="3498372"/>
                  <a:pt x="1553000" y="3485072"/>
                </a:cubicBezTo>
                <a:cubicBezTo>
                  <a:pt x="1543517" y="3482701"/>
                  <a:pt x="1533728" y="3481692"/>
                  <a:pt x="1524245" y="3479321"/>
                </a:cubicBezTo>
                <a:cubicBezTo>
                  <a:pt x="1518364" y="3477851"/>
                  <a:pt x="1512910" y="3474885"/>
                  <a:pt x="1506993" y="3473570"/>
                </a:cubicBezTo>
                <a:cubicBezTo>
                  <a:pt x="1495610" y="3471040"/>
                  <a:pt x="1483870" y="3470349"/>
                  <a:pt x="1472487" y="3467819"/>
                </a:cubicBezTo>
                <a:cubicBezTo>
                  <a:pt x="1466569" y="3466504"/>
                  <a:pt x="1461063" y="3463733"/>
                  <a:pt x="1455234" y="3462068"/>
                </a:cubicBezTo>
                <a:cubicBezTo>
                  <a:pt x="1413908" y="3450260"/>
                  <a:pt x="1450912" y="3462425"/>
                  <a:pt x="1403476" y="3450566"/>
                </a:cubicBezTo>
                <a:cubicBezTo>
                  <a:pt x="1397595" y="3449096"/>
                  <a:pt x="1392104" y="3446285"/>
                  <a:pt x="1386223" y="3444815"/>
                </a:cubicBezTo>
                <a:cubicBezTo>
                  <a:pt x="1345070" y="3434527"/>
                  <a:pt x="1365905" y="3443052"/>
                  <a:pt x="1317211" y="3433313"/>
                </a:cubicBezTo>
                <a:cubicBezTo>
                  <a:pt x="1301710" y="3430213"/>
                  <a:pt x="1286200" y="3426810"/>
                  <a:pt x="1271204" y="3421811"/>
                </a:cubicBezTo>
                <a:cubicBezTo>
                  <a:pt x="1265453" y="3419894"/>
                  <a:pt x="1259869" y="3417375"/>
                  <a:pt x="1253951" y="3416060"/>
                </a:cubicBezTo>
                <a:cubicBezTo>
                  <a:pt x="1242568" y="3413530"/>
                  <a:pt x="1230947" y="3412226"/>
                  <a:pt x="1219445" y="3410309"/>
                </a:cubicBezTo>
                <a:cubicBezTo>
                  <a:pt x="1188807" y="3400096"/>
                  <a:pt x="1204955" y="3404225"/>
                  <a:pt x="1156185" y="3398807"/>
                </a:cubicBezTo>
                <a:cubicBezTo>
                  <a:pt x="1100603" y="3392632"/>
                  <a:pt x="1083118" y="3391860"/>
                  <a:pt x="1023913" y="3387306"/>
                </a:cubicBezTo>
                <a:cubicBezTo>
                  <a:pt x="1004743" y="3383472"/>
                  <a:pt x="985687" y="3379018"/>
                  <a:pt x="966404" y="3375804"/>
                </a:cubicBezTo>
                <a:cubicBezTo>
                  <a:pt x="955129" y="3373925"/>
                  <a:pt x="915777" y="3367747"/>
                  <a:pt x="903144" y="3364302"/>
                </a:cubicBezTo>
                <a:cubicBezTo>
                  <a:pt x="891447" y="3361112"/>
                  <a:pt x="880400" y="3355741"/>
                  <a:pt x="868638" y="3352800"/>
                </a:cubicBezTo>
                <a:lnTo>
                  <a:pt x="845634" y="3347049"/>
                </a:lnTo>
                <a:cubicBezTo>
                  <a:pt x="796185" y="3314083"/>
                  <a:pt x="858752" y="3353609"/>
                  <a:pt x="811128" y="3329796"/>
                </a:cubicBezTo>
                <a:cubicBezTo>
                  <a:pt x="804946" y="3326705"/>
                  <a:pt x="800229" y="3321017"/>
                  <a:pt x="793876" y="3318294"/>
                </a:cubicBezTo>
                <a:cubicBezTo>
                  <a:pt x="763771" y="3305391"/>
                  <a:pt x="776623" y="3321580"/>
                  <a:pt x="747868" y="3301041"/>
                </a:cubicBezTo>
                <a:cubicBezTo>
                  <a:pt x="723925" y="3283940"/>
                  <a:pt x="736658" y="3286274"/>
                  <a:pt x="719113" y="3266536"/>
                </a:cubicBezTo>
                <a:cubicBezTo>
                  <a:pt x="708307" y="3254378"/>
                  <a:pt x="693631" y="3245564"/>
                  <a:pt x="684608" y="3232030"/>
                </a:cubicBezTo>
                <a:cubicBezTo>
                  <a:pt x="680774" y="3226279"/>
                  <a:pt x="678416" y="3219202"/>
                  <a:pt x="673106" y="3214777"/>
                </a:cubicBezTo>
                <a:cubicBezTo>
                  <a:pt x="666520" y="3209289"/>
                  <a:pt x="656797" y="3208630"/>
                  <a:pt x="650102" y="3203275"/>
                </a:cubicBezTo>
                <a:cubicBezTo>
                  <a:pt x="650082" y="3203259"/>
                  <a:pt x="606979" y="3160153"/>
                  <a:pt x="598344" y="3151517"/>
                </a:cubicBezTo>
                <a:cubicBezTo>
                  <a:pt x="592593" y="3145766"/>
                  <a:pt x="585602" y="3141031"/>
                  <a:pt x="581091" y="3134264"/>
                </a:cubicBezTo>
                <a:cubicBezTo>
                  <a:pt x="572604" y="3121533"/>
                  <a:pt x="565620" y="3108614"/>
                  <a:pt x="552336" y="3099758"/>
                </a:cubicBezTo>
                <a:cubicBezTo>
                  <a:pt x="547292" y="3096395"/>
                  <a:pt x="540834" y="3095924"/>
                  <a:pt x="535083" y="3094007"/>
                </a:cubicBezTo>
                <a:cubicBezTo>
                  <a:pt x="529332" y="3088256"/>
                  <a:pt x="524005" y="3082048"/>
                  <a:pt x="517830" y="3076755"/>
                </a:cubicBezTo>
                <a:cubicBezTo>
                  <a:pt x="510553" y="3070517"/>
                  <a:pt x="502626" y="3065073"/>
                  <a:pt x="494827" y="3059502"/>
                </a:cubicBezTo>
                <a:cubicBezTo>
                  <a:pt x="489203" y="3055485"/>
                  <a:pt x="482884" y="3052425"/>
                  <a:pt x="477574" y="3048000"/>
                </a:cubicBezTo>
                <a:cubicBezTo>
                  <a:pt x="448855" y="3024067"/>
                  <a:pt x="473388" y="3035103"/>
                  <a:pt x="443068" y="3024996"/>
                </a:cubicBezTo>
                <a:cubicBezTo>
                  <a:pt x="418437" y="2988050"/>
                  <a:pt x="447614" y="3029371"/>
                  <a:pt x="408562" y="2984740"/>
                </a:cubicBezTo>
                <a:cubicBezTo>
                  <a:pt x="402250" y="2977527"/>
                  <a:pt x="397722" y="2968860"/>
                  <a:pt x="391310" y="2961736"/>
                </a:cubicBezTo>
                <a:cubicBezTo>
                  <a:pt x="380429" y="2949645"/>
                  <a:pt x="368306" y="2938732"/>
                  <a:pt x="356804" y="2927230"/>
                </a:cubicBezTo>
                <a:cubicBezTo>
                  <a:pt x="351053" y="2921479"/>
                  <a:pt x="344063" y="2916744"/>
                  <a:pt x="339551" y="2909977"/>
                </a:cubicBezTo>
                <a:cubicBezTo>
                  <a:pt x="312713" y="2869721"/>
                  <a:pt x="328049" y="2883140"/>
                  <a:pt x="299294" y="2863970"/>
                </a:cubicBezTo>
                <a:cubicBezTo>
                  <a:pt x="287227" y="2839835"/>
                  <a:pt x="290941" y="2841200"/>
                  <a:pt x="270540" y="2823713"/>
                </a:cubicBezTo>
                <a:cubicBezTo>
                  <a:pt x="263263" y="2817475"/>
                  <a:pt x="253904" y="2813624"/>
                  <a:pt x="247536" y="2806460"/>
                </a:cubicBezTo>
                <a:cubicBezTo>
                  <a:pt x="198740" y="2751565"/>
                  <a:pt x="247013" y="2786942"/>
                  <a:pt x="207279" y="2760453"/>
                </a:cubicBezTo>
                <a:cubicBezTo>
                  <a:pt x="195730" y="2743127"/>
                  <a:pt x="193031" y="2740624"/>
                  <a:pt x="184276" y="2720196"/>
                </a:cubicBezTo>
                <a:cubicBezTo>
                  <a:pt x="181888" y="2714624"/>
                  <a:pt x="181034" y="2708462"/>
                  <a:pt x="178525" y="2702943"/>
                </a:cubicBezTo>
                <a:cubicBezTo>
                  <a:pt x="171430" y="2687334"/>
                  <a:pt x="159679" y="2673570"/>
                  <a:pt x="155521" y="2656936"/>
                </a:cubicBezTo>
                <a:cubicBezTo>
                  <a:pt x="153604" y="2649268"/>
                  <a:pt x="151184" y="2641709"/>
                  <a:pt x="149770" y="2633932"/>
                </a:cubicBezTo>
                <a:cubicBezTo>
                  <a:pt x="139197" y="2575781"/>
                  <a:pt x="150079" y="2611853"/>
                  <a:pt x="138268" y="2576423"/>
                </a:cubicBezTo>
                <a:cubicBezTo>
                  <a:pt x="125554" y="2474708"/>
                  <a:pt x="132828" y="2514717"/>
                  <a:pt x="121015" y="2455653"/>
                </a:cubicBezTo>
                <a:cubicBezTo>
                  <a:pt x="119098" y="2434566"/>
                  <a:pt x="115264" y="2413566"/>
                  <a:pt x="115264" y="2392392"/>
                </a:cubicBezTo>
                <a:cubicBezTo>
                  <a:pt x="115264" y="2363574"/>
                  <a:pt x="118717" y="2334855"/>
                  <a:pt x="121015" y="2306128"/>
                </a:cubicBezTo>
                <a:cubicBezTo>
                  <a:pt x="124888" y="2257722"/>
                  <a:pt x="126312" y="2251795"/>
                  <a:pt x="132517" y="2208362"/>
                </a:cubicBezTo>
                <a:cubicBezTo>
                  <a:pt x="128683" y="2162355"/>
                  <a:pt x="126741" y="2116150"/>
                  <a:pt x="121015" y="2070340"/>
                </a:cubicBezTo>
                <a:cubicBezTo>
                  <a:pt x="118581" y="2050871"/>
                  <a:pt x="116369" y="2008738"/>
                  <a:pt x="103762" y="1989826"/>
                </a:cubicBezTo>
                <a:lnTo>
                  <a:pt x="92261" y="1972574"/>
                </a:lnTo>
                <a:cubicBezTo>
                  <a:pt x="88427" y="1957238"/>
                  <a:pt x="83859" y="1942067"/>
                  <a:pt x="80759" y="1926566"/>
                </a:cubicBezTo>
                <a:cubicBezTo>
                  <a:pt x="78842" y="1916981"/>
                  <a:pt x="79379" y="1906554"/>
                  <a:pt x="75008" y="1897811"/>
                </a:cubicBezTo>
                <a:cubicBezTo>
                  <a:pt x="71371" y="1890536"/>
                  <a:pt x="62962" y="1886806"/>
                  <a:pt x="57755" y="1880558"/>
                </a:cubicBezTo>
                <a:cubicBezTo>
                  <a:pt x="53330" y="1875248"/>
                  <a:pt x="50087" y="1869057"/>
                  <a:pt x="46253" y="1863306"/>
                </a:cubicBezTo>
                <a:cubicBezTo>
                  <a:pt x="39611" y="1823452"/>
                  <a:pt x="3120" y="1845094"/>
                  <a:pt x="245" y="184030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Weak Duality of Flows and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Flow value lemma.</a:t>
                </a:r>
                <a:r>
                  <a:rPr lang="en-US" sz="2200" dirty="0"/>
                  <a:t> Let f be any flow, and let (A, B) be any s-t cut.  Then the value of the flow is at most the capacity of the cut.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800" dirty="0"/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C58DEF66-2911-4D56-89D6-AE18EE00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id="{6F6809CB-CAC8-4EBC-970A-38D9D102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6" name="Text Box 46">
            <a:extLst>
              <a:ext uri="{FF2B5EF4-FFF2-40B4-BE49-F238E27FC236}">
                <a16:creationId xmlns:a16="http://schemas.microsoft.com/office/drawing/2014/main" id="{CEDD91E4-84A3-4927-8E76-21D18A22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7" name="Text Box 50">
            <a:extLst>
              <a:ext uri="{FF2B5EF4-FFF2-40B4-BE49-F238E27FC236}">
                <a16:creationId xmlns:a16="http://schemas.microsoft.com/office/drawing/2014/main" id="{510568D1-C76A-41CA-B994-D26CB082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8" name="Text Box 51">
            <a:extLst>
              <a:ext uri="{FF2B5EF4-FFF2-40B4-BE49-F238E27FC236}">
                <a16:creationId xmlns:a16="http://schemas.microsoft.com/office/drawing/2014/main" id="{D188FED3-4769-4037-8F6D-FDC593D0E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69" name="Text Box 53">
            <a:extLst>
              <a:ext uri="{FF2B5EF4-FFF2-40B4-BE49-F238E27FC236}">
                <a16:creationId xmlns:a16="http://schemas.microsoft.com/office/drawing/2014/main" id="{C5906D6E-055C-4047-A0C0-BC85DB7A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0" name="Text Box 55">
            <a:extLst>
              <a:ext uri="{FF2B5EF4-FFF2-40B4-BE49-F238E27FC236}">
                <a16:creationId xmlns:a16="http://schemas.microsoft.com/office/drawing/2014/main" id="{3B148B85-5880-4ACD-A9DE-A31BE645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1" name="Text Box 58">
            <a:extLst>
              <a:ext uri="{FF2B5EF4-FFF2-40B4-BE49-F238E27FC236}">
                <a16:creationId xmlns:a16="http://schemas.microsoft.com/office/drawing/2014/main" id="{13191D94-27E3-4974-A46B-128EEB1B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441" y="2753518"/>
            <a:ext cx="3101047" cy="49291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v(f)=24, capacity=9+15+8+30=62</a:t>
            </a:r>
          </a:p>
        </p:txBody>
      </p:sp>
      <p:sp>
        <p:nvSpPr>
          <p:cNvPr id="72" name="Text Box 111">
            <a:extLst>
              <a:ext uri="{FF2B5EF4-FFF2-40B4-BE49-F238E27FC236}">
                <a16:creationId xmlns:a16="http://schemas.microsoft.com/office/drawing/2014/main" id="{77032323-6B4A-47D7-B6EC-CF30F11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73" name="Text Box 113">
            <a:extLst>
              <a:ext uri="{FF2B5EF4-FFF2-40B4-BE49-F238E27FC236}">
                <a16:creationId xmlns:a16="http://schemas.microsoft.com/office/drawing/2014/main" id="{E14613FF-1B94-4C9F-A135-B09558F7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67400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74" name="Group 115">
            <a:extLst>
              <a:ext uri="{FF2B5EF4-FFF2-40B4-BE49-F238E27FC236}">
                <a16:creationId xmlns:a16="http://schemas.microsoft.com/office/drawing/2014/main" id="{D259515A-7F75-442E-8216-3AC0FCE0CF55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A654B92F-71A2-4571-B211-A5541700F7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FD48F7A5-9F27-47DA-8B50-5304BDB565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77" name="Oval 8">
              <a:extLst>
                <a:ext uri="{FF2B5EF4-FFF2-40B4-BE49-F238E27FC236}">
                  <a16:creationId xmlns:a16="http://schemas.microsoft.com/office/drawing/2014/main" id="{0DBB371B-34C6-4BCC-8045-2DB50138C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78" name="Oval 9">
              <a:extLst>
                <a:ext uri="{FF2B5EF4-FFF2-40B4-BE49-F238E27FC236}">
                  <a16:creationId xmlns:a16="http://schemas.microsoft.com/office/drawing/2014/main" id="{133FD0BA-7F94-44F2-8E98-2996F0ADCC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79" name="AutoShape 10">
              <a:extLst>
                <a:ext uri="{FF2B5EF4-FFF2-40B4-BE49-F238E27FC236}">
                  <a16:creationId xmlns:a16="http://schemas.microsoft.com/office/drawing/2014/main" id="{F1848760-9B29-424A-9999-9BB37072427D}"/>
                </a:ext>
              </a:extLst>
            </p:cNvPr>
            <p:cNvCxnSpPr>
              <a:cxnSpLocks noChangeShapeType="1"/>
              <a:stCxn id="75" idx="7"/>
              <a:endCxn id="76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11">
              <a:extLst>
                <a:ext uri="{FF2B5EF4-FFF2-40B4-BE49-F238E27FC236}">
                  <a16:creationId xmlns:a16="http://schemas.microsoft.com/office/drawing/2014/main" id="{FCD2EC42-8C64-4C4C-9083-F2E1B9E2E644}"/>
                </a:ext>
              </a:extLst>
            </p:cNvPr>
            <p:cNvCxnSpPr>
              <a:cxnSpLocks noChangeShapeType="1"/>
              <a:stCxn id="75" idx="6"/>
              <a:endCxn id="77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2">
              <a:extLst>
                <a:ext uri="{FF2B5EF4-FFF2-40B4-BE49-F238E27FC236}">
                  <a16:creationId xmlns:a16="http://schemas.microsoft.com/office/drawing/2014/main" id="{0BBCE948-8302-4B75-AA9E-728972F7623A}"/>
                </a:ext>
              </a:extLst>
            </p:cNvPr>
            <p:cNvCxnSpPr>
              <a:cxnSpLocks noChangeShapeType="1"/>
              <a:stCxn id="75" idx="5"/>
              <a:endCxn id="78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13">
              <a:extLst>
                <a:ext uri="{FF2B5EF4-FFF2-40B4-BE49-F238E27FC236}">
                  <a16:creationId xmlns:a16="http://schemas.microsoft.com/office/drawing/2014/main" id="{60CEC138-4A63-402C-B079-981E34FECEB6}"/>
                </a:ext>
              </a:extLst>
            </p:cNvPr>
            <p:cNvCxnSpPr>
              <a:cxnSpLocks noChangeShapeType="1"/>
              <a:stCxn id="77" idx="6"/>
              <a:endCxn id="89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14">
              <a:extLst>
                <a:ext uri="{FF2B5EF4-FFF2-40B4-BE49-F238E27FC236}">
                  <a16:creationId xmlns:a16="http://schemas.microsoft.com/office/drawing/2014/main" id="{2C1B2F67-E1FE-45B3-A241-716B2B458C9B}"/>
                </a:ext>
              </a:extLst>
            </p:cNvPr>
            <p:cNvCxnSpPr>
              <a:cxnSpLocks noChangeShapeType="1"/>
              <a:stCxn id="77" idx="5"/>
              <a:endCxn id="90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15">
              <a:extLst>
                <a:ext uri="{FF2B5EF4-FFF2-40B4-BE49-F238E27FC236}">
                  <a16:creationId xmlns:a16="http://schemas.microsoft.com/office/drawing/2014/main" id="{B8D0E273-392D-44F9-AC77-A246B465EC35}"/>
                </a:ext>
              </a:extLst>
            </p:cNvPr>
            <p:cNvCxnSpPr>
              <a:cxnSpLocks noChangeShapeType="1"/>
              <a:stCxn id="77" idx="4"/>
              <a:endCxn id="78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16">
              <a:extLst>
                <a:ext uri="{FF2B5EF4-FFF2-40B4-BE49-F238E27FC236}">
                  <a16:creationId xmlns:a16="http://schemas.microsoft.com/office/drawing/2014/main" id="{1AD7943E-132A-43E2-B14C-1433BDF1FE69}"/>
                </a:ext>
              </a:extLst>
            </p:cNvPr>
            <p:cNvCxnSpPr>
              <a:cxnSpLocks noChangeShapeType="1"/>
              <a:stCxn id="76" idx="6"/>
              <a:endCxn id="88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7">
              <a:extLst>
                <a:ext uri="{FF2B5EF4-FFF2-40B4-BE49-F238E27FC236}">
                  <a16:creationId xmlns:a16="http://schemas.microsoft.com/office/drawing/2014/main" id="{15CFE9FB-8A24-4BF9-AC59-14952B80E875}"/>
                </a:ext>
              </a:extLst>
            </p:cNvPr>
            <p:cNvCxnSpPr>
              <a:cxnSpLocks noChangeShapeType="1"/>
              <a:stCxn id="78" idx="6"/>
              <a:endCxn id="90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8">
              <a:extLst>
                <a:ext uri="{FF2B5EF4-FFF2-40B4-BE49-F238E27FC236}">
                  <a16:creationId xmlns:a16="http://schemas.microsoft.com/office/drawing/2014/main" id="{2D86915B-7B3A-457F-A535-192AC74D10E0}"/>
                </a:ext>
              </a:extLst>
            </p:cNvPr>
            <p:cNvCxnSpPr>
              <a:cxnSpLocks noChangeShapeType="1"/>
              <a:stCxn id="76" idx="4"/>
              <a:endCxn id="77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8" name="Oval 19">
              <a:extLst>
                <a:ext uri="{FF2B5EF4-FFF2-40B4-BE49-F238E27FC236}">
                  <a16:creationId xmlns:a16="http://schemas.microsoft.com/office/drawing/2014/main" id="{4A9A374B-1185-4044-8CB6-A6F732DCDB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89" name="Oval 20">
              <a:extLst>
                <a:ext uri="{FF2B5EF4-FFF2-40B4-BE49-F238E27FC236}">
                  <a16:creationId xmlns:a16="http://schemas.microsoft.com/office/drawing/2014/main" id="{93BB1D6E-996A-4CBD-9989-D5C7F1DEB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90" name="Oval 21">
              <a:extLst>
                <a:ext uri="{FF2B5EF4-FFF2-40B4-BE49-F238E27FC236}">
                  <a16:creationId xmlns:a16="http://schemas.microsoft.com/office/drawing/2014/main" id="{326BDAD3-5E99-418E-895F-571353D66F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91" name="AutoShape 22">
              <a:extLst>
                <a:ext uri="{FF2B5EF4-FFF2-40B4-BE49-F238E27FC236}">
                  <a16:creationId xmlns:a16="http://schemas.microsoft.com/office/drawing/2014/main" id="{ED70A78B-7A9C-4690-8431-FA580DD74BF8}"/>
                </a:ext>
              </a:extLst>
            </p:cNvPr>
            <p:cNvCxnSpPr>
              <a:cxnSpLocks noChangeShapeType="1"/>
              <a:stCxn id="89" idx="4"/>
              <a:endCxn id="90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3">
              <a:extLst>
                <a:ext uri="{FF2B5EF4-FFF2-40B4-BE49-F238E27FC236}">
                  <a16:creationId xmlns:a16="http://schemas.microsoft.com/office/drawing/2014/main" id="{82638EBD-E38C-4D2C-80F5-59FEBE1F457E}"/>
                </a:ext>
              </a:extLst>
            </p:cNvPr>
            <p:cNvCxnSpPr>
              <a:cxnSpLocks noChangeShapeType="1"/>
              <a:stCxn id="88" idx="4"/>
              <a:endCxn id="89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4">
              <a:extLst>
                <a:ext uri="{FF2B5EF4-FFF2-40B4-BE49-F238E27FC236}">
                  <a16:creationId xmlns:a16="http://schemas.microsoft.com/office/drawing/2014/main" id="{410772AA-D966-4080-BAEE-4597A615180F}"/>
                </a:ext>
              </a:extLst>
            </p:cNvPr>
            <p:cNvCxnSpPr>
              <a:cxnSpLocks noChangeShapeType="1"/>
              <a:stCxn id="76" idx="5"/>
              <a:endCxn id="89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A854ED28-3AD3-4949-8681-07BBFFB9A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95" name="AutoShape 26">
              <a:extLst>
                <a:ext uri="{FF2B5EF4-FFF2-40B4-BE49-F238E27FC236}">
                  <a16:creationId xmlns:a16="http://schemas.microsoft.com/office/drawing/2014/main" id="{CF3E6570-5759-42E9-9E99-47961FF841A4}"/>
                </a:ext>
              </a:extLst>
            </p:cNvPr>
            <p:cNvCxnSpPr>
              <a:cxnSpLocks noChangeShapeType="1"/>
              <a:stCxn id="88" idx="6"/>
              <a:endCxn id="94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27">
              <a:extLst>
                <a:ext uri="{FF2B5EF4-FFF2-40B4-BE49-F238E27FC236}">
                  <a16:creationId xmlns:a16="http://schemas.microsoft.com/office/drawing/2014/main" id="{082DDCFA-9EB5-48D0-918F-F50226A4B8AA}"/>
                </a:ext>
              </a:extLst>
            </p:cNvPr>
            <p:cNvCxnSpPr>
              <a:cxnSpLocks noChangeShapeType="1"/>
              <a:stCxn id="89" idx="6"/>
              <a:endCxn id="94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28">
              <a:extLst>
                <a:ext uri="{FF2B5EF4-FFF2-40B4-BE49-F238E27FC236}">
                  <a16:creationId xmlns:a16="http://schemas.microsoft.com/office/drawing/2014/main" id="{D645AA6A-D9DC-49AF-A8C1-53A978695189}"/>
                </a:ext>
              </a:extLst>
            </p:cNvPr>
            <p:cNvCxnSpPr>
              <a:cxnSpLocks noChangeShapeType="1"/>
              <a:stCxn id="90" idx="7"/>
              <a:endCxn id="94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8" name="Text Box 29">
              <a:extLst>
                <a:ext uri="{FF2B5EF4-FFF2-40B4-BE49-F238E27FC236}">
                  <a16:creationId xmlns:a16="http://schemas.microsoft.com/office/drawing/2014/main" id="{F58E7A3D-6426-45DE-8649-C61C67D6A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99" name="Text Box 30">
              <a:extLst>
                <a:ext uri="{FF2B5EF4-FFF2-40B4-BE49-F238E27FC236}">
                  <a16:creationId xmlns:a16="http://schemas.microsoft.com/office/drawing/2014/main" id="{AB5B69AF-93AB-43B0-8641-3BB4A1E21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100" name="Text Box 31">
              <a:extLst>
                <a:ext uri="{FF2B5EF4-FFF2-40B4-BE49-F238E27FC236}">
                  <a16:creationId xmlns:a16="http://schemas.microsoft.com/office/drawing/2014/main" id="{49D21C55-F2CB-4CB2-8C18-C7E0BE6A5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101" name="Text Box 32">
              <a:extLst>
                <a:ext uri="{FF2B5EF4-FFF2-40B4-BE49-F238E27FC236}">
                  <a16:creationId xmlns:a16="http://schemas.microsoft.com/office/drawing/2014/main" id="{4ED9EDF2-26D0-4CCF-9363-0A3A8BD2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CB56F065-A48D-47BE-90FC-402BD7B52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03" name="Text Box 34">
              <a:extLst>
                <a:ext uri="{FF2B5EF4-FFF2-40B4-BE49-F238E27FC236}">
                  <a16:creationId xmlns:a16="http://schemas.microsoft.com/office/drawing/2014/main" id="{01645D42-2CF6-458F-B44A-8D4916BF4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104" name="Text Box 35">
              <a:extLst>
                <a:ext uri="{FF2B5EF4-FFF2-40B4-BE49-F238E27FC236}">
                  <a16:creationId xmlns:a16="http://schemas.microsoft.com/office/drawing/2014/main" id="{6A6C429D-0988-4850-ABC3-D28220BB4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5" name="Text Box 36">
              <a:extLst>
                <a:ext uri="{FF2B5EF4-FFF2-40B4-BE49-F238E27FC236}">
                  <a16:creationId xmlns:a16="http://schemas.microsoft.com/office/drawing/2014/main" id="{9E11C84E-6A9F-4D10-9411-2DD6F176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106" name="Text Box 37">
              <a:extLst>
                <a:ext uri="{FF2B5EF4-FFF2-40B4-BE49-F238E27FC236}">
                  <a16:creationId xmlns:a16="http://schemas.microsoft.com/office/drawing/2014/main" id="{27D47B8B-904D-4C14-93AD-822824C8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107" name="Text Box 38">
              <a:extLst>
                <a:ext uri="{FF2B5EF4-FFF2-40B4-BE49-F238E27FC236}">
                  <a16:creationId xmlns:a16="http://schemas.microsoft.com/office/drawing/2014/main" id="{6CBD775B-AAE4-42F1-A82B-1C7415C36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8" name="Text Box 39">
              <a:extLst>
                <a:ext uri="{FF2B5EF4-FFF2-40B4-BE49-F238E27FC236}">
                  <a16:creationId xmlns:a16="http://schemas.microsoft.com/office/drawing/2014/main" id="{4738E2D0-E6B0-4013-A671-71268D466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9" name="Text Box 40">
              <a:extLst>
                <a:ext uri="{FF2B5EF4-FFF2-40B4-BE49-F238E27FC236}">
                  <a16:creationId xmlns:a16="http://schemas.microsoft.com/office/drawing/2014/main" id="{7D394BD4-A19A-4E06-B70C-629D1FD8D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10" name="Text Box 41">
              <a:extLst>
                <a:ext uri="{FF2B5EF4-FFF2-40B4-BE49-F238E27FC236}">
                  <a16:creationId xmlns:a16="http://schemas.microsoft.com/office/drawing/2014/main" id="{7B40E6EF-3B0D-4303-81C3-DBBA064A5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11" name="Text Box 42">
              <a:extLst>
                <a:ext uri="{FF2B5EF4-FFF2-40B4-BE49-F238E27FC236}">
                  <a16:creationId xmlns:a16="http://schemas.microsoft.com/office/drawing/2014/main" id="{52CD23CF-4AF6-4255-BC11-6D3CE13AA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2" name="Text Box 43">
              <a:extLst>
                <a:ext uri="{FF2B5EF4-FFF2-40B4-BE49-F238E27FC236}">
                  <a16:creationId xmlns:a16="http://schemas.microsoft.com/office/drawing/2014/main" id="{60D976B6-9575-491F-A85E-88891846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3" name="Line 112">
              <a:extLst>
                <a:ext uri="{FF2B5EF4-FFF2-40B4-BE49-F238E27FC236}">
                  <a16:creationId xmlns:a16="http://schemas.microsoft.com/office/drawing/2014/main" id="{DB267A44-D9A3-4D18-AA91-EF84A6B52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007CED94-E42C-429B-9E43-CD70E852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5" name="Text Box 117">
            <a:extLst>
              <a:ext uri="{FF2B5EF4-FFF2-40B4-BE49-F238E27FC236}">
                <a16:creationId xmlns:a16="http://schemas.microsoft.com/office/drawing/2014/main" id="{C7E3E9D8-0E16-4870-B974-E9D30D22C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116" name="Text Box 47">
            <a:extLst>
              <a:ext uri="{FF2B5EF4-FFF2-40B4-BE49-F238E27FC236}">
                <a16:creationId xmlns:a16="http://schemas.microsoft.com/office/drawing/2014/main" id="{6FA3B2BC-BF89-4561-8FBF-1B8598D51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5923227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117" name="Text Box 48">
            <a:extLst>
              <a:ext uri="{FF2B5EF4-FFF2-40B4-BE49-F238E27FC236}">
                <a16:creationId xmlns:a16="http://schemas.microsoft.com/office/drawing/2014/main" id="{0DC1DB87-834D-417C-A2D2-BAE701E4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30847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118" name="Text Box 57">
            <a:extLst>
              <a:ext uri="{FF2B5EF4-FFF2-40B4-BE49-F238E27FC236}">
                <a16:creationId xmlns:a16="http://schemas.microsoft.com/office/drawing/2014/main" id="{BA4F5562-A2BB-4018-89F2-A15E4C33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54020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19" name="Text Box 49">
            <a:extLst>
              <a:ext uri="{FF2B5EF4-FFF2-40B4-BE49-F238E27FC236}">
                <a16:creationId xmlns:a16="http://schemas.microsoft.com/office/drawing/2014/main" id="{95A8EFC2-2800-4965-9700-8CDA0C81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3371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120" name="Text Box 52">
            <a:extLst>
              <a:ext uri="{FF2B5EF4-FFF2-40B4-BE49-F238E27FC236}">
                <a16:creationId xmlns:a16="http://schemas.microsoft.com/office/drawing/2014/main" id="{63C63447-B628-4228-9F5C-16F5BD34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58311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121" name="Text Box 56">
            <a:extLst>
              <a:ext uri="{FF2B5EF4-FFF2-40B4-BE49-F238E27FC236}">
                <a16:creationId xmlns:a16="http://schemas.microsoft.com/office/drawing/2014/main" id="{96DCBB9F-80EB-4C9F-B004-491DECAA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492876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22" name="Text Box 59">
            <a:extLst>
              <a:ext uri="{FF2B5EF4-FFF2-40B4-BE49-F238E27FC236}">
                <a16:creationId xmlns:a16="http://schemas.microsoft.com/office/drawing/2014/main" id="{8525608F-0850-4F3F-A711-DD7BEE29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04361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56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Weak Duality of Flows and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Flow value lemma.</a:t>
                </a:r>
                <a:r>
                  <a:rPr lang="en-US" sz="2000" dirty="0"/>
                  <a:t> Let f be any flow, and let (A, B) be any s-t cut.  Then the value of the flow is at most the capacity of the cut.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700" dirty="0"/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000" dirty="0">
                    <a:solidFill>
                      <a:srgbClr val="0070C0"/>
                    </a:solidFill>
                  </a:rPr>
                  <a:t>. 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148D58-86B7-4CD1-84AA-C5B31995CF67}"/>
                  </a:ext>
                </a:extLst>
              </p:cNvPr>
              <p:cNvSpPr txBox="1"/>
              <p:nvPr/>
            </p:nvSpPr>
            <p:spPr>
              <a:xfrm>
                <a:off x="415408" y="3076794"/>
                <a:ext cx="4124655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148D58-86B7-4CD1-84AA-C5B31995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3076794"/>
                <a:ext cx="4124655" cy="874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192DB9-F846-4665-8FB3-9473587C1F86}"/>
                  </a:ext>
                </a:extLst>
              </p:cNvPr>
              <p:cNvSpPr txBox="1"/>
              <p:nvPr/>
            </p:nvSpPr>
            <p:spPr>
              <a:xfrm>
                <a:off x="987476" y="4130630"/>
                <a:ext cx="1957972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192DB9-F846-4665-8FB3-9473587C1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76" y="4130630"/>
                <a:ext cx="1957972" cy="874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D943A7F-AFD5-497A-9DDF-F5E1450FA8FC}"/>
                  </a:ext>
                </a:extLst>
              </p:cNvPr>
              <p:cNvSpPr txBox="1"/>
              <p:nvPr/>
            </p:nvSpPr>
            <p:spPr>
              <a:xfrm>
                <a:off x="987476" y="5184466"/>
                <a:ext cx="3326232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D943A7F-AFD5-497A-9DDF-F5E1450FA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76" y="5184466"/>
                <a:ext cx="3326232" cy="8740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Freeform 28">
            <a:extLst>
              <a:ext uri="{FF2B5EF4-FFF2-40B4-BE49-F238E27FC236}">
                <a16:creationId xmlns:a16="http://schemas.microsoft.com/office/drawing/2014/main" id="{4CEEA5DE-D676-47EE-8A16-FD55BAC59EF0}"/>
              </a:ext>
            </a:extLst>
          </p:cNvPr>
          <p:cNvSpPr>
            <a:spLocks/>
          </p:cNvSpPr>
          <p:nvPr/>
        </p:nvSpPr>
        <p:spPr bwMode="auto">
          <a:xfrm>
            <a:off x="7440716" y="3424239"/>
            <a:ext cx="1395412" cy="1995487"/>
          </a:xfrm>
          <a:custGeom>
            <a:avLst/>
            <a:gdLst>
              <a:gd name="T0" fmla="*/ 49212 w 879"/>
              <a:gd name="T1" fmla="*/ 149225 h 1257"/>
              <a:gd name="T2" fmla="*/ 77787 w 879"/>
              <a:gd name="T3" fmla="*/ 139700 h 1257"/>
              <a:gd name="T4" fmla="*/ 96837 w 879"/>
              <a:gd name="T5" fmla="*/ 117475 h 1257"/>
              <a:gd name="T6" fmla="*/ 225425 w 879"/>
              <a:gd name="T7" fmla="*/ 63500 h 1257"/>
              <a:gd name="T8" fmla="*/ 412750 w 879"/>
              <a:gd name="T9" fmla="*/ 0 h 1257"/>
              <a:gd name="T10" fmla="*/ 923925 w 879"/>
              <a:gd name="T11" fmla="*/ 9525 h 1257"/>
              <a:gd name="T12" fmla="*/ 1022350 w 879"/>
              <a:gd name="T13" fmla="*/ 53975 h 1257"/>
              <a:gd name="T14" fmla="*/ 1238250 w 879"/>
              <a:gd name="T15" fmla="*/ 106362 h 1257"/>
              <a:gd name="T16" fmla="*/ 1346200 w 879"/>
              <a:gd name="T17" fmla="*/ 244475 h 1257"/>
              <a:gd name="T18" fmla="*/ 1385887 w 879"/>
              <a:gd name="T19" fmla="*/ 339725 h 1257"/>
              <a:gd name="T20" fmla="*/ 1327150 w 879"/>
              <a:gd name="T21" fmla="*/ 1254125 h 1257"/>
              <a:gd name="T22" fmla="*/ 1316037 w 879"/>
              <a:gd name="T23" fmla="*/ 1392237 h 1257"/>
              <a:gd name="T24" fmla="*/ 1198562 w 879"/>
              <a:gd name="T25" fmla="*/ 1614487 h 1257"/>
              <a:gd name="T26" fmla="*/ 1109662 w 879"/>
              <a:gd name="T27" fmla="*/ 1797050 h 1257"/>
              <a:gd name="T28" fmla="*/ 977900 w 879"/>
              <a:gd name="T29" fmla="*/ 1968500 h 1257"/>
              <a:gd name="T30" fmla="*/ 265112 w 879"/>
              <a:gd name="T31" fmla="*/ 1957387 h 1257"/>
              <a:gd name="T32" fmla="*/ 157162 w 879"/>
              <a:gd name="T33" fmla="*/ 1860550 h 1257"/>
              <a:gd name="T34" fmla="*/ 136525 w 879"/>
              <a:gd name="T35" fmla="*/ 1827212 h 1257"/>
              <a:gd name="T36" fmla="*/ 107950 w 879"/>
              <a:gd name="T37" fmla="*/ 1808162 h 1257"/>
              <a:gd name="T38" fmla="*/ 68262 w 879"/>
              <a:gd name="T39" fmla="*/ 1744662 h 1257"/>
              <a:gd name="T40" fmla="*/ 0 w 879"/>
              <a:gd name="T41" fmla="*/ 903287 h 1257"/>
              <a:gd name="T42" fmla="*/ 9525 w 879"/>
              <a:gd name="T43" fmla="*/ 436562 h 1257"/>
              <a:gd name="T44" fmla="*/ 49212 w 879"/>
              <a:gd name="T45" fmla="*/ 203200 h 1257"/>
              <a:gd name="T46" fmla="*/ 49212 w 879"/>
              <a:gd name="T47" fmla="*/ 149225 h 12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79" h="1257">
                <a:moveTo>
                  <a:pt x="31" y="94"/>
                </a:moveTo>
                <a:cubicBezTo>
                  <a:pt x="37" y="92"/>
                  <a:pt x="44" y="91"/>
                  <a:pt x="49" y="88"/>
                </a:cubicBezTo>
                <a:cubicBezTo>
                  <a:pt x="54" y="84"/>
                  <a:pt x="56" y="77"/>
                  <a:pt x="61" y="74"/>
                </a:cubicBezTo>
                <a:cubicBezTo>
                  <a:pt x="78" y="64"/>
                  <a:pt x="121" y="48"/>
                  <a:pt x="142" y="40"/>
                </a:cubicBezTo>
                <a:cubicBezTo>
                  <a:pt x="182" y="25"/>
                  <a:pt x="221" y="21"/>
                  <a:pt x="260" y="0"/>
                </a:cubicBezTo>
                <a:cubicBezTo>
                  <a:pt x="367" y="2"/>
                  <a:pt x="475" y="2"/>
                  <a:pt x="582" y="6"/>
                </a:cubicBezTo>
                <a:cubicBezTo>
                  <a:pt x="602" y="8"/>
                  <a:pt x="626" y="26"/>
                  <a:pt x="644" y="34"/>
                </a:cubicBezTo>
                <a:cubicBezTo>
                  <a:pt x="686" y="50"/>
                  <a:pt x="736" y="59"/>
                  <a:pt x="780" y="67"/>
                </a:cubicBezTo>
                <a:cubicBezTo>
                  <a:pt x="799" y="98"/>
                  <a:pt x="818" y="133"/>
                  <a:pt x="848" y="154"/>
                </a:cubicBezTo>
                <a:cubicBezTo>
                  <a:pt x="855" y="176"/>
                  <a:pt x="866" y="192"/>
                  <a:pt x="873" y="214"/>
                </a:cubicBezTo>
                <a:cubicBezTo>
                  <a:pt x="878" y="415"/>
                  <a:pt x="879" y="597"/>
                  <a:pt x="836" y="790"/>
                </a:cubicBezTo>
                <a:cubicBezTo>
                  <a:pt x="834" y="820"/>
                  <a:pt x="832" y="848"/>
                  <a:pt x="829" y="877"/>
                </a:cubicBezTo>
                <a:cubicBezTo>
                  <a:pt x="825" y="909"/>
                  <a:pt x="774" y="988"/>
                  <a:pt x="755" y="1017"/>
                </a:cubicBezTo>
                <a:cubicBezTo>
                  <a:pt x="733" y="1059"/>
                  <a:pt x="721" y="1102"/>
                  <a:pt x="699" y="1132"/>
                </a:cubicBezTo>
                <a:cubicBezTo>
                  <a:pt x="672" y="1151"/>
                  <a:pt x="645" y="1228"/>
                  <a:pt x="616" y="1240"/>
                </a:cubicBezTo>
                <a:cubicBezTo>
                  <a:pt x="527" y="1257"/>
                  <a:pt x="255" y="1238"/>
                  <a:pt x="167" y="1233"/>
                </a:cubicBezTo>
                <a:cubicBezTo>
                  <a:pt x="141" y="1204"/>
                  <a:pt x="130" y="1189"/>
                  <a:pt x="99" y="1172"/>
                </a:cubicBezTo>
                <a:cubicBezTo>
                  <a:pt x="95" y="1166"/>
                  <a:pt x="91" y="1157"/>
                  <a:pt x="86" y="1151"/>
                </a:cubicBezTo>
                <a:cubicBezTo>
                  <a:pt x="81" y="1146"/>
                  <a:pt x="73" y="1144"/>
                  <a:pt x="68" y="1139"/>
                </a:cubicBezTo>
                <a:cubicBezTo>
                  <a:pt x="58" y="1127"/>
                  <a:pt x="43" y="1099"/>
                  <a:pt x="43" y="1099"/>
                </a:cubicBezTo>
                <a:cubicBezTo>
                  <a:pt x="12" y="924"/>
                  <a:pt x="26" y="745"/>
                  <a:pt x="0" y="569"/>
                </a:cubicBezTo>
                <a:cubicBezTo>
                  <a:pt x="2" y="470"/>
                  <a:pt x="3" y="373"/>
                  <a:pt x="6" y="275"/>
                </a:cubicBezTo>
                <a:cubicBezTo>
                  <a:pt x="7" y="239"/>
                  <a:pt x="3" y="156"/>
                  <a:pt x="31" y="128"/>
                </a:cubicBezTo>
                <a:cubicBezTo>
                  <a:pt x="37" y="92"/>
                  <a:pt x="48" y="94"/>
                  <a:pt x="31" y="94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49" name="Freeform 29">
            <a:extLst>
              <a:ext uri="{FF2B5EF4-FFF2-40B4-BE49-F238E27FC236}">
                <a16:creationId xmlns:a16="http://schemas.microsoft.com/office/drawing/2014/main" id="{3CA3B707-CBFB-44BA-B134-E0A99E90BBA0}"/>
              </a:ext>
            </a:extLst>
          </p:cNvPr>
          <p:cNvSpPr>
            <a:spLocks/>
          </p:cNvSpPr>
          <p:nvPr/>
        </p:nvSpPr>
        <p:spPr bwMode="auto">
          <a:xfrm>
            <a:off x="4940319" y="3422651"/>
            <a:ext cx="1747838" cy="2193925"/>
          </a:xfrm>
          <a:custGeom>
            <a:avLst/>
            <a:gdLst>
              <a:gd name="T0" fmla="*/ 759855 w 1019"/>
              <a:gd name="T1" fmla="*/ 7375 h 1190"/>
              <a:gd name="T2" fmla="*/ 1078891 w 1019"/>
              <a:gd name="T3" fmla="*/ 42404 h 1190"/>
              <a:gd name="T4" fmla="*/ 1226403 w 1019"/>
              <a:gd name="T5" fmla="*/ 121680 h 1190"/>
              <a:gd name="T6" fmla="*/ 1312165 w 1019"/>
              <a:gd name="T7" fmla="*/ 156709 h 1190"/>
              <a:gd name="T8" fmla="*/ 1418510 w 1019"/>
              <a:gd name="T9" fmla="*/ 213862 h 1190"/>
              <a:gd name="T10" fmla="*/ 1514564 w 1019"/>
              <a:gd name="T11" fmla="*/ 271014 h 1190"/>
              <a:gd name="T12" fmla="*/ 1598611 w 1019"/>
              <a:gd name="T13" fmla="*/ 361352 h 1190"/>
              <a:gd name="T14" fmla="*/ 1651784 w 1019"/>
              <a:gd name="T15" fmla="*/ 475658 h 1190"/>
              <a:gd name="T16" fmla="*/ 1662076 w 1019"/>
              <a:gd name="T17" fmla="*/ 510687 h 1190"/>
              <a:gd name="T18" fmla="*/ 1535147 w 1019"/>
              <a:gd name="T19" fmla="*/ 1675864 h 1190"/>
              <a:gd name="T20" fmla="*/ 1396212 w 1019"/>
              <a:gd name="T21" fmla="*/ 1994812 h 1190"/>
              <a:gd name="T22" fmla="*/ 1120057 w 1019"/>
              <a:gd name="T23" fmla="*/ 2098056 h 1190"/>
              <a:gd name="T24" fmla="*/ 684384 w 1019"/>
              <a:gd name="T25" fmla="*/ 2155209 h 1190"/>
              <a:gd name="T26" fmla="*/ 526581 w 1019"/>
              <a:gd name="T27" fmla="*/ 2131241 h 1190"/>
              <a:gd name="T28" fmla="*/ 493992 w 1019"/>
              <a:gd name="T29" fmla="*/ 2109118 h 1190"/>
              <a:gd name="T30" fmla="*/ 451110 w 1019"/>
              <a:gd name="T31" fmla="*/ 2098056 h 1190"/>
              <a:gd name="T32" fmla="*/ 291592 w 1019"/>
              <a:gd name="T33" fmla="*/ 2005874 h 1190"/>
              <a:gd name="T34" fmla="*/ 197254 w 1019"/>
              <a:gd name="T35" fmla="*/ 1869445 h 1190"/>
              <a:gd name="T36" fmla="*/ 154372 w 1019"/>
              <a:gd name="T37" fmla="*/ 1801231 h 1190"/>
              <a:gd name="T38" fmla="*/ 78901 w 1019"/>
              <a:gd name="T39" fmla="*/ 1605806 h 1190"/>
              <a:gd name="T40" fmla="*/ 48027 w 1019"/>
              <a:gd name="T41" fmla="*/ 1526529 h 1190"/>
              <a:gd name="T42" fmla="*/ 25729 w 1019"/>
              <a:gd name="T43" fmla="*/ 1379039 h 1190"/>
              <a:gd name="T44" fmla="*/ 78901 w 1019"/>
              <a:gd name="T45" fmla="*/ 682145 h 1190"/>
              <a:gd name="T46" fmla="*/ 101200 w 1019"/>
              <a:gd name="T47" fmla="*/ 601025 h 1190"/>
              <a:gd name="T48" fmla="*/ 281301 w 1019"/>
              <a:gd name="T49" fmla="*/ 453534 h 1190"/>
              <a:gd name="T50" fmla="*/ 387646 w 1019"/>
              <a:gd name="T51" fmla="*/ 304200 h 1190"/>
              <a:gd name="T52" fmla="*/ 526581 w 1019"/>
              <a:gd name="T53" fmla="*/ 134585 h 1190"/>
              <a:gd name="T54" fmla="*/ 631211 w 1019"/>
              <a:gd name="T55" fmla="*/ 31342 h 1190"/>
              <a:gd name="T56" fmla="*/ 759855 w 1019"/>
              <a:gd name="T57" fmla="*/ 7375 h 11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19" h="1190">
                <a:moveTo>
                  <a:pt x="443" y="4"/>
                </a:moveTo>
                <a:cubicBezTo>
                  <a:pt x="617" y="18"/>
                  <a:pt x="557" y="0"/>
                  <a:pt x="629" y="23"/>
                </a:cubicBezTo>
                <a:cubicBezTo>
                  <a:pt x="660" y="44"/>
                  <a:pt x="679" y="57"/>
                  <a:pt x="715" y="66"/>
                </a:cubicBezTo>
                <a:cubicBezTo>
                  <a:pt x="741" y="92"/>
                  <a:pt x="714" y="70"/>
                  <a:pt x="765" y="85"/>
                </a:cubicBezTo>
                <a:cubicBezTo>
                  <a:pt x="788" y="92"/>
                  <a:pt x="804" y="109"/>
                  <a:pt x="827" y="116"/>
                </a:cubicBezTo>
                <a:cubicBezTo>
                  <a:pt x="870" y="145"/>
                  <a:pt x="850" y="137"/>
                  <a:pt x="883" y="147"/>
                </a:cubicBezTo>
                <a:cubicBezTo>
                  <a:pt x="901" y="165"/>
                  <a:pt x="918" y="175"/>
                  <a:pt x="932" y="196"/>
                </a:cubicBezTo>
                <a:cubicBezTo>
                  <a:pt x="939" y="219"/>
                  <a:pt x="950" y="238"/>
                  <a:pt x="963" y="258"/>
                </a:cubicBezTo>
                <a:cubicBezTo>
                  <a:pt x="965" y="264"/>
                  <a:pt x="969" y="270"/>
                  <a:pt x="969" y="277"/>
                </a:cubicBezTo>
                <a:cubicBezTo>
                  <a:pt x="969" y="326"/>
                  <a:pt x="1019" y="774"/>
                  <a:pt x="895" y="909"/>
                </a:cubicBezTo>
                <a:cubicBezTo>
                  <a:pt x="875" y="969"/>
                  <a:pt x="833" y="1020"/>
                  <a:pt x="814" y="1082"/>
                </a:cubicBezTo>
                <a:cubicBezTo>
                  <a:pt x="774" y="1120"/>
                  <a:pt x="722" y="1124"/>
                  <a:pt x="653" y="1138"/>
                </a:cubicBezTo>
                <a:cubicBezTo>
                  <a:pt x="549" y="1190"/>
                  <a:pt x="639" y="1162"/>
                  <a:pt x="399" y="1169"/>
                </a:cubicBezTo>
                <a:cubicBezTo>
                  <a:pt x="384" y="1167"/>
                  <a:pt x="326" y="1163"/>
                  <a:pt x="307" y="1156"/>
                </a:cubicBezTo>
                <a:cubicBezTo>
                  <a:pt x="300" y="1154"/>
                  <a:pt x="295" y="1147"/>
                  <a:pt x="288" y="1144"/>
                </a:cubicBezTo>
                <a:cubicBezTo>
                  <a:pt x="280" y="1141"/>
                  <a:pt x="271" y="1140"/>
                  <a:pt x="263" y="1138"/>
                </a:cubicBezTo>
                <a:cubicBezTo>
                  <a:pt x="239" y="1121"/>
                  <a:pt x="198" y="1097"/>
                  <a:pt x="170" y="1088"/>
                </a:cubicBezTo>
                <a:cubicBezTo>
                  <a:pt x="148" y="1066"/>
                  <a:pt x="132" y="1040"/>
                  <a:pt x="115" y="1014"/>
                </a:cubicBezTo>
                <a:cubicBezTo>
                  <a:pt x="107" y="1002"/>
                  <a:pt x="90" y="977"/>
                  <a:pt x="90" y="977"/>
                </a:cubicBezTo>
                <a:cubicBezTo>
                  <a:pt x="79" y="941"/>
                  <a:pt x="73" y="898"/>
                  <a:pt x="46" y="871"/>
                </a:cubicBezTo>
                <a:cubicBezTo>
                  <a:pt x="41" y="856"/>
                  <a:pt x="32" y="843"/>
                  <a:pt x="28" y="828"/>
                </a:cubicBezTo>
                <a:cubicBezTo>
                  <a:pt x="22" y="802"/>
                  <a:pt x="15" y="748"/>
                  <a:pt x="15" y="748"/>
                </a:cubicBezTo>
                <a:cubicBezTo>
                  <a:pt x="17" y="683"/>
                  <a:pt x="0" y="438"/>
                  <a:pt x="46" y="370"/>
                </a:cubicBezTo>
                <a:cubicBezTo>
                  <a:pt x="50" y="355"/>
                  <a:pt x="51" y="339"/>
                  <a:pt x="59" y="326"/>
                </a:cubicBezTo>
                <a:cubicBezTo>
                  <a:pt x="73" y="304"/>
                  <a:pt x="136" y="265"/>
                  <a:pt x="164" y="246"/>
                </a:cubicBezTo>
                <a:cubicBezTo>
                  <a:pt x="174" y="214"/>
                  <a:pt x="198" y="184"/>
                  <a:pt x="226" y="165"/>
                </a:cubicBezTo>
                <a:cubicBezTo>
                  <a:pt x="239" y="125"/>
                  <a:pt x="278" y="101"/>
                  <a:pt x="307" y="73"/>
                </a:cubicBezTo>
                <a:cubicBezTo>
                  <a:pt x="326" y="55"/>
                  <a:pt x="344" y="29"/>
                  <a:pt x="368" y="17"/>
                </a:cubicBezTo>
                <a:cubicBezTo>
                  <a:pt x="387" y="8"/>
                  <a:pt x="430" y="6"/>
                  <a:pt x="443" y="4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50" name="Oval 6">
            <a:extLst>
              <a:ext uri="{FF2B5EF4-FFF2-40B4-BE49-F238E27FC236}">
                <a16:creationId xmlns:a16="http://schemas.microsoft.com/office/drawing/2014/main" id="{5092DEA8-00D6-43AF-9210-34EF6A8B70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3109" y="4645487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51" name="Oval 7">
            <a:extLst>
              <a:ext uri="{FF2B5EF4-FFF2-40B4-BE49-F238E27FC236}">
                <a16:creationId xmlns:a16="http://schemas.microsoft.com/office/drawing/2014/main" id="{A922C8DE-4F4E-4C32-970C-7BAD28BD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9891" y="4271964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2" name="Oval 8">
            <a:extLst>
              <a:ext uri="{FF2B5EF4-FFF2-40B4-BE49-F238E27FC236}">
                <a16:creationId xmlns:a16="http://schemas.microsoft.com/office/drawing/2014/main" id="{70243F66-9544-4E99-9F11-44AC1E056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753" y="4125531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3" name="Oval 9">
            <a:extLst>
              <a:ext uri="{FF2B5EF4-FFF2-40B4-BE49-F238E27FC236}">
                <a16:creationId xmlns:a16="http://schemas.microsoft.com/office/drawing/2014/main" id="{D5A4CF3E-DAE1-462E-B445-401E3593B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8441" y="4987926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4" name="Oval 10">
            <a:extLst>
              <a:ext uri="{FF2B5EF4-FFF2-40B4-BE49-F238E27FC236}">
                <a16:creationId xmlns:a16="http://schemas.microsoft.com/office/drawing/2014/main" id="{60FEE84C-C7FC-4687-9263-81E23B5D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0703" y="3773489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5" name="Oval 12">
            <a:extLst>
              <a:ext uri="{FF2B5EF4-FFF2-40B4-BE49-F238E27FC236}">
                <a16:creationId xmlns:a16="http://schemas.microsoft.com/office/drawing/2014/main" id="{3FAA886C-2D32-48F9-8FDB-A92CC3917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6628" y="4086529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6" name="Oval 13">
            <a:extLst>
              <a:ext uri="{FF2B5EF4-FFF2-40B4-BE49-F238E27FC236}">
                <a16:creationId xmlns:a16="http://schemas.microsoft.com/office/drawing/2014/main" id="{B039448B-860F-453F-A279-C611AC939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7491" y="3927476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sp>
        <p:nvSpPr>
          <p:cNvPr id="157" name="Oval 14">
            <a:extLst>
              <a:ext uri="{FF2B5EF4-FFF2-40B4-BE49-F238E27FC236}">
                <a16:creationId xmlns:a16="http://schemas.microsoft.com/office/drawing/2014/main" id="{68268804-FBAB-4854-A70F-68E4F8821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9991" y="4986339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8" name="Oval 15">
            <a:extLst>
              <a:ext uri="{FF2B5EF4-FFF2-40B4-BE49-F238E27FC236}">
                <a16:creationId xmlns:a16="http://schemas.microsoft.com/office/drawing/2014/main" id="{AE4287FF-419D-408B-AEDA-C2F5A8D14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9191" y="4597401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cxnSp>
        <p:nvCxnSpPr>
          <p:cNvPr id="159" name="AutoShape 16">
            <a:extLst>
              <a:ext uri="{FF2B5EF4-FFF2-40B4-BE49-F238E27FC236}">
                <a16:creationId xmlns:a16="http://schemas.microsoft.com/office/drawing/2014/main" id="{DD710587-1EAD-4705-87A9-54577FF0B767}"/>
              </a:ext>
            </a:extLst>
          </p:cNvPr>
          <p:cNvCxnSpPr>
            <a:cxnSpLocks noChangeShapeType="1"/>
            <a:stCxn id="151" idx="6"/>
            <a:endCxn id="155" idx="3"/>
          </p:cNvCxnSpPr>
          <p:nvPr/>
        </p:nvCxnSpPr>
        <p:spPr bwMode="auto">
          <a:xfrm flipV="1">
            <a:off x="6167541" y="4297911"/>
            <a:ext cx="1625355" cy="978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0" name="AutoShape 17">
            <a:extLst>
              <a:ext uri="{FF2B5EF4-FFF2-40B4-BE49-F238E27FC236}">
                <a16:creationId xmlns:a16="http://schemas.microsoft.com/office/drawing/2014/main" id="{FF00034C-AAA0-4F5F-81DD-AD9A59A18664}"/>
              </a:ext>
            </a:extLst>
          </p:cNvPr>
          <p:cNvCxnSpPr>
            <a:cxnSpLocks noChangeShapeType="1"/>
            <a:stCxn id="151" idx="4"/>
            <a:endCxn id="153" idx="0"/>
          </p:cNvCxnSpPr>
          <p:nvPr/>
        </p:nvCxnSpPr>
        <p:spPr bwMode="auto">
          <a:xfrm flipH="1">
            <a:off x="5872266" y="4519614"/>
            <a:ext cx="171450" cy="468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1" name="AutoShape 18">
            <a:extLst>
              <a:ext uri="{FF2B5EF4-FFF2-40B4-BE49-F238E27FC236}">
                <a16:creationId xmlns:a16="http://schemas.microsoft.com/office/drawing/2014/main" id="{585B08C6-8736-4AE9-8FD6-3AA78C11A715}"/>
              </a:ext>
            </a:extLst>
          </p:cNvPr>
          <p:cNvCxnSpPr>
            <a:cxnSpLocks noChangeShapeType="1"/>
            <a:stCxn id="152" idx="6"/>
            <a:endCxn id="151" idx="2"/>
          </p:cNvCxnSpPr>
          <p:nvPr/>
        </p:nvCxnSpPr>
        <p:spPr bwMode="auto">
          <a:xfrm>
            <a:off x="5486403" y="4249356"/>
            <a:ext cx="433488" cy="1464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3" name="Text Box 20">
            <a:extLst>
              <a:ext uri="{FF2B5EF4-FFF2-40B4-BE49-F238E27FC236}">
                <a16:creationId xmlns:a16="http://schemas.microsoft.com/office/drawing/2014/main" id="{8E62063F-E65D-4EC7-8E95-A94F2D48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675" y="3050031"/>
            <a:ext cx="528638" cy="3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924" tIns="45963" rIns="91924" bIns="45963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800" dirty="0">
                <a:solidFill>
                  <a:srgbClr val="FF0000"/>
                </a:solidFill>
                <a:latin typeface="+mj-lt"/>
                <a:ea typeface="ＭＳ Ｐゴシック" charset="0"/>
              </a:rPr>
              <a:t>A</a:t>
            </a:r>
          </a:p>
        </p:txBody>
      </p:sp>
      <p:sp>
        <p:nvSpPr>
          <p:cNvPr id="164" name="Text Box 21">
            <a:extLst>
              <a:ext uri="{FF2B5EF4-FFF2-40B4-BE49-F238E27FC236}">
                <a16:creationId xmlns:a16="http://schemas.microsoft.com/office/drawing/2014/main" id="{DB2B82C1-3CA1-4408-AF7F-20CC0D05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597" y="3101977"/>
            <a:ext cx="344488" cy="3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924" tIns="45963" rIns="91924" bIns="45963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800" dirty="0">
                <a:solidFill>
                  <a:srgbClr val="FF0000"/>
                </a:solidFill>
                <a:latin typeface="+mj-lt"/>
                <a:ea typeface="ＭＳ Ｐゴシック" charset="0"/>
              </a:rPr>
              <a:t>B</a:t>
            </a:r>
          </a:p>
        </p:txBody>
      </p:sp>
      <p:cxnSp>
        <p:nvCxnSpPr>
          <p:cNvPr id="165" name="AutoShape 22">
            <a:extLst>
              <a:ext uri="{FF2B5EF4-FFF2-40B4-BE49-F238E27FC236}">
                <a16:creationId xmlns:a16="http://schemas.microsoft.com/office/drawing/2014/main" id="{BF52C7FA-0699-4DA7-BEA1-DFBE9E7F8282}"/>
              </a:ext>
            </a:extLst>
          </p:cNvPr>
          <p:cNvCxnSpPr>
            <a:cxnSpLocks noChangeShapeType="1"/>
            <a:stCxn id="154" idx="6"/>
            <a:endCxn id="155" idx="1"/>
          </p:cNvCxnSpPr>
          <p:nvPr/>
        </p:nvCxnSpPr>
        <p:spPr bwMode="auto">
          <a:xfrm>
            <a:off x="6318353" y="3897314"/>
            <a:ext cx="1474543" cy="2254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6" name="AutoShape 23">
            <a:extLst>
              <a:ext uri="{FF2B5EF4-FFF2-40B4-BE49-F238E27FC236}">
                <a16:creationId xmlns:a16="http://schemas.microsoft.com/office/drawing/2014/main" id="{D3FF44B2-F487-4882-9364-C51790A1C6CA}"/>
              </a:ext>
            </a:extLst>
          </p:cNvPr>
          <p:cNvCxnSpPr>
            <a:cxnSpLocks noChangeShapeType="1"/>
            <a:stCxn id="157" idx="2"/>
            <a:endCxn id="153" idx="6"/>
          </p:cNvCxnSpPr>
          <p:nvPr/>
        </p:nvCxnSpPr>
        <p:spPr bwMode="auto">
          <a:xfrm flipH="1">
            <a:off x="5996091" y="5110164"/>
            <a:ext cx="19939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7" name="Text Box 24">
            <a:extLst>
              <a:ext uri="{FF2B5EF4-FFF2-40B4-BE49-F238E27FC236}">
                <a16:creationId xmlns:a16="http://schemas.microsoft.com/office/drawing/2014/main" id="{3178E1C7-91F1-48B7-B81D-8A2B200C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03" y="500538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8" name="Text Box 25">
            <a:extLst>
              <a:ext uri="{FF2B5EF4-FFF2-40B4-BE49-F238E27FC236}">
                <a16:creationId xmlns:a16="http://schemas.microsoft.com/office/drawing/2014/main" id="{14312BEC-0A8E-44A7-AFFA-C3F101AA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531" y="5267429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CC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69" name="Text Box 26">
            <a:extLst>
              <a:ext uri="{FF2B5EF4-FFF2-40B4-BE49-F238E27FC236}">
                <a16:creationId xmlns:a16="http://schemas.microsoft.com/office/drawing/2014/main" id="{E5C26F07-D756-4094-9D36-8A8FC07A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87" y="386853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70" name="Text Box 27">
            <a:extLst>
              <a:ext uri="{FF2B5EF4-FFF2-40B4-BE49-F238E27FC236}">
                <a16:creationId xmlns:a16="http://schemas.microsoft.com/office/drawing/2014/main" id="{FAB1EC6E-8E2A-4D2B-A0A3-23148F6D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978" y="357505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CC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cxnSp>
        <p:nvCxnSpPr>
          <p:cNvPr id="171" name="AutoShape 18">
            <a:extLst>
              <a:ext uri="{FF2B5EF4-FFF2-40B4-BE49-F238E27FC236}">
                <a16:creationId xmlns:a16="http://schemas.microsoft.com/office/drawing/2014/main" id="{F84DD068-0A08-4CAF-BC57-0596B54A1838}"/>
              </a:ext>
            </a:extLst>
          </p:cNvPr>
          <p:cNvCxnSpPr>
            <a:cxnSpLocks noChangeShapeType="1"/>
            <a:stCxn id="150" idx="0"/>
            <a:endCxn id="152" idx="4"/>
          </p:cNvCxnSpPr>
          <p:nvPr/>
        </p:nvCxnSpPr>
        <p:spPr bwMode="auto">
          <a:xfrm flipV="1">
            <a:off x="5326934" y="4373181"/>
            <a:ext cx="35644" cy="2723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2" name="Text Box 24">
            <a:extLst>
              <a:ext uri="{FF2B5EF4-FFF2-40B4-BE49-F238E27FC236}">
                <a16:creationId xmlns:a16="http://schemas.microsoft.com/office/drawing/2014/main" id="{53A1CBE9-F3E8-4833-81C4-525B04CA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021" y="422126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73" name="Text Box 25">
            <a:extLst>
              <a:ext uri="{FF2B5EF4-FFF2-40B4-BE49-F238E27FC236}">
                <a16:creationId xmlns:a16="http://schemas.microsoft.com/office/drawing/2014/main" id="{CE8D2BF2-49AD-474A-B8AC-36269A3F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081" y="446971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CC0000"/>
                </a:solidFill>
                <a:latin typeface="+mj-lt"/>
                <a:ea typeface="ＭＳ Ｐゴシック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07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1">
            <a:extLst>
              <a:ext uri="{FF2B5EF4-FFF2-40B4-BE49-F238E27FC236}">
                <a16:creationId xmlns:a16="http://schemas.microsoft.com/office/drawing/2014/main" id="{227DFE14-B111-40F1-8ABC-76D292F50C19}"/>
              </a:ext>
            </a:extLst>
          </p:cNvPr>
          <p:cNvSpPr>
            <a:spLocks/>
          </p:cNvSpPr>
          <p:nvPr/>
        </p:nvSpPr>
        <p:spPr bwMode="auto">
          <a:xfrm>
            <a:off x="960438" y="4492625"/>
            <a:ext cx="5559425" cy="2260600"/>
          </a:xfrm>
          <a:custGeom>
            <a:avLst/>
            <a:gdLst>
              <a:gd name="T0" fmla="*/ 4600575 w 3502"/>
              <a:gd name="T1" fmla="*/ 1182688 h 1424"/>
              <a:gd name="T2" fmla="*/ 4691063 w 3502"/>
              <a:gd name="T3" fmla="*/ 1273175 h 1424"/>
              <a:gd name="T4" fmla="*/ 4986338 w 3502"/>
              <a:gd name="T5" fmla="*/ 1427163 h 1424"/>
              <a:gd name="T6" fmla="*/ 5076825 w 3502"/>
              <a:gd name="T7" fmla="*/ 1492250 h 1424"/>
              <a:gd name="T8" fmla="*/ 5257800 w 3502"/>
              <a:gd name="T9" fmla="*/ 1595438 h 1424"/>
              <a:gd name="T10" fmla="*/ 5359400 w 3502"/>
              <a:gd name="T11" fmla="*/ 1814513 h 1424"/>
              <a:gd name="T12" fmla="*/ 5399088 w 3502"/>
              <a:gd name="T13" fmla="*/ 1839913 h 1424"/>
              <a:gd name="T14" fmla="*/ 5437188 w 3502"/>
              <a:gd name="T15" fmla="*/ 1878013 h 1424"/>
              <a:gd name="T16" fmla="*/ 4845050 w 3502"/>
              <a:gd name="T17" fmla="*/ 2187575 h 1424"/>
              <a:gd name="T18" fmla="*/ 1793875 w 3502"/>
              <a:gd name="T19" fmla="*/ 2109788 h 1424"/>
              <a:gd name="T20" fmla="*/ 1562100 w 3502"/>
              <a:gd name="T21" fmla="*/ 2071688 h 1424"/>
              <a:gd name="T22" fmla="*/ 1292225 w 3502"/>
              <a:gd name="T23" fmla="*/ 1968500 h 1424"/>
              <a:gd name="T24" fmla="*/ 996950 w 3502"/>
              <a:gd name="T25" fmla="*/ 1839913 h 1424"/>
              <a:gd name="T26" fmla="*/ 944563 w 3502"/>
              <a:gd name="T27" fmla="*/ 1801813 h 1424"/>
              <a:gd name="T28" fmla="*/ 790575 w 3502"/>
              <a:gd name="T29" fmla="*/ 1724025 h 1424"/>
              <a:gd name="T30" fmla="*/ 661988 w 3502"/>
              <a:gd name="T31" fmla="*/ 1620838 h 1424"/>
              <a:gd name="T32" fmla="*/ 481013 w 3502"/>
              <a:gd name="T33" fmla="*/ 1557338 h 1424"/>
              <a:gd name="T34" fmla="*/ 390525 w 3502"/>
              <a:gd name="T35" fmla="*/ 1517650 h 1424"/>
              <a:gd name="T36" fmla="*/ 261938 w 3502"/>
              <a:gd name="T37" fmla="*/ 1363663 h 1424"/>
              <a:gd name="T38" fmla="*/ 236538 w 3502"/>
              <a:gd name="T39" fmla="*/ 1325563 h 1424"/>
              <a:gd name="T40" fmla="*/ 158750 w 3502"/>
              <a:gd name="T41" fmla="*/ 1119188 h 1424"/>
              <a:gd name="T42" fmla="*/ 57150 w 3502"/>
              <a:gd name="T43" fmla="*/ 784225 h 1424"/>
              <a:gd name="T44" fmla="*/ 17463 w 3502"/>
              <a:gd name="T45" fmla="*/ 617538 h 1424"/>
              <a:gd name="T46" fmla="*/ 146050 w 3502"/>
              <a:gd name="T47" fmla="*/ 204788 h 1424"/>
              <a:gd name="T48" fmla="*/ 365125 w 3502"/>
              <a:gd name="T49" fmla="*/ 76200 h 1424"/>
              <a:gd name="T50" fmla="*/ 584200 w 3502"/>
              <a:gd name="T51" fmla="*/ 0 h 1424"/>
              <a:gd name="T52" fmla="*/ 2438400 w 3502"/>
              <a:gd name="T53" fmla="*/ 50800 h 1424"/>
              <a:gd name="T54" fmla="*/ 3005138 w 3502"/>
              <a:gd name="T55" fmla="*/ 320675 h 1424"/>
              <a:gd name="T56" fmla="*/ 3184525 w 3502"/>
              <a:gd name="T57" fmla="*/ 488950 h 1424"/>
              <a:gd name="T58" fmla="*/ 3249613 w 3502"/>
              <a:gd name="T59" fmla="*/ 552450 h 1424"/>
              <a:gd name="T60" fmla="*/ 3481388 w 3502"/>
              <a:gd name="T61" fmla="*/ 693738 h 1424"/>
              <a:gd name="T62" fmla="*/ 3648075 w 3502"/>
              <a:gd name="T63" fmla="*/ 720725 h 1424"/>
              <a:gd name="T64" fmla="*/ 3854450 w 3502"/>
              <a:gd name="T65" fmla="*/ 758825 h 1424"/>
              <a:gd name="T66" fmla="*/ 4137025 w 3502"/>
              <a:gd name="T67" fmla="*/ 874713 h 1424"/>
              <a:gd name="T68" fmla="*/ 4252913 w 3502"/>
              <a:gd name="T69" fmla="*/ 912813 h 1424"/>
              <a:gd name="T70" fmla="*/ 4330700 w 3502"/>
              <a:gd name="T71" fmla="*/ 938213 h 1424"/>
              <a:gd name="T72" fmla="*/ 4368800 w 3502"/>
              <a:gd name="T73" fmla="*/ 965200 h 1424"/>
              <a:gd name="T74" fmla="*/ 4446588 w 3502"/>
              <a:gd name="T75" fmla="*/ 990600 h 1424"/>
              <a:gd name="T76" fmla="*/ 4522788 w 3502"/>
              <a:gd name="T77" fmla="*/ 1054100 h 1424"/>
              <a:gd name="T78" fmla="*/ 4535488 w 3502"/>
              <a:gd name="T79" fmla="*/ 1093788 h 1424"/>
              <a:gd name="T80" fmla="*/ 4587875 w 3502"/>
              <a:gd name="T81" fmla="*/ 1157288 h 1424"/>
              <a:gd name="T82" fmla="*/ 4600575 w 3502"/>
              <a:gd name="T83" fmla="*/ 1182688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02" h="1424">
                <a:moveTo>
                  <a:pt x="2898" y="745"/>
                </a:moveTo>
                <a:cubicBezTo>
                  <a:pt x="2909" y="779"/>
                  <a:pt x="2921" y="791"/>
                  <a:pt x="2955" y="802"/>
                </a:cubicBezTo>
                <a:cubicBezTo>
                  <a:pt x="3012" y="840"/>
                  <a:pt x="3080" y="869"/>
                  <a:pt x="3141" y="899"/>
                </a:cubicBezTo>
                <a:cubicBezTo>
                  <a:pt x="3153" y="905"/>
                  <a:pt x="3190" y="935"/>
                  <a:pt x="3198" y="940"/>
                </a:cubicBezTo>
                <a:cubicBezTo>
                  <a:pt x="3235" y="965"/>
                  <a:pt x="3275" y="981"/>
                  <a:pt x="3312" y="1005"/>
                </a:cubicBezTo>
                <a:cubicBezTo>
                  <a:pt x="3327" y="1051"/>
                  <a:pt x="3355" y="1099"/>
                  <a:pt x="3376" y="1143"/>
                </a:cubicBezTo>
                <a:cubicBezTo>
                  <a:pt x="3380" y="1152"/>
                  <a:pt x="3393" y="1153"/>
                  <a:pt x="3401" y="1159"/>
                </a:cubicBezTo>
                <a:cubicBezTo>
                  <a:pt x="3410" y="1166"/>
                  <a:pt x="3417" y="1175"/>
                  <a:pt x="3425" y="1183"/>
                </a:cubicBezTo>
                <a:cubicBezTo>
                  <a:pt x="3502" y="1424"/>
                  <a:pt x="3171" y="1374"/>
                  <a:pt x="3052" y="1378"/>
                </a:cubicBezTo>
                <a:cubicBezTo>
                  <a:pt x="2406" y="1371"/>
                  <a:pt x="1779" y="1335"/>
                  <a:pt x="1130" y="1329"/>
                </a:cubicBezTo>
                <a:cubicBezTo>
                  <a:pt x="1081" y="1319"/>
                  <a:pt x="1033" y="1312"/>
                  <a:pt x="984" y="1305"/>
                </a:cubicBezTo>
                <a:cubicBezTo>
                  <a:pt x="930" y="1278"/>
                  <a:pt x="872" y="1259"/>
                  <a:pt x="814" y="1240"/>
                </a:cubicBezTo>
                <a:cubicBezTo>
                  <a:pt x="751" y="1219"/>
                  <a:pt x="690" y="1184"/>
                  <a:pt x="628" y="1159"/>
                </a:cubicBezTo>
                <a:cubicBezTo>
                  <a:pt x="615" y="1154"/>
                  <a:pt x="607" y="1142"/>
                  <a:pt x="595" y="1135"/>
                </a:cubicBezTo>
                <a:cubicBezTo>
                  <a:pt x="564" y="1117"/>
                  <a:pt x="524" y="1111"/>
                  <a:pt x="498" y="1086"/>
                </a:cubicBezTo>
                <a:cubicBezTo>
                  <a:pt x="474" y="1063"/>
                  <a:pt x="444" y="1039"/>
                  <a:pt x="417" y="1021"/>
                </a:cubicBezTo>
                <a:cubicBezTo>
                  <a:pt x="385" y="1000"/>
                  <a:pt x="336" y="999"/>
                  <a:pt x="303" y="981"/>
                </a:cubicBezTo>
                <a:cubicBezTo>
                  <a:pt x="263" y="960"/>
                  <a:pt x="283" y="968"/>
                  <a:pt x="246" y="956"/>
                </a:cubicBezTo>
                <a:cubicBezTo>
                  <a:pt x="185" y="895"/>
                  <a:pt x="210" y="926"/>
                  <a:pt x="165" y="859"/>
                </a:cubicBezTo>
                <a:cubicBezTo>
                  <a:pt x="160" y="851"/>
                  <a:pt x="149" y="835"/>
                  <a:pt x="149" y="835"/>
                </a:cubicBezTo>
                <a:cubicBezTo>
                  <a:pt x="135" y="791"/>
                  <a:pt x="112" y="750"/>
                  <a:pt x="100" y="705"/>
                </a:cubicBezTo>
                <a:cubicBezTo>
                  <a:pt x="82" y="634"/>
                  <a:pt x="77" y="556"/>
                  <a:pt x="36" y="494"/>
                </a:cubicBezTo>
                <a:cubicBezTo>
                  <a:pt x="26" y="459"/>
                  <a:pt x="18" y="425"/>
                  <a:pt x="11" y="389"/>
                </a:cubicBezTo>
                <a:cubicBezTo>
                  <a:pt x="16" y="283"/>
                  <a:pt x="0" y="190"/>
                  <a:pt x="92" y="129"/>
                </a:cubicBezTo>
                <a:cubicBezTo>
                  <a:pt x="124" y="84"/>
                  <a:pt x="180" y="69"/>
                  <a:pt x="230" y="48"/>
                </a:cubicBezTo>
                <a:cubicBezTo>
                  <a:pt x="277" y="28"/>
                  <a:pt x="318" y="10"/>
                  <a:pt x="368" y="0"/>
                </a:cubicBezTo>
                <a:cubicBezTo>
                  <a:pt x="760" y="5"/>
                  <a:pt x="1145" y="18"/>
                  <a:pt x="1536" y="32"/>
                </a:cubicBezTo>
                <a:cubicBezTo>
                  <a:pt x="1668" y="58"/>
                  <a:pt x="1793" y="111"/>
                  <a:pt x="1893" y="202"/>
                </a:cubicBezTo>
                <a:cubicBezTo>
                  <a:pt x="1932" y="237"/>
                  <a:pt x="1967" y="274"/>
                  <a:pt x="2006" y="308"/>
                </a:cubicBezTo>
                <a:cubicBezTo>
                  <a:pt x="2020" y="321"/>
                  <a:pt x="2030" y="339"/>
                  <a:pt x="2047" y="348"/>
                </a:cubicBezTo>
                <a:cubicBezTo>
                  <a:pt x="2099" y="374"/>
                  <a:pt x="2145" y="402"/>
                  <a:pt x="2193" y="437"/>
                </a:cubicBezTo>
                <a:cubicBezTo>
                  <a:pt x="2222" y="458"/>
                  <a:pt x="2263" y="449"/>
                  <a:pt x="2298" y="454"/>
                </a:cubicBezTo>
                <a:cubicBezTo>
                  <a:pt x="2393" y="469"/>
                  <a:pt x="2368" y="463"/>
                  <a:pt x="2428" y="478"/>
                </a:cubicBezTo>
                <a:cubicBezTo>
                  <a:pt x="2486" y="507"/>
                  <a:pt x="2543" y="532"/>
                  <a:pt x="2606" y="551"/>
                </a:cubicBezTo>
                <a:cubicBezTo>
                  <a:pt x="2616" y="554"/>
                  <a:pt x="2662" y="569"/>
                  <a:pt x="2679" y="575"/>
                </a:cubicBezTo>
                <a:cubicBezTo>
                  <a:pt x="2695" y="580"/>
                  <a:pt x="2728" y="591"/>
                  <a:pt x="2728" y="591"/>
                </a:cubicBezTo>
                <a:cubicBezTo>
                  <a:pt x="2736" y="597"/>
                  <a:pt x="2743" y="604"/>
                  <a:pt x="2752" y="608"/>
                </a:cubicBezTo>
                <a:cubicBezTo>
                  <a:pt x="2768" y="615"/>
                  <a:pt x="2801" y="624"/>
                  <a:pt x="2801" y="624"/>
                </a:cubicBezTo>
                <a:cubicBezTo>
                  <a:pt x="2816" y="639"/>
                  <a:pt x="2836" y="648"/>
                  <a:pt x="2849" y="664"/>
                </a:cubicBezTo>
                <a:cubicBezTo>
                  <a:pt x="2854" y="671"/>
                  <a:pt x="2852" y="682"/>
                  <a:pt x="2857" y="689"/>
                </a:cubicBezTo>
                <a:cubicBezTo>
                  <a:pt x="2866" y="704"/>
                  <a:pt x="2880" y="715"/>
                  <a:pt x="2890" y="729"/>
                </a:cubicBezTo>
                <a:cubicBezTo>
                  <a:pt x="2899" y="757"/>
                  <a:pt x="2898" y="763"/>
                  <a:pt x="2898" y="74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Certificate of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Corollary: </a:t>
                </a:r>
                <a:r>
                  <a:rPr lang="en-US" altLang="en-US" sz="2200" dirty="0"/>
                  <a:t>Suppose there is a s-t cut (A,B)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indent="0">
                  <a:buNone/>
                </a:pPr>
                <a:r>
                  <a:rPr lang="en-US" altLang="en-US" sz="2200" dirty="0"/>
                  <a:t>Then, f is a maximum flow and (A,B) is a minimum cut.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5" name="Text Box 44">
            <a:extLst>
              <a:ext uri="{FF2B5EF4-FFF2-40B4-BE49-F238E27FC236}">
                <a16:creationId xmlns:a16="http://schemas.microsoft.com/office/drawing/2014/main" id="{078D5F5B-0905-4CD1-A52B-969CDE2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804580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27" name="Text Box 46">
            <a:extLst>
              <a:ext uri="{FF2B5EF4-FFF2-40B4-BE49-F238E27FC236}">
                <a16:creationId xmlns:a16="http://schemas.microsoft.com/office/drawing/2014/main" id="{B93DB8B5-36CD-43F7-94D4-B1B4754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86649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28" name="Text Box 50">
            <a:extLst>
              <a:ext uri="{FF2B5EF4-FFF2-40B4-BE49-F238E27FC236}">
                <a16:creationId xmlns:a16="http://schemas.microsoft.com/office/drawing/2014/main" id="{6E4FEE76-C4D3-45E3-BECD-FEC504A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66024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29" name="Text Box 51">
            <a:extLst>
              <a:ext uri="{FF2B5EF4-FFF2-40B4-BE49-F238E27FC236}">
                <a16:creationId xmlns:a16="http://schemas.microsoft.com/office/drawing/2014/main" id="{DA606978-E6FE-45F9-B665-BEAE8B35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99930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330" name="Text Box 53">
            <a:extLst>
              <a:ext uri="{FF2B5EF4-FFF2-40B4-BE49-F238E27FC236}">
                <a16:creationId xmlns:a16="http://schemas.microsoft.com/office/drawing/2014/main" id="{D5040BB8-B394-4BAD-98A0-DB2F5C7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915705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331" name="Text Box 55">
            <a:extLst>
              <a:ext uri="{FF2B5EF4-FFF2-40B4-BE49-F238E27FC236}">
                <a16:creationId xmlns:a16="http://schemas.microsoft.com/office/drawing/2014/main" id="{4920F43E-6785-4059-989B-E931D854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15224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728" y="2721438"/>
            <a:ext cx="3213894" cy="57812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dirty="0">
                <a:solidFill>
                  <a:srgbClr val="000000"/>
                </a:solidFill>
                <a:latin typeface="+mj-lt"/>
                <a:ea typeface="ＭＳ Ｐゴシック" charset="0"/>
              </a:rPr>
              <a:t>v(f)=28, cap(A,B)=28</a:t>
            </a:r>
          </a:p>
        </p:txBody>
      </p:sp>
      <p:sp>
        <p:nvSpPr>
          <p:cNvPr id="333" name="Text Box 111">
            <a:extLst>
              <a:ext uri="{FF2B5EF4-FFF2-40B4-BE49-F238E27FC236}">
                <a16:creationId xmlns:a16="http://schemas.microsoft.com/office/drawing/2014/main" id="{97C283A9-4721-4D07-AC51-493AF164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688942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334" name="Text Box 113">
            <a:extLst>
              <a:ext uri="{FF2B5EF4-FFF2-40B4-BE49-F238E27FC236}">
                <a16:creationId xmlns:a16="http://schemas.microsoft.com/office/drawing/2014/main" id="{76F4B629-E3FD-46B4-95BF-7EF11C05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965167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335" name="Group 115">
            <a:extLst>
              <a:ext uri="{FF2B5EF4-FFF2-40B4-BE49-F238E27FC236}">
                <a16:creationId xmlns:a16="http://schemas.microsoft.com/office/drawing/2014/main" id="{1184C4F3-A74E-465A-8CD0-0A94B8431C0B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434692"/>
            <a:ext cx="6838950" cy="3192463"/>
            <a:chOff x="742" y="2102"/>
            <a:chExt cx="4308" cy="2011"/>
          </a:xfrm>
        </p:grpSpPr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96A138DD-0D88-457B-93DB-FAD7DE355E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9A09DDEF-38BF-41FA-963B-1983DC6CE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75EFD867-718D-4835-909C-6E05ABA1B2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240BEDA5-0E12-42AE-85C1-0599FA8A3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340" name="AutoShape 10">
              <a:extLst>
                <a:ext uri="{FF2B5EF4-FFF2-40B4-BE49-F238E27FC236}">
                  <a16:creationId xmlns:a16="http://schemas.microsoft.com/office/drawing/2014/main" id="{82E3DB6B-E077-49D4-98E4-9B06F8D12C18}"/>
                </a:ext>
              </a:extLst>
            </p:cNvPr>
            <p:cNvCxnSpPr>
              <a:cxnSpLocks noChangeShapeType="1"/>
              <a:stCxn id="336" idx="7"/>
              <a:endCxn id="337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1">
              <a:extLst>
                <a:ext uri="{FF2B5EF4-FFF2-40B4-BE49-F238E27FC236}">
                  <a16:creationId xmlns:a16="http://schemas.microsoft.com/office/drawing/2014/main" id="{E87EA5C7-7F8F-4FD6-8BC0-C449432F2049}"/>
                </a:ext>
              </a:extLst>
            </p:cNvPr>
            <p:cNvCxnSpPr>
              <a:cxnSpLocks noChangeShapeType="1"/>
              <a:stCxn id="336" idx="6"/>
              <a:endCxn id="338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2">
              <a:extLst>
                <a:ext uri="{FF2B5EF4-FFF2-40B4-BE49-F238E27FC236}">
                  <a16:creationId xmlns:a16="http://schemas.microsoft.com/office/drawing/2014/main" id="{58FEAA4D-E42C-4438-AD82-C1E87E90833B}"/>
                </a:ext>
              </a:extLst>
            </p:cNvPr>
            <p:cNvCxnSpPr>
              <a:cxnSpLocks noChangeShapeType="1"/>
              <a:stCxn id="336" idx="5"/>
              <a:endCxn id="339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3">
              <a:extLst>
                <a:ext uri="{FF2B5EF4-FFF2-40B4-BE49-F238E27FC236}">
                  <a16:creationId xmlns:a16="http://schemas.microsoft.com/office/drawing/2014/main" id="{251B5254-BC7D-4852-A3E2-9F6A99E6938C}"/>
                </a:ext>
              </a:extLst>
            </p:cNvPr>
            <p:cNvCxnSpPr>
              <a:cxnSpLocks noChangeShapeType="1"/>
              <a:stCxn id="338" idx="6"/>
              <a:endCxn id="350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4">
              <a:extLst>
                <a:ext uri="{FF2B5EF4-FFF2-40B4-BE49-F238E27FC236}">
                  <a16:creationId xmlns:a16="http://schemas.microsoft.com/office/drawing/2014/main" id="{874E0BCD-DB91-4CCD-A9B6-8AD62685D6BA}"/>
                </a:ext>
              </a:extLst>
            </p:cNvPr>
            <p:cNvCxnSpPr>
              <a:cxnSpLocks noChangeShapeType="1"/>
              <a:stCxn id="338" idx="5"/>
              <a:endCxn id="351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">
              <a:extLst>
                <a:ext uri="{FF2B5EF4-FFF2-40B4-BE49-F238E27FC236}">
                  <a16:creationId xmlns:a16="http://schemas.microsoft.com/office/drawing/2014/main" id="{499A2461-EB12-41A3-9FD2-E5BC3F13FC5A}"/>
                </a:ext>
              </a:extLst>
            </p:cNvPr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6" name="AutoShape 16">
              <a:extLst>
                <a:ext uri="{FF2B5EF4-FFF2-40B4-BE49-F238E27FC236}">
                  <a16:creationId xmlns:a16="http://schemas.microsoft.com/office/drawing/2014/main" id="{35B124E1-C131-4398-862E-689A2EA26534}"/>
                </a:ext>
              </a:extLst>
            </p:cNvPr>
            <p:cNvCxnSpPr>
              <a:cxnSpLocks noChangeShapeType="1"/>
              <a:stCxn id="337" idx="6"/>
              <a:endCxn id="349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7" name="AutoShape 17">
              <a:extLst>
                <a:ext uri="{FF2B5EF4-FFF2-40B4-BE49-F238E27FC236}">
                  <a16:creationId xmlns:a16="http://schemas.microsoft.com/office/drawing/2014/main" id="{B40CD000-036D-430E-B326-0C33B05D5673}"/>
                </a:ext>
              </a:extLst>
            </p:cNvPr>
            <p:cNvCxnSpPr>
              <a:cxnSpLocks noChangeShapeType="1"/>
              <a:stCxn id="339" idx="6"/>
              <a:endCxn id="351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8" name="AutoShape 18">
              <a:extLst>
                <a:ext uri="{FF2B5EF4-FFF2-40B4-BE49-F238E27FC236}">
                  <a16:creationId xmlns:a16="http://schemas.microsoft.com/office/drawing/2014/main" id="{B589CDC7-F2AE-497E-842F-6DBF77704CFF}"/>
                </a:ext>
              </a:extLst>
            </p:cNvPr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9" name="Oval 19">
              <a:extLst>
                <a:ext uri="{FF2B5EF4-FFF2-40B4-BE49-F238E27FC236}">
                  <a16:creationId xmlns:a16="http://schemas.microsoft.com/office/drawing/2014/main" id="{3C0E2F76-EF54-42E1-ACB1-C5E35CD641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350" name="Oval 20">
              <a:extLst>
                <a:ext uri="{FF2B5EF4-FFF2-40B4-BE49-F238E27FC236}">
                  <a16:creationId xmlns:a16="http://schemas.microsoft.com/office/drawing/2014/main" id="{F92E224F-98F4-4FB3-8944-874EECB1C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351" name="Oval 21">
              <a:extLst>
                <a:ext uri="{FF2B5EF4-FFF2-40B4-BE49-F238E27FC236}">
                  <a16:creationId xmlns:a16="http://schemas.microsoft.com/office/drawing/2014/main" id="{7C4B0742-87B3-49D7-916A-170E430464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352" name="AutoShape 22">
              <a:extLst>
                <a:ext uri="{FF2B5EF4-FFF2-40B4-BE49-F238E27FC236}">
                  <a16:creationId xmlns:a16="http://schemas.microsoft.com/office/drawing/2014/main" id="{BF93C899-475A-4B42-8406-38593484E298}"/>
                </a:ext>
              </a:extLst>
            </p:cNvPr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3" name="AutoShape 23">
              <a:extLst>
                <a:ext uri="{FF2B5EF4-FFF2-40B4-BE49-F238E27FC236}">
                  <a16:creationId xmlns:a16="http://schemas.microsoft.com/office/drawing/2014/main" id="{51822922-D129-4FD2-9F2F-44029773E17A}"/>
                </a:ext>
              </a:extLst>
            </p:cNvPr>
            <p:cNvCxnSpPr>
              <a:cxnSpLocks noChangeShapeType="1"/>
              <a:stCxn id="349" idx="4"/>
              <a:endCxn id="350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4" name="AutoShape 24">
              <a:extLst>
                <a:ext uri="{FF2B5EF4-FFF2-40B4-BE49-F238E27FC236}">
                  <a16:creationId xmlns:a16="http://schemas.microsoft.com/office/drawing/2014/main" id="{F8E021D3-D963-474D-BDF1-35B0196E3CAE}"/>
                </a:ext>
              </a:extLst>
            </p:cNvPr>
            <p:cNvCxnSpPr>
              <a:cxnSpLocks noChangeShapeType="1"/>
              <a:stCxn id="337" idx="5"/>
              <a:endCxn id="350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5" name="Oval 25">
              <a:extLst>
                <a:ext uri="{FF2B5EF4-FFF2-40B4-BE49-F238E27FC236}">
                  <a16:creationId xmlns:a16="http://schemas.microsoft.com/office/drawing/2014/main" id="{B2FB8F6F-AE17-442E-9427-093AE2FB72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356" name="AutoShape 26">
              <a:extLst>
                <a:ext uri="{FF2B5EF4-FFF2-40B4-BE49-F238E27FC236}">
                  <a16:creationId xmlns:a16="http://schemas.microsoft.com/office/drawing/2014/main" id="{959AA65A-4BF1-4760-9743-82F16E9AD486}"/>
                </a:ext>
              </a:extLst>
            </p:cNvPr>
            <p:cNvCxnSpPr>
              <a:cxnSpLocks noChangeShapeType="1"/>
              <a:stCxn id="349" idx="6"/>
              <a:endCxn id="355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27">
              <a:extLst>
                <a:ext uri="{FF2B5EF4-FFF2-40B4-BE49-F238E27FC236}">
                  <a16:creationId xmlns:a16="http://schemas.microsoft.com/office/drawing/2014/main" id="{B58ECA60-24EE-4772-A83B-2222979BC2E4}"/>
                </a:ext>
              </a:extLst>
            </p:cNvPr>
            <p:cNvCxnSpPr>
              <a:cxnSpLocks noChangeShapeType="1"/>
              <a:stCxn id="350" idx="6"/>
              <a:endCxn id="355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28">
              <a:extLst>
                <a:ext uri="{FF2B5EF4-FFF2-40B4-BE49-F238E27FC236}">
                  <a16:creationId xmlns:a16="http://schemas.microsoft.com/office/drawing/2014/main" id="{E41ADD7A-D837-46F0-871D-3671C34C70FD}"/>
                </a:ext>
              </a:extLst>
            </p:cNvPr>
            <p:cNvCxnSpPr>
              <a:cxnSpLocks noChangeShapeType="1"/>
              <a:stCxn id="351" idx="7"/>
              <a:endCxn id="355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9" name="Text Box 29">
              <a:extLst>
                <a:ext uri="{FF2B5EF4-FFF2-40B4-BE49-F238E27FC236}">
                  <a16:creationId xmlns:a16="http://schemas.microsoft.com/office/drawing/2014/main" id="{AA28AB82-E1A8-49EC-A6CE-AE2F438B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0" name="Text Box 30">
              <a:extLst>
                <a:ext uri="{FF2B5EF4-FFF2-40B4-BE49-F238E27FC236}">
                  <a16:creationId xmlns:a16="http://schemas.microsoft.com/office/drawing/2014/main" id="{E15FE019-EA18-4E05-BA11-FE151FB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361" name="Text Box 31">
              <a:extLst>
                <a:ext uri="{FF2B5EF4-FFF2-40B4-BE49-F238E27FC236}">
                  <a16:creationId xmlns:a16="http://schemas.microsoft.com/office/drawing/2014/main" id="{F60E29D3-3898-46A6-839D-51EEE19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362" name="Text Box 32">
              <a:extLst>
                <a:ext uri="{FF2B5EF4-FFF2-40B4-BE49-F238E27FC236}">
                  <a16:creationId xmlns:a16="http://schemas.microsoft.com/office/drawing/2014/main" id="{436F4DA6-987E-4A93-B8AA-B8C9880C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D5B98F16-8418-49D4-B0A3-E5B14981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64" name="Text Box 34">
              <a:extLst>
                <a:ext uri="{FF2B5EF4-FFF2-40B4-BE49-F238E27FC236}">
                  <a16:creationId xmlns:a16="http://schemas.microsoft.com/office/drawing/2014/main" id="{97A77167-D259-462E-B4F7-712A9A5FC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365" name="Text Box 35">
              <a:extLst>
                <a:ext uri="{FF2B5EF4-FFF2-40B4-BE49-F238E27FC236}">
                  <a16:creationId xmlns:a16="http://schemas.microsoft.com/office/drawing/2014/main" id="{90CCEF3D-15C4-428B-B7DC-7324D222D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6" name="Text Box 36">
              <a:extLst>
                <a:ext uri="{FF2B5EF4-FFF2-40B4-BE49-F238E27FC236}">
                  <a16:creationId xmlns:a16="http://schemas.microsoft.com/office/drawing/2014/main" id="{DA9212BA-83CA-4BD8-A883-DA3508F3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367" name="Text Box 37">
              <a:extLst>
                <a:ext uri="{FF2B5EF4-FFF2-40B4-BE49-F238E27FC236}">
                  <a16:creationId xmlns:a16="http://schemas.microsoft.com/office/drawing/2014/main" id="{05E2C6A9-C638-4EA9-83A6-E06A4C29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368" name="Text Box 38">
              <a:extLst>
                <a:ext uri="{FF2B5EF4-FFF2-40B4-BE49-F238E27FC236}">
                  <a16:creationId xmlns:a16="http://schemas.microsoft.com/office/drawing/2014/main" id="{FFF09C0E-1D80-488B-A7C8-BBE7FED9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69" name="Text Box 39">
              <a:extLst>
                <a:ext uri="{FF2B5EF4-FFF2-40B4-BE49-F238E27FC236}">
                  <a16:creationId xmlns:a16="http://schemas.microsoft.com/office/drawing/2014/main" id="{6702247E-D09D-4535-A66D-9FEF80A5D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70" name="Text Box 40">
              <a:extLst>
                <a:ext uri="{FF2B5EF4-FFF2-40B4-BE49-F238E27FC236}">
                  <a16:creationId xmlns:a16="http://schemas.microsoft.com/office/drawing/2014/main" id="{5169C488-6638-4CC3-AA73-A5F7A9BA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71" name="Text Box 41">
              <a:extLst>
                <a:ext uri="{FF2B5EF4-FFF2-40B4-BE49-F238E27FC236}">
                  <a16:creationId xmlns:a16="http://schemas.microsoft.com/office/drawing/2014/main" id="{56A4A683-EE59-4BB8-B5D1-5B2D2491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72" name="Text Box 42">
              <a:extLst>
                <a:ext uri="{FF2B5EF4-FFF2-40B4-BE49-F238E27FC236}">
                  <a16:creationId xmlns:a16="http://schemas.microsoft.com/office/drawing/2014/main" id="{1E426F8B-0678-4877-A1AC-560859FC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3" name="Text Box 43">
              <a:extLst>
                <a:ext uri="{FF2B5EF4-FFF2-40B4-BE49-F238E27FC236}">
                  <a16:creationId xmlns:a16="http://schemas.microsoft.com/office/drawing/2014/main" id="{49C7E90F-D1A8-459E-89F0-B44F395E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4" name="Line 112">
              <a:extLst>
                <a:ext uri="{FF2B5EF4-FFF2-40B4-BE49-F238E27FC236}">
                  <a16:creationId xmlns:a16="http://schemas.microsoft.com/office/drawing/2014/main" id="{A91E8CC5-8ED5-4D9B-93F7-2324BCD4B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5" name="Line 114">
              <a:extLst>
                <a:ext uri="{FF2B5EF4-FFF2-40B4-BE49-F238E27FC236}">
                  <a16:creationId xmlns:a16="http://schemas.microsoft.com/office/drawing/2014/main" id="{5DC129B7-5EE5-4558-8124-6830F390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76" name="Text Box 117">
            <a:extLst>
              <a:ext uri="{FF2B5EF4-FFF2-40B4-BE49-F238E27FC236}">
                <a16:creationId xmlns:a16="http://schemas.microsoft.com/office/drawing/2014/main" id="{781449BC-9AA1-4F56-BDE4-93CAF997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212567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77" name="Text Box 47">
            <a:extLst>
              <a:ext uri="{FF2B5EF4-FFF2-40B4-BE49-F238E27FC236}">
                <a16:creationId xmlns:a16="http://schemas.microsoft.com/office/drawing/2014/main" id="{73AC3C59-E1F3-41A0-8B1C-A7B54B3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6020994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  <p:sp>
        <p:nvSpPr>
          <p:cNvPr id="378" name="Text Box 48">
            <a:extLst>
              <a:ext uri="{FF2B5EF4-FFF2-40B4-BE49-F238E27FC236}">
                <a16:creationId xmlns:a16="http://schemas.microsoft.com/office/drawing/2014/main" id="{9F6BD5B7-25A0-4922-9B63-19BD7CE1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406245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79" name="Text Box 57">
            <a:extLst>
              <a:ext uri="{FF2B5EF4-FFF2-40B4-BE49-F238E27FC236}">
                <a16:creationId xmlns:a16="http://schemas.microsoft.com/office/drawing/2014/main" id="{E73BC7B1-8F38-4DAB-9646-C1E87A50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637971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0" name="Text Box 49">
            <a:extLst>
              <a:ext uri="{FF2B5EF4-FFF2-40B4-BE49-F238E27FC236}">
                <a16:creationId xmlns:a16="http://schemas.microsoft.com/office/drawing/2014/main" id="{95603A14-F3F3-465C-9BA5-AB908843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434943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81" name="Text Box 52">
            <a:extLst>
              <a:ext uri="{FF2B5EF4-FFF2-40B4-BE49-F238E27FC236}">
                <a16:creationId xmlns:a16="http://schemas.microsoft.com/office/drawing/2014/main" id="{8863CBB6-A819-48FE-950E-88811174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680881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82" name="Text Box 56">
            <a:extLst>
              <a:ext uri="{FF2B5EF4-FFF2-40B4-BE49-F238E27FC236}">
                <a16:creationId xmlns:a16="http://schemas.microsoft.com/office/drawing/2014/main" id="{574B6B9C-D81A-4D9C-A73F-8E075350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59064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3" name="Text Box 59">
            <a:extLst>
              <a:ext uri="{FF2B5EF4-FFF2-40B4-BE49-F238E27FC236}">
                <a16:creationId xmlns:a16="http://schemas.microsoft.com/office/drawing/2014/main" id="{49831A33-8FD6-4A83-B2D4-FF908AC7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141381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272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 for Max Flow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Start with f(e) = 0 for all edge e </a:t>
            </a: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  <a:sym typeface="Symbol" charset="0"/>
              </a:rPr>
              <a:t></a:t>
            </a: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 E.</a:t>
            </a:r>
          </a:p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Find an s-t path P where each edge has f(e) &lt; c(e).</a:t>
            </a:r>
          </a:p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Augment flow along path P.</a:t>
            </a:r>
          </a:p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Repeat until you get stuck.</a:t>
            </a:r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Oval 4">
            <a:extLst>
              <a:ext uri="{FF2B5EF4-FFF2-40B4-BE49-F238E27FC236}">
                <a16:creationId xmlns:a16="http://schemas.microsoft.com/office/drawing/2014/main" id="{7B4DE787-B631-4529-973B-55591C3EF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5049" y="4511265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88" name="Oval 5">
            <a:extLst>
              <a:ext uri="{FF2B5EF4-FFF2-40B4-BE49-F238E27FC236}">
                <a16:creationId xmlns:a16="http://schemas.microsoft.com/office/drawing/2014/main" id="{D708F5A1-28C0-403E-8301-1503F49C2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1174" y="2938053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89" name="Oval 6">
            <a:extLst>
              <a:ext uri="{FF2B5EF4-FFF2-40B4-BE49-F238E27FC236}">
                <a16:creationId xmlns:a16="http://schemas.microsoft.com/office/drawing/2014/main" id="{50CC0CC5-6FA6-47AD-A2F3-C6D20286E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1174" y="6086065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cxnSp>
        <p:nvCxnSpPr>
          <p:cNvPr id="90" name="AutoShape 7">
            <a:extLst>
              <a:ext uri="{FF2B5EF4-FFF2-40B4-BE49-F238E27FC236}">
                <a16:creationId xmlns:a16="http://schemas.microsoft.com/office/drawing/2014/main" id="{A60B4D8B-01D0-4C9B-A66A-279077FA8F0C}"/>
              </a:ext>
            </a:extLst>
          </p:cNvPr>
          <p:cNvCxnSpPr>
            <a:cxnSpLocks noChangeShapeType="1"/>
            <a:stCxn id="87" idx="7"/>
            <a:endCxn id="88" idx="3"/>
          </p:cNvCxnSpPr>
          <p:nvPr/>
        </p:nvCxnSpPr>
        <p:spPr bwMode="auto">
          <a:xfrm flipV="1">
            <a:off x="2629362" y="3153953"/>
            <a:ext cx="1838325" cy="139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AutoShape 8">
            <a:extLst>
              <a:ext uri="{FF2B5EF4-FFF2-40B4-BE49-F238E27FC236}">
                <a16:creationId xmlns:a16="http://schemas.microsoft.com/office/drawing/2014/main" id="{D64C6D8F-801E-4D75-AE2D-C7A52A0A8999}"/>
              </a:ext>
            </a:extLst>
          </p:cNvPr>
          <p:cNvCxnSpPr>
            <a:cxnSpLocks noChangeShapeType="1"/>
            <a:stCxn id="87" idx="5"/>
            <a:endCxn id="89" idx="2"/>
          </p:cNvCxnSpPr>
          <p:nvPr/>
        </p:nvCxnSpPr>
        <p:spPr bwMode="auto">
          <a:xfrm>
            <a:off x="2629362" y="4725578"/>
            <a:ext cx="1801812" cy="148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AutoShape 9">
            <a:extLst>
              <a:ext uri="{FF2B5EF4-FFF2-40B4-BE49-F238E27FC236}">
                <a16:creationId xmlns:a16="http://schemas.microsoft.com/office/drawing/2014/main" id="{98182DAB-5B19-4494-9FEC-E2328E856B4A}"/>
              </a:ext>
            </a:extLst>
          </p:cNvPr>
          <p:cNvCxnSpPr>
            <a:cxnSpLocks noChangeShapeType="1"/>
            <a:stCxn id="89" idx="6"/>
            <a:endCxn id="94" idx="3"/>
          </p:cNvCxnSpPr>
          <p:nvPr/>
        </p:nvCxnSpPr>
        <p:spPr bwMode="auto">
          <a:xfrm flipV="1">
            <a:off x="4681999" y="4719228"/>
            <a:ext cx="1785938" cy="1492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4E856EA6-C524-4B2D-BD86-DE3BBE3F3FE1}"/>
              </a:ext>
            </a:extLst>
          </p:cNvPr>
          <p:cNvCxnSpPr>
            <a:cxnSpLocks noChangeShapeType="1"/>
            <a:stCxn id="88" idx="4"/>
            <a:endCxn id="89" idx="0"/>
          </p:cNvCxnSpPr>
          <p:nvPr/>
        </p:nvCxnSpPr>
        <p:spPr bwMode="auto">
          <a:xfrm>
            <a:off x="4556587" y="3190465"/>
            <a:ext cx="0" cy="289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4" name="Oval 11">
            <a:extLst>
              <a:ext uri="{FF2B5EF4-FFF2-40B4-BE49-F238E27FC236}">
                <a16:creationId xmlns:a16="http://schemas.microsoft.com/office/drawing/2014/main" id="{F561E372-0E8C-4A1D-A576-F7EDD3B607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1424" y="4504915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5" name="AutoShape 12">
            <a:extLst>
              <a:ext uri="{FF2B5EF4-FFF2-40B4-BE49-F238E27FC236}">
                <a16:creationId xmlns:a16="http://schemas.microsoft.com/office/drawing/2014/main" id="{9B1E9C6D-A506-4A82-97C3-FDFCF47DBECC}"/>
              </a:ext>
            </a:extLst>
          </p:cNvPr>
          <p:cNvCxnSpPr>
            <a:cxnSpLocks noChangeShapeType="1"/>
            <a:stCxn id="88" idx="5"/>
            <a:endCxn id="94" idx="1"/>
          </p:cNvCxnSpPr>
          <p:nvPr/>
        </p:nvCxnSpPr>
        <p:spPr bwMode="auto">
          <a:xfrm>
            <a:off x="4645487" y="3153953"/>
            <a:ext cx="1822450" cy="1387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6" name="Text Box 14">
            <a:extLst>
              <a:ext uri="{FF2B5EF4-FFF2-40B4-BE49-F238E27FC236}">
                <a16:creationId xmlns:a16="http://schemas.microsoft.com/office/drawing/2014/main" id="{CE5D2516-2EFD-4DA5-A64C-DB05918C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64" y="3723865"/>
            <a:ext cx="31995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97" name="Text Box 15">
            <a:extLst>
              <a:ext uri="{FF2B5EF4-FFF2-40B4-BE49-F238E27FC236}">
                <a16:creationId xmlns:a16="http://schemas.microsoft.com/office/drawing/2014/main" id="{C7FFD49C-D589-4D4F-9BFC-5F7FD0C2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64" y="5400265"/>
            <a:ext cx="31995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98" name="Text Box 16">
            <a:extLst>
              <a:ext uri="{FF2B5EF4-FFF2-40B4-BE49-F238E27FC236}">
                <a16:creationId xmlns:a16="http://schemas.microsoft.com/office/drawing/2014/main" id="{0FEB43D2-F874-4CB5-9BA7-92F300798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088" y="3414303"/>
            <a:ext cx="20614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99" name="Text Box 17">
            <a:extLst>
              <a:ext uri="{FF2B5EF4-FFF2-40B4-BE49-F238E27FC236}">
                <a16:creationId xmlns:a16="http://schemas.microsoft.com/office/drawing/2014/main" id="{686C7F1E-FB8D-4DC6-AF2B-60ED8965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401" y="3414303"/>
            <a:ext cx="20614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00" name="Text Box 18">
            <a:extLst>
              <a:ext uri="{FF2B5EF4-FFF2-40B4-BE49-F238E27FC236}">
                <a16:creationId xmlns:a16="http://schemas.microsoft.com/office/drawing/2014/main" id="{703F3498-52A5-4EF8-B04D-EFB8FB48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851" y="5709828"/>
            <a:ext cx="20614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01" name="Text Box 19">
            <a:extLst>
              <a:ext uri="{FF2B5EF4-FFF2-40B4-BE49-F238E27FC236}">
                <a16:creationId xmlns:a16="http://schemas.microsoft.com/office/drawing/2014/main" id="{30766070-C127-43EF-AE09-58B61A1C2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763" y="5709828"/>
            <a:ext cx="20614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02" name="Text Box 20">
            <a:extLst>
              <a:ext uri="{FF2B5EF4-FFF2-40B4-BE49-F238E27FC236}">
                <a16:creationId xmlns:a16="http://schemas.microsoft.com/office/drawing/2014/main" id="{46F1FAE5-5A36-441D-86A8-4C2FE281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38" y="4490628"/>
            <a:ext cx="20614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cxnSp>
        <p:nvCxnSpPr>
          <p:cNvPr id="103" name="AutoShape 21">
            <a:extLst>
              <a:ext uri="{FF2B5EF4-FFF2-40B4-BE49-F238E27FC236}">
                <a16:creationId xmlns:a16="http://schemas.microsoft.com/office/drawing/2014/main" id="{ACA703A1-908F-41A0-A485-65416019A7A3}"/>
              </a:ext>
            </a:extLst>
          </p:cNvPr>
          <p:cNvCxnSpPr>
            <a:cxnSpLocks noChangeShapeType="1"/>
            <a:stCxn id="87" idx="7"/>
            <a:endCxn id="88" idx="3"/>
          </p:cNvCxnSpPr>
          <p:nvPr/>
        </p:nvCxnSpPr>
        <p:spPr bwMode="auto">
          <a:xfrm flipV="1">
            <a:off x="2629362" y="3153953"/>
            <a:ext cx="1838325" cy="1393825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2">
            <a:extLst>
              <a:ext uri="{FF2B5EF4-FFF2-40B4-BE49-F238E27FC236}">
                <a16:creationId xmlns:a16="http://schemas.microsoft.com/office/drawing/2014/main" id="{0F770A2F-66BA-424F-BF6E-D180828EA5B7}"/>
              </a:ext>
            </a:extLst>
          </p:cNvPr>
          <p:cNvCxnSpPr>
            <a:cxnSpLocks noChangeShapeType="1"/>
            <a:stCxn id="89" idx="6"/>
            <a:endCxn id="94" idx="3"/>
          </p:cNvCxnSpPr>
          <p:nvPr/>
        </p:nvCxnSpPr>
        <p:spPr bwMode="auto">
          <a:xfrm flipV="1">
            <a:off x="4681999" y="4719228"/>
            <a:ext cx="1785938" cy="149225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3">
            <a:extLst>
              <a:ext uri="{FF2B5EF4-FFF2-40B4-BE49-F238E27FC236}">
                <a16:creationId xmlns:a16="http://schemas.microsoft.com/office/drawing/2014/main" id="{7096544B-A211-4F5F-A417-A236A2422F73}"/>
              </a:ext>
            </a:extLst>
          </p:cNvPr>
          <p:cNvCxnSpPr>
            <a:cxnSpLocks noChangeShapeType="1"/>
            <a:stCxn id="88" idx="4"/>
            <a:endCxn id="89" idx="0"/>
          </p:cNvCxnSpPr>
          <p:nvPr/>
        </p:nvCxnSpPr>
        <p:spPr bwMode="auto">
          <a:xfrm>
            <a:off x="4556587" y="3190465"/>
            <a:ext cx="0" cy="289560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6" name="Text Box 24">
            <a:extLst>
              <a:ext uri="{FF2B5EF4-FFF2-40B4-BE49-F238E27FC236}">
                <a16:creationId xmlns:a16="http://schemas.microsoft.com/office/drawing/2014/main" id="{CECFAC08-9C0B-4D18-B74E-2A6FC233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51" y="3723865"/>
            <a:ext cx="31995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07" name="Text Box 25">
            <a:extLst>
              <a:ext uri="{FF2B5EF4-FFF2-40B4-BE49-F238E27FC236}">
                <a16:creationId xmlns:a16="http://schemas.microsoft.com/office/drawing/2014/main" id="{E6626018-A66F-4453-A50C-FD24B685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76" y="5400265"/>
            <a:ext cx="31995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08" name="Text Box 26">
            <a:extLst>
              <a:ext uri="{FF2B5EF4-FFF2-40B4-BE49-F238E27FC236}">
                <a16:creationId xmlns:a16="http://schemas.microsoft.com/office/drawing/2014/main" id="{A6E7AF39-C649-4232-9792-5CDD35C0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51" y="4490628"/>
            <a:ext cx="319959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646C63-D012-475B-B540-308169EBCE93}"/>
              </a:ext>
            </a:extLst>
          </p:cNvPr>
          <p:cNvGrpSpPr/>
          <p:nvPr/>
        </p:nvGrpSpPr>
        <p:grpSpPr>
          <a:xfrm>
            <a:off x="3405649" y="3427770"/>
            <a:ext cx="2307534" cy="2548553"/>
            <a:chOff x="3405649" y="3427770"/>
            <a:chExt cx="2307534" cy="2548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32DE24-503C-4846-B5D4-B42A4D628E47}"/>
                </a:ext>
              </a:extLst>
            </p:cNvPr>
            <p:cNvGrpSpPr/>
            <p:nvPr/>
          </p:nvGrpSpPr>
          <p:grpSpPr>
            <a:xfrm>
              <a:off x="3405649" y="3427770"/>
              <a:ext cx="276430" cy="193266"/>
              <a:chOff x="3405649" y="3427770"/>
              <a:chExt cx="276430" cy="19326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D8EFB24-F5B3-44B8-A1AC-B5F9F4FA44F5}"/>
                  </a:ext>
                </a:extLst>
              </p:cNvPr>
              <p:cNvCxnSpPr>
                <a:endCxn id="98" idx="3"/>
              </p:cNvCxnSpPr>
              <p:nvPr/>
            </p:nvCxnSpPr>
            <p:spPr bwMode="auto">
              <a:xfrm>
                <a:off x="3405649" y="3429000"/>
                <a:ext cx="266586" cy="15458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741A22A-F974-4BA9-802C-BDA3D4D5BC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424905" y="3427770"/>
                <a:ext cx="257174" cy="19326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3EF2F20-1C35-4E0A-A123-A5396F42A940}"/>
                </a:ext>
              </a:extLst>
            </p:cNvPr>
            <p:cNvGrpSpPr/>
            <p:nvPr/>
          </p:nvGrpSpPr>
          <p:grpSpPr>
            <a:xfrm>
              <a:off x="4680207" y="4532542"/>
              <a:ext cx="276430" cy="193266"/>
              <a:chOff x="3405649" y="3427770"/>
              <a:chExt cx="276430" cy="193266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F55DF58-72D1-4ADC-BD46-F57D41BB7459}"/>
                  </a:ext>
                </a:extLst>
              </p:cNvPr>
              <p:cNvCxnSpPr/>
              <p:nvPr/>
            </p:nvCxnSpPr>
            <p:spPr bwMode="auto">
              <a:xfrm>
                <a:off x="3405649" y="3429000"/>
                <a:ext cx="263525" cy="15516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D72C761-3058-4116-8A9C-8ACD0EBED1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424905" y="3427770"/>
                <a:ext cx="257174" cy="19326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2B375A1-118E-4E1B-A3C0-E499CA4E0111}"/>
                </a:ext>
              </a:extLst>
            </p:cNvPr>
            <p:cNvGrpSpPr/>
            <p:nvPr/>
          </p:nvGrpSpPr>
          <p:grpSpPr>
            <a:xfrm>
              <a:off x="5436753" y="5783057"/>
              <a:ext cx="276430" cy="193266"/>
              <a:chOff x="3405649" y="3427770"/>
              <a:chExt cx="276430" cy="193266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3BF33DB-F133-42B6-B54B-1DE9568E7149}"/>
                  </a:ext>
                </a:extLst>
              </p:cNvPr>
              <p:cNvCxnSpPr/>
              <p:nvPr/>
            </p:nvCxnSpPr>
            <p:spPr bwMode="auto">
              <a:xfrm>
                <a:off x="3405649" y="3429000"/>
                <a:ext cx="263525" cy="15516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E386042-A1A5-47C9-8F2B-DB9C4E46C2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424905" y="3427770"/>
                <a:ext cx="257174" cy="19326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9431C3-A466-4A5C-B6B7-8363915F12EA}"/>
              </a:ext>
            </a:extLst>
          </p:cNvPr>
          <p:cNvGrpSpPr/>
          <p:nvPr/>
        </p:nvGrpSpPr>
        <p:grpSpPr>
          <a:xfrm>
            <a:off x="2950076" y="3306528"/>
            <a:ext cx="2854965" cy="3078115"/>
            <a:chOff x="2950076" y="3306528"/>
            <a:chExt cx="2854965" cy="30781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86C6FA-3851-4AA6-919D-B06F57E48D12}"/>
                </a:ext>
              </a:extLst>
            </p:cNvPr>
            <p:cNvSpPr txBox="1"/>
            <p:nvPr/>
          </p:nvSpPr>
          <p:spPr>
            <a:xfrm>
              <a:off x="2950076" y="330652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20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725C423-7E19-4856-9CE2-2197BC5A64D3}"/>
                </a:ext>
              </a:extLst>
            </p:cNvPr>
            <p:cNvSpPr txBox="1"/>
            <p:nvPr/>
          </p:nvSpPr>
          <p:spPr>
            <a:xfrm>
              <a:off x="4923902" y="444706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20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F0D80F8-C61A-4CBF-A24E-BAEC179CF18B}"/>
                </a:ext>
              </a:extLst>
            </p:cNvPr>
            <p:cNvSpPr txBox="1"/>
            <p:nvPr/>
          </p:nvSpPr>
          <p:spPr>
            <a:xfrm>
              <a:off x="5363895" y="601531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20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3000" y="1545120"/>
              <a:ext cx="6941880" cy="3097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520" y="1530720"/>
                <a:ext cx="6968880" cy="31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 for Max Flow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Start with f(e) = 0 for all edge e </a:t>
            </a: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  <a:sym typeface="Symbol" charset="0"/>
              </a:rPr>
              <a:t></a:t>
            </a: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 E.</a:t>
            </a:r>
          </a:p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Find an s-t path P where each edge has f(e) &lt; c(e).</a:t>
            </a:r>
          </a:p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Augment flow along path P.</a:t>
            </a:r>
          </a:p>
          <a:p>
            <a:pPr marL="400050" lvl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Repeat until you get </a:t>
            </a:r>
            <a:r>
              <a:rPr kumimoji="1" lang="en-US" sz="2200" dirty="0">
                <a:solidFill>
                  <a:srgbClr val="FF0000"/>
                </a:solidFill>
                <a:latin typeface="+mj-lt"/>
                <a:ea typeface="ＭＳ Ｐゴシック"/>
              </a:rPr>
              <a:t>stuck</a:t>
            </a:r>
            <a:r>
              <a:rPr kumimoji="1" lang="en-US" sz="2200" dirty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21E7FFCC-A52B-40CB-82BF-58F4F567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6115050"/>
            <a:ext cx="1674813" cy="42862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37160" tIns="91440" rIns="137160" bIns="91440"/>
          <a:lstStyle/>
          <a:p>
            <a:pPr algn="l">
              <a:spcBef>
                <a:spcPct val="50000"/>
              </a:spcBef>
              <a:defRPr/>
            </a:pPr>
            <a:r>
              <a:rPr kumimoji="1" lang="en-US" sz="1800" dirty="0">
                <a:solidFill>
                  <a:srgbClr val="000000"/>
                </a:solidFill>
                <a:latin typeface="+mj-lt"/>
                <a:ea typeface="ＭＳ Ｐゴシック" charset="0"/>
              </a:rPr>
              <a:t>Greedy = 20</a:t>
            </a:r>
          </a:p>
        </p:txBody>
      </p:sp>
      <p:sp>
        <p:nvSpPr>
          <p:cNvPr id="86" name="Oval 4">
            <a:extLst>
              <a:ext uri="{FF2B5EF4-FFF2-40B4-BE49-F238E27FC236}">
                <a16:creationId xmlns:a16="http://schemas.microsoft.com/office/drawing/2014/main" id="{D00549AB-0EA3-481D-8451-612A42A8E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313" y="4779963"/>
            <a:ext cx="211137" cy="2095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09" name="Oval 5">
            <a:extLst>
              <a:ext uri="{FF2B5EF4-FFF2-40B4-BE49-F238E27FC236}">
                <a16:creationId xmlns:a16="http://schemas.microsoft.com/office/drawing/2014/main" id="{923B9943-9D45-4469-B1C5-6511B98648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4588" y="3459163"/>
            <a:ext cx="211137" cy="2111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110" name="Oval 6">
            <a:extLst>
              <a:ext uri="{FF2B5EF4-FFF2-40B4-BE49-F238E27FC236}">
                <a16:creationId xmlns:a16="http://schemas.microsoft.com/office/drawing/2014/main" id="{ED055FC9-7372-45D6-8262-0A37B54B4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4588" y="6100763"/>
            <a:ext cx="211137" cy="2111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cxnSp>
        <p:nvCxnSpPr>
          <p:cNvPr id="112" name="AutoShape 7">
            <a:extLst>
              <a:ext uri="{FF2B5EF4-FFF2-40B4-BE49-F238E27FC236}">
                <a16:creationId xmlns:a16="http://schemas.microsoft.com/office/drawing/2014/main" id="{65D75F51-B893-4DF4-AA6E-C5F78504C330}"/>
              </a:ext>
            </a:extLst>
          </p:cNvPr>
          <p:cNvCxnSpPr>
            <a:cxnSpLocks noChangeShapeType="1"/>
            <a:stCxn id="86" idx="7"/>
            <a:endCxn id="109" idx="3"/>
          </p:cNvCxnSpPr>
          <p:nvPr/>
        </p:nvCxnSpPr>
        <p:spPr bwMode="auto">
          <a:xfrm flipV="1">
            <a:off x="901700" y="3640138"/>
            <a:ext cx="1543050" cy="1169987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3" name="AutoShape 8">
            <a:extLst>
              <a:ext uri="{FF2B5EF4-FFF2-40B4-BE49-F238E27FC236}">
                <a16:creationId xmlns:a16="http://schemas.microsoft.com/office/drawing/2014/main" id="{556A46CC-5873-4757-B26F-CE27FD9E26DA}"/>
              </a:ext>
            </a:extLst>
          </p:cNvPr>
          <p:cNvCxnSpPr>
            <a:cxnSpLocks noChangeShapeType="1"/>
            <a:stCxn id="86" idx="5"/>
            <a:endCxn id="110" idx="2"/>
          </p:cNvCxnSpPr>
          <p:nvPr/>
        </p:nvCxnSpPr>
        <p:spPr bwMode="auto">
          <a:xfrm>
            <a:off x="901700" y="4959350"/>
            <a:ext cx="1512888" cy="1247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4" name="AutoShape 9">
            <a:extLst>
              <a:ext uri="{FF2B5EF4-FFF2-40B4-BE49-F238E27FC236}">
                <a16:creationId xmlns:a16="http://schemas.microsoft.com/office/drawing/2014/main" id="{57D94A42-B33B-4E5B-A61C-EED2F1EFC0C9}"/>
              </a:ext>
            </a:extLst>
          </p:cNvPr>
          <p:cNvCxnSpPr>
            <a:cxnSpLocks noChangeShapeType="1"/>
            <a:stCxn id="110" idx="6"/>
            <a:endCxn id="116" idx="3"/>
          </p:cNvCxnSpPr>
          <p:nvPr/>
        </p:nvCxnSpPr>
        <p:spPr bwMode="auto">
          <a:xfrm flipV="1">
            <a:off x="2625725" y="4954588"/>
            <a:ext cx="1498600" cy="1252537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5" name="AutoShape 10">
            <a:extLst>
              <a:ext uri="{FF2B5EF4-FFF2-40B4-BE49-F238E27FC236}">
                <a16:creationId xmlns:a16="http://schemas.microsoft.com/office/drawing/2014/main" id="{31A28EA0-B906-4D12-B21A-6C1AD6D24D18}"/>
              </a:ext>
            </a:extLst>
          </p:cNvPr>
          <p:cNvCxnSpPr>
            <a:cxnSpLocks noChangeShapeType="1"/>
            <a:stCxn id="109" idx="4"/>
            <a:endCxn id="110" idx="0"/>
          </p:cNvCxnSpPr>
          <p:nvPr/>
        </p:nvCxnSpPr>
        <p:spPr bwMode="auto">
          <a:xfrm>
            <a:off x="2519363" y="3670300"/>
            <a:ext cx="0" cy="2430463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6" name="Oval 11">
            <a:extLst>
              <a:ext uri="{FF2B5EF4-FFF2-40B4-BE49-F238E27FC236}">
                <a16:creationId xmlns:a16="http://schemas.microsoft.com/office/drawing/2014/main" id="{480A220A-BEED-4059-B1AF-F154F7CC5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2575" y="4773613"/>
            <a:ext cx="211138" cy="2111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23" name="AutoShape 12">
            <a:extLst>
              <a:ext uri="{FF2B5EF4-FFF2-40B4-BE49-F238E27FC236}">
                <a16:creationId xmlns:a16="http://schemas.microsoft.com/office/drawing/2014/main" id="{6BF413A0-12DC-4D1F-80E0-A9B67A9DA691}"/>
              </a:ext>
            </a:extLst>
          </p:cNvPr>
          <p:cNvCxnSpPr>
            <a:cxnSpLocks noChangeShapeType="1"/>
            <a:stCxn id="109" idx="5"/>
            <a:endCxn id="116" idx="1"/>
          </p:cNvCxnSpPr>
          <p:nvPr/>
        </p:nvCxnSpPr>
        <p:spPr bwMode="auto">
          <a:xfrm>
            <a:off x="2593975" y="3640138"/>
            <a:ext cx="1530350" cy="1165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4" name="Text Box 13">
            <a:extLst>
              <a:ext uri="{FF2B5EF4-FFF2-40B4-BE49-F238E27FC236}">
                <a16:creationId xmlns:a16="http://schemas.microsoft.com/office/drawing/2014/main" id="{203740F0-2A96-47D2-BB08-C097AA18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152" y="4088479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:a16="http://schemas.microsoft.com/office/drawing/2014/main" id="{61AF5C3F-7CA0-4BAD-84EC-981FE635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790" y="4117975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28" name="Text Box 16">
            <a:extLst>
              <a:ext uri="{FF2B5EF4-FFF2-40B4-BE49-F238E27FC236}">
                <a16:creationId xmlns:a16="http://schemas.microsoft.com/office/drawing/2014/main" id="{C5077BE9-D191-4262-9F68-6F196E95A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22" y="5422850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29" name="Text Box 17">
            <a:extLst>
              <a:ext uri="{FF2B5EF4-FFF2-40B4-BE49-F238E27FC236}">
                <a16:creationId xmlns:a16="http://schemas.microsoft.com/office/drawing/2014/main" id="{DBBE6E40-5C68-417B-BA3C-5AF106A1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341" y="5481844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30" name="Text Box 18">
            <a:extLst>
              <a:ext uri="{FF2B5EF4-FFF2-40B4-BE49-F238E27FC236}">
                <a16:creationId xmlns:a16="http://schemas.microsoft.com/office/drawing/2014/main" id="{C8EBA50E-AE20-42F1-B753-1576E542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414" y="4762500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30</a:t>
            </a:r>
          </a:p>
        </p:txBody>
      </p:sp>
      <p:sp>
        <p:nvSpPr>
          <p:cNvPr id="131" name="Text Box 19">
            <a:extLst>
              <a:ext uri="{FF2B5EF4-FFF2-40B4-BE49-F238E27FC236}">
                <a16:creationId xmlns:a16="http://schemas.microsoft.com/office/drawing/2014/main" id="{959AEC6B-8D7B-46EF-B33B-AF2BD839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396" y="3851839"/>
            <a:ext cx="319959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32" name="Text Box 20">
            <a:extLst>
              <a:ext uri="{FF2B5EF4-FFF2-40B4-BE49-F238E27FC236}">
                <a16:creationId xmlns:a16="http://schemas.microsoft.com/office/drawing/2014/main" id="{C6879C07-FBF1-43A2-BC4C-BE9D81F6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839" y="3859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33" name="Text Box 21">
            <a:extLst>
              <a:ext uri="{FF2B5EF4-FFF2-40B4-BE49-F238E27FC236}">
                <a16:creationId xmlns:a16="http://schemas.microsoft.com/office/drawing/2014/main" id="{7B9C9902-BA0B-4756-A2F9-0DE46A03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635" y="5659490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34" name="Text Box 23">
            <a:extLst>
              <a:ext uri="{FF2B5EF4-FFF2-40B4-BE49-F238E27FC236}">
                <a16:creationId xmlns:a16="http://schemas.microsoft.com/office/drawing/2014/main" id="{F795A9F9-8345-4BA6-90EF-40EF7012D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373" y="4762500"/>
            <a:ext cx="319959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35" name="Text Box 29">
            <a:extLst>
              <a:ext uri="{FF2B5EF4-FFF2-40B4-BE49-F238E27FC236}">
                <a16:creationId xmlns:a16="http://schemas.microsoft.com/office/drawing/2014/main" id="{74F8EFFD-F62B-4FAF-9AD7-87AB3DB6F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564" y="5784850"/>
            <a:ext cx="3199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36" name="Text Box 59">
            <a:extLst>
              <a:ext uri="{FF2B5EF4-FFF2-40B4-BE49-F238E27FC236}">
                <a16:creationId xmlns:a16="http://schemas.microsoft.com/office/drawing/2014/main" id="{5CE51B9E-52F5-4DDE-B8B6-2946925F3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643" y="6115050"/>
            <a:ext cx="1308536" cy="42862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37160" tIns="91440" rIns="137160" bIns="9144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000000"/>
                </a:solidFill>
                <a:latin typeface="+mj-lt"/>
                <a:ea typeface="ＭＳ Ｐゴシック" charset="0"/>
              </a:rPr>
              <a:t>OPT = 30</a:t>
            </a:r>
          </a:p>
        </p:txBody>
      </p:sp>
      <p:sp>
        <p:nvSpPr>
          <p:cNvPr id="137" name="Oval 60">
            <a:extLst>
              <a:ext uri="{FF2B5EF4-FFF2-40B4-BE49-F238E27FC236}">
                <a16:creationId xmlns:a16="http://schemas.microsoft.com/office/drawing/2014/main" id="{CB24C941-3BDD-447A-8D46-EC9E3B9AD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5713" y="4779963"/>
            <a:ext cx="211137" cy="2095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38" name="Oval 61">
            <a:extLst>
              <a:ext uri="{FF2B5EF4-FFF2-40B4-BE49-F238E27FC236}">
                <a16:creationId xmlns:a16="http://schemas.microsoft.com/office/drawing/2014/main" id="{7EE98C05-539B-426D-BC02-8B61AB7CE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7988" y="3459163"/>
            <a:ext cx="211137" cy="2111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</a:t>
            </a:r>
          </a:p>
        </p:txBody>
      </p:sp>
      <p:sp>
        <p:nvSpPr>
          <p:cNvPr id="139" name="Oval 62">
            <a:extLst>
              <a:ext uri="{FF2B5EF4-FFF2-40B4-BE49-F238E27FC236}">
                <a16:creationId xmlns:a16="http://schemas.microsoft.com/office/drawing/2014/main" id="{C0FDBF63-D79A-4C61-9D72-978F373F7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7988" y="6100763"/>
            <a:ext cx="211137" cy="2111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cxnSp>
        <p:nvCxnSpPr>
          <p:cNvPr id="140" name="AutoShape 63">
            <a:extLst>
              <a:ext uri="{FF2B5EF4-FFF2-40B4-BE49-F238E27FC236}">
                <a16:creationId xmlns:a16="http://schemas.microsoft.com/office/drawing/2014/main" id="{EFF6FAC0-746A-4FB0-B7B1-6D66E1B38A05}"/>
              </a:ext>
            </a:extLst>
          </p:cNvPr>
          <p:cNvCxnSpPr>
            <a:cxnSpLocks noChangeShapeType="1"/>
            <a:stCxn id="137" idx="7"/>
            <a:endCxn id="138" idx="3"/>
          </p:cNvCxnSpPr>
          <p:nvPr/>
        </p:nvCxnSpPr>
        <p:spPr bwMode="auto">
          <a:xfrm flipV="1">
            <a:off x="5245100" y="3640138"/>
            <a:ext cx="1543050" cy="11699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1" name="AutoShape 64">
            <a:extLst>
              <a:ext uri="{FF2B5EF4-FFF2-40B4-BE49-F238E27FC236}">
                <a16:creationId xmlns:a16="http://schemas.microsoft.com/office/drawing/2014/main" id="{204E7902-7665-4978-8BE3-A64167FDE988}"/>
              </a:ext>
            </a:extLst>
          </p:cNvPr>
          <p:cNvCxnSpPr>
            <a:cxnSpLocks noChangeShapeType="1"/>
            <a:stCxn id="137" idx="5"/>
            <a:endCxn id="139" idx="2"/>
          </p:cNvCxnSpPr>
          <p:nvPr/>
        </p:nvCxnSpPr>
        <p:spPr bwMode="auto">
          <a:xfrm>
            <a:off x="5245100" y="4959350"/>
            <a:ext cx="1512888" cy="12477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AutoShape 65">
            <a:extLst>
              <a:ext uri="{FF2B5EF4-FFF2-40B4-BE49-F238E27FC236}">
                <a16:creationId xmlns:a16="http://schemas.microsoft.com/office/drawing/2014/main" id="{B55A88BA-8E31-4E92-8C90-EB51F05A2E0D}"/>
              </a:ext>
            </a:extLst>
          </p:cNvPr>
          <p:cNvCxnSpPr>
            <a:cxnSpLocks noChangeShapeType="1"/>
            <a:stCxn id="139" idx="6"/>
            <a:endCxn id="144" idx="3"/>
          </p:cNvCxnSpPr>
          <p:nvPr/>
        </p:nvCxnSpPr>
        <p:spPr bwMode="auto">
          <a:xfrm flipV="1">
            <a:off x="6969125" y="4954588"/>
            <a:ext cx="1498600" cy="12525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AutoShape 66">
            <a:extLst>
              <a:ext uri="{FF2B5EF4-FFF2-40B4-BE49-F238E27FC236}">
                <a16:creationId xmlns:a16="http://schemas.microsoft.com/office/drawing/2014/main" id="{49B6B90D-AA27-4277-92ED-996750DD402C}"/>
              </a:ext>
            </a:extLst>
          </p:cNvPr>
          <p:cNvCxnSpPr>
            <a:cxnSpLocks noChangeShapeType="1"/>
            <a:stCxn id="138" idx="4"/>
            <a:endCxn id="139" idx="0"/>
          </p:cNvCxnSpPr>
          <p:nvPr/>
        </p:nvCxnSpPr>
        <p:spPr bwMode="auto">
          <a:xfrm>
            <a:off x="6862763" y="3670300"/>
            <a:ext cx="0" cy="24304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Oval 67">
            <a:extLst>
              <a:ext uri="{FF2B5EF4-FFF2-40B4-BE49-F238E27FC236}">
                <a16:creationId xmlns:a16="http://schemas.microsoft.com/office/drawing/2014/main" id="{117D0198-5B9B-4D7E-B40C-744678C8C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35975" y="4773613"/>
            <a:ext cx="211138" cy="2111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45" name="AutoShape 68">
            <a:extLst>
              <a:ext uri="{FF2B5EF4-FFF2-40B4-BE49-F238E27FC236}">
                <a16:creationId xmlns:a16="http://schemas.microsoft.com/office/drawing/2014/main" id="{FE65B40C-7B11-4B66-83A1-CA05C36459CF}"/>
              </a:ext>
            </a:extLst>
          </p:cNvPr>
          <p:cNvCxnSpPr>
            <a:cxnSpLocks noChangeShapeType="1"/>
            <a:stCxn id="138" idx="5"/>
            <a:endCxn id="144" idx="1"/>
          </p:cNvCxnSpPr>
          <p:nvPr/>
        </p:nvCxnSpPr>
        <p:spPr bwMode="auto">
          <a:xfrm>
            <a:off x="6937375" y="3640138"/>
            <a:ext cx="1530350" cy="11652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6" name="Text Box 69">
            <a:extLst>
              <a:ext uri="{FF2B5EF4-FFF2-40B4-BE49-F238E27FC236}">
                <a16:creationId xmlns:a16="http://schemas.microsoft.com/office/drawing/2014/main" id="{EFFE0FB4-1106-4184-ADFB-0AA5227D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52" y="4117975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47" name="Text Box 70">
            <a:extLst>
              <a:ext uri="{FF2B5EF4-FFF2-40B4-BE49-F238E27FC236}">
                <a16:creationId xmlns:a16="http://schemas.microsoft.com/office/drawing/2014/main" id="{A0A7C91D-E48F-4093-A8BB-90BE6A26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190" y="4117975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8" name="Text Box 71">
            <a:extLst>
              <a:ext uri="{FF2B5EF4-FFF2-40B4-BE49-F238E27FC236}">
                <a16:creationId xmlns:a16="http://schemas.microsoft.com/office/drawing/2014/main" id="{ADB89D4C-FFA2-4FCA-89AD-5E1D940E5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90" y="5526088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9" name="Text Box 72">
            <a:extLst>
              <a:ext uri="{FF2B5EF4-FFF2-40B4-BE49-F238E27FC236}">
                <a16:creationId xmlns:a16="http://schemas.microsoft.com/office/drawing/2014/main" id="{575B35C5-558E-4AE6-BC77-00C3D09A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489" y="5526088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50" name="Text Box 73">
            <a:extLst>
              <a:ext uri="{FF2B5EF4-FFF2-40B4-BE49-F238E27FC236}">
                <a16:creationId xmlns:a16="http://schemas.microsoft.com/office/drawing/2014/main" id="{BBA67501-1248-4F14-A7C9-EB6DD2B0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814" y="4762500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30</a:t>
            </a:r>
          </a:p>
        </p:txBody>
      </p:sp>
      <p:sp>
        <p:nvSpPr>
          <p:cNvPr id="151" name="Text Box 74">
            <a:extLst>
              <a:ext uri="{FF2B5EF4-FFF2-40B4-BE49-F238E27FC236}">
                <a16:creationId xmlns:a16="http://schemas.microsoft.com/office/drawing/2014/main" id="{9B8B67A8-A6EE-4A9B-B8B0-783EA20C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902" y="3859213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20</a:t>
            </a:r>
          </a:p>
        </p:txBody>
      </p:sp>
      <p:sp>
        <p:nvSpPr>
          <p:cNvPr id="152" name="Text Box 75">
            <a:extLst>
              <a:ext uri="{FF2B5EF4-FFF2-40B4-BE49-F238E27FC236}">
                <a16:creationId xmlns:a16="http://schemas.microsoft.com/office/drawing/2014/main" id="{D7442DEC-CF04-48A1-8A26-BEF1BA92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127" y="3859213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53" name="Text Box 76">
            <a:extLst>
              <a:ext uri="{FF2B5EF4-FFF2-40B4-BE49-F238E27FC236}">
                <a16:creationId xmlns:a16="http://schemas.microsoft.com/office/drawing/2014/main" id="{164B126B-E090-41DD-B52B-F8B8C26D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665" y="5784850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54" name="Text Box 77">
            <a:extLst>
              <a:ext uri="{FF2B5EF4-FFF2-40B4-BE49-F238E27FC236}">
                <a16:creationId xmlns:a16="http://schemas.microsoft.com/office/drawing/2014/main" id="{18643A56-EED0-4803-89DF-ED0F6DC7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040" y="4762500"/>
            <a:ext cx="319959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55" name="Text Box 78">
            <a:extLst>
              <a:ext uri="{FF2B5EF4-FFF2-40B4-BE49-F238E27FC236}">
                <a16:creationId xmlns:a16="http://schemas.microsoft.com/office/drawing/2014/main" id="{569279C7-27CF-4444-B1DB-6FBD61D9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964" y="5784850"/>
            <a:ext cx="31995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05400" y="2286000"/>
              <a:ext cx="4918680" cy="165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9920" y="2270520"/>
                <a:ext cx="4944600" cy="16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0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Original edge</a:t>
                </a:r>
                <a:r>
                  <a:rPr lang="en-US" sz="2000" dirty="0"/>
                  <a:t>:  e = (u, v)  </a:t>
                </a:r>
                <a:r>
                  <a:rPr lang="en-US" sz="2000" dirty="0">
                    <a:sym typeface="Symbol" charset="0"/>
                  </a:rPr>
                  <a:t> E.</a:t>
                </a:r>
              </a:p>
              <a:p>
                <a:pPr>
                  <a:defRPr/>
                </a:pPr>
                <a:r>
                  <a:rPr lang="en-US" sz="2000" dirty="0">
                    <a:sym typeface="Symbol" charset="0"/>
                  </a:rPr>
                  <a:t>Flow</a:t>
                </a:r>
                <a:r>
                  <a:rPr lang="en-US" sz="2000" dirty="0"/>
                  <a:t> f(e), capacity c(e</a:t>
                </a:r>
                <a:r>
                  <a:rPr lang="en-US" sz="2000" dirty="0" smtClean="0"/>
                  <a:t>).</a:t>
                </a:r>
                <a:endParaRPr lang="en-US" sz="2000" dirty="0">
                  <a:sym typeface="Symbol" charset="0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Residual edge</a:t>
                </a:r>
                <a:r>
                  <a:rPr lang="en-US" sz="2000" dirty="0"/>
                  <a:t>.</a:t>
                </a:r>
              </a:p>
              <a:p>
                <a:pPr>
                  <a:defRPr/>
                </a:pPr>
                <a:r>
                  <a:rPr lang="en-US" sz="2000" dirty="0">
                    <a:sym typeface="Symbol" charset="0"/>
                  </a:rPr>
                  <a:t>"Undo" flow sent.</a:t>
                </a:r>
              </a:p>
              <a:p>
                <a:pPr>
                  <a:defRPr/>
                </a:pPr>
                <a:r>
                  <a:rPr lang="en-US" sz="2000" dirty="0">
                    <a:sym typeface="Symbol" charset="0"/>
                  </a:rPr>
                  <a:t>e = (u, v) and </a:t>
                </a:r>
                <a:r>
                  <a:rPr lang="en-US" sz="2000" dirty="0" err="1">
                    <a:sym typeface="Symbol" charset="0"/>
                  </a:rPr>
                  <a:t>e</a:t>
                </a:r>
                <a:r>
                  <a:rPr lang="en-US" sz="2000" baseline="30000" dirty="0" err="1">
                    <a:sym typeface="Symbol" charset="0"/>
                  </a:rPr>
                  <a:t>R</a:t>
                </a:r>
                <a:r>
                  <a:rPr lang="en-US" sz="2000" dirty="0">
                    <a:sym typeface="Symbol" charset="0"/>
                  </a:rPr>
                  <a:t> = (v, u).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 smtClean="0">
                    <a:solidFill>
                      <a:srgbClr val="0070C0"/>
                    </a:solidFill>
                    <a:sym typeface="Symbol" charset="0"/>
                  </a:rPr>
                  <a:t>Residual </a:t>
                </a:r>
                <a:r>
                  <a:rPr lang="en-US" sz="2000" dirty="0">
                    <a:solidFill>
                      <a:srgbClr val="0070C0"/>
                    </a:solidFill>
                    <a:sym typeface="Symbol" charset="0"/>
                  </a:rPr>
                  <a:t>capacity</a:t>
                </a:r>
                <a:r>
                  <a:rPr lang="en-US" sz="2000" dirty="0">
                    <a:sym typeface="Symbol" charset="0"/>
                  </a:rPr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sz="2000" b="0" dirty="0">
                    <a:sym typeface="Symbol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     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sym typeface="Symbol" charset="0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000" dirty="0">
                  <a:sym typeface="Symbol" charset="0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Residual graph</a:t>
                </a:r>
                <a:r>
                  <a:rPr lang="en-US" sz="2000" dirty="0"/>
                  <a:t>:  G</a:t>
                </a:r>
                <a:r>
                  <a:rPr lang="en-US" sz="2000" baseline="-25000" dirty="0"/>
                  <a:t>f</a:t>
                </a:r>
                <a:r>
                  <a:rPr lang="en-US" sz="2000" dirty="0"/>
                  <a:t> = (V, </a:t>
                </a:r>
                <a:r>
                  <a:rPr lang="en-US" sz="2000" dirty="0" err="1"/>
                  <a:t>E</a:t>
                </a:r>
                <a:r>
                  <a:rPr lang="en-US" sz="2000" baseline="-25000" dirty="0" err="1"/>
                  <a:t>f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).</a:t>
                </a:r>
              </a:p>
              <a:p>
                <a:pPr>
                  <a:defRPr/>
                </a:pPr>
                <a:r>
                  <a:rPr lang="en-US" sz="2000" dirty="0"/>
                  <a:t>Residual edges with positive residual capacity.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&gt; 0}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7" name="Rectangle 100">
            <a:extLst>
              <a:ext uri="{FF2B5EF4-FFF2-40B4-BE49-F238E27FC236}">
                <a16:creationId xmlns:a16="http://schemas.microsoft.com/office/drawing/2014/main" id="{C0E900F4-FEF5-441F-AF05-C2967D9E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19425"/>
            <a:ext cx="3429000" cy="1752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4E45B3D3-0F42-4703-92FA-F6A9ECF9E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2275" y="1463675"/>
            <a:ext cx="274638" cy="2746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u</a:t>
            </a:r>
          </a:p>
        </p:txBody>
      </p:sp>
      <p:cxnSp>
        <p:nvCxnSpPr>
          <p:cNvPr id="70" name="AutoShape 10">
            <a:extLst>
              <a:ext uri="{FF2B5EF4-FFF2-40B4-BE49-F238E27FC236}">
                <a16:creationId xmlns:a16="http://schemas.microsoft.com/office/drawing/2014/main" id="{B1554AC8-6254-4DC9-9FE9-3FD4BC43F131}"/>
              </a:ext>
            </a:extLst>
          </p:cNvPr>
          <p:cNvCxnSpPr>
            <a:cxnSpLocks noChangeShapeType="1"/>
            <a:stCxn id="69" idx="6"/>
            <a:endCxn id="71" idx="2"/>
          </p:cNvCxnSpPr>
          <p:nvPr/>
        </p:nvCxnSpPr>
        <p:spPr bwMode="auto">
          <a:xfrm>
            <a:off x="5776913" y="1601788"/>
            <a:ext cx="2230437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" name="Oval 13">
            <a:extLst>
              <a:ext uri="{FF2B5EF4-FFF2-40B4-BE49-F238E27FC236}">
                <a16:creationId xmlns:a16="http://schemas.microsoft.com/office/drawing/2014/main" id="{E2796B6E-3AD3-46F0-BE42-305E29E2D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7350" y="1463675"/>
            <a:ext cx="274638" cy="2746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165DCC51-7B79-4D49-9024-5DA4AAE5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1492250"/>
            <a:ext cx="425450" cy="24622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17</a:t>
            </a:r>
          </a:p>
        </p:txBody>
      </p:sp>
      <p:sp>
        <p:nvSpPr>
          <p:cNvPr id="73" name="Text Box 65">
            <a:extLst>
              <a:ext uri="{FF2B5EF4-FFF2-40B4-BE49-F238E27FC236}">
                <a16:creationId xmlns:a16="http://schemas.microsoft.com/office/drawing/2014/main" id="{5593D2CF-565D-4B1C-A543-DA28B7F6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1873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4" name="Text Box 66">
            <a:extLst>
              <a:ext uri="{FF2B5EF4-FFF2-40B4-BE49-F238E27FC236}">
                <a16:creationId xmlns:a16="http://schemas.microsoft.com/office/drawing/2014/main" id="{D54C9670-853D-472A-9A32-959C00B6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58850"/>
            <a:ext cx="1143000" cy="3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0000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75" name="Oval 79">
            <a:extLst>
              <a:ext uri="{FF2B5EF4-FFF2-40B4-BE49-F238E27FC236}">
                <a16:creationId xmlns:a16="http://schemas.microsoft.com/office/drawing/2014/main" id="{979E0155-2A5C-4F31-BE5E-6E93FDEAE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2275" y="3614738"/>
            <a:ext cx="274638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u</a:t>
            </a:r>
          </a:p>
        </p:txBody>
      </p:sp>
      <p:cxnSp>
        <p:nvCxnSpPr>
          <p:cNvPr id="76" name="AutoShape 80">
            <a:extLst>
              <a:ext uri="{FF2B5EF4-FFF2-40B4-BE49-F238E27FC236}">
                <a16:creationId xmlns:a16="http://schemas.microsoft.com/office/drawing/2014/main" id="{B2A3938F-2B5C-4708-A73F-BA59E33E2548}"/>
              </a:ext>
            </a:extLst>
          </p:cNvPr>
          <p:cNvCxnSpPr>
            <a:cxnSpLocks noChangeShapeType="1"/>
            <a:stCxn id="75" idx="6"/>
            <a:endCxn id="77" idx="2"/>
          </p:cNvCxnSpPr>
          <p:nvPr/>
        </p:nvCxnSpPr>
        <p:spPr bwMode="auto">
          <a:xfrm>
            <a:off x="5776913" y="3752850"/>
            <a:ext cx="2230437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7" name="Oval 81">
            <a:extLst>
              <a:ext uri="{FF2B5EF4-FFF2-40B4-BE49-F238E27FC236}">
                <a16:creationId xmlns:a16="http://schemas.microsoft.com/office/drawing/2014/main" id="{7AADF112-B257-4C04-890B-4A3B09774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7350" y="3614738"/>
            <a:ext cx="274638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</a:t>
            </a:r>
          </a:p>
        </p:txBody>
      </p:sp>
      <p:sp>
        <p:nvSpPr>
          <p:cNvPr id="78" name="Text Box 82">
            <a:extLst>
              <a:ext uri="{FF2B5EF4-FFF2-40B4-BE49-F238E27FC236}">
                <a16:creationId xmlns:a16="http://schemas.microsoft.com/office/drawing/2014/main" id="{B3FCBAF6-E776-4FEB-86D3-96356EA2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643313"/>
            <a:ext cx="425450" cy="24622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11</a:t>
            </a:r>
          </a:p>
        </p:txBody>
      </p:sp>
      <p:sp>
        <p:nvSpPr>
          <p:cNvPr id="79" name="Text Box 84">
            <a:extLst>
              <a:ext uri="{FF2B5EF4-FFF2-40B4-BE49-F238E27FC236}">
                <a16:creationId xmlns:a16="http://schemas.microsoft.com/office/drawing/2014/main" id="{74D88011-7600-40AC-93C5-B37A6A20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095625"/>
            <a:ext cx="1660525" cy="58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0033CC"/>
                </a:solidFill>
                <a:latin typeface="+mj-lt"/>
                <a:ea typeface="ＭＳ Ｐゴシック" charset="0"/>
              </a:rPr>
              <a:t>residual capacity</a:t>
            </a:r>
          </a:p>
        </p:txBody>
      </p:sp>
      <p:cxnSp>
        <p:nvCxnSpPr>
          <p:cNvPr id="80" name="AutoShape 88">
            <a:extLst>
              <a:ext uri="{FF2B5EF4-FFF2-40B4-BE49-F238E27FC236}">
                <a16:creationId xmlns:a16="http://schemas.microsoft.com/office/drawing/2014/main" id="{CC955D5E-8689-4846-BC5C-0E209293FBC4}"/>
              </a:ext>
            </a:extLst>
          </p:cNvPr>
          <p:cNvCxnSpPr>
            <a:cxnSpLocks noChangeShapeType="1"/>
            <a:stCxn id="77" idx="3"/>
            <a:endCxn id="75" idx="5"/>
          </p:cNvCxnSpPr>
          <p:nvPr/>
        </p:nvCxnSpPr>
        <p:spPr bwMode="auto">
          <a:xfrm rot="5400000">
            <a:off x="6891338" y="2695575"/>
            <a:ext cx="1587" cy="2309813"/>
          </a:xfrm>
          <a:prstGeom prst="curvedConnector3">
            <a:avLst>
              <a:gd name="adj1" fmla="val 169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Text Box 89">
            <a:extLst>
              <a:ext uri="{FF2B5EF4-FFF2-40B4-BE49-F238E27FC236}">
                <a16:creationId xmlns:a16="http://schemas.microsoft.com/office/drawing/2014/main" id="{BCEE6A98-0011-4546-A615-7F8A1659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040188"/>
            <a:ext cx="425450" cy="24622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82" name="Text Box 90">
            <a:extLst>
              <a:ext uri="{FF2B5EF4-FFF2-40B4-BE49-F238E27FC236}">
                <a16:creationId xmlns:a16="http://schemas.microsoft.com/office/drawing/2014/main" id="{32F1F52E-5BCF-4000-8276-AEEC632F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491" y="4314825"/>
            <a:ext cx="1685925" cy="58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0033CC"/>
                </a:solidFill>
                <a:latin typeface="+mj-lt"/>
                <a:ea typeface="ＭＳ Ｐゴシック" charset="0"/>
              </a:rPr>
              <a:t>residual capacity</a:t>
            </a:r>
          </a:p>
        </p:txBody>
      </p:sp>
      <p:sp>
        <p:nvSpPr>
          <p:cNvPr id="83" name="Text Box 92">
            <a:extLst>
              <a:ext uri="{FF2B5EF4-FFF2-40B4-BE49-F238E27FC236}">
                <a16:creationId xmlns:a16="http://schemas.microsoft.com/office/drawing/2014/main" id="{B77B10F5-C82C-4F25-A9F8-69DB5148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2187575"/>
            <a:ext cx="548247" cy="3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flow</a:t>
            </a:r>
          </a:p>
        </p:txBody>
      </p:sp>
      <p:sp>
        <p:nvSpPr>
          <p:cNvPr id="84" name="Line 93">
            <a:extLst>
              <a:ext uri="{FF2B5EF4-FFF2-40B4-BE49-F238E27FC236}">
                <a16:creationId xmlns:a16="http://schemas.microsoft.com/office/drawing/2014/main" id="{42A84A92-5EF5-4D08-9700-2328575A39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72300" y="2149475"/>
            <a:ext cx="152400" cy="152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87" name="Line 94">
            <a:extLst>
              <a:ext uri="{FF2B5EF4-FFF2-40B4-BE49-F238E27FC236}">
                <a16:creationId xmlns:a16="http://schemas.microsoft.com/office/drawing/2014/main" id="{33FA7EF7-722B-4DFE-A9E7-7539A35C5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3725" y="1254125"/>
            <a:ext cx="152400" cy="1524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88" name="Line 95">
            <a:extLst>
              <a:ext uri="{FF2B5EF4-FFF2-40B4-BE49-F238E27FC236}">
                <a16:creationId xmlns:a16="http://schemas.microsoft.com/office/drawing/2014/main" id="{D5B4B2E2-B8D5-448B-BB2A-2B4C6AB651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3725" y="3400425"/>
            <a:ext cx="152400" cy="1524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89" name="Line 97">
            <a:extLst>
              <a:ext uri="{FF2B5EF4-FFF2-40B4-BE49-F238E27FC236}">
                <a16:creationId xmlns:a16="http://schemas.microsoft.com/office/drawing/2014/main" id="{15A1B6AE-CCA1-41E7-8567-64C2205AAE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3725" y="4314825"/>
            <a:ext cx="152400" cy="1524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686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0" name="AutoShape 9">
            <a:extLst>
              <a:ext uri="{FF2B5EF4-FFF2-40B4-BE49-F238E27FC236}">
                <a16:creationId xmlns:a16="http://schemas.microsoft.com/office/drawing/2014/main" id="{6315FC5D-4101-4A2C-A5B4-F1AEE1E2026B}"/>
              </a:ext>
            </a:extLst>
          </p:cNvPr>
          <p:cNvCxnSpPr>
            <a:cxnSpLocks noChangeShapeType="1"/>
            <a:stCxn id="145" idx="6"/>
            <a:endCxn id="152" idx="2"/>
          </p:cNvCxnSpPr>
          <p:nvPr/>
        </p:nvCxnSpPr>
        <p:spPr bwMode="auto">
          <a:xfrm>
            <a:off x="3578225" y="4484688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7057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172" name="AutoShape 7">
            <a:extLst>
              <a:ext uri="{FF2B5EF4-FFF2-40B4-BE49-F238E27FC236}">
                <a16:creationId xmlns:a16="http://schemas.microsoft.com/office/drawing/2014/main" id="{480C50CE-4509-4B4E-82D0-3C510E692AB5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181" y="4573135"/>
            <a:ext cx="1807014" cy="131036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3" name="AutoShape 7">
            <a:extLst>
              <a:ext uri="{FF2B5EF4-FFF2-40B4-BE49-F238E27FC236}">
                <a16:creationId xmlns:a16="http://schemas.microsoft.com/office/drawing/2014/main" id="{CCCCF05C-5085-4E21-B42D-FB8E0D963F14}"/>
              </a:ext>
            </a:extLst>
          </p:cNvPr>
          <p:cNvCxnSpPr>
            <a:cxnSpLocks noChangeShapeType="1"/>
            <a:stCxn id="145" idx="6"/>
            <a:endCxn id="152" idx="2"/>
          </p:cNvCxnSpPr>
          <p:nvPr/>
        </p:nvCxnSpPr>
        <p:spPr bwMode="auto">
          <a:xfrm>
            <a:off x="3570288" y="4483894"/>
            <a:ext cx="240347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" name="AutoShape 7">
            <a:extLst>
              <a:ext uri="{FF2B5EF4-FFF2-40B4-BE49-F238E27FC236}">
                <a16:creationId xmlns:a16="http://schemas.microsoft.com/office/drawing/2014/main" id="{E19FEEDB-B2EE-4A1F-A181-C0F6DF663D43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24588" y="4483894"/>
            <a:ext cx="1735357" cy="1399601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4375150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3DDA5-1486-4A4E-BE28-808001420EEB}"/>
              </a:ext>
            </a:extLst>
          </p:cNvPr>
          <p:cNvSpPr txBox="1"/>
          <p:nvPr/>
        </p:nvSpPr>
        <p:spPr>
          <a:xfrm>
            <a:off x="6911975" y="4262114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</p:spTree>
    <p:extLst>
      <p:ext uri="{BB962C8B-B14F-4D97-AF65-F5344CB8AC3E}">
        <p14:creationId xmlns:p14="http://schemas.microsoft.com/office/powerpoint/2010/main" val="19213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88534" y="28220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Soviet Rail Network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C091562-FC4E-4E7A-9298-329DFEF4F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67620"/>
              </p:ext>
            </p:extLst>
          </p:nvPr>
        </p:nvGraphicFramePr>
        <p:xfrm>
          <a:off x="1459119" y="1150938"/>
          <a:ext cx="6338887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hoto Editor Photo" r:id="rId4" imgW="13590476" imgH="9952381" progId="MSPhotoEd.3">
                  <p:embed/>
                </p:oleObj>
              </mc:Choice>
              <mc:Fallback>
                <p:oleObj name="Photo Editor Photo" r:id="rId4" imgW="13590476" imgH="9952381" progId="MSPhotoEd.3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id="{94356A17-8B87-43D5-980A-67ECDADE5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119" y="1150938"/>
                        <a:ext cx="6338887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806DDBD5-F4E6-4AF3-8D26-E978C465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06" y="5921375"/>
            <a:ext cx="7366819" cy="3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20" tIns="46011" rIns="92020" bIns="460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smtClean="0"/>
              <a:t>“Unclassified</a:t>
            </a:r>
            <a:r>
              <a:rPr lang="en-US" sz="1600" dirty="0"/>
              <a:t>” on May 21, 1999.</a:t>
            </a:r>
            <a:endParaRPr lang="en-US" sz="1600" b="0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686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0" name="AutoShape 9">
            <a:extLst>
              <a:ext uri="{FF2B5EF4-FFF2-40B4-BE49-F238E27FC236}">
                <a16:creationId xmlns:a16="http://schemas.microsoft.com/office/drawing/2014/main" id="{6315FC5D-4101-4A2C-A5B4-F1AEE1E2026B}"/>
              </a:ext>
            </a:extLst>
          </p:cNvPr>
          <p:cNvCxnSpPr>
            <a:cxnSpLocks noChangeShapeType="1"/>
            <a:stCxn id="145" idx="6"/>
            <a:endCxn id="152" idx="2"/>
          </p:cNvCxnSpPr>
          <p:nvPr/>
        </p:nvCxnSpPr>
        <p:spPr bwMode="auto">
          <a:xfrm>
            <a:off x="3578225" y="4484688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7057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172" name="AutoShape 7">
            <a:extLst>
              <a:ext uri="{FF2B5EF4-FFF2-40B4-BE49-F238E27FC236}">
                <a16:creationId xmlns:a16="http://schemas.microsoft.com/office/drawing/2014/main" id="{480C50CE-4509-4B4E-82D0-3C510E692AB5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181" y="4573135"/>
            <a:ext cx="1807014" cy="131036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3" name="AutoShape 7">
            <a:extLst>
              <a:ext uri="{FF2B5EF4-FFF2-40B4-BE49-F238E27FC236}">
                <a16:creationId xmlns:a16="http://schemas.microsoft.com/office/drawing/2014/main" id="{CCCCF05C-5085-4E21-B42D-FB8E0D963F14}"/>
              </a:ext>
            </a:extLst>
          </p:cNvPr>
          <p:cNvCxnSpPr>
            <a:cxnSpLocks noChangeShapeType="1"/>
            <a:stCxn id="145" idx="6"/>
            <a:endCxn id="152" idx="2"/>
          </p:cNvCxnSpPr>
          <p:nvPr/>
        </p:nvCxnSpPr>
        <p:spPr bwMode="auto">
          <a:xfrm>
            <a:off x="3570288" y="4483894"/>
            <a:ext cx="240347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" name="AutoShape 7">
            <a:extLst>
              <a:ext uri="{FF2B5EF4-FFF2-40B4-BE49-F238E27FC236}">
                <a16:creationId xmlns:a16="http://schemas.microsoft.com/office/drawing/2014/main" id="{E19FEEDB-B2EE-4A1F-A181-C0F6DF663D43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24588" y="4483894"/>
            <a:ext cx="1735357" cy="1399601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4375150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EFE634-5A61-4331-A510-AF10ECF8F19C}"/>
              </a:ext>
            </a:extLst>
          </p:cNvPr>
          <p:cNvSpPr txBox="1"/>
          <p:nvPr/>
        </p:nvSpPr>
        <p:spPr>
          <a:xfrm>
            <a:off x="956671" y="1158924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Flow</a:t>
            </a:r>
          </a:p>
        </p:txBody>
      </p:sp>
    </p:spTree>
    <p:extLst>
      <p:ext uri="{BB962C8B-B14F-4D97-AF65-F5344CB8AC3E}">
        <p14:creationId xmlns:p14="http://schemas.microsoft.com/office/powerpoint/2010/main" val="28801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686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7057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6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EFE634-5A61-4331-A510-AF10ECF8F19C}"/>
              </a:ext>
            </a:extLst>
          </p:cNvPr>
          <p:cNvSpPr txBox="1"/>
          <p:nvPr/>
        </p:nvSpPr>
        <p:spPr>
          <a:xfrm>
            <a:off x="6787967" y="4147315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Residual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</p:spTree>
    <p:extLst>
      <p:ext uri="{BB962C8B-B14F-4D97-AF65-F5344CB8AC3E}">
        <p14:creationId xmlns:p14="http://schemas.microsoft.com/office/powerpoint/2010/main" val="11737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686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EFE634-5A61-4331-A510-AF10ECF8F19C}"/>
              </a:ext>
            </a:extLst>
          </p:cNvPr>
          <p:cNvSpPr txBox="1"/>
          <p:nvPr/>
        </p:nvSpPr>
        <p:spPr>
          <a:xfrm>
            <a:off x="7187918" y="4147315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cxnSp>
        <p:nvCxnSpPr>
          <p:cNvPr id="73" name="AutoShape 7">
            <a:extLst>
              <a:ext uri="{FF2B5EF4-FFF2-40B4-BE49-F238E27FC236}">
                <a16:creationId xmlns:a16="http://schemas.microsoft.com/office/drawing/2014/main" id="{777DBE1D-4D43-481C-92E4-467A05401E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9400" y="4573588"/>
            <a:ext cx="1806575" cy="1309687"/>
          </a:xfrm>
          <a:prstGeom prst="straightConnector1">
            <a:avLst/>
          </a:prstGeom>
          <a:noFill/>
          <a:ln w="444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7">
            <a:extLst>
              <a:ext uri="{FF2B5EF4-FFF2-40B4-BE49-F238E27FC236}">
                <a16:creationId xmlns:a16="http://schemas.microsoft.com/office/drawing/2014/main" id="{5016B4D9-80F8-4C7F-9146-61C924321B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0288" y="5972175"/>
            <a:ext cx="2403475" cy="0"/>
          </a:xfrm>
          <a:prstGeom prst="straightConnector1">
            <a:avLst/>
          </a:prstGeom>
          <a:noFill/>
          <a:ln w="444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7">
            <a:extLst>
              <a:ext uri="{FF2B5EF4-FFF2-40B4-BE49-F238E27FC236}">
                <a16:creationId xmlns:a16="http://schemas.microsoft.com/office/drawing/2014/main" id="{E2109C3A-9E16-45E2-895F-690E74230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4588" y="5972175"/>
            <a:ext cx="1698625" cy="0"/>
          </a:xfrm>
          <a:prstGeom prst="straightConnector1">
            <a:avLst/>
          </a:prstGeom>
          <a:noFill/>
          <a:ln w="444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7057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6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76" name="AutoShape 7">
            <a:extLst>
              <a:ext uri="{FF2B5EF4-FFF2-40B4-BE49-F238E27FC236}">
                <a16:creationId xmlns:a16="http://schemas.microsoft.com/office/drawing/2014/main" id="{015505EE-580D-41E7-B46C-7ADDBBC9287A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135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170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cxnSp>
        <p:nvCxnSpPr>
          <p:cNvPr id="73" name="AutoShape 7">
            <a:extLst>
              <a:ext uri="{FF2B5EF4-FFF2-40B4-BE49-F238E27FC236}">
                <a16:creationId xmlns:a16="http://schemas.microsoft.com/office/drawing/2014/main" id="{777DBE1D-4D43-481C-92E4-467A05401E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9400" y="4573588"/>
            <a:ext cx="1806575" cy="1309687"/>
          </a:xfrm>
          <a:prstGeom prst="straightConnector1">
            <a:avLst/>
          </a:prstGeom>
          <a:noFill/>
          <a:ln w="444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7">
            <a:extLst>
              <a:ext uri="{FF2B5EF4-FFF2-40B4-BE49-F238E27FC236}">
                <a16:creationId xmlns:a16="http://schemas.microsoft.com/office/drawing/2014/main" id="{5016B4D9-80F8-4C7F-9146-61C924321B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0288" y="5972175"/>
            <a:ext cx="2403475" cy="0"/>
          </a:xfrm>
          <a:prstGeom prst="straightConnector1">
            <a:avLst/>
          </a:prstGeom>
          <a:noFill/>
          <a:ln w="444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7">
            <a:extLst>
              <a:ext uri="{FF2B5EF4-FFF2-40B4-BE49-F238E27FC236}">
                <a16:creationId xmlns:a16="http://schemas.microsoft.com/office/drawing/2014/main" id="{E2109C3A-9E16-45E2-895F-690E74230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4588" y="5972175"/>
            <a:ext cx="1698625" cy="0"/>
          </a:xfrm>
          <a:prstGeom prst="straightConnector1">
            <a:avLst/>
          </a:prstGeom>
          <a:noFill/>
          <a:ln w="444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7057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6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76" name="AutoShape 7">
            <a:extLst>
              <a:ext uri="{FF2B5EF4-FFF2-40B4-BE49-F238E27FC236}">
                <a16:creationId xmlns:a16="http://schemas.microsoft.com/office/drawing/2014/main" id="{015505EE-580D-41E7-B46C-7ADDBBC9287A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EAC4AB-5AEA-4051-B6C6-6914831497E2}"/>
              </a:ext>
            </a:extLst>
          </p:cNvPr>
          <p:cNvSpPr txBox="1"/>
          <p:nvPr/>
        </p:nvSpPr>
        <p:spPr>
          <a:xfrm>
            <a:off x="1003510" y="1122492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Flow</a:t>
            </a:r>
          </a:p>
        </p:txBody>
      </p:sp>
    </p:spTree>
    <p:extLst>
      <p:ext uri="{BB962C8B-B14F-4D97-AF65-F5344CB8AC3E}">
        <p14:creationId xmlns:p14="http://schemas.microsoft.com/office/powerpoint/2010/main" val="773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170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7057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EAC4AB-5AEA-4051-B6C6-6914831497E2}"/>
              </a:ext>
            </a:extLst>
          </p:cNvPr>
          <p:cNvSpPr txBox="1"/>
          <p:nvPr/>
        </p:nvSpPr>
        <p:spPr>
          <a:xfrm>
            <a:off x="6732600" y="397504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Residual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344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908" y="17002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745" y="187642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777777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2170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75" name="AutoShape 7">
            <a:extLst>
              <a:ext uri="{FF2B5EF4-FFF2-40B4-BE49-F238E27FC236}">
                <a16:creationId xmlns:a16="http://schemas.microsoft.com/office/drawing/2014/main" id="{8153C783-451B-4F22-A3AF-D01D0143C008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181" y="4573135"/>
            <a:ext cx="1807014" cy="131036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7">
            <a:extLst>
              <a:ext uri="{FF2B5EF4-FFF2-40B4-BE49-F238E27FC236}">
                <a16:creationId xmlns:a16="http://schemas.microsoft.com/office/drawing/2014/main" id="{E93F2B18-2DDA-4E7D-A8EB-674E2D965A5A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556" y="4573135"/>
            <a:ext cx="2476939" cy="131036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3252991F-DDB9-484B-85E1-FEB8F20090AE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24588" y="5972176"/>
            <a:ext cx="169862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845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8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37EF8F-C6E7-4FF4-9A1A-4CD0D419E047}"/>
              </a:ext>
            </a:extLst>
          </p:cNvPr>
          <p:cNvSpPr txBox="1"/>
          <p:nvPr/>
        </p:nvSpPr>
        <p:spPr>
          <a:xfrm>
            <a:off x="7132551" y="397504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</p:spTree>
    <p:extLst>
      <p:ext uri="{BB962C8B-B14F-4D97-AF65-F5344CB8AC3E}">
        <p14:creationId xmlns:p14="http://schemas.microsoft.com/office/powerpoint/2010/main" val="26277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1801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7" name="AutoShape 6">
            <a:extLst>
              <a:ext uri="{FF2B5EF4-FFF2-40B4-BE49-F238E27FC236}">
                <a16:creationId xmlns:a16="http://schemas.microsoft.com/office/drawing/2014/main" id="{587FAD1D-DDA2-4FC4-8BDE-BBEDF26107F7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400" y="4579938"/>
            <a:ext cx="1806575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75" name="AutoShape 7">
            <a:extLst>
              <a:ext uri="{FF2B5EF4-FFF2-40B4-BE49-F238E27FC236}">
                <a16:creationId xmlns:a16="http://schemas.microsoft.com/office/drawing/2014/main" id="{8153C783-451B-4F22-A3AF-D01D0143C008}"/>
              </a:ext>
            </a:extLst>
          </p:cNvPr>
          <p:cNvCxnSpPr>
            <a:cxnSpLocks noChangeShapeType="1"/>
            <a:stCxn id="144" idx="7"/>
            <a:endCxn id="145" idx="3"/>
          </p:cNvCxnSpPr>
          <p:nvPr/>
        </p:nvCxnSpPr>
        <p:spPr bwMode="auto">
          <a:xfrm flipV="1">
            <a:off x="1549181" y="4573135"/>
            <a:ext cx="1807014" cy="131036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7">
            <a:extLst>
              <a:ext uri="{FF2B5EF4-FFF2-40B4-BE49-F238E27FC236}">
                <a16:creationId xmlns:a16="http://schemas.microsoft.com/office/drawing/2014/main" id="{E93F2B18-2DDA-4E7D-A8EB-674E2D965A5A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556" y="4573135"/>
            <a:ext cx="2476939" cy="131036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3252991F-DDB9-484B-85E1-FEB8F20090AE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24588" y="5972176"/>
            <a:ext cx="169862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845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8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60" name="Text Box 19">
            <a:extLst>
              <a:ext uri="{FF2B5EF4-FFF2-40B4-BE49-F238E27FC236}">
                <a16:creationId xmlns:a16="http://schemas.microsoft.com/office/drawing/2014/main" id="{931C5E07-3C52-40C2-B1FB-6ADE4A00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10381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952403" y="1052667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Flow</a:t>
            </a:r>
          </a:p>
        </p:txBody>
      </p:sp>
    </p:spTree>
    <p:extLst>
      <p:ext uri="{BB962C8B-B14F-4D97-AF65-F5344CB8AC3E}">
        <p14:creationId xmlns:p14="http://schemas.microsoft.com/office/powerpoint/2010/main" val="32949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1801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845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6662702" y="3939163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Residual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211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24326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1801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845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7062653" y="393916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cxnSp>
        <p:nvCxnSpPr>
          <p:cNvPr id="74" name="AutoShape 7">
            <a:extLst>
              <a:ext uri="{FF2B5EF4-FFF2-40B4-BE49-F238E27FC236}">
                <a16:creationId xmlns:a16="http://schemas.microsoft.com/office/drawing/2014/main" id="{AF54A3C7-6CBD-4808-8C8F-1705A87686AD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85913" y="5972176"/>
            <a:ext cx="1733550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7">
            <a:extLst>
              <a:ext uri="{FF2B5EF4-FFF2-40B4-BE49-F238E27FC236}">
                <a16:creationId xmlns:a16="http://schemas.microsoft.com/office/drawing/2014/main" id="{9DC4F66A-5002-4FFA-A87A-F00904DD658D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7">
            <a:extLst>
              <a:ext uri="{FF2B5EF4-FFF2-40B4-BE49-F238E27FC236}">
                <a16:creationId xmlns:a16="http://schemas.microsoft.com/office/drawing/2014/main" id="{FD0E01CC-DB54-4FFE-86C7-514AA552847D}"/>
              </a:ext>
            </a:extLst>
          </p:cNvPr>
          <p:cNvCxnSpPr>
            <a:cxnSpLocks noChangeShapeType="1"/>
            <a:endCxn id="153" idx="1"/>
          </p:cNvCxnSpPr>
          <p:nvPr/>
        </p:nvCxnSpPr>
        <p:spPr bwMode="auto">
          <a:xfrm>
            <a:off x="3533775" y="4573588"/>
            <a:ext cx="2476720" cy="1309907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04A45FBF-C51B-4BAB-9356-286D732955AA}"/>
              </a:ext>
            </a:extLst>
          </p:cNvPr>
          <p:cNvCxnSpPr>
            <a:cxnSpLocks noChangeShapeType="1"/>
            <a:stCxn id="153" idx="0"/>
          </p:cNvCxnSpPr>
          <p:nvPr/>
        </p:nvCxnSpPr>
        <p:spPr bwMode="auto">
          <a:xfrm flipV="1">
            <a:off x="6099176" y="4610101"/>
            <a:ext cx="0" cy="123666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7">
            <a:extLst>
              <a:ext uri="{FF2B5EF4-FFF2-40B4-BE49-F238E27FC236}">
                <a16:creationId xmlns:a16="http://schemas.microsoft.com/office/drawing/2014/main" id="{6FFDC331-7F60-4DF7-8DAB-B3E57288ACB2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24588" y="4483894"/>
            <a:ext cx="1735357" cy="1399601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0744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916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1801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845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1068973" y="1300102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Flow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cxnSp>
        <p:nvCxnSpPr>
          <p:cNvPr id="74" name="AutoShape 7">
            <a:extLst>
              <a:ext uri="{FF2B5EF4-FFF2-40B4-BE49-F238E27FC236}">
                <a16:creationId xmlns:a16="http://schemas.microsoft.com/office/drawing/2014/main" id="{AF54A3C7-6CBD-4808-8C8F-1705A87686AD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85913" y="5972176"/>
            <a:ext cx="1733550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7">
            <a:extLst>
              <a:ext uri="{FF2B5EF4-FFF2-40B4-BE49-F238E27FC236}">
                <a16:creationId xmlns:a16="http://schemas.microsoft.com/office/drawing/2014/main" id="{9DC4F66A-5002-4FFA-A87A-F00904DD658D}"/>
              </a:ext>
            </a:extLst>
          </p:cNvPr>
          <p:cNvCxnSpPr>
            <a:cxnSpLocks noChangeShapeType="1"/>
            <a:stCxn id="146" idx="0"/>
            <a:endCxn id="145" idx="4"/>
          </p:cNvCxnSpPr>
          <p:nvPr/>
        </p:nvCxnSpPr>
        <p:spPr bwMode="auto">
          <a:xfrm flipV="1">
            <a:off x="3444876" y="4610100"/>
            <a:ext cx="0" cy="123666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7">
            <a:extLst>
              <a:ext uri="{FF2B5EF4-FFF2-40B4-BE49-F238E27FC236}">
                <a16:creationId xmlns:a16="http://schemas.microsoft.com/office/drawing/2014/main" id="{FD0E01CC-DB54-4FFE-86C7-514AA552847D}"/>
              </a:ext>
            </a:extLst>
          </p:cNvPr>
          <p:cNvCxnSpPr>
            <a:cxnSpLocks noChangeShapeType="1"/>
            <a:endCxn id="153" idx="1"/>
          </p:cNvCxnSpPr>
          <p:nvPr/>
        </p:nvCxnSpPr>
        <p:spPr bwMode="auto">
          <a:xfrm>
            <a:off x="3533775" y="4573588"/>
            <a:ext cx="2476720" cy="1309907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04A45FBF-C51B-4BAB-9356-286D732955AA}"/>
              </a:ext>
            </a:extLst>
          </p:cNvPr>
          <p:cNvCxnSpPr>
            <a:cxnSpLocks noChangeShapeType="1"/>
            <a:stCxn id="153" idx="0"/>
          </p:cNvCxnSpPr>
          <p:nvPr/>
        </p:nvCxnSpPr>
        <p:spPr bwMode="auto">
          <a:xfrm flipV="1">
            <a:off x="6099176" y="4610101"/>
            <a:ext cx="0" cy="123666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7">
            <a:extLst>
              <a:ext uri="{FF2B5EF4-FFF2-40B4-BE49-F238E27FC236}">
                <a16:creationId xmlns:a16="http://schemas.microsoft.com/office/drawing/2014/main" id="{6FFDC331-7F60-4DF7-8DAB-B3E57288ACB2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24588" y="4483894"/>
            <a:ext cx="1735357" cy="1399601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166" name="Text Box 25">
            <a:extLst>
              <a:ext uri="{FF2B5EF4-FFF2-40B4-BE49-F238E27FC236}">
                <a16:creationId xmlns:a16="http://schemas.microsoft.com/office/drawing/2014/main" id="{54EA0E6F-0746-42ED-8D91-11EB15DF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0609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710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Network Flow Applications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</a:rPr>
              <a:t>Max flow and min cut.</a:t>
            </a:r>
          </a:p>
          <a:p>
            <a:pPr>
              <a:defRPr/>
            </a:pPr>
            <a:r>
              <a:rPr lang="en-US" sz="1800" dirty="0"/>
              <a:t>Two very rich algorithmic problems.</a:t>
            </a:r>
          </a:p>
          <a:p>
            <a:pPr>
              <a:defRPr/>
            </a:pPr>
            <a:r>
              <a:rPr lang="en-US" sz="1800" dirty="0"/>
              <a:t>Cornerstone problems in combinatorial optimization.</a:t>
            </a:r>
          </a:p>
          <a:p>
            <a:pPr>
              <a:defRPr/>
            </a:pPr>
            <a:r>
              <a:rPr lang="en-US" sz="1800" dirty="0"/>
              <a:t>Beautiful mathematical duality.</a:t>
            </a:r>
          </a:p>
          <a:p>
            <a:pPr marL="0" indent="0">
              <a:buFont typeface="Monotype Sorts" charset="0"/>
              <a:buNone/>
              <a:defRPr/>
            </a:pPr>
            <a:endParaRPr lang="en-US" sz="1600" dirty="0"/>
          </a:p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</a:rPr>
              <a:t>Nontrivial applications / reductions.</a:t>
            </a:r>
          </a:p>
          <a:p>
            <a:pPr>
              <a:defRPr/>
            </a:pPr>
            <a:r>
              <a:rPr lang="en-US" sz="1800" dirty="0"/>
              <a:t>Data mining</a:t>
            </a:r>
            <a:r>
              <a:rPr lang="en-US" sz="1800" dirty="0" smtClean="0"/>
              <a:t>.</a:t>
            </a:r>
          </a:p>
          <a:p>
            <a:pPr>
              <a:defRPr/>
            </a:pPr>
            <a:r>
              <a:rPr lang="en-US" sz="1800" dirty="0" smtClean="0"/>
              <a:t>Project selection.</a:t>
            </a:r>
          </a:p>
          <a:p>
            <a:pPr>
              <a:defRPr/>
            </a:pPr>
            <a:r>
              <a:rPr lang="en-US" sz="1800" dirty="0" smtClean="0"/>
              <a:t>Airline </a:t>
            </a:r>
            <a:r>
              <a:rPr lang="en-US" sz="1800" dirty="0"/>
              <a:t>scheduling.</a:t>
            </a:r>
          </a:p>
          <a:p>
            <a:pPr>
              <a:defRPr/>
            </a:pPr>
            <a:r>
              <a:rPr lang="en-US" sz="1800" dirty="0"/>
              <a:t>Bipartite matching.</a:t>
            </a:r>
          </a:p>
          <a:p>
            <a:pPr>
              <a:defRPr/>
            </a:pPr>
            <a:r>
              <a:rPr lang="en-US" sz="1800" dirty="0"/>
              <a:t>Baseball elimination.</a:t>
            </a:r>
          </a:p>
          <a:p>
            <a:pPr>
              <a:defRPr/>
            </a:pPr>
            <a:r>
              <a:rPr lang="en-US" sz="1800" dirty="0"/>
              <a:t>Image segmentation.</a:t>
            </a:r>
          </a:p>
          <a:p>
            <a:pPr>
              <a:defRPr/>
            </a:pPr>
            <a:r>
              <a:rPr lang="en-US" sz="1800" dirty="0"/>
              <a:t>Network connectivity.</a:t>
            </a:r>
            <a:endParaRPr lang="en-US" altLang="en-US" sz="18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916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1801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8168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845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6570919" y="397041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Residual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92" y="514698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668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916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31801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6970870" y="397041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92" y="514698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5107DC1E-F19F-4194-B3F2-AA20097B5727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85913" y="5972176"/>
            <a:ext cx="1733550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7">
            <a:extLst>
              <a:ext uri="{FF2B5EF4-FFF2-40B4-BE49-F238E27FC236}">
                <a16:creationId xmlns:a16="http://schemas.microsoft.com/office/drawing/2014/main" id="{382D774E-CEB0-410B-A0A3-0DB696776E9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0288" y="5972176"/>
            <a:ext cx="240347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" name="AutoShape 7">
            <a:extLst>
              <a:ext uri="{FF2B5EF4-FFF2-40B4-BE49-F238E27FC236}">
                <a16:creationId xmlns:a16="http://schemas.microsoft.com/office/drawing/2014/main" id="{BF0810DE-E3BC-4FAD-965C-DB3143C78E96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24588" y="5972176"/>
            <a:ext cx="169862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4481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107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916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27" y="3180175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AutoShape 17">
            <a:extLst>
              <a:ext uri="{FF2B5EF4-FFF2-40B4-BE49-F238E27FC236}">
                <a16:creationId xmlns:a16="http://schemas.microsoft.com/office/drawing/2014/main" id="{A0CDA4F6-0D68-45D6-97A9-FCDC4B981B4B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32525" y="5972175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839700" y="1057237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Flow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92" y="514698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5107DC1E-F19F-4194-B3F2-AA20097B5727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85913" y="5972176"/>
            <a:ext cx="1733550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7">
            <a:extLst>
              <a:ext uri="{FF2B5EF4-FFF2-40B4-BE49-F238E27FC236}">
                <a16:creationId xmlns:a16="http://schemas.microsoft.com/office/drawing/2014/main" id="{382D774E-CEB0-410B-A0A3-0DB696776E9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0288" y="5972176"/>
            <a:ext cx="240347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" name="AutoShape 7">
            <a:extLst>
              <a:ext uri="{FF2B5EF4-FFF2-40B4-BE49-F238E27FC236}">
                <a16:creationId xmlns:a16="http://schemas.microsoft.com/office/drawing/2014/main" id="{BF0810DE-E3BC-4FAD-965C-DB3143C78E96}"/>
              </a:ext>
            </a:extLst>
          </p:cNvPr>
          <p:cNvCxnSpPr>
            <a:cxnSpLocks noChangeShapeType="1"/>
            <a:stCxn id="153" idx="6"/>
            <a:endCxn id="156" idx="2"/>
          </p:cNvCxnSpPr>
          <p:nvPr/>
        </p:nvCxnSpPr>
        <p:spPr bwMode="auto">
          <a:xfrm>
            <a:off x="6224588" y="5972176"/>
            <a:ext cx="169862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4481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4" name="Text Box 23">
            <a:extLst>
              <a:ext uri="{FF2B5EF4-FFF2-40B4-BE49-F238E27FC236}">
                <a16:creationId xmlns:a16="http://schemas.microsoft.com/office/drawing/2014/main" id="{2168F3D2-E59A-44BE-AEA5-97C89522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84107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4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916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27" y="3180175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6622221" y="3910395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Residual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92" y="514698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6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4481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041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9164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27" y="3180175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7022172" y="3910395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095" y="538455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6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18E179AB-EB53-4A7B-A257-394DC41A79CD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85913" y="5972176"/>
            <a:ext cx="1733550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7">
            <a:extLst>
              <a:ext uri="{FF2B5EF4-FFF2-40B4-BE49-F238E27FC236}">
                <a16:creationId xmlns:a16="http://schemas.microsoft.com/office/drawing/2014/main" id="{86C54FF2-CD85-4278-A86E-C4464858B163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0288" y="5972176"/>
            <a:ext cx="240347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" name="AutoShape 7">
            <a:extLst>
              <a:ext uri="{FF2B5EF4-FFF2-40B4-BE49-F238E27FC236}">
                <a16:creationId xmlns:a16="http://schemas.microsoft.com/office/drawing/2014/main" id="{AEEC2009-9F75-44FD-8D21-8274BB30511F}"/>
              </a:ext>
            </a:extLst>
          </p:cNvPr>
          <p:cNvCxnSpPr>
            <a:cxnSpLocks noChangeShapeType="1"/>
            <a:stCxn id="153" idx="0"/>
          </p:cNvCxnSpPr>
          <p:nvPr/>
        </p:nvCxnSpPr>
        <p:spPr bwMode="auto">
          <a:xfrm flipV="1">
            <a:off x="6099176" y="4610101"/>
            <a:ext cx="0" cy="123666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5" name="AutoShape 7">
            <a:extLst>
              <a:ext uri="{FF2B5EF4-FFF2-40B4-BE49-F238E27FC236}">
                <a16:creationId xmlns:a16="http://schemas.microsoft.com/office/drawing/2014/main" id="{67347E5A-9A7F-4F92-88F2-8EDFE1EB2B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4588" y="4483100"/>
            <a:ext cx="1735137" cy="1400175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4481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3</a:t>
            </a: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5951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62149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27" y="3180175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8">
            <a:extLst>
              <a:ext uri="{FF2B5EF4-FFF2-40B4-BE49-F238E27FC236}">
                <a16:creationId xmlns:a16="http://schemas.microsoft.com/office/drawing/2014/main" id="{8A12A35A-8082-4CD0-924B-C6267DF28731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8225" y="5972175"/>
            <a:ext cx="238918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6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878176" y="1115633"/>
            <a:ext cx="1710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 </a:t>
            </a:r>
            <a:r>
              <a:rPr lang="en-US" dirty="0" err="1">
                <a:solidFill>
                  <a:srgbClr val="FF0000"/>
                </a:solidFill>
              </a:rPr>
              <a:t>FLow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095" y="538455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6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81" name="AutoShape 7">
            <a:extLst>
              <a:ext uri="{FF2B5EF4-FFF2-40B4-BE49-F238E27FC236}">
                <a16:creationId xmlns:a16="http://schemas.microsoft.com/office/drawing/2014/main" id="{18E179AB-EB53-4A7B-A257-394DC41A79CD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85913" y="5972176"/>
            <a:ext cx="1733550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7">
            <a:extLst>
              <a:ext uri="{FF2B5EF4-FFF2-40B4-BE49-F238E27FC236}">
                <a16:creationId xmlns:a16="http://schemas.microsoft.com/office/drawing/2014/main" id="{86C54FF2-CD85-4278-A86E-C4464858B163}"/>
              </a:ext>
            </a:extLst>
          </p:cNvPr>
          <p:cNvCxnSpPr>
            <a:cxnSpLocks noChangeShapeType="1"/>
            <a:stCxn id="146" idx="6"/>
            <a:endCxn id="153" idx="2"/>
          </p:cNvCxnSpPr>
          <p:nvPr/>
        </p:nvCxnSpPr>
        <p:spPr bwMode="auto">
          <a:xfrm>
            <a:off x="3570288" y="5972176"/>
            <a:ext cx="2403475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" name="AutoShape 7">
            <a:extLst>
              <a:ext uri="{FF2B5EF4-FFF2-40B4-BE49-F238E27FC236}">
                <a16:creationId xmlns:a16="http://schemas.microsoft.com/office/drawing/2014/main" id="{AEEC2009-9F75-44FD-8D21-8274BB30511F}"/>
              </a:ext>
            </a:extLst>
          </p:cNvPr>
          <p:cNvCxnSpPr>
            <a:cxnSpLocks noChangeShapeType="1"/>
            <a:stCxn id="153" idx="0"/>
          </p:cNvCxnSpPr>
          <p:nvPr/>
        </p:nvCxnSpPr>
        <p:spPr bwMode="auto">
          <a:xfrm flipV="1">
            <a:off x="6099176" y="4610101"/>
            <a:ext cx="0" cy="123666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5" name="AutoShape 7">
            <a:extLst>
              <a:ext uri="{FF2B5EF4-FFF2-40B4-BE49-F238E27FC236}">
                <a16:creationId xmlns:a16="http://schemas.microsoft.com/office/drawing/2014/main" id="{67347E5A-9A7F-4F92-88F2-8EDFE1EB2B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4588" y="4483100"/>
            <a:ext cx="1735137" cy="1400175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161" name="Text Box 20">
            <a:extLst>
              <a:ext uri="{FF2B5EF4-FFF2-40B4-BE49-F238E27FC236}">
                <a16:creationId xmlns:a16="http://schemas.microsoft.com/office/drawing/2014/main" id="{A45B6639-5773-430A-801D-C83E278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844818"/>
            <a:ext cx="30638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3</a:t>
            </a: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226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>
            <a:extLst>
              <a:ext uri="{FF2B5EF4-FFF2-40B4-BE49-F238E27FC236}">
                <a16:creationId xmlns:a16="http://schemas.microsoft.com/office/drawing/2014/main" id="{CA32C53B-28B4-4231-B8DC-AF584AA4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5311775"/>
            <a:ext cx="3016250" cy="12700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 type="triangl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sz="67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Ford-Fulkerson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Greedy on G</a:t>
            </a:r>
            <a:r>
              <a:rPr lang="en-US" altLang="en-US" sz="3600" baseline="-25000" dirty="0">
                <a:solidFill>
                  <a:srgbClr val="002060"/>
                </a:solidFill>
              </a:rPr>
              <a:t>f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" name="Oval 3">
            <a:extLst>
              <a:ext uri="{FF2B5EF4-FFF2-40B4-BE49-F238E27FC236}">
                <a16:creationId xmlns:a16="http://schemas.microsoft.com/office/drawing/2014/main" id="{397D5EB7-582F-4062-91F5-ACC1DB797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2225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F742CFA7-1E5B-43FA-BF0F-13ABE30A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8A743014-96AA-4C68-9EE8-1CB1018D1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65" name="AutoShape 6">
            <a:extLst>
              <a:ext uri="{FF2B5EF4-FFF2-40B4-BE49-F238E27FC236}">
                <a16:creationId xmlns:a16="http://schemas.microsoft.com/office/drawing/2014/main" id="{C367F8BF-CF16-46C9-8C31-7A4023387546}"/>
              </a:ext>
            </a:extLst>
          </p:cNvPr>
          <p:cNvCxnSpPr>
            <a:cxnSpLocks noChangeShapeType="1"/>
            <a:stCxn id="62" idx="7"/>
            <a:endCxn id="63" idx="3"/>
          </p:cNvCxnSpPr>
          <p:nvPr/>
        </p:nvCxnSpPr>
        <p:spPr bwMode="auto">
          <a:xfrm flipV="1">
            <a:off x="1506538" y="1606550"/>
            <a:ext cx="1806575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7">
            <a:extLst>
              <a:ext uri="{FF2B5EF4-FFF2-40B4-BE49-F238E27FC236}">
                <a16:creationId xmlns:a16="http://schemas.microsoft.com/office/drawing/2014/main" id="{3D0476BE-F7B4-44EC-AC3C-AA95BA1034DD}"/>
              </a:ext>
            </a:extLst>
          </p:cNvPr>
          <p:cNvCxnSpPr>
            <a:cxnSpLocks noChangeShapeType="1"/>
            <a:stCxn id="62" idx="6"/>
            <a:endCxn id="64" idx="2"/>
          </p:cNvCxnSpPr>
          <p:nvPr/>
        </p:nvCxnSpPr>
        <p:spPr bwMode="auto">
          <a:xfrm>
            <a:off x="1550988" y="2998788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AutoShape 8">
            <a:extLst>
              <a:ext uri="{FF2B5EF4-FFF2-40B4-BE49-F238E27FC236}">
                <a16:creationId xmlns:a16="http://schemas.microsoft.com/office/drawing/2014/main" id="{B8EFD8F1-7775-4644-AE7B-EA558EA3962D}"/>
              </a:ext>
            </a:extLst>
          </p:cNvPr>
          <p:cNvCxnSpPr>
            <a:cxnSpLocks noChangeShapeType="1"/>
            <a:stCxn id="64" idx="6"/>
            <a:endCxn id="92" idx="2"/>
          </p:cNvCxnSpPr>
          <p:nvPr/>
        </p:nvCxnSpPr>
        <p:spPr bwMode="auto">
          <a:xfrm>
            <a:off x="3535363" y="2998788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9">
            <a:extLst>
              <a:ext uri="{FF2B5EF4-FFF2-40B4-BE49-F238E27FC236}">
                <a16:creationId xmlns:a16="http://schemas.microsoft.com/office/drawing/2014/main" id="{C088EBEE-B467-4F03-B08C-9546C7A18D2A}"/>
              </a:ext>
            </a:extLst>
          </p:cNvPr>
          <p:cNvCxnSpPr>
            <a:cxnSpLocks noChangeShapeType="1"/>
            <a:stCxn id="63" idx="6"/>
            <a:endCxn id="91" idx="2"/>
          </p:cNvCxnSpPr>
          <p:nvPr/>
        </p:nvCxnSpPr>
        <p:spPr bwMode="auto">
          <a:xfrm>
            <a:off x="3535363" y="1511300"/>
            <a:ext cx="2389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0">
            <a:extLst>
              <a:ext uri="{FF2B5EF4-FFF2-40B4-BE49-F238E27FC236}">
                <a16:creationId xmlns:a16="http://schemas.microsoft.com/office/drawing/2014/main" id="{5D588C3C-BBD3-4F85-8FA9-17BD289FF95B}"/>
              </a:ext>
            </a:extLst>
          </p:cNvPr>
          <p:cNvCxnSpPr>
            <a:cxnSpLocks noChangeShapeType="1"/>
            <a:stCxn id="63" idx="4"/>
            <a:endCxn id="64" idx="0"/>
          </p:cNvCxnSpPr>
          <p:nvPr/>
        </p:nvCxnSpPr>
        <p:spPr bwMode="auto">
          <a:xfrm>
            <a:off x="34020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1" name="Oval 11">
            <a:extLst>
              <a:ext uri="{FF2B5EF4-FFF2-40B4-BE49-F238E27FC236}">
                <a16:creationId xmlns:a16="http://schemas.microsoft.com/office/drawing/2014/main" id="{557F6DE1-92BF-4D1E-B4E0-29CD830D9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1384300"/>
            <a:ext cx="250825" cy="252413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46162059-452D-469E-B2FB-6AE680D3E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090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93" name="AutoShape 13">
            <a:extLst>
              <a:ext uri="{FF2B5EF4-FFF2-40B4-BE49-F238E27FC236}">
                <a16:creationId xmlns:a16="http://schemas.microsoft.com/office/drawing/2014/main" id="{D180011B-B445-4184-BE31-38C0538EAF88}"/>
              </a:ext>
            </a:extLst>
          </p:cNvPr>
          <p:cNvCxnSpPr>
            <a:cxnSpLocks noChangeShapeType="1"/>
            <a:stCxn id="91" idx="4"/>
            <a:endCxn id="92" idx="0"/>
          </p:cNvCxnSpPr>
          <p:nvPr/>
        </p:nvCxnSpPr>
        <p:spPr bwMode="auto">
          <a:xfrm>
            <a:off x="6056313" y="1643063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14">
            <a:extLst>
              <a:ext uri="{FF2B5EF4-FFF2-40B4-BE49-F238E27FC236}">
                <a16:creationId xmlns:a16="http://schemas.microsoft.com/office/drawing/2014/main" id="{744F73D1-24F3-42A5-871B-B121400CFD03}"/>
              </a:ext>
            </a:extLst>
          </p:cNvPr>
          <p:cNvCxnSpPr>
            <a:cxnSpLocks noChangeShapeType="1"/>
            <a:stCxn id="63" idx="5"/>
            <a:endCxn id="92" idx="1"/>
          </p:cNvCxnSpPr>
          <p:nvPr/>
        </p:nvCxnSpPr>
        <p:spPr bwMode="auto">
          <a:xfrm>
            <a:off x="3490913" y="1606550"/>
            <a:ext cx="2476500" cy="12969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5" name="Oval 15">
            <a:extLst>
              <a:ext uri="{FF2B5EF4-FFF2-40B4-BE49-F238E27FC236}">
                <a16:creationId xmlns:a16="http://schemas.microsoft.com/office/drawing/2014/main" id="{7BE78AD9-8CF0-4134-AB48-C4963A6D3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0350" y="2873375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96" name="AutoShape 16">
            <a:extLst>
              <a:ext uri="{FF2B5EF4-FFF2-40B4-BE49-F238E27FC236}">
                <a16:creationId xmlns:a16="http://schemas.microsoft.com/office/drawing/2014/main" id="{83047744-64D4-4755-99FC-632D38FEE593}"/>
              </a:ext>
            </a:extLst>
          </p:cNvPr>
          <p:cNvCxnSpPr>
            <a:cxnSpLocks noChangeShapeType="1"/>
            <a:stCxn id="91" idx="6"/>
            <a:endCxn id="95" idx="1"/>
          </p:cNvCxnSpPr>
          <p:nvPr/>
        </p:nvCxnSpPr>
        <p:spPr bwMode="auto">
          <a:xfrm>
            <a:off x="6189663" y="1511300"/>
            <a:ext cx="1727200" cy="1392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7" name="AutoShape 17">
            <a:extLst>
              <a:ext uri="{FF2B5EF4-FFF2-40B4-BE49-F238E27FC236}">
                <a16:creationId xmlns:a16="http://schemas.microsoft.com/office/drawing/2014/main" id="{2C704480-A436-4DE3-A455-28D4D2BAEEBC}"/>
              </a:ext>
            </a:extLst>
          </p:cNvPr>
          <p:cNvCxnSpPr>
            <a:cxnSpLocks noChangeShapeType="1"/>
            <a:stCxn id="92" idx="6"/>
            <a:endCxn id="95" idx="2"/>
          </p:cNvCxnSpPr>
          <p:nvPr/>
        </p:nvCxnSpPr>
        <p:spPr bwMode="auto">
          <a:xfrm>
            <a:off x="6189663" y="2998788"/>
            <a:ext cx="16827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8" name="Text Box 18">
            <a:extLst>
              <a:ext uri="{FF2B5EF4-FFF2-40B4-BE49-F238E27FC236}">
                <a16:creationId xmlns:a16="http://schemas.microsoft.com/office/drawing/2014/main" id="{F9AAFC00-0EFE-4170-93CB-70F1E450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71788"/>
            <a:ext cx="3540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6F63E04-0E44-42DD-927C-1EC7BA1E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042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0" name="Text Box 20">
            <a:extLst>
              <a:ext uri="{FF2B5EF4-FFF2-40B4-BE49-F238E27FC236}">
                <a16:creationId xmlns:a16="http://schemas.microsoft.com/office/drawing/2014/main" id="{F0129075-7149-4DFE-BD01-202615D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908300"/>
            <a:ext cx="3063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9</a:t>
            </a:r>
          </a:p>
        </p:txBody>
      </p:sp>
      <p:sp>
        <p:nvSpPr>
          <p:cNvPr id="101" name="Text Box 21">
            <a:extLst>
              <a:ext uri="{FF2B5EF4-FFF2-40B4-BE49-F238E27FC236}">
                <a16:creationId xmlns:a16="http://schemas.microsoft.com/office/drawing/2014/main" id="{7507CBAB-9F1A-46DD-B0CB-BA612280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092325"/>
            <a:ext cx="2524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02" name="Text Box 22">
            <a:extLst>
              <a:ext uri="{FF2B5EF4-FFF2-40B4-BE49-F238E27FC236}">
                <a16:creationId xmlns:a16="http://schemas.microsoft.com/office/drawing/2014/main" id="{F32BDA29-38A3-4131-BE91-467EE2F0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401763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4</a:t>
            </a:r>
          </a:p>
        </p:txBody>
      </p:sp>
      <p:sp>
        <p:nvSpPr>
          <p:cNvPr id="103" name="Text Box 23">
            <a:extLst>
              <a:ext uri="{FF2B5EF4-FFF2-40B4-BE49-F238E27FC236}">
                <a16:creationId xmlns:a16="http://schemas.microsoft.com/office/drawing/2014/main" id="{77202FE3-A5BB-40C7-9361-873CD2B7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897188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104" name="Text Box 24">
            <a:extLst>
              <a:ext uri="{FF2B5EF4-FFF2-40B4-BE49-F238E27FC236}">
                <a16:creationId xmlns:a16="http://schemas.microsoft.com/office/drawing/2014/main" id="{D3EF9BE0-430F-4E5D-B90B-A19DEF60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1129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105" name="Text Box 25">
            <a:extLst>
              <a:ext uri="{FF2B5EF4-FFF2-40B4-BE49-F238E27FC236}">
                <a16:creationId xmlns:a16="http://schemas.microsoft.com/office/drawing/2014/main" id="{D53AD2CC-8B98-4A49-BC1A-30C32C19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2087563"/>
            <a:ext cx="4238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06" name="Text Box 26">
            <a:extLst>
              <a:ext uri="{FF2B5EF4-FFF2-40B4-BE49-F238E27FC236}">
                <a16:creationId xmlns:a16="http://schemas.microsoft.com/office/drawing/2014/main" id="{965C6AB3-3BAA-4D13-B31D-270F4E16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2163763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B45DACC1-F497-4FCA-8D84-88407B3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763713"/>
            <a:ext cx="44291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G:</a:t>
            </a:r>
          </a:p>
        </p:txBody>
      </p:sp>
      <p:sp>
        <p:nvSpPr>
          <p:cNvPr id="108" name="Text Box 39">
            <a:extLst>
              <a:ext uri="{FF2B5EF4-FFF2-40B4-BE49-F238E27FC236}">
                <a16:creationId xmlns:a16="http://schemas.microsoft.com/office/drawing/2014/main" id="{06781E72-360E-4C57-BC2E-D43B39E4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536700"/>
            <a:ext cx="11287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33CC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109" name="Line 41">
            <a:extLst>
              <a:ext uri="{FF2B5EF4-FFF2-40B4-BE49-F238E27FC236}">
                <a16:creationId xmlns:a16="http://schemas.microsoft.com/office/drawing/2014/main" id="{2E38A2F8-3A83-41AD-A231-07F8BD12F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2813" y="1852613"/>
            <a:ext cx="212725" cy="220662"/>
          </a:xfrm>
          <a:prstGeom prst="line">
            <a:avLst/>
          </a:prstGeom>
          <a:noFill/>
          <a:ln w="222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id="{9093059E-41EB-4FEA-BABF-BAEFDD1C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02" y="1700213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11" name="Text Box 34">
            <a:extLst>
              <a:ext uri="{FF2B5EF4-FFF2-40B4-BE49-F238E27FC236}">
                <a16:creationId xmlns:a16="http://schemas.microsoft.com/office/drawing/2014/main" id="{C7DFCBF8-60C2-48A3-900F-34011D16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458" y="10699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12" name="Text Box 34">
            <a:extLst>
              <a:ext uri="{FF2B5EF4-FFF2-40B4-BE49-F238E27FC236}">
                <a16:creationId xmlns:a16="http://schemas.microsoft.com/office/drawing/2014/main" id="{AF6F1053-E083-43EA-B1B9-5FAF3A74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70" y="3162149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113" name="Text Box 34">
            <a:extLst>
              <a:ext uri="{FF2B5EF4-FFF2-40B4-BE49-F238E27FC236}">
                <a16:creationId xmlns:a16="http://schemas.microsoft.com/office/drawing/2014/main" id="{56BDFE95-1D0A-494F-8759-6C1D82E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758" y="316916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114" name="Text Box 34">
            <a:extLst>
              <a:ext uri="{FF2B5EF4-FFF2-40B4-BE49-F238E27FC236}">
                <a16:creationId xmlns:a16="http://schemas.microsoft.com/office/drawing/2014/main" id="{FABAE651-B936-417D-9BBD-77CD39BF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45" y="2157413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0</a:t>
            </a:r>
          </a:p>
        </p:txBody>
      </p:sp>
      <p:sp>
        <p:nvSpPr>
          <p:cNvPr id="115" name="Text Box 34">
            <a:extLst>
              <a:ext uri="{FF2B5EF4-FFF2-40B4-BE49-F238E27FC236}">
                <a16:creationId xmlns:a16="http://schemas.microsoft.com/office/drawing/2014/main" id="{945B404D-6827-40E7-980A-1D586D8E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05" y="1869051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16" name="Text Box 34">
            <a:extLst>
              <a:ext uri="{FF2B5EF4-FFF2-40B4-BE49-F238E27FC236}">
                <a16:creationId xmlns:a16="http://schemas.microsoft.com/office/drawing/2014/main" id="{3784AE40-68A8-4E0D-89F7-5C0BC3C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758" y="2042192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5</a:t>
            </a:r>
          </a:p>
        </p:txBody>
      </p:sp>
      <p:sp>
        <p:nvSpPr>
          <p:cNvPr id="117" name="Text Box 34">
            <a:extLst>
              <a:ext uri="{FF2B5EF4-FFF2-40B4-BE49-F238E27FC236}">
                <a16:creationId xmlns:a16="http://schemas.microsoft.com/office/drawing/2014/main" id="{4D878C22-A4E9-4CDC-AF23-C85DFF53F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33" y="1717675"/>
            <a:ext cx="206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9</a:t>
            </a:r>
          </a:p>
        </p:txBody>
      </p:sp>
      <p:sp>
        <p:nvSpPr>
          <p:cNvPr id="118" name="Text Box 34">
            <a:extLst>
              <a:ext uri="{FF2B5EF4-FFF2-40B4-BE49-F238E27FC236}">
                <a16:creationId xmlns:a16="http://schemas.microsoft.com/office/drawing/2014/main" id="{F519D379-A652-45B2-B4F9-2B4ECFB9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27" y="3180175"/>
            <a:ext cx="319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10</a:t>
            </a:r>
          </a:p>
        </p:txBody>
      </p:sp>
      <p:sp>
        <p:nvSpPr>
          <p:cNvPr id="144" name="Oval 3">
            <a:extLst>
              <a:ext uri="{FF2B5EF4-FFF2-40B4-BE49-F238E27FC236}">
                <a16:creationId xmlns:a16="http://schemas.microsoft.com/office/drawing/2014/main" id="{18BD6C7B-96C7-4F87-8FEB-7C901F1FA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5088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45" name="Oval 4">
            <a:extLst>
              <a:ext uri="{FF2B5EF4-FFF2-40B4-BE49-F238E27FC236}">
                <a16:creationId xmlns:a16="http://schemas.microsoft.com/office/drawing/2014/main" id="{D46C7B1F-1D3E-41F1-B8CB-1559E424E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2</a:t>
            </a:r>
          </a:p>
        </p:txBody>
      </p:sp>
      <p:sp>
        <p:nvSpPr>
          <p:cNvPr id="146" name="Oval 5">
            <a:extLst>
              <a:ext uri="{FF2B5EF4-FFF2-40B4-BE49-F238E27FC236}">
                <a16:creationId xmlns:a16="http://schemas.microsoft.com/office/drawing/2014/main" id="{446C731D-DC10-4FA0-8316-22CBF1A33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94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3</a:t>
            </a:r>
          </a:p>
        </p:txBody>
      </p:sp>
      <p:cxnSp>
        <p:nvCxnSpPr>
          <p:cNvPr id="148" name="AutoShape 7">
            <a:extLst>
              <a:ext uri="{FF2B5EF4-FFF2-40B4-BE49-F238E27FC236}">
                <a16:creationId xmlns:a16="http://schemas.microsoft.com/office/drawing/2014/main" id="{2367D09B-901B-40EB-B1F7-A18618E2AD36}"/>
              </a:ext>
            </a:extLst>
          </p:cNvPr>
          <p:cNvCxnSpPr>
            <a:cxnSpLocks noChangeShapeType="1"/>
            <a:stCxn id="144" idx="6"/>
            <a:endCxn id="146" idx="2"/>
          </p:cNvCxnSpPr>
          <p:nvPr/>
        </p:nvCxnSpPr>
        <p:spPr bwMode="auto">
          <a:xfrm>
            <a:off x="1593850" y="5972175"/>
            <a:ext cx="17176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AutoShape 10">
            <a:extLst>
              <a:ext uri="{FF2B5EF4-FFF2-40B4-BE49-F238E27FC236}">
                <a16:creationId xmlns:a16="http://schemas.microsoft.com/office/drawing/2014/main" id="{F58CCE1A-173D-41D5-BB17-526286C619B4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3444876" y="4610100"/>
            <a:ext cx="0" cy="1236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id="{54E99A44-ED53-4985-9B12-75E4BC64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357688"/>
            <a:ext cx="250825" cy="252412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4</a:t>
            </a:r>
          </a:p>
        </p:txBody>
      </p:sp>
      <p:sp>
        <p:nvSpPr>
          <p:cNvPr id="153" name="Oval 12">
            <a:extLst>
              <a:ext uri="{FF2B5EF4-FFF2-40B4-BE49-F238E27FC236}">
                <a16:creationId xmlns:a16="http://schemas.microsoft.com/office/drawing/2014/main" id="{4A232BD5-82CB-4818-854B-EEB9E92FA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5</a:t>
            </a:r>
          </a:p>
        </p:txBody>
      </p:sp>
      <p:cxnSp>
        <p:nvCxnSpPr>
          <p:cNvPr id="154" name="AutoShape 13">
            <a:extLst>
              <a:ext uri="{FF2B5EF4-FFF2-40B4-BE49-F238E27FC236}">
                <a16:creationId xmlns:a16="http://schemas.microsoft.com/office/drawing/2014/main" id="{935CB900-2126-40C7-AF2A-342F255D4A8B}"/>
              </a:ext>
            </a:extLst>
          </p:cNvPr>
          <p:cNvCxnSpPr>
            <a:cxnSpLocks noChangeShapeType="1"/>
            <a:stCxn id="152" idx="4"/>
            <a:endCxn id="153" idx="0"/>
          </p:cNvCxnSpPr>
          <p:nvPr/>
        </p:nvCxnSpPr>
        <p:spPr bwMode="auto">
          <a:xfrm>
            <a:off x="6099175" y="4616450"/>
            <a:ext cx="0" cy="12223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AutoShape 14">
            <a:extLst>
              <a:ext uri="{FF2B5EF4-FFF2-40B4-BE49-F238E27FC236}">
                <a16:creationId xmlns:a16="http://schemas.microsoft.com/office/drawing/2014/main" id="{1A1F3110-2879-44D0-9A3E-384B396CE49D}"/>
              </a:ext>
            </a:extLst>
          </p:cNvPr>
          <p:cNvCxnSpPr>
            <a:cxnSpLocks noChangeShapeType="1"/>
            <a:stCxn id="145" idx="5"/>
            <a:endCxn id="153" idx="1"/>
          </p:cNvCxnSpPr>
          <p:nvPr/>
        </p:nvCxnSpPr>
        <p:spPr bwMode="auto">
          <a:xfrm>
            <a:off x="3533775" y="4579938"/>
            <a:ext cx="2476500" cy="12969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6" name="Oval 15">
            <a:extLst>
              <a:ext uri="{FF2B5EF4-FFF2-40B4-BE49-F238E27FC236}">
                <a16:creationId xmlns:a16="http://schemas.microsoft.com/office/drawing/2014/main" id="{F01B8475-FF4C-40F1-ACE4-6B3AB0CD3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3213" y="5846763"/>
            <a:ext cx="250825" cy="250825"/>
          </a:xfrm>
          <a:prstGeom prst="ellipse">
            <a:avLst/>
          </a:prstGeom>
          <a:solidFill>
            <a:srgbClr val="C0C0C0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cxnSp>
        <p:nvCxnSpPr>
          <p:cNvPr id="157" name="AutoShape 16">
            <a:extLst>
              <a:ext uri="{FF2B5EF4-FFF2-40B4-BE49-F238E27FC236}">
                <a16:creationId xmlns:a16="http://schemas.microsoft.com/office/drawing/2014/main" id="{512F7940-A9BB-4FCB-9911-427BE7F73AAA}"/>
              </a:ext>
            </a:extLst>
          </p:cNvPr>
          <p:cNvCxnSpPr>
            <a:cxnSpLocks noChangeShapeType="1"/>
            <a:stCxn id="152" idx="6"/>
            <a:endCxn id="156" idx="1"/>
          </p:cNvCxnSpPr>
          <p:nvPr/>
        </p:nvCxnSpPr>
        <p:spPr bwMode="auto">
          <a:xfrm>
            <a:off x="6232525" y="4484688"/>
            <a:ext cx="1727200" cy="13922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8" name="Text Box 35">
            <a:extLst>
              <a:ext uri="{FF2B5EF4-FFF2-40B4-BE49-F238E27FC236}">
                <a16:creationId xmlns:a16="http://schemas.microsoft.com/office/drawing/2014/main" id="{1BA392A5-3DB4-4914-B411-15802B04F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737100"/>
            <a:ext cx="4429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G</a:t>
            </a:r>
            <a:r>
              <a:rPr kumimoji="1" lang="en-US" sz="22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</a:t>
            </a:r>
            <a:r>
              <a:rPr kumimoji="1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:</a:t>
            </a:r>
          </a:p>
        </p:txBody>
      </p:sp>
      <p:cxnSp>
        <p:nvCxnSpPr>
          <p:cNvPr id="69" name="Curved Connector 2">
            <a:extLst>
              <a:ext uri="{FF2B5EF4-FFF2-40B4-BE49-F238E27FC236}">
                <a16:creationId xmlns:a16="http://schemas.microsoft.com/office/drawing/2014/main" id="{AC825ED8-B067-4D73-9488-BC0385255C02}"/>
              </a:ext>
            </a:extLst>
          </p:cNvPr>
          <p:cNvCxnSpPr>
            <a:cxnSpLocks noChangeShapeType="1"/>
            <a:stCxn id="145" idx="2"/>
            <a:endCxn id="144" idx="0"/>
          </p:cNvCxnSpPr>
          <p:nvPr/>
        </p:nvCxnSpPr>
        <p:spPr bwMode="auto">
          <a:xfrm rot="10800000" flipV="1">
            <a:off x="1460501" y="4483893"/>
            <a:ext cx="1858962" cy="1362869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Curved Connector 5">
            <a:extLst>
              <a:ext uri="{FF2B5EF4-FFF2-40B4-BE49-F238E27FC236}">
                <a16:creationId xmlns:a16="http://schemas.microsoft.com/office/drawing/2014/main" id="{E9CFA893-B3CE-44D3-A3F7-71FD19A4B194}"/>
              </a:ext>
            </a:extLst>
          </p:cNvPr>
          <p:cNvCxnSpPr>
            <a:cxnSpLocks noChangeShapeType="1"/>
            <a:stCxn id="152" idx="1"/>
            <a:endCxn id="145" idx="7"/>
          </p:cNvCxnSpPr>
          <p:nvPr/>
        </p:nvCxnSpPr>
        <p:spPr bwMode="auto">
          <a:xfrm rot="16200000" flipV="1">
            <a:off x="4772026" y="3156183"/>
            <a:ext cx="12700" cy="2476939"/>
          </a:xfrm>
          <a:prstGeom prst="curvedConnector3">
            <a:avLst>
              <a:gd name="adj1" fmla="val 2091063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Curved Connector 8">
            <a:extLst>
              <a:ext uri="{FF2B5EF4-FFF2-40B4-BE49-F238E27FC236}">
                <a16:creationId xmlns:a16="http://schemas.microsoft.com/office/drawing/2014/main" id="{1E1CF11A-84DC-4977-A380-9B01F7C3C0F6}"/>
              </a:ext>
            </a:extLst>
          </p:cNvPr>
          <p:cNvCxnSpPr>
            <a:cxnSpLocks noChangeShapeType="1"/>
            <a:stCxn id="156" idx="1"/>
            <a:endCxn id="152" idx="6"/>
          </p:cNvCxnSpPr>
          <p:nvPr/>
        </p:nvCxnSpPr>
        <p:spPr bwMode="auto">
          <a:xfrm rot="16200000" flipV="1">
            <a:off x="6392467" y="4316016"/>
            <a:ext cx="1399601" cy="1735357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" name="Text Box 19">
            <a:extLst>
              <a:ext uri="{FF2B5EF4-FFF2-40B4-BE49-F238E27FC236}">
                <a16:creationId xmlns:a16="http://schemas.microsoft.com/office/drawing/2014/main" id="{C4C8924D-54FF-4E7B-9720-16E0C5A4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734" y="4792663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10</a:t>
            </a: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FA83C9E7-6F62-48E2-B180-FDC60239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61" y="3986879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4</a:t>
            </a:r>
          </a:p>
        </p:txBody>
      </p:sp>
      <p:sp>
        <p:nvSpPr>
          <p:cNvPr id="80" name="Text Box 19">
            <a:extLst>
              <a:ext uri="{FF2B5EF4-FFF2-40B4-BE49-F238E27FC236}">
                <a16:creationId xmlns:a16="http://schemas.microsoft.com/office/drawing/2014/main" id="{2B37B116-2DBD-41F1-9DBB-084F9BF7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079" y="4847971"/>
            <a:ext cx="42545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j-lt"/>
                <a:ea typeface="ＭＳ Ｐゴシック" charset="0"/>
              </a:rPr>
              <a:t>   9</a:t>
            </a:r>
          </a:p>
        </p:txBody>
      </p:sp>
      <p:cxnSp>
        <p:nvCxnSpPr>
          <p:cNvPr id="82" name="Curved Connector 18">
            <a:extLst>
              <a:ext uri="{FF2B5EF4-FFF2-40B4-BE49-F238E27FC236}">
                <a16:creationId xmlns:a16="http://schemas.microsoft.com/office/drawing/2014/main" id="{3D13D95A-619A-4AD5-8F88-90D59B66383B}"/>
              </a:ext>
            </a:extLst>
          </p:cNvPr>
          <p:cNvCxnSpPr>
            <a:cxnSpLocks noChangeShapeType="1"/>
            <a:stCxn id="153" idx="4"/>
            <a:endCxn id="146" idx="4"/>
          </p:cNvCxnSpPr>
          <p:nvPr/>
        </p:nvCxnSpPr>
        <p:spPr bwMode="auto">
          <a:xfrm rot="5400000">
            <a:off x="4772026" y="4770438"/>
            <a:ext cx="12700" cy="2654300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Curved Connector 24">
            <a:extLst>
              <a:ext uri="{FF2B5EF4-FFF2-40B4-BE49-F238E27FC236}">
                <a16:creationId xmlns:a16="http://schemas.microsoft.com/office/drawing/2014/main" id="{DA98DF45-5659-4F1C-8DBF-2B1674C01F7E}"/>
              </a:ext>
            </a:extLst>
          </p:cNvPr>
          <p:cNvCxnSpPr>
            <a:cxnSpLocks noChangeShapeType="1"/>
            <a:stCxn id="156" idx="4"/>
            <a:endCxn id="153" idx="5"/>
          </p:cNvCxnSpPr>
          <p:nvPr/>
        </p:nvCxnSpPr>
        <p:spPr bwMode="auto">
          <a:xfrm rot="5400000" flipH="1">
            <a:off x="7099875" y="5148837"/>
            <a:ext cx="36732" cy="1860770"/>
          </a:xfrm>
          <a:prstGeom prst="curvedConnector3">
            <a:avLst>
              <a:gd name="adj1" fmla="val -622346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Text Box 26">
            <a:extLst>
              <a:ext uri="{FF2B5EF4-FFF2-40B4-BE49-F238E27FC236}">
                <a16:creationId xmlns:a16="http://schemas.microsoft.com/office/drawing/2014/main" id="{1AD406FB-59E7-4946-93C3-CCA4409A6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06" y="6216651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9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88" name="Text Box 26">
            <a:extLst>
              <a:ext uri="{FF2B5EF4-FFF2-40B4-BE49-F238E27FC236}">
                <a16:creationId xmlns:a16="http://schemas.microsoft.com/office/drawing/2014/main" id="{B422A73D-0645-4A59-9202-C9995D6B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16" y="6205476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2DB1F3-6443-4033-9D33-D8457CCE1E45}"/>
              </a:ext>
            </a:extLst>
          </p:cNvPr>
          <p:cNvSpPr txBox="1"/>
          <p:nvPr/>
        </p:nvSpPr>
        <p:spPr>
          <a:xfrm>
            <a:off x="7050379" y="395446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Path</a:t>
            </a:r>
          </a:p>
        </p:txBody>
      </p:sp>
      <p:cxnSp>
        <p:nvCxnSpPr>
          <p:cNvPr id="84" name="Curved Connector 4">
            <a:extLst>
              <a:ext uri="{FF2B5EF4-FFF2-40B4-BE49-F238E27FC236}">
                <a16:creationId xmlns:a16="http://schemas.microsoft.com/office/drawing/2014/main" id="{409EC1F8-0F25-4ADD-BA37-B233D6D6B736}"/>
              </a:ext>
            </a:extLst>
          </p:cNvPr>
          <p:cNvCxnSpPr>
            <a:cxnSpLocks noChangeShapeType="1"/>
            <a:stCxn id="153" idx="0"/>
            <a:endCxn id="145" idx="6"/>
          </p:cNvCxnSpPr>
          <p:nvPr/>
        </p:nvCxnSpPr>
        <p:spPr bwMode="auto">
          <a:xfrm rot="16200000" flipV="1">
            <a:off x="4153298" y="3900885"/>
            <a:ext cx="1362869" cy="2528888"/>
          </a:xfrm>
          <a:prstGeom prst="curvedConnector2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" name="Text Box 22">
            <a:extLst>
              <a:ext uri="{FF2B5EF4-FFF2-40B4-BE49-F238E27FC236}">
                <a16:creationId xmlns:a16="http://schemas.microsoft.com/office/drawing/2014/main" id="{150B61D1-2D91-48FC-8CD6-E3CE12B2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610227"/>
            <a:ext cx="3238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62" name="Text Box 21">
            <a:extLst>
              <a:ext uri="{FF2B5EF4-FFF2-40B4-BE49-F238E27FC236}">
                <a16:creationId xmlns:a16="http://schemas.microsoft.com/office/drawing/2014/main" id="{F36FA66B-B78C-4D2E-97C1-F95F43D1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065713"/>
            <a:ext cx="2524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sp>
        <p:nvSpPr>
          <p:cNvPr id="167" name="Text Box 26">
            <a:extLst>
              <a:ext uri="{FF2B5EF4-FFF2-40B4-BE49-F238E27FC236}">
                <a16:creationId xmlns:a16="http://schemas.microsoft.com/office/drawing/2014/main" id="{142FD6DC-0125-4088-B499-141029F2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5137150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2</a:t>
            </a:r>
          </a:p>
        </p:txBody>
      </p:sp>
      <p:cxnSp>
        <p:nvCxnSpPr>
          <p:cNvPr id="120" name="Curved Connector 13">
            <a:extLst>
              <a:ext uri="{FF2B5EF4-FFF2-40B4-BE49-F238E27FC236}">
                <a16:creationId xmlns:a16="http://schemas.microsoft.com/office/drawing/2014/main" id="{5C401588-C000-4847-8857-6498D021DA14}"/>
              </a:ext>
            </a:extLst>
          </p:cNvPr>
          <p:cNvCxnSpPr>
            <a:cxnSpLocks noChangeShapeType="1"/>
            <a:stCxn id="146" idx="3"/>
            <a:endCxn id="144" idx="5"/>
          </p:cNvCxnSpPr>
          <p:nvPr/>
        </p:nvCxnSpPr>
        <p:spPr bwMode="auto">
          <a:xfrm rot="5400000">
            <a:off x="2452688" y="5157349"/>
            <a:ext cx="12700" cy="1807014"/>
          </a:xfrm>
          <a:prstGeom prst="curvedConnector3">
            <a:avLst>
              <a:gd name="adj1" fmla="val 2089228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1" name="Curved Connector 16">
            <a:extLst>
              <a:ext uri="{FF2B5EF4-FFF2-40B4-BE49-F238E27FC236}">
                <a16:creationId xmlns:a16="http://schemas.microsoft.com/office/drawing/2014/main" id="{F0DDFE80-A89F-441C-8852-CD34D1872728}"/>
              </a:ext>
            </a:extLst>
          </p:cNvPr>
          <p:cNvCxnSpPr>
            <a:cxnSpLocks noChangeShapeType="1"/>
            <a:stCxn id="152" idx="5"/>
            <a:endCxn id="153" idx="7"/>
          </p:cNvCxnSpPr>
          <p:nvPr/>
        </p:nvCxnSpPr>
        <p:spPr bwMode="auto">
          <a:xfrm rot="5400000">
            <a:off x="5532676" y="5228315"/>
            <a:ext cx="1310360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 Box 25">
            <a:extLst>
              <a:ext uri="{FF2B5EF4-FFF2-40B4-BE49-F238E27FC236}">
                <a16:creationId xmlns:a16="http://schemas.microsoft.com/office/drawing/2014/main" id="{4CE336D6-55BC-430F-A0EE-395A5DA4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095" y="5384554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5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993085F6-E2B8-4C54-ADF2-B2D3861B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4" y="6196678"/>
            <a:ext cx="35401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9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23" name="Text Box 25">
            <a:extLst>
              <a:ext uri="{FF2B5EF4-FFF2-40B4-BE49-F238E27FC236}">
                <a16:creationId xmlns:a16="http://schemas.microsoft.com/office/drawing/2014/main" id="{6E30C588-D35A-40CA-BCDF-48060B3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657" y="4856933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</a:t>
            </a:r>
          </a:p>
        </p:txBody>
      </p:sp>
      <p:sp>
        <p:nvSpPr>
          <p:cNvPr id="165" name="Text Box 24">
            <a:extLst>
              <a:ext uri="{FF2B5EF4-FFF2-40B4-BE49-F238E27FC236}">
                <a16:creationId xmlns:a16="http://schemas.microsoft.com/office/drawing/2014/main" id="{25BBDE98-7D1C-468E-BA18-BDD0BEB4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5086350"/>
            <a:ext cx="4238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  </a:t>
            </a:r>
            <a:r>
              <a:rPr kumimoji="1" lang="en-US" sz="1600" kern="0" dirty="0">
                <a:solidFill>
                  <a:srgbClr val="000000"/>
                </a:solidFill>
                <a:latin typeface="+mj-lt"/>
                <a:ea typeface="ＭＳ Ｐゴシック" charset="0"/>
              </a:rPr>
              <a:t>1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FEA1B855-972A-44FB-B975-B7D4BCD1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5845175"/>
            <a:ext cx="354012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75160" y="920160"/>
              <a:ext cx="4139640" cy="315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960" y="907920"/>
                <a:ext cx="4171680" cy="31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7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s-t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Given</a:t>
                </a:r>
                <a:r>
                  <a:rPr lang="en-US" sz="2200" dirty="0"/>
                  <a:t> a directed graph G = (V, E) = directed graph and two distinguished nodes:  s = source, t = sink.</a:t>
                </a:r>
              </a:p>
              <a:p>
                <a:pPr marL="0" lvl="1" indent="0">
                  <a:defRPr/>
                </a:pPr>
                <a:r>
                  <a:rPr lang="en-US" sz="2200" dirty="0"/>
                  <a:t>Suppose each directed edge e has a nonnegative capacity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Find a cut separating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that cuts the minimum capacity of edges.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40D5B9-1493-441C-91FC-33A572949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7275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49AD93-6959-4A77-9840-E471F1350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3179284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5C7143-6EC7-4421-888B-421BCC4EC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02D29E-9B76-41B8-BB04-9DB26CAD7F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6119334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4</a:t>
            </a:r>
          </a:p>
        </p:txBody>
      </p: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549F163D-00AA-460B-B633-D105CEA86565}"/>
              </a:ext>
            </a:extLst>
          </p:cNvPr>
          <p:cNvCxnSpPr>
            <a:cxnSpLocks noChangeShapeType="1"/>
            <a:stCxn id="47" idx="7"/>
            <a:endCxn id="48" idx="3"/>
          </p:cNvCxnSpPr>
          <p:nvPr/>
        </p:nvCxnSpPr>
        <p:spPr bwMode="auto">
          <a:xfrm flipV="1">
            <a:off x="1451588" y="3396771"/>
            <a:ext cx="1806575" cy="130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6ED761C1-0879-4890-989B-69AF4CA4EAA8}"/>
              </a:ext>
            </a:extLst>
          </p:cNvPr>
          <p:cNvCxnSpPr>
            <a:cxnSpLocks noChangeShapeType="1"/>
            <a:stCxn id="47" idx="6"/>
            <a:endCxn id="49" idx="2"/>
          </p:cNvCxnSpPr>
          <p:nvPr/>
        </p:nvCxnSpPr>
        <p:spPr bwMode="auto">
          <a:xfrm>
            <a:off x="1488100" y="4795359"/>
            <a:ext cx="1733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EFCD66E1-FB9D-4856-81A7-B52E6C8D7CD5}"/>
              </a:ext>
            </a:extLst>
          </p:cNvPr>
          <p:cNvCxnSpPr>
            <a:cxnSpLocks noChangeShapeType="1"/>
            <a:stCxn id="47" idx="5"/>
            <a:endCxn id="50" idx="1"/>
          </p:cNvCxnSpPr>
          <p:nvPr/>
        </p:nvCxnSpPr>
        <p:spPr bwMode="auto">
          <a:xfrm>
            <a:off x="1451588" y="4884259"/>
            <a:ext cx="1806575" cy="127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57">
            <a:extLst>
              <a:ext uri="{FF2B5EF4-FFF2-40B4-BE49-F238E27FC236}">
                <a16:creationId xmlns:a16="http://schemas.microsoft.com/office/drawing/2014/main" id="{7A9E6F45-E58B-4849-BE93-FB12F5158E4C}"/>
              </a:ext>
            </a:extLst>
          </p:cNvPr>
          <p:cNvCxnSpPr>
            <a:cxnSpLocks noChangeShapeType="1"/>
            <a:stCxn id="49" idx="6"/>
            <a:endCxn id="61" idx="2"/>
          </p:cNvCxnSpPr>
          <p:nvPr/>
        </p:nvCxnSpPr>
        <p:spPr bwMode="auto">
          <a:xfrm>
            <a:off x="3472475" y="4795359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58">
            <a:extLst>
              <a:ext uri="{FF2B5EF4-FFF2-40B4-BE49-F238E27FC236}">
                <a16:creationId xmlns:a16="http://schemas.microsoft.com/office/drawing/2014/main" id="{09C74F06-B7D9-419F-AB5A-A99FCB121FFC}"/>
              </a:ext>
            </a:extLst>
          </p:cNvPr>
          <p:cNvCxnSpPr>
            <a:cxnSpLocks noChangeShapeType="1"/>
            <a:stCxn id="49" idx="5"/>
            <a:endCxn id="62" idx="1"/>
          </p:cNvCxnSpPr>
          <p:nvPr/>
        </p:nvCxnSpPr>
        <p:spPr bwMode="auto">
          <a:xfrm>
            <a:off x="3435963" y="4884259"/>
            <a:ext cx="2476500" cy="127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59">
            <a:extLst>
              <a:ext uri="{FF2B5EF4-FFF2-40B4-BE49-F238E27FC236}">
                <a16:creationId xmlns:a16="http://schemas.microsoft.com/office/drawing/2014/main" id="{35113B19-55AE-4155-B419-B7BA6DE46FEC}"/>
              </a:ext>
            </a:extLst>
          </p:cNvPr>
          <p:cNvCxnSpPr>
            <a:cxnSpLocks noChangeShapeType="1"/>
            <a:stCxn id="49" idx="4"/>
            <a:endCxn id="50" idx="0"/>
          </p:cNvCxnSpPr>
          <p:nvPr/>
        </p:nvCxnSpPr>
        <p:spPr bwMode="auto">
          <a:xfrm>
            <a:off x="3347063" y="4920771"/>
            <a:ext cx="0" cy="1198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60">
            <a:extLst>
              <a:ext uri="{FF2B5EF4-FFF2-40B4-BE49-F238E27FC236}">
                <a16:creationId xmlns:a16="http://schemas.microsoft.com/office/drawing/2014/main" id="{62B003A8-E3A9-4271-90BB-8E4A198BC43D}"/>
              </a:ext>
            </a:extLst>
          </p:cNvPr>
          <p:cNvCxnSpPr>
            <a:cxnSpLocks noChangeShapeType="1"/>
            <a:stCxn id="48" idx="6"/>
            <a:endCxn id="60" idx="2"/>
          </p:cNvCxnSpPr>
          <p:nvPr/>
        </p:nvCxnSpPr>
        <p:spPr bwMode="auto">
          <a:xfrm>
            <a:off x="3472475" y="3306284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61">
            <a:extLst>
              <a:ext uri="{FF2B5EF4-FFF2-40B4-BE49-F238E27FC236}">
                <a16:creationId xmlns:a16="http://schemas.microsoft.com/office/drawing/2014/main" id="{D5273620-57F2-4061-9B2A-B82A6538D313}"/>
              </a:ext>
            </a:extLst>
          </p:cNvPr>
          <p:cNvCxnSpPr>
            <a:cxnSpLocks noChangeShapeType="1"/>
            <a:stCxn id="50" idx="6"/>
            <a:endCxn id="62" idx="2"/>
          </p:cNvCxnSpPr>
          <p:nvPr/>
        </p:nvCxnSpPr>
        <p:spPr bwMode="auto">
          <a:xfrm>
            <a:off x="3472475" y="6244746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62">
            <a:extLst>
              <a:ext uri="{FF2B5EF4-FFF2-40B4-BE49-F238E27FC236}">
                <a16:creationId xmlns:a16="http://schemas.microsoft.com/office/drawing/2014/main" id="{2D12415E-966B-4D28-A77C-44BE6F433701}"/>
              </a:ext>
            </a:extLst>
          </p:cNvPr>
          <p:cNvCxnSpPr>
            <a:cxnSpLocks noChangeShapeType="1"/>
            <a:stCxn id="48" idx="4"/>
            <a:endCxn id="49" idx="0"/>
          </p:cNvCxnSpPr>
          <p:nvPr/>
        </p:nvCxnSpPr>
        <p:spPr bwMode="auto">
          <a:xfrm>
            <a:off x="3347063" y="3433284"/>
            <a:ext cx="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C03FD6B-46DB-4A30-AA1F-8A00B8E74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3179284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97AA2A3-C568-4825-962A-A4E3EBB1F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C318F9-9028-44B0-A105-614D6F2B1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6119334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7</a:t>
            </a:r>
          </a:p>
        </p:txBody>
      </p:sp>
      <p:cxnSp>
        <p:nvCxnSpPr>
          <p:cNvPr id="63" name="AutoShape 66">
            <a:extLst>
              <a:ext uri="{FF2B5EF4-FFF2-40B4-BE49-F238E27FC236}">
                <a16:creationId xmlns:a16="http://schemas.microsoft.com/office/drawing/2014/main" id="{03E10DC8-183E-435D-B1BE-4A8D474A14C0}"/>
              </a:ext>
            </a:extLst>
          </p:cNvPr>
          <p:cNvCxnSpPr>
            <a:cxnSpLocks noChangeShapeType="1"/>
            <a:stCxn id="61" idx="4"/>
            <a:endCxn id="62" idx="0"/>
          </p:cNvCxnSpPr>
          <p:nvPr/>
        </p:nvCxnSpPr>
        <p:spPr bwMode="auto">
          <a:xfrm>
            <a:off x="6001363" y="4920771"/>
            <a:ext cx="0" cy="1198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67">
            <a:extLst>
              <a:ext uri="{FF2B5EF4-FFF2-40B4-BE49-F238E27FC236}">
                <a16:creationId xmlns:a16="http://schemas.microsoft.com/office/drawing/2014/main" id="{D2390A7E-4FC6-4372-8484-BB20274108CD}"/>
              </a:ext>
            </a:extLst>
          </p:cNvPr>
          <p:cNvCxnSpPr>
            <a:cxnSpLocks noChangeShapeType="1"/>
            <a:stCxn id="60" idx="4"/>
            <a:endCxn id="61" idx="0"/>
          </p:cNvCxnSpPr>
          <p:nvPr/>
        </p:nvCxnSpPr>
        <p:spPr bwMode="auto">
          <a:xfrm>
            <a:off x="6001363" y="3433284"/>
            <a:ext cx="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68">
            <a:extLst>
              <a:ext uri="{FF2B5EF4-FFF2-40B4-BE49-F238E27FC236}">
                <a16:creationId xmlns:a16="http://schemas.microsoft.com/office/drawing/2014/main" id="{6A16CF7A-AFB9-45F5-82E5-F5C136260DAE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3435963" y="3396771"/>
            <a:ext cx="2476500" cy="130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16E8DF78-128D-4A8C-8ABB-6132FFF13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540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t</a:t>
            </a:r>
          </a:p>
        </p:txBody>
      </p:sp>
      <p:cxnSp>
        <p:nvCxnSpPr>
          <p:cNvPr id="67" name="AutoShape 70">
            <a:extLst>
              <a:ext uri="{FF2B5EF4-FFF2-40B4-BE49-F238E27FC236}">
                <a16:creationId xmlns:a16="http://schemas.microsoft.com/office/drawing/2014/main" id="{08B6E123-C87D-4B48-8006-C3833F9FEB79}"/>
              </a:ext>
            </a:extLst>
          </p:cNvPr>
          <p:cNvCxnSpPr>
            <a:cxnSpLocks noChangeShapeType="1"/>
            <a:stCxn id="60" idx="6"/>
            <a:endCxn id="66" idx="1"/>
          </p:cNvCxnSpPr>
          <p:nvPr/>
        </p:nvCxnSpPr>
        <p:spPr bwMode="auto">
          <a:xfrm>
            <a:off x="6126775" y="3306284"/>
            <a:ext cx="1735138" cy="1398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71">
            <a:extLst>
              <a:ext uri="{FF2B5EF4-FFF2-40B4-BE49-F238E27FC236}">
                <a16:creationId xmlns:a16="http://schemas.microsoft.com/office/drawing/2014/main" id="{91825913-BB6F-4DA7-A90D-B07A701BD0D0}"/>
              </a:ext>
            </a:extLst>
          </p:cNvPr>
          <p:cNvCxnSpPr>
            <a:cxnSpLocks noChangeShapeType="1"/>
            <a:stCxn id="61" idx="6"/>
            <a:endCxn id="66" idx="2"/>
          </p:cNvCxnSpPr>
          <p:nvPr/>
        </p:nvCxnSpPr>
        <p:spPr bwMode="auto">
          <a:xfrm>
            <a:off x="6126775" y="4795359"/>
            <a:ext cx="1698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72">
            <a:extLst>
              <a:ext uri="{FF2B5EF4-FFF2-40B4-BE49-F238E27FC236}">
                <a16:creationId xmlns:a16="http://schemas.microsoft.com/office/drawing/2014/main" id="{0557DFFF-6C91-4691-95E5-3BA3AB451E42}"/>
              </a:ext>
            </a:extLst>
          </p:cNvPr>
          <p:cNvCxnSpPr>
            <a:cxnSpLocks noChangeShapeType="1"/>
            <a:stCxn id="62" idx="7"/>
            <a:endCxn id="66" idx="4"/>
          </p:cNvCxnSpPr>
          <p:nvPr/>
        </p:nvCxnSpPr>
        <p:spPr bwMode="auto">
          <a:xfrm flipV="1">
            <a:off x="6090263" y="4920771"/>
            <a:ext cx="186055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Text Box 73">
            <a:extLst>
              <a:ext uri="{FF2B5EF4-FFF2-40B4-BE49-F238E27FC236}">
                <a16:creationId xmlns:a16="http://schemas.microsoft.com/office/drawing/2014/main" id="{A5EFB549-412C-426B-AA3C-A6603923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388" y="549385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1" name="Text Box 74">
            <a:extLst>
              <a:ext uri="{FF2B5EF4-FFF2-40B4-BE49-F238E27FC236}">
                <a16:creationId xmlns:a16="http://schemas.microsoft.com/office/drawing/2014/main" id="{574823A5-998D-4ED9-A664-D3664D89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088" y="4666771"/>
            <a:ext cx="354012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5</a:t>
            </a:r>
          </a:p>
        </p:txBody>
      </p:sp>
      <p:sp>
        <p:nvSpPr>
          <p:cNvPr id="72" name="Text Box 75">
            <a:extLst>
              <a:ext uri="{FF2B5EF4-FFF2-40B4-BE49-F238E27FC236}">
                <a16:creationId xmlns:a16="http://schemas.microsoft.com/office/drawing/2014/main" id="{0E75873F-05C7-4857-A2DA-9DEC1E57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50" y="612409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30</a:t>
            </a:r>
          </a:p>
        </p:txBody>
      </p:sp>
      <p:sp>
        <p:nvSpPr>
          <p:cNvPr id="73" name="Text Box 76">
            <a:extLst>
              <a:ext uri="{FF2B5EF4-FFF2-40B4-BE49-F238E27FC236}">
                <a16:creationId xmlns:a16="http://schemas.microsoft.com/office/drawing/2014/main" id="{960A4902-6CF7-45F5-96C3-B3418B11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75" y="5341459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4" name="Text Box 77">
            <a:extLst>
              <a:ext uri="{FF2B5EF4-FFF2-40B4-BE49-F238E27FC236}">
                <a16:creationId xmlns:a16="http://schemas.microsoft.com/office/drawing/2014/main" id="{2BF6707B-490E-421B-A9A9-FF0F3EF4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63" y="3839684"/>
            <a:ext cx="427037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  10</a:t>
            </a:r>
          </a:p>
        </p:txBody>
      </p:sp>
      <p:sp>
        <p:nvSpPr>
          <p:cNvPr id="75" name="Text Box 78">
            <a:extLst>
              <a:ext uri="{FF2B5EF4-FFF2-40B4-BE49-F238E27FC236}">
                <a16:creationId xmlns:a16="http://schemas.microsoft.com/office/drawing/2014/main" id="{A2D3994B-2D64-4523-AA8C-6EB63871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063" y="4679471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8</a:t>
            </a:r>
          </a:p>
        </p:txBody>
      </p:sp>
      <p:sp>
        <p:nvSpPr>
          <p:cNvPr id="76" name="Text Box 79">
            <a:extLst>
              <a:ext uri="{FF2B5EF4-FFF2-40B4-BE49-F238E27FC236}">
                <a16:creationId xmlns:a16="http://schemas.microsoft.com/office/drawing/2014/main" id="{A675E885-02FC-4E97-89BD-86AD11E4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538" y="38873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7" name="Text Box 80">
            <a:extLst>
              <a:ext uri="{FF2B5EF4-FFF2-40B4-BE49-F238E27FC236}">
                <a16:creationId xmlns:a16="http://schemas.microsoft.com/office/drawing/2014/main" id="{6FC07803-8950-4161-9D36-CB91E368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175" y="319674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9</a:t>
            </a:r>
          </a:p>
        </p:txBody>
      </p:sp>
      <p:sp>
        <p:nvSpPr>
          <p:cNvPr id="78" name="Text Box 81">
            <a:extLst>
              <a:ext uri="{FF2B5EF4-FFF2-40B4-BE49-F238E27FC236}">
                <a16:creationId xmlns:a16="http://schemas.microsoft.com/office/drawing/2014/main" id="{F3D60834-2AC8-4BF2-BCAD-BE8CF2C6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063" y="53732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6</a:t>
            </a:r>
          </a:p>
        </p:txBody>
      </p:sp>
      <p:sp>
        <p:nvSpPr>
          <p:cNvPr id="79" name="Text Box 82">
            <a:extLst>
              <a:ext uri="{FF2B5EF4-FFF2-40B4-BE49-F238E27FC236}">
                <a16:creationId xmlns:a16="http://schemas.microsoft.com/office/drawing/2014/main" id="{23E6F9D3-1CFE-41AF-8BA7-47C32ACA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775" y="54240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10</a:t>
            </a:r>
          </a:p>
        </p:txBody>
      </p:sp>
      <p:sp>
        <p:nvSpPr>
          <p:cNvPr id="80" name="Text Box 83">
            <a:extLst>
              <a:ext uri="{FF2B5EF4-FFF2-40B4-BE49-F238E27FC236}">
                <a16:creationId xmlns:a16="http://schemas.microsoft.com/office/drawing/2014/main" id="{AD96CF83-0594-4518-9EA0-F45D80E4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775" y="4692171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10</a:t>
            </a:r>
          </a:p>
        </p:txBody>
      </p:sp>
      <p:sp>
        <p:nvSpPr>
          <p:cNvPr id="81" name="Text Box 84">
            <a:extLst>
              <a:ext uri="{FF2B5EF4-FFF2-40B4-BE49-F238E27FC236}">
                <a16:creationId xmlns:a16="http://schemas.microsoft.com/office/drawing/2014/main" id="{D728BDF3-5288-4214-ABF5-C3CFD714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50" y="3909534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  10</a:t>
            </a:r>
          </a:p>
        </p:txBody>
      </p:sp>
      <p:sp>
        <p:nvSpPr>
          <p:cNvPr id="82" name="Text Box 85">
            <a:extLst>
              <a:ext uri="{FF2B5EF4-FFF2-40B4-BE49-F238E27FC236}">
                <a16:creationId xmlns:a16="http://schemas.microsoft.com/office/drawing/2014/main" id="{748F3A75-B510-4128-AC09-D8EE0483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75" y="3882546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83" name="Text Box 86">
            <a:extLst>
              <a:ext uri="{FF2B5EF4-FFF2-40B4-BE49-F238E27FC236}">
                <a16:creationId xmlns:a16="http://schemas.microsoft.com/office/drawing/2014/main" id="{7D74B97B-7B92-4EFB-B9E2-DDC2A114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400" y="395874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4</a:t>
            </a: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82595D88-4753-4719-B83D-FDAD07E5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288" y="5363684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4</a:t>
            </a:r>
          </a:p>
        </p:txBody>
      </p:sp>
      <p:sp>
        <p:nvSpPr>
          <p:cNvPr id="85" name="Text Box 90">
            <a:extLst>
              <a:ext uri="{FF2B5EF4-FFF2-40B4-BE49-F238E27FC236}">
                <a16:creationId xmlns:a16="http://schemas.microsoft.com/office/drawing/2014/main" id="{6EE52E24-CD21-4D33-BC42-E608E4E5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5" y="5546246"/>
            <a:ext cx="876862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86" name="Line 91">
            <a:extLst>
              <a:ext uri="{FF2B5EF4-FFF2-40B4-BE49-F238E27FC236}">
                <a16:creationId xmlns:a16="http://schemas.microsoft.com/office/drawing/2014/main" id="{FEA35EDB-CDB8-4C66-B94A-2275AB919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8976" y="5608712"/>
            <a:ext cx="220663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87" name="Text Box 93">
            <a:extLst>
              <a:ext uri="{FF2B5EF4-FFF2-40B4-BE49-F238E27FC236}">
                <a16:creationId xmlns:a16="http://schemas.microsoft.com/office/drawing/2014/main" id="{48238F89-1192-4423-8CD7-0DBE529E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50" y="4612796"/>
            <a:ext cx="737402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source</a:t>
            </a:r>
          </a:p>
        </p:txBody>
      </p:sp>
      <p:sp>
        <p:nvSpPr>
          <p:cNvPr id="88" name="Text Box 94">
            <a:extLst>
              <a:ext uri="{FF2B5EF4-FFF2-40B4-BE49-F238E27FC236}">
                <a16:creationId xmlns:a16="http://schemas.microsoft.com/office/drawing/2014/main" id="{7879B838-AD42-4034-BC78-E7AE970D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550" y="4622321"/>
            <a:ext cx="512981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178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s-t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An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s-t cut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is a partition (A, B) of V with s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A and 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B.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endParaRPr kumimoji="1" lang="en-US" sz="2200" dirty="0">
                  <a:solidFill>
                    <a:srgbClr val="003399"/>
                  </a:solidFill>
                  <a:latin typeface="+mj-lt"/>
                  <a:ea typeface="ＭＳ Ｐゴシック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capacity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of a cut (A, B):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𝑐𝑎𝑝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d>
                          <m:dPr>
                            <m:ctrlP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𝑢</m:t>
                            </m:r>
                            <m: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,</m:t>
                            </m:r>
                            <m: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: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sub>
                      <m:sup/>
                      <m:e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𝑐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(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)</m:t>
                        </m:r>
                      </m:e>
                    </m:nary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/>
                </a:endParaRPr>
              </a:p>
              <a:p>
                <a:pPr marL="0" lvl="1" indent="0">
                  <a:defRPr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10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30" name="Freeform 5">
            <a:extLst>
              <a:ext uri="{FF2B5EF4-FFF2-40B4-BE49-F238E27FC236}">
                <a16:creationId xmlns:a16="http://schemas.microsoft.com/office/drawing/2014/main" id="{B8753BCB-1927-40E4-AED5-080F44BB3D84}"/>
              </a:ext>
            </a:extLst>
          </p:cNvPr>
          <p:cNvSpPr>
            <a:spLocks/>
          </p:cNvSpPr>
          <p:nvPr/>
        </p:nvSpPr>
        <p:spPr bwMode="auto">
          <a:xfrm>
            <a:off x="854075" y="4341813"/>
            <a:ext cx="1277938" cy="1282700"/>
          </a:xfrm>
          <a:custGeom>
            <a:avLst/>
            <a:gdLst>
              <a:gd name="T0" fmla="*/ 34925 w 805"/>
              <a:gd name="T1" fmla="*/ 254000 h 808"/>
              <a:gd name="T2" fmla="*/ 227013 w 805"/>
              <a:gd name="T3" fmla="*/ 125413 h 808"/>
              <a:gd name="T4" fmla="*/ 728663 w 805"/>
              <a:gd name="T5" fmla="*/ 36513 h 808"/>
              <a:gd name="T6" fmla="*/ 1025525 w 805"/>
              <a:gd name="T7" fmla="*/ 36513 h 808"/>
              <a:gd name="T8" fmla="*/ 1103313 w 805"/>
              <a:gd name="T9" fmla="*/ 138113 h 808"/>
              <a:gd name="T10" fmla="*/ 1154113 w 805"/>
              <a:gd name="T11" fmla="*/ 215900 h 808"/>
              <a:gd name="T12" fmla="*/ 1192213 w 805"/>
              <a:gd name="T13" fmla="*/ 434975 h 808"/>
              <a:gd name="T14" fmla="*/ 1089025 w 805"/>
              <a:gd name="T15" fmla="*/ 1050925 h 808"/>
              <a:gd name="T16" fmla="*/ 973138 w 805"/>
              <a:gd name="T17" fmla="*/ 1154113 h 808"/>
              <a:gd name="T18" fmla="*/ 857250 w 805"/>
              <a:gd name="T19" fmla="*/ 1231900 h 808"/>
              <a:gd name="T20" fmla="*/ 652463 w 805"/>
              <a:gd name="T21" fmla="*/ 1282700 h 808"/>
              <a:gd name="T22" fmla="*/ 536575 w 805"/>
              <a:gd name="T23" fmla="*/ 1270000 h 808"/>
              <a:gd name="T24" fmla="*/ 496888 w 805"/>
              <a:gd name="T25" fmla="*/ 1244600 h 808"/>
              <a:gd name="T26" fmla="*/ 420688 w 805"/>
              <a:gd name="T27" fmla="*/ 1217613 h 808"/>
              <a:gd name="T28" fmla="*/ 304800 w 805"/>
              <a:gd name="T29" fmla="*/ 1154113 h 808"/>
              <a:gd name="T30" fmla="*/ 85725 w 805"/>
              <a:gd name="T31" fmla="*/ 896938 h 808"/>
              <a:gd name="T32" fmla="*/ 60325 w 805"/>
              <a:gd name="T33" fmla="*/ 819150 h 808"/>
              <a:gd name="T34" fmla="*/ 34925 w 805"/>
              <a:gd name="T35" fmla="*/ 690563 h 808"/>
              <a:gd name="T36" fmla="*/ 20638 w 805"/>
              <a:gd name="T37" fmla="*/ 498475 h 808"/>
              <a:gd name="T38" fmla="*/ 34925 w 805"/>
              <a:gd name="T39" fmla="*/ 254000 h 8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5" h="808">
                <a:moveTo>
                  <a:pt x="22" y="160"/>
                </a:moveTo>
                <a:cubicBezTo>
                  <a:pt x="58" y="137"/>
                  <a:pt x="101" y="95"/>
                  <a:pt x="143" y="79"/>
                </a:cubicBezTo>
                <a:cubicBezTo>
                  <a:pt x="242" y="42"/>
                  <a:pt x="355" y="30"/>
                  <a:pt x="459" y="23"/>
                </a:cubicBezTo>
                <a:cubicBezTo>
                  <a:pt x="522" y="13"/>
                  <a:pt x="580" y="0"/>
                  <a:pt x="646" y="23"/>
                </a:cubicBezTo>
                <a:cubicBezTo>
                  <a:pt x="671" y="32"/>
                  <a:pt x="679" y="66"/>
                  <a:pt x="695" y="87"/>
                </a:cubicBezTo>
                <a:cubicBezTo>
                  <a:pt x="707" y="103"/>
                  <a:pt x="727" y="136"/>
                  <a:pt x="727" y="136"/>
                </a:cubicBezTo>
                <a:cubicBezTo>
                  <a:pt x="749" y="225"/>
                  <a:pt x="741" y="179"/>
                  <a:pt x="751" y="274"/>
                </a:cubicBezTo>
                <a:cubicBezTo>
                  <a:pt x="749" y="368"/>
                  <a:pt x="805" y="586"/>
                  <a:pt x="686" y="662"/>
                </a:cubicBezTo>
                <a:cubicBezTo>
                  <a:pt x="663" y="696"/>
                  <a:pt x="647" y="706"/>
                  <a:pt x="613" y="727"/>
                </a:cubicBezTo>
                <a:cubicBezTo>
                  <a:pt x="554" y="764"/>
                  <a:pt x="610" y="740"/>
                  <a:pt x="540" y="776"/>
                </a:cubicBezTo>
                <a:cubicBezTo>
                  <a:pt x="502" y="795"/>
                  <a:pt x="452" y="798"/>
                  <a:pt x="411" y="808"/>
                </a:cubicBezTo>
                <a:cubicBezTo>
                  <a:pt x="387" y="805"/>
                  <a:pt x="362" y="806"/>
                  <a:pt x="338" y="800"/>
                </a:cubicBezTo>
                <a:cubicBezTo>
                  <a:pt x="328" y="798"/>
                  <a:pt x="322" y="788"/>
                  <a:pt x="313" y="784"/>
                </a:cubicBezTo>
                <a:cubicBezTo>
                  <a:pt x="293" y="774"/>
                  <a:pt x="285" y="778"/>
                  <a:pt x="265" y="767"/>
                </a:cubicBezTo>
                <a:cubicBezTo>
                  <a:pt x="186" y="723"/>
                  <a:pt x="244" y="744"/>
                  <a:pt x="192" y="727"/>
                </a:cubicBezTo>
                <a:cubicBezTo>
                  <a:pt x="140" y="677"/>
                  <a:pt x="97" y="622"/>
                  <a:pt x="54" y="565"/>
                </a:cubicBezTo>
                <a:cubicBezTo>
                  <a:pt x="49" y="549"/>
                  <a:pt x="43" y="532"/>
                  <a:pt x="38" y="516"/>
                </a:cubicBezTo>
                <a:cubicBezTo>
                  <a:pt x="29" y="490"/>
                  <a:pt x="22" y="435"/>
                  <a:pt x="22" y="435"/>
                </a:cubicBezTo>
                <a:cubicBezTo>
                  <a:pt x="19" y="395"/>
                  <a:pt x="19" y="354"/>
                  <a:pt x="13" y="314"/>
                </a:cubicBezTo>
                <a:cubicBezTo>
                  <a:pt x="13" y="268"/>
                  <a:pt x="0" y="199"/>
                  <a:pt x="22" y="160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31" name="Oval 6">
            <a:extLst>
              <a:ext uri="{FF2B5EF4-FFF2-40B4-BE49-F238E27FC236}">
                <a16:creationId xmlns:a16="http://schemas.microsoft.com/office/drawing/2014/main" id="{4C636EDA-4EF3-4B81-90F9-BDBF8F311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5AC14529-85B7-4BE9-8BFE-F6047B956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133" name="Oval 8">
            <a:extLst>
              <a:ext uri="{FF2B5EF4-FFF2-40B4-BE49-F238E27FC236}">
                <a16:creationId xmlns:a16="http://schemas.microsoft.com/office/drawing/2014/main" id="{0206CDA4-C679-4A0F-B031-DAE7A96A2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134" name="Oval 9">
            <a:extLst>
              <a:ext uri="{FF2B5EF4-FFF2-40B4-BE49-F238E27FC236}">
                <a16:creationId xmlns:a16="http://schemas.microsoft.com/office/drawing/2014/main" id="{EA8CFF27-760B-466E-9772-62818BD02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4</a:t>
            </a:r>
          </a:p>
        </p:txBody>
      </p:sp>
      <p:cxnSp>
        <p:nvCxnSpPr>
          <p:cNvPr id="135" name="AutoShape 10">
            <a:extLst>
              <a:ext uri="{FF2B5EF4-FFF2-40B4-BE49-F238E27FC236}">
                <a16:creationId xmlns:a16="http://schemas.microsoft.com/office/drawing/2014/main" id="{A83EEDA8-C2CC-49F1-A1B7-FAB3A710CE51}"/>
              </a:ext>
            </a:extLst>
          </p:cNvPr>
          <p:cNvCxnSpPr>
            <a:cxnSpLocks noChangeShapeType="1"/>
            <a:stCxn id="131" idx="7"/>
            <a:endCxn id="132" idx="3"/>
          </p:cNvCxnSpPr>
          <p:nvPr/>
        </p:nvCxnSpPr>
        <p:spPr bwMode="auto">
          <a:xfrm flipV="1">
            <a:off x="1392238" y="3556000"/>
            <a:ext cx="1806575" cy="13081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11">
            <a:extLst>
              <a:ext uri="{FF2B5EF4-FFF2-40B4-BE49-F238E27FC236}">
                <a16:creationId xmlns:a16="http://schemas.microsoft.com/office/drawing/2014/main" id="{9C24B345-794F-4973-AD1F-29E837B55F0B}"/>
              </a:ext>
            </a:extLst>
          </p:cNvPr>
          <p:cNvCxnSpPr>
            <a:cxnSpLocks noChangeShapeType="1"/>
            <a:stCxn id="131" idx="6"/>
            <a:endCxn id="133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AutoShape 12">
            <a:extLst>
              <a:ext uri="{FF2B5EF4-FFF2-40B4-BE49-F238E27FC236}">
                <a16:creationId xmlns:a16="http://schemas.microsoft.com/office/drawing/2014/main" id="{15A594D1-52D6-444C-A8D5-C08F260D3BF3}"/>
              </a:ext>
            </a:extLst>
          </p:cNvPr>
          <p:cNvCxnSpPr>
            <a:cxnSpLocks noChangeShapeType="1"/>
            <a:stCxn id="131" idx="5"/>
            <a:endCxn id="134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8" name="AutoShape 13">
            <a:extLst>
              <a:ext uri="{FF2B5EF4-FFF2-40B4-BE49-F238E27FC236}">
                <a16:creationId xmlns:a16="http://schemas.microsoft.com/office/drawing/2014/main" id="{CC956081-6F78-4A99-BF18-D211796FDA57}"/>
              </a:ext>
            </a:extLst>
          </p:cNvPr>
          <p:cNvCxnSpPr>
            <a:cxnSpLocks noChangeShapeType="1"/>
            <a:stCxn id="133" idx="6"/>
            <a:endCxn id="145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9" name="AutoShape 14">
            <a:extLst>
              <a:ext uri="{FF2B5EF4-FFF2-40B4-BE49-F238E27FC236}">
                <a16:creationId xmlns:a16="http://schemas.microsoft.com/office/drawing/2014/main" id="{65DAF2ED-2EDA-4AD6-9283-EAE06D7B69D8}"/>
              </a:ext>
            </a:extLst>
          </p:cNvPr>
          <p:cNvCxnSpPr>
            <a:cxnSpLocks noChangeShapeType="1"/>
            <a:stCxn id="133" idx="5"/>
            <a:endCxn id="146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0" name="AutoShape 15">
            <a:extLst>
              <a:ext uri="{FF2B5EF4-FFF2-40B4-BE49-F238E27FC236}">
                <a16:creationId xmlns:a16="http://schemas.microsoft.com/office/drawing/2014/main" id="{3660C406-067E-4DDE-8DEE-475399A371C7}"/>
              </a:ext>
            </a:extLst>
          </p:cNvPr>
          <p:cNvCxnSpPr>
            <a:cxnSpLocks noChangeShapeType="1"/>
            <a:stCxn id="133" idx="4"/>
            <a:endCxn id="134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1" name="AutoShape 16">
            <a:extLst>
              <a:ext uri="{FF2B5EF4-FFF2-40B4-BE49-F238E27FC236}">
                <a16:creationId xmlns:a16="http://schemas.microsoft.com/office/drawing/2014/main" id="{9C949978-E1A7-43E2-9D7D-C16856450C26}"/>
              </a:ext>
            </a:extLst>
          </p:cNvPr>
          <p:cNvCxnSpPr>
            <a:cxnSpLocks noChangeShapeType="1"/>
            <a:stCxn id="132" idx="6"/>
            <a:endCxn id="144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AutoShape 17">
            <a:extLst>
              <a:ext uri="{FF2B5EF4-FFF2-40B4-BE49-F238E27FC236}">
                <a16:creationId xmlns:a16="http://schemas.microsoft.com/office/drawing/2014/main" id="{A6830966-2D39-4E61-9499-84333FFDBCEF}"/>
              </a:ext>
            </a:extLst>
          </p:cNvPr>
          <p:cNvCxnSpPr>
            <a:cxnSpLocks noChangeShapeType="1"/>
            <a:stCxn id="134" idx="6"/>
            <a:endCxn id="146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AutoShape 18">
            <a:extLst>
              <a:ext uri="{FF2B5EF4-FFF2-40B4-BE49-F238E27FC236}">
                <a16:creationId xmlns:a16="http://schemas.microsoft.com/office/drawing/2014/main" id="{94A469B8-224C-4519-A4DB-CB3B97C6E68E}"/>
              </a:ext>
            </a:extLst>
          </p:cNvPr>
          <p:cNvCxnSpPr>
            <a:cxnSpLocks noChangeShapeType="1"/>
            <a:stCxn id="132" idx="4"/>
            <a:endCxn id="133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Oval 19">
            <a:extLst>
              <a:ext uri="{FF2B5EF4-FFF2-40B4-BE49-F238E27FC236}">
                <a16:creationId xmlns:a16="http://schemas.microsoft.com/office/drawing/2014/main" id="{340E5C26-BAC9-46B9-96DE-10AF3432E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46F25413-8CB4-4856-B908-EF5191AED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146" name="Oval 21">
            <a:extLst>
              <a:ext uri="{FF2B5EF4-FFF2-40B4-BE49-F238E27FC236}">
                <a16:creationId xmlns:a16="http://schemas.microsoft.com/office/drawing/2014/main" id="{D6908A36-8BBC-4511-BE7A-166750453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7</a:t>
            </a:r>
          </a:p>
        </p:txBody>
      </p:sp>
      <p:cxnSp>
        <p:nvCxnSpPr>
          <p:cNvPr id="147" name="AutoShape 22">
            <a:extLst>
              <a:ext uri="{FF2B5EF4-FFF2-40B4-BE49-F238E27FC236}">
                <a16:creationId xmlns:a16="http://schemas.microsoft.com/office/drawing/2014/main" id="{15118D8E-7A57-42BC-90F0-69E53C440FA3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23">
            <a:extLst>
              <a:ext uri="{FF2B5EF4-FFF2-40B4-BE49-F238E27FC236}">
                <a16:creationId xmlns:a16="http://schemas.microsoft.com/office/drawing/2014/main" id="{2226ADA4-0FBA-4B11-A695-FA8BC880FAA5}"/>
              </a:ext>
            </a:extLst>
          </p:cNvPr>
          <p:cNvCxnSpPr>
            <a:cxnSpLocks noChangeShapeType="1"/>
            <a:stCxn id="144" idx="4"/>
            <a:endCxn id="145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24">
            <a:extLst>
              <a:ext uri="{FF2B5EF4-FFF2-40B4-BE49-F238E27FC236}">
                <a16:creationId xmlns:a16="http://schemas.microsoft.com/office/drawing/2014/main" id="{998BB6D9-17B0-40BC-92D7-8FF77841F631}"/>
              </a:ext>
            </a:extLst>
          </p:cNvPr>
          <p:cNvCxnSpPr>
            <a:cxnSpLocks noChangeShapeType="1"/>
            <a:stCxn id="132" idx="5"/>
            <a:endCxn id="145" idx="1"/>
          </p:cNvCxnSpPr>
          <p:nvPr/>
        </p:nvCxnSpPr>
        <p:spPr bwMode="auto">
          <a:xfrm>
            <a:off x="3376613" y="3556000"/>
            <a:ext cx="2476500" cy="13081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0" name="Oval 25">
            <a:extLst>
              <a:ext uri="{FF2B5EF4-FFF2-40B4-BE49-F238E27FC236}">
                <a16:creationId xmlns:a16="http://schemas.microsoft.com/office/drawing/2014/main" id="{15EBAB9B-3F11-4572-BD87-5D71CEC90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t</a:t>
            </a:r>
          </a:p>
        </p:txBody>
      </p:sp>
      <p:cxnSp>
        <p:nvCxnSpPr>
          <p:cNvPr id="151" name="AutoShape 26">
            <a:extLst>
              <a:ext uri="{FF2B5EF4-FFF2-40B4-BE49-F238E27FC236}">
                <a16:creationId xmlns:a16="http://schemas.microsoft.com/office/drawing/2014/main" id="{EA3BE46F-8D26-4EB1-B506-BC2C4EFE2F3E}"/>
              </a:ext>
            </a:extLst>
          </p:cNvPr>
          <p:cNvCxnSpPr>
            <a:cxnSpLocks noChangeShapeType="1"/>
            <a:stCxn id="144" idx="6"/>
            <a:endCxn id="150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2" name="AutoShape 27">
            <a:extLst>
              <a:ext uri="{FF2B5EF4-FFF2-40B4-BE49-F238E27FC236}">
                <a16:creationId xmlns:a16="http://schemas.microsoft.com/office/drawing/2014/main" id="{A4476A41-A16E-41B4-B285-90D3FBA413D3}"/>
              </a:ext>
            </a:extLst>
          </p:cNvPr>
          <p:cNvCxnSpPr>
            <a:cxnSpLocks noChangeShapeType="1"/>
            <a:stCxn id="145" idx="6"/>
            <a:endCxn id="150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3" name="AutoShape 28">
            <a:extLst>
              <a:ext uri="{FF2B5EF4-FFF2-40B4-BE49-F238E27FC236}">
                <a16:creationId xmlns:a16="http://schemas.microsoft.com/office/drawing/2014/main" id="{D2A0B5D6-C79E-44FA-A005-172866688141}"/>
              </a:ext>
            </a:extLst>
          </p:cNvPr>
          <p:cNvCxnSpPr>
            <a:cxnSpLocks noChangeShapeType="1"/>
            <a:stCxn id="146" idx="7"/>
            <a:endCxn id="150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4" name="Text Box 29">
            <a:extLst>
              <a:ext uri="{FF2B5EF4-FFF2-40B4-BE49-F238E27FC236}">
                <a16:creationId xmlns:a16="http://schemas.microsoft.com/office/drawing/2014/main" id="{67B26E99-76A9-4DFF-A11E-B7F3FC98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5" name="Text Box 30">
            <a:extLst>
              <a:ext uri="{FF2B5EF4-FFF2-40B4-BE49-F238E27FC236}">
                <a16:creationId xmlns:a16="http://schemas.microsoft.com/office/drawing/2014/main" id="{BB45D468-62CD-4DD5-B9A6-181CC90A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156" name="Text Box 31">
            <a:extLst>
              <a:ext uri="{FF2B5EF4-FFF2-40B4-BE49-F238E27FC236}">
                <a16:creationId xmlns:a16="http://schemas.microsoft.com/office/drawing/2014/main" id="{FB5C0C81-D6C3-4557-9808-926D25C3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30</a:t>
            </a:r>
          </a:p>
        </p:txBody>
      </p:sp>
      <p:sp>
        <p:nvSpPr>
          <p:cNvPr id="157" name="Text Box 32">
            <a:extLst>
              <a:ext uri="{FF2B5EF4-FFF2-40B4-BE49-F238E27FC236}">
                <a16:creationId xmlns:a16="http://schemas.microsoft.com/office/drawing/2014/main" id="{C647F521-0EA2-48BD-879F-B00C6059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8" name="Text Box 33">
            <a:extLst>
              <a:ext uri="{FF2B5EF4-FFF2-40B4-BE49-F238E27FC236}">
                <a16:creationId xmlns:a16="http://schemas.microsoft.com/office/drawing/2014/main" id="{57AD6A88-681C-4A7F-BFB9-77E7ADE8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998913"/>
            <a:ext cx="427037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59" name="Text Box 34">
            <a:extLst>
              <a:ext uri="{FF2B5EF4-FFF2-40B4-BE49-F238E27FC236}">
                <a16:creationId xmlns:a16="http://schemas.microsoft.com/office/drawing/2014/main" id="{FC2FCA8F-257E-4274-AC6A-01FBC0C6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8</a:t>
            </a:r>
          </a:p>
        </p:txBody>
      </p:sp>
      <p:sp>
        <p:nvSpPr>
          <p:cNvPr id="160" name="Text Box 35">
            <a:extLst>
              <a:ext uri="{FF2B5EF4-FFF2-40B4-BE49-F238E27FC236}">
                <a16:creationId xmlns:a16="http://schemas.microsoft.com/office/drawing/2014/main" id="{7DB96B32-50EE-432A-99D0-D5C82E0B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1" name="Text Box 36">
            <a:extLst>
              <a:ext uri="{FF2B5EF4-FFF2-40B4-BE49-F238E27FC236}">
                <a16:creationId xmlns:a16="http://schemas.microsoft.com/office/drawing/2014/main" id="{4632923B-F592-4064-8D2E-425497B5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9</a:t>
            </a:r>
          </a:p>
        </p:txBody>
      </p:sp>
      <p:sp>
        <p:nvSpPr>
          <p:cNvPr id="162" name="Text Box 37">
            <a:extLst>
              <a:ext uri="{FF2B5EF4-FFF2-40B4-BE49-F238E27FC236}">
                <a16:creationId xmlns:a16="http://schemas.microsoft.com/office/drawing/2014/main" id="{3291A6DC-90C4-4624-B0A9-CED73E3B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163" name="Text Box 38">
            <a:extLst>
              <a:ext uri="{FF2B5EF4-FFF2-40B4-BE49-F238E27FC236}">
                <a16:creationId xmlns:a16="http://schemas.microsoft.com/office/drawing/2014/main" id="{2B7DA46B-0735-4B2F-9347-859A69E7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55832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4" name="Text Box 39">
            <a:extLst>
              <a:ext uri="{FF2B5EF4-FFF2-40B4-BE49-F238E27FC236}">
                <a16:creationId xmlns:a16="http://schemas.microsoft.com/office/drawing/2014/main" id="{27EA55A0-ECD6-498F-A64F-CA85530E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5" name="Text Box 40">
            <a:extLst>
              <a:ext uri="{FF2B5EF4-FFF2-40B4-BE49-F238E27FC236}">
                <a16:creationId xmlns:a16="http://schemas.microsoft.com/office/drawing/2014/main" id="{CA694CA1-F7F4-4C40-80C3-BC7A0B81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66" name="Text Box 41">
            <a:extLst>
              <a:ext uri="{FF2B5EF4-FFF2-40B4-BE49-F238E27FC236}">
                <a16:creationId xmlns:a16="http://schemas.microsoft.com/office/drawing/2014/main" id="{547E6579-1648-4909-BBFD-FC7CB85D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7" name="Text Box 42">
            <a:extLst>
              <a:ext uri="{FF2B5EF4-FFF2-40B4-BE49-F238E27FC236}">
                <a16:creationId xmlns:a16="http://schemas.microsoft.com/office/drawing/2014/main" id="{C8D0943E-066E-47AE-B9A6-0B718A62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168" name="Text Box 43">
            <a:extLst>
              <a:ext uri="{FF2B5EF4-FFF2-40B4-BE49-F238E27FC236}">
                <a16:creationId xmlns:a16="http://schemas.microsoft.com/office/drawing/2014/main" id="{2977A3E4-7BF3-4DB9-A1CB-6F18B5CA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387" tIns="91387" rIns="91387" bIns="91387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𝐶𝑎𝑝𝑎𝑐𝑖𝑡𝑦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= 10 + 5 + 15= 30</m:t>
                      </m:r>
                    </m:oMath>
                  </m:oMathPara>
                </a14:m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 Box 45">
            <a:extLst>
              <a:ext uri="{FF2B5EF4-FFF2-40B4-BE49-F238E27FC236}">
                <a16:creationId xmlns:a16="http://schemas.microsoft.com/office/drawing/2014/main" id="{EC8F094A-6511-4BF7-A4C6-00CDECC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42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  A</a:t>
            </a:r>
          </a:p>
        </p:txBody>
      </p:sp>
    </p:spTree>
    <p:extLst>
      <p:ext uri="{BB962C8B-B14F-4D97-AF65-F5344CB8AC3E}">
        <p14:creationId xmlns:p14="http://schemas.microsoft.com/office/powerpoint/2010/main" val="36343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5">
            <a:extLst>
              <a:ext uri="{FF2B5EF4-FFF2-40B4-BE49-F238E27FC236}">
                <a16:creationId xmlns:a16="http://schemas.microsoft.com/office/drawing/2014/main" id="{7C2238D2-ED2D-45B5-82D2-4BC5C780FFC4}"/>
              </a:ext>
            </a:extLst>
          </p:cNvPr>
          <p:cNvSpPr>
            <a:spLocks/>
          </p:cNvSpPr>
          <p:nvPr/>
        </p:nvSpPr>
        <p:spPr bwMode="auto">
          <a:xfrm>
            <a:off x="965200" y="3025775"/>
            <a:ext cx="3119438" cy="3643313"/>
          </a:xfrm>
          <a:custGeom>
            <a:avLst/>
            <a:gdLst>
              <a:gd name="T0" fmla="*/ 2239963 w 1965"/>
              <a:gd name="T1" fmla="*/ 11113 h 2295"/>
              <a:gd name="T2" fmla="*/ 2433638 w 1965"/>
              <a:gd name="T3" fmla="*/ 38100 h 2295"/>
              <a:gd name="T4" fmla="*/ 2587625 w 1965"/>
              <a:gd name="T5" fmla="*/ 88900 h 2295"/>
              <a:gd name="T6" fmla="*/ 2728913 w 1965"/>
              <a:gd name="T7" fmla="*/ 139700 h 2295"/>
              <a:gd name="T8" fmla="*/ 2844800 w 1965"/>
              <a:gd name="T9" fmla="*/ 217488 h 2295"/>
              <a:gd name="T10" fmla="*/ 2897188 w 1965"/>
              <a:gd name="T11" fmla="*/ 255588 h 2295"/>
              <a:gd name="T12" fmla="*/ 3025775 w 1965"/>
              <a:gd name="T13" fmla="*/ 514350 h 2295"/>
              <a:gd name="T14" fmla="*/ 3089275 w 1965"/>
              <a:gd name="T15" fmla="*/ 887413 h 2295"/>
              <a:gd name="T16" fmla="*/ 3089275 w 1965"/>
              <a:gd name="T17" fmla="*/ 2097088 h 2295"/>
              <a:gd name="T18" fmla="*/ 2986088 w 1965"/>
              <a:gd name="T19" fmla="*/ 3024188 h 2295"/>
              <a:gd name="T20" fmla="*/ 2922588 w 1965"/>
              <a:gd name="T21" fmla="*/ 3384550 h 2295"/>
              <a:gd name="T22" fmla="*/ 2819400 w 1965"/>
              <a:gd name="T23" fmla="*/ 3513138 h 2295"/>
              <a:gd name="T24" fmla="*/ 2794000 w 1965"/>
              <a:gd name="T25" fmla="*/ 3551238 h 2295"/>
              <a:gd name="T26" fmla="*/ 2587625 w 1965"/>
              <a:gd name="T27" fmla="*/ 3641725 h 2295"/>
              <a:gd name="T28" fmla="*/ 2033588 w 1965"/>
              <a:gd name="T29" fmla="*/ 3602038 h 2295"/>
              <a:gd name="T30" fmla="*/ 1866900 w 1965"/>
              <a:gd name="T31" fmla="*/ 3525838 h 2295"/>
              <a:gd name="T32" fmla="*/ 1570038 w 1965"/>
              <a:gd name="T33" fmla="*/ 3422650 h 2295"/>
              <a:gd name="T34" fmla="*/ 1274763 w 1965"/>
              <a:gd name="T35" fmla="*/ 3294063 h 2295"/>
              <a:gd name="T36" fmla="*/ 1030288 w 1965"/>
              <a:gd name="T37" fmla="*/ 3140075 h 2295"/>
              <a:gd name="T38" fmla="*/ 927100 w 1965"/>
              <a:gd name="T39" fmla="*/ 3074988 h 2295"/>
              <a:gd name="T40" fmla="*/ 604838 w 1965"/>
              <a:gd name="T41" fmla="*/ 2959100 h 2295"/>
              <a:gd name="T42" fmla="*/ 515938 w 1965"/>
              <a:gd name="T43" fmla="*/ 2817813 h 2295"/>
              <a:gd name="T44" fmla="*/ 463550 w 1965"/>
              <a:gd name="T45" fmla="*/ 2779713 h 2295"/>
              <a:gd name="T46" fmla="*/ 322263 w 1965"/>
              <a:gd name="T47" fmla="*/ 2649538 h 2295"/>
              <a:gd name="T48" fmla="*/ 168275 w 1965"/>
              <a:gd name="T49" fmla="*/ 2495550 h 2295"/>
              <a:gd name="T50" fmla="*/ 115888 w 1965"/>
              <a:gd name="T51" fmla="*/ 2303463 h 2295"/>
              <a:gd name="T52" fmla="*/ 65088 w 1965"/>
              <a:gd name="T53" fmla="*/ 2109788 h 2295"/>
              <a:gd name="T54" fmla="*/ 0 w 1965"/>
              <a:gd name="T55" fmla="*/ 1993900 h 2295"/>
              <a:gd name="T56" fmla="*/ 12700 w 1965"/>
              <a:gd name="T57" fmla="*/ 1724025 h 2295"/>
              <a:gd name="T58" fmla="*/ 231775 w 1965"/>
              <a:gd name="T59" fmla="*/ 1530350 h 2295"/>
              <a:gd name="T60" fmla="*/ 412750 w 1965"/>
              <a:gd name="T61" fmla="*/ 1414463 h 2295"/>
              <a:gd name="T62" fmla="*/ 566738 w 1965"/>
              <a:gd name="T63" fmla="*/ 1285875 h 2295"/>
              <a:gd name="T64" fmla="*/ 889000 w 1965"/>
              <a:gd name="T65" fmla="*/ 1119188 h 2295"/>
              <a:gd name="T66" fmla="*/ 1081088 w 1965"/>
              <a:gd name="T67" fmla="*/ 912813 h 2295"/>
              <a:gd name="T68" fmla="*/ 1312863 w 1965"/>
              <a:gd name="T69" fmla="*/ 693738 h 2295"/>
              <a:gd name="T70" fmla="*/ 1584325 w 1965"/>
              <a:gd name="T71" fmla="*/ 333375 h 2295"/>
              <a:gd name="T72" fmla="*/ 1738313 w 1965"/>
              <a:gd name="T73" fmla="*/ 242888 h 2295"/>
              <a:gd name="T74" fmla="*/ 2073275 w 1965"/>
              <a:gd name="T75" fmla="*/ 127000 h 2295"/>
              <a:gd name="T76" fmla="*/ 2189163 w 1965"/>
              <a:gd name="T77" fmla="*/ 38100 h 2295"/>
              <a:gd name="T78" fmla="*/ 2239963 w 1965"/>
              <a:gd name="T79" fmla="*/ 11113 h 22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65" h="2295">
                <a:moveTo>
                  <a:pt x="1411" y="7"/>
                </a:moveTo>
                <a:cubicBezTo>
                  <a:pt x="1434" y="9"/>
                  <a:pt x="1500" y="12"/>
                  <a:pt x="1533" y="24"/>
                </a:cubicBezTo>
                <a:cubicBezTo>
                  <a:pt x="1569" y="37"/>
                  <a:pt x="1592" y="48"/>
                  <a:pt x="1630" y="56"/>
                </a:cubicBezTo>
                <a:cubicBezTo>
                  <a:pt x="1660" y="71"/>
                  <a:pt x="1688" y="78"/>
                  <a:pt x="1719" y="88"/>
                </a:cubicBezTo>
                <a:cubicBezTo>
                  <a:pt x="1743" y="104"/>
                  <a:pt x="1768" y="120"/>
                  <a:pt x="1792" y="137"/>
                </a:cubicBezTo>
                <a:cubicBezTo>
                  <a:pt x="1803" y="145"/>
                  <a:pt x="1825" y="161"/>
                  <a:pt x="1825" y="161"/>
                </a:cubicBezTo>
                <a:cubicBezTo>
                  <a:pt x="1859" y="213"/>
                  <a:pt x="1872" y="272"/>
                  <a:pt x="1906" y="324"/>
                </a:cubicBezTo>
                <a:cubicBezTo>
                  <a:pt x="1921" y="401"/>
                  <a:pt x="1922" y="485"/>
                  <a:pt x="1946" y="559"/>
                </a:cubicBezTo>
                <a:cubicBezTo>
                  <a:pt x="1965" y="891"/>
                  <a:pt x="1958" y="712"/>
                  <a:pt x="1946" y="1321"/>
                </a:cubicBezTo>
                <a:cubicBezTo>
                  <a:pt x="1942" y="1515"/>
                  <a:pt x="1930" y="1716"/>
                  <a:pt x="1881" y="1905"/>
                </a:cubicBezTo>
                <a:cubicBezTo>
                  <a:pt x="1873" y="1967"/>
                  <a:pt x="1871" y="2078"/>
                  <a:pt x="1841" y="2132"/>
                </a:cubicBezTo>
                <a:cubicBezTo>
                  <a:pt x="1805" y="2198"/>
                  <a:pt x="1810" y="2171"/>
                  <a:pt x="1776" y="2213"/>
                </a:cubicBezTo>
                <a:cubicBezTo>
                  <a:pt x="1770" y="2220"/>
                  <a:pt x="1767" y="2231"/>
                  <a:pt x="1760" y="2237"/>
                </a:cubicBezTo>
                <a:cubicBezTo>
                  <a:pt x="1719" y="2272"/>
                  <a:pt x="1679" y="2278"/>
                  <a:pt x="1630" y="2294"/>
                </a:cubicBezTo>
                <a:cubicBezTo>
                  <a:pt x="1501" y="2290"/>
                  <a:pt x="1400" y="2295"/>
                  <a:pt x="1281" y="2269"/>
                </a:cubicBezTo>
                <a:cubicBezTo>
                  <a:pt x="1245" y="2251"/>
                  <a:pt x="1215" y="2231"/>
                  <a:pt x="1176" y="2221"/>
                </a:cubicBezTo>
                <a:cubicBezTo>
                  <a:pt x="1116" y="2181"/>
                  <a:pt x="1061" y="2170"/>
                  <a:pt x="989" y="2156"/>
                </a:cubicBezTo>
                <a:cubicBezTo>
                  <a:pt x="929" y="2126"/>
                  <a:pt x="866" y="2096"/>
                  <a:pt x="803" y="2075"/>
                </a:cubicBezTo>
                <a:cubicBezTo>
                  <a:pt x="754" y="2036"/>
                  <a:pt x="702" y="2008"/>
                  <a:pt x="649" y="1978"/>
                </a:cubicBezTo>
                <a:cubicBezTo>
                  <a:pt x="596" y="1948"/>
                  <a:pt x="637" y="1957"/>
                  <a:pt x="584" y="1937"/>
                </a:cubicBezTo>
                <a:cubicBezTo>
                  <a:pt x="516" y="1912"/>
                  <a:pt x="443" y="1904"/>
                  <a:pt x="381" y="1864"/>
                </a:cubicBezTo>
                <a:cubicBezTo>
                  <a:pt x="362" y="1838"/>
                  <a:pt x="345" y="1798"/>
                  <a:pt x="325" y="1775"/>
                </a:cubicBezTo>
                <a:cubicBezTo>
                  <a:pt x="316" y="1765"/>
                  <a:pt x="302" y="1760"/>
                  <a:pt x="292" y="1751"/>
                </a:cubicBezTo>
                <a:cubicBezTo>
                  <a:pt x="262" y="1724"/>
                  <a:pt x="234" y="1695"/>
                  <a:pt x="203" y="1669"/>
                </a:cubicBezTo>
                <a:cubicBezTo>
                  <a:pt x="168" y="1639"/>
                  <a:pt x="128" y="1614"/>
                  <a:pt x="106" y="1572"/>
                </a:cubicBezTo>
                <a:cubicBezTo>
                  <a:pt x="87" y="1536"/>
                  <a:pt x="86" y="1490"/>
                  <a:pt x="73" y="1451"/>
                </a:cubicBezTo>
                <a:cubicBezTo>
                  <a:pt x="67" y="1415"/>
                  <a:pt x="63" y="1360"/>
                  <a:pt x="41" y="1329"/>
                </a:cubicBezTo>
                <a:cubicBezTo>
                  <a:pt x="24" y="1305"/>
                  <a:pt x="9" y="1284"/>
                  <a:pt x="0" y="1256"/>
                </a:cubicBezTo>
                <a:cubicBezTo>
                  <a:pt x="3" y="1199"/>
                  <a:pt x="1" y="1142"/>
                  <a:pt x="8" y="1086"/>
                </a:cubicBezTo>
                <a:cubicBezTo>
                  <a:pt x="13" y="1045"/>
                  <a:pt x="113" y="985"/>
                  <a:pt x="146" y="964"/>
                </a:cubicBezTo>
                <a:cubicBezTo>
                  <a:pt x="185" y="940"/>
                  <a:pt x="223" y="918"/>
                  <a:pt x="260" y="891"/>
                </a:cubicBezTo>
                <a:cubicBezTo>
                  <a:pt x="294" y="866"/>
                  <a:pt x="323" y="834"/>
                  <a:pt x="357" y="810"/>
                </a:cubicBezTo>
                <a:cubicBezTo>
                  <a:pt x="418" y="767"/>
                  <a:pt x="507" y="749"/>
                  <a:pt x="560" y="705"/>
                </a:cubicBezTo>
                <a:cubicBezTo>
                  <a:pt x="606" y="666"/>
                  <a:pt x="630" y="612"/>
                  <a:pt x="681" y="575"/>
                </a:cubicBezTo>
                <a:cubicBezTo>
                  <a:pt x="725" y="530"/>
                  <a:pt x="774" y="498"/>
                  <a:pt x="827" y="437"/>
                </a:cubicBezTo>
                <a:cubicBezTo>
                  <a:pt x="885" y="362"/>
                  <a:pt x="943" y="287"/>
                  <a:pt x="998" y="210"/>
                </a:cubicBezTo>
                <a:cubicBezTo>
                  <a:pt x="1035" y="158"/>
                  <a:pt x="1056" y="170"/>
                  <a:pt x="1095" y="153"/>
                </a:cubicBezTo>
                <a:cubicBezTo>
                  <a:pt x="1162" y="124"/>
                  <a:pt x="1236" y="103"/>
                  <a:pt x="1306" y="80"/>
                </a:cubicBezTo>
                <a:cubicBezTo>
                  <a:pt x="1328" y="63"/>
                  <a:pt x="1355" y="38"/>
                  <a:pt x="1379" y="24"/>
                </a:cubicBezTo>
                <a:cubicBezTo>
                  <a:pt x="1420" y="0"/>
                  <a:pt x="1391" y="29"/>
                  <a:pt x="1411" y="7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s-t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An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s-t cut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is a partition (A, B) of V with s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A and 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B.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endParaRPr kumimoji="1" lang="en-US" sz="2200" dirty="0">
                  <a:solidFill>
                    <a:srgbClr val="003399"/>
                  </a:solidFill>
                  <a:latin typeface="+mj-lt"/>
                  <a:ea typeface="ＭＳ Ｐゴシック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capacity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of a cut (A, B):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𝑐𝑎𝑝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d>
                          <m:dPr>
                            <m:ctrlP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𝑢</m:t>
                            </m:r>
                            <m: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,</m:t>
                            </m:r>
                            <m: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: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sub>
                      <m:sup/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𝑐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(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)</m:t>
                        </m:r>
                      </m:e>
                    </m:nary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/>
                </a:endParaRPr>
              </a:p>
              <a:p>
                <a:pPr marL="0" lvl="1" indent="0">
                  <a:defRPr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10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31" name="Oval 6">
            <a:extLst>
              <a:ext uri="{FF2B5EF4-FFF2-40B4-BE49-F238E27FC236}">
                <a16:creationId xmlns:a16="http://schemas.microsoft.com/office/drawing/2014/main" id="{4C636EDA-4EF3-4B81-90F9-BDBF8F311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5AC14529-85B7-4BE9-8BFE-F6047B956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133" name="Oval 8">
            <a:extLst>
              <a:ext uri="{FF2B5EF4-FFF2-40B4-BE49-F238E27FC236}">
                <a16:creationId xmlns:a16="http://schemas.microsoft.com/office/drawing/2014/main" id="{0206CDA4-C679-4A0F-B031-DAE7A96A2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134" name="Oval 9">
            <a:extLst>
              <a:ext uri="{FF2B5EF4-FFF2-40B4-BE49-F238E27FC236}">
                <a16:creationId xmlns:a16="http://schemas.microsoft.com/office/drawing/2014/main" id="{EA8CFF27-760B-466E-9772-62818BD02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4</a:t>
            </a:r>
          </a:p>
        </p:txBody>
      </p:sp>
      <p:cxnSp>
        <p:nvCxnSpPr>
          <p:cNvPr id="135" name="AutoShape 10">
            <a:extLst>
              <a:ext uri="{FF2B5EF4-FFF2-40B4-BE49-F238E27FC236}">
                <a16:creationId xmlns:a16="http://schemas.microsoft.com/office/drawing/2014/main" id="{A83EEDA8-C2CC-49F1-A1B7-FAB3A710CE51}"/>
              </a:ext>
            </a:extLst>
          </p:cNvPr>
          <p:cNvCxnSpPr>
            <a:cxnSpLocks noChangeShapeType="1"/>
            <a:stCxn id="131" idx="7"/>
            <a:endCxn id="132" idx="3"/>
          </p:cNvCxnSpPr>
          <p:nvPr/>
        </p:nvCxnSpPr>
        <p:spPr bwMode="auto">
          <a:xfrm flipV="1">
            <a:off x="1392238" y="3556000"/>
            <a:ext cx="1806575" cy="1308100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11">
            <a:extLst>
              <a:ext uri="{FF2B5EF4-FFF2-40B4-BE49-F238E27FC236}">
                <a16:creationId xmlns:a16="http://schemas.microsoft.com/office/drawing/2014/main" id="{9C24B345-794F-4973-AD1F-29E837B55F0B}"/>
              </a:ext>
            </a:extLst>
          </p:cNvPr>
          <p:cNvCxnSpPr>
            <a:cxnSpLocks noChangeShapeType="1"/>
            <a:stCxn id="131" idx="6"/>
            <a:endCxn id="133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AutoShape 12">
            <a:extLst>
              <a:ext uri="{FF2B5EF4-FFF2-40B4-BE49-F238E27FC236}">
                <a16:creationId xmlns:a16="http://schemas.microsoft.com/office/drawing/2014/main" id="{15A594D1-52D6-444C-A8D5-C08F260D3BF3}"/>
              </a:ext>
            </a:extLst>
          </p:cNvPr>
          <p:cNvCxnSpPr>
            <a:cxnSpLocks noChangeShapeType="1"/>
            <a:stCxn id="131" idx="5"/>
            <a:endCxn id="134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8" name="AutoShape 13">
            <a:extLst>
              <a:ext uri="{FF2B5EF4-FFF2-40B4-BE49-F238E27FC236}">
                <a16:creationId xmlns:a16="http://schemas.microsoft.com/office/drawing/2014/main" id="{CC956081-6F78-4A99-BF18-D211796FDA57}"/>
              </a:ext>
            </a:extLst>
          </p:cNvPr>
          <p:cNvCxnSpPr>
            <a:cxnSpLocks noChangeShapeType="1"/>
            <a:stCxn id="133" idx="6"/>
            <a:endCxn id="145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9" name="AutoShape 14">
            <a:extLst>
              <a:ext uri="{FF2B5EF4-FFF2-40B4-BE49-F238E27FC236}">
                <a16:creationId xmlns:a16="http://schemas.microsoft.com/office/drawing/2014/main" id="{65DAF2ED-2EDA-4AD6-9283-EAE06D7B69D8}"/>
              </a:ext>
            </a:extLst>
          </p:cNvPr>
          <p:cNvCxnSpPr>
            <a:cxnSpLocks noChangeShapeType="1"/>
            <a:stCxn id="133" idx="5"/>
            <a:endCxn id="146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0" name="AutoShape 15">
            <a:extLst>
              <a:ext uri="{FF2B5EF4-FFF2-40B4-BE49-F238E27FC236}">
                <a16:creationId xmlns:a16="http://schemas.microsoft.com/office/drawing/2014/main" id="{3660C406-067E-4DDE-8DEE-475399A371C7}"/>
              </a:ext>
            </a:extLst>
          </p:cNvPr>
          <p:cNvCxnSpPr>
            <a:cxnSpLocks noChangeShapeType="1"/>
            <a:stCxn id="133" idx="4"/>
            <a:endCxn id="134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1" name="AutoShape 16">
            <a:extLst>
              <a:ext uri="{FF2B5EF4-FFF2-40B4-BE49-F238E27FC236}">
                <a16:creationId xmlns:a16="http://schemas.microsoft.com/office/drawing/2014/main" id="{9C949978-E1A7-43E2-9D7D-C16856450C26}"/>
              </a:ext>
            </a:extLst>
          </p:cNvPr>
          <p:cNvCxnSpPr>
            <a:cxnSpLocks noChangeShapeType="1"/>
            <a:stCxn id="132" idx="6"/>
            <a:endCxn id="144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AutoShape 17">
            <a:extLst>
              <a:ext uri="{FF2B5EF4-FFF2-40B4-BE49-F238E27FC236}">
                <a16:creationId xmlns:a16="http://schemas.microsoft.com/office/drawing/2014/main" id="{A6830966-2D39-4E61-9499-84333FFDBCEF}"/>
              </a:ext>
            </a:extLst>
          </p:cNvPr>
          <p:cNvCxnSpPr>
            <a:cxnSpLocks noChangeShapeType="1"/>
            <a:stCxn id="134" idx="6"/>
            <a:endCxn id="146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AutoShape 18">
            <a:extLst>
              <a:ext uri="{FF2B5EF4-FFF2-40B4-BE49-F238E27FC236}">
                <a16:creationId xmlns:a16="http://schemas.microsoft.com/office/drawing/2014/main" id="{94A469B8-224C-4519-A4DB-CB3B97C6E68E}"/>
              </a:ext>
            </a:extLst>
          </p:cNvPr>
          <p:cNvCxnSpPr>
            <a:cxnSpLocks noChangeShapeType="1"/>
            <a:stCxn id="132" idx="4"/>
            <a:endCxn id="133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Oval 19">
            <a:extLst>
              <a:ext uri="{FF2B5EF4-FFF2-40B4-BE49-F238E27FC236}">
                <a16:creationId xmlns:a16="http://schemas.microsoft.com/office/drawing/2014/main" id="{340E5C26-BAC9-46B9-96DE-10AF3432E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46F25413-8CB4-4856-B908-EF5191AED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146" name="Oval 21">
            <a:extLst>
              <a:ext uri="{FF2B5EF4-FFF2-40B4-BE49-F238E27FC236}">
                <a16:creationId xmlns:a16="http://schemas.microsoft.com/office/drawing/2014/main" id="{D6908A36-8BBC-4511-BE7A-166750453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7</a:t>
            </a:r>
          </a:p>
        </p:txBody>
      </p:sp>
      <p:cxnSp>
        <p:nvCxnSpPr>
          <p:cNvPr id="147" name="AutoShape 22">
            <a:extLst>
              <a:ext uri="{FF2B5EF4-FFF2-40B4-BE49-F238E27FC236}">
                <a16:creationId xmlns:a16="http://schemas.microsoft.com/office/drawing/2014/main" id="{15118D8E-7A57-42BC-90F0-69E53C440FA3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23">
            <a:extLst>
              <a:ext uri="{FF2B5EF4-FFF2-40B4-BE49-F238E27FC236}">
                <a16:creationId xmlns:a16="http://schemas.microsoft.com/office/drawing/2014/main" id="{2226ADA4-0FBA-4B11-A695-FA8BC880FAA5}"/>
              </a:ext>
            </a:extLst>
          </p:cNvPr>
          <p:cNvCxnSpPr>
            <a:cxnSpLocks noChangeShapeType="1"/>
            <a:stCxn id="144" idx="4"/>
            <a:endCxn id="145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24">
            <a:extLst>
              <a:ext uri="{FF2B5EF4-FFF2-40B4-BE49-F238E27FC236}">
                <a16:creationId xmlns:a16="http://schemas.microsoft.com/office/drawing/2014/main" id="{998BB6D9-17B0-40BC-92D7-8FF77841F631}"/>
              </a:ext>
            </a:extLst>
          </p:cNvPr>
          <p:cNvCxnSpPr>
            <a:cxnSpLocks noChangeShapeType="1"/>
            <a:stCxn id="132" idx="5"/>
            <a:endCxn id="145" idx="1"/>
          </p:cNvCxnSpPr>
          <p:nvPr/>
        </p:nvCxnSpPr>
        <p:spPr bwMode="auto">
          <a:xfrm>
            <a:off x="3376613" y="3556000"/>
            <a:ext cx="2476500" cy="130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0" name="Oval 25">
            <a:extLst>
              <a:ext uri="{FF2B5EF4-FFF2-40B4-BE49-F238E27FC236}">
                <a16:creationId xmlns:a16="http://schemas.microsoft.com/office/drawing/2014/main" id="{15EBAB9B-3F11-4572-BD87-5D71CEC90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t</a:t>
            </a:r>
          </a:p>
        </p:txBody>
      </p:sp>
      <p:cxnSp>
        <p:nvCxnSpPr>
          <p:cNvPr id="151" name="AutoShape 26">
            <a:extLst>
              <a:ext uri="{FF2B5EF4-FFF2-40B4-BE49-F238E27FC236}">
                <a16:creationId xmlns:a16="http://schemas.microsoft.com/office/drawing/2014/main" id="{EA3BE46F-8D26-4EB1-B506-BC2C4EFE2F3E}"/>
              </a:ext>
            </a:extLst>
          </p:cNvPr>
          <p:cNvCxnSpPr>
            <a:cxnSpLocks noChangeShapeType="1"/>
            <a:stCxn id="144" idx="6"/>
            <a:endCxn id="150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2" name="AutoShape 27">
            <a:extLst>
              <a:ext uri="{FF2B5EF4-FFF2-40B4-BE49-F238E27FC236}">
                <a16:creationId xmlns:a16="http://schemas.microsoft.com/office/drawing/2014/main" id="{A4476A41-A16E-41B4-B285-90D3FBA413D3}"/>
              </a:ext>
            </a:extLst>
          </p:cNvPr>
          <p:cNvCxnSpPr>
            <a:cxnSpLocks noChangeShapeType="1"/>
            <a:stCxn id="145" idx="6"/>
            <a:endCxn id="150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3" name="AutoShape 28">
            <a:extLst>
              <a:ext uri="{FF2B5EF4-FFF2-40B4-BE49-F238E27FC236}">
                <a16:creationId xmlns:a16="http://schemas.microsoft.com/office/drawing/2014/main" id="{D2A0B5D6-C79E-44FA-A005-172866688141}"/>
              </a:ext>
            </a:extLst>
          </p:cNvPr>
          <p:cNvCxnSpPr>
            <a:cxnSpLocks noChangeShapeType="1"/>
            <a:stCxn id="146" idx="7"/>
            <a:endCxn id="150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4" name="Text Box 29">
            <a:extLst>
              <a:ext uri="{FF2B5EF4-FFF2-40B4-BE49-F238E27FC236}">
                <a16:creationId xmlns:a16="http://schemas.microsoft.com/office/drawing/2014/main" id="{67B26E99-76A9-4DFF-A11E-B7F3FC98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5" name="Text Box 30">
            <a:extLst>
              <a:ext uri="{FF2B5EF4-FFF2-40B4-BE49-F238E27FC236}">
                <a16:creationId xmlns:a16="http://schemas.microsoft.com/office/drawing/2014/main" id="{BB45D468-62CD-4DD5-B9A6-181CC90A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156" name="Text Box 31">
            <a:extLst>
              <a:ext uri="{FF2B5EF4-FFF2-40B4-BE49-F238E27FC236}">
                <a16:creationId xmlns:a16="http://schemas.microsoft.com/office/drawing/2014/main" id="{FB5C0C81-D6C3-4557-9808-926D25C3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30</a:t>
            </a:r>
          </a:p>
        </p:txBody>
      </p:sp>
      <p:sp>
        <p:nvSpPr>
          <p:cNvPr id="157" name="Text Box 32">
            <a:extLst>
              <a:ext uri="{FF2B5EF4-FFF2-40B4-BE49-F238E27FC236}">
                <a16:creationId xmlns:a16="http://schemas.microsoft.com/office/drawing/2014/main" id="{C647F521-0EA2-48BD-879F-B00C6059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8" name="Text Box 33">
            <a:extLst>
              <a:ext uri="{FF2B5EF4-FFF2-40B4-BE49-F238E27FC236}">
                <a16:creationId xmlns:a16="http://schemas.microsoft.com/office/drawing/2014/main" id="{57AD6A88-681C-4A7F-BFB9-77E7ADE8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998913"/>
            <a:ext cx="427037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59" name="Text Box 34">
            <a:extLst>
              <a:ext uri="{FF2B5EF4-FFF2-40B4-BE49-F238E27FC236}">
                <a16:creationId xmlns:a16="http://schemas.microsoft.com/office/drawing/2014/main" id="{FC2FCA8F-257E-4274-AC6A-01FBC0C6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8</a:t>
            </a:r>
          </a:p>
        </p:txBody>
      </p:sp>
      <p:sp>
        <p:nvSpPr>
          <p:cNvPr id="160" name="Text Box 35">
            <a:extLst>
              <a:ext uri="{FF2B5EF4-FFF2-40B4-BE49-F238E27FC236}">
                <a16:creationId xmlns:a16="http://schemas.microsoft.com/office/drawing/2014/main" id="{7DB96B32-50EE-432A-99D0-D5C82E0B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1" name="Text Box 36">
            <a:extLst>
              <a:ext uri="{FF2B5EF4-FFF2-40B4-BE49-F238E27FC236}">
                <a16:creationId xmlns:a16="http://schemas.microsoft.com/office/drawing/2014/main" id="{4632923B-F592-4064-8D2E-425497B5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9</a:t>
            </a:r>
          </a:p>
        </p:txBody>
      </p:sp>
      <p:sp>
        <p:nvSpPr>
          <p:cNvPr id="162" name="Text Box 37">
            <a:extLst>
              <a:ext uri="{FF2B5EF4-FFF2-40B4-BE49-F238E27FC236}">
                <a16:creationId xmlns:a16="http://schemas.microsoft.com/office/drawing/2014/main" id="{3291A6DC-90C4-4624-B0A9-CED73E3B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163" name="Text Box 38">
            <a:extLst>
              <a:ext uri="{FF2B5EF4-FFF2-40B4-BE49-F238E27FC236}">
                <a16:creationId xmlns:a16="http://schemas.microsoft.com/office/drawing/2014/main" id="{2B7DA46B-0735-4B2F-9347-859A69E7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55832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4" name="Text Box 39">
            <a:extLst>
              <a:ext uri="{FF2B5EF4-FFF2-40B4-BE49-F238E27FC236}">
                <a16:creationId xmlns:a16="http://schemas.microsoft.com/office/drawing/2014/main" id="{27EA55A0-ECD6-498F-A64F-CA85530E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5" name="Text Box 40">
            <a:extLst>
              <a:ext uri="{FF2B5EF4-FFF2-40B4-BE49-F238E27FC236}">
                <a16:creationId xmlns:a16="http://schemas.microsoft.com/office/drawing/2014/main" id="{CA694CA1-F7F4-4C40-80C3-BC7A0B81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66" name="Text Box 41">
            <a:extLst>
              <a:ext uri="{FF2B5EF4-FFF2-40B4-BE49-F238E27FC236}">
                <a16:creationId xmlns:a16="http://schemas.microsoft.com/office/drawing/2014/main" id="{547E6579-1648-4909-BBFD-FC7CB85D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7" name="Text Box 42">
            <a:extLst>
              <a:ext uri="{FF2B5EF4-FFF2-40B4-BE49-F238E27FC236}">
                <a16:creationId xmlns:a16="http://schemas.microsoft.com/office/drawing/2014/main" id="{C8D0943E-066E-47AE-B9A6-0B718A62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168" name="Text Box 43">
            <a:extLst>
              <a:ext uri="{FF2B5EF4-FFF2-40B4-BE49-F238E27FC236}">
                <a16:creationId xmlns:a16="http://schemas.microsoft.com/office/drawing/2014/main" id="{2977A3E4-7BF3-4DB9-A1CB-6F18B5CA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387" tIns="91387" rIns="91387" bIns="91387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𝐶𝑎𝑝𝑎𝑐𝑖𝑡𝑦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=9+15+8+30=62</m:t>
                      </m:r>
                    </m:oMath>
                  </m:oMathPara>
                </a14:m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 Box 45">
            <a:extLst>
              <a:ext uri="{FF2B5EF4-FFF2-40B4-BE49-F238E27FC236}">
                <a16:creationId xmlns:a16="http://schemas.microsoft.com/office/drawing/2014/main" id="{EC8F094A-6511-4BF7-A4C6-00CDECC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42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 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01200" y="2921040"/>
              <a:ext cx="865080" cy="3860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8240" y="2906640"/>
                <a:ext cx="892440" cy="38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5">
            <a:extLst>
              <a:ext uri="{FF2B5EF4-FFF2-40B4-BE49-F238E27FC236}">
                <a16:creationId xmlns:a16="http://schemas.microsoft.com/office/drawing/2014/main" id="{87994A22-41F5-45B7-BF57-F0C217218F6F}"/>
              </a:ext>
            </a:extLst>
          </p:cNvPr>
          <p:cNvSpPr>
            <a:spLocks/>
          </p:cNvSpPr>
          <p:nvPr/>
        </p:nvSpPr>
        <p:spPr bwMode="auto">
          <a:xfrm>
            <a:off x="960438" y="4492625"/>
            <a:ext cx="5559425" cy="2260600"/>
          </a:xfrm>
          <a:custGeom>
            <a:avLst/>
            <a:gdLst>
              <a:gd name="T0" fmla="*/ 4600575 w 3502"/>
              <a:gd name="T1" fmla="*/ 1182688 h 1424"/>
              <a:gd name="T2" fmla="*/ 4691063 w 3502"/>
              <a:gd name="T3" fmla="*/ 1273175 h 1424"/>
              <a:gd name="T4" fmla="*/ 4986338 w 3502"/>
              <a:gd name="T5" fmla="*/ 1427163 h 1424"/>
              <a:gd name="T6" fmla="*/ 5076825 w 3502"/>
              <a:gd name="T7" fmla="*/ 1492250 h 1424"/>
              <a:gd name="T8" fmla="*/ 5257800 w 3502"/>
              <a:gd name="T9" fmla="*/ 1595438 h 1424"/>
              <a:gd name="T10" fmla="*/ 5359400 w 3502"/>
              <a:gd name="T11" fmla="*/ 1814513 h 1424"/>
              <a:gd name="T12" fmla="*/ 5399088 w 3502"/>
              <a:gd name="T13" fmla="*/ 1839913 h 1424"/>
              <a:gd name="T14" fmla="*/ 5437188 w 3502"/>
              <a:gd name="T15" fmla="*/ 1878013 h 1424"/>
              <a:gd name="T16" fmla="*/ 4845050 w 3502"/>
              <a:gd name="T17" fmla="*/ 2187575 h 1424"/>
              <a:gd name="T18" fmla="*/ 1793875 w 3502"/>
              <a:gd name="T19" fmla="*/ 2109788 h 1424"/>
              <a:gd name="T20" fmla="*/ 1562100 w 3502"/>
              <a:gd name="T21" fmla="*/ 2071688 h 1424"/>
              <a:gd name="T22" fmla="*/ 1292225 w 3502"/>
              <a:gd name="T23" fmla="*/ 1968500 h 1424"/>
              <a:gd name="T24" fmla="*/ 996950 w 3502"/>
              <a:gd name="T25" fmla="*/ 1839913 h 1424"/>
              <a:gd name="T26" fmla="*/ 944563 w 3502"/>
              <a:gd name="T27" fmla="*/ 1801813 h 1424"/>
              <a:gd name="T28" fmla="*/ 790575 w 3502"/>
              <a:gd name="T29" fmla="*/ 1724025 h 1424"/>
              <a:gd name="T30" fmla="*/ 661988 w 3502"/>
              <a:gd name="T31" fmla="*/ 1620838 h 1424"/>
              <a:gd name="T32" fmla="*/ 481013 w 3502"/>
              <a:gd name="T33" fmla="*/ 1557338 h 1424"/>
              <a:gd name="T34" fmla="*/ 390525 w 3502"/>
              <a:gd name="T35" fmla="*/ 1517650 h 1424"/>
              <a:gd name="T36" fmla="*/ 261938 w 3502"/>
              <a:gd name="T37" fmla="*/ 1363663 h 1424"/>
              <a:gd name="T38" fmla="*/ 236538 w 3502"/>
              <a:gd name="T39" fmla="*/ 1325563 h 1424"/>
              <a:gd name="T40" fmla="*/ 158750 w 3502"/>
              <a:gd name="T41" fmla="*/ 1119188 h 1424"/>
              <a:gd name="T42" fmla="*/ 57150 w 3502"/>
              <a:gd name="T43" fmla="*/ 784225 h 1424"/>
              <a:gd name="T44" fmla="*/ 17463 w 3502"/>
              <a:gd name="T45" fmla="*/ 617538 h 1424"/>
              <a:gd name="T46" fmla="*/ 146050 w 3502"/>
              <a:gd name="T47" fmla="*/ 204788 h 1424"/>
              <a:gd name="T48" fmla="*/ 365125 w 3502"/>
              <a:gd name="T49" fmla="*/ 76200 h 1424"/>
              <a:gd name="T50" fmla="*/ 584200 w 3502"/>
              <a:gd name="T51" fmla="*/ 0 h 1424"/>
              <a:gd name="T52" fmla="*/ 2438400 w 3502"/>
              <a:gd name="T53" fmla="*/ 50800 h 1424"/>
              <a:gd name="T54" fmla="*/ 3005138 w 3502"/>
              <a:gd name="T55" fmla="*/ 320675 h 1424"/>
              <a:gd name="T56" fmla="*/ 3184525 w 3502"/>
              <a:gd name="T57" fmla="*/ 488950 h 1424"/>
              <a:gd name="T58" fmla="*/ 3249613 w 3502"/>
              <a:gd name="T59" fmla="*/ 552450 h 1424"/>
              <a:gd name="T60" fmla="*/ 3481388 w 3502"/>
              <a:gd name="T61" fmla="*/ 693738 h 1424"/>
              <a:gd name="T62" fmla="*/ 3648075 w 3502"/>
              <a:gd name="T63" fmla="*/ 720725 h 1424"/>
              <a:gd name="T64" fmla="*/ 3854450 w 3502"/>
              <a:gd name="T65" fmla="*/ 758825 h 1424"/>
              <a:gd name="T66" fmla="*/ 4137025 w 3502"/>
              <a:gd name="T67" fmla="*/ 874713 h 1424"/>
              <a:gd name="T68" fmla="*/ 4252913 w 3502"/>
              <a:gd name="T69" fmla="*/ 912813 h 1424"/>
              <a:gd name="T70" fmla="*/ 4330700 w 3502"/>
              <a:gd name="T71" fmla="*/ 938213 h 1424"/>
              <a:gd name="T72" fmla="*/ 4368800 w 3502"/>
              <a:gd name="T73" fmla="*/ 965200 h 1424"/>
              <a:gd name="T74" fmla="*/ 4446588 w 3502"/>
              <a:gd name="T75" fmla="*/ 990600 h 1424"/>
              <a:gd name="T76" fmla="*/ 4522788 w 3502"/>
              <a:gd name="T77" fmla="*/ 1054100 h 1424"/>
              <a:gd name="T78" fmla="*/ 4535488 w 3502"/>
              <a:gd name="T79" fmla="*/ 1093788 h 1424"/>
              <a:gd name="T80" fmla="*/ 4587875 w 3502"/>
              <a:gd name="T81" fmla="*/ 1157288 h 1424"/>
              <a:gd name="T82" fmla="*/ 4600575 w 3502"/>
              <a:gd name="T83" fmla="*/ 1182688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02" h="1424">
                <a:moveTo>
                  <a:pt x="2898" y="745"/>
                </a:moveTo>
                <a:cubicBezTo>
                  <a:pt x="2909" y="779"/>
                  <a:pt x="2921" y="791"/>
                  <a:pt x="2955" y="802"/>
                </a:cubicBezTo>
                <a:cubicBezTo>
                  <a:pt x="3012" y="840"/>
                  <a:pt x="3080" y="869"/>
                  <a:pt x="3141" y="899"/>
                </a:cubicBezTo>
                <a:cubicBezTo>
                  <a:pt x="3153" y="905"/>
                  <a:pt x="3190" y="935"/>
                  <a:pt x="3198" y="940"/>
                </a:cubicBezTo>
                <a:cubicBezTo>
                  <a:pt x="3235" y="965"/>
                  <a:pt x="3275" y="981"/>
                  <a:pt x="3312" y="1005"/>
                </a:cubicBezTo>
                <a:cubicBezTo>
                  <a:pt x="3327" y="1051"/>
                  <a:pt x="3355" y="1099"/>
                  <a:pt x="3376" y="1143"/>
                </a:cubicBezTo>
                <a:cubicBezTo>
                  <a:pt x="3380" y="1152"/>
                  <a:pt x="3393" y="1153"/>
                  <a:pt x="3401" y="1159"/>
                </a:cubicBezTo>
                <a:cubicBezTo>
                  <a:pt x="3410" y="1166"/>
                  <a:pt x="3417" y="1175"/>
                  <a:pt x="3425" y="1183"/>
                </a:cubicBezTo>
                <a:cubicBezTo>
                  <a:pt x="3502" y="1424"/>
                  <a:pt x="3171" y="1374"/>
                  <a:pt x="3052" y="1378"/>
                </a:cubicBezTo>
                <a:cubicBezTo>
                  <a:pt x="2406" y="1371"/>
                  <a:pt x="1779" y="1335"/>
                  <a:pt x="1130" y="1329"/>
                </a:cubicBezTo>
                <a:cubicBezTo>
                  <a:pt x="1081" y="1319"/>
                  <a:pt x="1033" y="1312"/>
                  <a:pt x="984" y="1305"/>
                </a:cubicBezTo>
                <a:cubicBezTo>
                  <a:pt x="930" y="1278"/>
                  <a:pt x="872" y="1259"/>
                  <a:pt x="814" y="1240"/>
                </a:cubicBezTo>
                <a:cubicBezTo>
                  <a:pt x="751" y="1219"/>
                  <a:pt x="690" y="1184"/>
                  <a:pt x="628" y="1159"/>
                </a:cubicBezTo>
                <a:cubicBezTo>
                  <a:pt x="615" y="1154"/>
                  <a:pt x="607" y="1142"/>
                  <a:pt x="595" y="1135"/>
                </a:cubicBezTo>
                <a:cubicBezTo>
                  <a:pt x="564" y="1117"/>
                  <a:pt x="524" y="1111"/>
                  <a:pt x="498" y="1086"/>
                </a:cubicBezTo>
                <a:cubicBezTo>
                  <a:pt x="474" y="1063"/>
                  <a:pt x="444" y="1039"/>
                  <a:pt x="417" y="1021"/>
                </a:cubicBezTo>
                <a:cubicBezTo>
                  <a:pt x="385" y="1000"/>
                  <a:pt x="336" y="999"/>
                  <a:pt x="303" y="981"/>
                </a:cubicBezTo>
                <a:cubicBezTo>
                  <a:pt x="263" y="960"/>
                  <a:pt x="283" y="968"/>
                  <a:pt x="246" y="956"/>
                </a:cubicBezTo>
                <a:cubicBezTo>
                  <a:pt x="185" y="895"/>
                  <a:pt x="210" y="926"/>
                  <a:pt x="165" y="859"/>
                </a:cubicBezTo>
                <a:cubicBezTo>
                  <a:pt x="160" y="851"/>
                  <a:pt x="149" y="835"/>
                  <a:pt x="149" y="835"/>
                </a:cubicBezTo>
                <a:cubicBezTo>
                  <a:pt x="135" y="791"/>
                  <a:pt x="112" y="750"/>
                  <a:pt x="100" y="705"/>
                </a:cubicBezTo>
                <a:cubicBezTo>
                  <a:pt x="82" y="634"/>
                  <a:pt x="77" y="556"/>
                  <a:pt x="36" y="494"/>
                </a:cubicBezTo>
                <a:cubicBezTo>
                  <a:pt x="26" y="459"/>
                  <a:pt x="18" y="425"/>
                  <a:pt x="11" y="389"/>
                </a:cubicBezTo>
                <a:cubicBezTo>
                  <a:pt x="16" y="283"/>
                  <a:pt x="0" y="190"/>
                  <a:pt x="92" y="129"/>
                </a:cubicBezTo>
                <a:cubicBezTo>
                  <a:pt x="124" y="84"/>
                  <a:pt x="180" y="69"/>
                  <a:pt x="230" y="48"/>
                </a:cubicBezTo>
                <a:cubicBezTo>
                  <a:pt x="277" y="28"/>
                  <a:pt x="318" y="10"/>
                  <a:pt x="368" y="0"/>
                </a:cubicBezTo>
                <a:cubicBezTo>
                  <a:pt x="760" y="5"/>
                  <a:pt x="1145" y="18"/>
                  <a:pt x="1536" y="32"/>
                </a:cubicBezTo>
                <a:cubicBezTo>
                  <a:pt x="1668" y="58"/>
                  <a:pt x="1793" y="111"/>
                  <a:pt x="1893" y="202"/>
                </a:cubicBezTo>
                <a:cubicBezTo>
                  <a:pt x="1932" y="237"/>
                  <a:pt x="1967" y="274"/>
                  <a:pt x="2006" y="308"/>
                </a:cubicBezTo>
                <a:cubicBezTo>
                  <a:pt x="2020" y="321"/>
                  <a:pt x="2030" y="339"/>
                  <a:pt x="2047" y="348"/>
                </a:cubicBezTo>
                <a:cubicBezTo>
                  <a:pt x="2099" y="374"/>
                  <a:pt x="2145" y="402"/>
                  <a:pt x="2193" y="437"/>
                </a:cubicBezTo>
                <a:cubicBezTo>
                  <a:pt x="2222" y="458"/>
                  <a:pt x="2263" y="449"/>
                  <a:pt x="2298" y="454"/>
                </a:cubicBezTo>
                <a:cubicBezTo>
                  <a:pt x="2393" y="469"/>
                  <a:pt x="2368" y="463"/>
                  <a:pt x="2428" y="478"/>
                </a:cubicBezTo>
                <a:cubicBezTo>
                  <a:pt x="2486" y="507"/>
                  <a:pt x="2543" y="532"/>
                  <a:pt x="2606" y="551"/>
                </a:cubicBezTo>
                <a:cubicBezTo>
                  <a:pt x="2616" y="554"/>
                  <a:pt x="2662" y="569"/>
                  <a:pt x="2679" y="575"/>
                </a:cubicBezTo>
                <a:cubicBezTo>
                  <a:pt x="2695" y="580"/>
                  <a:pt x="2728" y="591"/>
                  <a:pt x="2728" y="591"/>
                </a:cubicBezTo>
                <a:cubicBezTo>
                  <a:pt x="2736" y="597"/>
                  <a:pt x="2743" y="604"/>
                  <a:pt x="2752" y="608"/>
                </a:cubicBezTo>
                <a:cubicBezTo>
                  <a:pt x="2768" y="615"/>
                  <a:pt x="2801" y="624"/>
                  <a:pt x="2801" y="624"/>
                </a:cubicBezTo>
                <a:cubicBezTo>
                  <a:pt x="2816" y="639"/>
                  <a:pt x="2836" y="648"/>
                  <a:pt x="2849" y="664"/>
                </a:cubicBezTo>
                <a:cubicBezTo>
                  <a:pt x="2854" y="671"/>
                  <a:pt x="2852" y="682"/>
                  <a:pt x="2857" y="689"/>
                </a:cubicBezTo>
                <a:cubicBezTo>
                  <a:pt x="2866" y="704"/>
                  <a:pt x="2880" y="715"/>
                  <a:pt x="2890" y="729"/>
                </a:cubicBezTo>
                <a:cubicBezTo>
                  <a:pt x="2899" y="757"/>
                  <a:pt x="2898" y="763"/>
                  <a:pt x="2898" y="745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s-t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Given</a:t>
                </a:r>
                <a:r>
                  <a:rPr lang="en-US" sz="2200" dirty="0"/>
                  <a:t> a directed graph G = (V, E) = directed graph and two distinguished nodes:  s = source, t = sink.</a:t>
                </a:r>
              </a:p>
              <a:p>
                <a:pPr marL="0" lvl="1" indent="0">
                  <a:defRPr/>
                </a:pPr>
                <a:r>
                  <a:rPr lang="en-US" sz="2200" dirty="0"/>
                  <a:t>Suppose each directed edge e has a nonnegative capacity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Find a s-t cut of minimum capacity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40D5B9-1493-441C-91FC-33A572949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7275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49AD93-6959-4A77-9840-E471F1350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3179284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5C7143-6EC7-4421-888B-421BCC4EC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02D29E-9B76-41B8-BB04-9DB26CAD7F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6119334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4</a:t>
            </a:r>
          </a:p>
        </p:txBody>
      </p: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549F163D-00AA-460B-B633-D105CEA86565}"/>
              </a:ext>
            </a:extLst>
          </p:cNvPr>
          <p:cNvCxnSpPr>
            <a:cxnSpLocks noChangeShapeType="1"/>
            <a:stCxn id="47" idx="7"/>
            <a:endCxn id="48" idx="3"/>
          </p:cNvCxnSpPr>
          <p:nvPr/>
        </p:nvCxnSpPr>
        <p:spPr bwMode="auto">
          <a:xfrm flipV="1">
            <a:off x="1451588" y="3396771"/>
            <a:ext cx="1806575" cy="130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6ED761C1-0879-4890-989B-69AF4CA4EAA8}"/>
              </a:ext>
            </a:extLst>
          </p:cNvPr>
          <p:cNvCxnSpPr>
            <a:cxnSpLocks noChangeShapeType="1"/>
            <a:stCxn id="47" idx="6"/>
            <a:endCxn id="49" idx="2"/>
          </p:cNvCxnSpPr>
          <p:nvPr/>
        </p:nvCxnSpPr>
        <p:spPr bwMode="auto">
          <a:xfrm>
            <a:off x="1488100" y="4795359"/>
            <a:ext cx="1733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EFCD66E1-FB9D-4856-81A7-B52E6C8D7CD5}"/>
              </a:ext>
            </a:extLst>
          </p:cNvPr>
          <p:cNvCxnSpPr>
            <a:cxnSpLocks noChangeShapeType="1"/>
            <a:stCxn id="47" idx="5"/>
            <a:endCxn id="50" idx="1"/>
          </p:cNvCxnSpPr>
          <p:nvPr/>
        </p:nvCxnSpPr>
        <p:spPr bwMode="auto">
          <a:xfrm>
            <a:off x="1451588" y="4884259"/>
            <a:ext cx="1806575" cy="127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57">
            <a:extLst>
              <a:ext uri="{FF2B5EF4-FFF2-40B4-BE49-F238E27FC236}">
                <a16:creationId xmlns:a16="http://schemas.microsoft.com/office/drawing/2014/main" id="{7A9E6F45-E58B-4849-BE93-FB12F5158E4C}"/>
              </a:ext>
            </a:extLst>
          </p:cNvPr>
          <p:cNvCxnSpPr>
            <a:cxnSpLocks noChangeShapeType="1"/>
            <a:stCxn id="49" idx="6"/>
            <a:endCxn id="61" idx="2"/>
          </p:cNvCxnSpPr>
          <p:nvPr/>
        </p:nvCxnSpPr>
        <p:spPr bwMode="auto">
          <a:xfrm>
            <a:off x="3472475" y="4795359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58">
            <a:extLst>
              <a:ext uri="{FF2B5EF4-FFF2-40B4-BE49-F238E27FC236}">
                <a16:creationId xmlns:a16="http://schemas.microsoft.com/office/drawing/2014/main" id="{09C74F06-B7D9-419F-AB5A-A99FCB121FFC}"/>
              </a:ext>
            </a:extLst>
          </p:cNvPr>
          <p:cNvCxnSpPr>
            <a:cxnSpLocks noChangeShapeType="1"/>
            <a:stCxn id="49" idx="5"/>
            <a:endCxn id="62" idx="1"/>
          </p:cNvCxnSpPr>
          <p:nvPr/>
        </p:nvCxnSpPr>
        <p:spPr bwMode="auto">
          <a:xfrm>
            <a:off x="3435963" y="4884259"/>
            <a:ext cx="2476500" cy="127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59">
            <a:extLst>
              <a:ext uri="{FF2B5EF4-FFF2-40B4-BE49-F238E27FC236}">
                <a16:creationId xmlns:a16="http://schemas.microsoft.com/office/drawing/2014/main" id="{35113B19-55AE-4155-B419-B7BA6DE46FEC}"/>
              </a:ext>
            </a:extLst>
          </p:cNvPr>
          <p:cNvCxnSpPr>
            <a:cxnSpLocks noChangeShapeType="1"/>
            <a:stCxn id="49" idx="4"/>
            <a:endCxn id="50" idx="0"/>
          </p:cNvCxnSpPr>
          <p:nvPr/>
        </p:nvCxnSpPr>
        <p:spPr bwMode="auto">
          <a:xfrm>
            <a:off x="3347063" y="4920771"/>
            <a:ext cx="0" cy="1198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60">
            <a:extLst>
              <a:ext uri="{FF2B5EF4-FFF2-40B4-BE49-F238E27FC236}">
                <a16:creationId xmlns:a16="http://schemas.microsoft.com/office/drawing/2014/main" id="{62B003A8-E3A9-4271-90BB-8E4A198BC43D}"/>
              </a:ext>
            </a:extLst>
          </p:cNvPr>
          <p:cNvCxnSpPr>
            <a:cxnSpLocks noChangeShapeType="1"/>
            <a:stCxn id="48" idx="6"/>
            <a:endCxn id="60" idx="2"/>
          </p:cNvCxnSpPr>
          <p:nvPr/>
        </p:nvCxnSpPr>
        <p:spPr bwMode="auto">
          <a:xfrm>
            <a:off x="3472475" y="3306284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61">
            <a:extLst>
              <a:ext uri="{FF2B5EF4-FFF2-40B4-BE49-F238E27FC236}">
                <a16:creationId xmlns:a16="http://schemas.microsoft.com/office/drawing/2014/main" id="{D5273620-57F2-4061-9B2A-B82A6538D313}"/>
              </a:ext>
            </a:extLst>
          </p:cNvPr>
          <p:cNvCxnSpPr>
            <a:cxnSpLocks noChangeShapeType="1"/>
            <a:stCxn id="50" idx="6"/>
            <a:endCxn id="62" idx="2"/>
          </p:cNvCxnSpPr>
          <p:nvPr/>
        </p:nvCxnSpPr>
        <p:spPr bwMode="auto">
          <a:xfrm>
            <a:off x="3472475" y="6244746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62">
            <a:extLst>
              <a:ext uri="{FF2B5EF4-FFF2-40B4-BE49-F238E27FC236}">
                <a16:creationId xmlns:a16="http://schemas.microsoft.com/office/drawing/2014/main" id="{2D12415E-966B-4D28-A77C-44BE6F433701}"/>
              </a:ext>
            </a:extLst>
          </p:cNvPr>
          <p:cNvCxnSpPr>
            <a:cxnSpLocks noChangeShapeType="1"/>
            <a:stCxn id="48" idx="4"/>
            <a:endCxn id="49" idx="0"/>
          </p:cNvCxnSpPr>
          <p:nvPr/>
        </p:nvCxnSpPr>
        <p:spPr bwMode="auto">
          <a:xfrm>
            <a:off x="3347063" y="3433284"/>
            <a:ext cx="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C03FD6B-46DB-4A30-AA1F-8A00B8E74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3179284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97AA2A3-C568-4825-962A-A4E3EBB1F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C318F9-9028-44B0-A105-614D6F2B1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6119334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7</a:t>
            </a:r>
          </a:p>
        </p:txBody>
      </p:sp>
      <p:cxnSp>
        <p:nvCxnSpPr>
          <p:cNvPr id="63" name="AutoShape 66">
            <a:extLst>
              <a:ext uri="{FF2B5EF4-FFF2-40B4-BE49-F238E27FC236}">
                <a16:creationId xmlns:a16="http://schemas.microsoft.com/office/drawing/2014/main" id="{03E10DC8-183E-435D-B1BE-4A8D474A14C0}"/>
              </a:ext>
            </a:extLst>
          </p:cNvPr>
          <p:cNvCxnSpPr>
            <a:cxnSpLocks noChangeShapeType="1"/>
            <a:stCxn id="61" idx="4"/>
            <a:endCxn id="62" idx="0"/>
          </p:cNvCxnSpPr>
          <p:nvPr/>
        </p:nvCxnSpPr>
        <p:spPr bwMode="auto">
          <a:xfrm>
            <a:off x="6001363" y="4920771"/>
            <a:ext cx="0" cy="1198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67">
            <a:extLst>
              <a:ext uri="{FF2B5EF4-FFF2-40B4-BE49-F238E27FC236}">
                <a16:creationId xmlns:a16="http://schemas.microsoft.com/office/drawing/2014/main" id="{D2390A7E-4FC6-4372-8484-BB20274108CD}"/>
              </a:ext>
            </a:extLst>
          </p:cNvPr>
          <p:cNvCxnSpPr>
            <a:cxnSpLocks noChangeShapeType="1"/>
            <a:stCxn id="60" idx="4"/>
            <a:endCxn id="61" idx="0"/>
          </p:cNvCxnSpPr>
          <p:nvPr/>
        </p:nvCxnSpPr>
        <p:spPr bwMode="auto">
          <a:xfrm>
            <a:off x="6001363" y="3433284"/>
            <a:ext cx="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68">
            <a:extLst>
              <a:ext uri="{FF2B5EF4-FFF2-40B4-BE49-F238E27FC236}">
                <a16:creationId xmlns:a16="http://schemas.microsoft.com/office/drawing/2014/main" id="{6A16CF7A-AFB9-45F5-82E5-F5C136260DAE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3435963" y="3396771"/>
            <a:ext cx="2476500" cy="130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16E8DF78-128D-4A8C-8ABB-6132FFF13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540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t</a:t>
            </a:r>
          </a:p>
        </p:txBody>
      </p:sp>
      <p:cxnSp>
        <p:nvCxnSpPr>
          <p:cNvPr id="67" name="AutoShape 70">
            <a:extLst>
              <a:ext uri="{FF2B5EF4-FFF2-40B4-BE49-F238E27FC236}">
                <a16:creationId xmlns:a16="http://schemas.microsoft.com/office/drawing/2014/main" id="{08B6E123-C87D-4B48-8006-C3833F9FEB79}"/>
              </a:ext>
            </a:extLst>
          </p:cNvPr>
          <p:cNvCxnSpPr>
            <a:cxnSpLocks noChangeShapeType="1"/>
            <a:stCxn id="60" idx="6"/>
            <a:endCxn id="66" idx="1"/>
          </p:cNvCxnSpPr>
          <p:nvPr/>
        </p:nvCxnSpPr>
        <p:spPr bwMode="auto">
          <a:xfrm>
            <a:off x="6126775" y="3306284"/>
            <a:ext cx="1735138" cy="1398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71">
            <a:extLst>
              <a:ext uri="{FF2B5EF4-FFF2-40B4-BE49-F238E27FC236}">
                <a16:creationId xmlns:a16="http://schemas.microsoft.com/office/drawing/2014/main" id="{91825913-BB6F-4DA7-A90D-B07A701BD0D0}"/>
              </a:ext>
            </a:extLst>
          </p:cNvPr>
          <p:cNvCxnSpPr>
            <a:cxnSpLocks noChangeShapeType="1"/>
            <a:stCxn id="61" idx="6"/>
            <a:endCxn id="66" idx="2"/>
          </p:cNvCxnSpPr>
          <p:nvPr/>
        </p:nvCxnSpPr>
        <p:spPr bwMode="auto">
          <a:xfrm>
            <a:off x="6126775" y="4795359"/>
            <a:ext cx="1698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72">
            <a:extLst>
              <a:ext uri="{FF2B5EF4-FFF2-40B4-BE49-F238E27FC236}">
                <a16:creationId xmlns:a16="http://schemas.microsoft.com/office/drawing/2014/main" id="{0557DFFF-6C91-4691-95E5-3BA3AB451E42}"/>
              </a:ext>
            </a:extLst>
          </p:cNvPr>
          <p:cNvCxnSpPr>
            <a:cxnSpLocks noChangeShapeType="1"/>
            <a:stCxn id="62" idx="7"/>
            <a:endCxn id="66" idx="4"/>
          </p:cNvCxnSpPr>
          <p:nvPr/>
        </p:nvCxnSpPr>
        <p:spPr bwMode="auto">
          <a:xfrm flipV="1">
            <a:off x="6090263" y="4920771"/>
            <a:ext cx="1860550" cy="1235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Text Box 73">
            <a:extLst>
              <a:ext uri="{FF2B5EF4-FFF2-40B4-BE49-F238E27FC236}">
                <a16:creationId xmlns:a16="http://schemas.microsoft.com/office/drawing/2014/main" id="{A5EFB549-412C-426B-AA3C-A6603923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388" y="5493859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1" name="Text Box 74">
            <a:extLst>
              <a:ext uri="{FF2B5EF4-FFF2-40B4-BE49-F238E27FC236}">
                <a16:creationId xmlns:a16="http://schemas.microsoft.com/office/drawing/2014/main" id="{574823A5-998D-4ED9-A664-D3664D89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088" y="4666771"/>
            <a:ext cx="354012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5</a:t>
            </a:r>
          </a:p>
        </p:txBody>
      </p:sp>
      <p:sp>
        <p:nvSpPr>
          <p:cNvPr id="72" name="Text Box 75">
            <a:extLst>
              <a:ext uri="{FF2B5EF4-FFF2-40B4-BE49-F238E27FC236}">
                <a16:creationId xmlns:a16="http://schemas.microsoft.com/office/drawing/2014/main" id="{0E75873F-05C7-4857-A2DA-9DEC1E57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50" y="6124096"/>
            <a:ext cx="425450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30</a:t>
            </a:r>
          </a:p>
        </p:txBody>
      </p:sp>
      <p:sp>
        <p:nvSpPr>
          <p:cNvPr id="73" name="Text Box 76">
            <a:extLst>
              <a:ext uri="{FF2B5EF4-FFF2-40B4-BE49-F238E27FC236}">
                <a16:creationId xmlns:a16="http://schemas.microsoft.com/office/drawing/2014/main" id="{960A4902-6CF7-45F5-96C3-B3418B11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75" y="5341459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4" name="Text Box 77">
            <a:extLst>
              <a:ext uri="{FF2B5EF4-FFF2-40B4-BE49-F238E27FC236}">
                <a16:creationId xmlns:a16="http://schemas.microsoft.com/office/drawing/2014/main" id="{2BF6707B-490E-421B-A9A9-FF0F3EF4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63" y="3839684"/>
            <a:ext cx="427037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  10</a:t>
            </a:r>
          </a:p>
        </p:txBody>
      </p:sp>
      <p:sp>
        <p:nvSpPr>
          <p:cNvPr id="75" name="Text Box 78">
            <a:extLst>
              <a:ext uri="{FF2B5EF4-FFF2-40B4-BE49-F238E27FC236}">
                <a16:creationId xmlns:a16="http://schemas.microsoft.com/office/drawing/2014/main" id="{A2D3994B-2D64-4523-AA8C-6EB63871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063" y="4679471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8</a:t>
            </a:r>
          </a:p>
        </p:txBody>
      </p:sp>
      <p:sp>
        <p:nvSpPr>
          <p:cNvPr id="76" name="Text Box 79">
            <a:extLst>
              <a:ext uri="{FF2B5EF4-FFF2-40B4-BE49-F238E27FC236}">
                <a16:creationId xmlns:a16="http://schemas.microsoft.com/office/drawing/2014/main" id="{A675E885-02FC-4E97-89BD-86AD11E4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538" y="38873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7" name="Text Box 80">
            <a:extLst>
              <a:ext uri="{FF2B5EF4-FFF2-40B4-BE49-F238E27FC236}">
                <a16:creationId xmlns:a16="http://schemas.microsoft.com/office/drawing/2014/main" id="{6FC07803-8950-4161-9D36-CB91E368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175" y="319674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9</a:t>
            </a:r>
          </a:p>
        </p:txBody>
      </p:sp>
      <p:sp>
        <p:nvSpPr>
          <p:cNvPr id="78" name="Text Box 81">
            <a:extLst>
              <a:ext uri="{FF2B5EF4-FFF2-40B4-BE49-F238E27FC236}">
                <a16:creationId xmlns:a16="http://schemas.microsoft.com/office/drawing/2014/main" id="{F3D60834-2AC8-4BF2-BCAD-BE8CF2C6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063" y="5373209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6</a:t>
            </a:r>
          </a:p>
        </p:txBody>
      </p:sp>
      <p:sp>
        <p:nvSpPr>
          <p:cNvPr id="79" name="Text Box 82">
            <a:extLst>
              <a:ext uri="{FF2B5EF4-FFF2-40B4-BE49-F238E27FC236}">
                <a16:creationId xmlns:a16="http://schemas.microsoft.com/office/drawing/2014/main" id="{23E6F9D3-1CFE-41AF-8BA7-47C32ACA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775" y="54240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10</a:t>
            </a:r>
          </a:p>
        </p:txBody>
      </p:sp>
      <p:sp>
        <p:nvSpPr>
          <p:cNvPr id="80" name="Text Box 83">
            <a:extLst>
              <a:ext uri="{FF2B5EF4-FFF2-40B4-BE49-F238E27FC236}">
                <a16:creationId xmlns:a16="http://schemas.microsoft.com/office/drawing/2014/main" id="{AD96CF83-0594-4518-9EA0-F45D80E4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775" y="4692171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10</a:t>
            </a:r>
          </a:p>
        </p:txBody>
      </p:sp>
      <p:sp>
        <p:nvSpPr>
          <p:cNvPr id="81" name="Text Box 84">
            <a:extLst>
              <a:ext uri="{FF2B5EF4-FFF2-40B4-BE49-F238E27FC236}">
                <a16:creationId xmlns:a16="http://schemas.microsoft.com/office/drawing/2014/main" id="{D728BDF3-5288-4214-ABF5-C3CFD714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50" y="3909534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  10</a:t>
            </a:r>
          </a:p>
        </p:txBody>
      </p:sp>
      <p:sp>
        <p:nvSpPr>
          <p:cNvPr id="82" name="Text Box 85">
            <a:extLst>
              <a:ext uri="{FF2B5EF4-FFF2-40B4-BE49-F238E27FC236}">
                <a16:creationId xmlns:a16="http://schemas.microsoft.com/office/drawing/2014/main" id="{748F3A75-B510-4128-AC09-D8EE0483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75" y="3882546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83" name="Text Box 86">
            <a:extLst>
              <a:ext uri="{FF2B5EF4-FFF2-40B4-BE49-F238E27FC236}">
                <a16:creationId xmlns:a16="http://schemas.microsoft.com/office/drawing/2014/main" id="{7D74B97B-7B92-4EFB-B9E2-DDC2A114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400" y="395874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4</a:t>
            </a: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82595D88-4753-4719-B83D-FDAD07E5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288" y="5363684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4</a:t>
            </a:r>
          </a:p>
        </p:txBody>
      </p:sp>
      <p:sp>
        <p:nvSpPr>
          <p:cNvPr id="85" name="Text Box 90">
            <a:extLst>
              <a:ext uri="{FF2B5EF4-FFF2-40B4-BE49-F238E27FC236}">
                <a16:creationId xmlns:a16="http://schemas.microsoft.com/office/drawing/2014/main" id="{6EE52E24-CD21-4D33-BC42-E608E4E5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5" y="5546246"/>
            <a:ext cx="876862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86" name="Line 91">
            <a:extLst>
              <a:ext uri="{FF2B5EF4-FFF2-40B4-BE49-F238E27FC236}">
                <a16:creationId xmlns:a16="http://schemas.microsoft.com/office/drawing/2014/main" id="{FEA35EDB-CDB8-4C66-B94A-2275AB919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8976" y="5608712"/>
            <a:ext cx="220663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87" name="Text Box 93">
            <a:extLst>
              <a:ext uri="{FF2B5EF4-FFF2-40B4-BE49-F238E27FC236}">
                <a16:creationId xmlns:a16="http://schemas.microsoft.com/office/drawing/2014/main" id="{48238F89-1192-4423-8CD7-0DBE529E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50" y="4612796"/>
            <a:ext cx="737402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source</a:t>
            </a:r>
          </a:p>
        </p:txBody>
      </p:sp>
      <p:sp>
        <p:nvSpPr>
          <p:cNvPr id="88" name="Text Box 94">
            <a:extLst>
              <a:ext uri="{FF2B5EF4-FFF2-40B4-BE49-F238E27FC236}">
                <a16:creationId xmlns:a16="http://schemas.microsoft.com/office/drawing/2014/main" id="{7879B838-AD42-4034-BC78-E7AE970D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550" y="4622321"/>
            <a:ext cx="512981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4">
                <a:extLst>
                  <a:ext uri="{FF2B5EF4-FFF2-40B4-BE49-F238E27FC236}">
                    <a16:creationId xmlns:a16="http://schemas.microsoft.com/office/drawing/2014/main" id="{F4B4499E-1B72-435C-AE83-FD0CC9131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387" tIns="91387" rIns="91387" bIns="91387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𝐶𝑎𝑝𝑎𝑐𝑖𝑡𝑦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=10+8+10=28</m:t>
                      </m:r>
                    </m:oMath>
                  </m:oMathPara>
                </a14:m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90" name="Text Box 44">
                <a:extLst>
                  <a:ext uri="{FF2B5EF4-FFF2-40B4-BE49-F238E27FC236}">
                    <a16:creationId xmlns:a16="http://schemas.microsoft.com/office/drawing/2014/main" id="{F4B4499E-1B72-435C-AE83-FD0CC9131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1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s-t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</a:t>
                </a:r>
                <a:r>
                  <a:rPr lang="en-US" altLang="en-US" sz="2200" dirty="0"/>
                  <a:t>.  An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s-t flow </a:t>
                </a:r>
                <a:r>
                  <a:rPr lang="en-US" altLang="en-US" sz="2200" dirty="0"/>
                  <a:t>is a function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that satisfies:</a:t>
                </a:r>
              </a:p>
              <a:p>
                <a:r>
                  <a:rPr lang="en-US" alt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0≤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		</a:t>
                </a: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(capacity)</a:t>
                </a:r>
              </a:p>
              <a:p>
                <a:r>
                  <a:rPr lang="en-US" alt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to</m:t>
                        </m:r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ut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of</m:t>
                        </m:r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  (conservation)</a:t>
                </a:r>
              </a:p>
              <a:p>
                <a:endParaRPr lang="en-US" altLang="en-US" sz="800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</a:t>
                </a:r>
                <a:r>
                  <a:rPr lang="en-US" altLang="en-US" sz="2200" dirty="0"/>
                  <a:t>. 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value</a:t>
                </a:r>
                <a:r>
                  <a:rPr lang="en-US" altLang="en-US" sz="2200" dirty="0"/>
                  <a:t> of a flow f is: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/>
                  <a:t>  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5" name="Text Box 44">
            <a:extLst>
              <a:ext uri="{FF2B5EF4-FFF2-40B4-BE49-F238E27FC236}">
                <a16:creationId xmlns:a16="http://schemas.microsoft.com/office/drawing/2014/main" id="{078D5F5B-0905-4CD1-A52B-969CDE2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26" name="Text Box 45">
            <a:extLst>
              <a:ext uri="{FF2B5EF4-FFF2-40B4-BE49-F238E27FC236}">
                <a16:creationId xmlns:a16="http://schemas.microsoft.com/office/drawing/2014/main" id="{2B022B13-E262-4CB4-A713-8C4B8F94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27" name="Text Box 46">
            <a:extLst>
              <a:ext uri="{FF2B5EF4-FFF2-40B4-BE49-F238E27FC236}">
                <a16:creationId xmlns:a16="http://schemas.microsoft.com/office/drawing/2014/main" id="{B93DB8B5-36CD-43F7-94D4-B1B4754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28" name="Text Box 50">
            <a:extLst>
              <a:ext uri="{FF2B5EF4-FFF2-40B4-BE49-F238E27FC236}">
                <a16:creationId xmlns:a16="http://schemas.microsoft.com/office/drawing/2014/main" id="{6E4FEE76-C4D3-45E3-BECD-FEC504A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29" name="Text Box 51">
            <a:extLst>
              <a:ext uri="{FF2B5EF4-FFF2-40B4-BE49-F238E27FC236}">
                <a16:creationId xmlns:a16="http://schemas.microsoft.com/office/drawing/2014/main" id="{DA606978-E6FE-45F9-B665-BEAE8B35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30" name="Text Box 53">
            <a:extLst>
              <a:ext uri="{FF2B5EF4-FFF2-40B4-BE49-F238E27FC236}">
                <a16:creationId xmlns:a16="http://schemas.microsoft.com/office/drawing/2014/main" id="{D5040BB8-B394-4BAD-98A0-DB2F5C7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1" name="Text Box 55">
            <a:extLst>
              <a:ext uri="{FF2B5EF4-FFF2-40B4-BE49-F238E27FC236}">
                <a16:creationId xmlns:a16="http://schemas.microsoft.com/office/drawing/2014/main" id="{4920F43E-6785-4059-989B-E931D854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5839153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4</a:t>
            </a:r>
          </a:p>
        </p:txBody>
      </p:sp>
      <p:sp>
        <p:nvSpPr>
          <p:cNvPr id="333" name="Text Box 111">
            <a:extLst>
              <a:ext uri="{FF2B5EF4-FFF2-40B4-BE49-F238E27FC236}">
                <a16:creationId xmlns:a16="http://schemas.microsoft.com/office/drawing/2014/main" id="{97C283A9-4721-4D07-AC51-493AF164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334" name="Text Box 113">
            <a:extLst>
              <a:ext uri="{FF2B5EF4-FFF2-40B4-BE49-F238E27FC236}">
                <a16:creationId xmlns:a16="http://schemas.microsoft.com/office/drawing/2014/main" id="{76F4B629-E3FD-46B4-95BF-7EF11C05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67400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335" name="Group 115">
            <a:extLst>
              <a:ext uri="{FF2B5EF4-FFF2-40B4-BE49-F238E27FC236}">
                <a16:creationId xmlns:a16="http://schemas.microsoft.com/office/drawing/2014/main" id="{1184C4F3-A74E-465A-8CD0-0A94B8431C0B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96A138DD-0D88-457B-93DB-FAD7DE355E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9A09DDEF-38BF-41FA-963B-1983DC6CE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75EFD867-718D-4835-909C-6E05ABA1B2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240BEDA5-0E12-42AE-85C1-0599FA8A3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340" name="AutoShape 10">
              <a:extLst>
                <a:ext uri="{FF2B5EF4-FFF2-40B4-BE49-F238E27FC236}">
                  <a16:creationId xmlns:a16="http://schemas.microsoft.com/office/drawing/2014/main" id="{82E3DB6B-E077-49D4-98E4-9B06F8D12C18}"/>
                </a:ext>
              </a:extLst>
            </p:cNvPr>
            <p:cNvCxnSpPr>
              <a:cxnSpLocks noChangeShapeType="1"/>
              <a:stCxn id="336" idx="7"/>
              <a:endCxn id="337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1">
              <a:extLst>
                <a:ext uri="{FF2B5EF4-FFF2-40B4-BE49-F238E27FC236}">
                  <a16:creationId xmlns:a16="http://schemas.microsoft.com/office/drawing/2014/main" id="{E87EA5C7-7F8F-4FD6-8BC0-C449432F2049}"/>
                </a:ext>
              </a:extLst>
            </p:cNvPr>
            <p:cNvCxnSpPr>
              <a:cxnSpLocks noChangeShapeType="1"/>
              <a:stCxn id="336" idx="6"/>
              <a:endCxn id="338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2">
              <a:extLst>
                <a:ext uri="{FF2B5EF4-FFF2-40B4-BE49-F238E27FC236}">
                  <a16:creationId xmlns:a16="http://schemas.microsoft.com/office/drawing/2014/main" id="{58FEAA4D-E42C-4438-AD82-C1E87E90833B}"/>
                </a:ext>
              </a:extLst>
            </p:cNvPr>
            <p:cNvCxnSpPr>
              <a:cxnSpLocks noChangeShapeType="1"/>
              <a:stCxn id="336" idx="5"/>
              <a:endCxn id="339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3">
              <a:extLst>
                <a:ext uri="{FF2B5EF4-FFF2-40B4-BE49-F238E27FC236}">
                  <a16:creationId xmlns:a16="http://schemas.microsoft.com/office/drawing/2014/main" id="{251B5254-BC7D-4852-A3E2-9F6A99E6938C}"/>
                </a:ext>
              </a:extLst>
            </p:cNvPr>
            <p:cNvCxnSpPr>
              <a:cxnSpLocks noChangeShapeType="1"/>
              <a:stCxn id="338" idx="6"/>
              <a:endCxn id="350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4">
              <a:extLst>
                <a:ext uri="{FF2B5EF4-FFF2-40B4-BE49-F238E27FC236}">
                  <a16:creationId xmlns:a16="http://schemas.microsoft.com/office/drawing/2014/main" id="{874E0BCD-DB91-4CCD-A9B6-8AD62685D6BA}"/>
                </a:ext>
              </a:extLst>
            </p:cNvPr>
            <p:cNvCxnSpPr>
              <a:cxnSpLocks noChangeShapeType="1"/>
              <a:stCxn id="338" idx="5"/>
              <a:endCxn id="351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">
              <a:extLst>
                <a:ext uri="{FF2B5EF4-FFF2-40B4-BE49-F238E27FC236}">
                  <a16:creationId xmlns:a16="http://schemas.microsoft.com/office/drawing/2014/main" id="{499A2461-EB12-41A3-9FD2-E5BC3F13FC5A}"/>
                </a:ext>
              </a:extLst>
            </p:cNvPr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6" name="AutoShape 16">
              <a:extLst>
                <a:ext uri="{FF2B5EF4-FFF2-40B4-BE49-F238E27FC236}">
                  <a16:creationId xmlns:a16="http://schemas.microsoft.com/office/drawing/2014/main" id="{35B124E1-C131-4398-862E-689A2EA26534}"/>
                </a:ext>
              </a:extLst>
            </p:cNvPr>
            <p:cNvCxnSpPr>
              <a:cxnSpLocks noChangeShapeType="1"/>
              <a:stCxn id="337" idx="6"/>
              <a:endCxn id="349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7" name="AutoShape 17">
              <a:extLst>
                <a:ext uri="{FF2B5EF4-FFF2-40B4-BE49-F238E27FC236}">
                  <a16:creationId xmlns:a16="http://schemas.microsoft.com/office/drawing/2014/main" id="{B40CD000-036D-430E-B326-0C33B05D5673}"/>
                </a:ext>
              </a:extLst>
            </p:cNvPr>
            <p:cNvCxnSpPr>
              <a:cxnSpLocks noChangeShapeType="1"/>
              <a:stCxn id="339" idx="6"/>
              <a:endCxn id="351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8" name="AutoShape 18">
              <a:extLst>
                <a:ext uri="{FF2B5EF4-FFF2-40B4-BE49-F238E27FC236}">
                  <a16:creationId xmlns:a16="http://schemas.microsoft.com/office/drawing/2014/main" id="{B589CDC7-F2AE-497E-842F-6DBF77704CFF}"/>
                </a:ext>
              </a:extLst>
            </p:cNvPr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9" name="Oval 19">
              <a:extLst>
                <a:ext uri="{FF2B5EF4-FFF2-40B4-BE49-F238E27FC236}">
                  <a16:creationId xmlns:a16="http://schemas.microsoft.com/office/drawing/2014/main" id="{3C0E2F76-EF54-42E1-ACB1-C5E35CD641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350" name="Oval 20">
              <a:extLst>
                <a:ext uri="{FF2B5EF4-FFF2-40B4-BE49-F238E27FC236}">
                  <a16:creationId xmlns:a16="http://schemas.microsoft.com/office/drawing/2014/main" id="{F92E224F-98F4-4FB3-8944-874EECB1C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351" name="Oval 21">
              <a:extLst>
                <a:ext uri="{FF2B5EF4-FFF2-40B4-BE49-F238E27FC236}">
                  <a16:creationId xmlns:a16="http://schemas.microsoft.com/office/drawing/2014/main" id="{7C4B0742-87B3-49D7-916A-170E430464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352" name="AutoShape 22">
              <a:extLst>
                <a:ext uri="{FF2B5EF4-FFF2-40B4-BE49-F238E27FC236}">
                  <a16:creationId xmlns:a16="http://schemas.microsoft.com/office/drawing/2014/main" id="{BF93C899-475A-4B42-8406-38593484E298}"/>
                </a:ext>
              </a:extLst>
            </p:cNvPr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3" name="AutoShape 23">
              <a:extLst>
                <a:ext uri="{FF2B5EF4-FFF2-40B4-BE49-F238E27FC236}">
                  <a16:creationId xmlns:a16="http://schemas.microsoft.com/office/drawing/2014/main" id="{51822922-D129-4FD2-9F2F-44029773E17A}"/>
                </a:ext>
              </a:extLst>
            </p:cNvPr>
            <p:cNvCxnSpPr>
              <a:cxnSpLocks noChangeShapeType="1"/>
              <a:stCxn id="349" idx="4"/>
              <a:endCxn id="350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4" name="AutoShape 24">
              <a:extLst>
                <a:ext uri="{FF2B5EF4-FFF2-40B4-BE49-F238E27FC236}">
                  <a16:creationId xmlns:a16="http://schemas.microsoft.com/office/drawing/2014/main" id="{F8E021D3-D963-474D-BDF1-35B0196E3CAE}"/>
                </a:ext>
              </a:extLst>
            </p:cNvPr>
            <p:cNvCxnSpPr>
              <a:cxnSpLocks noChangeShapeType="1"/>
              <a:stCxn id="337" idx="5"/>
              <a:endCxn id="350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5" name="Oval 25">
              <a:extLst>
                <a:ext uri="{FF2B5EF4-FFF2-40B4-BE49-F238E27FC236}">
                  <a16:creationId xmlns:a16="http://schemas.microsoft.com/office/drawing/2014/main" id="{B2FB8F6F-AE17-442E-9427-093AE2FB72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356" name="AutoShape 26">
              <a:extLst>
                <a:ext uri="{FF2B5EF4-FFF2-40B4-BE49-F238E27FC236}">
                  <a16:creationId xmlns:a16="http://schemas.microsoft.com/office/drawing/2014/main" id="{959AA65A-4BF1-4760-9743-82F16E9AD486}"/>
                </a:ext>
              </a:extLst>
            </p:cNvPr>
            <p:cNvCxnSpPr>
              <a:cxnSpLocks noChangeShapeType="1"/>
              <a:stCxn id="349" idx="6"/>
              <a:endCxn id="355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27">
              <a:extLst>
                <a:ext uri="{FF2B5EF4-FFF2-40B4-BE49-F238E27FC236}">
                  <a16:creationId xmlns:a16="http://schemas.microsoft.com/office/drawing/2014/main" id="{B58ECA60-24EE-4772-A83B-2222979BC2E4}"/>
                </a:ext>
              </a:extLst>
            </p:cNvPr>
            <p:cNvCxnSpPr>
              <a:cxnSpLocks noChangeShapeType="1"/>
              <a:stCxn id="350" idx="6"/>
              <a:endCxn id="355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28">
              <a:extLst>
                <a:ext uri="{FF2B5EF4-FFF2-40B4-BE49-F238E27FC236}">
                  <a16:creationId xmlns:a16="http://schemas.microsoft.com/office/drawing/2014/main" id="{E41ADD7A-D837-46F0-871D-3671C34C70FD}"/>
                </a:ext>
              </a:extLst>
            </p:cNvPr>
            <p:cNvCxnSpPr>
              <a:cxnSpLocks noChangeShapeType="1"/>
              <a:stCxn id="351" idx="7"/>
              <a:endCxn id="355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9" name="Text Box 29">
              <a:extLst>
                <a:ext uri="{FF2B5EF4-FFF2-40B4-BE49-F238E27FC236}">
                  <a16:creationId xmlns:a16="http://schemas.microsoft.com/office/drawing/2014/main" id="{AA28AB82-E1A8-49EC-A6CE-AE2F438B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0" name="Text Box 30">
              <a:extLst>
                <a:ext uri="{FF2B5EF4-FFF2-40B4-BE49-F238E27FC236}">
                  <a16:creationId xmlns:a16="http://schemas.microsoft.com/office/drawing/2014/main" id="{E15FE019-EA18-4E05-BA11-FE151FB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361" name="Text Box 31">
              <a:extLst>
                <a:ext uri="{FF2B5EF4-FFF2-40B4-BE49-F238E27FC236}">
                  <a16:creationId xmlns:a16="http://schemas.microsoft.com/office/drawing/2014/main" id="{F60E29D3-3898-46A6-839D-51EEE19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362" name="Text Box 32">
              <a:extLst>
                <a:ext uri="{FF2B5EF4-FFF2-40B4-BE49-F238E27FC236}">
                  <a16:creationId xmlns:a16="http://schemas.microsoft.com/office/drawing/2014/main" id="{436F4DA6-987E-4A93-B8AA-B8C9880C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D5B98F16-8418-49D4-B0A3-E5B14981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64" name="Text Box 34">
              <a:extLst>
                <a:ext uri="{FF2B5EF4-FFF2-40B4-BE49-F238E27FC236}">
                  <a16:creationId xmlns:a16="http://schemas.microsoft.com/office/drawing/2014/main" id="{97A77167-D259-462E-B4F7-712A9A5FC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365" name="Text Box 35">
              <a:extLst>
                <a:ext uri="{FF2B5EF4-FFF2-40B4-BE49-F238E27FC236}">
                  <a16:creationId xmlns:a16="http://schemas.microsoft.com/office/drawing/2014/main" id="{90CCEF3D-15C4-428B-B7DC-7324D222D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6" name="Text Box 36">
              <a:extLst>
                <a:ext uri="{FF2B5EF4-FFF2-40B4-BE49-F238E27FC236}">
                  <a16:creationId xmlns:a16="http://schemas.microsoft.com/office/drawing/2014/main" id="{DA9212BA-83CA-4BD8-A883-DA3508F3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367" name="Text Box 37">
              <a:extLst>
                <a:ext uri="{FF2B5EF4-FFF2-40B4-BE49-F238E27FC236}">
                  <a16:creationId xmlns:a16="http://schemas.microsoft.com/office/drawing/2014/main" id="{05E2C6A9-C638-4EA9-83A6-E06A4C29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368" name="Text Box 38">
              <a:extLst>
                <a:ext uri="{FF2B5EF4-FFF2-40B4-BE49-F238E27FC236}">
                  <a16:creationId xmlns:a16="http://schemas.microsoft.com/office/drawing/2014/main" id="{FFF09C0E-1D80-488B-A7C8-BBE7FED9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69" name="Text Box 39">
              <a:extLst>
                <a:ext uri="{FF2B5EF4-FFF2-40B4-BE49-F238E27FC236}">
                  <a16:creationId xmlns:a16="http://schemas.microsoft.com/office/drawing/2014/main" id="{6702247E-D09D-4535-A66D-9FEF80A5D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70" name="Text Box 40">
              <a:extLst>
                <a:ext uri="{FF2B5EF4-FFF2-40B4-BE49-F238E27FC236}">
                  <a16:creationId xmlns:a16="http://schemas.microsoft.com/office/drawing/2014/main" id="{5169C488-6638-4CC3-AA73-A5F7A9BA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71" name="Text Box 41">
              <a:extLst>
                <a:ext uri="{FF2B5EF4-FFF2-40B4-BE49-F238E27FC236}">
                  <a16:creationId xmlns:a16="http://schemas.microsoft.com/office/drawing/2014/main" id="{56A4A683-EE59-4BB8-B5D1-5B2D2491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72" name="Text Box 42">
              <a:extLst>
                <a:ext uri="{FF2B5EF4-FFF2-40B4-BE49-F238E27FC236}">
                  <a16:creationId xmlns:a16="http://schemas.microsoft.com/office/drawing/2014/main" id="{1E426F8B-0678-4877-A1AC-560859FC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3" name="Text Box 43">
              <a:extLst>
                <a:ext uri="{FF2B5EF4-FFF2-40B4-BE49-F238E27FC236}">
                  <a16:creationId xmlns:a16="http://schemas.microsoft.com/office/drawing/2014/main" id="{49C7E90F-D1A8-459E-89F0-B44F395E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4" name="Line 112">
              <a:extLst>
                <a:ext uri="{FF2B5EF4-FFF2-40B4-BE49-F238E27FC236}">
                  <a16:creationId xmlns:a16="http://schemas.microsoft.com/office/drawing/2014/main" id="{A91E8CC5-8ED5-4D9B-93F7-2324BCD4B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5" name="Line 114">
              <a:extLst>
                <a:ext uri="{FF2B5EF4-FFF2-40B4-BE49-F238E27FC236}">
                  <a16:creationId xmlns:a16="http://schemas.microsoft.com/office/drawing/2014/main" id="{5DC129B7-5EE5-4558-8124-6830F390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76" name="Text Box 117">
            <a:extLst>
              <a:ext uri="{FF2B5EF4-FFF2-40B4-BE49-F238E27FC236}">
                <a16:creationId xmlns:a16="http://schemas.microsoft.com/office/drawing/2014/main" id="{781449BC-9AA1-4F56-BDE4-93CAF997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77" name="Text Box 47">
            <a:extLst>
              <a:ext uri="{FF2B5EF4-FFF2-40B4-BE49-F238E27FC236}">
                <a16:creationId xmlns:a16="http://schemas.microsoft.com/office/drawing/2014/main" id="{73AC3C59-E1F3-41A0-8B1C-A7B54B3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5923227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78" name="Text Box 48">
            <a:extLst>
              <a:ext uri="{FF2B5EF4-FFF2-40B4-BE49-F238E27FC236}">
                <a16:creationId xmlns:a16="http://schemas.microsoft.com/office/drawing/2014/main" id="{9F6BD5B7-25A0-4922-9B63-19BD7CE1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30847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79" name="Text Box 57">
            <a:extLst>
              <a:ext uri="{FF2B5EF4-FFF2-40B4-BE49-F238E27FC236}">
                <a16:creationId xmlns:a16="http://schemas.microsoft.com/office/drawing/2014/main" id="{E73BC7B1-8F38-4DAB-9646-C1E87A50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54020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0" name="Text Box 49">
            <a:extLst>
              <a:ext uri="{FF2B5EF4-FFF2-40B4-BE49-F238E27FC236}">
                <a16:creationId xmlns:a16="http://schemas.microsoft.com/office/drawing/2014/main" id="{95603A14-F3F3-465C-9BA5-AB908843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3371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1" name="Text Box 52">
            <a:extLst>
              <a:ext uri="{FF2B5EF4-FFF2-40B4-BE49-F238E27FC236}">
                <a16:creationId xmlns:a16="http://schemas.microsoft.com/office/drawing/2014/main" id="{8863CBB6-A819-48FE-950E-88811174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377" y="458311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82" name="Text Box 56">
            <a:extLst>
              <a:ext uri="{FF2B5EF4-FFF2-40B4-BE49-F238E27FC236}">
                <a16:creationId xmlns:a16="http://schemas.microsoft.com/office/drawing/2014/main" id="{574B6B9C-D81A-4D9C-A73F-8E075350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492876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3" name="Text Box 59">
            <a:extLst>
              <a:ext uri="{FF2B5EF4-FFF2-40B4-BE49-F238E27FC236}">
                <a16:creationId xmlns:a16="http://schemas.microsoft.com/office/drawing/2014/main" id="{49831A33-8FD6-4A83-B2D4-FF908AC7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04361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72600" y="3130920"/>
              <a:ext cx="507600" cy="577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7480" y="3115440"/>
                <a:ext cx="53820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2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s-t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</a:t>
                </a:r>
                <a:r>
                  <a:rPr lang="en-US" altLang="en-US" sz="2200" dirty="0"/>
                  <a:t>.  An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s-t flow </a:t>
                </a:r>
                <a:r>
                  <a:rPr lang="en-US" altLang="en-US" sz="2200" dirty="0"/>
                  <a:t>is a function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that satisfies:</a:t>
                </a:r>
              </a:p>
              <a:p>
                <a:r>
                  <a:rPr lang="en-US" alt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0≤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		</a:t>
                </a: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(capacity)</a:t>
                </a:r>
              </a:p>
              <a:p>
                <a:r>
                  <a:rPr lang="en-US" alt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to</m:t>
                        </m:r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ut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of</m:t>
                        </m:r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  (conservation)</a:t>
                </a:r>
              </a:p>
              <a:p>
                <a:endParaRPr lang="en-US" altLang="en-US" sz="800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</a:t>
                </a:r>
                <a:r>
                  <a:rPr lang="en-US" altLang="en-US" sz="2200" dirty="0"/>
                  <a:t>. 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value</a:t>
                </a:r>
                <a:r>
                  <a:rPr lang="en-US" altLang="en-US" sz="2200" dirty="0"/>
                  <a:t> of a flow f is: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/>
                  <a:t>  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5" name="Text Box 44">
            <a:extLst>
              <a:ext uri="{FF2B5EF4-FFF2-40B4-BE49-F238E27FC236}">
                <a16:creationId xmlns:a16="http://schemas.microsoft.com/office/drawing/2014/main" id="{078D5F5B-0905-4CD1-A52B-969CDE2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26" name="Text Box 45">
            <a:extLst>
              <a:ext uri="{FF2B5EF4-FFF2-40B4-BE49-F238E27FC236}">
                <a16:creationId xmlns:a16="http://schemas.microsoft.com/office/drawing/2014/main" id="{2B022B13-E262-4CB4-A713-8C4B8F94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327" name="Text Box 46">
            <a:extLst>
              <a:ext uri="{FF2B5EF4-FFF2-40B4-BE49-F238E27FC236}">
                <a16:creationId xmlns:a16="http://schemas.microsoft.com/office/drawing/2014/main" id="{B93DB8B5-36CD-43F7-94D4-B1B4754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328" name="Text Box 50">
            <a:extLst>
              <a:ext uri="{FF2B5EF4-FFF2-40B4-BE49-F238E27FC236}">
                <a16:creationId xmlns:a16="http://schemas.microsoft.com/office/drawing/2014/main" id="{6E4FEE76-C4D3-45E3-BECD-FEC504A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329" name="Text Box 51">
            <a:extLst>
              <a:ext uri="{FF2B5EF4-FFF2-40B4-BE49-F238E27FC236}">
                <a16:creationId xmlns:a16="http://schemas.microsoft.com/office/drawing/2014/main" id="{DA606978-E6FE-45F9-B665-BEAE8B35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330" name="Text Box 53">
            <a:extLst>
              <a:ext uri="{FF2B5EF4-FFF2-40B4-BE49-F238E27FC236}">
                <a16:creationId xmlns:a16="http://schemas.microsoft.com/office/drawing/2014/main" id="{D5040BB8-B394-4BAD-98A0-DB2F5C7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1" name="Text Box 55">
            <a:extLst>
              <a:ext uri="{FF2B5EF4-FFF2-40B4-BE49-F238E27FC236}">
                <a16:creationId xmlns:a16="http://schemas.microsoft.com/office/drawing/2014/main" id="{4920F43E-6785-4059-989B-E931D854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5839153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24</a:t>
            </a:r>
          </a:p>
        </p:txBody>
      </p:sp>
      <p:sp>
        <p:nvSpPr>
          <p:cNvPr id="333" name="Text Box 111">
            <a:extLst>
              <a:ext uri="{FF2B5EF4-FFF2-40B4-BE49-F238E27FC236}">
                <a16:creationId xmlns:a16="http://schemas.microsoft.com/office/drawing/2014/main" id="{97C283A9-4721-4D07-AC51-493AF164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334" name="Text Box 113">
            <a:extLst>
              <a:ext uri="{FF2B5EF4-FFF2-40B4-BE49-F238E27FC236}">
                <a16:creationId xmlns:a16="http://schemas.microsoft.com/office/drawing/2014/main" id="{76F4B629-E3FD-46B4-95BF-7EF11C05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67400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335" name="Group 115">
            <a:extLst>
              <a:ext uri="{FF2B5EF4-FFF2-40B4-BE49-F238E27FC236}">
                <a16:creationId xmlns:a16="http://schemas.microsoft.com/office/drawing/2014/main" id="{1184C4F3-A74E-465A-8CD0-0A94B8431C0B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96A138DD-0D88-457B-93DB-FAD7DE355E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9A09DDEF-38BF-41FA-963B-1983DC6CE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75EFD867-718D-4835-909C-6E05ABA1B2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240BEDA5-0E12-42AE-85C1-0599FA8A3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340" name="AutoShape 10">
              <a:extLst>
                <a:ext uri="{FF2B5EF4-FFF2-40B4-BE49-F238E27FC236}">
                  <a16:creationId xmlns:a16="http://schemas.microsoft.com/office/drawing/2014/main" id="{82E3DB6B-E077-49D4-98E4-9B06F8D12C18}"/>
                </a:ext>
              </a:extLst>
            </p:cNvPr>
            <p:cNvCxnSpPr>
              <a:cxnSpLocks noChangeShapeType="1"/>
              <a:stCxn id="336" idx="7"/>
              <a:endCxn id="337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1">
              <a:extLst>
                <a:ext uri="{FF2B5EF4-FFF2-40B4-BE49-F238E27FC236}">
                  <a16:creationId xmlns:a16="http://schemas.microsoft.com/office/drawing/2014/main" id="{E87EA5C7-7F8F-4FD6-8BC0-C449432F2049}"/>
                </a:ext>
              </a:extLst>
            </p:cNvPr>
            <p:cNvCxnSpPr>
              <a:cxnSpLocks noChangeShapeType="1"/>
              <a:stCxn id="336" idx="6"/>
              <a:endCxn id="338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2">
              <a:extLst>
                <a:ext uri="{FF2B5EF4-FFF2-40B4-BE49-F238E27FC236}">
                  <a16:creationId xmlns:a16="http://schemas.microsoft.com/office/drawing/2014/main" id="{58FEAA4D-E42C-4438-AD82-C1E87E90833B}"/>
                </a:ext>
              </a:extLst>
            </p:cNvPr>
            <p:cNvCxnSpPr>
              <a:cxnSpLocks noChangeShapeType="1"/>
              <a:stCxn id="336" idx="5"/>
              <a:endCxn id="339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3">
              <a:extLst>
                <a:ext uri="{FF2B5EF4-FFF2-40B4-BE49-F238E27FC236}">
                  <a16:creationId xmlns:a16="http://schemas.microsoft.com/office/drawing/2014/main" id="{251B5254-BC7D-4852-A3E2-9F6A99E6938C}"/>
                </a:ext>
              </a:extLst>
            </p:cNvPr>
            <p:cNvCxnSpPr>
              <a:cxnSpLocks noChangeShapeType="1"/>
              <a:stCxn id="338" idx="6"/>
              <a:endCxn id="350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4">
              <a:extLst>
                <a:ext uri="{FF2B5EF4-FFF2-40B4-BE49-F238E27FC236}">
                  <a16:creationId xmlns:a16="http://schemas.microsoft.com/office/drawing/2014/main" id="{874E0BCD-DB91-4CCD-A9B6-8AD62685D6BA}"/>
                </a:ext>
              </a:extLst>
            </p:cNvPr>
            <p:cNvCxnSpPr>
              <a:cxnSpLocks noChangeShapeType="1"/>
              <a:stCxn id="338" idx="5"/>
              <a:endCxn id="351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">
              <a:extLst>
                <a:ext uri="{FF2B5EF4-FFF2-40B4-BE49-F238E27FC236}">
                  <a16:creationId xmlns:a16="http://schemas.microsoft.com/office/drawing/2014/main" id="{499A2461-EB12-41A3-9FD2-E5BC3F13FC5A}"/>
                </a:ext>
              </a:extLst>
            </p:cNvPr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6" name="AutoShape 16">
              <a:extLst>
                <a:ext uri="{FF2B5EF4-FFF2-40B4-BE49-F238E27FC236}">
                  <a16:creationId xmlns:a16="http://schemas.microsoft.com/office/drawing/2014/main" id="{35B124E1-C131-4398-862E-689A2EA26534}"/>
                </a:ext>
              </a:extLst>
            </p:cNvPr>
            <p:cNvCxnSpPr>
              <a:cxnSpLocks noChangeShapeType="1"/>
              <a:stCxn id="337" idx="6"/>
              <a:endCxn id="349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7" name="AutoShape 17">
              <a:extLst>
                <a:ext uri="{FF2B5EF4-FFF2-40B4-BE49-F238E27FC236}">
                  <a16:creationId xmlns:a16="http://schemas.microsoft.com/office/drawing/2014/main" id="{B40CD000-036D-430E-B326-0C33B05D5673}"/>
                </a:ext>
              </a:extLst>
            </p:cNvPr>
            <p:cNvCxnSpPr>
              <a:cxnSpLocks noChangeShapeType="1"/>
              <a:stCxn id="339" idx="6"/>
              <a:endCxn id="351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8" name="AutoShape 18">
              <a:extLst>
                <a:ext uri="{FF2B5EF4-FFF2-40B4-BE49-F238E27FC236}">
                  <a16:creationId xmlns:a16="http://schemas.microsoft.com/office/drawing/2014/main" id="{B589CDC7-F2AE-497E-842F-6DBF77704CFF}"/>
                </a:ext>
              </a:extLst>
            </p:cNvPr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9" name="Oval 19">
              <a:extLst>
                <a:ext uri="{FF2B5EF4-FFF2-40B4-BE49-F238E27FC236}">
                  <a16:creationId xmlns:a16="http://schemas.microsoft.com/office/drawing/2014/main" id="{3C0E2F76-EF54-42E1-ACB1-C5E35CD641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350" name="Oval 20">
              <a:extLst>
                <a:ext uri="{FF2B5EF4-FFF2-40B4-BE49-F238E27FC236}">
                  <a16:creationId xmlns:a16="http://schemas.microsoft.com/office/drawing/2014/main" id="{F92E224F-98F4-4FB3-8944-874EECB1C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351" name="Oval 21">
              <a:extLst>
                <a:ext uri="{FF2B5EF4-FFF2-40B4-BE49-F238E27FC236}">
                  <a16:creationId xmlns:a16="http://schemas.microsoft.com/office/drawing/2014/main" id="{7C4B0742-87B3-49D7-916A-170E430464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352" name="AutoShape 22">
              <a:extLst>
                <a:ext uri="{FF2B5EF4-FFF2-40B4-BE49-F238E27FC236}">
                  <a16:creationId xmlns:a16="http://schemas.microsoft.com/office/drawing/2014/main" id="{BF93C899-475A-4B42-8406-38593484E298}"/>
                </a:ext>
              </a:extLst>
            </p:cNvPr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3" name="AutoShape 23">
              <a:extLst>
                <a:ext uri="{FF2B5EF4-FFF2-40B4-BE49-F238E27FC236}">
                  <a16:creationId xmlns:a16="http://schemas.microsoft.com/office/drawing/2014/main" id="{51822922-D129-4FD2-9F2F-44029773E17A}"/>
                </a:ext>
              </a:extLst>
            </p:cNvPr>
            <p:cNvCxnSpPr>
              <a:cxnSpLocks noChangeShapeType="1"/>
              <a:stCxn id="349" idx="4"/>
              <a:endCxn id="350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4" name="AutoShape 24">
              <a:extLst>
                <a:ext uri="{FF2B5EF4-FFF2-40B4-BE49-F238E27FC236}">
                  <a16:creationId xmlns:a16="http://schemas.microsoft.com/office/drawing/2014/main" id="{F8E021D3-D963-474D-BDF1-35B0196E3CAE}"/>
                </a:ext>
              </a:extLst>
            </p:cNvPr>
            <p:cNvCxnSpPr>
              <a:cxnSpLocks noChangeShapeType="1"/>
              <a:stCxn id="337" idx="5"/>
              <a:endCxn id="350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5" name="Oval 25">
              <a:extLst>
                <a:ext uri="{FF2B5EF4-FFF2-40B4-BE49-F238E27FC236}">
                  <a16:creationId xmlns:a16="http://schemas.microsoft.com/office/drawing/2014/main" id="{B2FB8F6F-AE17-442E-9427-093AE2FB72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356" name="AutoShape 26">
              <a:extLst>
                <a:ext uri="{FF2B5EF4-FFF2-40B4-BE49-F238E27FC236}">
                  <a16:creationId xmlns:a16="http://schemas.microsoft.com/office/drawing/2014/main" id="{959AA65A-4BF1-4760-9743-82F16E9AD486}"/>
                </a:ext>
              </a:extLst>
            </p:cNvPr>
            <p:cNvCxnSpPr>
              <a:cxnSpLocks noChangeShapeType="1"/>
              <a:stCxn id="349" idx="6"/>
              <a:endCxn id="355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27">
              <a:extLst>
                <a:ext uri="{FF2B5EF4-FFF2-40B4-BE49-F238E27FC236}">
                  <a16:creationId xmlns:a16="http://schemas.microsoft.com/office/drawing/2014/main" id="{B58ECA60-24EE-4772-A83B-2222979BC2E4}"/>
                </a:ext>
              </a:extLst>
            </p:cNvPr>
            <p:cNvCxnSpPr>
              <a:cxnSpLocks noChangeShapeType="1"/>
              <a:stCxn id="350" idx="6"/>
              <a:endCxn id="355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28">
              <a:extLst>
                <a:ext uri="{FF2B5EF4-FFF2-40B4-BE49-F238E27FC236}">
                  <a16:creationId xmlns:a16="http://schemas.microsoft.com/office/drawing/2014/main" id="{E41ADD7A-D837-46F0-871D-3671C34C70FD}"/>
                </a:ext>
              </a:extLst>
            </p:cNvPr>
            <p:cNvCxnSpPr>
              <a:cxnSpLocks noChangeShapeType="1"/>
              <a:stCxn id="351" idx="7"/>
              <a:endCxn id="355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9" name="Text Box 29">
              <a:extLst>
                <a:ext uri="{FF2B5EF4-FFF2-40B4-BE49-F238E27FC236}">
                  <a16:creationId xmlns:a16="http://schemas.microsoft.com/office/drawing/2014/main" id="{AA28AB82-E1A8-49EC-A6CE-AE2F438B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0" name="Text Box 30">
              <a:extLst>
                <a:ext uri="{FF2B5EF4-FFF2-40B4-BE49-F238E27FC236}">
                  <a16:creationId xmlns:a16="http://schemas.microsoft.com/office/drawing/2014/main" id="{E15FE019-EA18-4E05-BA11-FE151FB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361" name="Text Box 31">
              <a:extLst>
                <a:ext uri="{FF2B5EF4-FFF2-40B4-BE49-F238E27FC236}">
                  <a16:creationId xmlns:a16="http://schemas.microsoft.com/office/drawing/2014/main" id="{F60E29D3-3898-46A6-839D-51EEE19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362" name="Text Box 32">
              <a:extLst>
                <a:ext uri="{FF2B5EF4-FFF2-40B4-BE49-F238E27FC236}">
                  <a16:creationId xmlns:a16="http://schemas.microsoft.com/office/drawing/2014/main" id="{436F4DA6-987E-4A93-B8AA-B8C9880C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D5B98F16-8418-49D4-B0A3-E5B14981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64" name="Text Box 34">
              <a:extLst>
                <a:ext uri="{FF2B5EF4-FFF2-40B4-BE49-F238E27FC236}">
                  <a16:creationId xmlns:a16="http://schemas.microsoft.com/office/drawing/2014/main" id="{97A77167-D259-462E-B4F7-712A9A5FC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365" name="Text Box 35">
              <a:extLst>
                <a:ext uri="{FF2B5EF4-FFF2-40B4-BE49-F238E27FC236}">
                  <a16:creationId xmlns:a16="http://schemas.microsoft.com/office/drawing/2014/main" id="{90CCEF3D-15C4-428B-B7DC-7324D222D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6" name="Text Box 36">
              <a:extLst>
                <a:ext uri="{FF2B5EF4-FFF2-40B4-BE49-F238E27FC236}">
                  <a16:creationId xmlns:a16="http://schemas.microsoft.com/office/drawing/2014/main" id="{DA9212BA-83CA-4BD8-A883-DA3508F3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367" name="Text Box 37">
              <a:extLst>
                <a:ext uri="{FF2B5EF4-FFF2-40B4-BE49-F238E27FC236}">
                  <a16:creationId xmlns:a16="http://schemas.microsoft.com/office/drawing/2014/main" id="{05E2C6A9-C638-4EA9-83A6-E06A4C29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368" name="Text Box 38">
              <a:extLst>
                <a:ext uri="{FF2B5EF4-FFF2-40B4-BE49-F238E27FC236}">
                  <a16:creationId xmlns:a16="http://schemas.microsoft.com/office/drawing/2014/main" id="{FFF09C0E-1D80-488B-A7C8-BBE7FED9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69" name="Text Box 39">
              <a:extLst>
                <a:ext uri="{FF2B5EF4-FFF2-40B4-BE49-F238E27FC236}">
                  <a16:creationId xmlns:a16="http://schemas.microsoft.com/office/drawing/2014/main" id="{6702247E-D09D-4535-A66D-9FEF80A5D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70" name="Text Box 40">
              <a:extLst>
                <a:ext uri="{FF2B5EF4-FFF2-40B4-BE49-F238E27FC236}">
                  <a16:creationId xmlns:a16="http://schemas.microsoft.com/office/drawing/2014/main" id="{5169C488-6638-4CC3-AA73-A5F7A9BA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71" name="Text Box 41">
              <a:extLst>
                <a:ext uri="{FF2B5EF4-FFF2-40B4-BE49-F238E27FC236}">
                  <a16:creationId xmlns:a16="http://schemas.microsoft.com/office/drawing/2014/main" id="{56A4A683-EE59-4BB8-B5D1-5B2D2491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72" name="Text Box 42">
              <a:extLst>
                <a:ext uri="{FF2B5EF4-FFF2-40B4-BE49-F238E27FC236}">
                  <a16:creationId xmlns:a16="http://schemas.microsoft.com/office/drawing/2014/main" id="{1E426F8B-0678-4877-A1AC-560859FC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3" name="Text Box 43">
              <a:extLst>
                <a:ext uri="{FF2B5EF4-FFF2-40B4-BE49-F238E27FC236}">
                  <a16:creationId xmlns:a16="http://schemas.microsoft.com/office/drawing/2014/main" id="{49C7E90F-D1A8-459E-89F0-B44F395E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4" name="Line 112">
              <a:extLst>
                <a:ext uri="{FF2B5EF4-FFF2-40B4-BE49-F238E27FC236}">
                  <a16:creationId xmlns:a16="http://schemas.microsoft.com/office/drawing/2014/main" id="{A91E8CC5-8ED5-4D9B-93F7-2324BCD4B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5" name="Line 114">
              <a:extLst>
                <a:ext uri="{FF2B5EF4-FFF2-40B4-BE49-F238E27FC236}">
                  <a16:creationId xmlns:a16="http://schemas.microsoft.com/office/drawing/2014/main" id="{5DC129B7-5EE5-4558-8124-6830F390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76" name="Text Box 117">
            <a:extLst>
              <a:ext uri="{FF2B5EF4-FFF2-40B4-BE49-F238E27FC236}">
                <a16:creationId xmlns:a16="http://schemas.microsoft.com/office/drawing/2014/main" id="{781449BC-9AA1-4F56-BDE4-93CAF997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77" name="Text Box 47">
            <a:extLst>
              <a:ext uri="{FF2B5EF4-FFF2-40B4-BE49-F238E27FC236}">
                <a16:creationId xmlns:a16="http://schemas.microsoft.com/office/drawing/2014/main" id="{73AC3C59-E1F3-41A0-8B1C-A7B54B3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5923227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78" name="Text Box 48">
            <a:extLst>
              <a:ext uri="{FF2B5EF4-FFF2-40B4-BE49-F238E27FC236}">
                <a16:creationId xmlns:a16="http://schemas.microsoft.com/office/drawing/2014/main" id="{9F6BD5B7-25A0-4922-9B63-19BD7CE1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30847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379" name="Text Box 57">
            <a:extLst>
              <a:ext uri="{FF2B5EF4-FFF2-40B4-BE49-F238E27FC236}">
                <a16:creationId xmlns:a16="http://schemas.microsoft.com/office/drawing/2014/main" id="{E73BC7B1-8F38-4DAB-9646-C1E87A50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54020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0" name="Text Box 49">
            <a:extLst>
              <a:ext uri="{FF2B5EF4-FFF2-40B4-BE49-F238E27FC236}">
                <a16:creationId xmlns:a16="http://schemas.microsoft.com/office/drawing/2014/main" id="{95603A14-F3F3-465C-9BA5-AB908843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3371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81" name="Text Box 52">
            <a:extLst>
              <a:ext uri="{FF2B5EF4-FFF2-40B4-BE49-F238E27FC236}">
                <a16:creationId xmlns:a16="http://schemas.microsoft.com/office/drawing/2014/main" id="{8863CBB6-A819-48FE-950E-88811174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58311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382" name="Text Box 56">
            <a:extLst>
              <a:ext uri="{FF2B5EF4-FFF2-40B4-BE49-F238E27FC236}">
                <a16:creationId xmlns:a16="http://schemas.microsoft.com/office/drawing/2014/main" id="{574B6B9C-D81A-4D9C-A73F-8E075350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492876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3" name="Text Box 59">
            <a:extLst>
              <a:ext uri="{FF2B5EF4-FFF2-40B4-BE49-F238E27FC236}">
                <a16:creationId xmlns:a16="http://schemas.microsoft.com/office/drawing/2014/main" id="{49831A33-8FD6-4A83-B2D4-FF908AC7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04361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47840" y="3559320"/>
              <a:ext cx="354960" cy="267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5960" y="3544920"/>
                <a:ext cx="382320" cy="27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77989</TotalTime>
  <Words>2802</Words>
  <Application>Microsoft Office PowerPoint</Application>
  <PresentationFormat>On-screen Show (4:3)</PresentationFormat>
  <Paragraphs>1452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Monotype Sorts</vt:lpstr>
      <vt:lpstr>ＭＳ Ｐゴシック</vt:lpstr>
      <vt:lpstr>ＭＳ Ｐゴシック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Custom Design</vt:lpstr>
      <vt:lpstr>Photo Editor Photo</vt:lpstr>
      <vt:lpstr>CSE 421</vt:lpstr>
      <vt:lpstr>Soviet Rail Network</vt:lpstr>
      <vt:lpstr>Network Flow Applications</vt:lpstr>
      <vt:lpstr>Minimum s-t Cut Problem</vt:lpstr>
      <vt:lpstr>s-t cuts</vt:lpstr>
      <vt:lpstr>s-t cuts</vt:lpstr>
      <vt:lpstr>Minimum s-t Cut Problem</vt:lpstr>
      <vt:lpstr>s-t Flows</vt:lpstr>
      <vt:lpstr>s-t Flows</vt:lpstr>
      <vt:lpstr>Maximum s-t Flow Problem</vt:lpstr>
      <vt:lpstr>Flows and Cuts</vt:lpstr>
      <vt:lpstr>Proof of Flow value Lemma</vt:lpstr>
      <vt:lpstr>Weak Duality of Flows and Cuts</vt:lpstr>
      <vt:lpstr>Weak Duality of Flows and Cuts</vt:lpstr>
      <vt:lpstr>Certificate of Optimality</vt:lpstr>
      <vt:lpstr>A Greedy Algorithm for Max Flow</vt:lpstr>
      <vt:lpstr>A Greedy Algorithm for Max Flow</vt:lpstr>
      <vt:lpstr>Residual Graph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  <vt:lpstr>Ford-Fulkerson Alg: Greedy on Gf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526</cp:revision>
  <cp:lastPrinted>2000-07-01T21:41:59Z</cp:lastPrinted>
  <dcterms:created xsi:type="dcterms:W3CDTF">1998-04-21T02:39:18Z</dcterms:created>
  <dcterms:modified xsi:type="dcterms:W3CDTF">2018-11-14T22:31:40Z</dcterms:modified>
</cp:coreProperties>
</file>