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4.xml" ContentType="application/inkml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5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4" r:id="rId1"/>
  </p:sldMasterIdLst>
  <p:notesMasterIdLst>
    <p:notesMasterId r:id="rId31"/>
  </p:notesMasterIdLst>
  <p:handoutMasterIdLst>
    <p:handoutMasterId r:id="rId32"/>
  </p:handoutMasterIdLst>
  <p:sldIdLst>
    <p:sldId id="369" r:id="rId2"/>
    <p:sldId id="882" r:id="rId3"/>
    <p:sldId id="883" r:id="rId4"/>
    <p:sldId id="884" r:id="rId5"/>
    <p:sldId id="886" r:id="rId6"/>
    <p:sldId id="887" r:id="rId7"/>
    <p:sldId id="888" r:id="rId8"/>
    <p:sldId id="889" r:id="rId9"/>
    <p:sldId id="890" r:id="rId10"/>
    <p:sldId id="892" r:id="rId11"/>
    <p:sldId id="891" r:id="rId12"/>
    <p:sldId id="893" r:id="rId13"/>
    <p:sldId id="894" r:id="rId14"/>
    <p:sldId id="895" r:id="rId15"/>
    <p:sldId id="896" r:id="rId16"/>
    <p:sldId id="897" r:id="rId17"/>
    <p:sldId id="910" r:id="rId18"/>
    <p:sldId id="898" r:id="rId19"/>
    <p:sldId id="900" r:id="rId20"/>
    <p:sldId id="901" r:id="rId21"/>
    <p:sldId id="911" r:id="rId22"/>
    <p:sldId id="912" r:id="rId23"/>
    <p:sldId id="899" r:id="rId24"/>
    <p:sldId id="913" r:id="rId25"/>
    <p:sldId id="914" r:id="rId26"/>
    <p:sldId id="915" r:id="rId27"/>
    <p:sldId id="921" r:id="rId28"/>
    <p:sldId id="917" r:id="rId29"/>
    <p:sldId id="919" r:id="rId3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yan Oveis Gharan" initials="SOG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FFCC"/>
    <a:srgbClr val="FFFF00"/>
    <a:srgbClr val="DBF7C9"/>
    <a:srgbClr val="B0ED8B"/>
    <a:srgbClr val="0033CC"/>
    <a:srgbClr val="3399FF"/>
    <a:srgbClr val="FF0000"/>
    <a:srgbClr val="FF33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3" autoAdjust="0"/>
    <p:restoredTop sz="88588" autoAdjust="0"/>
  </p:normalViewPr>
  <p:slideViewPr>
    <p:cSldViewPr snapToGrid="0">
      <p:cViewPr varScale="1">
        <p:scale>
          <a:sx n="183" d="100"/>
          <a:sy n="183" d="100"/>
        </p:scale>
        <p:origin x="1614" y="156"/>
      </p:cViewPr>
      <p:guideLst>
        <p:guide orient="horz" pos="218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32138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75125" y="0"/>
            <a:ext cx="313372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4313"/>
            <a:ext cx="3132138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Helvetic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6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75125" y="9104313"/>
            <a:ext cx="3133725" cy="4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Helvetica" panose="020B0604020202020204" pitchFamily="34" charset="0"/>
              </a:defRPr>
            </a:lvl1pPr>
          </a:lstStyle>
          <a:p>
            <a:fld id="{6182BE8A-974A-4C58-A370-5BB83AC953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5882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0:31:15.0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15288 5701 230 0,'8'0'20'0,"-4"-3"-20"16,0-1 0-16,1-3 0 0,-1 3 288 0,0-3 52 15,-4 7 12-15,0 0 1 0,0 0-126 0,0 0-26 16,0-7-5-16,0 7 0 0,0 0-56 0,0 0-10 15,4-11-2-15,-4 3-1 0,0 8-43 0,0 0-9 0,-12-7-2 0,7 3 0 16,-3-3-21-16,0 0-4 0,-4 3 0 16,-5 4-1-16,5 0-35 0,-1 0-12 0,1 4 9 0,-9 3-9 15,-3 8 0-15,-1 3 0 0,-4 11 0 0,0 8 0 16,5 7 19-16,-1 11-2 0,4 0 0 0,1 7 0 16,3-4-17-16,9-3 0 0,-4-3 0 0,12-1 0 15,0-7 0-15,0-4 0 0,8-3 0 0,4-4 0 16,1-4 0-16,7-11 0 0,1 4 0 0,3-11 0 15,9-3 0-15,-4-8-11 0,0-8 11 0,0-6-13 16,4-5 5-16,0-6 8 0,0-5-13 0,0-6 5 16,-4-5 8-16,-9 1 0 0,5-11-9 0,-4-8 9 15,-5-3 0-15,0 0-11 0,-3 0 11 0,-1 3-8 0,-8 8 8 16,0 7 0-16,1 11-9 0,-1 11 9 0,-4 7 0 16,0 15 0-16,-9 0 12 0,1 19-4 0,0 10 16 15,0 15 4-15,-1 11 0 0,5 11 0 0,0 3 2 0,4-3 1 16,8 0 0-16,-3-7 0 0,11-12-23 0,-4 1-8 15,9-4 0-15,0-4 9 16,3-7-107-16,1-4-22 0,4-7-4 0,-8-11-1231 16</inkml:trace>
  <inkml:trace contextRef="#ctx0" brushRef="#br0" timeOffset="671.7177">16244 5738 1958 0,'0'0'87'0,"0"0"17"0,0 0-83 0,0 0-21 15,0 0 0-15,-4-4 0 0,0 1 158 0,-1-5 27 16,1 1 6-16,-4 3 1 0,4 1-52 0,4 3-9 16,-4-4-3-16,0 4 0 0,-5 4-51 0,5-1-10 15,0 5-3-15,4 3 0 0,-4 7-51 0,4 8-13 16,-4 7 0-16,0 11 0 0,4 7 0 0,0 4 0 15,-4 3 0-15,4 1 0 0,4-4 26 0,0-4 2 16,0 0 1-16,4-7 0 16,1-3-46-16,3-5-10 0,4-6-1 0,5-1-1 0,0-7 29 0,3-4 0 15,5-7 0-15,0-4 0 0,4-3 0 0,-4-8 0 0,4-3 0 16,4-11 0-16,-4-8 0 0,0-7 0 0,-4-3-8 16,-1-12 8-16,-7 0-16 0,0-3-1 0,-1-4 0 15,-3-11 0-15,-1 0 1 0,-8 4 1 0,5 11 0 16,-5 7 0-16,-4 15 7 0,0 7 8 0,0 7-13 0,1 8 5 15,-5 7 17-15,0 14 4 0,-5 8 1 0,5 15 0 16,-4 11 28-16,4 3 6 0,0 7 0 0,4 1 1 16,1-8-22-16,-1 4-5 0,4-7-1 0,4-4 0 15,1-4-60-15,3-3-12 16,1-8-2-16,7 0-951 0,5-11-191 0</inkml:trace>
  <inkml:trace contextRef="#ctx0" brushRef="#br0" timeOffset="1437.1619">17760 5866 2394 0,'0'0'52'0,"0"4"12"0,-8 0 1 0,4-4 3 0,-1-4-55 0,1 0-13 16,-8 1 0-16,0-5 0 0,8 1 111 0,-5 3 19 15,-3-3 4-15,-5 0 1 0,1 3-57 0,-9 0-11 16,1-3-3-16,3 7 0 0,-8 4-51 0,4 3-13 15,5 8 0-15,-1 7 0 0,-4 7 54 0,9 4 8 16,-1 7 2-16,5 8 0 0,4 3-52 0,0 0-12 16,8 1 0-16,4-1 0 0,0-7 0 0,4 3 0 15,4-10 0-15,5 0 0 16,4-4-48-16,3-4-13 0,1-4-3 0,8-3 0 0,0-7 52 0,-4-11 12 16,0-4 0-16,-1-4 0 0,1-3 0 0,4-8 0 0,-4-3 0 15,4-8 0-15,-8-3 0 0,-1-4 0 0,-7-4 0 16,4-7 0-16,-9-3 0 0,0-5 0 0,-3 5 0 0,-5-4 0 15,0 7 0-15,-4 7 0 0,0 11 0 0,0 8 0 16,0 11 0-16,0 7 16 0,0 0-3 0,0 22-1 16,4 14 4-16,0 5 1 0,0 3 0 0,4 7 0 15,5 0-9-15,-1-3-8 0,5 7 12 0,7-11-12 16,-3-4-40-16,0-4-16 16,3-3-2-16,5 0-866 0,4-7-172 0</inkml:trace>
  <inkml:trace contextRef="#ctx0" brushRef="#br0" timeOffset="1983.9091">19243 5778 576 0,'0'4'51'0,"0"-4"-41"0,0 0-10 0,0 0 0 16,-8 0 439-16,4-4 85 0,-4 4 18 0,3-3 3 15,1-1-320-15,-4 0-64 0,-4 1-13 0,4-1-2 0,-5-3-82 0,1-4-17 16,-5 3-3-16,-3-3-1 0,-1 0-27 0,-4 0-4 15,-3 1-2-15,-1 2 0 16,0 1-40-16,-4 3-8 0,-4 4-2 0,4 4 0 0,0 3 86 0,0 8 17 16,-4 3 3-16,0 11 1 0,4 1-47 0,4 10-10 15,-4 8-2-15,8 7 0 0,9-4-8 0,3 4 8 16,13-4-8-16,5 0 8 0,7 1-8 0,4-9 0 16,9 1 0-16,8-3 0 0,4-8-12 0,13-4 3 15,7-7 0-15,13-4 0 0,-8 0 0 0,4-7 0 16,0-3 0-16,4-8 0 15,-4-8-56-15,4-3-11 0,4-10-3 0</inkml:trace>
  <inkml:trace contextRef="#ctx0" brushRef="#br0" timeOffset="3108.6421">20862 5815 1094 0,'0'0'48'0,"0"0"11"0,0 0-47 0,0 0-12 16,0 0 0-16,0 0 0 0,0 0 343 0,0 0 66 16,0 0 14-16,-4-4 2 0,-4 1-255 0,4-1-51 15,0-7-11-15,-9 4-1 0,1-4-69 0,0 3-14 16,-1-3-2-16,-3 0-1 0,-5 0-12 0,1 4-9 16,3 0 12-16,-3-1-12 0,-1 8 15 0,-4 8-4 15,5-5-1-15,-5 12 0 0,0 0 6 0,-4 7 2 0,1 7 0 16,3 11 0-16,-4 1-2 0,8 3-1 0,-3 3 0 15,-1 1 0-15,8-8 0 0,5 0 0 0,4-3 0 16,4 0 0-16,0-8-15 0,4-4 0 0,8-3 8 16,0-3-8-16,4-1 0 0,5-7 0 0,4 4 0 0,-1-4 0 15,5-4-11-15,4 4 11 0,0-4-10 0,8-7 10 16,0 0 0-16,0-3 0 0,-4-5 0 0,4-3 0 16,-4-3 0-16,0-5 0 0,-9 1 0 0,5 0 0 15,-4-8 10-15,-4 0-10 0,-1 1 8 0,-3-4-8 16,-5-1 0-16,-4 1 0 0,-4 0 8 0,-4-1-8 15,5-6 0-15,-10 6 0 0,1 1 0 0,-4 0 0 0,4 3 0 16,-4 8 0-16,-1 3 0 0,1 8 0 0,4-4 0 16,0 4 0-16,4 7 0 0,-8-4 0 0,4 0 0 15,4 4 0-15,0 0 0 0,0 0 0 0,0 0 0 0,0 0 0 16,0 0 0-16,0 0 0 0,0 0 0 0,0 0 0 16,0 0 0-16,0 0 0 0,0 0 0 0,0 0 0 15,0 0 0-15,0 0 0 0,0 0 0 0,0 0 0 16,-4-7 0-16,4 0 0 0,0 7 0 0,0 0 0 15,-5-8 0-15,5 8 0 0,5-11 0 0,-5 8 0 16,0 3 0-16,0 0 8 0,0 0-8 0,0 0 0 16,0 0 0-16,-5-8 8 0,5 8-8 0,0 0 0 15,0 0 0-15,0 0 8 0,0 0-8 0,0 0 0 16,0 0 0-16,0 0 0 0,0 0 0 0,0 0 0 16,0 0 0-16,0 0 0 0,0 0 0 0,0 0 0 15,0 0 0-15,0 0 0 0,0 0 0 0,0 0 0 16,0 0 0-16,9-3 0 0,-5-1 0 0,-4 4 0 0,0 0 8 15,0 0-8-15,0 0 13 0,0 0-2 0,0 0-1 0,0 0 0 16,0 0-2-16,0-7 0 0,0 7 0 0,0-4 0 16,-4-3-8-16,4 7 0 0,0 0 9 0,0 0-9 15,0 0 0-15,0 0 0 0,0 0 0 0,0 0 8 16,0 0-8-16,0 0 0 0,0 0 0 0,0 0 0 16,0 0 0-16,0 0 0 0,0 0 0 0,0 11 8 15,4-4 0-15,-4 8 1 0,4-4 0 0,-4 7 0 16,4 0 3-16,-4 12 1 0,4 6 0 0,-4 12 0 15,0 10-1-15,4 8-1 0,4 8 0 0,1 6 0 16,-5 1-11-16,0-4 8 0,-4-1-8 0,4 5 8 0,0-11-8 16,0-5 0-16,-4-6 0 0,0-4 0 0,-8-7 0 15,4-4 0-15,-8-1 0 0,-1-6 0 0,1-8 8 0,-5-7-8 16,-3-3 8-16,-5-5-8 0,0-3 0 0,-8-7 0 16,5-4-14-16,-10-4 5 0,6-3 9 0,-1-8 0 15,0-3 0-15,0-4 0 0,4-4-10 0,4-3 10 16,4 7-12-16,5-7 12 15,12 3-83-15,4-3-9 0,12 0-3 0,9-4-897 16,12 0-180-16</inkml:trace>
  <inkml:trace contextRef="#ctx0" brushRef="#br0" timeOffset="3874.0886">22131 6038 460 0,'17'-7'41'0,"-17"7"-33"0,0 0-8 0,0 0 0 16,4-7 232-16,0-4 45 0,0 3 9 0,-8-3 2 15,0 4-59-15,4-8-11 0,4 4-2 0,-8-7-1 16,0-4-88-16,-8 0-18 0,-1-3-3 0,1-1-1 16,-9 4-30-16,5 0-7 0,-5 4 0 15,5-1-1-15,-9 5-14 0,4 6-2 0,1 5-1 0,-9 10 0 16,4 4-10-16,-4 7-3 0,0 15 0 0,1 8 0 16,-1 10-21-16,0 7-4 0,4 5 0 0,5 3-1 15,3-8 1-15,5 4 0 0,12-10 0 0,0 3 0 16,8-8-12-16,4-6 0 0,5-5 0 0,8-7 0 15,-1-3-16-15,5-8-1 0,0-7-1 0,4-3 0 16,4-8 3-16,4-11 1 0,0-11 0 0,1-4 0 16,-9-3-3-16,0-8-1 0,4-3 0 0,-4-4 0 15,-5-7 18-15,-3-1-10 0,0-2 10 0,-5-5-8 0,-3 4 8 16,-1 4 0-16,-3 7 0 0,-5 11 0 0,-4 11 0 16,-4 7 9-16,0 15-9 0,-4 11 10 0,0 8-10 0,0 13 0 15,0 16 0-15,0 7 0 0,4 4 53 0,4-1 9 16,4-3 2-16,4 0 0 15,5-4-89-15,7-7-18 0,5-3-3 0,0-5-1 16,4-7-211-16,-8-14-42 0,53 3-9 0,-8-18-2 16</inkml:trace>
  <inkml:trace contextRef="#ctx0" brushRef="#br0" timeOffset="4373.976">23157 5789 2329 0,'0'-11'103'0,"0"4"21"0,0 0-99 0,0-1-25 0,0 1 0 0,-4-4 0 15,4 4 188-15,-4-4 32 0,4 11 6 0,0 0 2 16,-4-4-105-16,4 4-21 0,-8 4-4 0,-1 3-1 16,-3-3-51-16,0 14-10 0,-1 8-3 0,-3 10 0 0,4 8-17 0,-1 11-4 15,-3 7-1-15,3 4 0 0,5 0-11 0,4-3 0 16,4-1 0-16,4-4 0 0,4-10 0 0,5-4-12 16,3-4 4-16,5-7 8 15,8 0-28-15,-1-11 1 0,5-4 1 0,4-7 0 0,5-7 26 0,-5-4 11 16,0-7-1-16,-4-4 0 0,8-8-10 0,0-3 0 15,0 0 0-15,-3-7 0 0,-6-4 0 0,1-3 0 16,-4-5 0-16,-4-6 0 0,0-8 0 0,-1 0 0 16,-3-7 0-16,4-1 0 0,-9 8 0 0,-3 8 0 15,-1 10 0-15,0 4 0 0,1 8 0 0,-9 10 0 16,4 11 0-16,-8 4 0 0,8 8 0 0,-4 10 0 16,1 8 0-16,-1 14 0 0,0 7 8 0,-4 1-8 15,4 7 12-15,-4 0-4 0,0 0 7 0,0-4 1 16,4 0 0-16,-4 1 0 0,0-1-16 0,4 0-8 15,4-3 8-15,1-4-13 16,3-11-95-16,4 0-20 0,-3 3-3 0,-1-10-1349 0</inkml:trace>
  <inkml:trace contextRef="#ctx0" brushRef="#br0" timeOffset="26995.3633">23248 5614 115 0,'0'0'0'0,"0"0"10"0,0 0-10 0,0 0 0 16,8-4 0-16,-8 4 0 0,0 0 363 0,0 0 70 15,0 0 15-15,0 0 2 0,0 0-221 0,8-7-44 16,-3-1-9-16,3 1-1 0,4 0-69 0,1-1-14 16,-9 1-2-16,4-4-1 0,4 4-33 0,-4-1-8 15,1-3 0-15,-1 4-1 0,0 0-6 0,0-4-1 16,1 3 0-16,-5-3 0 0,-4 4-1 0,4-4-1 15,0 4 0-15,-4 0 0 0,0-4-2 0,0-4 0 0,-8 0 0 16,0-3 0-16,-1 0-3 0,-7-4-1 0,-1 0 0 16,-7-4 0-16,3-7 17 0,-8 0 3 0,-8-3 1 0,-4-1 0 15,0-3-42-15,-9 3-11 0,-7-7 0 0,-5-4 0 16,-4 5 0-16,-4-9 0 0,-4 1 0 0,-5-8 0 16,1 8-15-16,-8 0-5 0,-1-4 0 0,-20 0-1 15,4 4 33-15,-4 3 8 0,-4-3 0 0,-17 3 1 16,4 1-44-16,-8 3-9 15,1 0-1-15,-22 0-1 0,13 11 21 0,-4 4 4 0,-5 3 1 0,-19 4 0 16,15 7 8-16,1 4-8 0,-5 11 8 0,-12 0-8 16,13 11 8-16,-5 4-8 0,4 3 8 0,-20 19-8 0,21 0 8 15,-1 3-8-15,9 0 8 0,-9 15-8 0,17-7 8 16,8 7 0-16,9 3 0 0,-13 8 0 0,16-4 0 0,9 4 0 16,0 4 0-16,8 7-12 0,16-11 12 0,13 0 0 15,12-4 0-15,9 0 8 0,11-7-8 0,14 0-15 16,7-4 4-16,9 0 1 15,12 1-57-15,4-5-11 0,8 5-2 0,13-5-861 16,8 1-172-16</inkml:trace>
  <inkml:trace contextRef="#ctx0" brushRef="#br0" timeOffset="27479.6322">20887 3384 2131 0,'0'0'189'0,"0"0"-151"15,0 0-30-15,0 0-8 0,0 0 146 0,0 0 28 16,0 0 6-16,0 0 0 0,4 7-49 0,4 4-11 16,5 4-1-16,3 7-1 0,5 11-68 0,4 3-14 15,8 15-2-15,4 12-1 0,0 3-23 0,0 11-10 16,0 7 8-16,8 15-8 0,-8-4 0 0,5 0 0 16,3 0 0-16,0 0 0 0,5-10 0 0,-9-1 0 15,-8-11 0-15,4 0 0 0,-4-7 0 0,0-7 0 16,-8-4 0-16,-1-8-986 15,-7-10-200-15</inkml:trace>
  <inkml:trace contextRef="#ctx0" brushRef="#br0" timeOffset="27682.7027">22033 3391 3110 0,'0'0'68'0,"0"0"15"0,0 0 2 0,0 0 3 0,0 0-71 0,-5 11-17 0,-3 0 0 0,0 7 0 15,-9 8 94-15,-7 14 15 0,-9 11 3 0,-17 23 1 16,-20 6-76-16,-8 23-15 0,-17 14-3 0,-16 26-1 16,4-11-5-16,0 3-1 0,0 8 0 0,-5 3 0 15,22-29-24-15,16-10-4 0,8-8-2 0,12-1 0 16,17-13-208-16,8-12-42 16</inkml:trace>
  <inkml:trace contextRef="#ctx0" brushRef="#br0" timeOffset="37636.9493">15012 5716 403 0,'0'0'36'0,"0"0"-36"0,0 0 0 0,0 0 0 15,-4-4 301-15,0-7 54 0,0 4 10 0,-1-7 3 16,5 3-170-16,0-8-34 0,5 1-6 0,3-4-2 15,-4-4-84-15,4-7-16 0,4 0-4 0,5-7-1 16,-1-4-7-16,1-3 0 0,8-5-1 0,-1-3 0 16,1 0-1-16,0-3 0 0,4-4 0 0,4-8 0 15,0 8-13-15,8-11-2 0,-8-4-1 0,8-11 0 16,0 4-2-16,4-4 0 0,9-7 0 0,4-12 0 16,-5 12-8-16,13 0-3 0,8 0 0 0,13 0 0 15,-5 14-13-15,5 0 0 0,8 5 0 0,20-12 0 16,-4 11 0-16,5 7 0 0,7 1 0 0,21-8 0 15,-8 11-28-15,8 0-4 16,5 0-2-16,24-4 0 0,-21 8 53 0,9 0 10 0,8 0 3 0,12-1 0 0,-24 9-32 16,-1 2 8-16,-3 5-8 0,16-1 0 0,-17 4 0 0,-4 7 0 15,-7 1 8-15,19 10-8 16,-20-7-25-16,-4 8-8 0,-4 6-2 0,8 5 0 16,-16 3 35-16,-1 3 0 0,-7 1 0 0,11 7 0 0,-19 4 0 0,3 3 0 15,-4 0 0-15,4 4 0 0,-12 0 0 0,0 4 0 16,-4 3 0-16,-1 8 0 0,-7-8 0 0,0 1 0 15,-1-1 0-15,5 7 0 0,-5 1 19 0,-7 3 10 16,-9 8 3-16,8 3 0 0,-8 1-20 0,0 3-4 16,4-1-8-16,4 9 12 0,-3 3 2 0,-5 0 0 15,-5-4 0-15,1 7 0 0,-4 1-14 0,0 3 11 16,-4-3-11-16,-1 10 10 0,-3-3-10 0,-1-3 12 16,5 2-12-16,4 1 12 0,-4-3-12 0,-9-1 0 0,-4 0 0 15,1 8 0-15,-1-4 19 0,-4 0 1 0,0-1 1 16,1 1 0-16,-1-3-33 0,0-1-8 0,0 0 0 0,5 4-1 15,-1-7 21-15,0 3 0 0,1-4 0 0,-1 1 0 16,-4 0 0-16,-4-4 0 0,-8-1 0 0,4 1 0 16,-4 0 25-16,-9-3 10 0,-3-1 1 0,-1 4 1 15,-3 0-15-15,-1 0-3 0,-4 0-1 0,1 3 0 16,-1 1-10-16,0-4-8 0,0 0 9 0,1-4-9 16,-5-7 8-16,4 0-8 0,4-4 0 0,-4 0 9 15,5-3-1-15,-1-1 0 0,1-3 0 0,3 0 0 16,1-7-8-16,-1-4 0 0,-8 4 0 0,5-8 0 15,-1-3-56-15,-4-1-12 0,-8-3-4 16,-8 4-882-16,-9 3-177 0</inkml:trace>
  <inkml:trace contextRef="#ctx0" brushRef="#br0" timeOffset="46278.9986">12676 12875 2073 0,'12'0'184'0,"-12"0"-147"16,-12 0-29-16,12 0-8 0,0 0 152 0,0 0 30 16,-13 7 6-16,1 8 0 0,0-1-123 0,3 12-25 15,1 7-4-15,-4 11-2 0,-5 11-34 0,9 7 0 16,8 7 0-16,0 1 0 0,-8 0 0 0,4-8 0 0,12-4 0 0,4-6 0 15,5-8-20-15,-5-4 1 0,-8-11 1 0,9-3 0 32,16-8-28-32,-17-3-6 0,-12-4 0 0,0-11-745 0,12-4-149 15</inkml:trace>
  <inkml:trace contextRef="#ctx0" brushRef="#br0" timeOffset="47013.1969">12804 12611 2404 0,'20'15'107'0,"-16"-8"21"16,0 0-102-16,5 4-26 0,11 4 0 0,5-8 0 16,8 4 64-16,8-3 7 0,9 2 1 0,20 1 1 15,4-3-45-15,20-1-10 0,18-3-2 0,-13-1 0 16,20-3-16-16,17 0 0 0,12 0 0 0,13-7 0 0,12-4 9 0,8-7-9 16,9 0 0-16,94-12 9 0,-20 1-9 0,-9 3 0 15,-7 4 0-15,-1 0-11 0,4 0 11 0,-4 0 0 16,-4 4 0-16,0 3 0 0,-32 8-19 0,11 3-1 15,9 4-1-15,45 0 0 0,-50-3 30 0,13 6 7 16,13 1 0-16,44 3 1 0,-57-3-27 0,-8 3-6 16,-17 1 0-16,25 6-1 0,-53-3 17 0,-9 0 0 15,-12 4 0-15,4 0 0 0,-29-1 0 0,-17 5 0 16,-12-1 0-16,-8 8 0 0,-20-8 14 0,-13 8 6 16,-8-5 2-16,-5 5 0 0,-7-4-14 0,-5 0-8 15,-4 0 8-15,-8 0-8 0,-4-4 0 0,0-3 9 16,-4 0-9-16,-1-1 0 0,1 1 35 0,-8-4 0 0,-5 0 0 15,-4 0 0-15,5-4-35 0,-5 0-11 0,-8 1 0 16,0-1 0-16,0-7 11 0,-4 7 16 0,-4 1-4 0,-1-1-1 16,1-3 62-16,-4 3 13 0,-1-3 2 0,1 3 1 15,0-7-53-15,-5 4-12 0,1-1-1 0,3-3-1 16,-3 0-22-16,3 4 9 0,-3-4-9 0,4 4 0 16,-5-1 0-16,5 5 0 0,-5-5 0 0,5 8 0 15,-9 0 0-15,5 4 0 0,-9 7 0 0,0 4 0 16,-3 3 13-16,-5 4 3 0,0 7 0 0,-9 11 0 15,-3-3-36-15,4 3-6 16,-4-7-2-16,-1 0 0 0,1 0 16 0,-5 0 4 0,1-7 0 0,-5 3 0 16,1-7 8-16,-1 0-13 0,-3-4 5 0,-9-3 8 0,0-4 0 15,-4 0 0-15,4 0 0 0,-4 0 0 0,4-8 0 16,-8 1 0-16,0-4 0 0,-5 4 8 0,-3-4-8 0,-9-4 0 16,-8 4 0-16,-8-4-11 0,-8 4 2 0,-13-4 0 15,-8 1 0-15,-12-1 0 0,-5 0 9 0,-7 1-8 16,-13-1 8-16,-9 4-8 0,-3 0 16 0,-9 4 3 15,-8-1 1-15,-4 1 0 0,-4 0 12 0,0-1 4 16,0 5 0-16,0-5 0 0,33 1-7 0,-4-4-1 16,-9 0 0-16,-16 0 0 0,33 0-8 0,0-4-1 15,4 0-1-15,-21 4 0 0,30-3-20 0,-21-1-4 16,3 4-1-16,9-4 0 0,1 1 27 0,7-1 6 16,0 0 1-16,9 1 0 0,-5-1-11 0,9-7-8 0,8 4 12 15,12-1-12-15,13-3 17 0,-1-3-3 0,5-1-1 16,20 0 0-16,17-3-13 0,8 0 0 0,5-4 0 0,15 0 0 31,9 0-68-31,17 0-20 0,11-4-4 0,9 4-1363 0</inkml:trace>
  <inkml:trace contextRef="#ctx0" brushRef="#br0" timeOffset="48059.8262">14575 12494 1152 0,'0'0'102'0,"0"0"-82"0,-8-4-20 0,0 0 0 16,4 1 174-16,4 3 30 0,-9-4 7 0,5-3 1 15,0-1-79-15,4-2-15 0,0-5-3 0,8-3-1 16,-4-1-44-16,5-10-9 0,-1-8-1 0,13-7-1 16,-1-7-23-16,9-11-4 0,8-8 0 0,0-7-1 15,4 4 17-15,5-7 3 0,-1-5 1 0,9-13 0 16,3 2-32-16,1 1-7 0,8 0-1 0,12-8 0 15,-4 8 12-15,5 7 1 0,3 4 1 0,13 4 0 16,-5 6 10-16,13 8 1 0,13 4 1 0,16 7 0 16,-13 4-54-1,9 11-10-15,8-1-2 0,12 5-1 0,-16 7 29 0,0 10 0 0,8 1 0 16,8 3 0-16,-20 4 0 0,0 8 0 0,-1-1 0 0,13 11 0 16,-24 8 0-16,-5 7 0 0,-8 7 0 0,0 11 0 15,-12 12-24-15,-9 10-12 16,-8 15-3-16,4 22 0 0,-16-4 71 0,-4 11 15 0,-9 4 2 0,1 14 1 15,-5-10-29-15,-8-4-5 0,0-8-2 0,0 5 0 0,-4-9-14 16,-4-6 0-16,0-4 0 0,-4-4 0 0,-1-14 54 16,-3-8 8-16,0-4 2 0,-5-10 0 0,1-4-64 0,-5-7-15 15,-4-4-1-15,0-4-1 16,1-4-75-16,-5-6-16 0,-4-1-2 0,-4-11-1237 16</inkml:trace>
  <inkml:trace contextRef="#ctx0" brushRef="#br0" timeOffset="48762.7876">16619 12205 2419 0,'0'0'53'0,"-4"-8"11"0,4-3 3 0,0 0 1 0,4-7-55 0,0 0-13 16,0-15 0-16,8 0 0 0,5-4 105 0,3-7 19 15,5-3 3-15,8-5 1 0,8-3-103 0,9-3-25 16,12-4 0-16,12-15 0 0,4 0 0 0,8-4 0 0,13-3 0 16,17-8 0-16,-1 8 0 0,9-4 0 0,12 0 0 15,16-10 0-15,-16 13 27 0,4 12 0 0,0 4 0 16,21 14 0-16,-21 14-27 0,-4 12 0 0,0 0-14 0,4 14 5 15,-21 8-8-15,5 7-2 0,-4 7 0 16,3 8 0-16,-12 7 32 0,-3 3 7 0,-1 5 0 0,0 14 1 16,-8 3-21-16,-5 8 8 0,-3 7-8 0,4 12 0 15,-21-1 9-15,-8 11-9 0,-8 8 12 0,-5 14-12 16,-16-4 28-16,0-3 0 0,-8 0-1 0,-4 4 0 16,-9-5 13-16,1-6 4 0,-1 0 0 0,-3-8 0 15,-1-11-24-15,-4-3-5 0,1-12-1 0,-1 1 0 16,-4-12-6-16,0-3 0 0,-4-3-8 0,4-1 12 0,0-11-22 15,-4 0-5-15,-4-7-1 0,0 0 0 16,4-7-208-16,-4-4-41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0:32:58.1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7188 12161 460 0,'0'-8'41'0,"0"5"-33"15,0 3-8-15,-4-8 0 0,4 8 368 0,-4-7 71 16,4 3 14-16,-5 4 3 0,-3-3-244 0,4 3-48 16,0-4-11-16,0 4-1 0,-8 0-48 0,3-4-8 15,-3 4-3-15,0 0 0 0,-1 0-46 0,1-3-10 16,-5 3-1-16,5 3-1 0,0 1-35 0,-5 3 0 16,1 4 0-16,-1 4 0 0,-3 3 0 0,3 4 0 15,1 7 0-15,3 4 0 0,1 8 0 0,4-1 0 16,4 4 0-16,4 0 0 0,4-4 0 0,4 4 0 15,8-11 0-15,1 4 0 0,3-4 0 0,1-8 0 16,12 1 0-16,0-8 0 0,8-3 18 0,0-8-3 16,1-7-1-16,-1-7 0 0,4 0-22 0,-4-8-5 0,1-3-1 15,-5-4 0-15,4-4 41 0,-8-3 8 0,0-4 1 16,-9-4 1-16,-3 0-28 0,0-3-9 0,-13-7 0 0,-4-8 0 31,-4 0-24-31,-8-8-12 0,-5-2-3 0,-3-1 0 16,-5 11-13-16,1 3-4 0,-9 9 0 0,0 10 0 0,0 11 24 15,-8 3 4-15,-4 16 0 0,-9 10 1 0,1 8 16 0,4 10 11 0,4 12-13 0,-1-1 5 16,9-3-7-16,9-3-1 0,7-5 0 0,5-3-1206 16</inkml:trace>
  <inkml:trace contextRef="#ctx0" brushRef="#br0" timeOffset="726.0519">7110 11699 2188 0,'0'0'48'0,"0"0"11"0,0 0 1 0,-13 8 1 0,1-5-49 0,-1 1-12 16,-3-4 0-16,0 4 0 0,3-4 171 0,1 0 31 16,-1-4 6-16,-3 0 2 0,-1-3-80 0,5 0-16 15,-9-8-3-15,5-3-1 0,0-4-90 0,3-4-20 16,-3-7 0-16,3-4 0 0,1-10 0 0,0-1 0 16,-1-7 0-16,-3-3 0 0,3-1 0 0,-3-3 0 15,-1-4 0-15,1-15 0 0,-5-3 0 0,5 0 0 16,-9-4 0-16,0-11 0 0,1 8-12 0,-1-1 2 15,0 1 0-15,1 3 0 0,-1 15-9 0,4 3-1 16,1 8-1-16,3 3 0 16,1 15-7-16,3 4-2 0,1 7 0 0,4 4 0 0,-1-1 38 0,5 8 8 15,4-3 2-15,0 3 0 0,4-4-29 0,1 4-5 16,-1 0-2-16,4-3 0 0,0 3 18 0,-4 0 0 16,0-4 0-16,5 4 0 0,-5 7 0 0,0-7 16 15,-8 0-4-15,0 4 0 0,-5-4-12 0,5 4-16 16,-4 3 3-16,0-3 1 0,-5 0 22 0,9-1 5 0,-4 1 1 15,0 0 0-15,-4 3-16 0,3-3 8 0,1-1-8 16,4 1 0-16,-8-4-9 0,3 4-8 0,1-4-2 16,4 0 0-16,0 0 35 0,0 0 6 0,0 0 2 0,-1 4 0 15,1-4-24-15,0 7 0 0,4 0 0 0,-4 1 0 16,0-1 0-16,0 8 0 0,4-4 0 0,0 3 0 16,-4-6 0-16,4 7 0 0,-4-1 0 0,4 1 0 15,-4 0 8-15,4 7-8 0,0 0 8 0,0 0-8 16,0-4 10-16,-5-3-2 0,1 3-8 0,4 4 12 15,0 0-12-15,0 0 9 0,0 0-9 0,0 0 8 16,-8 4-8-16,0-1 8 0,-5 5-8 0,5 10 8 0,-4 4-8 16,-5 7 0-16,1 0 0 0,-5 8 0 0,1 0 0 15,-1-4 0-15,-4 3 0 0,-3 4 0 0,7-7 8 16,0 0-8-16,-3-3 0 0,7-1 8 0,1-7-8 16,3 0 0-16,-3-7 0 0,8-4 0 15,-1-4-44-15,9 0-12 0,0-7-1 0,0 0-1 16,4-14-142-16,13-8-28 0,-1-4-5 0,9-11-897 15</inkml:trace>
  <inkml:trace contextRef="#ctx0" brushRef="#br0" timeOffset="882.2658">6356 9041 691 0,'-13'0'30'0,"9"4"7"0,-4-1-29 0,4 5-8 16,-9 3 0-16,9 0 0 0,0-1 534 0,0 5 106 16,8 0 20-16,0-1 5 0,4 1-480 0,5 3-96 15,3 1-19-15,9-1-4 0,4 0-49 0,8 4-9 16,4-3-8-16,0-1 9 0,9 0-9 0,-1 4 0 15,9-4 0-15,0 4 0 16,-5-3-96-16,1 6-20 0,3 1-5 0,-11-4-1 0</inkml:trace>
  <inkml:trace contextRef="#ctx0" brushRef="#br0" timeOffset="11003.8664">14386 13720 172 0,'0'0'16'0,"0"0"-16"16,0 0 0-16,0 0 0 0,0 0 392 0,0 0 75 15,0 0 15-15,0 0 3 0,0 0-286 0,0 0-58 16,0 0-11-16,0 0-2 0,0 0-43 0,0 0-8 16,0 0-1-16,0 0-1 0,0 0-11 0,0 0-1 15,0 0-1-15,0 0 0 0,0 0-10 0,0 0-1 16,-9 0-1-16,5 4 0 0,-4 0-24 0,-4-4-5 16,-1 3-1-16,1-3 0 0,-5 0-8 0,5 0-3 15,-9 0 0-15,1 0 0 0,-9-3-9 0,0 3 0 16,-4-4 9-16,-8 4-9 0,0-4-8 0,-13 1-7 15,1-1-1-15,-1 4 0 0,1-7-2 0,3 3-1 16,-3 0 0-16,-5 1 0 16,0 3-21-16,1-4-4 0,-5 4 0 0,0 0-1 0,0 4 36 0,0-4 9 0,5 0 0 0,-1 3 0 15,13 1 0-15,-9-4 0 0,5 0 0 0,7 0 0 16,5 0 49-16,0 0 12 0,-4-4 3 0,4 4 0 16,8-3-52-16,9 3-12 0,3 0 0 0,1-4 0 15,-5 4 0-15,13 0 0 0,8 0 0 16,0 0 0-16,0 0 8 0,4-4-8 0,8 8 11 0,5-4-11 15,3 4 19-15,1-1-3 0,-5 1-1 16,9 7 0-16,0-4-4 0,4 4-1 0,-9 4 0 0,1 0 0 16,0-1-33-1,-1 8-6-15,-3 0-2 0,-1 4 0 0,-4 3 62 0,-3 1 12 0,-5 2 2 0,0 5 1 16,0 0-27-16,-4-1-6 0,-4 1-1 0,4 0 0 16,-4-5-12-16,-4-2 9 0,3-1-9 0,1 0 8 15,0-7-8-15,0-3 0 0,-4-1 0 0,4 0 0 16,0-3 0-16,4-4 0 0,-5 0 0 0,5 0 0 0,-8-4 0 15,8-7 0-15,-4 8 0 0,4-8 0 0,-4 7 0 16,4-7 0-16,0 0 0 0,0 0 0 0,0 0 0 0,0 0 0 16,8 3 0-16,0-3 0 0,9 0 0 0,-5 0 0 15,5 4 0-15,8-8 0 0,-5 4 0 0,9-3 0 16,0 3 0-16,12-4 0 0,-4 1-9 0,8-1 9 16,9 0 0-16,4 4 0 0,3-7 0 0,1 3 0 15,-4 1 8-15,4-1-8 0,0 0 0 0,-1 1 0 16,5-1-11-16,0 0 11 0,0 1 0 0,4-1 0 15,-4-3 9-15,0-1-1 0,-8 1-8 0,-1 0 0 16,1-1 0-16,0 1 0 0,-9 3 0 0,1-3 0 16,-5 0-10-16,-4-1 10 0,-4 1 0 0,-4 0 0 15,-4-1 0-15,-8 5 9 0,-5-1-9 0,-8 0 0 16,1-3 0-16,-9 7 0 0,-5-7 19 0,-3-1 5 0,-4-6 0 16,-1-1 1-16,-3-3 13 0,0-4 2 0,-5-4 1 15,-4-3 0-15,0-4-33 0,-3 0-8 0,3-7 0 16,4-1 0-16,-3-2-15 0,7 6-5 0,1 0 0 15,3 8-1-15,-3 0 0 0,3 7 0 0,5 3 0 0,0 5 0 32,0 6-155-32,8 8-30 0,0 0-6 0</inkml:trace>
  <inkml:trace contextRef="#ctx0" brushRef="#br0" timeOffset="46328.3963">3908 2974 288 0,'0'0'25'0,"0"0"-25"0,0 0 0 0,0 0 0 15,0 0 336-15,13-8 61 0,-9 5 13 0,12-5 2 16,-3 5-282-16,3-1-57 0,-8-3-11 0,5 3-2 16,3-3-4-16,-12 3 0 0,-4 4 0 0,8-11 0 15,-3 7 32-15,-5 4 5 0,0 0 2 0,0-3 0 16,-5-8-13-16,5 3-2 0,-8-3-1 0,4 8 0 16,-8-1-20-16,4-7-4 0,-1 7-1 0,-11-3 0 15,3 3-7-15,5 1-2 0,-5-5 0 0,-3 8 0 0,-1 0-13 16,1 4-4-16,-13 0 0 0,4 7 0 0,0 7-12 0,-4 0-2 15,4 4-1-15,-8 11 0 0,4 4-13 0,4 7 0 16,-8-4 0-16,4 8 0 0,4 3 0 0,9 0 0 16,3 1 0-16,5-1 0 0,8 0 13 0,8 0-3 15,4-7-1-15,9 0 0 0,7 0-9 0,9-7 0 16,4-1 0-16,0-6-11 0,13-8 11 0,-9-4 8 16,4-3-8-16,9-4 11 0,0-8-11 0,-5 1 0 15,0-8 0-15,9-7 8 0,-17-3-8 0,5-5 0 16,-5-6 0-16,0-12 0 0,0-3-16 0,-12-8 2 15,0-7 0-15,-4-7 0 16,-5-4-89-16,-7-3-17 0,-5-8-4 0,0 0-1 16,0 3 67-16,-16 9 14 0,0 13 2 0,-5 8 1 0,-11 0 41 0,-1 15 14 15,-8 7 0-15,-4 8 0 0,-4 6 29 0,0-6 5 16,-5 10 2-16,1 4 0 0,4 0-22 0,8-7-5 16,8 7-1-16,9 7 0 15,-9-7-50-15,13 0-9 0,12 0-3 0,0 0-832 16,0 0-166-16</inkml:trace>
  <inkml:trace contextRef="#ctx0" brushRef="#br0" timeOffset="46640.8229">4683 2783 1670 0,'-4'0'148'0,"4"8"-118"16,-9-8-30-16,1 0 0 0,4 0 286 0,0 0 51 15,4 0 11-15,0 0 1 0,-4 0-209 16,4 0-43-16,0 0-8 0,0 11-1 0,0-1-56 0,0 12-12 16,4 8-1-16,0 14-1 0,4 0-10 0,-4 7-8 15,5 4 12-15,-1 11-12 0,-4 0 12 0,4 0-4 16,1-4 0-16,-9 4-8 0,8-11 0 0,-4-4 0 15,4 0 0-15,-4-3 0 0,-4-12 0 0,4 1 0 16,0-4 0-16,-4-7 10 16,9-8-105-16,-9 0-21 0,0-7-4 0,0-11-802 15,0 0-161-15</inkml:trace>
  <inkml:trace contextRef="#ctx0" brushRef="#br0" timeOffset="46922.0024">4567 2538 2246 0,'-16'15'200'0,"12"-8"-160"0,0-4-32 0,0 1-8 16,4-4 186-16,0 0 36 0,0 0 7 0,0 0 2 16,0 0-127-16,12 11-24 0,4-4-6 0,5 8-1 15,8-8-53-15,4 4-10 0,8 8-2 0,0-1-8 16,5 4 0-16,3 4 0 0,0 7-10 0,1-4 10 16,-1 0 0-16,5 4 0 0,-21 11 0 0,8-7 0 15,-8-1 0-15,0 1 0 0,-21 0 0 0,5-1 0 16,-13-3 0-16,-8 0 0 0,-9 0 0 0,-3 0 0 15,-5 0-13-15,-7 0 5 0,-10 0 8 0,-7 3-13 16,4-6 13-16,-9-1 8 0,5-3 0 0,-4-1-8 16,-1-6-9-16,5-5-9 0,8-6-2 0,4 3 0 15,8-8-71-15,5-3-14 0,7-7-3 16,5-8-1-16,12 1-66 0,8-12-13 0,5-3-2 0,8-4-898 16</inkml:trace>
  <inkml:trace contextRef="#ctx0" brushRef="#br0" timeOffset="47156.3214">5305 2791 3333 0,'0'0'73'0,"0"0"15"0,0 0 4 0,0 0 2 0,0 0-75 0,0 0-19 0,12 0 0 0,9 0 0 16,-5 0 56-16,9-8 8 0,4 5 2 0,0 3 0 15,4-8-53-15,4 8-13 0,4 0 0 16,8-7 0-16,-3 3 0 0,3-3 0 0,1 7 0 16,3-7 0-1,-7-1-64-15,3 5-15 0,-12 3-3 0,4-11-926 0,-8 11-186 16</inkml:trace>
  <inkml:trace contextRef="#ctx0" brushRef="#br0" timeOffset="47312.5364">5688 2889 3348 0,'-8'22'148'0,"8"-14"31"16,-8 3-143-16,8 0-36 0,-4 7 0 0,4 4 0 16,0 4 74-16,0 10 8 0,0-7 2 0,0 12 0 0,0-5-60 15,0 8-11-15,0 4-2 0,0-1-1 0,0 1-7 16,0 0-3-16,0 3 0 0,8 4 0 16,4-8-129-16,0 1-26 0,1-8-5 0</inkml:trace>
  <inkml:trace contextRef="#ctx0" brushRef="#br0" timeOffset="48015.5008">6858 2468 2192 0,'0'0'97'0,"0"0"20"0,0 0-93 16,0 0-24-16,0 4 0 0,-8-4 0 0,4 4 172 0,-4-4 31 0,-1 7 5 0,1-7 2 16,-4 0-81-16,-1 0-16 0,1 0-3 0,-4 7-1 15,-5 4-76-15,-4 0-15 0,1 4-3 0,-9 11-1 16,-5 3 29-16,-3 15 5 0,0 7 2 0,0 19 0 16,4 6-40-16,0 9-10 0,0-1 0 15,4 7 0-15,8-3 0 0,8 0 0 0,13 0 0 0,8 0 0 16,9-15-23-1,3-7-6-15,17-4-2 0,4 1 0 0,13-8-5 16,3-12-2-16,5-6 0 0,4-8 0 0,4-3-68 16,4-15-14-16,4-7-2 0,17-12-1232 0</inkml:trace>
  <inkml:trace contextRef="#ctx0" brushRef="#br0" timeOffset="49108.9857">10142 2728 1209 0,'0'0'53'0,"0"0"12"0,0 0-52 0,0 0-13 16,0 0 0-16,0 0 0 16,0 0 292-16,-4 8 55 0,4-8 11 0,0 0 2 0,-4 7-188 15,4-7-37-15,0 0-8 0,-4 4-2 0,-9 3-27 16,5-3-6-16,0-1 0 0,-1 1-1 0,-3-4-35 0,-4-4-6 15,-1 4-2-15,-3 0 0 0,-5-3-23 0,0 3-5 16,-8 0 0-16,-4 0-1 0,-4 0-19 0,-9 0 10 16,-7 0-10-16,-9 0 8 0,-4 0 0 0,0 0 0 15,-9 0 0-15,-7 0 0 0,-1 3-8 0,-7-3 0 16,-1-7 0-16,-8 7 0 16,8-11-19-16,0 7-5 0,-4 1-2 0,-4-8 0 0,9 0 26 0,-1 3 0 15,0 1 0-15,-4 0 0 0,13-1 0 0,-9 1 0 16,0 3 0-16,-4 1 0 0,17-5 0 0,0 5 0 15,3-1 0-15,9 4 0 0,4-7 0 0,9 7 0 16,3 0 0-16,9 0 0 0,8 0 0 0,0-4 0 16,12 4 0-16,0 0 8 0,13 0-8 0,-5 4 0 15,5 3 8-15,4-7-8 0,8 0 0 0,0 0 9 0,0 0-9 16,0 7 0-16,0 8 8 0,4-4-8 0,-4 7 0 16,4 1 0-16,-4-1 18 0,4 11-3 0,0-7-1 0,-4 11 0 15,4 4-14-15,-4 7-10 0,4-4 2 0,-8 11 0 16,4-3 8-16,-4 3 0 0,-4 4 0 0,4 7 0 15,0-3 0-15,0-1 0 0,-5-3 0 0,1 0 0 16,4-3 0-16,-4-5 9 0,4-3 0 0,0-4 0 16,-1-3-9-16,5 0 0 0,-4-4 0 0,4-4 0 15,-4-7 0-15,4 0-12 0,4-4 2 0,-4 0 1 16,9-7 9-16,-5 4 12 0,0-4-2 0,4-4-1 16,0 4-9-16,5-7-9 0,3 3 9 0,5-3-13 0,3 0 13 15,5-1-11-15,4 1 11 0,4-4-10 0,9-4 18 16,7 4 3-16,9-3 1 0,12 3 0 0,4-8-24 15,9 5-5-15,4-5-1 0,12 1 0 0,-5 0 18 0,5 3 0 16,13 4 0-16,7 0 0 0,-11-4 11 0,-1 4 5 16,4 4 2-16,9 0 0 0,-13-1-29 0,-4 5-5 15,-4-1-2-15,9 0 0 0,-14 1 18 0,-3-1 0 16,-8 0 0-16,-1-3 0 0,-20 0 0 0,0-4 0 16,-8 0 0-16,-5 0 0 0,-7-4 0 0,-5 4 0 15,-8-7 0-15,-4 3 0 0,-5-3 10 0,-7 3-10 16,-1 0 10-16,-3-7-10 0,-9 4 27 0,0 0-1 15,-4-4 0-15,0 0 0 0,0 0-8 0,-8-4-2 16,4-3 0-16,-1-1 0 0,-3-3-16 0,4-7 0 16,-4 0 0-16,8-8 0 0,-8-3 0 0,8-4 0 15,4-4 0-15,-4-3 0 0,4-4 0 0,-4 4 0 16,4-4 0-16,0-3 5 0,0 6-5 0,-4 5-8 0,0-1 8 16,-4 0-10-16,0 12 2 0,0 3 0 0,-4 0 0 15,-1 11 0-15,5 0-4 0,-4 11 0 0,4 0 0 0,0 4 0 31,0 7-65-31,4 0-14 0,0 0-2 0,12 0-1 0,4 7-170 16,9 4-33-16</inkml:trace>
  <inkml:trace contextRef="#ctx0" brushRef="#br0" timeOffset="49405.7928">10562 2428 2962 0,'0'0'132'0,"0"0"26"0,0 0-126 0,8 7-32 15,1 1 0-15,-1 3 0 0,0 0 74 0,4 7 9 16,-3-7 1-16,7 15 1 0,1 3-35 0,7 4-7 16,1 11-2-16,0 7 0 0,0 8-21 0,-5-4-5 15,5 14-1-15,4 4 0 0,0 1-2 0,-5 2-1 16,-3 9 0-16,-5 3 0 0,-3-4 1 0,-9 4 1 15,-4 3 0-15,-12 1 0 0,-5-8-2 0,-12 0-1 16,0 0 0-16,-8 4 0 0,0-7-10 0,-8-1 0 16,0-6 9-16,-9 2-9 15,0-2-136-15,5-19-32 0</inkml:trace>
  <inkml:trace contextRef="#ctx0" brushRef="#br0" timeOffset="51202.2458">11712 3186 1152 0,'-25'-7'51'0,"25"7"10"16,0 0-49-16,0 0-12 0,0 0 0 0,0 0 0 0,0 0 424 0,0 0 83 15,0 0 16-15,0 0 3 16,0 0-347-16,0 0-70 0,8 0-13 0,5-8-4 0,-1 8-52 0,4-3-10 16,5 3-2-16,4-4-1 0,4 0-19 0,-1 4-8 15,5-7 0-15,4 7 8 0,1-4 12 0,-1 4 3 16,0 0 0-16,0-3 0 16,-4-5-127-16,0 5-26 0,-4-5-5 0,-9 5-1316 15</inkml:trace>
  <inkml:trace contextRef="#ctx0" brushRef="#br0" timeOffset="51374.0851">11543 3757 2937 0,'-37'0'261'0,"37"0"-209"16,12 4-41-16,-4 0-11 0,-8-4 118 0,13 3 22 16,3-3 4-16,13-3 0 0,4 3-69 0,4-4-15 15,-4 0-2-15,8-3-1 0,4 0-41 0,9-4-8 16,-5 0-8-16,5 0 12 15,0 0-36-15,-1 0-6 0,9 3-2 0,-8 1 0 16,-5-4-68-16,-4 4-15 0,9-4-2 0</inkml:trace>
  <inkml:trace contextRef="#ctx0" brushRef="#br0" timeOffset="54935.7467">13240 3212 2880 0,'0'0'64'0,"0"0"12"0,-8 0 4 0,8 0 0 0,-4 3-64 0,4-3-16 0,0 0 0 0,0 0 0 16,0 0 71-16,0 0 11 0,12-3 2 0,9 3 1 15,-1-4-33-15,9 0-8 0,4 1 0 0,13-1-1 16,-1-3-35-16,8 3-8 0,-3-3 0 0,8-1 0 16,-5 1-15-16,5 3-5 0,4-7 0 0,-1 0-1 15,1 4-69 1,-8 0-14-16,-1-4-2 0,-7 3-797 0,-9 1-159 0</inkml:trace>
  <inkml:trace contextRef="#ctx0" brushRef="#br0" timeOffset="55091.9552">13195 3644 2880 0,'0'0'64'0,"0"0"12"0,0 0 4 0,0 0 0 0,0 0-64 0,0 0-16 16,12 0 0-16,1 0 0 0,3 0 92 0,9 0 15 15,4-4 3-15,12 0 1 0,8-3-79 0,5 3-15 16,-1 1-3-16,9-5-1 0,-4 1-13 0,4 0 0 16,4-8 0-16,8 4 0 15,-8-4-92-15,0-3-24 0,-5 0-4 0,-3-8-2 0</inkml:trace>
  <inkml:trace contextRef="#ctx0" brushRef="#br0" timeOffset="55295.0454">13413 2604 1612 0,'0'0'144'0,"0"0"-116"0,0 0-28 0,0 0 0 15,0 0 340-15,0 0 61 0,-4 7 13 0,0 11 2 16,-4 8-295-16,4 7-59 0,-5 18-12 0,-3 15-2 15,0 7-40-15,3 15-8 0,1 4 0 0,4 14 0 16,4-7-11-16,4-4 2 0,0-3 0 16,5-5 0-1,7-6-138-15,5-11-27 0,3-4-6 0,1-4-672 0,4-7-134 0</inkml:trace>
  <inkml:trace contextRef="#ctx0" brushRef="#br0" timeOffset="55482.4817">13932 2432 3222 0,'0'0'71'0,"5"11"14"0,-5 0 3 0,0 18 3 0,-5-3-73 0,1 14-18 16,4 11 0-16,-4 19 0 0,0 14 36 0,-4 0 3 16,0 15 1-16,-1 14 0 0,1-3-40 0,0-3 0 15,4 2-9-15,4 5 9 16,4-19-212-16,0-25-36 0,12 105-6 0,9-65-2 0</inkml:trace>
  <inkml:trace contextRef="#ctx0" brushRef="#br0" timeOffset="56732.1948">15564 3354 633 0,'0'0'28'0,"0"0"6"0,4-7-34 0,0-4 0 16,0 4 0-16,5-4 0 16,-9 0 352-16,0 0 64 0,4-4 13 0,-8 4 3 0,4 0-193 0,-9 0-39 15,5 4-7-15,-4 0-1 0,0-4-103 16,-5 3-20-16,1 5-4 0,-4 3-1 0,-1 0-23 0,-4 7-5 16,1 4 0-16,-1 7-1 0,-3 4-19 0,3 7-3 15,-4 8-1-15,5 3 0 0,3 8-12 0,5 0 0 16,-1-4 0-16,9 3 0 0,8-7 0 0,9-3 0 15,-1-4 0-15,5-4 0 0,7-3 0 0,1-4-10 16,0 0 10-16,4-11-12 0,-5-4 0 0,5-3-1 16,0-8 0-16,0 0 0 0,-4-7-3 0,-1-3 0 15,-3-8 0-15,-1-4 0 0,-3-10 5 0,-1-5 1 16,-3-6 0-16,-5-8 0 16,0-7-19-16,-8-8-4 0,4 4-1 0,-4 4 0 15,-4 3-1-15,0 12 0 0,0 10 0 0,-4 8 0 0,0 3 23 0,-1 11 12 16,-3 4-12-16,4 11 12 0,8 0 29 0,-9 8 13 15,5 3 2-15,0 7 1 0,4 0-10 0,0 1-3 0,8 3 0 16,5-4 0-16,3 4-16 0,5-4-3 0,4 1-1 16,-1-5 0-16,5-3-12 0,8-3 8 0,0-5-8 15,5-3 0-15,-1-7 0 0,4 0 0 0,-4-1-8 0,-4-3 8 16,0-7-24-16,-4 0 3 0,0-4 0 0,-4-4 0 16,-4-7-27-1,0-7-4-15,4-4-2 0,-5-15 0 0,-3-7-8 16,4-3-2-16,-5-1 0 0,-3 1 0 0,3 6 52 0,-3 5 12 0,-5 7 0 0,-8 7 0 15,0 11 0-15,-4 11 0 0,0 7 0 0,-4 11 0 16,4 4 60-16,-12 11 14 0,-5 8 3 0,1 14 1 16,-5 7-13-16,-3 18-2 0,-1 16-1 0,-8 28 0 0,4 4-8 15,-4 15-2-15,-4 7 0 0,0 26 0 0,0-11-34 16,4-7-7-16,-4-1-2 0,4 11 0 0,12-21-9 16,1-8 0-16,7-11 0 0,5-3 8 0,8-15-8 0,4-11 0 15,0-8-10-15,4-7 10 0,5-7-9 0,-1-11 9 16,-4-7-8-16,5-8 8 0,-5-14-14 0,0-8 2 15,5-7 1-15,-5-7 0 16,0-11-35-16,0-8-7 0,-4-11-2 16,1-10 0-16,-1-12 24 0,-4-14 5 0,0-8 1 0,0-18 0 15,0-3-11-15,0 3-3 0,0 0 0 0,-4 4 0 0,4 11 39 16,0 11 0-16,4 10 0 0,0 12 0 0,4 14 29 0,0 12 14 16,9 3 2-16,-1 7 1 0,5 4-28 0,4 11-6 15,8 4 0-15,4 0-1 0,4 3-11 0,8-4-11 16,1-3 3-16,12-3-1356 0</inkml:trace>
  <inkml:trace contextRef="#ctx0" brushRef="#br0" timeOffset="57357.0453">17764 3120 2779 0,'0'0'123'0,"0"0"25"0,0 0-118 0,0 11-30 16,8-4 0-16,-8 15 0 0,4-3 124 0,-4 3 18 15,0 18 4-15,5 15 1 0,-1 3-81 0,-4 16-16 16,0 17-3-16,0 4-1 0,0-3-26 0,-4-1-6 16,-5 1-1-16,5 0 0 0,0-12 1 0,4-7 0 15,0-3 0-15,0-8 0 0,-4-7-14 0,4-7 0 16,4-8 0-16,4-3 0 15,-4-12-96-15,1-6-23 0,-5-9-4 0,0-10-1 16,8-10-20-16,-8-9-5 0,0-14-1 0,-4-18 0 16,0-11-18-16,-5-19-4 0,9-10-1 0,-12-19 0 15,0-7 35-15,-5-12 7 0,1-10 2 0,-5-11 0 16,0 22 52-16,5 7 10 0,-5 8 3 0,5 14 0 0,-1 26 204 0,5 18 42 0,4 11 8 16,0 11 2-16,3 14 51 0,1 8 10 0,0 1 3 0,8 6 0 15,5 4-154-15,3 4-30 0,0 3-7 0,9 0-1 16,8 4 0-16,4 0 0 0,4 0 0 0,4 11 0 15,4-4-64-15,9 4-19 0,-9-3-1 0,5 3 0 16,-5 0 20-16,0 0 0 0,-4-4 0 0,-3 4 0 16,-5-4 0-16,-5 4 0 0,-3 0 0 0,-8 0 0 15,-9 4 0-15,-8 7 0 0,-4-11 0 0,-9 14 0 16,-7 1 19-16,-5 3-3 0,-8 0 0 0,-8 4 0 0,0-3 4 16,-5-1 1-16,-3-3 0 0,4-5 0 0,7-2-21 15,5-8-15-15,5-4 3 0,3-3 0 16,4-4-151-16,9-4-29 0,12-7-7 15,0 0-679-15,0 0-136 0</inkml:trace>
  <inkml:trace contextRef="#ctx0" brushRef="#br0" timeOffset="57731.9546">18584 3124 2764 0,'-8'-4'246'0,"-5"4"-197"16,-7-4-39-16,-1 1-10 0,1 3 142 0,3-4 26 15,1 0 6-15,-5 4 1 0,-4 4-110 0,1 0-21 16,-5 3-5-16,4 8-1 0,-4 3-29 0,4 8-9 16,1 3 0-16,7 8 0 0,1 3 0 0,8 4 0 0,3 0 0 15,5 3-9-15,5-6 9 0,7-1-13 0,0-4 5 0,9-3 8 32,4-3-28-32,-1-8 1 0,-3-4 1 0,0-3 0 0,11-8 2 0,-3-3 0 0,-4-4 0 0,0-4 0 15,4 0 16-15,-1-7 8 0,-7-7-8 0,0-4 8 16,-1 0 0-16,-3-7 0 0,-5-8 0 0,0-3 0 15,-3-8 0-15,-1 8 0 0,-4 0 0 0,-4 3 0 16,0 8 0-16,0 7 0 0,0 4 0 0,-4 7-12 16,4 11 12-16,0 0 0 0,0 0 0 0,-4 14 8 15,0 8 0-15,0 4 0 0,-1 7 0 0,5 3 0 16,5 1 12-16,-1 0 4 0,0-4 0 0,4 0 0 0,-4-1-13 16,4-6-3-16,1 0 0 0,-1-8 0 0,4 0-8 15,1-3 0-15,3-4-10 0,-4-7 10 16,5-4-176-16,4-4-28 0,3-3-7 0</inkml:trace>
  <inkml:trace contextRef="#ctx0" brushRef="#br0" timeOffset="57919.4148">19091 3343 1612 0,'0'0'72'0,"0"0"14"0,-8 4-69 0,8-4-17 16,0 0 0-16,-5 11 0 0,1-4 428 0,4 8 81 15,-4-4 17-15,4 4 3 0,0-1-407 0,0 5-82 16,0 6-16-16,4-3-3 0,0 4-21 0,-4-1 0 16,5 1 0-16,-1-4-8 15,4 0-97-15,0-4-19 0,-4 1-4 0,4-5-1334 0</inkml:trace>
  <inkml:trace contextRef="#ctx0" brushRef="#br0" timeOffset="58075.623">18901 2889 3171 0,'0'0'140'0,"-4"8"30"16,4-8-136-16,0 0-34 0,0 0 0 0,0 0 0 15,0 11 61-15,0-4 6 0,8 4 1 0,5-4 0 16,3 1-54-16,5-1-14 0,8 4 0 0,4-4 0 16,4 4-116-16,8-3-28 0,4 3-5 0</inkml:trace>
  <inkml:trace contextRef="#ctx0" brushRef="#br0" timeOffset="58372.4438">19383 3219 3290 0,'0'0'146'0,"0"7"30"0,-4 1-141 16,0-1-35-16,0 0 0 0,4 1 0 0,-4 3 65 0,4 0 7 16,4 7 0-16,0 0 1 0,0 4-54 0,4 4-11 15,-3-1-8-15,3 5 9 0,0 3-9 0,0-11 0 16,5 0 0-16,-5 3 0 0,4 1 0 0,-4-4-9 15,1-4 9-15,-1-3-13 16,0-4-11-16,-4-4-3 0,5 0 0 0,-9-7 0 16,0 0-2-16,0 0-1 0,4-7 0 0,0-4 0 0,-4-7 20 0,-4-4 10 15,4 0-10-15,0-11 10 0,0-4 0 0,4 1 0 16,-4-8 0-16,4 0 0 0,4 7 0 0,0-7 0 16,1 8 0-16,3 3 0 0,-4 3 0 0,5 8 0 0,-1 4 0 15,4 7 0-15,-3 4-16 0,-1 3 0 0,0 4 0 16,5 4 0-1,4-1-166-15,3 5-34 0,9-1-6 0</inkml:trace>
  <inkml:trace contextRef="#ctx0" brushRef="#br0" timeOffset="58679.2972">20224 2963 3052 0,'0'0'272'0,"0"0"-218"16,0 0-43-16,0 0-11 0,-13 3 112 15,13-3 21-15,0 0 4 0,0 0 1 0,0 0-86 0,-12 8-16 16,0-1-4-16,-1 4-1 0,-3 0-23 0,-1 4-8 31,1-1 0-31,-5 4 0 0,9 1 0 0,-5-1 0 16,5 0 0-16,0 1 0 0,4-5 0 0,-1 8-8 16,5-3 8-16,0-5-13 0,0 5 13 0,4-1 0 0,4 0 0 0,4 1-9 15,-4-1 9-15,5 0 0 0,3 0 0 16,0 1-8-16,1 3 8 0,-1-4 0 0,0 4 0 0,9-4 0 15,0-3 0-15,-5 3 0 0,1-3 0 0,-1 3 0 16,9 1 0-16,-9-1 0 0,-12 0 0 0,5-3 0 16,-9-1 0-16,4 1 0 0,8-8 0 0,-8 8 0 0,-12-4 0 0,0 0 0 15,-5 4 0-15,-7-4 8 16,-9 0-55-16,-4 3-10 0,-8 1-3 0,8-8-1496 16</inkml:trace>
  <inkml:trace contextRef="#ctx0" brushRef="#br0" timeOffset="59507.2314">21641 3025 57 0,'0'0'0'0,"0"0"0"0,0 0 0 0,0 0 0 0,0 0 0 0,0 0 0 15,0 0 190-15,0 0 33 0,0 0 6 0,8 7 2 16,-8-7 2-16,13 0 1 0,-13 0 0 0,0 0 0 16,0 0-24-16,0 0-5 0,12-3-1 0,-12 3 0 15,0 0-40-15,0 0-8 0,0 0-1 0,-4-4-1 16,-8 4-70-16,-5 0-13 0,-3 4-3 0,-1 10-1 16,-4-7-29-16,-4 8-6 0,1 3 0 0,-5 1-1 15,4-1-15-15,0 0-2 0,4 4-1 0,5-11 0 16,-1 4-4-16,9 0-1 0,-1-4 0 0,9 0 0 15,0-4-8-15,4 4 0 0,8 0 0 0,5 4 0 16,3-8 0-16,9 0 0 0,8 8 0 0,4-8 0 0,-4 4 0 16,8-4 0-16,4 4-11 0,1 0 11 0,-1 0-12 15,-4 0 2-15,-4-3 1 0,0 3 0 0,-8 3-1 0,-8-3 0 16,-5-3 0-16,-3-1 0 0,-5 4 10 0,-8-4 0 16,0 4 0-16,-8 0 0 0,-5 4 0 0,-11-4 12 15,-5 7-2-15,-8-7-1 0,-5 0 0 0,-3 0 0 16,0 4 0-16,4-1 0 0,-1-6-9 0,9-1 0 15,9-3 0-15,3-1 0 16,5-3-160-16,7-3-25 0,5-8-5 0</inkml:trace>
  <inkml:trace contextRef="#ctx0" brushRef="#br0" timeOffset="59694.6897">22259 2864 2822 0,'0'0'251'0,"-16"11"-201"0,-9-8-40 0,8 1-10 16,17-4 158-16,0 0 30 0,0 0 5 0,0 0 2 16,0 0-123-16,0 0-25 0,0 0-5 0,9 7-1 15,11 1-33-15,5-8-8 0,8 0 0 0,4 0 0 16,8-4-36 0,1 0-5-16,-1-3-2 0,9 0 0 0,-1-4-153 0,-3-4-32 15,-5 0-5-15</inkml:trace>
  <inkml:trace contextRef="#ctx0" brushRef="#br0" timeOffset="59897.7598">22556 2626 460 0,'0'0'41'0,"0"0"-33"16,0 0-8-16,0 0 0 15,0 0 655-15,-8 11 129 0,-1-8 25 0,1 12 6 16,-4-4-599-16,-1 11-120 0,-7 11-24 0,-5 11-5 0,0 7-48 0,-8 11-10 16,0 1-1-16,-4 6-8 0,4-3 0 0,9-4 0 15,3 1 0-15,9 3 0 16,8-4-57-16,12-4-15 0,8 5-4 0,13-8 0 15,0-4-152-15,8-7-32 0,4-8-5 0</inkml:trace>
  <inkml:trace contextRef="#ctx0" brushRef="#br0" timeOffset="60053.9846">23145 3673 3520 0,'0'0'78'0,"-12"4"16"0,12-4 3 0,0 0 1 0,0 0-78 0,0 0-20 0,0 0 0 0,0 0 0 16,0 0 0-16,0 0 0 0,0 0 0 0,12 0 0 31,4 3-62-31,9-3-13 0,4 0-2 0,8 0-919 0,8-3-183 0</inkml:trace>
  <inkml:trace contextRef="#ctx0" brushRef="#br0" timeOffset="60210.189">23730 3710 3236 0,'0'0'144'0,"0"0"28"0,0 0-137 0,0 0-35 15,0 0 0-15,0 0 0 0,0 0 70 0,0 0 7 16,0 0 2-16,8 0 0 0,0 3-65 0,9 1-14 16,-1 0 0-16,5-1 0 15,0 5-126-15,7-5-23 0,5 1-5 0,0 0-1253 16</inkml:trace>
  <inkml:trace contextRef="#ctx0" brushRef="#br0" timeOffset="60366.3968">24327 3823 2854 0,'0'0'127'0,"0"0"25"0,0 0-121 0,0 0-31 16,0 0 0-16,0 0 0 0,0 0 84 0,0 0 12 0,0 0 1 0,0 0 1 15,13 4-72-15,-5-4-14 16,8 0-4-16,1 3 0 15,4-3-97-15,3 0-20 0,5 0-4 0,4-3-778 0,8 3-155 16</inkml:trace>
  <inkml:trace contextRef="#ctx0" brushRef="#br0" timeOffset="60475.7457">24871 3827 921 0,'-24'7'82'0,"24"-7"-66"0,0 0-16 0,0 0 0 16,0 0 444-16,0 7 84 0,4 1 18 0,0-1 3 16,0 0-353-16,-4-7-72 0,0 0-13 0,12 8-3 15,1-5-79-15,-5 1-15 0,-8-4-3 0,8 4-1 16,0-1-158-16,5-10-31 0,7 0-6 15</inkml:trace>
  <inkml:trace contextRef="#ctx0" brushRef="#br0" timeOffset="61272.4373">24966 3332 2268 0,'12'4'100'0,"-8"-4"21"0,1 4-97 0,-5-4-24 0,0 0 0 0,4 3 0 16,0 1 141-16,-4-4 23 0,0 0 5 0,0 0 1 15,0 0-34-15,0 0-6 0,-13-11-2 0,-7 0 0 16,-9 0-64-16,-4-7-12 0,0 0-4 0,-12-1 0 16,-13-3-35-16,-4-3-13 0,1-1 9 0,-10 0-9 15,1-7 0-15,-8 0 0 0,-4 0 0 0,-17-3 0 16,4-1 0-16,4 1 0 0,-3-5 0 0,-9 1 0 15,-4 0 0-15,4 3 18 0,8 1-2 0,-4-1 0 16,17 4-64 0,-1 7-12-16,5 4-4 0,4 0 0 0,12 4 52 0,4 7 12 0,1 0 0 15,11 4 0-15,13 7 0 0,13 3 0 0,-1 1 0 0,9 3 0 16,-1 8 0-16,5 3 0 0,0 8 12 0,4 3-12 0,8 8 0 16,-4 7 0-16,0-4 0 0,4 11-12 0,4 4 26 15,-4 0 6-15,0 4 0 0,-4 3 1 0,0 4-33 0,0 0-8 16,5 4 0-16,-5 6-1 0,-13-6 37 0,5 0 7 15,-4-1 1-15,-1-3 1 0,1-4-25 0,-5 4 0 16,5-4 0-16,0 4 0 0,-1-7 0 0,9-4 0 16,0-4 0-16,8-3 0 0,4-4-11 0,9-8 11 15,8-6-8-15,-1-1 8 0,5-4-13 0,8-3 2 16,9-3 1-16,11-5 0 0,5 1-2 0,4-8 0 16,8-3 0-16,13 0 0 0,3-1 12 0,5-3 0 15,-4 4 0-15,4 0-8 0,-13-1 8 0,13 1 8 16,-1 3-8-16,14 1 11 0,-14 3-3 0,-7 0-8 15,-1 0 12-15,1 0-4 0,-13 0 0 0,0 0 0 16,4 0 0-16,-3 0 0 16,-14 0-8-16,-7-4 0 0,-5 0 0 0,-3 0 0 15,-13-3 0-15,-9-4 0 0,-7 0 12 0,-1 0-4 0,-7-7 32 16,-5 0 5-16,-4-4 2 0,0-4 0 0,0-7-18 0,-8-4-3 0,-5-7-1 16,-7-11 0-1,3-11-41-15,5-7-9 0,-5-7-2 0,1-12 0 0,-5-3 41 0,5-11 8 0,12-8 2 16,-5-14 0-16,-7 7-39 0,8 0-7 0,-1-3-2 0,1-4 0 15,-4 14-83 1,-9 8-17-16,-4 14-3 0,1 15-1 0,7 15 52 16,-3 15 9-16,-5 10 3 0,4 15 0 0,5 0-132 0,3 22-27 15,1-4-5-15</inkml:trace>
  <inkml:trace contextRef="#ctx0" brushRef="#br0" timeOffset="61898.4311">24385 2688 1555 0,'0'0'68'0,"0"0"16"0,0 0-68 0,4-7-16 16,0-1 0-16,-4 8 0 0,0-7 342 0,0-4 65 16,-4 0 13-16,0 4 2 0,4-8-279 0,-4 4-56 15,0 0-11-15,0-7-3 16,-5 3-58-16,5-7-15 0,-4 0 0 0,-4-7 0 0,-1 0 8 0,-7-12 0 15,-1 1-8-15,-8-4 12 0,-4 0-12 0,-8-3-8 0,-4-5 8 16,-9 1-13-16,-7 3 13 0,-5-3 0 0,0 4 0 16,-17-1 0-16,-3 0 0 0,-9 4 0 0,-12-7 0 15,-17 0 0-15,5 3 0 0,-13 1 0 0,-12 3 0 0,-38-4 0 16,5 4 0-16,0 4 0 0,0 0 0 0,33 10 0 16,-17 1-19-16,-16-4-1 0,-17-3 0 0,-8 3 0 15,-16 0-19 1,-9 0-4-16,-7 3-1 0,-137-21 0 0,29 22 34 0,16 0 10 0,17 14 0 0,0 4 0 15,4 4-12-15,-4 7 12 0,5 7-12 0,-1 11 12 16,0 1 0-16,4 6 20 0,4 4-2 0,1 8-1 16,11-11 3-16,92-4 1 0,-13 0 0 0,-4 7 0 0,-5-3-9 15,1 10-3-15,4-10 0 0,-8 3 0 0,-5 8-9 16,-111 7 8-16,38 0-8 0,36-8 8 0,21 12 0 0,9-12 0 16,3 8 0-16,4-3 0 0,22 3 5 0,7 0 1 15,17-1 0-15,-13 9 0 0,25-12-14 0,5 4 0 16,-1-7 0-16,-8 7 0 0,25-4 19 0,8-4 4 15,8-3 1-15,5 4 0 0,20-8-7 0,12 1-1 16,4-1 0-16,9-4 0 0,8-3 4 0,4 4 1 16,4-11 0-16,9 7 0 0,16 0-2 0,4 0-1 15,0-4 0-15,0 0 0 0,8 1-8 0,0-5-2 16,1 5 0-16,3-1 0 0,1 0-8 0,3-3 0 16,1 3 0-16,3-3 0 0,5 3 0 0,-4-11 0 15,3 8 0-15,5-4 0 0,0 0 0 0,0-4-11 16,4 1 11-16,0 3-8 0,0-11 8 0,0 0-10 15,0 0 10-15,0 0-10 0,0 11 10 0,0-11-13 16,0 0 5-16,0 0 8 16,0 0-54-16,0 0-3 0,-4-8-1 0,4 5 0 15,0 3-129-15,-4-11-25 0,0-4-6 0,4 0-1 0</inkml:trace>
  <inkml:trace contextRef="#ctx0" brushRef="#br0" timeOffset="62148.3813">10031 2051 1324 0,'0'0'118'0,"-9"7"-94"0,5 1-24 0,-8-8 0 16,4 0 401-16,-1 3 76 0,-3 5 15 0,0-1 4 0,-1-4-346 0,1 12-69 15,-4 7-13-15,-1 11-4 0,1 11-51 0,-1 22-13 16,-3 0 0-16,-1 14 0 0,4 8 0 0,5-7 0 16,4-1 0-16,4 5 0 0,12-20 0 15,4-2 0-15,9-8 0 0,8-8 0 0,4-10 0 0,8-8 0 16,12-7 0-16,5-4 0 0,4-7 0 0,4-3 0 15,4-5 0-15,4-3 0 0,0-3 0 0,5-5 0 16,3-3 0-16,13-7-987 16,-1 3-200-16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0:35:56.8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16301 6232 1720 0,'0'0'38'0,"0"0"8"0,0-7 2 0,0 0 0 0,0-1-39 0,0 8-9 15,0 0 0-15,0 0 0 0,0 0 106 0,5-7 19 16,-1 3 4-16,0 1 1 0,0-1-53 0,-4 4-10 16,0 0-3-16,0 0 0 0,0 0 52 0,0 0 9 15,0 0 3-15,0 0 0 0,0 0-103 0,0 0-25 16,0 0 0-16,0 0 0 0,0 0 49 0,-8 7 5 16,-1 4 1-16,-3 0 0 0,-4 0-34 0,-1 8-6 15,-3 6-2-15,-1 8 0 0,4 0-13 0,-3 4 0 16,3 10 0-16,1-10-10 0,-1 0 10 0,5-1 0 15,0 1 0-15,8 0 0 0,4-1 0 0,4-3 0 0,4 0 0 16,4 4 0-16,9-8 0 0,0-3 0 0,7-4 0 16,-3-8 0-16,0-6 0 0,4-1 0 15,4-3 0-15,4-4 0 0,0-8 0 0,0 1 0 0,0-8 0 0,16-10 0 16,-7-1 0-16,-5-7-13 0,-8 0 5 0,4-11 8 31,-12-3-47-31,-5-1-1 0,-3 0-1 0,-5 1 0 16,-4 3-20-16,-8 0-4 0,-8 7-1 0,-4 4 0 15,-9 4 38-15,-3 11 8 0,-5 7 2 0,-4 0 0 16,-4 0 43-16,0 7 9 0,-5 0 2 0,5 8 0 0,4-4-28 16,0 7 0-16,0 4 0 0,5 0 0 0,3-3 0 0,8 6 0 15,5 1 0-15,12-4-1172 16</inkml:trace>
  <inkml:trace contextRef="#ctx0" brushRef="#br0" timeOffset="249.9434">16944 6273 3081 0,'-20'3'68'0,"11"1"13"0,1-4 3 0,8 0 4 0,0 0-71 0,0 0-17 0,-4 11 0 0,4-4 0 15,0 8 60-15,0 3 9 0,4 4 2 0,0 11 0 16,-4 7-41-16,4 4-8 0,5 4-2 0,-1 7 0 15,0 0-20-15,0-4 0 0,1-3 0 0,3 3 0 16,0-7-64-16,5 4-13 16,-1-5-3-16,1-6-1 0,-5 0-183 15,0-19-37-15,1 22-7 0,-5-21-2 0</inkml:trace>
  <inkml:trace contextRef="#ctx0" brushRef="#br0" timeOffset="531.1274">16957 5972 3078 0,'0'0'68'0,"0"0"13"0,-5 11 3 0,5-11 3 0,0 0-70 0,-4 8-17 16,4 3 0-16,4 0 0 0,-4 0 76 0,5 3 11 15,-1-3 2-15,8 0 1 0,0 4-71 0,5-8-19 16,3 8 0-16,5 0 0 0,0 3 16 0,4 0-4 0,4 4 0 0,8 0 0 0,4 0-12 0,1 0 0 16,-9 4 0-16,4-1 0 0,-4-3-13 0,-4 4 4 15,-13-4 1-15,-7 4 0 0,-5-8 8 0,-8 4 0 16,-8 0 0-16,-13-4 0 0,-8 4 0 0,-12 0-8 15,0-4 8-15,-4 8 0 0,-9-4 0 0,5 4 0 16,-5-8 0-16,9 0 0 0,8-3-8 0,8-1 8 0,0-3-8 16,4-3 8-1,13-5-83-15,0 5-11 0,12-8-2 0,0 0-1 16,0 0-130-16,4-8-25 0,12 1-6 0,-3-4-1 0</inkml:trace>
  <inkml:trace contextRef="#ctx0" brushRef="#br0" timeOffset="718.5789">17467 6240 1555 0,'-28'-4'68'0,"15"4"16"0,1 4-68 0,0-4-16 15,-1 3 0-15,9 1 0 16,4-4 428-16,0 0 83 0,0 0 16 0,0 0 3 0,8 0-391 16,5 4-79-16,-1-4-15 0,13 0-3 0,-1 0-30 15,9 0-12-15,4 0 11 0,5 0-11 0,-5-4 8 0,0 4-8 16,0-4 0-16,4 1 0 15,0-1-150-15,-8 4-36 0,0-4-7 0,-8 4-1230 16</inkml:trace>
  <inkml:trace contextRef="#ctx0" brushRef="#br0" timeOffset="859.1699">17673 6353 3524 0,'0'0'78'0,"0"0"16"0,0 0 3 0,0 0 1 0,5 8-78 0,-5-1-20 15,0 0 0-15,0 8 0 0,0 0 29 0,0 3 3 16,0 4 0-16,-5 7 0 0,1 4-32 0,0 4 0 15,0 7 0-15,0 0 0 0,0-4 16 0,0 4-2 16,4-4-1-16,4 0 0 16,0 4-107-16,4-7-22 0,5-1-4 0</inkml:trace>
  <inkml:trace contextRef="#ctx0" brushRef="#br0" timeOffset="1280.9473">18411 5852 1382 0,'0'0'61'0,"0"0"13"0,0 0-59 0,4 0-15 16,-4 7 0-16,-8-3 0 0,0-1 397 0,-5 1 77 15,1 0 15-15,-9 3 3 0,5 0-312 0,-5 4-64 16,1 0-12-16,-1 4-2 0,0 7-82 0,1 7-20 15,-5 11 0-15,0 8 0 0,5 3 31 0,-5 8 1 16,0 7 1-16,5 7 0 0,-1 0-33 0,9 0 0 0,-1 1 0 16,9-1 0-16,4-15 0 0,9 1 0 15,3-8 0-15,4-3 0 16,1 0-21-16,3-12-11 0,1-3-3 0,-4-7 0 16,7-4-49-16,9-4-9 0,0-3-3 0,-4-8-1369 0</inkml:trace>
  <inkml:trace contextRef="#ctx0" brushRef="#br0" timeOffset="1999.5397">18423 6544 460 0,'0'0'41'0,"0"0"-33"0,0 0-8 0,0 0 0 15,0 0 466-15,0 0 91 0,0 0 19 0,0 0 3 16,0 0-344-16,0 0-69 0,0 0-14 0,0 0-2 16,0 0-72-16,0 0-14 0,4 7-4 0,1 4 0 31,-5-4-33-31,0 12-7 0,0 3-2 0,0 0 0 0,-5 7-18 0,5-4 0 0,0 5 8 0,-4 3-8 16,0-4 0-16,0-3 0 0,4 3 0 0,-4-7 0 15,4 0 0-15,-4-7 0 0,4-1 0 0,0-3 0 0,0-11-16 16,4 4 4-16,-4-4 0 0,0 0 0 15,0 0-17-15,8-8-3 0,0-2-1 16,1-5 0-16,-1-3 7 0,0-8 2 0,-4 0 0 0,5-7 0 0,3 0 2 16,-4-3 1-16,-4-8 0 0,9 4 0 0,-1 3 9 0,9 4 1 15,-1 0 1-15,-3 7 0 0,-1 1 10 0,9 6 11 16,4 5-3-16,-5 6 0 0,5 5 20 0,-8 3 4 16,4 7 1-16,-9 4 0 15,5 0 3-15,3 4 1 0,1-1 0 0,4 8 0 0,-4 4-2 0,-1-4-1 16,-7 4 0-16,8 10 0 0,-5-6-3 0,-7 2-1 15,-1-2 0-15,0-5 0 0,-4 1-22 0,1-4-8 16,-5 0 0-16,4-4 0 16,0-3-89-16,-4 0-24 0,5-8-5 0,-1 4-1328 15</inkml:trace>
  <inkml:trace contextRef="#ctx0" brushRef="#br0" timeOffset="2233.8475">19309 5932 1094 0,'0'0'48'0,"0"0"11"0,0 0-47 0,0 11-12 0,0 0 0 0,0-4 0 16,4 4 552-16,0 0 109 0,0 0 22 0,5 8 4 16,3-1-535-16,5 15-106 0,-1 4-22 0,1 7-4 15,3 3-20-15,-8-3 0 16,5 4 0-16,-1 7 0 0,1 3 0 0,-5 4 0 0,-3 8 0 0,-1 0 0 15,-8-5 0-15,0 20 0 0,-13 3 0 0,-3-4 0 0,-5-15 0 0,-8 1 0 16,-3-4 0-16,-6 3 0 16,-7-10-132-16,-4-4-20 0,-9-7-5 0</inkml:trace>
  <inkml:trace contextRef="#ctx0" brushRef="#br0" timeOffset="6684.2587">20014 6434 3142 0,'0'0'69'0,"-4"7"15"0,-5-3 2 0,5-4 2 0,-4 3-70 0,8-3-18 16,0 0 0-16,0 0 0 0,0 0 99 0,0 0 16 16,0 0 3-16,0 0 1 0,0 0-95 0,0 0-24 15,12 4 0-15,1-4 0 0,-1 0 0 0,9 0 0 16,3 0 0-16,9 0 0 0,0 0 0 0,4 0 0 16,9-4 0-16,3 1 0 15,-8-5-84-15,5 1-22 0,-1-4-4 0,0 0-882 16,-8-3-176-16</inkml:trace>
  <inkml:trace contextRef="#ctx0" brushRef="#br0" timeOffset="6856.0908">20063 6749 921 0,'-8'18'82'0,"8"-18"-66"0,-8 7-16 0,8-7 0 16,0 8 538-16,0-8 104 0,0 0 21 0,0 0 4 15,4 7-479-15,8 0-96 0,0-3-20 0,13 0-3 16,0-4-55-16,8 0-14 0,0-4 0 0,16 0 0 15,1 1 14-15,3-5 0 0,5 1 0 0,4-4 0 16,-5 0-197-16,1-4-39 0,62-21-8 16,-34 6-2-16</inkml:trace>
  <inkml:trace contextRef="#ctx0" brushRef="#br0" timeOffset="7215.3936">21233 5976 2811 0,'0'0'124'0,"0"0"27"0,0 0-121 0,0 0-30 0,0 0 0 0,0 0 0 16,0 0 112-16,0 0 16 0,0 0 3 0,4 7 1 15,-4 4-67-15,0 4-13 0,0 3-2 0,0 12-1 16,-8 3-21-16,4 11-4 0,-4 3 0 0,-5 15-1 16,5 4-13-16,-4 8-2 0,-1 6-8 0,5 1 12 15,0-8-12-15,4-4 0 0,4 1 0 0,-4-4 0 16,4-7-8-16,4-1-5 0,0-7-1 0,0-3 0 15,4-4-120 1,-4-7-24-16,5-8-5 0,-5-7-1237 0</inkml:trace>
  <inkml:trace contextRef="#ctx0" brushRef="#br0" timeOffset="11370.6556">21513 6664 1497 0,'0'0'133'0,"-8"8"-106"16,4-5-27-16,4-3 0 0,-8 4 312 0,8-4 58 15,0 0 11-15,0 0 3 0,0 0-223 0,0 0-44 16,8-4-9-16,0 1-1 0,5-1-17 0,3 4-3 16,5-4-1-16,8 1 0 0,4-1-69 0,-5 1-17 15,9-1 0-15,-4 4 0 0,4 0 0 0,-4 0 0 16,9 0 0-16,-1-4 0 0,4 1 0 0,0 3 0 15,-3 0 0-15,3 0 0 0,0-8 0 0,-3 5 0 16,-1-1 0-16,-8 0 0 16,0 1-84-16,-9 3-21 0,-3 3-4 0,-5-6-883 0,-3-1-177 15</inkml:trace>
  <inkml:trace contextRef="#ctx0" brushRef="#br0" timeOffset="11558.1082">21975 6178 2880 0,'0'0'128'0,"0"0"25"16,0 0-122-16,0 0-31 0,0 0 0 0,0 10 0 16,0-10 160-16,-4 11 25 0,4 4 6 0,-4 7 1 15,-5 7-136-15,5 8-26 0,-8 7-6 0,0 11 0 0,-1 11-13 16,1 0-3-16,-1 0 0 0,1 7 0 16,0-4-31-16,3-3-6 0,5 4-2 0,4-4 0 15,0-8-231-15,9-6-46 0,11 39-10 0,-3-43-2 16</inkml:trace>
  <inkml:trace contextRef="#ctx0" brushRef="#br0" timeOffset="13635.7516">12367 10308 172 0,'24'0'16'0,"-24"0"-16"0,0 0 0 0,0 0 0 16,0 0 237-16,5 7 45 0,-5-7 9 0,4 7 1 16,-4-7-76-16,4 8-16 0,4-1-4 0,-8-7 0 15,0 0-48-15,0 7-11 0,4 4-1 0,-4-11-1 16,0 0-28-16,0 8-6 0,0-8-1 0,0 0 0 15,13 7-35-15,-13-7-7 0,-9 11-2 0,9-11 0 16,0 0-13-16,0 0-3 0,-4 7-1 0,-8 4 0 16,4-7-11-16,-1 3-1 0,-3 1-1 0,0-5 0 15,-17 1 2-15,8-4 0 0,1 0 0 0,-9 0 0 16,-12 0-9-16,-1 0-2 0,1 0 0 0,0 0 0 16,0-4-6-16,-9 4-2 0,-7-3 0 0,-5-5 0 15,8 1-9-15,-12 0 8 0,-12-4-8 0,-4 0 8 0,3 3-8 16,-3 1 0-16,4 0 9 0,-17-1-9 0,0-3 0 15,-4 4 0-15,0-4 0 0,-12 4 0 0,8-1 0 16,-12-3 0-16,-5 1 0 0,-24 2 0 0,12 8 0 0,-12 0-12 16,-8-3 4-16,-21 3 0 0,24 3 8 0,-11-3-12 15,-5 0 12-15,-12 4-12 0,24-4 12 0,1 0 0 16,-5-4 0-16,-12 4 0 0,21 4 8 0,4-4 0 16,0 0 0-16,-13 0 0 0,21-4 5 0,0 1 2 15,4-1 0-15,-8 0 0 0,21-3 11 0,-1 3 2 16,9-3 1-16,-13 3 0 0,9-3-29 0,8 3-15 15,0 1 2-15,4-1 0 0,8 0 13 0,8 1 0 16,1-1 0-16,-1 0 0 0,9 4 0 0,4-3 0 16,8-1 0-16,4 0 0 0,5 1 0 0,11-5-9 15,9 5 9-15,0-1 0 0,12 4 0 0,5-4 0 0,3 1 0 16,9 3-8-16,-4-4 8 0,3 4 0 0,5-4 0 16,0 4-8-16,0 0 8 0,4 0 0 0,0 0 0 0,0 0-8 15,0 0 8-15,0 0 0 0,0 0 0 0,0 0-8 16,0 0 8-16,0 0 0 0,0 0 0 0,0 0 0 15,0 0 14-15,-8 4 8 0,4-4 2 0,0 7 0 16,-1-3-37-16,-3 0-7 0,4 3-2 0,0 0 0 16,-4-3 22-16,4 7 0 0,-5-4 0 0,5 4 0 15,-4 0 0-15,8 4 0 0,0 3 0 0,-8 0 0 16,4 4 0-16,0 0 0 0,4 8 0 0,0 6 0 16,0-3 0-16,4 8 0 0,0 3 0 0,4-1 0 15,-8 5 0-15,8 3 0 0,-8 1 0 0,4 6 0 0,-4-7 0 16,0 4 0-16,4 0 0 0,-4 4 0 0,0-4 0 15,0-4 0-15,-4 0 0 0,4 4 0 0,0 0 0 16,-4-4 0-16,0 4 0 0,0 0 0 0,4-7 0 16,0 3 0-16,0-3 0 0,-8 3 0 0,8-7 0 0,0-4 0 15,0-3 0-15,8-1 0 0,-8-3 0 0,4-3 0 16,0-5 0-16,9-3 0 0,-1-7 0 0,0-4 0 16,5 0 0-16,-1-4 0 0,9 4 16 0,-4-7 4 15,3 3 0-15,5-3 1 16,4-8-38-16,0 1-8 0,4-1-2 0,4 0 0 0,1-3 27 15,7 0 0-15,5-8 0 0,7 4 0 0,1-4-8 0,8 4 8 16,17-3-8-16,12 3 8 0,-1 3 0 0,14-3-8 16,3 0 8-16,21 4 0 0,-4 0 21 0,8-1 10 15,0-3 1-15,21 4 1 16,-9 0-54-16,1-4-11 0,-1 0-3 0,21 3 0 16,-8 1 5-16,4 0 1 0,4-4 0 0,21 0 0 0,-30 4 44 0,9-1 9 15,13 5 1-15,24-5 1 0,-29 1-26 0,5 0 0 0,-1 3 0 16,-37 0 0-16,5 4 0 0,7-3 0 15,1 3 0-15,4 0 0 0,0 0-18 0,0 3-6 0,-5 5 0 0,63-5-1 16,-50 5 25-16,-8-1 0 0,-13-3 0 0,0 3 0 16,-36 4 0-16,-13-4 0 0,-4 1 0 0,-5 3 0 15,-11-1 16-15,-13 1 9 0,-4 0 2 0,-8-3 0 16,-13 3-19-16,-8 0-8 0,-4-4 0 0,-8 0 8 16,-5 1-8-16,-3-5 8 0,-9 1-8 0,-8-4 8 15,0 0 18-15,0 0 3 0,0 0 1 0,0 0 0 0,0 0-18 16,0-4-4-16,0-3-8 0,-4 0 12 0,0-4 4 15,4 3 0-15,0-3 0 0,0 0 0 0,0 0-16 0,0-3 0 16,0-1 0-16,4-3 0 0,-4-4 0 0,4-7-8 16,0-4 8-16,-4 0 0 0,4-4 0 0,-4 4 8 15,4-3-8-15,-4-5 12 0,0 1-12 0,-4-8-13 16,4 1 2-16,-4-5 1 0,-4 1 10 0,0-7-12 16,-5-1 12-16,1-7-12 0,8 0 12 0,-9 0-13 15,-7 4 5-15,7-4 8 0,1 8 0 0,0 3 0 16,-1 3 0-16,-3 1 0 0,3 7 0 0,1 4 0 15,8 0 0-15,0 7 0 0,-4 3-11 0,4 8 11 16,12 4-8-16,-4 0 8 0,0 7-24 0,0 0 1 16,0 7 0-16,4-3 0 15,5 11-128-15,-1 3-25 0,-8 7-6 0,5 16-1184 0</inkml:trace>
  <inkml:trace contextRef="#ctx0" brushRef="#br0" timeOffset="25077.9621">22894 6346 172 0,'0'0'16'0,"0"0"-16"15,8-7 0-15,-4 3 0 0,-4 4 375 0,0-7 72 16,0 7 14-16,0 0 3 0,0 0-236 0,0-4-47 16,4-3-9-16,0-1-3 0,-4 8-66 0,0 0-14 15,-4-7-2-15,4 7-1 0,0 0-42 0,0 0-8 16,-8-7-1-16,4 3-1 0,4 4-6 0,0 0-2 15,-9-4 0-15,-3 1 0 0,-4 6 4 0,-1 1 1 16,1 3 0-16,-1 4 0 0,-8 8-3 0,1 3 0 16,-1 3 0-16,-4 8 0 0,4 4-12 0,-3 3-4 15,-1 11 0-15,0 1 0 0,8 3-4 0,1-8-8 16,-1 1 11-16,9-1-11 0,4-3 12 0,8-3-4 16,4-1 0-16,4 0-8 0,8-7 0 0,9 0 0 0,4-4 0 15,4-7-12-15,8 0 12 0,0-11-11 0,5-7 11 0,7-4-10 0,1 0 10 0,-5-11 0 31,1 0 0-31,-5-4-8 0,-8-7-5 0,0 0-1 16,-8-3 0-16,-4-8 0 16,-1-4-23-16,-7-7-5 0,-5-7-1 0,1-4 0 15,-5 0-38-15,-4-4-8 0,-4 5-2 0,-12-1 0 16,-1 7 7-16,-3 4 0 0,-5 4 1 0,-4 7 0 0,-12 7 64 0,-4 12 19 0,-4 3-8 0,-9 7 8 0,9 4 47 0,0 7 13 16,3-3 4-16,5 7 0 0,9-4-24 0,7 8-4 15,0-4 0-15,13 7-1 16,8-7-136-16,8 4-27 0,9 3-6 0</inkml:trace>
  <inkml:trace contextRef="#ctx0" brushRef="#br0" timeOffset="25390.374">23351 6361 57 0,'0'0'0'0,"0"0"0"0,0 0 0 0,0 0 0 15,0 0 0-15,0 0 0 0,0 0 432 0,0 0 82 16,0 0 16-16,0 0 3 0,0 0-277 0,8 14-56 16,-8 1-12-16,4 3-1 0,0 0-56 0,-4 12-11 15,0 6-3-15,-4 5 0 0,0 6-34 0,0 1-7 16,8 7-2-16,-4 0 0 0,-4 0-36 0,0-8-7 15,8 1-2-15,0-1 0 0,4-3-19 0,-3 0-10 16,-1-7 10-16,4-4-10 16,0-4-45-16,0-10-15 0,1-9-4 0,-5 1 0 15,8-7-161-15,-12-4-33 0,-4-7-6 0</inkml:trace>
  <inkml:trace contextRef="#ctx0" brushRef="#br0" timeOffset="25655.9401">23269 6210 2926 0,'0'0'130'0,"0"0"26"0,0 0-124 0,0 0-32 0,0 0 0 0,4 8 0 16,0-5 88-16,4 1 11 0,0 0 2 0,5 3 1 15,3-7-56-15,5 7-11 0,3-3-3 0,14 3 0 16,-1 1-32-16,4 3 0 0,0-4-12 0,0 4 3 16,0 7 9-16,-4-3 0 0,1 3 0 0,-1 1 0 15,-9 3 0-15,-11-8 0 0,-1 5 0 0,-7-1 0 16,-5 0 0-16,0 4 0 0,-4 4 0 0,0-1 0 15,-4 1 0-15,-9 11 8 0,-3-8-8 0,-9 4 11 0,-8-4-11 16,-8-3 0-16,-8-4 0 0,-1 0 0 0,9 0 0 16,0-8 0-16,0-3 8 0,8-3-8 15,4-1-92-15,8-3-21 0,5-8-4 0,7 0-1 16,5-3-140-16,4-4-28 0</inkml:trace>
  <inkml:trace contextRef="#ctx0" brushRef="#br0" timeOffset="25843.3916">23784 6390 1152 0,'0'0'102'0,"0"0"-82"16,0 0-20-16,0 0 0 0,0 0 480 0,0 0 91 16,0 0 18-16,8 4 4 0,0-4-424 0,4 0-85 15,5 0-16-15,-1 0-4 0,5 0-27 0,4 0-5 16,-1 0 0-16,5 0-1 15,0 0-48-15,4 0-10 0,4 0-1 0,-4-4-1 16,0 4-132-16,-8 0-27 0,-1-4-4 0</inkml:trace>
  <inkml:trace contextRef="#ctx0" brushRef="#br0" timeOffset="26015.2301">23990 6481 1670 0,'0'8'148'15,"0"-1"-118"-15,-9 0-30 0,5 4 0 16,4 0 393-16,-4 0 73 0,0 4 14 0,-4 11 4 15,-1-1-331-15,1 12-65 0,0 3-14 0,4-7-2 16,-4 4-60-16,4-1-12 0,-5 5 0 0,5-1 0 0,0 0 0 16,0 4 0-16,4-4 0 0,4 12 0 15,0-8-157-15,4-4-27 0,5 0-4 0,-5-18-2 0</inkml:trace>
  <inkml:trace contextRef="#ctx0" brushRef="#br0" timeOffset="27749.2018">24570 6291 172 0,'0'0'16'0,"0"0"-16"0,0 0 0 0,0 0 0 0,0 0 357 0,0 0 69 15,0 0 14-15,-8-4 2 0,4 4-182 0,4 0-36 16,0 0-7-16,-8-3-1 0,4 3-72 0,-9 0-13 16,13 0-3-16,-8 3-1 0,0-3-46 0,-4 4-9 15,-1 0-1-15,-3 7-1 0,-1 0-21 0,1 7-4 16,-5 8-1-16,-4 3 0 0,5 7-9 0,-5 5-3 16,-4 6 0-16,-4 8 0 0,9 0-24 0,-1 4-8 15,0-4 0-15,5 0 0 0,3-8 9 0,5 1-9 16,3-1 0-16,9 1 9 0,0-4-9 0,9-4 0 15,-5-7 0-15,8 0-11 0,5-4 11 0,7 1 0 16,-3-5 0-16,4-3-8 16,-1-7-75-16,1-4-14 0,4-4-3 0,0-7-883 15,-4-3-176-15</inkml:trace>
  <inkml:trace contextRef="#ctx0" brushRef="#br0" timeOffset="27999.1395">24435 6654 3056 0,'0'0'136'0,"0"0"27"15,0 0-131-15,0 0-32 0,0 0 0 0,0 0 0 16,0 0 85-16,0 0 11 0,0 0 1 0,8 7 1 16,0-7-54-16,0 3-12 0,0 1-1 0,9 0-1 0,-5-1-30 15,9 1 0-15,0-4 0 0,3 0 0 0,1 4 0 16,0-4 0-16,-1-4 0 0,9 4 0 15,-4 0-33-15,0-4-10 0,-17 4-1 0,5-3-1 16,3-1-94-16,1-3-18 0,-13 7-4 0,-8 0-1 16,0 0-94-16,0 0-20 0,0 0-3 0</inkml:trace>
  <inkml:trace contextRef="#ctx0" brushRef="#br0" timeOffset="28733.502">24706 6405 921 0,'0'0'40'0,"0"0"10"0,0 0-40 0,0 0-10 0,0 0 0 0,0 0 0 16,0 0 407-16,0 0 79 0,0 0 16 0,0 0 3 16,0 0-333-16,5 3-68 0,-10 5-12 0,1 2-4 15,-12 9-32-15,3 3-8 0,-3 7 0 0,-5 15-1 16,-3 7-19-16,-1 1-3 0,0 2-1 0,1 1 0 16,7 0 0-16,-4-3 0 0,9-1 0 0,0-4 0 15,-1 5-24-15,5-8 0 0,8 0 8 0,0-4-8 0,0-7 0 16,0 0 0-16,8-8 9 0,-4-3-9 0,5-3 0 0,3-5 0 15,0-3 0-15,1-3-8 16,-1-8-128-16,9-4-24 0,3-3-6 0,-7-1-1179 16</inkml:trace>
  <inkml:trace contextRef="#ctx0" brushRef="#br0" timeOffset="28920.8051">24661 7005 1209 0,'0'0'108'0,"0"0"-87"16,0 0-21-16,0 0 0 0,0 0 474 0,0 0 90 16,0 0 19-16,0 0 3 0,12 4-430 0,1-4-85 15,3 3-18-15,-3-6-3 0,-1-1-37 0,13 0-13 16,8 1 9-16,0-1-9 16,4 0-100-16,-4-3-26 0,0 0-5 0,-9-1-1 0</inkml:trace>
  <inkml:trace contextRef="#ctx0" brushRef="#br0" timeOffset="29108.2486">25057 6767 1209 0,'0'0'108'0,"0"11"-87"0,0-11-21 0,0 11 0 16,0-11 517-16,-4 11 99 0,-1 0 20 0,1 0 4 15,0 0-499-15,0 4-100 0,-4 3-20 0,8 0-4 0,-8 4 8 0,3 4 2 16,1-1 0-16,4 1 0 15,4 0-55-15,1 3-10 0,-5 0-2 0,0 1-1 16,8-1-264-16,-4-4-53 0,4 34-10 0,-4-30-3 16</inkml:trace>
  <inkml:trace contextRef="#ctx0" brushRef="#br0" timeOffset="29342.5734">25168 6309 2534 0,'-17'8'225'0,"17"-8"-180"16,0 0-36-16,5 11-9 0,-1-4 171 0,0 8 32 16,0 3 6-16,4 0 2 0,0 4-93 0,5 7-18 15,-5 1-4-15,4 6-1 0,1 5-77 0,-1 3-18 16,0 7 0-16,1 0 0 0,-9 4 13 0,4-4 2 16,0 4 0-16,1 0 0 15,-5 7-15-15,-8 1 0 0,-5 3-9 0,-11 7 9 0,-1-4-13 0,-8-3 3 0,1 0 1 16,-5 0 0-1,-5 0-156-15,-7 0-31 0,-17 0-7 0</inkml:trace>
  <inkml:trace contextRef="#ctx0" brushRef="#br0" timeOffset="42317.6938">14089 10960 2329 0,'0'0'103'0,"0"0"21"0,0 0-99 0,0 0-25 0,0 3 0 0,0-3 0 15,0 0 128-15,-4 8 20 0,0-1 4 0,4 0 0 16,0-7-43-16,0 8-9 0,0 3-1 0,0-4-1 16,4 4-67-16,-4-4-14 0,4 4-2 0,0 0-1 15,0-4-14-15,4 4 0 0,1 0 0 0,-5 0-10 16,4 0-126-16,4-3-26 15,1 3-5-15,-1 0-1117 0</inkml:trace>
  <inkml:trace contextRef="#ctx0" brushRef="#br0" timeOffset="42536.3958">15193 11117 2361 0,'-16'15'104'0,"16"-8"23"0,0-7-102 0,-9 7-25 15,9 4 0-15,0-11 0 0,0 0 174 0,0 0 30 16,5 8 5-16,-1-1 2 0,8-3-159 0,-8-1-32 16,-4-3-7-16,13 0-945 15,7 4-188-15</inkml:trace>
  <inkml:trace contextRef="#ctx0" brushRef="#br0" timeOffset="42708.2339">15630 11278 2764 0,'0'0'123'0,"0"0"25"0,0 0-119 0,-4 7-29 0,4-7 0 0,0 0 0 15,0 0 137-15,0 0 22 0,0 0 4 0,0 0 1 16,0 0-132-16,0 0-32 0,4-3 0 0,8-5 0 15,5 8-252-15,3-7-58 0</inkml:trace>
  <inkml:trace contextRef="#ctx0" brushRef="#br0" timeOffset="42864.4496">16120 11263 3124 0,'0'0'69'0,"0"0"15"0,0 0 2 0,0 0 1 0,0 0-70 15,0 0-17-15,0 0 0 0,8 8 0 0,1-5 0 0,-1-3 0 16,4 0 0-16,5 0-9 16,-5-3-147-16,5-1-28 0,3-3-7 0,-7 3-1 0</inkml:trace>
  <inkml:trace contextRef="#ctx0" brushRef="#br0" timeOffset="43020.6518">16705 11212 115 0,'0'15'10'0,"0"-15"-10"0,0 0 0 0,0 0 0 16,0 0 536-16,13 7 106 0,-5 1 21 0,4-5 4 16,5 1-505-16,3-4-101 0,-3 3-20 0,3-3-4 15,5-3-29-15,0-1-8 0,4-3 0 0,4-4-1176 16</inkml:trace>
  <inkml:trace contextRef="#ctx0" brushRef="#br0" timeOffset="43161.2447">17406 11187 2649 0,'0'0'58'0,"0"0"12"0,0 0 2 0,8 7 4 0,0-3-61 0,4-1-15 15,-3-3 0-15,3 4 0 16,0-4 54-16,1 0 8 0,3-4 2 0,1 4 0 16,3 0-136-16,1-3-26 0,8-5-6 0,-4 1-1071 15</inkml:trace>
  <inkml:trace contextRef="#ctx0" brushRef="#br0" timeOffset="43301.8328">17970 11135 633 0,'0'0'56'0,"0"0"-44"15,0 0-12-15,0 0 0 0,0 0 436 0,0 0 84 16,4 8 18-16,0-5 3 0,5 5-381 0,-1-1-77 16,4-3-15-16,5 7-4 0,-1-4-52 0,1 0-12 15,3 1 0-15,1-5 0 16,-1 5-234-16,5-5-44 0</inkml:trace>
  <inkml:trace contextRef="#ctx0" brushRef="#br0" timeOffset="43458.0481">18419 11190 230 0,'4'4'20'0,"-4"-4"-20"0,0 0 0 0,9 7 0 16,-5 4 587-16,4-7 113 0,-8-4 22 0,0 0 5 15,12 7-505-15,-3 1-101 0,-9-8-20 0,12 7-4 16,0-7-76-16,1 4-21 0,3-4 8 0,-4 0-956 15,-3 0-190-15</inkml:trace>
  <inkml:trace contextRef="#ctx0" brushRef="#br0" timeOffset="48368.4222">15041 11102 1036 0,'-17'0'92'0,"9"0"-73"15,0 0-19-15,-5 4 0 0,1-4 224 0,0 0 42 16,-1 4 8-16,1-4 2 0,0 0-89 0,3-4-18 16,1 0-3-16,8 1-1 0,-4-8-61 0,8 0-13 15,4-8-3-15,5-10 0 0,3-7-56 0,9-8-12 16,4-4-3-16,12-3 0 0,0-8-17 0,4 1 0 15,9-5 0-15,4-3 0 0,-1 4 0 0,1 4 8 16,4-1-8-16,4-3 0 0,0 3 28 0,4 8 0 0,8-4-1 16,13 4 0-16,-5 7-27 0,9 0 0 15,4 4-14-15,12-4 5 0,-4 7 9 0,-4 4 0 0,0 4 0 16,4 3 0-16,-20 11 0 0,-1 12 0 0,-3 3 0 16,-1 14 0-16,-20 5 0 0,0 14-8 0,-13 7 8 0,-3 15 0 15,-13 11 0-15,-9 11 12 0,-7 7 0 0,-9 7-1 16,0-10 25-16,-8 0 4 0,0-1 2 0,0 1 0 15,-4-15-16-15,8 0-3 0,0-4-1 0,0-7 0 16,5-8-120-16,-1-6-24 16,-4-8-5-16,8-4-785 0,-3-11-158 0</inkml:trace>
  <inkml:trace contextRef="#ctx0" brushRef="#br0" timeOffset="51070.9127">15803 11128 2649 0,'-17'4'58'0,"9"-4"12"0,0 3 2 0,-4-3 4 0,7 0-61 0,-3 0-15 15,0-3 0-15,8 3 0 0,-8-4 125 0,8 4 23 16,0-4 4-16,0-7 0 0,8 0-94 0,-4-3-19 16,13-5-4-16,-1-3-1 0,5-7-34 0,3-4 0 0,9 4 0 0,0-8 0 15,9-7 0-15,-5 4 0 0,4 0 0 0,0-4 0 16,-4 4 0-16,0 7 0 0,0 0 0 0,-4 3 0 15,0 5-8-15,4 3 8 16,0 0-13-16,0 3 5 0,1 9 8 0,-6-1 0 0,-3 7-9 16,4 4 9-16,-4 4 0 0,4-1 0 0,-4 5 0 15,0 10 0-15,4 0 0 0,-4 8 0 0,-9-1 11 16,5 12-11-16,-9 3 12 0,5 8-4 0,-9 3-8 0,1 4 12 16,-1-7-12-16,-4-1 9 0,-4 1-9 0,5-1 8 15,-1-6-56 1,0-5-12-16,4 1-3 0,1-11-888 0,3-1-177 0</inkml:trace>
  <inkml:trace contextRef="#ctx0" brushRef="#br0" timeOffset="51508.3053">17974 11058 345 0,'0'0'31'0,"-8"4"-31"0,-4-4 0 0,-1-4 0 15,1 4 569-15,4-7 108 0,-1-4 22 16,5 0 4-16,0 0-488 0,4-3-98 0,0-8-19 0,4 3-4 16,5-3-53-16,7-3-10 0,5-12-3 0,-1-3 0 15,9-4-28-15,0 4 0 0,8-4 0 0,4-4 0 16,5 0 0-16,-1 4 0 0,-8 0 0 0,8 4 0 16,1 4 0-16,-1 10 0 0,0 0 0 0,-4 4 0 15,-4 11-12-15,1 8 12 0,-10-1-12 0,1 8 12 16,-4 7-44-16,0 11-3 15,-9 7 0-15,5 11 0 0,-1 4 59 0,-7 11 12 0,3 7 3 0,-3 8 0 16,-1 3-43-16,-4-3-9 16,-4 3-2-16,5 0 0 0,-5-7 27 0,0 0 0 0,-4-4 0 0,0 1-927 15,0-5-180-15</inkml:trace>
  <inkml:trace contextRef="#ctx0" brushRef="#br0" timeOffset="54007.7196">20158 8543 2246 0,'0'0'100'0,"0"0"20"0,-8 4-96 0,8-4-24 16,-4-8 0-16,4 8 0 0,0 0 145 0,0 0 25 16,0 0 5-16,0 0 1 0,0 0-53 0,0 0-11 15,0 0-1-15,12 0-1 0,4 0-74 0,5 0-14 16,0 0-3-16,7 8-1 0,5-5 23 0,9 5 5 15,-1-1 1-15,8 0 0 0,-3 1-24 0,-1-1-5 16,4-3-1-16,1-1 0 0,-1 1-17 0,-4-1 0 16,1-3 0-16,-1-3 0 15,-8 3-72-15,0 0-19 0,-8-4-3 0,-4 4-907 16,-5-3-182-16</inkml:trace>
  <inkml:trace contextRef="#ctx0" brushRef="#br0" timeOffset="54195.1749">20628 8133 3110 0,'0'0'138'0,"0"0"28"0,0 0-133 0,0 0-33 0,4 7 0 0,0 4 0 15,-4 0 109-15,4 11 15 0,-4 0 4 0,-4 11 0 16,0 11-103-16,0 7-25 0,-5 4 0 0,1 11 0 16,0 0 0-16,0 4 0 0,-1-5 0 0,5 9 0 15,0-5-46-15,4-3-14 0,8 0-4 16,1-4-956-16,3-3-191 0</inkml:trace>
  <inkml:trace contextRef="#ctx0" brushRef="#br0" timeOffset="54695.0665">21497 8385 2703 0,'0'0'60'0,"0"0"12"0,0 0 2 0,-8 0 2 0,-1 0-61 0,-3-3-15 0,0-5 0 0,-1 5 0 15,1-1 93-15,-5-3 16 0,-3 3 3 0,3 1 1 16,1-1-39-16,-5 0-8 0,5 4-2 0,-1 4 0 16,-3 3-51-16,-1 4-13 0,1 0 0 0,-1 7 0 15,-4 8 54-15,9 7 8 0,-9 4 2 0,9 7 0 16,-1 0-52-16,9 3-12 0,0-3 0 0,8 4 0 16,4-1 0-16,4 1 0 0,4-4 0 0,5 0 0 15,8-4 0-15,-1-7 0 0,5-4 0 0,4-3 0 16,0-4 0-16,4-11 0 0,0-4 0 0,0-3 0 15,-4-8-16-15,0-7-7 0,0-3-1 0,-4-8 0 16,0-4 24-16,-4-11 0 0,-5-7 0 0,1-11 0 16,-5 1-30-16,-3-9-2 15,-5-10 0-15,0 3 0 0,-8 8-35 0,-4 7-7 16,-4 8-2-16,-9 3 0 0,1 14-8 0,-9 9-1 0,0 10-1 16,-8 7 0-16,5 4 38 0,-5 7 8 0,0 8 2 0,8-1 0 15,0 8-21-15,9 0-4 0,3 4-1 0,5 0 0 16,4-1-58-16,8-3-12 0,0-3-2 15,9 3-1-15</inkml:trace>
  <inkml:trace contextRef="#ctx0" brushRef="#br0" timeOffset="54929.3735">21831 8305 3070 0,'-13'7'136'0,"13"-7"28"0,0 0-131 0,0 0-33 0,0 11 0 0,-4-3 0 15,4-1 106-15,4 4 14 0,-4 0 4 0,4 3 0 16,1 5-66-16,-1 6-13 0,-4 5-2 0,4 3-1 16,0 7-34-16,-4 4-8 0,0 0 0 0,0 11 0 15,-4-4 0-15,4 0 0 0,-4 1 0 0,4 2 0 16,0-2-26 0,0-5-10-16,0-3-3 0,8 0 0 15,-4-7-93-15,0-8-18 0,0-7-4 0,4-4-799 0,1-10-160 0</inkml:trace>
  <inkml:trace contextRef="#ctx0" brushRef="#br0" timeOffset="55210.5587">21855 8005 2361 0,'0'0'210'0,"0"0"-168"0,0 0-34 0,0 0-8 0,0 0 180 0,0 0 33 16,0 0 7-16,0 0 2 0,0 0-110 15,4 7-23-15,5 4-4 0,-1-4-1 0,8 4-58 0,5-3-12 16,4 3-2-16,8 0-1 0,4 0-11 0,4 3 0 15,-4 4 0-15,4 1 0 0,5 3-12 0,-1 0 3 16,-8 3 0-16,0 5 0 0,-4-5-11 0,-8 5-3 16,-9-5 0-16,-3 5 0 0,-9-1-1 0,-8 4-1 15,-9 0 0-15,-11 3 0 0,-9 1 25 0,-9 0 0 16,-7-4 0-16,-5 3 8 0,1-7 0 0,-5 1 0 16,5-5 0-16,-5 1 0 0,13-8-8 0,3 1-12 15,1-5 4-15,12-3 0 16,9-7-29-16,3 3-6 0,5-3-1 0,12-4 0 15,0 0-167-15,4-11-33 0,4-4-8 0</inkml:trace>
  <inkml:trace contextRef="#ctx0" brushRef="#br0" timeOffset="55632.3394">22766 8052 2044 0,'0'0'91'0,"0"0"18"0,0 0-87 0,0 0-22 16,0 0 0-16,0 0 0 0,4-11 174 0,-4 11 30 16,0-7 7-16,0 7 1 0,0 0-79 0,-8-4-15 15,0 1-3-15,-5 3-1 0,1 3-47 0,-1 1-10 16,-3 0-1-16,-1 3-1 0,5 4-23 0,-8 0-4 15,-1 4 0-15,4 3-1 0,1 0-11 0,-1 4-1 16,-3 4-1-16,3 3 0 0,5-3-6 0,0 3-8 16,3-3 11-16,5 3-11 0,0-3 9 0,0-4-9 15,4-1 0-15,0 1 9 0,0-3-9 0,4-5 0 16,-4 5 0-16,4-8 0 0,0 0 0 0,5 0 0 16,-9-11 0-16,4 7 0 0,4 0 0 0,-8-7 0 15,0 0 0-15,0 0-11 0,0 0 11 0,0 0 0 16,0 0 0-16,0 0 0 0,0 0 0 0,0 8 0 15,0-8 0-15,-4 7 0 0,4 4 0 0,-8 4 0 16,4-4 0-16,-5 3 0 0,5 1-9 0,0-4 9 0,-4 0-10 16,4 3 10-1,0-3-74-15,-1 0-9 0,5 0-1 0,0-3-1 16,0-8-119-16,0 0-24 0,0 0-5 0</inkml:trace>
  <inkml:trace contextRef="#ctx0" brushRef="#br0" timeOffset="55944.7686">22230 7986 1526 0,'-20'-7'68'0,"20"7"13"0,0 0-65 15,0 0-16-15,-4-4 0 0,4 4 0 0,0 0 226 0,0 0 42 16,0 0 8-16,0 0 1 0,12-3-89 0,0-1-19 16,-12 4-3-16,17 0-1 0,3 0-73 0,5-4-14 15,-4 4-3-15,3 4-1 0,5 3-34 0,4-3-8 16,-4 3 0-16,4 1-1 0,4-5-22 0,4 5-9 16,5-1 8-16,-1-3-8 0,4 3 9 0,1 0-9 15,-5-3 10-15,5 3-10 16,-9-3-55-16,0 3-17 0,-8-7-3 0,-4 4-925 15,-5-8-186-15</inkml:trace>
  <inkml:trace contextRef="#ctx0" brushRef="#br0" timeOffset="56132.2156">22543 8173 1440 0,'0'0'64'0,"0"0"12"0,0 0-60 0,-8 7-16 0,8-7 0 0,-4 8 0 15,4-8 464-15,-4 11 91 0,4 3 17 0,-4 5 4 16,8-1-423-16,-8 8-85 0,0 3-16 0,-5 11-4 15,5 8-39-15,-4-1-6 0,-4 8-3 0,-1 0 0 16,1 0 0-16,4-4 0 0,-5 4 0 0,5 4 0 16,4-8-21-16,-4 0-4 0,8-3-1 0,-4 0 0 15,4-4-166 1,0-4-32-16,0-11-8 0</inkml:trace>
  <inkml:trace contextRef="#ctx0" brushRef="#br0" timeOffset="56553.994">23330 8034 2343 0,'0'0'104'0,"-12"-4"21"0,0 1-100 0,3-1-25 0,9 4 0 0,0 0 0 16,-12-4 143-16,4 1 23 0,8 3 5 0,-8 0 1 15,-9 0-68-15,5 3-14 0,-1 1-2 0,1 7-1 16,-9 0-35-16,1 7-6 0,-5 4-2 0,-4 11 0 15,-4 7-21-15,0 12-5 0,-8 6-1 0,0 8 0 16,4 4-2-16,0-1-1 0,4 5 0 0,4-1 0 16,0 0-14-16,4-11 9 0,9 4-9 0,4 0 8 15,7-4-8-15,1-7 0 0,0-7 0 0,4 3 0 0,4-11 0 16,0-3 0-16,5 0-9 0,3-12 9 16,0 1-98-16,9-8-13 0,0-7-2 15,3-7-868-15,9-8-174 0</inkml:trace>
  <inkml:trace contextRef="#ctx0" brushRef="#br0" timeOffset="56960.2358">23277 8796 921 0,'-4'0'82'0,"0"0"-66"16,4 0-16-16,0 0 0 0,0 0 468 0,0 0 89 15,0 0 19-15,0 0 3 0,0 0-439 0,0 0-87 16,4 7-17-16,8 0-4 15,-4 1-78-15,5-5-15 0,3 5-3 0,1-1-822 16,-1 0-164-16</inkml:trace>
  <inkml:trace contextRef="#ctx0" brushRef="#br0" timeOffset="57131.9792">23561 8799 1152 0,'0'0'51'0,"0"0"10"0,0 0-49 0,0 0-12 0,0 0 0 16,4 8 0-16,0-5 413 0,5 1 80 0,-9 3 16 16,4 1 3-16,8-8-402 0,-8 3-81 0,9 1-16 15,-1 3-3 1,4-3-202-16,5-4-41 0</inkml:trace>
  <inkml:trace contextRef="#ctx0" brushRef="#br0" timeOffset="57288.3735">23891 8854 576 0,'0'0'51'16,"0"0"-41"-16,0 0-10 0,0 0 0 15,0 0 495-15,0 0 97 0,0 0 19 0,0 0 4 16,8 7-459-16,-8-7-92 0,0 0-19 0,8 8-3 16,9-5-153-16,-1-3-30 0,1 0-7 0,3 0-1010 15</inkml:trace>
  <inkml:trace contextRef="#ctx0" brushRef="#br0" timeOffset="57444.5534">24245 8807 691 0,'-8'7'61'0,"4"-3"-49"0,0-4-12 0,-1 3 0 0,5-3 480 0,0 0 92 16,0 0 20-16,0 0 3 0,0 0-419 0,0 0-84 16,0 0-17-16,13 8-3 15,-5-5-94-15,4 1-18 0,5-1-4 0,-1 1-1 16,1 0-212-16,3-4-43 0</inkml:trace>
  <inkml:trace contextRef="#ctx0" brushRef="#br0" timeOffset="57647.4815">24698 8426 1152 0,'0'0'102'0,"0"0"-82"0,0 0-20 0,0 0 0 15,0 0 436-15,13 3 82 0,-13-3 17 0,12 11 3 16,0 0-359-16,5 8-72 0,7 3-15 0,-3 7-2 15,-13 0-37-15,13 8-7 0,-5 7-2 0,1 7 0 16,-5 0-15-16,-8 8-3 0,0 3-1 0,1 8 0 16,-5-1-15-16,-13 1-10 0,-11-4 12 0,-5 11-12 15,0-4 0-15,-8 0 0 0,-21 8 0 0,9-19 0 16,-5 0-190-16,-4 8-42 0</inkml:trace>
  <inkml:trace contextRef="#ctx0" brushRef="#br0" timeOffset="77470.358">23095 10066 1533 0,'0'0'68'0,"0"0"14"0,0 0-66 15,0 0-16-15,0 0 0 0,9 7 0 0,-9-7 145 0,0 0 26 16,0 0 5-16,0 0 0 0,0 0-22 0,0 0-5 0,0 0-1 0,0 0 0 16,0 0-38-16,0 0-8 0,0 0-2 0,0 0 0 15,0 0-40-15,8-3-8 0,-4-5-1 0,4-3-1 16,1 1-26-16,3-5-4 0,-4-7-2 0,5 0 0 15,3-11-18-15,0-4 0 0,1 1 0 0,-1-12 0 16,1 4 0-16,4-7 0 0,-5 0 0 0,1-1 0 16,-5 1-15-16,0 4-3 0,5 6-1 0,-5 5 0 15,-4 3 10-15,-4 7 9 0,-4 4-13 0,-4 4 5 0,0 3 8 16,0 8 8-16,-8 3-8 0,-1 4 11 0,1 4 3 16,-4 3 1-16,-9 8 0 0,0-1 0 0,0 1-15 0,-4 3 11 15,1 1-11-15,3-1 10 0,0-7-10 16,9 0-12-16,-1 0 2 0,5 0 1 15,4-7-119-15,8-4-24 0,0 0-5 0,0 0-1 16,12-8-124-16,4-3-25 0</inkml:trace>
  <inkml:trace contextRef="#ctx0" brushRef="#br0" timeOffset="77579.7103">23339 9294 1209 0,'-9'7'108'0,"9"0"-87"16,0 4-21-16,4 0 0 0,5 0 409 0,-5 0 78 15,4 7 15-15,4-7 3 0,1 4-314 0,3 3-63 16,5-3-13-16,12 0-3 0,0-1-77 0,8-3-16 15,-4-3-3-15,0-1-1 16,0 0-81-16,0-3-16 0,0-4-3 0</inkml:trace>
  <inkml:trace contextRef="#ctx0" brushRef="#br0" timeOffset="78641.9553">20875 10286 288 0,'0'0'25'0,"0"0"-25"0,0 0 0 0,0 0 0 15,4-4 349-15,-4 4 65 0,0 0 13 0,0 0 2 16,0 0-213-16,0 0-44 0,0 0-8 0,-8 0-1 16,-5 4-37-16,1-1-7 0,0 5-2 0,-1 3 0 15,-3-4-45-15,-1 8-10 0,1-1-2 0,-1 5 0 16,1-1-31-16,-1-3-6 0,1-1-2 0,-1 5 0 15,1-5-21-15,8 5 9 0,-5-5-9 0,9 1 0 16,-4-4 0-16,4 0 0 0,4 0 0 0,0-4 0 16,0 0 0-16,0-7 0 0,12 8-15 0,1-1 5 15,-1-3 10-15,0-1-10 0,5 1 10 0,-1 0-10 16,5-1 2-16,-5 1 0 0,5-4 0 0,-5 4 0 0,1-4-3 16,-1 0 0-16,-3 3 0 0,-1-3 0 0,-4 0 11 15,-8 0-10-15,0 0 10 0,0 0-10 0,0 0 10 16,0 0 8-16,-8 11-8 0,4 0 11 0,-8-3 5 15,3 3 2-15,-3 0 0 0,0-4 0 0,-5 4-10 0,5 0-8 16,-1-4 9-16,1 1-9 0,8-5 0 0,4-3 0 16,0 0 0-16,0 0 0 15,0 0-96-15,0 0-26 0,12-3-5 0,9-1-1 16,4-7-153-16,3 0-31 0</inkml:trace>
  <inkml:trace contextRef="#ctx0" brushRef="#br0" timeOffset="78938.7613">21101 10527 3340 0,'0'0'74'0,"0"0"15"0,0 0 3 0,0 0 1 0,-4 4-74 0,0 3-19 16,0 1 0-16,0-1 0 0,0 0 55 0,4 4 7 0,-4 0 2 0,4 4 0 15,0 0-52-15,0-1-12 0,4 1 0 0,4 0 0 16,0-1 0-16,0-3 0 0,1 4 0 16,3 0 0-1,5-8-151-15,-1 0-33 0,1-7-6 0,3 0-2 16,1-3 103-16,-1-5 20 0,-3-3 4 0,3-3 1 0,-7-1 0 15,-5 0 0-15,4-3 0 0,-3 0 0 0,-5-1 51 0,0 1 13 0,0 3 0 0,0 4 0 16,-4 4 100-16,0 0 22 0,0 7 5 0,0 0 1 16,0 0-52-16,0 0-9 0,0 0-3 0,0 0 0 15,0 0 0-15,4 11 0 0,-4-4 0 0,8 4 0 16,-3 0-51-16,-1 0-13 0,4-4 0 0,0 4 0 16,5-3 0-16,-1-5-12 0,4 5 3 0,-3-8 0 15,3 3-88-15,1 1-18 16,-1-4-3-16,5 0-790 0,-5-7-159 0</inkml:trace>
  <inkml:trace contextRef="#ctx0" brushRef="#br0" timeOffset="79313.6745">21629 9828 2188 0,'-13'0'195'0,"9"4"-156"15,-4 3-31-15,4-3-8 0,4 3 197 0,-4 8 39 16,0-1 7-16,4 8 1 0,4 8-124 0,-8 10-24 15,0 8-6-15,-5 6-1 0,5 5-48 0,0 3-9 16,0 8-3-16,0-4 0 0,4-8-20 0,0 1-9 16,0-4 8-16,0 0-8 15,4-8-40-15,4 1-12 0,0-11-4 0,1-1 0 16,-1-10-75-16,-4-4-15 0,-4-4-3 0,4-7-1 16,-4-11-68-16,0 0-14 0,0 0-2 0,-8-7-1 15,0-8-33-15,4-7-6 0,-9-7-2 0,5-4 0 16,8-4 188-16,0 1 38 0,-4-1 7 0,4 8 2 0,0 3 190 0,4 4 39 0,0 4 7 15,4 3 1-15,1 1 43 0,-1 3 8 0,0 3 1 0,0 1 1 16,9 7-89-16,-5 0-17 0,5 4-4 0,-1-1-1 16,1 5-60-16,-1 3-12 0,1-4-2 0,-1 8-1 15,-8-1-21-15,5-3-4 0,-5 4-1 0,-4-1 0 16,-4 1-8-16,0 0-1 0,0 3-1 0,-4 0 0 16,-4-7-17-16,-5 8-10 0,-3-5 12 0,-5 5-12 15,1-5-14-15,-1 1-10 0,0-8-1 16,1 4-1-16,3-3-124 0,5-5-25 0,0-3-5 15,12 0-680-15,0-7-136 0</inkml:trace>
  <inkml:trace contextRef="#ctx0" brushRef="#br0" timeOffset="79610.5028">22098 10557 1728 0,'0'0'153'0,"0"0"-122"16,-4-4-31-16,4 4 0 0,0 0 265 0,0 0 47 15,0 0 10-15,0 0 2 0,0 0-164 0,0 0-33 16,0 7-7-16,0 12 0 0,-4 3-56 0,4 11-10 0,0 11-2 16,0 3-1-16,-4 4-29 0,0 4-6 0,0 8 0 15,-4-5-1-15,8-3-15 0,-5-4 0 0,-3-3 0 0,4 0 0 16,4-8-16-16,0 4-7 0,0-11-1 0,-4-4 0 31,4 0-76-31,-4-7-15 0,0-7-3 0,4-8-1 16,0-7-51-16,-4-7-10 0,4-8-3 0,-4-14 0 0,-1-4-95 15,5-11-19-15</inkml:trace>
  <inkml:trace contextRef="#ctx0" brushRef="#br0" timeOffset="79844.8449">21995 10418 806 0,'-24'-8'72'0,"15"8"-58"0,-3 4-14 0,4-4 0 0,-4 4 410 15,7-4 79-15,5 0 16 0,0 0 3 16,0 0-285-16,-4 11-58 0,4-11-11 0,9 11-2 0,-1-4-103 0,4 4-20 15,0-4-4-15,9 4-1 0,4-3-24 0,4 3 0 16,-1-4 0-16,5 4 0 0,9-4-12 0,-1 4 12 16,0 0-12-16,-4 0 12 0,0 0-23 0,-8 4 3 15,-4-4 1-15,-5 3 0 16,-3 1-13-16,-13 3-2 0,-4 4-1 0,-4 0 0 0,-9 0 35 0,-7 4 0 16,-5-4 10-16,-4 3-2 0,-4-3 13 0,0-3 3 15,9-1 1-15,-5-3 0 0,0-8-17 0,4 4-8 16,1-7 0-16,3-1 8 0,4 5-24 0,5-5-6 15,12-3-1-15,0 0 0 16,0 0-99-16,8-14-20 0,5-5-4 0,-1-3-678 16,0-3-136-16</inkml:trace>
  <inkml:trace contextRef="#ctx0" brushRef="#br0" timeOffset="80360.3053">22449 10637 460 0,'0'0'20'0,"0"0"5"0,0 0-25 0,0 0 0 0,0 0 0 0,0 0 0 15,0 0 626-15,-4 4 120 0,-1-4 24 0,-3 4 5 16,0-1-563-16,4 1-113 0,0 3-23 0,0-3-4 15,-1 3-53-15,1 4-11 0,0 0-8 0,4 0 9 16,0 4-49 0,0 0-11-16,0 3-1 0,4-3-1 0,0-5-118 15,5 5-23-15,-5 0-5 0,4-8-1 0,4-7-126 0,-3-4-26 16,3 1-4-16,0-8-2 0,1 0 228 0,-5-4 46 0,-4-3 8 16,0 0 3-16,4-1 162 0,-3 1 33 0,-1 0 6 0,0-1 2 15,0 1 76-15,0 7 15 0,0-4 3 0,0 8 1 16,5 3-67-16,-1 1-14 0,-8 3-2 0,8 0-1 15,4-4-75-15,-3 4-15 0,3 4-3 0,0-1-1 0,5-3-35 16,-5 4-12-16,-4 0 0 0,1-1 9 0,3 1-19 16,0 0-4-16,-8-4-1 0,9 3 0 15,-5-6-41-15,0 3-9 0,-8 0-2 0,0 0 0 16,0 0 7-16,0 0 2 0,0 0 0 0,0 0 0 0,0 0 47 16,-4 11 11-16,-8 0 0 0,-1 0 0 0,-3 3 29 0,4 1 6 15,-5 3 1-15,5-3 0 0,-5 3 30 0,9-3 6 16,4 3 2-16,0-7 0 0,4 0-31 0,0 0-7 15,0 0 0-15,8-4-1 0,4-3-24 0,1 0-11 16,3-4 10-16,1-4-10 0,3-7 0 0,5 4-8 16,-4-4-1-16,-1-4 0 15,-7-3-25-15,7 0-5 0,-3-1-1 0,-5-3 0 16,0 0-22-16,-3 0-5 0,-1 4-1 0,-4 0 0 16,-4 3 24-16,-4 4 4 0,-4 0 0 0,4 4 1 0,4-4 47 0,-5 3 10 15,-7 8 2-15,4-3 0 0,8 3 47 0,0 0 9 0,-4-4 3 16,4 4 0-16,0 0-31 0,0 0-7 0,0 0-1 0,0 0 0 15,0 0-26-15,8 0-6 0,8 0 0 0,5-4-8 16,0 4 0-16,-5-3 0 0,5-1-15 0,-1 0 5 16,1 1-149-1,0-1-29-15,-5-3-7 0</inkml:trace>
  <inkml:trace contextRef="#ctx0" brushRef="#br0" timeOffset="80688.3448">23116 10150 2822 0,'-12'8'125'0,"12"-8"26"0,-4 7-121 0,-5 4-30 15,1 0 0-15,4 7 0 0,-4 4 117 0,4 4 18 16,0 3 3-16,-5 4 1 0,5 4-84 0,0-1-17 16,-4 5-3-16,8-1-1 0,0-3-24 0,0-1-10 15,0 1 8-15,0-4-8 16,8-4-49-16,-4 0-15 0,0 1-4 0,0-8 0 16,5 0-56-16,-1-8-11 0,-4-3-2 0,0-4-1 15,-4-7 62-15,0 0 12 0,8-7 2 0,-4-4 1 0,-8 4 49 0,4-8 12 16,0 1 0-16,-4-5 0 0,-4 5 37 0,4-5 11 15,4 1 1-15,0 7 1 0,0 4 16 0,0-4 3 16,0 3 1-16,0 8 0 0,8-3-3 0,0 3-1 16,-8 0 0-16,13 0 0 0,-1 3-32 0,5-3-6 15,-5 8-2-15,4-1 0 0,-3 0-12 0,3 4-2 16,-3 0-1-16,-1 0 0 0,-8 0-3 0,0 0 0 0,0 0 0 16,0 0 0-16,-8 0 0 0,-4 0-8 0,0 0 12 0,0 0-4 15,3 0-17-15,-7-4-4 0,0 1-1 0,-1-5 0 31,5-3-106-31,0 0-20 0,-4 0-5 0,3-7-747 0,5 0-148 0</inkml:trace>
  <inkml:trace contextRef="#ctx0" brushRef="#br0" timeOffset="80860.1796">23615 10117 1670 0,'-4'11'74'0,"4"-11"15"15,0 0-71-15,-5 8-18 0,-3 3 0 0,4 0 0 16,-4 3 365-16,-9 8 70 0,5 0 13 0,-5 11 4 0,-7 0-325 0,3 7-65 15,5 4-13-15,3 0-2 0,-3 0-32 0,3 0-7 16,-3-4 0-16,8 8-8 16,4-8-45-16,4 1-16 0,-4-5-3 0,8-3-1 15,4-3-199-15,4-5-39 0</inkml:trace>
  <inkml:trace contextRef="#ctx0" brushRef="#br0" timeOffset="81360.0867">23590 10637 2073 0,'-4'4'184'0,"0"-4"-147"16,0 4-29-16,4-1-8 0,-9-3 233 0,9 0 46 16,0 0 9-16,0 0 1 0,17 4-186 0,-5 0-38 15,1-1-7-15,3-3-2 0,5-3-36 0,-5-1-8 16,5-3-2-16,-1-1 0 0,1 1-25 0,4 0-5 16,-9-4 0-16,1 0-1 15,-1 0-134-15,-4-4-26 0,1 0-6 0,-5 1-1 16,-4 3-63-16,4-4-13 0,-8 4-2 0,0 0-1 15,0 4 158-15,-8 3 31 0,0 4 6 0,-4 0 2 0,-1 0 200 0,1 4 40 0,-5 3 8 0,5 1 2 16,-5 3 44-16,5-1 10 0,-4 5 2 0,-1 0 0 16,9-4-97-16,0 3-19 0,4 1-4 0,-1 3-1 15,1-3-75-15,4 0-14 0,0-1-3 0,9-3-1 16,-1 4-22-16,0 0 0 0,4-4 0 0,5 0-12 16,3-4-15-1,1-3-3-15,0-4-1 0,-1 0 0 0,13 0-15 16,-4-4-3-16,0 0-1 0,0-3 0 0,0 0 12 0,-5-4 2 15,-3 3 1-15,-5-3 0 0,-7 4 25 0,-1 3 10 0,4 1-8 0,-4 3 8 16,-8 0 20-16,0 0 10 0,0 0 2 0,0 0 0 0,0 0 0 16,5 3 1-16,3 8 0 0,-4-3 0 0,4 3-16 15,0-4-3-15,-3 0-1 0,3 1 0 0,4-1-5 0,-4 0-8 16,5-3 11-16,-1 0-11 0,0 3 0 0,1-3 0 16,3-1 0-16,1-3 0 0,-5 0-16 0,5 4-1 15,-5 0 0-15,0-1 0 0,5-3-4 0,-1 0-1 16,-3 0 0-16,-1 4 0 0,0-1 22 0,1 1 0 15,-5 0 0-15,-8-4 0 0,8 3 11 0,0 5 0 16,1-1 0-16,-1 0 0 0,-8-7-11 0,0 0-16 16,4 4 4-16,8 3-908 15,-12-7-183-15</inkml:trace>
  <inkml:trace contextRef="#ctx0" brushRef="#br0" timeOffset="81781.8406">20994 10923 3247 0,'-12'4'72'0,"-5"-1"14"0,5 1 3 0,-4 3 2 0,3-3-73 0,-3 3-18 16,-1 1 0-16,1 3 0 0,-1-4 64 0,1 0 10 16,-1 1 2-16,5 3 0 0,0-4-50 0,-1 4-10 15,1 3-1-15,4 1-1 0,-5 3-14 0,5 4 0 16,4 4 0-16,-4 3 0 15,4 8-25-15,-1 7-8 0,1 0-2 0,4 7 0 16,0 0 5-16,4-3 1 0,-4 0 0 0,5-1 0 0,-1-3 29 0,4-4 0 16,-4-7 0-16,0 4 0 0,4-8 0 0,-3-7 0 15,-1-4 0-15,0-3 0 0,0 0-13 0,-4-8 3 16,0-7 1-16,0 0 0 16,0 0-125-16,-4-11-25 0,-4-4-5 0,-5-3-1141 0</inkml:trace>
  <inkml:trace contextRef="#ctx0" brushRef="#br0" timeOffset="81938.0526">20187 11421 3153 0,'0'0'140'0,"0"0"28"0,-9 7-134 0,9-7-34 0,0 0 0 0,0 0 0 15,5 8 66-15,3-5 6 0,8 5 2 0,5-5 0 16,8-3-55-16,4 0-11 0,8-3-8 0,12-1 9 16,1-3-9-16,8-1 0 0,0 1-10 0,4 0 10 15,-1-1-112 1,-3 1-17-16,4-4-3 0,-4 4-802 0,-4 3-160 0</inkml:trace>
  <inkml:trace contextRef="#ctx0" brushRef="#br0" timeOffset="82609.7926">20970 11509 1612 0,'-9'7'144'15,"5"0"-116"-15,4-7-28 0,-12 8 0 16,4-5 339-16,-1 5 61 0,9-8 13 0,-8 3 3 0,8-3-253 0,-4 11-51 16,-4-3-9-16,4 3-3 15,4 0-72-15,4 0-16 0,-4 0-2 0,0 0-1 0,4 0 8 0,-4-4 2 16,4 4 0-16,4 0 0 15,0-4-173-15,5 1-34 0,-1-1-8 0,1-3 0 16,-1-1-68-16,4-3-12 0,-3-7-4 0,-1 0 0 16,-4-1 145-16,1-6 29 0,-5-1 6 0,-4 4 0 0,0-4 80 0,0 1 20 15,-9-1 0-15,5 4 0 0,0 0 201 0,0 0 44 16,-4 0 9-16,4 4 2 0,4 7-52 0,0 0-9 16,0 0-3-16,0 0 0 0,0 0-153 0,0 0-31 15,8-4-8-15,4 4 0 0,1-4 0 0,7 1 0 16,1 6 0-16,-1-3 0 15,5 0-50-15,0 0-11 0,0 0-3 0,-1-3 0 0,1-1 52 0,0 0 12 16,-5 1 0-16,1-5 0 16,-5 5-54-16,1-5-8 0,-5 8-2 0,-3 0 0 0,-9 0 52 0,0 0 12 0,0 0 0 0,0 0 0 15,-9 4 48-15,1 7 13 0,0 0 3 0,-5 4 0 16,-3-1-52-16,4 1-12 0,-5 0 0 0,5 3 0 16,-1 4 54-16,1-4 8 0,4 1 2 0,8-5 0 15,-4 1-20-15,4 0-4 0,4-4-1 0,4 0 0 16,0 0-39-16,5-4 0 0,7-4 0 0,1-3 0 15,-1 0-31-15,5-3-4 0,0-8-1 16,4 4 0-16,0-4-7 0,-5 0-1 0,-3-4-1 16,0 0 0-16,-1 1-14 0,-3 3-2 0,-5-4-1 0,-4 4 0 15,0 4 10-15,-3-1 3 0,-5 8 0 16,0 0 0-16,0 0 49 0,0 0 14 0,0 0 1 0,0 0 0 0,-9 0 46 16,9 0 10-16,0 0 1 0,0 0 1 0,-8 4-5 0,8-4-2 15,0 0 0-15,0 0 0 0,8 7-38 0,-4 1-8 16,5-5-2-16,3 1 0 0,5-4-18 0,-1 0 0 15,1 0 0-15,-1 4 0 0,5-1-21 0,-5 1 1 16,1 0 1-16,3-1 0 16,1-3-24-16,-5 4-5 0,5 0 0 0,-9-1-1 15,5 1 1-15,-1-4 0 0,-3 0 0 0,3 0 0 16,-8 0 16-16,0 0 4 0,5-7 1 0,-5 7 0 0,0-4 35 0,1 0 6 16,-9 4 2-16,4-3 0 0,4-1 46 0,-8 4 10 15,4-4 1-15,-4 4 1 0,8 0-20 0,1 0-4 16,3 4-1-16,0 0 0 0,1-1-37 0,-1-3-12 15,0 4 0-15,5 0 0 0,-1 3 0 0,1-3 0 16,7 3 0-16,-7-3 0 16,4-1-29-16,-5 1 0 0,5-4 0 0,3 0 0 15,1 4-130-15,0-4-25 0,-5-4-6 0</inkml:trace>
  <inkml:trace contextRef="#ctx0" brushRef="#br0" timeOffset="83453.3254">22519 11322 2419 0,'0'0'53'0,"0"0"11"0,0 0 3 0,0 0 1 0,0 0-55 0,0 0-13 0,0 0 0 0,0 0 0 16,0 0 105-16,0 0 19 0,4 11 3 0,0 0 1 15,-4 4-52-15,4 7-9 0,-4 7-3 0,4 4 0 0,0 7 0 16,-4 4 0-16,0 0 0 0,0 0 0 15,0 0-51-15,0-4-13 0,0 0 0 0,0-3 0 0,-4-8 0 0,4 1 0 16,0-5 0-16,0 1 0 0,-4-8 0 0,4-3 0 16,-4 0 0-16,4-8 0 0,0 4 0 0,0-11 0 15,0 0 0-15,0 0 0 16,0 0-48-16,0 0-13 0,-8-11-3 0,-1-4 0 16,5-3 0-16,0-4 0 0,4-4 0 0,4-3 0 0,-4-4 52 0,9 4 12 15,-1-4 0-15,0 7 0 0,4 1 0 0,1 3 0 16,-1 3 0-16,5 5 0 0,-1 3 0 0,5 0 0 15,-1 11 0-15,5 0 0 0,-4 11 48 0,3 0 13 16,1 3 3-16,0 1 0 0,-5 7-22 0,5-4-4 16,-8 4-1-16,-1 0 0 0,-4 0-18 0,1 0-4 15,-5 4-1-15,-4-4 0 0,-8 3 0 0,-4 1 0 0,0-4 0 16,-9 4 0-16,1-4-14 0,-9-4 0 0,4 0 0 16,-3-3 0-1,-5-1-49-15,-4-3-13 0,0-3-2 0,4 3-1 16,4-4-51-16,0-7-9 0,5 4-3 0,3-4 0 15,5 0-102-15,12 0-21 0,-4-11-4 0,8 0-376 0,8 0-75 0</inkml:trace>
  <inkml:trace contextRef="#ctx0" brushRef="#br0" timeOffset="83703.2657">22869 12007 403 0,'0'0'36'0,"0"0"-36"16,-4 0 0-16,4 0 0 0,0 0 530 0,0 0 99 16,0 0 20-16,0 0 4 0,0 0-442 0,0 0-89 15,12 7-18-15,5-3-3 0,-5-1-71 0,9 5-14 16,-1-5-4-16,5 1 0 0,0 0-12 0,3-1 0 15,-3 1 0-15,4-8-10 16,0 1-114-16,0-1-24 0,4-7-4 0</inkml:trace>
  <inkml:trace contextRef="#ctx0" brushRef="#br0" timeOffset="83921.9609">23071 11813 2361 0,'-21'3'104'0,"17"-3"23"0,-4 4-102 0,0 0-25 0,-5 3 0 0,1 0 0 15,-1 4 251-15,1 0 45 0,-4 4 8 0,-1 7 3 16,1 4-223-16,-1 3-44 0,1 7-8 0,-1 1-3 16,1 3-29-16,8-3 0 0,3 3 0 0,5 4 0 15,9-7-60-15,-1-1-9 0,8-3-2 16,1 0 0-16,-1-3 13 0,5-8 2 0,0-4 1 0,-1-3 0 16,1-4-24-16,-5-4-5 0,5-3 0 0,-5-4-1 15,5-4-37-15,-1-3-7 0,1-4-2 0,4-8-983 16</inkml:trace>
  <inkml:trace contextRef="#ctx0" brushRef="#br0" timeOffset="84093.8205">23264 12194 691 0,'-24'14'30'0,"11"-10"7"0,5 3-29 0,-4-3-8 16,8-1 0-16,4-3 0 0,-9 8 612 0,9-8 122 15,0 0 24-15,0 0 5 0,9 11-590 0,3-4-117 16,0 0-24-16,9 1-5 0,12-8-27 0,-4 0 0 15,-9-4-9-15,9 0 9 16,12-7-108-16,-4 4-16 0,-4-4-2 0,0 0-1309 0</inkml:trace>
  <inkml:trace contextRef="#ctx0" brushRef="#br0" timeOffset="84250.0143">23326 12069 3186 0,'0'0'141'0,"0"0"29"0,-8 4-136 0,8-4-34 0,-8 3 0 0,4 8 0 15,0-3 80-15,4-1 8 0,-5 8 3 0,5-1 0 16,0 8-65-16,5 0-13 0,-1 0-2 0,0 0-1 16,4 0-61-1,4 4-12-15,5-8-2 0,-1 0-1 0,1-3-227 0,-1-4-46 0</inkml:trace>
  <inkml:trace contextRef="#ctx0" brushRef="#br0" timeOffset="84515.5745">23709 11948 1958 0,'0'0'87'0,"0"0"17"0,-4 8-83 0,-4 3-21 16,8-4 0-16,-4 7 0 0,0 5 345 0,0-1 65 15,-5 4 13-15,1 4 2 0,4 3-325 0,-4 0-64 16,0 4-14-16,-1-3-2 16,9 2-101-16,0 1-20 0,0 0-4 0,0-7-1371 15</inkml:trace>
  <inkml:trace contextRef="#ctx0" brushRef="#br0" timeOffset="84624.9215">23874 12274 3024 0,'-12'0'134'0,"12"0"27"0,0 0-129 0,0 0-32 0,0 0 0 0,0 0 0 16,0 0 56-16,0 0 4 0,12 4 0 0,-4-1 1 15,1 1-41-15,3-4-8 0,0 4-1 0,-3-1-1 16,-1 5-63-16,0-1-13 0,-4 0-2 0,0 4-1 31,0 0-99-31,-8 0-20 0,0 4-4 0,-4 0-963 0</inkml:trace>
  <inkml:trace contextRef="#ctx0" brushRef="#br0" timeOffset="84796.7585">24051 12270 2361 0,'-4'4'210'0,"0"0"-168"16,-4 3-34-16,4-3-8 0,0-1 165 0,0 1 31 15,4-4 7-15,0 0 1 0,0 0-164 0,0 0-32 16,0 0-8-16,12 7 0 16,4-3-288-16,1-4-60 0</inkml:trace>
  <inkml:trace contextRef="#ctx0" brushRef="#br0" timeOffset="84937.3556">24266 12318 1036 0,'-9'4'92'0,"5"-4"-73"16,4 0-19-16,0 0 0 0,0 0 373 0,0 0 71 16,0 0 15-16,0 0 2 0,0 0-370 0,0 0-75 0,0 0-16 0,13 0-796 15,-1 0-162 1</inkml:trace>
  <inkml:trace contextRef="#ctx0" brushRef="#br0" timeOffset="85484.1012">24418 11498 576 0,'0'0'51'0,"0"0"-41"15,0 0-10-15,0 0 0 0,0 0 496 0,0 0 98 16,0 0 19-16,-4 11 4 0,-4 0-401 0,8-11-80 15,-4 14-16-15,4 5-3 0,0 10-54 0,0 8-11 16,0-1-3-16,0 12 0 0,0-1-33 0,0 5-8 16,0 3 0-16,0 0-8 0,0-4 0 0,-5-4-19 15,5-3 3-15,0 0 0 16,-4-7-39-16,4-4-7 0,0-4-2 0,0-3 0 16,0-8 6-16,0-7 1 0,-4-4 0 0,4-7 0 15,0 0 20-15,0 0 4 0,-8 0 1 0,4-7 0 0,0-8 13 0,0 1 3 0,-1-8 1 16,1-4 0-16,0-3-1 0,4 0 0 0,8-1 0 0,-3 1 0 15,3 3 0-15,0 8 0 16,4 0 0-16,1 3 0 0,-1 8 40 0,1 0 8 0,-1 3 2 16,4 4 0-16,1 4 22 0,-1 3 4 0,1 0 0 0,3 4 1 15,-3 0-20-15,3 0-4 0,-7 7-1 0,3-3 0 16,1-4-19-16,-1 4-4 0,-7-1-1 0,-5 1 0 16,-13-4-3-16,5 0-1 0,8 4 0 0,-4-4 0 15,-8 0-8-15,-4 0-11 0,-1 0 3 0,-3-4 0 16,-5 4-16-1,5-4-4-15,-5-3 0 0,1 3 0 0,3 0-101 0,5-3-21 0,-5 0-4 16,9-1-658-16,0 1-132 0</inkml:trace>
  <inkml:trace contextRef="#ctx0" brushRef="#br0" timeOffset="85874.6273">24632 12296 1036 0,'0'0'92'0,"0"0"-73"15,0 0-19-15,0 0 0 0,0 0 492 0,0 0 94 16,0 11 19-16,0-4 4 0,0 1-438 0,0-1-88 16,9 4-18-16,-9 0-3 0,-9 4-37 0,5-4-7 15,4 7-2-15,0 0 0 0,-4 1-16 0,0-1 0 16,0-4 0-16,0 5 0 0,0-1 0 0,4 0-17 15,-9-3 1-15,5-4 1 0,4 0-7 0,0-11-2 0,-4 7 0 0,-4 1 0 32,0-5-7-32,8-3-1 0,0 0-1 0,0 0 0 15,0 0-4-15,4-11-1 0,8-7 0 0,0 3 0 0,1-7 15 0,-1-3 3 0,5 3 1 0,3 0 0 16,-3-4 9-16,-1 8 2 0,-3 0 0 0,3-1 0 16,9 5 8-16,-9 3 0 0,-3 3 0 0,-5 5-8 15,4 3 24-15,-4 3 4 0,9 1 2 0,-9 3 0 16,-4 1 22-16,0 6 4 0,1 1 0 0,-1 0 1 15,-8 3-19-15,4 0-4 0,0 1-1 0,0 2 0 16,0-2-25-16,-5-1 0 0,1-3 0 0,4-1 0 16,0-3-131-16,0-3-28 15,-4 3-5-15,4-11-1161 0</inkml:trace>
  <inkml:trace contextRef="#ctx0" brushRef="#br0" timeOffset="86046.5217">24954 12410 2304 0,'-9'3'204'0,"9"-3"-163"16,0 0-33-16,0 0-8 0,-4 8 217 0,4-8 42 15,0 0 8-15,9 11 1 0,-1-4-184 0,0 0-38 16,-4 1-7-16,8-1-2 0,5-4-37 0,-5 5-23 16,1-5 3-16,-1-3 1 15,5 0-203-15,-1-3-41 0,5-5-8 0</inkml:trace>
  <inkml:trace contextRef="#ctx0" brushRef="#br0" timeOffset="86249.5378">25184 12259 2073 0,'0'0'92'0,"0"0"19"0,0 0-89 0,0 0-22 0,0 0 0 0,0 0 0 15,0 0 328-15,5 8 62 0,-5-8 12 0,0 11 2 16,4 3-293-16,-4 5-59 0,4-1-12 0,-8 11-3 15,0 1-37-15,-1 3 0 0,5 7 0 0,0 0 0 16,-8 4-53-16,4 4-12 0,4-4-3 16,-4 3-975-16,-8 1-195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0:56:48.70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3214 1167 2300 0,'0'0'51'0,"0"0"10"0,0 0 3 0,0 0 0 0,0 0-52 0,-3-5-12 16,3 5 0-16,0-6 0 0,-6 4 140 0,0-4 26 16,0 6 5-16,0-2 1 0,-3-1-84 0,0 0-17 15,-3 3-3-15,-3-5-1 0,3 0-36 0,-6 2-7 16,1 3-2-16,-4-5 0 0,-3 5-14 0,3 0-8 16,0 0 10-16,0 5-10 15,1 3 15-15,2 3-3 0,-3 2-1 0,0 8 0 16,3 6-11-16,0-1 8 0,0 11-8 0,4 3 8 15,-4 2-8-15,6 0 0 0,3 6 0 0,6-3 0 16,6-8 0-16,3 0 0 0,9-5 0 0,-3-8 0 16,5-6 0-16,10 3 0 0,6-7-8 0,3-1 8 0,-1-8 0 15,7-5-9-15,0-5 9 0,8-8 0 0,-8-1-16 0,-6-10 4 16,-4-2 1-16,-2-8 0 0,-3-3 3 0,-6-6 0 16,-3 1 0-16,0-6 0 0,-4 1-6 0,-2 2-1 0,0 5 0 15,-6 3 0-15,-3 11 15 0,0 4-9 16,0 9 9-16,-3 8-8 0,0 5 24 0,0 0 6 0,3 8 1 0,-3 10 0 15,3 9-5-15,3 4-1 0,3 4 0 0,3 15 0 16,0-5-6-16,6-5-2 0,5 0 0 0,4-1 0 16,0-7-9-16,3 0 8 15,3-6-8-15,2-5 8 16,4-7-211-16,0-4-42 0,2-7-9 16</inkml:trace>
  <inkml:trace contextRef="#ctx0" brushRef="#br0" timeOffset="447.8354">4175 659 3110 0,'0'0'68'0,"0"0"15"0,-6 0 2 0,6 0 3 0,-6 0-71 0,0 5-17 16,3 8 0-16,3 1 0 0,0 4 55 0,3 11 7 0,3 8 2 0,0 11 0 15,0 2-50-15,3 11-14 0,0 8 0 0,-3-16 8 16,3 0-8-16,0 5 0 16,-3-5 0-1,3 0 0-15,2 0 0 0,-2-3 16 0,0-5-3 0,3 8 0 16,0-14-13-16,-3-4-18 0,-3-6 4 0,0-8 1 16,0-8-41-16,-3-2-8 15,0-3-2-15,-3-8 0 0,0 0 41 0,-6-13 8 0,0-6 2 0,-3-7 0 0,0-6 21 0,3 0 4 16,0-2 0-16,0-6 1 0,0 3-26 0,6 3-6 15,0 2-1-15,0 0 0 0,3 11 32 0,3-6 7 16,3 1 1-16,3 8 0 0,3 10 35 0,3-3 7 16,3 8 2-16,8 3 0 0,-2 8-64 0,6-2-15 15,6 7-1-15,-10-5-1 0,4 5 17 0,-3-5 0 16,-3 5 0-16,-3 3 9 0,-1-3 2 0,-5 3 0 0,-3 3 0 0,-3 2 0 16,-3 3 6-16,-6 2 2 0,-6-5 0 0,-6 8 0 15,-3-2-3-15,-3 2-1 0,-3-3 0 0,-5 1 0 0,-4-3-15 16,-3-3 0-16,3-3 0 0,0-10 0 15,7 3-160-15,-1-11-26 0,9-8-5 0,6-3-1148 16</inkml:trace>
  <inkml:trace contextRef="#ctx0" brushRef="#br0" timeOffset="933.5149">5878 1304 172 0,'0'0'16'0,"0"0"-16"0,0 0 0 0,0-8 0 0,3 8 417 0,-3-10 81 16,-3 7 16-16,0-10 3 0,0 8-226 0,-3-6-46 16,3 1-9-16,-3-1-1 0,3 3-137 0,-6-5-27 15,3 0-6-15,-3-1-1 0,-3 1 25 0,0 0 5 0,-6 0 1 0,3 2 0 16,-2-2-50-16,-7 5-9 0,0-3-3 0,-3 9 0 15,0-4-11-15,4 12-2 0,-4-4-1 0,0 9 0 16,-6-3-11-16,3 10-8 0,-2 1 9 0,2 7-9 16,3 1 0-16,6-1 0 0,3 6 0 0,10 2 0 15,2-2 0-15,6 8-12 0,3-6 12 0,11 11-10 16,10-5-7-16,9-3-2 0,3-11 0 0,5 1 0 16,1-9-6-16,3-2-2 0,5-5 0 0,10 2 0 0,-1-10 7 0,1-3 2 15,5-3 0-15,1-10 0 16,2 0-174-16,-14-6-34 0,92-47-7 0,-48 13-2 0</inkml:trace>
  <inkml:trace contextRef="#ctx0" brushRef="#br0" timeOffset="1635.413">6931 1296 2188 0,'-12'3'97'0,"12"-3"20"16,0 0-93-16,0 0-24 15,-6 0 0-15,0 0 0 0,1 0 158 0,-1-3 27 16,6 3 6-16,-3 0 1 0,-6 0-75 0,6-5-14 16,0 5-3-16,-3-8-1 0,3 8-63 0,-3-5-13 15,3-3-3-15,0 3 0 0,0-6-8 0,-3 3-3 16,-6 0 0-16,3 3 0 0,0-3-9 0,-3 3 0 16,3-1 0-16,-6 4 0 0,4 2 0 0,-1-5 0 15,0 5 0-15,0 0 0 0,0 0 40 0,0 0 5 0,3 0 2 0,3 5 0 0,-3-5-24 16,6 2-5-16,-3 4-1 0,0-6 0 0,3 5-17 15,3-5 0-15,-3 0 0 0,3 0 0 0,-6 0 0 0,6 0-12 16,0 0 1-16,0 0 1 0,0 0 10 0,0 0 0 16,-3 0 0-16,-3 0 0 0,1 0 0 0,-4 0 11 15,0 8-11-15,0-3 12 0,0 8-12 0,-3 1 0 16,-6 4 9-16,6 3-9 0,0 1-8 0,0 4-7 0,0 3-1 0,6-2 0 16,1 2 16-16,2-5 0 0,3 2 0 0,3-8-9 15,2-4 21-15,1 4 5 0,6-2 1 16,-3-3 0-16,6-2-28 0,0 2-6 0,6-10 0 0,6 2-1 15,-1-5 17-15,1 0 0 0,0 0 0 0,3-8 0 16,0-5 10-16,-4 0 6 0,1-6 0 0,-3-5 1 16,0-2-17-16,-3-3 0 15,-1-3 0-15,1-8 0 0,-6-5 0 0,0 6 0 16,-3-14 0-16,3-5 0 16,0-1-21-16,0-7-8 0,-4-5-2 0,1 2 0 15,0 8-1-15,-3 3-1 0,0 5 0 0,-9 13 0 0,-3 3 33 0,0 16 0 0,3 3 0 16,-6 10 0-16,-3 8 0 0,-3 21 0 15,-2 5 0-15,-1 19 0 0,0 0 44 0,0 8 16 0,0 13 4 16,3 11 0-16,3-11-52 0,3 0-12 0,3-2 0 0,6-6 0 0,3 0 0 0,3-5 0 16,6-5 0-16,0 2 0 15,3-5-151-15,6-5-33 0,11-6-6 0,1-2-2 16,-3-6-83-16,-6-15-17 0</inkml:trace>
  <inkml:trace contextRef="#ctx0" brushRef="#br0" timeOffset="3871.8401">3282 2172 1324 0,'-6'0'118'0,"3"0"-94"0,-3 0-24 0,0 0 0 15,-3 0 297-15,6 0 55 0,3 0 12 0,0 0 1 16,0 0-211-16,-3 13-42 0,3-7-9 0,0 10-2 16,3 2-65-16,0 9-14 0,3 10-2 0,0 8-1 0,3 2-9 0,0 4-2 15,0 1 0-15,3 1 0 0,-3-10-8 0,3 4 0 31,0 4 0-31,0-4 8 0,-1-2-8 0,1-2 0 16,0-6 0-16,-3-11 0 0,0 0 0 0,3-7-14 16,-6 2 3-16,3-8 1 15,-3-2-30-15,-3 0-7 0,3-6-1 0,-6-5 0 16,0 0-120-16,0-11-24 0,0-5-4 0,0-10-2 16,-6-8-2-16,3-9 0 0,-3-4 0 0,0-4 0 15,0 4 137-15,3 2 27 0,-3 5 6 0,0-2 1 0,0 13 155 0,3 2 31 0,0 3 7 0,0 8 0 0,0 6 49 0,3 2 10 16,0 0 1-16,0 3 1 0,0 5-116 0,6 0-23 15,0 0-5-15,6 2-1 0,0 4-56 0,6 2-11 16,9 2-2-16,-1 3-1 0,1 1-10 0,6-1 10 16,3 5-10-16,5 1 10 0,-5-3-10 0,3 2 0 15,-4 1 0-15,1 2 0 0,-6 0 0 0,-3-2 0 16,-3-1 0-16,-4 3 0 16,-2-2-8-16,-6-1-4 0,0 1-1 0,-9 2 0 15,-3 0 21-15,-6 3 4 0,-6 3 0 0,-3-1 1 16,-3-2-13-16,-5-3 0 0,-4 0 0 0,-6 0 0 15,-3-2 35-15,-2-3 4 0,5-3 1 0,-6 0 0 16,3-2-32-16,7-6-8 0,5 0 0 0,-3-2 0 16,9 0-20-16,3-6-6 15,6 0-1-15,6-5 0 0,9-2-207 0,6-3-42 0</inkml:trace>
  <inkml:trace contextRef="#ctx0" brushRef="#br0" timeOffset="4257.3647">3508 2320 1324 0,'-6'-18'59'0,"6"18"12"0,-3-8-57 0,3 8-14 16,0-5 0-16,0 5 0 0,-6-6 314 0,6 6 60 16,0 0 12-16,0 0 2 0,0 0-211 0,0 6-42 15,0-4-9-15,0 9-2 0,0 5-64 0,3 8-14 0,0 10-2 0,3 8-1 0,0 6-15 16,0 10-4-16,0 0 0 0,0 8 0 0,3-7-9 0,-3 2-3 15,0 2 0-15,-3-5 0 16,6-10-12-16,3-3 9 0,-3-5-9 0,3-1 8 0,-6-7-8 16,2 0 0-16,1-14 0 0,0 1 0 15,-3-3-34-15,0-3 1 0,0-5 0 16,0-3 0 0,-6-5-25-16,0 0-5 0,-6-8-1 0,0-5 0 0,0-3 52 0,-3-8 12 0,-6-2 0 15,1-11 0 1,2-3-54-16,-3-5-8 0,0 0-2 0,-3 0 0 0,-3 0 64 0,6 3 0 0,0 7 0 15,4 6 0-15,2 8 53 0,3 8 4 0,0 0 1 0,3 2 0 16,0 3 11-16,3 3 3 0,6 2 0 16,0 1 0-16,3 2-13 0,5 2-3 0,4 4 0 0,3 1 0 15,3-4-44-15,6 8-12 0,2-6 0 0,7 6 0 16,0-6-27-16,0 3-7 0,-1 2-2 0,7-4 0 16,-6 7 7-16,-1 0 1 0,-2 0 0 0,0-5 0 0,-4 3 73 0,-5 2 15 15,-3 3 4-15,-3 3 0 16,-6-6-103-16,-9 5-20 0,-6 3-4 0,-6 6-1 0,-6-3 103 15,-6 5 20-15,-3 3 4 0,-9-1 1 0,-2 1-52 0,-7 0-12 16,0 0 0-16,-2-1 0 16,-1-2 0-16,-3-2 0 0,1-9 0 0,2 1 0 15,3 2-11-15,10-8-5 0,-7 1 0 0,6-7-1 16,6-1-75-16,3-6-16 0,7 0-2 16,5-13-1-16,3-1-185 0,3-7-38 0</inkml:trace>
  <inkml:trace contextRef="#ctx0" brushRef="#br0" timeOffset="6478.5867">5238 2672 1972 0,'0'0'88'0,"0"-5"17"0,-3 2-84 0,0 1-21 0,3-4 0 0,-3 1 0 15,-3-3 155-15,3 0 26 0,-3-2 6 0,-3-4 1 16,0 4-83-16,-3-3-16 0,-3 2-3 0,0 0-1 16,-6 1-26-16,1-1-6 0,-4 3-1 0,-3-5 0 15,0 5-4-15,-6 3-2 0,4 5 0 0,-7 0 0 0,3 5-13 0,3 3-2 16,-2 5-1-16,2 1 0 0,3 4-17 0,3 9-3 16,-2-1-1-16,5 8 0 0,0 3-9 0,9-2 0 15,3 7 0-15,6 6 0 0,6-6 0 0,3 0 0 16,9-2-8-16,3 0 8 0,6-3 0 0,5-5-11 15,4-1 11-15,3-9-8 0,5-1 8 0,7-8 0 16,0-5 0-16,2 0-8 16,1-8 8-16,5 0-10 0,4-5 10 0,20-6-10 31,-5-13-98-31,-1 0-19 0,-5-2-4 0</inkml:trace>
  <inkml:trace contextRef="#ctx0" brushRef="#br0" timeOffset="6516.3829">6342 2720 2880 0,'0'0'64'0,"0"0"12"0,0 0 4 0,-9-5 0 0,3 2-64 0,-3 3-16 16,-6-5 0-16,3 5 0 0,3-8 98 0,-3 2 17 15,1 1 3-15,-4 3 1 0,0-6-37 0,-3 2-7 16,0 1-2-16,3 2 0 0,-6 1-58 0,4-6-15 16,-4 2 0-16,0 1 0 0,3 3 0 0,0-4 0 0,0 1 0 0,0 2 0 15,1 3 0-15,-1 0 0 0,-3-2 0 0,3 4 0 16,0 1 0-16,0 5 0 0,-3 2 0 0,1 4 0 15,2-6 0-15,-3 10 0 0,0 6 0 0,0 0 0 16,-3 2 0-16,7 3-13 0,-1-2 2 0,3 2 1 16,0 0 10-16,6 3 0 0,6-3 0 0,6 0-8 15,-3-3 8-15,9 4 0 16,3-7 0-16,9 4-8 0,3-1 17 0,2-7 4 16,4 2 1-16,6-8 0 0,-3 0-14 0,2-2 0 15,1-6 0-15,-3-5 0 0,2-5 0 0,1-3 0 16,0-5 0-16,0-3 0 0,-4-10 0 0,1-9 0 15,0-7 0-15,5-11 0 16,-2 0-24-16,-3-18-8 0,3-4-2 0,-1-20 0 16,1-3-100-16,-3-8-20 0,0-5-4 0,2-13-1 0,-2 10-55 0,-6 14-11 0,-3 7-3 15,-6 16 0-15,-10 19 211 0,-5 18 41 0,-3 14 9 0,-9 13 2 0,-2 13 89 0,-4 13 19 16,-6 16 3-16,-6 27 1 0,0 18-31 0,1 21-5 16,-7 8-2-16,0 29 0 0,9-7-30 0,0-6-7 15,7-5 0-15,2 5-1 0,12-27-61 0,6-7-10 16,6-11 0-16,8 0-10 15,4-16-94-15,3-5-20 0,12 0-3 0,5-13-1 0,7-11-103 16,-3-11-21-16,80 9-4 0,-24-16 0 0</inkml:trace>
  <inkml:trace contextRef="#ctx0" brushRef="#br0" timeOffset="8842.3367">5261 2678 57 0,'0'0'0'0,"0"0"0"0,0 0 0 0,0 0 0 16,0 0 363-16,0 0 67 0,0 0 14 0,-6-3 2 0,4-2-206 0,-4-1-40 15,3 4-9-15,-3-4-2 0,0 4-61 0,0 2-13 16,0-3-3-16,0 0 0 0,0-2-44 0,-3 3-8 16,0-4-3-16,0 6 0 0,0-10-17 0,0 7-4 15,-3-5-1-15,3 3 0 0,-3 0-5 0,-2-1-1 16,-1 4 0-16,0-6 0 0,-3 2 7 0,0 4 0 16,-3 4 1-16,0 1 0 15,-2 2-9-15,2 6-3 0,0-3 0 0,-3 8 0 16,3 7-13-16,0-4-4 0,1 7 0 0,-1 6 0 15,0 3-8-15,6-4 0 0,0 9 0 0,3-3 0 16,3-3 0-16,3-2 8 0,0-3-8 0,9 0 0 16,3 1 0-16,3-7 0 0,6 4 0 0,3-1 0 15,6-7 0-15,6 2 0 0,5-10 0 0,7 2 0 16,0-3-28-16,-1-2 1 0,1-8 1 0,3 0 0 0,-1 0 42 0,1-5 8 16,-3-3 1-16,5 3 1 15,-2-6-49-15,0 1-9 0,-7-4-3 0,1-1-961 16,-3-7-193-16</inkml:trace>
  <inkml:trace contextRef="#ctx0" brushRef="#br0" timeOffset="8857.9572">6404 2720 2419 0,'-3'5'53'0,"3"-5"11"0,0 0 3 0,0-2 1 0,-3 2-55 0,3-3-13 16,-2 3 0-16,-1-8 0 0,3 3 156 0,-3 5 29 15,-3-8 6-15,3 2 1 0,0-4-103 0,-3-1-20 16,-3 3-4-16,3 6-1 0,-6-12-51 0,3 7-13 16,-3 1 0-16,0-4 0 0,-3 2 54 0,0 0 8 15,3-3 2-15,-5 9 0 0,-1-6-52 0,-3 5-12 16,0 0 0-16,-3 3 0 0,3-2 0 0,-2 4-12 0,-1 1 3 0,0 2 0 16,-3 3 9-16,0 3 0 0,-2 2 0 0,-1 0 0 15,0 6 0-15,3 5 0 16,1 5-9-16,2 10 9 0,6-2 0 0,6 11 0 0,3 2-9 0,3 3 9 0,3-5 0 0,6 2 0 15,6-5-8-15,9 3 8 0,0-6 0 0,9 0 0 16,-1-7 0-16,7-1 0 0,0-5 0 0,0-8-8 31,-4-5 8-31,7-2 0 0,0-9 0 0,-1-8 0 16,-2-2 0-16,3-6 0 0,0-7 18 0,-1-1-2 0,1-7-1 16,-3-6 0-16,-3-2-15 0,-4-11 0 0,1-6 0 15,0-12 0-15,-3-6 0 0,3-10 0 0,-4-6 0 16,1-18 0-1,0 0-48-15,0 2-13 0,-3 1-3 0,-1-6 0 16,-5 13 0-16,-3 14-1 0,0 21 0 0,-3 5 0 0,-9 24 42 0,0 7 9 0,-6 17 2 0,-3 16 0 0,-3 15 20 16,-3 14 4-16,-2 18 0 0,-4 21 1 0,3 19-13 0,0 0 0 15,0 8 0-15,0 16 0 0,9-16 54 0,3-1 8 16,3-4 2-16,12 5 0 16,3-21-157-16,9-9-31 0,6-2-7 0,3-15-1221 0</inkml:trace>
  <inkml:trace contextRef="#ctx0" brushRef="#br0" timeOffset="15680.1314">2222 3022 1220 0,'0'0'54'0,"0"0"11"0,0-6-52 0,0 6-13 16,0-2 0-16,0-6 0 0,3 2 144 0,-3 6 25 0,0 0 6 0,0 0 1 15,0 0-20-15,3-8-3 0,-3 8-1 0,0 0 0 16,0 0-20-16,6-2-5 0,-3-3-1 15,-3 5 0-15,0 0-34 16,0 0-8-16,0 0 0 0,0 0-1 0,0 0-29 0,0 0-6 16,0 0 0-16,0 0-1 0,6 7-34 0,-6 4-13 15,-6 5 11-15,3 0-11 0,-3 5 15 0,0 0-3 16,6 3-1-16,-9 0 0 0,3 0-11 0,1 2 0 16,2 0 9-16,0 1-9 0,0-6 0 0,3-2 9 15,0-1-9-15,0-2 0 0,3 3 11 0,-3-6-11 16,3-3 10-16,0 1-10 0,2-3 11 0,1 0-11 0,-3-3 12 0,3 0-12 15,-6-5 12-15,9 3-12 0,3 2 12 0,-6 1-12 16,9-4 8-16,-6-2-8 0,3 8 0 0,6-8 0 16,0 0 0-16,-1 0 0 0,1 0 0 0,6 0 0 15,0 3 29-15,9-3-1 0,-1 0 0 0,7-3 0 16,0 3-45-16,-6 0-10 16,5 0-1-16,1 0-1 0,3 0 46 0,-13 0 10 0,-2 0 1 0,0 0 1 0,-3 0-38 0,-3-5-8 15,-4 5-2-15,4-3 0 0,-6-2 27 0,0 2 6 16,0-2 1-16,-3-3 0 0,3 3 3 0,-3-3 1 0,0 3 0 15,-1-3 0-15,-2-3-10 0,0 0-1 0,0 4-8 16,0-7 12-16,0 6-1 0,-3-5-1 0,0-3 0 16,-3-2 0-16,0-3-7 0,0-1-3 0,0-4 0 15,-6-1 0-15,0 1 0 0,-3 0 0 16,3-6 0-16,0 3 0 0,-3 0 0 0,0 2 0 16,0 1 0-16,0 7 0 15,3-2-28-15,-3 5-3 0,0 3 0 0,3 0 0 16,0 5 0-16,3 8 0 0,0 0 0 0,3 10-1009 15,6 11-201-15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02T21:19:03.08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4136 7951 2786 0,'0'0'61'0,"0"0"13"0,0 0 2 0,-6 0 3 0,6 0-63 0,0 0-16 0,0 0 0 0,0 0 0 0,0 0 46 0,9 2 6 16,0-2 2-16,6 3 0 0,0 0-40 0,3-1-14 16,3-2 9-16,5 0-9 0,4 0 0 0,0-2 0 15,0-4 0-15,5-2 0 0,1 1 0 0,3-4 8 16,-6 0-8-16,-1 1 0 0,-2-1 0 0,-6 3 0 15,-3 3 0-15,-6 0 0 0,0-1-17 0,-7 4 4 16,-8 2 1-16,0 0 0 0,0 5-4 0,0 6 0 0,-8-1 0 0,-1 3 0 0,-6 6 16 16,-3-1-9-16,-6 4 9 0,3 1-8 0,-3-4 8 15,1 2-8-15,2 0 8 0,3 3-8 0,-3 0 8 0,6 0 0 16,-3 0 8-16,6 5-8 0,1 2 0 0,5 4 0 16,0-1 0-16,3 11 0 0,0 3 23 0,6 7 0 15,3 4 0-15,0 9 0 0,5-4 16 0,-2-3 3 16,0 0 1-1,3-1 0-15,-3-7-43 0,3-2 0 0,-3-4 0 16,0-4-11-16,3-6 11 0,-6-6-13 0,-3-4 5 0,-3-3 8 16,-3-9-24-16,-3 1 2 0,-6-8 1 0,-3-2 0 15,-9-4 21-15,0-7 0 0,-2-3-9 0,-7-3 9 16,0-2 0-16,-3-3 0 16,-2 0 0-16,2 1 0 0,0 1 28 0,4 4 10 0,2 2 2 0,9 5 0 15,3 1 16-15,6 2 3 0,6 0 1 0,6 0 0 0,0 0-24 0,9 7-4 16,6 4 0-16,6 0-1 0,6-3 1 0,5-3 1 15,4-2 0-15,6-1 0 16,-1-2-53-16,4-5-12 0,3 0-1 0,5-6-1 0,4-2 12 0,-1-3 2 16,1 3 1-16,0-3-991 15,-7-3-198-15</inkml:trace>
  <inkml:trace contextRef="#ctx0" brushRef="#br0" timeOffset="547.7677">5440 7916 1382 0,'0'0'123'0,"0"0"-99"16,0 0-24-16,0 0 0 16,0 0 232-16,0 0 40 0,0 0 9 0,0 0 2 15,-6-2-120-15,-3-1-24 0,3 0-5 0,-9 1-1 0,0 2-55 0,-2 2-11 16,-1 4-3-16,-3-1 0 0,-9 3-30 0,3 3-6 0,1-1-2 0,-4 3 0 15,3 1-15-15,0 1-3 16,-3 1-8-16,7 0 12 0,2 3-12 0,3 2 11 0,3 3-11 16,6 2 10-1,0 6-38-15,9 2-8 0,-3 9-2 0,9-1 0 0,3 0 38 0,0 3 0 0,3 0 0 16,3 6 0-16,-3 1 16 0,6-1 12 16,-1-4 1-16,4 4 1 15,0-6-48-15,-3-3-10 0,-3-5-1 0,3-3-1 0,-6-2 30 0,-3-3 0 16,-4-2 0-16,-2-6 0 15,-6-3-168-15,-2-2-28 0,-7-8-6 0</inkml:trace>
  <inkml:trace contextRef="#ctx0" brushRef="#br0" timeOffset="716.9432">4770 8615 864 0,'0'0'76'0,"0"0"-60"0,0 0-16 0,0 0 0 16,0 0 502-16,6 5 98 0,3-2 19 0,6 2 4 15,0-2-439-15,12-1-87 0,3-4-17 0,14-1-4 16,4-2-57-16,11-3-11 0,7-5-8 0,20-6 9 15,-3-2-41-15,7-6-9 16,5-4-2-16,-12 4-1425 0</inkml:trace>
  <inkml:trace contextRef="#ctx0" brushRef="#br0" timeOffset="2219.4714">7384 8655 1958 0,'-21'2'43'0,"15"1"9"0,3-1 1 0,0 4 3 0,3-6-45 0,-3 5-11 0,0-2 0 0,3-3 0 16,6 5 167-16,-3 3 31 0,-3-8 6 0,6 8 2 15,3 2-88-15,0-2-18 0,3 0-3 0,0-2-1 16,-1-1-50-16,10-2-10 16,3-6-3-16,6 0 0 0,-6-2-33 0,5-3-17 15,4-5 1-15,3 0 1 0,0-6 32 0,-4 1 7 16,-8-6 0-16,3 3 1 0,-3-6-25 0,-6 3 0 15,-12-2-9-15,0 2 9 0,3 0-27 0,-9-2 2 16,-9 2 0-16,-6 0 0 16,-3 3-5-16,-3 2-1 0,0 6 0 0,-9 5 0 0,-8 6 9 0,2 7 2 15,3 8 0-15,1 8 0 0,-4 8 10 0,0 8 10 0,3 3-13 0,1 10 5 0,8 1 57 0,0 4 12 16,0-2 3-16,9 5 0 0,15-7 0 0,0-1 0 16,-3-2 0-16,9-3 0 0,6-6-38 0,3-4-7 15,6-4-2-15,3-7 0 0,-1-5-17 0,13-9 0 16,6-2 0-16,6-5 0 0,-10-6 0 0,7-5-16 15,5-5 4-15,4-8 0 32,-3-3-90-32,-7-2-18 0,1-6-3 0,3-3-797 0,-7 1-160 0</inkml:trace>
  <inkml:trace contextRef="#ctx0" brushRef="#br0" timeOffset="2720.6665">8357 8615 2401 0,'0'0'106'0,"-3"-3"22"0,-3 1-102 0,6 2-26 15,-3-3 0-15,3 3 0 0,-6 0 118 0,-3-3 18 16,3 3 4-16,-3 0 1 0,0 0-37 0,1-2-7 15,-1 2-1-15,0 0-1 0,-3 0-35 0,-6 0-8 16,3 0 0-16,0 0-1 0,0 0-26 0,-3 2-5 16,-8 1 0-16,2 2-1 0,15 3-19 0,-9 5 0 15,-6 1 0-15,0 7 0 0,4 5 0 0,5 9 0 16,0 4-13-16,0 6 5 0,0 0-1 0,6 0 0 16,12 3 0-16,3-6 0 0,-3-5-16 15,6-5-3-15,6-3-1 0,6-2 0 0,5-6 41 0,1-8 8 0,3-5 1 0,3-8 1 16,-1-5-22-16,4-9 0 0,-3-9 0 0,3-9 0 15,-4-8 0-15,1-8-8 0,-3-10 8 0,0-8 0 16,-7-3-29-16,1-10-1 0,-3-6 0 16,-3-13 0-16,-3 6-25 0,-6-6-5 0,-6-5 0 0,-3-8-1 15,3 10 5-15,0 11 0 0,3 8 1 0,-3 16 0 0,-3 24 43 0,0 18 12 16,-3 11 0-16,3 13 0 0,-12 21 46 0,3 16 17 16,-3 16 3-16,-3 23 1 0,3 12-3 0,3 12 0 0,-3 11 0 15,6 14 0-15,3-14-24 0,3-3-6 0,3-7-1 16,3-1 0-16,6-18-33 0,0-13 0 0,3-8-10 15,3-5 10 1,0-14-131-16,3-5-18 0,8-11-4 16,4-7-772-16,-3-6-155 0</inkml:trace>
  <inkml:trace contextRef="#ctx0" brushRef="#br0" timeOffset="3121.6625">9616 8133 345 0,'0'0'15'0,"0"0"4"0,0 0-19 0,0 0 0 0,0 0 0 16,0 0 0-16,0 0 668 0,0 0 131 0,0 0 25 0,0 0 6 16,0 3-602-16,-6 2-120 0,0 1-24 15,-6 4-4-15,-6 3-57 0,1 6-11 0,-7 5-3 0,-6 5 0 16,-9 0-9-16,-2 5 0 0,-7 1 0 0,3-1 0 16,1-2 0-16,2 0-11 0,3-3 11 0,7 0-12 0,2-8 12 0,9 0 0 15,0-8-9-15,12 3 9 0,0-3 0 0,6-2 0 16,3 0 0-16,6-3 0 0,0-1 0 0,6 1 0 15,3 3 0-15,6-3 0 0,3 0-9 0,0 0 9 16,2-3 0-16,10 3 0 0,0-3-14 0,2 1 4 16,4-1 1-16,3 0 0 0,-4 1 9 0,1-4 9 15,-6 1-1-15,0-1-8 0,-10-2-152 16,-2 0-38-16,-3 0-7 0</inkml:trace>
  <inkml:trace contextRef="#ctx0" brushRef="#br0" timeOffset="3306.3207">9167 8853 2995 0,'-12'11'266'0,"9"-6"-213"16,0 0-42-16,0 3-11 0,3 0 106 0,3-3 19 0,3 6 4 0,3-1 1 0,3-2-70 0,5 3-13 15,7 2-3-15,6 0-1 16,6-2-33-16,5-3-10 0,4 0 0 0,9-5 0 0,-4-6 0 16,4 0 0-16,-1-2 0 0,4 0 0 15,3-9-180-15,-13 4-29 0,78-25-7 16,-41 6 0-16</inkml:trace>
  <inkml:trace contextRef="#ctx0" brushRef="#br0" timeOffset="3723.0498">10625 8070 3340 0,'0'0'148'0,"0"0"31"0,0 0-143 0,-3 0-36 16,0-5 0-16,0 2 0 0,3 3 58 15,-6 0 5-15,3 0 1 0,-6 0 0 0,0 0-30 16,-5 3-6-16,-7-3 0 0,-6 7-1 0,-9 1-27 0,1 6 8 16,-4 4-8-16,-6 6 0 15,-2 5-18-15,2 0-9 0,0 3-1 0,4 0-1 0,5-1 29 0,6-1 0 0,6-4 0 16,9 0 0-16,6-4 19 0,7 4 9 0,4-2 3 15,7 0 0 1,6 2-50-16,3-2-9 0,6-3-3 0,6 3 0 0,2-3 43 0,4-2 9 0,3 2 2 0,6-5 0 16,-1 0-23-16,1-3 0 0,-3 0 0 0,2-2 0 15,-8-1 0-15,0-2 9 0,-4 3-9 0,1-3 10 0,-6 0-10 0,-3-1 0 16,-3-1 0-16,-7 2 0 0,-5 0 0 0,-3 0 0 16,-6 2 0-16,-9 3 0 0,0 3 0 0,-8 3 8 15,-7 2-8-15,-9 3 12 0,-3 0-12 0,-8 2 0 16,-1-2-10-16,-3 2 10 0,4-5 0 0,5-2 0 15,3-3 0-15,7-6 10 16,5-2-34-16,6-2-6 16,3-4-2-16,9-2 0 0,6 0-281 15,-3-8-57-15,3-18-11 0,12 2-3 0</inkml:trace>
  <inkml:trace contextRef="#ctx0" brushRef="#br0" timeOffset="3939.208">11206 9260 3052 0,'-12'6'272'0,"12"-6"-218"0,-6 2-43 0,3 4-11 15,3-6 128-15,0 0 23 0,-6 2 5 0,6-2 0 16,0 0-115-16,0 0-23 0,-3 6-5 0,-3-4-1 16,3 1-12-16,-6 5 0 0,-6 2 8 0,-3 4-8 15,-11 7 0-15,-7 3 0 16,-9 7 0-16,-11 4 0 15,-4 2-74-15,-5 2-11 0,-7 6-3 0,10-10-1451 0</inkml:trace>
  <inkml:trace contextRef="#ctx0" brushRef="#br0" timeOffset="13209.2465">14054 8292 115 0,'15'0'0'0,"-9"0"10"0,0-3-10 0,0 3 0 16,0-5 0-16,0 2 0 0,0-2 275 0,-3 3 53 0,3-6 10 0,-3 2 2 15,-3-2-104-15,3 3-20 0,-3-3-5 0,-3 3-1 16,3-3-31-16,-3 3-7 0,0-6 0 0,0 3-1 16,-3 0-67-16,3 0-14 0,-3-2-2 0,-3-1-1 15,3 3-35-15,-3-2-8 0,-3 2 0 0,0 0-1 16,0 0 1-16,-5 5 0 0,2 0 0 0,-3 3 0 15,-3 6-21-15,-3 4-4 0,-3 4-1 0,-2 4 0 0,-4 9-6 0,-3 4-2 0,0 6 0 16,-2 0 0-16,-4 3 21 0,6 0 4 31,4 2 1-31,-1 3 0 0,9-3-52 0,0 6-9 0,3 0-3 16,6-1 0-16,7-2 28 0,2-2 0 0,6-1 0 0,3 3 0 16,5 0 0-16,1-3 0 0,3 1 0 0,6-4 0 15,6-2 0-15,6-2 0 0,3-4-9 0,2-2 9 16,-2-7 0-16,6-6 0 0,-4-3 0 0,10-8 0 0,-3-5 0 15,2-8 0-15,1-5 0 0,3-8 0 16,-1-6 0-16,-5-4-12 0,3-7 2 0,-4-7 1 16,-5-5-21-16,-3-5-4 0,-4-9-1 0,1-10 0 15,-6 0-17-15,-6 3-3 0,-3-1-1 0,-6 1 0 0,-6 10 27 0,-6 8 5 0,-3 8 0 0,-6 8 1 16,-6 10 23-16,0 9 16 0,-6 7-2 16,1 1-1-16,-4-1 23 0,-3 9 4 0,-3 2 0 0,-2 5 1 15,-1 5-17-15,3 1-4 16,3 0-1-16,6-1 0 0,4 1-19 0,-1-3-11 15,3 0 2-15,6 0 0 16,6-3-179-16,6-5-36 0,0 0-8 0</inkml:trace>
  <inkml:trace contextRef="#ctx0" brushRef="#br0" timeOffset="13614.4745">15191 7969 2419 0,'0'0'53'0,"0"0"11"0,0-2 3 0,0-4 1 0,0 1-55 0,3 0-13 0,0-1 0 0,-3-1 0 0,-3-1 105 0,3 2 19 16,-3 1 3-16,0 0 1 0,3-1-1 0,-6 1 0 15,0 2 0-15,0 1 0 0,-3 2-50 0,-2 2-9 16,-1 6-3-16,-6 3 0 0,-3 5-52 0,-9 5-13 16,-3 11 0-16,-5 10 0 0,2 11 0 0,-3 8 0 15,4 5 0-15,-7 11 0 0,6-1 0 0,4 4 0 16,8 2 0-16,0 3-10 0,9-17 10 0,6-2 0 0,3-5 0 15,9 3 0-15,3-11 0 0,6 0-8 0,3-8 8 16,12 0-12-16,2-8-7 0,7-3-1 0,3-7-1 16,5-6 0-1,1-5-87-15,6-6-16 0,-4-7-4 0,-8-8-1 0</inkml:trace>
  <inkml:trace contextRef="#ctx0" brushRef="#br0" timeOffset="14184.7197">15462 8586 2516 0,'0'0'112'0,"-9"-6"22"0,3-1-107 0,0-1-27 0,-3 0 0 0,0 2 0 16,9 6 134-16,0 0 22 0,0 0 4 0,0 0 0 15,0 0-60-15,0 0-13 0,0 0-3 0,-3 6 0 16,3 7-52-16,-3 8-10 0,3 8-2 0,0 6-1 15,0-1-7-15,0 8-2 16,3 1 0-16,0 2 0 0,-3-6-10 0,0-2 10 16,6 3-10-16,-3-3 10 0,0-5-10 0,0-6 0 15,0-2 0-15,3 0 0 0,0-6 0 0,-3-2-17 16,0-5 4-16,0-3 1 0,0 0-8 0,-3-8 0 16,0 0-1-16,9-8 0 0,-3-3 1 0,0-5 1 15,6-7 0-15,0-9 0 0,0-8 11 0,3-2 8 16,-1-9-12-16,4-4 12 0,0-1 0 0,3 3 0 0,0 1 0 0,3 4 9 15,-1 8 10-15,4 6 1 0,0 7 1 0,0 4 0 0,-6 1 20 16,-1 9 4-16,1 5 1 0,0 3 0 0,3 2-37 16,-3 9-9-16,3 1 0 0,-4 7 0 0,1 7 0 0,-3 3 10 15,-3 7-10-15,0 9 10 0,-3 2-10 16,-3 6 0-16,-3 2-10 0,0 9 10 0,-3-4 19 0,-3 1 9 16,0 2 3-16,3 0 0 15,0-10-50-15,0-1-9 0,-3-4-3 0,6-1 0 16,-4-5-101-16,4-3-20 0,0-2-4 0,-3-8 0 0</inkml:trace>
  <inkml:trace contextRef="#ctx0" brushRef="#br0" timeOffset="15052.0887">17174 8308 288 0,'18'3'25'0,"-18"-3"-25"0,0 0 0 0,0 0 0 16,0 0 454-16,0 0 86 0,0 0 16 0,0 0 4 15,-6 2-320-15,6-2-65 16,0 0-13-16,0 0-2 0,-9 3-77 0,9-3-15 0,0 0-4 0,0 0 0 15,-12-3 0-15,-3 3 0 0,0 0 0 0,-3 3 0 16,0 0-51-16,-6 4-13 0,-2 7 0 0,-4 4 0 16,3 3 54-16,-6 3 8 0,-11 3 2 0,2 4 0 0,-3 1-52 0,13 0-12 15,8 0 0-15,3-6 0 0,-3 1 0 0,9-1 0 16,9-7 0-16,6 2 0 0,-3-3 0 0,9 1 0 16,9-3 0-16,12 2 0 0,6-5 0 0,8-2 0 15,1 0 0-15,6-1 0 0,8-5 0 0,-2 3 0 16,2 0 0-1,1 0 0-15,2 0 0 0,-8 3 0 0,-3-1-9 0,-7 1 9 16,-8-1 0-16,-3 4 0 0,-6-1 0 0,-3 3 10 0,-10 0-10 0,-5 2 0 0,-3 1 0 0,-6 5 0 16,-6-3 0-16,-8 3 0 0,-7-1 0 0,-3 6 0 31,-6 1 0-31,-8-4 0 0,-13 3 0 0,0 0 0 0,4-5 24 0,2-3 2 16,1 0 1-16,2-5 0 15,0-3-63-15,7-2-12 0,-1-6-2 0,3-2-1 16,-3-3-85-16,16-3-16 0,17-7-4 0</inkml:trace>
  <inkml:trace contextRef="#ctx0" brushRef="#br0" timeOffset="19406.0356">17700 7742 2649 0,'-32'-6'117'0,"32"6"25"0,0 0-114 0,0 0-28 16,-6 3 0-16,-3 0 0 0,0-3 150 0,9 0 24 0,0 0 5 15,0 0 1-15,-9 0-97 0,9 0-19 0,15 2-4 0,0 1-1 16,0 2-34-16,5 1-6 0,4-1-2 0,6 0 0 16,-3-2-17-16,3 5 0 0,-1 0 0 0,-2 2 0 15,-3-2 0-15,0 3 0 16,-3 2 0-16,-3 0 0 16,-4 0 0-16,-2 3 0 0,-3-2 0 0,-6 1 0 0,-6 1 0 0,-3 6 0 15,-6-4 0-15,-5 3 0 0,-4 0 0 0,-9 3 0 16,-6-5 0-16,-5 5 0 0,2-3 0 0,-3 0 0 15,0-3 0-15,7-2 0 0,8-3 0 0,0-2 0 16,0-3 0-16,7 0 0 0,5-3 8 0,6-2 4 16,0 2 0-16,6-2 1 0,3-3-5 0,3 8-8 15,12-6 11-15,0 4-11 0,-1-4 0 0,13 1-20 0,12 2 2 0,6-2 1 0,2 2 17 0,1 0 0 16,-1-2 0-16,4 2 0 31,3 1-106-31,-1-4-18 0,1 4-3 0</inkml:trace>
  <inkml:trace contextRef="#ctx0" brushRef="#br0" timeOffset="19711.1329">18629 7636 3110 0,'0'0'68'0,"3"-8"15"0,-3 8 2 0,0 0 3 0,0 0-71 0,0 0-17 15,6-5 0-15,0 5 0 0,6 5 55 0,0 6 7 16,3 10 2-16,6 8 0 0,-4 8-12 0,7 8-3 16,-3 10 0-16,6 12 0 0,-3 4-20 0,0 6-4 15,-1 5-1-15,1 13 0 0,-6-10 0 0,-3 2-1 16,-3 3 0-16,-6 8 0 0,-6-11-17 0,-6 3-6 16,-9 0 0-16,-9 8 0 0,-6-11 0 0,-8 1 0 15,-10-4 0-15,-12 11 0 16,-5-10-26-16,-3-3-5 0,-1 0-1 0,-17 11 0 0,5-11 32 0,1 0 0 0,-3-3 0 0,-16 6-1064 15,13-16-208-15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03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>
                <a:latin typeface="Comic Sans MS" pitchFamily="6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03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Comic Sans MS" panose="030F0702030302020204" pitchFamily="66" charset="0"/>
              </a:defRPr>
            </a:lvl1pPr>
          </a:lstStyle>
          <a:p>
            <a:fld id="{5F4EA3E9-184D-49D4-9DA7-1D63A1335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807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C0E7DD-8182-43F6-96D3-A4EB08118FBC}" type="slidenum">
              <a:rPr lang="en-US" altLang="en-US" sz="1300">
                <a:latin typeface="Comic Sans MS" panose="030F0702030302020204" pitchFamily="66" charset="0"/>
              </a:rPr>
              <a:pPr/>
              <a:t>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659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0576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2651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65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001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76654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128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835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301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022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19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41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693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20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789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21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5538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22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330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46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C42105D-D27B-0A4F-9F8D-A89B6AEC5014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581634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16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211263" y="3295650"/>
            <a:ext cx="6657975" cy="31242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31" tIns="44966" rIns="89931" bIns="44966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7783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89530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0088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622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3963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29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472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3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1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4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4451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5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642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6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90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7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8977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8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0277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66788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defTabSz="9667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A6BC9F5-ECB3-471E-BA25-2CB387881D6E}" type="slidenum">
              <a:rPr lang="en-US" altLang="en-US" sz="1300">
                <a:latin typeface="Comic Sans MS" panose="030F0702030302020204" pitchFamily="66" charset="0"/>
              </a:rPr>
              <a:pPr/>
              <a:t>9</a:t>
            </a:fld>
            <a:endParaRPr lang="en-US" altLang="en-US" sz="1300">
              <a:latin typeface="Comic Sans MS" panose="030F0702030302020204" pitchFamily="66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59300"/>
            <a:ext cx="5362575" cy="4321175"/>
          </a:xfrm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2367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67116C-16D2-43AA-8154-EFD1E03DF4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730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BD182E-A145-4E71-B82B-6CBFA4F3E3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916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374A-3996-4B34-A5C7-5AC3F767FD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57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87A4BE-E13C-4DAF-A2CA-480D8DCFC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02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CF29E4-DC2E-439B-B9A1-6607799F97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82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3630E-02F5-4B40-81AB-8D108CC2A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390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75838F-43A0-4CE2-B439-D1DC84FA67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640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E7D67-9AD0-4E6A-840E-7338A5998B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5946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24DF4B-4E87-408C-AB54-4535C2424E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269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416A01-18B0-42B4-BFB0-3E7FC8744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60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411271-4AF5-4BF6-89A0-2ACBC6758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5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1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fld id="{EB8B9454-91FB-4250-8FC9-07BC6E8FB16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customXml" Target="../ink/ink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customXml" Target="../ink/ink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customXml" Target="../ink/ink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  <a:latin typeface="Arial Black" panose="020B0A04020102020204" pitchFamily="34" charset="0"/>
              </a:rPr>
              <a:t>CSE 421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800" y="3661913"/>
            <a:ext cx="8026400" cy="2366963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chemeClr val="tx2"/>
                </a:solidFill>
              </a:rPr>
              <a:t>Dynamic Programming </a:t>
            </a:r>
          </a:p>
          <a:p>
            <a:pPr eaLnBrk="1" hangingPunct="1"/>
            <a:r>
              <a:rPr lang="en-US" altLang="en-US" dirty="0"/>
              <a:t>RNA, Sequence Alignment</a:t>
            </a:r>
          </a:p>
          <a:p>
            <a:pPr eaLnBrk="1" hangingPunct="1"/>
            <a:endParaRPr lang="en-US" altLang="en-US" dirty="0"/>
          </a:p>
          <a:p>
            <a:pPr eaLnBrk="1" hangingPunct="1">
              <a:lnSpc>
                <a:spcPct val="80000"/>
              </a:lnSpc>
            </a:pPr>
            <a:r>
              <a:rPr lang="en-US" altLang="en-US" sz="2000" dirty="0"/>
              <a:t>Yin Tat Lee</a:t>
            </a:r>
          </a:p>
        </p:txBody>
      </p:sp>
      <p:sp>
        <p:nvSpPr>
          <p:cNvPr id="4098" name="Rectangle 1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C30507E-9979-4EE8-859F-783BCD264D01}" type="slidenum">
              <a:rPr lang="en-US" altLang="en-US" sz="1400">
                <a:solidFill>
                  <a:schemeClr val="bg2"/>
                </a:solidFill>
                <a:latin typeface="Tahoma" panose="020B0604030504040204" pitchFamily="34" charset="0"/>
              </a:rPr>
              <a:pPr/>
              <a:t>1</a:t>
            </a:fld>
            <a:endParaRPr lang="en-US" altLang="en-US" sz="1400">
              <a:solidFill>
                <a:schemeClr val="bg2"/>
              </a:solidFill>
              <a:latin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Bottom-up DP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= 1, 2, …, n-1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= 1, 2, …, n-1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j =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&lt;= 4)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else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]=M[i,j-1]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to j-5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do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en-US" sz="1600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in {A-U, U-A, C-G, G-C})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]=max(M[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], 1+ M[i,t-1] + M[t+1,j-1])</a:t>
                </a:r>
              </a:p>
              <a:p>
                <a:pPr algn="l"/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   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M[1, n]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 b="-179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2941F-B7D9-4AD2-8828-A7E65ECDC3F4}"/>
                  </a:ext>
                </a:extLst>
              </p:cNvPr>
              <p:cNvSpPr txBox="1"/>
              <p:nvPr/>
            </p:nvSpPr>
            <p:spPr>
              <a:xfrm>
                <a:off x="571500" y="5652353"/>
                <a:ext cx="699073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sz="2400" dirty="0"/>
                  <a:t>Running Time: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B02941F-B7D9-4AD2-8828-A7E65ECDC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" y="5652353"/>
                <a:ext cx="6990735" cy="461665"/>
              </a:xfrm>
              <a:prstGeom prst="rect">
                <a:avLst/>
              </a:prstGeom>
              <a:blipFill>
                <a:blip r:embed="rId4"/>
                <a:stretch>
                  <a:fillRect l="-13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94">
            <a:extLst>
              <a:ext uri="{FF2B5EF4-FFF2-40B4-BE49-F238E27FC236}">
                <a16:creationId xmlns:a16="http://schemas.microsoft.com/office/drawing/2014/main" id="{2AE95F16-42C5-4EEE-8CCC-59D46B1D6C69}"/>
              </a:ext>
            </a:extLst>
          </p:cNvPr>
          <p:cNvGrpSpPr>
            <a:grpSpLocks/>
          </p:cNvGrpSpPr>
          <p:nvPr/>
        </p:nvGrpSpPr>
        <p:grpSpPr bwMode="auto">
          <a:xfrm>
            <a:off x="6762490" y="1457066"/>
            <a:ext cx="1789112" cy="1806575"/>
            <a:chOff x="3865" y="1531"/>
            <a:chExt cx="1127" cy="1138"/>
          </a:xfrm>
        </p:grpSpPr>
        <p:sp>
          <p:nvSpPr>
            <p:cNvPr id="39" name="Rectangle 10">
              <a:extLst>
                <a:ext uri="{FF2B5EF4-FFF2-40B4-BE49-F238E27FC236}">
                  <a16:creationId xmlns:a16="http://schemas.microsoft.com/office/drawing/2014/main" id="{55E87FDF-4180-4F37-9A3C-46A7BEC63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0" name="Rectangle 11">
              <a:extLst>
                <a:ext uri="{FF2B5EF4-FFF2-40B4-BE49-F238E27FC236}">
                  <a16:creationId xmlns:a16="http://schemas.microsoft.com/office/drawing/2014/main" id="{DD74A16D-9847-441E-B8F8-3EB050235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1" name="Rectangle 12">
              <a:extLst>
                <a:ext uri="{FF2B5EF4-FFF2-40B4-BE49-F238E27FC236}">
                  <a16:creationId xmlns:a16="http://schemas.microsoft.com/office/drawing/2014/main" id="{19E7E72E-C84D-4C88-BFD6-C613404FEC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2" name="Rectangle 13">
              <a:extLst>
                <a:ext uri="{FF2B5EF4-FFF2-40B4-BE49-F238E27FC236}">
                  <a16:creationId xmlns:a16="http://schemas.microsoft.com/office/drawing/2014/main" id="{C3AADEBD-33FF-4305-883F-FCDD33C88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536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3" name="Rectangle 14">
              <a:extLst>
                <a:ext uri="{FF2B5EF4-FFF2-40B4-BE49-F238E27FC236}">
                  <a16:creationId xmlns:a16="http://schemas.microsoft.com/office/drawing/2014/main" id="{E88725F3-43B7-49C1-B90F-727C2E5AF2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4" name="Rectangle 15">
              <a:extLst>
                <a:ext uri="{FF2B5EF4-FFF2-40B4-BE49-F238E27FC236}">
                  <a16:creationId xmlns:a16="http://schemas.microsoft.com/office/drawing/2014/main" id="{D36719F3-C9AF-4ECF-8569-75AC48FE5D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5" name="Rectangle 16">
              <a:extLst>
                <a:ext uri="{FF2B5EF4-FFF2-40B4-BE49-F238E27FC236}">
                  <a16:creationId xmlns:a16="http://schemas.microsoft.com/office/drawing/2014/main" id="{F9D7A7DA-507F-45E1-BA5D-E60E312A6E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6" name="Rectangle 17">
              <a:extLst>
                <a:ext uri="{FF2B5EF4-FFF2-40B4-BE49-F238E27FC236}">
                  <a16:creationId xmlns:a16="http://schemas.microsoft.com/office/drawing/2014/main" id="{E65FA7A5-1980-4183-9EE5-E64145334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728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7" name="Rectangle 18">
              <a:extLst>
                <a:ext uri="{FF2B5EF4-FFF2-40B4-BE49-F238E27FC236}">
                  <a16:creationId xmlns:a16="http://schemas.microsoft.com/office/drawing/2014/main" id="{6D033813-F406-42F8-BC5C-B98C75D49E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0</a:t>
              </a:r>
            </a:p>
          </p:txBody>
        </p:sp>
        <p:sp>
          <p:nvSpPr>
            <p:cNvPr id="48" name="Rectangle 19">
              <a:extLst>
                <a:ext uri="{FF2B5EF4-FFF2-40B4-BE49-F238E27FC236}">
                  <a16:creationId xmlns:a16="http://schemas.microsoft.com/office/drawing/2014/main" id="{CABC1F9D-B750-4BC7-9569-819494266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49" name="Rectangle 20">
              <a:extLst>
                <a:ext uri="{FF2B5EF4-FFF2-40B4-BE49-F238E27FC236}">
                  <a16:creationId xmlns:a16="http://schemas.microsoft.com/office/drawing/2014/main" id="{99C0EC3F-3216-47CF-9832-FC581DF145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0" name="Rectangle 21">
              <a:extLst>
                <a:ext uri="{FF2B5EF4-FFF2-40B4-BE49-F238E27FC236}">
                  <a16:creationId xmlns:a16="http://schemas.microsoft.com/office/drawing/2014/main" id="{BAF4760A-8D6B-4FBF-9175-77D486640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1920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1" name="Rectangle 22">
              <a:extLst>
                <a:ext uri="{FF2B5EF4-FFF2-40B4-BE49-F238E27FC236}">
                  <a16:creationId xmlns:a16="http://schemas.microsoft.com/office/drawing/2014/main" id="{F4B01F62-B0C4-4C59-BAE7-A4C3960CC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2" name="Rectangle 23">
              <a:extLst>
                <a:ext uri="{FF2B5EF4-FFF2-40B4-BE49-F238E27FC236}">
                  <a16:creationId xmlns:a16="http://schemas.microsoft.com/office/drawing/2014/main" id="{3BA79481-864B-4265-A786-6B21C62987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3" name="Rectangle 24">
              <a:extLst>
                <a:ext uri="{FF2B5EF4-FFF2-40B4-BE49-F238E27FC236}">
                  <a16:creationId xmlns:a16="http://schemas.microsoft.com/office/drawing/2014/main" id="{E4944C89-0220-4819-A6E5-6CA1D86921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60A51329-7D02-4B07-B32C-EFDBD5FCDF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112"/>
              <a:ext cx="192" cy="192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5" name="Line 80">
              <a:extLst>
                <a:ext uri="{FF2B5EF4-FFF2-40B4-BE49-F238E27FC236}">
                  <a16:creationId xmlns:a16="http://schemas.microsoft.com/office/drawing/2014/main" id="{8C651E18-9A78-408A-B960-40567DFD5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72" y="1632"/>
              <a:ext cx="624" cy="62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6" name="Line 81">
              <a:extLst>
                <a:ext uri="{FF2B5EF4-FFF2-40B4-BE49-F238E27FC236}">
                  <a16:creationId xmlns:a16="http://schemas.microsoft.com/office/drawing/2014/main" id="{1CDAAE5C-F338-489E-8FDE-D9ACFF5666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64" y="1824"/>
              <a:ext cx="432" cy="4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7" name="Line 82">
              <a:extLst>
                <a:ext uri="{FF2B5EF4-FFF2-40B4-BE49-F238E27FC236}">
                  <a16:creationId xmlns:a16="http://schemas.microsoft.com/office/drawing/2014/main" id="{7253B04C-54D1-49C6-937D-85ACAE7040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56" y="2016"/>
              <a:ext cx="240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8" name="Line 83">
              <a:extLst>
                <a:ext uri="{FF2B5EF4-FFF2-40B4-BE49-F238E27FC236}">
                  <a16:creationId xmlns:a16="http://schemas.microsoft.com/office/drawing/2014/main" id="{8148D2AB-B9B4-46C7-9F62-FE301E2AC0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48" y="2160"/>
              <a:ext cx="96" cy="9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2075" tIns="46038" rIns="92075" bIns="46038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endParaRPr>
            </a:p>
          </p:txBody>
        </p:sp>
        <p:sp>
          <p:nvSpPr>
            <p:cNvPr id="59" name="Rectangle 84">
              <a:extLst>
                <a:ext uri="{FF2B5EF4-FFF2-40B4-BE49-F238E27FC236}">
                  <a16:creationId xmlns:a16="http://schemas.microsoft.com/office/drawing/2014/main" id="{BA205319-890D-4799-882C-EFAAA2185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0" y="1922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2</a:t>
              </a:r>
            </a:p>
          </p:txBody>
        </p:sp>
        <p:sp>
          <p:nvSpPr>
            <p:cNvPr id="60" name="Rectangle 85">
              <a:extLst>
                <a:ext uri="{FF2B5EF4-FFF2-40B4-BE49-F238E27FC236}">
                  <a16:creationId xmlns:a16="http://schemas.microsoft.com/office/drawing/2014/main" id="{6184F9DE-8BA9-4B06-B1B4-BC19112256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720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3</a:t>
              </a:r>
            </a:p>
          </p:txBody>
        </p:sp>
        <p:sp>
          <p:nvSpPr>
            <p:cNvPr id="61" name="Rectangle 86">
              <a:extLst>
                <a:ext uri="{FF2B5EF4-FFF2-40B4-BE49-F238E27FC236}">
                  <a16:creationId xmlns:a16="http://schemas.microsoft.com/office/drawing/2014/main" id="{F1FA63D4-CBC6-4C8A-A57C-9C3C13B56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32" y="1531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4</a:t>
              </a:r>
            </a:p>
          </p:txBody>
        </p:sp>
        <p:sp>
          <p:nvSpPr>
            <p:cNvPr id="62" name="Rectangle 87">
              <a:extLst>
                <a:ext uri="{FF2B5EF4-FFF2-40B4-BE49-F238E27FC236}">
                  <a16:creationId xmlns:a16="http://schemas.microsoft.com/office/drawing/2014/main" id="{20760506-A563-4114-A93C-8B718BAF91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2" y="2117"/>
              <a:ext cx="15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1</a:t>
              </a:r>
            </a:p>
          </p:txBody>
        </p:sp>
        <p:sp>
          <p:nvSpPr>
            <p:cNvPr id="63" name="Rectangle 88">
              <a:extLst>
                <a:ext uri="{FF2B5EF4-FFF2-40B4-BE49-F238E27FC236}">
                  <a16:creationId xmlns:a16="http://schemas.microsoft.com/office/drawing/2014/main" id="{462190E5-D1B2-45EC-8D53-A3A6B9CE9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65" y="1864"/>
              <a:ext cx="143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i</a:t>
              </a:r>
            </a:p>
          </p:txBody>
        </p:sp>
        <p:sp>
          <p:nvSpPr>
            <p:cNvPr id="64" name="Rectangle 89">
              <a:extLst>
                <a:ext uri="{FF2B5EF4-FFF2-40B4-BE49-F238E27FC236}">
                  <a16:creationId xmlns:a16="http://schemas.microsoft.com/office/drawing/2014/main" id="{6F628EA0-1A3C-4E91-A838-6DD537928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6</a:t>
              </a:r>
            </a:p>
          </p:txBody>
        </p:sp>
        <p:sp>
          <p:nvSpPr>
            <p:cNvPr id="65" name="Rectangle 90">
              <a:extLst>
                <a:ext uri="{FF2B5EF4-FFF2-40B4-BE49-F238E27FC236}">
                  <a16:creationId xmlns:a16="http://schemas.microsoft.com/office/drawing/2014/main" id="{73968BAA-09AC-4F91-A58B-2452D0B055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6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7</a:t>
              </a:r>
            </a:p>
          </p:txBody>
        </p:sp>
        <p:sp>
          <p:nvSpPr>
            <p:cNvPr id="66" name="Rectangle 91">
              <a:extLst>
                <a:ext uri="{FF2B5EF4-FFF2-40B4-BE49-F238E27FC236}">
                  <a16:creationId xmlns:a16="http://schemas.microsoft.com/office/drawing/2014/main" id="{8DAF864F-E2C5-4803-9029-4BD5C56B1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8</a:t>
              </a:r>
            </a:p>
          </p:txBody>
        </p:sp>
        <p:sp>
          <p:nvSpPr>
            <p:cNvPr id="67" name="Rectangle 92">
              <a:extLst>
                <a:ext uri="{FF2B5EF4-FFF2-40B4-BE49-F238E27FC236}">
                  <a16:creationId xmlns:a16="http://schemas.microsoft.com/office/drawing/2014/main" id="{48426FA7-E828-4368-BF10-89666D1AA9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" y="2303"/>
              <a:ext cx="17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9</a:t>
              </a:r>
            </a:p>
          </p:txBody>
        </p:sp>
        <p:sp>
          <p:nvSpPr>
            <p:cNvPr id="68" name="Rectangle 93">
              <a:extLst>
                <a:ext uri="{FF2B5EF4-FFF2-40B4-BE49-F238E27FC236}">
                  <a16:creationId xmlns:a16="http://schemas.microsoft.com/office/drawing/2014/main" id="{053ED514-E15F-4D25-B76B-91ACBBDDA1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496"/>
              <a:ext cx="15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en-US" sz="12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omic Sans MS" panose="030F0702030302020204" pitchFamily="66" charset="0"/>
                  <a:ea typeface="MS PGothic" panose="020B0600070205080204" pitchFamily="34" charset="-128"/>
                </a:rPr>
                <a:t>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15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Lesson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We may not always induct on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alt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altLang="en-US" sz="2400" dirty="0"/>
                  <a:t> to get to smaller subproblems. 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We may have to induct on </a:t>
                </a:r>
                <a14:m>
                  <m:oMath xmlns:m="http://schemas.openxmlformats.org/officeDocument/2006/math"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altLang="en-US" sz="2400" dirty="0"/>
                  <a:t> or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400" dirty="0"/>
                  <a:t> when we are dealing with more complex problems.</a:t>
                </a: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2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Sequence Alignment</a:t>
            </a:r>
            <a:br>
              <a:rPr kumimoji="0" lang="en-US" sz="3600" dirty="0">
                <a:cs typeface="+mj-cs"/>
              </a:rPr>
            </a:br>
            <a:r>
              <a:rPr kumimoji="0" lang="en-US" sz="3600" dirty="0">
                <a:cs typeface="+mj-cs"/>
              </a:rPr>
              <a:t>(Edit distance)</a:t>
            </a:r>
          </a:p>
        </p:txBody>
      </p:sp>
    </p:spTree>
    <p:extLst>
      <p:ext uri="{BB962C8B-B14F-4D97-AF65-F5344CB8AC3E}">
        <p14:creationId xmlns:p14="http://schemas.microsoft.com/office/powerpoint/2010/main" val="22071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Word Alignment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/>
              <a:t>How similar are two strings?</a:t>
            </a:r>
          </a:p>
          <a:p>
            <a:pPr lvl="1"/>
            <a:r>
              <a:rPr lang="en-US" altLang="en-US" sz="2200" b="1" dirty="0" err="1">
                <a:latin typeface="+mj-lt"/>
              </a:rPr>
              <a:t>ocurrance</a:t>
            </a:r>
            <a:endParaRPr lang="en-US" altLang="en-US" sz="2200" b="1" dirty="0">
              <a:latin typeface="+mj-lt"/>
            </a:endParaRPr>
          </a:p>
          <a:p>
            <a:pPr lvl="1"/>
            <a:r>
              <a:rPr lang="en-US" altLang="en-US" sz="2200" b="1" dirty="0">
                <a:latin typeface="+mj-lt"/>
              </a:rPr>
              <a:t>occurrence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0" name="Rectangle 4">
            <a:extLst>
              <a:ext uri="{FF2B5EF4-FFF2-40B4-BE49-F238E27FC236}">
                <a16:creationId xmlns:a16="http://schemas.microsoft.com/office/drawing/2014/main" id="{EAD86893-3A5E-47DD-84D4-AD9B54FE59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71" name="Rectangle 5">
            <a:extLst>
              <a:ext uri="{FF2B5EF4-FFF2-40B4-BE49-F238E27FC236}">
                <a16:creationId xmlns:a16="http://schemas.microsoft.com/office/drawing/2014/main" id="{63EB38D4-70C8-4786-B2D4-04B22B3D3C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72" name="Rectangle 6">
            <a:extLst>
              <a:ext uri="{FF2B5EF4-FFF2-40B4-BE49-F238E27FC236}">
                <a16:creationId xmlns:a16="http://schemas.microsoft.com/office/drawing/2014/main" id="{452B2EE0-01C5-44AD-B51D-8203A82153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73" name="Rectangle 7">
            <a:extLst>
              <a:ext uri="{FF2B5EF4-FFF2-40B4-BE49-F238E27FC236}">
                <a16:creationId xmlns:a16="http://schemas.microsoft.com/office/drawing/2014/main" id="{DF12C020-608E-40DD-BCB9-F77257F7A8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74" name="Rectangle 8">
            <a:extLst>
              <a:ext uri="{FF2B5EF4-FFF2-40B4-BE49-F238E27FC236}">
                <a16:creationId xmlns:a16="http://schemas.microsoft.com/office/drawing/2014/main" id="{A86C2A4B-C791-4265-A5E0-81FA0CE5875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75" name="Rectangle 9">
            <a:extLst>
              <a:ext uri="{FF2B5EF4-FFF2-40B4-BE49-F238E27FC236}">
                <a16:creationId xmlns:a16="http://schemas.microsoft.com/office/drawing/2014/main" id="{CB142B0E-4DF1-4B0C-B503-AEC3E4F57E3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324485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76" name="Rectangle 10">
            <a:extLst>
              <a:ext uri="{FF2B5EF4-FFF2-40B4-BE49-F238E27FC236}">
                <a16:creationId xmlns:a16="http://schemas.microsoft.com/office/drawing/2014/main" id="{E68C2D49-8231-48C4-96F3-173F5586F9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77" name="Rectangle 11">
            <a:extLst>
              <a:ext uri="{FF2B5EF4-FFF2-40B4-BE49-F238E27FC236}">
                <a16:creationId xmlns:a16="http://schemas.microsoft.com/office/drawing/2014/main" id="{3FF9D9F4-3B4E-41DD-953C-49411DC8D0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78" name="Rectangle 12">
            <a:extLst>
              <a:ext uri="{FF2B5EF4-FFF2-40B4-BE49-F238E27FC236}">
                <a16:creationId xmlns:a16="http://schemas.microsoft.com/office/drawing/2014/main" id="{DEACDE32-5CEA-4E17-B78B-CD33C026CD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32448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79" name="Rectangle 13">
            <a:extLst>
              <a:ext uri="{FF2B5EF4-FFF2-40B4-BE49-F238E27FC236}">
                <a16:creationId xmlns:a16="http://schemas.microsoft.com/office/drawing/2014/main" id="{BFB9BC3E-C79E-4045-826D-6A1B07FF9C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0" name="Rectangle 14">
            <a:extLst>
              <a:ext uri="{FF2B5EF4-FFF2-40B4-BE49-F238E27FC236}">
                <a16:creationId xmlns:a16="http://schemas.microsoft.com/office/drawing/2014/main" id="{84A581A7-B0C7-498D-A810-EE1EFF11A6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1" name="Rectangle 15">
            <a:extLst>
              <a:ext uri="{FF2B5EF4-FFF2-40B4-BE49-F238E27FC236}">
                <a16:creationId xmlns:a16="http://schemas.microsoft.com/office/drawing/2014/main" id="{41D89053-6078-4E16-8F01-370A57F4CE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82" name="Rectangle 16">
            <a:extLst>
              <a:ext uri="{FF2B5EF4-FFF2-40B4-BE49-F238E27FC236}">
                <a16:creationId xmlns:a16="http://schemas.microsoft.com/office/drawing/2014/main" id="{2500571B-1384-4ACE-B83A-ECD5C19D39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83" name="Rectangle 17">
            <a:extLst>
              <a:ext uri="{FF2B5EF4-FFF2-40B4-BE49-F238E27FC236}">
                <a16:creationId xmlns:a16="http://schemas.microsoft.com/office/drawing/2014/main" id="{ECDCAFE0-1D0B-4F0E-A04F-925A86BA857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84" name="Rectangle 18">
            <a:extLst>
              <a:ext uri="{FF2B5EF4-FFF2-40B4-BE49-F238E27FC236}">
                <a16:creationId xmlns:a16="http://schemas.microsoft.com/office/drawing/2014/main" id="{650F8988-C3B6-41FB-94A1-B911740C82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374491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85" name="Rectangle 19">
            <a:extLst>
              <a:ext uri="{FF2B5EF4-FFF2-40B4-BE49-F238E27FC236}">
                <a16:creationId xmlns:a16="http://schemas.microsoft.com/office/drawing/2014/main" id="{D03FC1BA-1CC8-4F03-8D02-BC11B532CB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id="{7408B1E3-30C8-41A4-BEC3-2F2AA696C7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7" name="Rectangle 21">
            <a:extLst>
              <a:ext uri="{FF2B5EF4-FFF2-40B4-BE49-F238E27FC236}">
                <a16:creationId xmlns:a16="http://schemas.microsoft.com/office/drawing/2014/main" id="{33576381-B5C5-4892-AAB8-AD8DF483B71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88" name="Rectangle 22">
            <a:extLst>
              <a:ext uri="{FF2B5EF4-FFF2-40B4-BE49-F238E27FC236}">
                <a16:creationId xmlns:a16="http://schemas.microsoft.com/office/drawing/2014/main" id="{F3E6B000-177E-4E7B-9311-D0E3C79A50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37449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89" name="Rectangle 23">
            <a:extLst>
              <a:ext uri="{FF2B5EF4-FFF2-40B4-BE49-F238E27FC236}">
                <a16:creationId xmlns:a16="http://schemas.microsoft.com/office/drawing/2014/main" id="{83A8EF6C-DAB7-4012-92D9-19DBED4CDA9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32448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90" name="Rectangle 24">
            <a:extLst>
              <a:ext uri="{FF2B5EF4-FFF2-40B4-BE49-F238E27FC236}">
                <a16:creationId xmlns:a16="http://schemas.microsoft.com/office/drawing/2014/main" id="{D2433DA2-CBC9-469D-A6CA-A5892FDDA6A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91" name="Rectangle 25">
            <a:extLst>
              <a:ext uri="{FF2B5EF4-FFF2-40B4-BE49-F238E27FC236}">
                <a16:creationId xmlns:a16="http://schemas.microsoft.com/office/drawing/2014/main" id="{6C59B6B0-8B45-47A9-979A-DB7757E34D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2" name="Rectangle 26">
            <a:extLst>
              <a:ext uri="{FF2B5EF4-FFF2-40B4-BE49-F238E27FC236}">
                <a16:creationId xmlns:a16="http://schemas.microsoft.com/office/drawing/2014/main" id="{6A9BF5C0-A773-415D-978A-2F739090EA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93" name="Rectangle 27">
            <a:extLst>
              <a:ext uri="{FF2B5EF4-FFF2-40B4-BE49-F238E27FC236}">
                <a16:creationId xmlns:a16="http://schemas.microsoft.com/office/drawing/2014/main" id="{650B56DE-C5FA-4DC7-9E5E-B160D033D3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94" name="Rectangle 28">
            <a:extLst>
              <a:ext uri="{FF2B5EF4-FFF2-40B4-BE49-F238E27FC236}">
                <a16:creationId xmlns:a16="http://schemas.microsoft.com/office/drawing/2014/main" id="{F12CDF08-2E6A-4F6A-89D5-B0459710B9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95" name="Rectangle 29">
            <a:extLst>
              <a:ext uri="{FF2B5EF4-FFF2-40B4-BE49-F238E27FC236}">
                <a16:creationId xmlns:a16="http://schemas.microsoft.com/office/drawing/2014/main" id="{F9367393-CC5D-4F1A-824A-9AB582A1190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96" name="Rectangle 30">
            <a:extLst>
              <a:ext uri="{FF2B5EF4-FFF2-40B4-BE49-F238E27FC236}">
                <a16:creationId xmlns:a16="http://schemas.microsoft.com/office/drawing/2014/main" id="{6FABC5C1-0897-4AF4-8857-B57A9A9420C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7" name="Rectangle 31">
            <a:extLst>
              <a:ext uri="{FF2B5EF4-FFF2-40B4-BE49-F238E27FC236}">
                <a16:creationId xmlns:a16="http://schemas.microsoft.com/office/drawing/2014/main" id="{15556EA8-55B7-4A7D-AECE-BA604BB9E7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98" name="Rectangle 32">
            <a:extLst>
              <a:ext uri="{FF2B5EF4-FFF2-40B4-BE49-F238E27FC236}">
                <a16:creationId xmlns:a16="http://schemas.microsoft.com/office/drawing/2014/main" id="{58AC8454-C9F0-40C2-B815-441FF91F8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99" name="Rectangle 33">
            <a:extLst>
              <a:ext uri="{FF2B5EF4-FFF2-40B4-BE49-F238E27FC236}">
                <a16:creationId xmlns:a16="http://schemas.microsoft.com/office/drawing/2014/main" id="{06933A8D-8106-4AAC-A482-58FE925BF22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00" name="Rectangle 34">
            <a:extLst>
              <a:ext uri="{FF2B5EF4-FFF2-40B4-BE49-F238E27FC236}">
                <a16:creationId xmlns:a16="http://schemas.microsoft.com/office/drawing/2014/main" id="{5A1ACFD9-D547-4B72-8D7F-2D4AA7CE9C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01" name="Rectangle 35">
            <a:extLst>
              <a:ext uri="{FF2B5EF4-FFF2-40B4-BE49-F238E27FC236}">
                <a16:creationId xmlns:a16="http://schemas.microsoft.com/office/drawing/2014/main" id="{2E059D2A-ABB8-44A5-B6EB-CA8D0D1B70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02" name="Rectangle 36">
            <a:extLst>
              <a:ext uri="{FF2B5EF4-FFF2-40B4-BE49-F238E27FC236}">
                <a16:creationId xmlns:a16="http://schemas.microsoft.com/office/drawing/2014/main" id="{794A9456-FB57-40E9-AD71-F731F749A9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03" name="Rectangle 37">
            <a:extLst>
              <a:ext uri="{FF2B5EF4-FFF2-40B4-BE49-F238E27FC236}">
                <a16:creationId xmlns:a16="http://schemas.microsoft.com/office/drawing/2014/main" id="{D5FE1C1F-B744-4259-A616-4833670160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04" name="Rectangle 38">
            <a:extLst>
              <a:ext uri="{FF2B5EF4-FFF2-40B4-BE49-F238E27FC236}">
                <a16:creationId xmlns:a16="http://schemas.microsoft.com/office/drawing/2014/main" id="{43728118-061C-4CE2-99C3-781A16EE86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05" name="Rectangle 39">
            <a:extLst>
              <a:ext uri="{FF2B5EF4-FFF2-40B4-BE49-F238E27FC236}">
                <a16:creationId xmlns:a16="http://schemas.microsoft.com/office/drawing/2014/main" id="{BDEBEA45-9363-4087-96C5-81C13662449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305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06" name="Rectangle 40">
            <a:extLst>
              <a:ext uri="{FF2B5EF4-FFF2-40B4-BE49-F238E27FC236}">
                <a16:creationId xmlns:a16="http://schemas.microsoft.com/office/drawing/2014/main" id="{832DCF72-0C2C-4E71-ABAC-0F2230CE89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07" name="Rectangle 41">
            <a:extLst>
              <a:ext uri="{FF2B5EF4-FFF2-40B4-BE49-F238E27FC236}">
                <a16:creationId xmlns:a16="http://schemas.microsoft.com/office/drawing/2014/main" id="{34C45EC2-69B2-42AF-ADD2-1432385F67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49974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08" name="Rectangle 42">
            <a:extLst>
              <a:ext uri="{FF2B5EF4-FFF2-40B4-BE49-F238E27FC236}">
                <a16:creationId xmlns:a16="http://schemas.microsoft.com/office/drawing/2014/main" id="{87B72A87-204A-434E-8473-8C6FD75DA1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4997450"/>
            <a:ext cx="304800" cy="338138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09" name="Rectangle 43">
            <a:extLst>
              <a:ext uri="{FF2B5EF4-FFF2-40B4-BE49-F238E27FC236}">
                <a16:creationId xmlns:a16="http://schemas.microsoft.com/office/drawing/2014/main" id="{B1EF20B6-157B-4EA8-9340-B4891E2C281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499745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10" name="Rectangle 44">
            <a:extLst>
              <a:ext uri="{FF2B5EF4-FFF2-40B4-BE49-F238E27FC236}">
                <a16:creationId xmlns:a16="http://schemas.microsoft.com/office/drawing/2014/main" id="{EE063678-F1F1-4431-9E01-4179B740727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549751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11" name="Rectangle 45">
            <a:extLst>
              <a:ext uri="{FF2B5EF4-FFF2-40B4-BE49-F238E27FC236}">
                <a16:creationId xmlns:a16="http://schemas.microsoft.com/office/drawing/2014/main" id="{F4C78992-3FD0-4BD3-8D12-410B4D356E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5497513"/>
            <a:ext cx="304800" cy="338137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12" name="Rectangle 46">
            <a:extLst>
              <a:ext uri="{FF2B5EF4-FFF2-40B4-BE49-F238E27FC236}">
                <a16:creationId xmlns:a16="http://schemas.microsoft.com/office/drawing/2014/main" id="{A579326C-42F6-44A3-AB0B-83478F832E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13" name="Rectangle 47">
            <a:extLst>
              <a:ext uri="{FF2B5EF4-FFF2-40B4-BE49-F238E27FC236}">
                <a16:creationId xmlns:a16="http://schemas.microsoft.com/office/drawing/2014/main" id="{F2A72A0D-C51D-4EAB-965F-5D91DBCCF27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14" name="Rectangle 48">
            <a:extLst>
              <a:ext uri="{FF2B5EF4-FFF2-40B4-BE49-F238E27FC236}">
                <a16:creationId xmlns:a16="http://schemas.microsoft.com/office/drawing/2014/main" id="{FC9F8257-76E7-43BF-B54B-3B7A8FFE6F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15" name="Rectangle 49">
            <a:extLst>
              <a:ext uri="{FF2B5EF4-FFF2-40B4-BE49-F238E27FC236}">
                <a16:creationId xmlns:a16="http://schemas.microsoft.com/office/drawing/2014/main" id="{166BD3BF-B03E-47A2-AF76-226741844C3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16" name="Rectangle 50">
            <a:extLst>
              <a:ext uri="{FF2B5EF4-FFF2-40B4-BE49-F238E27FC236}">
                <a16:creationId xmlns:a16="http://schemas.microsoft.com/office/drawing/2014/main" id="{1F0A3F65-B361-455E-9255-2E05E905198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1371600"/>
            <a:ext cx="304800" cy="338138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17" name="Rectangle 51">
            <a:extLst>
              <a:ext uri="{FF2B5EF4-FFF2-40B4-BE49-F238E27FC236}">
                <a16:creationId xmlns:a16="http://schemas.microsoft.com/office/drawing/2014/main" id="{5F72CEA7-C022-42E6-A64E-D884DB6A0F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18" name="Rectangle 52">
            <a:extLst>
              <a:ext uri="{FF2B5EF4-FFF2-40B4-BE49-F238E27FC236}">
                <a16:creationId xmlns:a16="http://schemas.microsoft.com/office/drawing/2014/main" id="{4DD635AD-96A1-49BA-8D45-22E278E400A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19" name="Rectangle 53">
            <a:extLst>
              <a:ext uri="{FF2B5EF4-FFF2-40B4-BE49-F238E27FC236}">
                <a16:creationId xmlns:a16="http://schemas.microsoft.com/office/drawing/2014/main" id="{327B8C26-8B9F-450E-941C-06874C6139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0" name="Rectangle 54">
            <a:extLst>
              <a:ext uri="{FF2B5EF4-FFF2-40B4-BE49-F238E27FC236}">
                <a16:creationId xmlns:a16="http://schemas.microsoft.com/office/drawing/2014/main" id="{8ECEDEE5-C719-4299-ABE0-9A112AE69B2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1371600"/>
            <a:ext cx="304800" cy="338138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21" name="Rectangle 55">
            <a:extLst>
              <a:ext uri="{FF2B5EF4-FFF2-40B4-BE49-F238E27FC236}">
                <a16:creationId xmlns:a16="http://schemas.microsoft.com/office/drawing/2014/main" id="{4EDBADC2-801C-4BDA-9856-5254E33D1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5626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2" name="Rectangle 56">
            <a:extLst>
              <a:ext uri="{FF2B5EF4-FFF2-40B4-BE49-F238E27FC236}">
                <a16:creationId xmlns:a16="http://schemas.microsoft.com/office/drawing/2014/main" id="{95D31F8E-C6D0-427F-8DD2-1195F523F4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674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3" name="Rectangle 57">
            <a:extLst>
              <a:ext uri="{FF2B5EF4-FFF2-40B4-BE49-F238E27FC236}">
                <a16:creationId xmlns:a16="http://schemas.microsoft.com/office/drawing/2014/main" id="{A6A2D913-821D-4DCB-A454-0476395C79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722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u</a:t>
            </a:r>
          </a:p>
        </p:txBody>
      </p:sp>
      <p:sp>
        <p:nvSpPr>
          <p:cNvPr id="124" name="Rectangle 58">
            <a:extLst>
              <a:ext uri="{FF2B5EF4-FFF2-40B4-BE49-F238E27FC236}">
                <a16:creationId xmlns:a16="http://schemas.microsoft.com/office/drawing/2014/main" id="{EF3F0855-39EB-41AB-A6C0-195FF8FA58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770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25" name="Rectangle 59">
            <a:extLst>
              <a:ext uri="{FF2B5EF4-FFF2-40B4-BE49-F238E27FC236}">
                <a16:creationId xmlns:a16="http://schemas.microsoft.com/office/drawing/2014/main" id="{F3A647A3-DD22-4FE5-94F3-E464EC93ED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818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r</a:t>
            </a:r>
          </a:p>
        </p:txBody>
      </p:sp>
      <p:sp>
        <p:nvSpPr>
          <p:cNvPr id="126" name="Rectangle 60">
            <a:extLst>
              <a:ext uri="{FF2B5EF4-FFF2-40B4-BE49-F238E27FC236}">
                <a16:creationId xmlns:a16="http://schemas.microsoft.com/office/drawing/2014/main" id="{A8C7FD84-2BA9-40B9-9D35-09A4D330B3D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0866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27" name="Rectangle 61">
            <a:extLst>
              <a:ext uri="{FF2B5EF4-FFF2-40B4-BE49-F238E27FC236}">
                <a16:creationId xmlns:a16="http://schemas.microsoft.com/office/drawing/2014/main" id="{7DDFCBF5-4B29-4F59-95CC-6AD61544BA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3914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n</a:t>
            </a:r>
          </a:p>
        </p:txBody>
      </p:sp>
      <p:sp>
        <p:nvSpPr>
          <p:cNvPr id="128" name="Rectangle 62">
            <a:extLst>
              <a:ext uri="{FF2B5EF4-FFF2-40B4-BE49-F238E27FC236}">
                <a16:creationId xmlns:a16="http://schemas.microsoft.com/office/drawing/2014/main" id="{A3A3ED3D-98E9-4A6E-88C0-9EFAE40375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696200" y="1871663"/>
            <a:ext cx="304800" cy="338137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29" name="Rectangle 63">
            <a:extLst>
              <a:ext uri="{FF2B5EF4-FFF2-40B4-BE49-F238E27FC236}">
                <a16:creationId xmlns:a16="http://schemas.microsoft.com/office/drawing/2014/main" id="{42847959-F0E6-4DDC-8A13-CD8779B3B50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e</a:t>
            </a:r>
          </a:p>
        </p:txBody>
      </p:sp>
      <p:sp>
        <p:nvSpPr>
          <p:cNvPr id="130" name="Rectangle 64">
            <a:extLst>
              <a:ext uri="{FF2B5EF4-FFF2-40B4-BE49-F238E27FC236}">
                <a16:creationId xmlns:a16="http://schemas.microsoft.com/office/drawing/2014/main" id="{EF2C9237-6B77-4895-B550-2454F1EC20E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57800" y="1871663"/>
            <a:ext cx="304800" cy="338137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o</a:t>
            </a:r>
          </a:p>
        </p:txBody>
      </p:sp>
      <p:sp>
        <p:nvSpPr>
          <p:cNvPr id="131" name="Rectangle 65">
            <a:extLst>
              <a:ext uri="{FF2B5EF4-FFF2-40B4-BE49-F238E27FC236}">
                <a16:creationId xmlns:a16="http://schemas.microsoft.com/office/drawing/2014/main" id="{309D7571-8212-4D75-B8A6-8118671A21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001000" y="1371600"/>
            <a:ext cx="304800" cy="338138"/>
          </a:xfrm>
          <a:prstGeom prst="rect">
            <a:avLst/>
          </a:prstGeom>
          <a:solidFill>
            <a:srgbClr val="4D4D4D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132" name="Text Box 66">
            <a:extLst>
              <a:ext uri="{FF2B5EF4-FFF2-40B4-BE49-F238E27FC236}">
                <a16:creationId xmlns:a16="http://schemas.microsoft.com/office/drawing/2014/main" id="{E2228D81-3F32-4E8D-BF57-DBD6082434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3622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 mismatches, 1 gap</a:t>
            </a:r>
          </a:p>
        </p:txBody>
      </p:sp>
      <p:sp>
        <p:nvSpPr>
          <p:cNvPr id="133" name="Text Box 67">
            <a:extLst>
              <a:ext uri="{FF2B5EF4-FFF2-40B4-BE49-F238E27FC236}">
                <a16:creationId xmlns:a16="http://schemas.microsoft.com/office/drawing/2014/main" id="{52BDDA46-E00D-410C-B908-8535FB1107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1910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 mismatch, 1 gap</a:t>
            </a:r>
          </a:p>
        </p:txBody>
      </p:sp>
      <p:sp>
        <p:nvSpPr>
          <p:cNvPr id="134" name="Text Box 68">
            <a:extLst>
              <a:ext uri="{FF2B5EF4-FFF2-40B4-BE49-F238E27FC236}">
                <a16:creationId xmlns:a16="http://schemas.microsoft.com/office/drawing/2014/main" id="{E9096195-83D0-4D48-92DE-5F16FE4031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0" y="5943600"/>
            <a:ext cx="3048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0 mismatches, 3 gaps</a:t>
            </a:r>
          </a:p>
        </p:txBody>
      </p:sp>
      <p:pic>
        <p:nvPicPr>
          <p:cNvPr id="135" name="Picture 134">
            <a:extLst>
              <a:ext uri="{FF2B5EF4-FFF2-40B4-BE49-F238E27FC236}">
                <a16:creationId xmlns:a16="http://schemas.microsoft.com/office/drawing/2014/main" id="{61ADC2CF-E779-4891-B11D-356955E4B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2" y="2930434"/>
            <a:ext cx="4153101" cy="310896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789480" y="229680"/>
              <a:ext cx="1787760" cy="99756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3640" y="214200"/>
                <a:ext cx="1815480" cy="10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314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33" grpId="0"/>
      <p:bldP spid="1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Edit Distance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lvl="0" indent="0">
              <a:lnSpc>
                <a:spcPts val="2600"/>
              </a:lnSpc>
              <a:spcBef>
                <a:spcPct val="0"/>
              </a:spcBef>
              <a:buClr>
                <a:srgbClr val="003399"/>
              </a:buClr>
              <a:buSzPct val="50000"/>
              <a:buNone/>
            </a:pPr>
            <a:r>
              <a:rPr kumimoji="1" lang="en-US" altLang="en-US" sz="2200" dirty="0">
                <a:solidFill>
                  <a:srgbClr val="0070C0"/>
                </a:solidFill>
                <a:latin typeface="+mj-lt"/>
                <a:ea typeface="MS PGothic" panose="020B0600070205080204" pitchFamily="34" charset="-128"/>
              </a:rPr>
              <a:t>Edit distance</a:t>
            </a:r>
            <a:r>
              <a:rPr kumimoji="1" lang="en-US" altLang="en-US" sz="2200" dirty="0">
                <a:solidFill>
                  <a:srgbClr val="003399"/>
                </a:solidFill>
                <a:latin typeface="+mj-lt"/>
                <a:ea typeface="MS PGothic" panose="020B0600070205080204" pitchFamily="34" charset="-128"/>
              </a:rPr>
              <a:t>.  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[</a:t>
            </a:r>
            <a:r>
              <a:rPr kumimoji="1" lang="en-US" altLang="en-US" sz="2200" dirty="0" err="1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Levenshtein</a:t>
            </a:r>
            <a:r>
              <a:rPr kumimoji="1" lang="en-US" altLang="en-US" sz="2200" dirty="0">
                <a:solidFill>
                  <a:srgbClr val="4D4D4D"/>
                </a:solidFill>
                <a:latin typeface="+mj-lt"/>
                <a:ea typeface="MS PGothic" panose="020B0600070205080204" pitchFamily="34" charset="-128"/>
              </a:rPr>
              <a:t> 1966, Needleman-Wunsch 1970]</a:t>
            </a:r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r>
              <a:rPr kumimoji="1" lang="en-US" altLang="en-US" sz="2200" dirty="0">
                <a:solidFill>
                  <a:srgbClr val="000000"/>
                </a:solidFill>
                <a:latin typeface="+mj-lt"/>
                <a:ea typeface="MS PGothic" panose="020B0600070205080204" pitchFamily="34" charset="-128"/>
              </a:rPr>
              <a:t>   Cost = # of gaps + #mismatches.</a:t>
            </a:r>
          </a:p>
          <a:p>
            <a:pPr marL="0" indent="0">
              <a:buNone/>
            </a:pPr>
            <a:endParaRPr lang="en-US" altLang="en-US" sz="2200" dirty="0"/>
          </a:p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Applications.</a:t>
            </a:r>
          </a:p>
          <a:p>
            <a:r>
              <a:rPr lang="en-US" altLang="en-US" sz="2200" dirty="0"/>
              <a:t>Basis for Unix diff and Word correct in editors.</a:t>
            </a:r>
          </a:p>
          <a:p>
            <a:r>
              <a:rPr lang="en-US" altLang="en-US" sz="2200" dirty="0"/>
              <a:t>Speech recognition.</a:t>
            </a:r>
          </a:p>
          <a:p>
            <a:r>
              <a:rPr lang="en-US" altLang="en-US" sz="2200" dirty="0"/>
              <a:t>Computational biology.</a:t>
            </a:r>
          </a:p>
          <a:p>
            <a:pPr marL="0" indent="0"/>
            <a:endParaRPr lang="en-US" altLang="en-US" dirty="0"/>
          </a:p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rgbClr val="000000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183" name="Text Box 2">
            <a:extLst>
              <a:ext uri="{FF2B5EF4-FFF2-40B4-BE49-F238E27FC236}">
                <a16:creationId xmlns:a16="http://schemas.microsoft.com/office/drawing/2014/main" id="{7BEEB755-9E35-4273-8151-E57D515D15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602288"/>
            <a:ext cx="4208462" cy="33972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3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184" name="Text Box 3">
            <a:extLst>
              <a:ext uri="{FF2B5EF4-FFF2-40B4-BE49-F238E27FC236}">
                <a16:creationId xmlns:a16="http://schemas.microsoft.com/office/drawing/2014/main" id="{DEB4CE79-5B62-4F1C-A31A-84D732E8A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5" name="Text Box 4">
            <a:extLst>
              <a:ext uri="{FF2B5EF4-FFF2-40B4-BE49-F238E27FC236}">
                <a16:creationId xmlns:a16="http://schemas.microsoft.com/office/drawing/2014/main" id="{83A91A23-0CE0-47CB-AA85-B62C11E2C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86" name="Text Box 5">
            <a:extLst>
              <a:ext uri="{FF2B5EF4-FFF2-40B4-BE49-F238E27FC236}">
                <a16:creationId xmlns:a16="http://schemas.microsoft.com/office/drawing/2014/main" id="{306AB774-AD40-432F-BF84-1D8649628D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87" name="Text Box 6">
            <a:extLst>
              <a:ext uri="{FF2B5EF4-FFF2-40B4-BE49-F238E27FC236}">
                <a16:creationId xmlns:a16="http://schemas.microsoft.com/office/drawing/2014/main" id="{D527E2C9-229C-4E07-B34B-20F3C1412C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8" name="Text Box 7">
            <a:extLst>
              <a:ext uri="{FF2B5EF4-FFF2-40B4-BE49-F238E27FC236}">
                <a16:creationId xmlns:a16="http://schemas.microsoft.com/office/drawing/2014/main" id="{101635D3-5067-4786-95D5-BC4D095D1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4468813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89" name="Text Box 8">
            <a:extLst>
              <a:ext uri="{FF2B5EF4-FFF2-40B4-BE49-F238E27FC236}">
                <a16:creationId xmlns:a16="http://schemas.microsoft.com/office/drawing/2014/main" id="{9C204DE0-613C-41A5-92DA-4D94ED073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0" name="Text Box 9">
            <a:extLst>
              <a:ext uri="{FF2B5EF4-FFF2-40B4-BE49-F238E27FC236}">
                <a16:creationId xmlns:a16="http://schemas.microsoft.com/office/drawing/2014/main" id="{C1DB7BE1-8379-41B5-9635-CA082799C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44688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1" name="Text Box 10">
            <a:extLst>
              <a:ext uri="{FF2B5EF4-FFF2-40B4-BE49-F238E27FC236}">
                <a16:creationId xmlns:a16="http://schemas.microsoft.com/office/drawing/2014/main" id="{CA9B3C92-CEBE-4A20-842C-C9342B7F3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2" name="Text Box 11">
            <a:extLst>
              <a:ext uri="{FF2B5EF4-FFF2-40B4-BE49-F238E27FC236}">
                <a16:creationId xmlns:a16="http://schemas.microsoft.com/office/drawing/2014/main" id="{4453E29E-4251-4D34-97E2-5C7D9CABC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4468813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3" name="Text Box 12">
            <a:extLst>
              <a:ext uri="{FF2B5EF4-FFF2-40B4-BE49-F238E27FC236}">
                <a16:creationId xmlns:a16="http://schemas.microsoft.com/office/drawing/2014/main" id="{22C612E6-74F3-474E-9B97-B07876B6B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44688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4" name="Text Box 13">
            <a:extLst>
              <a:ext uri="{FF2B5EF4-FFF2-40B4-BE49-F238E27FC236}">
                <a16:creationId xmlns:a16="http://schemas.microsoft.com/office/drawing/2014/main" id="{2BA705F1-9F1D-4B89-94E1-D1932A9DCD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3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5" name="Text Box 14">
            <a:extLst>
              <a:ext uri="{FF2B5EF4-FFF2-40B4-BE49-F238E27FC236}">
                <a16:creationId xmlns:a16="http://schemas.microsoft.com/office/drawing/2014/main" id="{55E40600-C14C-4540-A5D4-907816033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2688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196" name="Text Box 15">
            <a:extLst>
              <a:ext uri="{FF2B5EF4-FFF2-40B4-BE49-F238E27FC236}">
                <a16:creationId xmlns:a16="http://schemas.microsoft.com/office/drawing/2014/main" id="{03488383-82F9-489B-B247-8BEDE805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197" name="Text Box 16">
            <a:extLst>
              <a:ext uri="{FF2B5EF4-FFF2-40B4-BE49-F238E27FC236}">
                <a16:creationId xmlns:a16="http://schemas.microsoft.com/office/drawing/2014/main" id="{AC8FDA15-D7F9-4DB5-B309-899D07AF67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43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198" name="Text Box 17">
            <a:extLst>
              <a:ext uri="{FF2B5EF4-FFF2-40B4-BE49-F238E27FC236}">
                <a16:creationId xmlns:a16="http://schemas.microsoft.com/office/drawing/2014/main" id="{DD5B7CD1-893A-442D-B0B0-733916FE1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5200" y="5029200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199" name="Text Box 18">
            <a:extLst>
              <a:ext uri="{FF2B5EF4-FFF2-40B4-BE49-F238E27FC236}">
                <a16:creationId xmlns:a16="http://schemas.microsoft.com/office/drawing/2014/main" id="{639AC5E4-97E0-48F6-984C-8789F43B3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445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0" name="Text Box 19">
            <a:extLst>
              <a:ext uri="{FF2B5EF4-FFF2-40B4-BE49-F238E27FC236}">
                <a16:creationId xmlns:a16="http://schemas.microsoft.com/office/drawing/2014/main" id="{B57C1224-9193-42F3-B054-7B2C59B62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5029200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1" name="Text Box 20">
            <a:extLst>
              <a:ext uri="{FF2B5EF4-FFF2-40B4-BE49-F238E27FC236}">
                <a16:creationId xmlns:a16="http://schemas.microsoft.com/office/drawing/2014/main" id="{764AC979-862F-4566-8BBF-574E6EE0CA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6125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2" name="Text Box 21">
            <a:extLst>
              <a:ext uri="{FF2B5EF4-FFF2-40B4-BE49-F238E27FC236}">
                <a16:creationId xmlns:a16="http://schemas.microsoft.com/office/drawing/2014/main" id="{F3F12061-3185-4F1A-95C7-E0F470F98B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6963" y="5029200"/>
            <a:ext cx="350837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3" name="Text Box 22">
            <a:extLst>
              <a:ext uri="{FF2B5EF4-FFF2-40B4-BE49-F238E27FC236}">
                <a16:creationId xmlns:a16="http://schemas.microsoft.com/office/drawing/2014/main" id="{4C4A4667-71E5-4345-82DB-AFF6B09CED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7800" y="5029200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4" name="Text Box 23">
            <a:extLst>
              <a:ext uri="{FF2B5EF4-FFF2-40B4-BE49-F238E27FC236}">
                <a16:creationId xmlns:a16="http://schemas.microsoft.com/office/drawing/2014/main" id="{CB515B61-5284-48D6-A97D-71156A8BA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05" name="Text Box 24">
            <a:extLst>
              <a:ext uri="{FF2B5EF4-FFF2-40B4-BE49-F238E27FC236}">
                <a16:creationId xmlns:a16="http://schemas.microsoft.com/office/drawing/2014/main" id="{94DF0A9C-3FF8-413B-9B3F-A503B58A2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06" name="Text Box 25">
            <a:extLst>
              <a:ext uri="{FF2B5EF4-FFF2-40B4-BE49-F238E27FC236}">
                <a16:creationId xmlns:a16="http://schemas.microsoft.com/office/drawing/2014/main" id="{FB74F1A2-1437-4201-9DD7-72609B51A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07" name="Text Box 26">
            <a:extLst>
              <a:ext uri="{FF2B5EF4-FFF2-40B4-BE49-F238E27FC236}">
                <a16:creationId xmlns:a16="http://schemas.microsoft.com/office/drawing/2014/main" id="{39F20CAF-CBC3-4118-9C89-A913DC4811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8" name="Text Box 27">
            <a:extLst>
              <a:ext uri="{FF2B5EF4-FFF2-40B4-BE49-F238E27FC236}">
                <a16:creationId xmlns:a16="http://schemas.microsoft.com/office/drawing/2014/main" id="{D31C5FA0-AAB2-4098-83FB-C3F86044C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4479925"/>
            <a:ext cx="34925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09" name="Text Box 28">
            <a:extLst>
              <a:ext uri="{FF2B5EF4-FFF2-40B4-BE49-F238E27FC236}">
                <a16:creationId xmlns:a16="http://schemas.microsoft.com/office/drawing/2014/main" id="{6536E30D-FA7F-4891-A805-FFE8365B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0" name="Text Box 29">
            <a:extLst>
              <a:ext uri="{FF2B5EF4-FFF2-40B4-BE49-F238E27FC236}">
                <a16:creationId xmlns:a16="http://schemas.microsoft.com/office/drawing/2014/main" id="{EDCF17C4-F140-490E-B813-DE01CF1CF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1" name="Text Box 30">
            <a:extLst>
              <a:ext uri="{FF2B5EF4-FFF2-40B4-BE49-F238E27FC236}">
                <a16:creationId xmlns:a16="http://schemas.microsoft.com/office/drawing/2014/main" id="{BB3FD684-BDC4-470B-8F90-FEFC9F758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2" name="Text Box 31">
            <a:extLst>
              <a:ext uri="{FF2B5EF4-FFF2-40B4-BE49-F238E27FC236}">
                <a16:creationId xmlns:a16="http://schemas.microsoft.com/office/drawing/2014/main" id="{49FDDE1F-5D7F-4D4E-B61A-C6206D097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4479925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3" name="Text Box 32">
            <a:extLst>
              <a:ext uri="{FF2B5EF4-FFF2-40B4-BE49-F238E27FC236}">
                <a16:creationId xmlns:a16="http://schemas.microsoft.com/office/drawing/2014/main" id="{3F50A714-885A-4C6D-A91F-37484E383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4479925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4" name="Text Box 33">
            <a:extLst>
              <a:ext uri="{FF2B5EF4-FFF2-40B4-BE49-F238E27FC236}">
                <a16:creationId xmlns:a16="http://schemas.microsoft.com/office/drawing/2014/main" id="{AAC5BFA0-AE7A-4802-845F-29B01449D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5" name="Text Box 34">
            <a:extLst>
              <a:ext uri="{FF2B5EF4-FFF2-40B4-BE49-F238E27FC236}">
                <a16:creationId xmlns:a16="http://schemas.microsoft.com/office/drawing/2014/main" id="{5085FB78-14DE-44A6-9865-56886E244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95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16" name="Text Box 35">
            <a:extLst>
              <a:ext uri="{FF2B5EF4-FFF2-40B4-BE49-F238E27FC236}">
                <a16:creationId xmlns:a16="http://schemas.microsoft.com/office/drawing/2014/main" id="{B53A5900-49E2-4DE7-8EAD-24FBE46F3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04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217" name="Text Box 36">
            <a:extLst>
              <a:ext uri="{FF2B5EF4-FFF2-40B4-BE49-F238E27FC236}">
                <a16:creationId xmlns:a16="http://schemas.microsoft.com/office/drawing/2014/main" id="{24970819-0A9E-4BFF-9A42-2D4AB10D0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12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18" name="Text Box 37">
            <a:extLst>
              <a:ext uri="{FF2B5EF4-FFF2-40B4-BE49-F238E27FC236}">
                <a16:creationId xmlns:a16="http://schemas.microsoft.com/office/drawing/2014/main" id="{2D9557C1-A04C-47DD-9AD3-86B8EC92E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207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19" name="Text Box 38">
            <a:extLst>
              <a:ext uri="{FF2B5EF4-FFF2-40B4-BE49-F238E27FC236}">
                <a16:creationId xmlns:a16="http://schemas.microsoft.com/office/drawing/2014/main" id="{3A393CE8-5BE8-4C90-B7D1-66677B592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0" name="Text Box 39">
            <a:extLst>
              <a:ext uri="{FF2B5EF4-FFF2-40B4-BE49-F238E27FC236}">
                <a16:creationId xmlns:a16="http://schemas.microsoft.com/office/drawing/2014/main" id="{77C05A27-3DEE-42A7-AD0A-323FC1C21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1" name="Text Box 40">
            <a:extLst>
              <a:ext uri="{FF2B5EF4-FFF2-40B4-BE49-F238E27FC236}">
                <a16:creationId xmlns:a16="http://schemas.microsoft.com/office/drawing/2014/main" id="{66E0356D-58D2-4BD2-B9EA-43903CD31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838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2" name="Text Box 41">
            <a:extLst>
              <a:ext uri="{FF2B5EF4-FFF2-40B4-BE49-F238E27FC236}">
                <a16:creationId xmlns:a16="http://schemas.microsoft.com/office/drawing/2014/main" id="{F44417A1-BE91-4EB3-A076-D1103B89B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50403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223" name="Text Box 42">
            <a:extLst>
              <a:ext uri="{FF2B5EF4-FFF2-40B4-BE49-F238E27FC236}">
                <a16:creationId xmlns:a16="http://schemas.microsoft.com/office/drawing/2014/main" id="{25842959-F2C6-4DBA-9397-00F1D727D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5513" y="5040313"/>
            <a:ext cx="350837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4" name="Text Box 43">
            <a:extLst>
              <a:ext uri="{FF2B5EF4-FFF2-40B4-BE49-F238E27FC236}">
                <a16:creationId xmlns:a16="http://schemas.microsoft.com/office/drawing/2014/main" id="{3D23E14D-126B-4BC6-8B6F-0EBE6E3E16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7888" y="4479925"/>
            <a:ext cx="350837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225" name="Text Box 44">
            <a:extLst>
              <a:ext uri="{FF2B5EF4-FFF2-40B4-BE49-F238E27FC236}">
                <a16:creationId xmlns:a16="http://schemas.microsoft.com/office/drawing/2014/main" id="{CBDBFB43-A0B5-4D8C-95AE-35BBE92BB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4468813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226" name="Text Box 45">
            <a:extLst>
              <a:ext uri="{FF2B5EF4-FFF2-40B4-BE49-F238E27FC236}">
                <a16:creationId xmlns:a16="http://schemas.microsoft.com/office/drawing/2014/main" id="{9983CDE1-2D59-4EF1-B620-16D9DF49D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850" y="5029200"/>
            <a:ext cx="350838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7" name="Text Box 46">
            <a:extLst>
              <a:ext uri="{FF2B5EF4-FFF2-40B4-BE49-F238E27FC236}">
                <a16:creationId xmlns:a16="http://schemas.microsoft.com/office/drawing/2014/main" id="{38245FFC-842E-4532-BB40-CB7B5B3F0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4479925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8" name="Text Box 47">
            <a:extLst>
              <a:ext uri="{FF2B5EF4-FFF2-40B4-BE49-F238E27FC236}">
                <a16:creationId xmlns:a16="http://schemas.microsoft.com/office/drawing/2014/main" id="{DAE83994-78D3-4595-8C12-55C8D0D8FB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8725" y="5040313"/>
            <a:ext cx="350838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229" name="Text Box 48">
            <a:extLst>
              <a:ext uri="{FF2B5EF4-FFF2-40B4-BE49-F238E27FC236}">
                <a16:creationId xmlns:a16="http://schemas.microsoft.com/office/drawing/2014/main" id="{A62A0D8C-B917-4964-8B42-8EFF200EB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175" y="5534025"/>
            <a:ext cx="4208463" cy="34607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  <a:sym typeface="Symbol" panose="05050102010706020507" pitchFamily="18" charset="2"/>
              </a:rPr>
              <a:t>Cost: 5</a:t>
            </a:r>
            <a:endParaRPr kumimoji="1" lang="en-US" altLang="en-US" sz="1600" b="0" i="0" u="none" strike="noStrike" kern="0" cap="none" spc="0" normalizeH="0" baseline="-2500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  <a:sym typeface="Symbol" panose="05050102010706020507" pitchFamily="18" charset="2"/>
            </a:endParaRPr>
          </a:p>
        </p:txBody>
      </p:sp>
      <p:sp>
        <p:nvSpPr>
          <p:cNvPr id="230" name="Text Box 49">
            <a:extLst>
              <a:ext uri="{FF2B5EF4-FFF2-40B4-BE49-F238E27FC236}">
                <a16:creationId xmlns:a16="http://schemas.microsoft.com/office/drawing/2014/main" id="{CCC486C3-EEA1-4BAC-9098-A76869017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2913" y="5040313"/>
            <a:ext cx="34925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2" name="Rounded Rectangle 1"/>
          <p:cNvSpPr/>
          <p:nvPr/>
        </p:nvSpPr>
        <p:spPr bwMode="auto">
          <a:xfrm>
            <a:off x="5214144" y="2173856"/>
            <a:ext cx="3666239" cy="442674"/>
          </a:xfrm>
          <a:prstGeom prst="round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How to formalize the question.</a:t>
            </a:r>
          </a:p>
        </p:txBody>
      </p:sp>
    </p:spTree>
    <p:extLst>
      <p:ext uri="{BB962C8B-B14F-4D97-AF65-F5344CB8AC3E}">
        <p14:creationId xmlns:p14="http://schemas.microsoft.com/office/powerpoint/2010/main" val="172024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Sequence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4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Given two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1</m:t>
                        </m:r>
                      </m:sub>
                    </m:sSub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,…,</m:t>
                    </m:r>
                    <m:sSub>
                      <m:sSubPr>
                        <m:ctrlP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</m:ctrlPr>
                      </m:sSubPr>
                      <m:e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𝑥</m:t>
                        </m:r>
                      </m:e>
                      <m:sub>
                        <m:r>
                          <a:rPr kumimoji="1"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MS PGothic" panose="020B0600070205080204" pitchFamily="34" charset="-128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+mj-lt"/>
                  </a:rPr>
                  <a:t> find an alignment with minimum number of mismatch and gaps.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An alignment is a set of ordered pairs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),</m:t>
                    </m:r>
                    <m:d>
                      <m:d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b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e>
                              <m:sub>
                                <m:r>
                                  <a:rPr lang="en-US" alt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&lt;…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Example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: </a:t>
                </a:r>
                <a:r>
                  <a:rPr lang="en-US" sz="2000" dirty="0">
                    <a:latin typeface="Courier New" charset="0"/>
                    <a:ea typeface="ＭＳ Ｐゴシック" charset="0"/>
                    <a:cs typeface="ＭＳ Ｐゴシック" charset="0"/>
                  </a:rPr>
                  <a:t>CTACCG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 vs. </a:t>
                </a:r>
                <a:r>
                  <a:rPr lang="en-US" sz="2000" dirty="0">
                    <a:latin typeface="Courier New" charset="0"/>
                    <a:ea typeface="ＭＳ Ｐゴシック" charset="0"/>
                    <a:cs typeface="ＭＳ Ｐゴシック" charset="0"/>
                  </a:rPr>
                  <a:t>TACATG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.</a:t>
                </a:r>
                <a:br>
                  <a:rPr lang="en-US" sz="2400" dirty="0">
                    <a:ea typeface="ＭＳ Ｐゴシック" charset="0"/>
                    <a:cs typeface="ＭＳ Ｐゴシック" charset="0"/>
                  </a:rPr>
                </a:b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Sol:  We aligned 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1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2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4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3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5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4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, x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6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-y</a:t>
                </a:r>
                <a:r>
                  <a:rPr lang="en-US" sz="2400" baseline="-25000" dirty="0">
                    <a:ea typeface="ＭＳ Ｐゴシック" charset="0"/>
                    <a:cs typeface="ＭＳ Ｐゴシック" charset="0"/>
                  </a:rPr>
                  <a:t>6</a:t>
                </a: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.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sz="2400" dirty="0">
                  <a:ea typeface="ＭＳ Ｐゴシック" charset="0"/>
                  <a:cs typeface="ＭＳ Ｐゴシック" charset="0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sz="2400" dirty="0">
                    <a:ea typeface="ＭＳ Ｐゴシック" charset="0"/>
                    <a:cs typeface="ＭＳ Ｐゴシック" charset="0"/>
                  </a:rPr>
                  <a:t>So, the cost is 3. </a:t>
                </a: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9" name="Text Box 5">
            <a:extLst>
              <a:ext uri="{FF2B5EF4-FFF2-40B4-BE49-F238E27FC236}">
                <a16:creationId xmlns:a16="http://schemas.microsoft.com/office/drawing/2014/main" id="{C391CEB5-13A6-4422-BF66-07435B9D15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0" name="Text Box 6">
            <a:extLst>
              <a:ext uri="{FF2B5EF4-FFF2-40B4-BE49-F238E27FC236}">
                <a16:creationId xmlns:a16="http://schemas.microsoft.com/office/drawing/2014/main" id="{0790BDBF-8EA1-43BA-80D7-178FDE38A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1" name="Text Box 7">
            <a:extLst>
              <a:ext uri="{FF2B5EF4-FFF2-40B4-BE49-F238E27FC236}">
                <a16:creationId xmlns:a16="http://schemas.microsoft.com/office/drawing/2014/main" id="{69547C32-B5DD-4714-94DF-2A7AB6E67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2" name="Text Box 8">
            <a:extLst>
              <a:ext uri="{FF2B5EF4-FFF2-40B4-BE49-F238E27FC236}">
                <a16:creationId xmlns:a16="http://schemas.microsoft.com/office/drawing/2014/main" id="{87661DC2-0033-49F2-90DF-C1706FC65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3" name="Text Box 9">
            <a:extLst>
              <a:ext uri="{FF2B5EF4-FFF2-40B4-BE49-F238E27FC236}">
                <a16:creationId xmlns:a16="http://schemas.microsoft.com/office/drawing/2014/main" id="{8BF2856C-2605-414B-8639-62D325588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4300333"/>
            <a:ext cx="381000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4" name="Text Box 10">
            <a:extLst>
              <a:ext uri="{FF2B5EF4-FFF2-40B4-BE49-F238E27FC236}">
                <a16:creationId xmlns:a16="http://schemas.microsoft.com/office/drawing/2014/main" id="{6D7E03D4-89CA-4D1A-A4CF-A525C28AD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300333"/>
            <a:ext cx="38100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85" name="Text Box 11">
            <a:extLst>
              <a:ext uri="{FF2B5EF4-FFF2-40B4-BE49-F238E27FC236}">
                <a16:creationId xmlns:a16="http://schemas.microsoft.com/office/drawing/2014/main" id="{04D4D716-CA70-4386-B947-01F98E538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86" name="Text Box 12">
            <a:extLst>
              <a:ext uri="{FF2B5EF4-FFF2-40B4-BE49-F238E27FC236}">
                <a16:creationId xmlns:a16="http://schemas.microsoft.com/office/drawing/2014/main" id="{371810ED-2B6E-4762-9C39-43692F2C1C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7" name="Text Box 13">
            <a:extLst>
              <a:ext uri="{FF2B5EF4-FFF2-40B4-BE49-F238E27FC236}">
                <a16:creationId xmlns:a16="http://schemas.microsoft.com/office/drawing/2014/main" id="{1305B3FB-1967-4913-9F6A-43BC6AD68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C</a:t>
            </a:r>
          </a:p>
        </p:txBody>
      </p:sp>
      <p:sp>
        <p:nvSpPr>
          <p:cNvPr id="88" name="Text Box 14">
            <a:extLst>
              <a:ext uri="{FF2B5EF4-FFF2-40B4-BE49-F238E27FC236}">
                <a16:creationId xmlns:a16="http://schemas.microsoft.com/office/drawing/2014/main" id="{52121155-4EAE-4B6B-83F8-0E840339A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4908345"/>
            <a:ext cx="381000" cy="346075"/>
          </a:xfrm>
          <a:prstGeom prst="rect">
            <a:avLst/>
          </a:prstGeom>
          <a:solidFill>
            <a:srgbClr val="003399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A</a:t>
            </a:r>
          </a:p>
        </p:txBody>
      </p:sp>
      <p:sp>
        <p:nvSpPr>
          <p:cNvPr id="89" name="Text Box 15">
            <a:extLst>
              <a:ext uri="{FF2B5EF4-FFF2-40B4-BE49-F238E27FC236}">
                <a16:creationId xmlns:a16="http://schemas.microsoft.com/office/drawing/2014/main" id="{0354AEB3-57D4-4B99-B9D1-8EBDF9CA5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T</a:t>
            </a:r>
          </a:p>
        </p:txBody>
      </p:sp>
      <p:sp>
        <p:nvSpPr>
          <p:cNvPr id="90" name="Text Box 16">
            <a:extLst>
              <a:ext uri="{FF2B5EF4-FFF2-40B4-BE49-F238E27FC236}">
                <a16:creationId xmlns:a16="http://schemas.microsoft.com/office/drawing/2014/main" id="{FE89865F-AEC2-4A0F-AA0F-3EDF6AEBA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3575" y="4908345"/>
            <a:ext cx="381000" cy="346075"/>
          </a:xfrm>
          <a:prstGeom prst="rect">
            <a:avLst/>
          </a:prstGeom>
          <a:solidFill>
            <a:srgbClr val="FF000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-</a:t>
            </a:r>
          </a:p>
        </p:txBody>
      </p:sp>
      <p:sp>
        <p:nvSpPr>
          <p:cNvPr id="91" name="Text Box 17">
            <a:extLst>
              <a:ext uri="{FF2B5EF4-FFF2-40B4-BE49-F238E27FC236}">
                <a16:creationId xmlns:a16="http://schemas.microsoft.com/office/drawing/2014/main" id="{5B249CEF-DE0D-455B-B3A7-8B1D5F45C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4300333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92" name="Text Box 18">
            <a:extLst>
              <a:ext uri="{FF2B5EF4-FFF2-40B4-BE49-F238E27FC236}">
                <a16:creationId xmlns:a16="http://schemas.microsoft.com/office/drawing/2014/main" id="{FD5662D7-102E-4E4D-9C94-3EF3468AB6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4908345"/>
            <a:ext cx="381000" cy="346075"/>
          </a:xfrm>
          <a:prstGeom prst="rect">
            <a:avLst/>
          </a:prstGeom>
          <a:solidFill>
            <a:srgbClr val="C0C0C0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G</a:t>
            </a:r>
          </a:p>
        </p:txBody>
      </p:sp>
      <p:sp>
        <p:nvSpPr>
          <p:cNvPr id="93" name="Text Box 19">
            <a:extLst>
              <a:ext uri="{FF2B5EF4-FFF2-40B4-BE49-F238E27FC236}">
                <a16:creationId xmlns:a16="http://schemas.microsoft.com/office/drawing/2014/main" id="{2ED3901E-DC9E-42B3-BC55-35C7A51906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94" name="Text Box 20">
            <a:extLst>
              <a:ext uri="{FF2B5EF4-FFF2-40B4-BE49-F238E27FC236}">
                <a16:creationId xmlns:a16="http://schemas.microsoft.com/office/drawing/2014/main" id="{F3B7E051-7A9F-46B1-A19E-2D08D09603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5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5" name="Text Box 21">
            <a:extLst>
              <a:ext uri="{FF2B5EF4-FFF2-40B4-BE49-F238E27FC236}">
                <a16:creationId xmlns:a16="http://schemas.microsoft.com/office/drawing/2014/main" id="{ED28CCE6-6FB1-4D8E-913D-E83980EB1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6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6" name="Text Box 22">
            <a:extLst>
              <a:ext uri="{FF2B5EF4-FFF2-40B4-BE49-F238E27FC236}">
                <a16:creationId xmlns:a16="http://schemas.microsoft.com/office/drawing/2014/main" id="{AA094107-D018-495A-8B63-BACAF8CD6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7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4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7" name="Text Box 23">
            <a:extLst>
              <a:ext uri="{FF2B5EF4-FFF2-40B4-BE49-F238E27FC236}">
                <a16:creationId xmlns:a16="http://schemas.microsoft.com/office/drawing/2014/main" id="{4A1803B1-0629-4DE9-A70F-ECEB2A6A19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8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8" name="Text Box 25">
            <a:extLst>
              <a:ext uri="{FF2B5EF4-FFF2-40B4-BE49-F238E27FC236}">
                <a16:creationId xmlns:a16="http://schemas.microsoft.com/office/drawing/2014/main" id="{83590F80-7B11-484F-A29C-34A0CA793F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9575" y="5308395"/>
            <a:ext cx="381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y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99" name="Text Box 32">
            <a:extLst>
              <a:ext uri="{FF2B5EF4-FFF2-40B4-BE49-F238E27FC236}">
                <a16:creationId xmlns:a16="http://schemas.microsoft.com/office/drawing/2014/main" id="{D9342317-16C9-4F8A-B0ED-2BCE8FCF05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5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100" name="Text Box 33">
            <a:extLst>
              <a:ext uri="{FF2B5EF4-FFF2-40B4-BE49-F238E27FC236}">
                <a16:creationId xmlns:a16="http://schemas.microsoft.com/office/drawing/2014/main" id="{7E028DEC-9FC4-448B-85EF-E9846C720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3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1" name="Text Box 34">
            <a:extLst>
              <a:ext uri="{FF2B5EF4-FFF2-40B4-BE49-F238E27FC236}">
                <a16:creationId xmlns:a16="http://schemas.microsoft.com/office/drawing/2014/main" id="{3F102E50-E024-4F2F-ABC0-1198AFCDD5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7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4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2" name="Text Box 35">
            <a:extLst>
              <a:ext uri="{FF2B5EF4-FFF2-40B4-BE49-F238E27FC236}">
                <a16:creationId xmlns:a16="http://schemas.microsoft.com/office/drawing/2014/main" id="{765C6941-F8E5-4C9C-980F-6FE3539E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5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3" name="Text Box 36">
            <a:extLst>
              <a:ext uri="{FF2B5EF4-FFF2-40B4-BE49-F238E27FC236}">
                <a16:creationId xmlns:a16="http://schemas.microsoft.com/office/drawing/2014/main" id="{C945ED04-E314-4EF1-B078-34E53F0A4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3738" y="4001883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1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  <p:sp>
        <p:nvSpPr>
          <p:cNvPr id="104" name="Text Box 37">
            <a:extLst>
              <a:ext uri="{FF2B5EF4-FFF2-40B4-BE49-F238E27FC236}">
                <a16:creationId xmlns:a16="http://schemas.microsoft.com/office/drawing/2014/main" id="{0C28F64A-F589-4BD0-89A2-F2096B9655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0688" y="4011408"/>
            <a:ext cx="381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x</a:t>
            </a:r>
            <a:r>
              <a:rPr kumimoji="1" lang="en-US" altLang="en-US" sz="12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 panose="030F0702030302020204" pitchFamily="66" charset="0"/>
                <a:ea typeface="MS PGothic" panose="020B0600070205080204" pitchFamily="34" charset="-128"/>
              </a:rPr>
              <a:t>6</a:t>
            </a:r>
            <a:endParaRPr kumimoji="1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mic Sans MS" panose="030F0702030302020204" pitchFamily="66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980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Sequence Alignment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kumimoji="1" lang="en-US" altLang="en-US" sz="24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Let </a:t>
                </a:r>
                <a14:m>
                  <m:oMath xmlns:m="http://schemas.openxmlformats.org/officeDocument/2006/math"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𝑂𝑃𝑇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(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,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  <m:r>
                      <a:rPr kumimoji="1" lang="en-US" alt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)</m:t>
                    </m:r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be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lv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5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1</a:t>
                </a:r>
                <a:r>
                  <a:rPr lang="en-US" altLang="en-US" sz="2200" dirty="0">
                    <a:latin typeface="+mj-lt"/>
                  </a:rPr>
                  <a:t>: OPT matches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200" dirty="0">
                  <a:latin typeface="+mj-lt"/>
                </a:endParaRP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mis-match cost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≠</m:t>
                    </m:r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min cost of aligning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 i.e.,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2</a:t>
                </a:r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−1,</m:t>
                        </m:r>
                        <m:r>
                          <a:rPr lang="en-US" altLang="en-US" sz="22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endParaRPr lang="en-US" altLang="en-US" sz="2200" b="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0" indent="0"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  <a:buNone/>
                </a:pPr>
                <a:r>
                  <a:rPr lang="en-US" altLang="en-US" sz="2200" dirty="0">
                    <a:solidFill>
                      <a:srgbClr val="0070C0"/>
                    </a:solidFill>
                    <a:latin typeface="+mj-lt"/>
                  </a:rPr>
                  <a:t>Case 3</a:t>
                </a:r>
                <a:r>
                  <a:rPr lang="en-US" altLang="en-US" sz="2200" dirty="0">
                    <a:latin typeface="+mj-lt"/>
                  </a:rPr>
                  <a:t>: OPT leaves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unmatched</a:t>
                </a:r>
              </a:p>
              <a:p>
                <a:pPr>
                  <a:lnSpc>
                    <a:spcPts val="2600"/>
                  </a:lnSpc>
                  <a:spcBef>
                    <a:spcPct val="0"/>
                  </a:spcBef>
                  <a:buClr>
                    <a:srgbClr val="003399"/>
                  </a:buClr>
                  <a:buSzPct val="100000"/>
                </a:pPr>
                <a:r>
                  <a:rPr lang="en-US" altLang="en-US" sz="2200" dirty="0">
                    <a:latin typeface="+mj-lt"/>
                  </a:rPr>
                  <a:t>Then, pay gap cost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sz="2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200" dirty="0">
                    <a:solidFill>
                      <a:schemeClr val="tx1"/>
                    </a:solidFill>
                    <a:latin typeface="+mj-lt"/>
                  </a:rPr>
                  <a:t> + </a:t>
                </a:r>
                <a14:m>
                  <m:oMath xmlns:m="http://schemas.openxmlformats.org/officeDocument/2006/math"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200" dirty="0">
                  <a:solidFill>
                    <a:schemeClr val="tx1"/>
                  </a:solidFill>
                  <a:latin typeface="+mj-lt"/>
                </a:endParaRP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endParaRPr kumimoji="1" lang="en-US" altLang="en-US" sz="2200" dirty="0">
                  <a:solidFill>
                    <a:schemeClr val="tx1"/>
                  </a:solidFill>
                  <a:latin typeface="+mj-lt"/>
                  <a:ea typeface="MS PGothic" panose="020B0600070205080204" pitchFamily="34" charset="-128"/>
                </a:endParaRP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1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3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What is the order of induction? (i.e. why there is no loop?)</a:t>
                </a:r>
              </a:p>
              <a:p>
                <a:pPr marL="114300" lvl="1" indent="0">
                  <a:lnSpc>
                    <a:spcPts val="2600"/>
                  </a:lnSpc>
                  <a:spcBef>
                    <a:spcPct val="0"/>
                  </a:spcBef>
                  <a:buClr>
                    <a:srgbClr val="000000"/>
                  </a:buClr>
                  <a:buSzPct val="35000"/>
                </a:pPr>
                <a:r>
                  <a:rPr kumimoji="1" lang="en-US" altLang="en-US" sz="2200" dirty="0">
                    <a:latin typeface="+mj-lt"/>
                    <a:ea typeface="MS PGothic" panose="020B0600070205080204" pitchFamily="34" charset="-128"/>
                  </a:rPr>
                  <a:t>We can do induction </a:t>
                </a:r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on </a:t>
                </a:r>
                <a14:m>
                  <m:oMath xmlns:m="http://schemas.openxmlformats.org/officeDocument/2006/math"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𝑖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+</m:t>
                    </m:r>
                    <m:r>
                      <a:rPr kumimoji="1" lang="en-US" alt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MS PGothic" panose="020B0600070205080204" pitchFamily="34" charset="-128"/>
                      </a:rPr>
                      <m:t>𝑗</m:t>
                    </m:r>
                  </m:oMath>
                </a14:m>
                <a:r>
                  <a:rPr kumimoji="1" lang="en-US" altLang="en-US" sz="2200" dirty="0">
                    <a:solidFill>
                      <a:schemeClr val="tx1"/>
                    </a:solidFill>
                    <a:latin typeface="+mj-lt"/>
                    <a:ea typeface="MS PGothic" panose="020B0600070205080204" pitchFamily="34" charset="-128"/>
                  </a:rPr>
                  <a:t>.</a:t>
                </a:r>
              </a:p>
              <a:p>
                <a:pPr lvl="1"/>
                <a:endParaRPr lang="en-US" altLang="en-US" sz="2200" b="1" dirty="0">
                  <a:solidFill>
                    <a:schemeClr val="tx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B5E2-3FFE-4E62-B47E-2B92DC2A752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9" t="5761" r="2241" b="3595"/>
          <a:stretch/>
        </p:blipFill>
        <p:spPr>
          <a:xfrm>
            <a:off x="1870035" y="2599215"/>
            <a:ext cx="5403930" cy="3586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64966" y="62892"/>
            <a:ext cx="5029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400" b="1" dirty="0">
                <a:latin typeface="Courier New" panose="02070309020205020404" pitchFamily="49" charset="0"/>
              </a:rPr>
              <a:t> M[</a:t>
            </a:r>
            <a:r>
              <a:rPr lang="en-US" altLang="en-US" sz="1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4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775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Bottom-up DP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endParaRPr kumimoji="1" lang="en-US" altLang="en-US" sz="2200" dirty="0">
              <a:solidFill>
                <a:schemeClr val="tx1"/>
              </a:solidFill>
              <a:latin typeface="+mj-lt"/>
              <a:ea typeface="MS PGothic" panose="020B0600070205080204" pitchFamily="34" charset="-128"/>
            </a:endParaRP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343898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M[0,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0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M[j, 0] = j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M[m, 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/>
              <p:nvPr/>
            </p:nvSpPr>
            <p:spPr>
              <a:xfrm>
                <a:off x="457200" y="5168861"/>
                <a:ext cx="7861447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Analysis:</a:t>
                </a:r>
                <a:r>
                  <a:rPr lang="en-US" altLang="en-US" sz="22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en-US" sz="2200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𝑚𝑛</m:t>
                    </m:r>
                    <m:r>
                      <a:rPr lang="en-US" alt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200" dirty="0"/>
                  <a:t> time and space.</a:t>
                </a:r>
              </a:p>
              <a:p>
                <a:pPr marL="0" indent="0" algn="l"/>
                <a:r>
                  <a:rPr lang="en-US" altLang="en-US" sz="2200" dirty="0">
                    <a:solidFill>
                      <a:srgbClr val="0070C0"/>
                    </a:solidFill>
                  </a:rPr>
                  <a:t>Computational biology</a:t>
                </a:r>
                <a:r>
                  <a:rPr lang="en-US" altLang="en-US" sz="2200" dirty="0"/>
                  <a:t>:  m = n = 100,000. 10 billions ops OK, </a:t>
                </a:r>
              </a:p>
              <a:p>
                <a:pPr marL="0" indent="0" algn="l"/>
                <a:r>
                  <a:rPr lang="en-US" altLang="en-US" sz="2200" dirty="0"/>
                  <a:t>         but 10GB array?</a:t>
                </a:r>
              </a:p>
              <a:p>
                <a:pPr algn="l"/>
                <a:endParaRPr lang="en-US" sz="22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0C457D2-279F-4A8D-9942-997AE7581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5168861"/>
                <a:ext cx="7861447" cy="1446550"/>
              </a:xfrm>
              <a:prstGeom prst="rect">
                <a:avLst/>
              </a:prstGeom>
              <a:blipFill>
                <a:blip r:embed="rId3"/>
                <a:stretch>
                  <a:fillRect l="-1008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94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Optimizing Memory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114300" lvl="1" indent="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35000"/>
            </a:pPr>
            <a:r>
              <a:rPr kumimoji="1" lang="en-US" altLang="en-US" sz="22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If we are not using strong induction in the DP, we just need to use the last (row) of computed values.</a:t>
            </a: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19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7" y="2317421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M[0,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0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M[j, 0] = j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M[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M[m, 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3A0F7-D846-4846-9339-44D6C7303A44}"/>
                  </a:ext>
                </a:extLst>
              </p:cNvPr>
              <p:cNvSpPr txBox="1"/>
              <p:nvPr/>
            </p:nvSpPr>
            <p:spPr>
              <a:xfrm>
                <a:off x="5425427" y="5129416"/>
                <a:ext cx="270291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Just need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rows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to compute M[</a:t>
                </a:r>
                <a:r>
                  <a:rPr lang="en-US" dirty="0" err="1">
                    <a:solidFill>
                      <a:srgbClr val="FF0000"/>
                    </a:solidFill>
                  </a:rPr>
                  <a:t>i,j</a:t>
                </a:r>
                <a:r>
                  <a:rPr lang="en-US" dirty="0">
                    <a:solidFill>
                      <a:srgbClr val="FF0000"/>
                    </a:solidFill>
                  </a:rPr>
                  <a:t>]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FE3A0F7-D846-4846-9339-44D6C7303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427" y="5129416"/>
                <a:ext cx="2702919" cy="707886"/>
              </a:xfrm>
              <a:prstGeom prst="rect">
                <a:avLst/>
              </a:prstGeom>
              <a:blipFill>
                <a:blip r:embed="rId3"/>
                <a:stretch>
                  <a:fillRect l="-1580" t="-3419" r="-1806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6CCBDA-FC01-4633-86A1-9BF29DC14CC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24168" y="4689987"/>
            <a:ext cx="1076632" cy="43615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9F0D731-4AD8-409F-9A13-97091F0A90D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5324168" y="4952437"/>
            <a:ext cx="877529" cy="17370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B35E73-AAD5-4773-A565-9AC02C23711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400800" y="4630994"/>
            <a:ext cx="152400" cy="52848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578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RNA Secondary Structure</a:t>
            </a:r>
          </a:p>
        </p:txBody>
      </p:sp>
    </p:spTree>
    <p:extLst>
      <p:ext uri="{BB962C8B-B14F-4D97-AF65-F5344CB8AC3E}">
        <p14:creationId xmlns:p14="http://schemas.microsoft.com/office/powerpoint/2010/main" val="22885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23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</p:spPr>
            <p:txBody>
              <a:bodyPr/>
              <a:lstStyle/>
              <a:p>
                <a:pPr eaLnBrk="1" hangingPunct="1"/>
                <a:r>
                  <a:rPr lang="en-US" altLang="en-US" sz="3600" dirty="0">
                    <a:solidFill>
                      <a:srgbClr val="002060"/>
                    </a:solidFill>
                  </a:rPr>
                  <a:t>DP with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3600" dirty="0">
                    <a:solidFill>
                      <a:srgbClr val="002060"/>
                    </a:solidFill>
                  </a:rPr>
                  <a:t> memory</a:t>
                </a:r>
              </a:p>
            </p:txBody>
          </p:sp>
        </mc:Choice>
        <mc:Fallback xmlns="">
          <p:sp>
            <p:nvSpPr>
              <p:cNvPr id="5123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097" y="274638"/>
                <a:ext cx="8686800" cy="1143000"/>
              </a:xfrm>
              <a:blipFill>
                <a:blip r:embed="rId3"/>
                <a:stretch>
                  <a:fillRect t="-79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Keep an Old array containing values of the last row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latin typeface="+mj-lt"/>
                <a:ea typeface="MS PGothic" panose="020B0600070205080204" pitchFamily="34" charset="-128"/>
              </a:rPr>
              <a:t>Fill out the new values in a New array</a:t>
            </a:r>
          </a:p>
          <a:p>
            <a:pPr marL="457200" lvl="1" indent="-342900">
              <a:lnSpc>
                <a:spcPts val="26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kumimoji="1" lang="en-US" altLang="en-US" sz="2000" dirty="0">
                <a:solidFill>
                  <a:schemeClr val="tx1"/>
                </a:solidFill>
                <a:latin typeface="+mj-lt"/>
                <a:ea typeface="MS PGothic" panose="020B0600070205080204" pitchFamily="34" charset="-128"/>
              </a:rPr>
              <a:t>Copy new to old at the end of the loop</a:t>
            </a:r>
          </a:p>
          <a:p>
            <a:pPr lvl="1"/>
            <a:endParaRPr lang="en-US" altLang="en-US" sz="22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20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Text Box 5">
            <a:extLst>
              <a:ext uri="{FF2B5EF4-FFF2-40B4-BE49-F238E27FC236}">
                <a16:creationId xmlns:a16="http://schemas.microsoft.com/office/drawing/2014/main" id="{438959B7-AA26-4CE2-8691-82571FE3A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507" y="2678755"/>
            <a:ext cx="8001000" cy="3631763"/>
          </a:xfrm>
          <a:prstGeom prst="rect">
            <a:avLst/>
          </a:prstGeom>
          <a:solidFill>
            <a:srgbClr val="FFCF01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82880" tIns="91440" rIns="137160" bIns="91440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Sequence-Alignment(</a:t>
            </a:r>
            <a:r>
              <a:rPr lang="en-US" altLang="en-US" sz="1600" b="1" dirty="0">
                <a:latin typeface="Courier New" panose="02070309020205020404" pitchFamily="49" charset="0"/>
              </a:rPr>
              <a:t>m, n, 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x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m</a:t>
            </a:r>
            <a:r>
              <a:rPr lang="en-US" altLang="en-US" sz="1600" b="1" dirty="0">
                <a:latin typeface="Courier New" panose="02070309020205020404" pitchFamily="49" charset="0"/>
              </a:rPr>
              <a:t>, 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1</a:t>
            </a:r>
            <a:r>
              <a:rPr lang="en-US" altLang="en-US" sz="1600" b="1" dirty="0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>
                <a:latin typeface="Courier New" panose="02070309020205020404" pitchFamily="49" charset="0"/>
              </a:rPr>
              <a:t>2</a:t>
            </a:r>
            <a:r>
              <a:rPr lang="en-US" altLang="en-US" sz="1600" b="1" dirty="0">
                <a:latin typeface="Courier New" panose="02070309020205020404" pitchFamily="49" charset="0"/>
              </a:rPr>
              <a:t>...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</a:rPr>
              <a:t>n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) {</a:t>
            </a: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0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O[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] =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for</a:t>
            </a:r>
            <a:r>
              <a:rPr lang="en-US" altLang="en-US" sz="1600" b="1" dirty="0">
                <a:latin typeface="Courier New" panose="02070309020205020404" pitchFamily="49" charset="0"/>
              </a:rPr>
              <a:t> 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</a:rPr>
              <a:t> = 1 to m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N[0]=</a:t>
            </a:r>
            <a:r>
              <a:rPr lang="en-US" altLang="en-US" sz="1600" b="1" dirty="0" err="1">
                <a:latin typeface="Courier New" panose="02070309020205020404" pitchFamily="49" charset="0"/>
              </a:rPr>
              <a:t>i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</a:t>
            </a:r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for</a:t>
            </a:r>
            <a:r>
              <a:rPr lang="en-US" altLang="en-US" sz="1600" b="1" dirty="0">
                <a:latin typeface="Courier New" panose="02070309020205020404" pitchFamily="49" charset="0"/>
              </a:rPr>
              <a:t>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         N[j] = min(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6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6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6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O[j-1],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O[j],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N[j-1])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for j = 1 to n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O[j]=N[j]</a:t>
            </a:r>
            <a:endParaRPr lang="en-US" altLang="en-US" sz="1600" b="1" dirty="0">
              <a:latin typeface="Courier New" panose="02070309020205020404" pitchFamily="49" charset="0"/>
            </a:endParaRPr>
          </a:p>
          <a:p>
            <a:pPr algn="l"/>
            <a:r>
              <a:rPr lang="en-US" altLang="en-US" sz="1600" b="1" dirty="0">
                <a:solidFill>
                  <a:srgbClr val="003399"/>
                </a:solidFill>
                <a:latin typeface="Courier New" panose="02070309020205020404" pitchFamily="49" charset="0"/>
              </a:rPr>
              <a:t>   return</a:t>
            </a:r>
            <a:r>
              <a:rPr lang="en-US" altLang="en-US" sz="1600" b="1" dirty="0">
                <a:latin typeface="Courier New" panose="02070309020205020404" pitchFamily="49" charset="0"/>
              </a:rPr>
              <a:t> N[n]</a:t>
            </a:r>
          </a:p>
          <a:p>
            <a:pPr algn="l"/>
            <a:r>
              <a:rPr lang="en-US" altLang="en-US" sz="1600" b="1" dirty="0">
                <a:latin typeface="Courier New" panose="02070309020205020404" pitchFamily="49" charset="0"/>
              </a:rPr>
              <a:t>}</a:t>
            </a:r>
          </a:p>
          <a:p>
            <a:pPr algn="l"/>
            <a:endParaRPr lang="en-US" altLang="en-US" sz="1600" b="1" dirty="0">
              <a:latin typeface="Courier New" panose="02070309020205020404" pitchFamily="49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3AB6FDD-6B3D-4D2C-A692-9ACEBED76863}"/>
              </a:ext>
            </a:extLst>
          </p:cNvPr>
          <p:cNvSpPr txBox="1"/>
          <p:nvPr/>
        </p:nvSpPr>
        <p:spPr>
          <a:xfrm>
            <a:off x="5639955" y="4431888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M[i-1, j]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B46CCB-8DB1-4724-ADF1-F040D5D7347F}"/>
              </a:ext>
            </a:extLst>
          </p:cNvPr>
          <p:cNvSpPr txBox="1"/>
          <p:nvPr/>
        </p:nvSpPr>
        <p:spPr>
          <a:xfrm>
            <a:off x="5637496" y="4694902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</a:t>
            </a:r>
            <a:r>
              <a:rPr lang="en-US" altLang="en-US" sz="1600" b="1" dirty="0" err="1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600" b="1" dirty="0">
                <a:solidFill>
                  <a:srgbClr val="0033CC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, j-1]</a:t>
            </a:r>
            <a:endParaRPr lang="en-US" sz="1600" dirty="0">
              <a:solidFill>
                <a:srgbClr val="0033CC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59A4EB-76CC-4925-A355-5B7C326B1CF8}"/>
              </a:ext>
            </a:extLst>
          </p:cNvPr>
          <p:cNvSpPr txBox="1"/>
          <p:nvPr/>
        </p:nvSpPr>
        <p:spPr>
          <a:xfrm>
            <a:off x="5592723" y="3689550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600" b="1" dirty="0">
                <a:solidFill>
                  <a:srgbClr val="FF0000"/>
                </a:solidFill>
                <a:latin typeface="Courier New" panose="02070309020205020404" pitchFamily="49" charset="0"/>
                <a:sym typeface="Symbol" panose="05050102010706020507" pitchFamily="18" charset="2"/>
              </a:rPr>
              <a:t>M[i-1, j-1]</a:t>
            </a:r>
            <a:endParaRPr lang="en-US" sz="1600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9E89D2F-E5EB-4E9E-86EF-E28885B352C8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2000" y="4586747"/>
            <a:ext cx="102072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663D328-D244-44E3-80CE-2B97C6EFD5B6}"/>
              </a:ext>
            </a:extLst>
          </p:cNvPr>
          <p:cNvCxnSpPr>
            <a:cxnSpLocks/>
            <a:stCxn id="11" idx="1"/>
          </p:cNvCxnSpPr>
          <p:nvPr/>
        </p:nvCxnSpPr>
        <p:spPr bwMode="auto">
          <a:xfrm flipH="1" flipV="1">
            <a:off x="4881716" y="4830095"/>
            <a:ext cx="755780" cy="340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33CC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A10847-B5C2-418A-9EDF-B4DF562E528D}"/>
              </a:ext>
            </a:extLst>
          </p:cNvPr>
          <p:cNvCxnSpPr>
            <a:cxnSpLocks/>
            <a:stCxn id="12" idx="2"/>
          </p:cNvCxnSpPr>
          <p:nvPr/>
        </p:nvCxnSpPr>
        <p:spPr bwMode="auto">
          <a:xfrm flipH="1">
            <a:off x="5405284" y="4028104"/>
            <a:ext cx="958644" cy="18993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689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Shortest Path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lvl="1"/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21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FAB5E2-3FFE-4E62-B47E-2B92DC2A75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" t="5761" r="2241" b="3595"/>
          <a:stretch/>
        </p:blipFill>
        <p:spPr>
          <a:xfrm>
            <a:off x="1792398" y="1629384"/>
            <a:ext cx="5403930" cy="35864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64966" y="62892"/>
            <a:ext cx="50292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1400" b="1" dirty="0">
                <a:latin typeface="Courier New" panose="02070309020205020404" pitchFamily="49" charset="0"/>
              </a:rPr>
              <a:t> M[</a:t>
            </a:r>
            <a:r>
              <a:rPr lang="en-US" altLang="en-US" sz="1400" b="1" dirty="0" err="1">
                <a:latin typeface="Courier New" panose="02070309020205020404" pitchFamily="49" charset="0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</a:rPr>
              <a:t>, j] = min(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(x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=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y</a:t>
            </a:r>
            <a:r>
              <a:rPr lang="en-US" altLang="en-US" sz="1400" b="1" baseline="-25000" dirty="0" err="1">
                <a:latin typeface="Courier New" panose="02070309020205020404" pitchFamily="49" charset="0"/>
                <a:sym typeface="Symbol" panose="05050102010706020507" pitchFamily="18" charset="2"/>
              </a:rPr>
              <a:t>j</a:t>
            </a:r>
            <a:r>
              <a:rPr lang="en-US" altLang="en-US" sz="1400" b="1" baseline="-25000" dirty="0">
                <a:latin typeface="Courier New" panose="02070309020205020404" pitchFamily="49" charset="0"/>
                <a:sym typeface="Symbol" panose="05050102010706020507" pitchFamily="18" charset="2"/>
              </a:rPr>
              <a:t> 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? 0:1) + M[i-1, j-1],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M[i-1, j],</a:t>
            </a:r>
          </a:p>
          <a:p>
            <a:pPr algn="l"/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                1 + M[</a:t>
            </a:r>
            <a:r>
              <a:rPr lang="en-US" altLang="en-US" sz="1400" b="1" dirty="0" err="1">
                <a:latin typeface="Courier New" panose="02070309020205020404" pitchFamily="49" charset="0"/>
                <a:sym typeface="Symbol" panose="05050102010706020507" pitchFamily="18" charset="2"/>
              </a:rPr>
              <a:t>i</a:t>
            </a:r>
            <a:r>
              <a:rPr lang="en-US" altLang="en-US" sz="1400" b="1" dirty="0">
                <a:latin typeface="Courier New" panose="02070309020205020404" pitchFamily="49" charset="0"/>
                <a:sym typeface="Symbol" panose="05050102010706020507" pitchFamily="18" charset="2"/>
              </a:rPr>
              <a:t>, j-1])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8032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How to recover the alignment?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lvl="1"/>
            <a:r>
              <a:rPr lang="en-US" altLang="en-US" sz="2200" b="1" dirty="0">
                <a:solidFill>
                  <a:schemeClr val="tx1"/>
                </a:solidFill>
                <a:latin typeface="+mj-lt"/>
              </a:rPr>
              <a:t>Hint: bidirectional search.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22</a:t>
            </a:fld>
            <a:endParaRPr lang="en-US" altLang="en-US" sz="14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20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Lesson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Advantage of a bottom-up DP: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It is much easier to optimize the space.</a:t>
                </a:r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By the way, edit distance </a:t>
                </a:r>
              </a:p>
              <a:p>
                <a:r>
                  <a:rPr lang="en-US" altLang="en-US" sz="2400" dirty="0"/>
                  <a:t>can be computed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func>
                          <m:func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p>
                              <m:sSup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en-U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p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fNam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(1980).</a:t>
                </a:r>
              </a:p>
              <a:p>
                <a:r>
                  <a:rPr lang="en-US" altLang="en-US" sz="2400" dirty="0"/>
                  <a:t>can be approximated by log factor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(~2010).</a:t>
                </a:r>
              </a:p>
              <a:p>
                <a:r>
                  <a:rPr lang="en-US" altLang="en-US" sz="2400" dirty="0"/>
                  <a:t>cannot be solved in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sup>
                    </m:sSup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exactly (2015).</a:t>
                </a:r>
              </a:p>
              <a:p>
                <a:r>
                  <a:rPr lang="en-US" altLang="en-US" sz="2400" dirty="0"/>
                  <a:t>can be approximated by O(1) factor in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en-US" sz="2400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𝜀</m:t>
                        </m:r>
                      </m:sup>
                    </m:sSup>
                    <m:r>
                      <a:rPr lang="en-US" altLang="en-US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(~2018).</a:t>
                </a:r>
              </a:p>
              <a:p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1447200" y="2744280"/>
              <a:ext cx="5371200" cy="8690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31720" y="2729880"/>
                <a:ext cx="5403240" cy="891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3658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736915" y="2936915"/>
            <a:ext cx="7772400" cy="1470025"/>
          </a:xfrm>
        </p:spPr>
        <p:txBody>
          <a:bodyPr/>
          <a:lstStyle/>
          <a:p>
            <a:pPr>
              <a:defRPr/>
            </a:pPr>
            <a:r>
              <a:rPr kumimoji="0" lang="en-US" sz="3600" dirty="0">
                <a:cs typeface="+mj-cs"/>
              </a:rPr>
              <a:t>Longest Path in a DAG</a:t>
            </a:r>
          </a:p>
        </p:txBody>
      </p:sp>
    </p:spTree>
    <p:extLst>
      <p:ext uri="{BB962C8B-B14F-4D97-AF65-F5344CB8AC3E}">
        <p14:creationId xmlns:p14="http://schemas.microsoft.com/office/powerpoint/2010/main" val="129812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Longest Path in a DAG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Goal:</a:t>
            </a:r>
            <a:r>
              <a:rPr lang="en-US" altLang="en-US" sz="2400" dirty="0"/>
              <a:t> Given a DAG G, find the longest path.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Recall</a:t>
            </a:r>
            <a:r>
              <a:rPr lang="en-US" altLang="en-US" sz="2400" dirty="0"/>
              <a:t>: A directed graph G is a DAG if it has no cycle.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This problem is NP-hard for general</a:t>
            </a:r>
          </a:p>
          <a:p>
            <a:pPr marL="0" indent="0">
              <a:buNone/>
            </a:pPr>
            <a:r>
              <a:rPr lang="en-US" altLang="en-US" sz="2400" dirty="0"/>
              <a:t>directed graphs:</a:t>
            </a:r>
          </a:p>
          <a:p>
            <a:pPr>
              <a:buFontTx/>
              <a:buChar char="-"/>
            </a:pPr>
            <a:r>
              <a:rPr lang="en-US" altLang="en-US" sz="2400" dirty="0"/>
              <a:t>It has the Hamiltonian Path as a </a:t>
            </a:r>
          </a:p>
          <a:p>
            <a:pPr marL="0" indent="0">
              <a:buNone/>
            </a:pPr>
            <a:r>
              <a:rPr lang="en-US" altLang="en-US" sz="2400" dirty="0"/>
              <a:t>     special case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6">
            <a:extLst>
              <a:ext uri="{FF2B5EF4-FFF2-40B4-BE49-F238E27FC236}">
                <a16:creationId xmlns:a16="http://schemas.microsoft.com/office/drawing/2014/main" id="{AF049DA8-4A0F-47DF-B273-61B6F05618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3725172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6" name="Oval 7">
            <a:extLst>
              <a:ext uri="{FF2B5EF4-FFF2-40B4-BE49-F238E27FC236}">
                <a16:creationId xmlns:a16="http://schemas.microsoft.com/office/drawing/2014/main" id="{1634C288-5D3C-4B9E-9CC1-141767D4FD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3725172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3</a:t>
            </a:r>
          </a:p>
        </p:txBody>
      </p:sp>
      <p:sp>
        <p:nvSpPr>
          <p:cNvPr id="7" name="Oval 8">
            <a:extLst>
              <a:ext uri="{FF2B5EF4-FFF2-40B4-BE49-F238E27FC236}">
                <a16:creationId xmlns:a16="http://schemas.microsoft.com/office/drawing/2014/main" id="{E3C57CD9-4B99-44F1-9770-F7DC7E701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459036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  <a:cs typeface="+mn-cs"/>
              </a:rPr>
              <a:t>6</a:t>
            </a:r>
          </a:p>
        </p:txBody>
      </p:sp>
      <p:sp>
        <p:nvSpPr>
          <p:cNvPr id="8" name="Oval 9">
            <a:extLst>
              <a:ext uri="{FF2B5EF4-FFF2-40B4-BE49-F238E27FC236}">
                <a16:creationId xmlns:a16="http://schemas.microsoft.com/office/drawing/2014/main" id="{39878298-949D-42F5-8506-7DB3750C5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863" y="4590360"/>
            <a:ext cx="265112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i="1" baseline="-25000" dirty="0">
                <a:latin typeface="+mn-lt"/>
              </a:rPr>
              <a:t>5</a:t>
            </a:r>
            <a:endParaRPr kumimoji="1" lang="en-US" i="1" baseline="-25000" dirty="0">
              <a:latin typeface="+mn-lt"/>
              <a:cs typeface="+mn-cs"/>
            </a:endParaRPr>
          </a:p>
        </p:txBody>
      </p:sp>
      <p:sp>
        <p:nvSpPr>
          <p:cNvPr id="9" name="Oval 10">
            <a:extLst>
              <a:ext uri="{FF2B5EF4-FFF2-40B4-BE49-F238E27FC236}">
                <a16:creationId xmlns:a16="http://schemas.microsoft.com/office/drawing/2014/main" id="{6FB60404-C880-4A30-B205-BDA5E8132C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1975" y="4590360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4</a:t>
            </a:r>
          </a:p>
        </p:txBody>
      </p:sp>
      <p:sp>
        <p:nvSpPr>
          <p:cNvPr id="10" name="Oval 11">
            <a:extLst>
              <a:ext uri="{FF2B5EF4-FFF2-40B4-BE49-F238E27FC236}">
                <a16:creationId xmlns:a16="http://schemas.microsoft.com/office/drawing/2014/main" id="{2B180C5F-59EA-4F27-95FB-DB752A6E5C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45554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7</a:t>
            </a:r>
          </a:p>
        </p:txBody>
      </p:sp>
      <p:sp>
        <p:nvSpPr>
          <p:cNvPr id="11" name="Oval 12">
            <a:extLst>
              <a:ext uri="{FF2B5EF4-FFF2-40B4-BE49-F238E27FC236}">
                <a16:creationId xmlns:a16="http://schemas.microsoft.com/office/drawing/2014/main" id="{9CB16F7B-0F58-4675-B1B2-C6EDE0C6A6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5225" y="5455547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1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12" name="AutoShape 13">
            <a:extLst>
              <a:ext uri="{FF2B5EF4-FFF2-40B4-BE49-F238E27FC236}">
                <a16:creationId xmlns:a16="http://schemas.microsoft.com/office/drawing/2014/main" id="{30798407-BB2B-496A-B558-FE986FF8AC51}"/>
              </a:ext>
            </a:extLst>
          </p:cNvPr>
          <p:cNvCxnSpPr>
            <a:cxnSpLocks noChangeShapeType="1"/>
            <a:stCxn id="5" idx="3"/>
            <a:endCxn id="7" idx="7"/>
          </p:cNvCxnSpPr>
          <p:nvPr/>
        </p:nvCxnSpPr>
        <p:spPr bwMode="auto">
          <a:xfrm flipH="1">
            <a:off x="5848350" y="3953772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3" name="AutoShape 14">
            <a:extLst>
              <a:ext uri="{FF2B5EF4-FFF2-40B4-BE49-F238E27FC236}">
                <a16:creationId xmlns:a16="http://schemas.microsoft.com/office/drawing/2014/main" id="{1804D133-5A93-49F5-9734-5A2B72138682}"/>
              </a:ext>
            </a:extLst>
          </p:cNvPr>
          <p:cNvCxnSpPr>
            <a:cxnSpLocks noChangeShapeType="1"/>
            <a:stCxn id="5" idx="5"/>
            <a:endCxn id="8" idx="1"/>
          </p:cNvCxnSpPr>
          <p:nvPr/>
        </p:nvCxnSpPr>
        <p:spPr bwMode="auto">
          <a:xfrm>
            <a:off x="6513513" y="3953772"/>
            <a:ext cx="427037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4" name="AutoShape 15">
            <a:extLst>
              <a:ext uri="{FF2B5EF4-FFF2-40B4-BE49-F238E27FC236}">
                <a16:creationId xmlns:a16="http://schemas.microsoft.com/office/drawing/2014/main" id="{F4321785-F173-42E0-9782-36D35BF0DAE2}"/>
              </a:ext>
            </a:extLst>
          </p:cNvPr>
          <p:cNvCxnSpPr>
            <a:cxnSpLocks noChangeShapeType="1"/>
            <a:stCxn id="5" idx="6"/>
            <a:endCxn id="6" idx="2"/>
          </p:cNvCxnSpPr>
          <p:nvPr/>
        </p:nvCxnSpPr>
        <p:spPr bwMode="auto">
          <a:xfrm>
            <a:off x="6553200" y="3860110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5" name="AutoShape 16">
            <a:extLst>
              <a:ext uri="{FF2B5EF4-FFF2-40B4-BE49-F238E27FC236}">
                <a16:creationId xmlns:a16="http://schemas.microsoft.com/office/drawing/2014/main" id="{7A721805-3171-4F70-B39D-5728CAE74AC8}"/>
              </a:ext>
            </a:extLst>
          </p:cNvPr>
          <p:cNvCxnSpPr>
            <a:cxnSpLocks noChangeShapeType="1"/>
            <a:stCxn id="6" idx="5"/>
            <a:endCxn id="9" idx="1"/>
          </p:cNvCxnSpPr>
          <p:nvPr/>
        </p:nvCxnSpPr>
        <p:spPr bwMode="auto">
          <a:xfrm>
            <a:off x="7743825" y="3953772"/>
            <a:ext cx="4762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6" name="AutoShape 17">
            <a:extLst>
              <a:ext uri="{FF2B5EF4-FFF2-40B4-BE49-F238E27FC236}">
                <a16:creationId xmlns:a16="http://schemas.microsoft.com/office/drawing/2014/main" id="{917CF39F-84D5-4B7D-B934-BC3461CBE06D}"/>
              </a:ext>
            </a:extLst>
          </p:cNvPr>
          <p:cNvCxnSpPr>
            <a:cxnSpLocks noChangeShapeType="1"/>
            <a:stCxn id="9" idx="2"/>
            <a:endCxn id="8" idx="6"/>
          </p:cNvCxnSpPr>
          <p:nvPr/>
        </p:nvCxnSpPr>
        <p:spPr bwMode="auto">
          <a:xfrm flipH="1">
            <a:off x="7165975" y="4723710"/>
            <a:ext cx="1016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7" name="AutoShape 18">
            <a:extLst>
              <a:ext uri="{FF2B5EF4-FFF2-40B4-BE49-F238E27FC236}">
                <a16:creationId xmlns:a16="http://schemas.microsoft.com/office/drawing/2014/main" id="{5E497CF9-4171-4746-9830-6ADC17D17D94}"/>
              </a:ext>
            </a:extLst>
          </p:cNvPr>
          <p:cNvCxnSpPr>
            <a:cxnSpLocks noChangeShapeType="1"/>
            <a:stCxn id="11" idx="7"/>
            <a:endCxn id="9" idx="3"/>
          </p:cNvCxnSpPr>
          <p:nvPr/>
        </p:nvCxnSpPr>
        <p:spPr bwMode="auto">
          <a:xfrm flipV="1">
            <a:off x="7743825" y="4818960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8" name="AutoShape 19">
            <a:extLst>
              <a:ext uri="{FF2B5EF4-FFF2-40B4-BE49-F238E27FC236}">
                <a16:creationId xmlns:a16="http://schemas.microsoft.com/office/drawing/2014/main" id="{559C04BE-9C68-49EA-89CD-3A159FD79C38}"/>
              </a:ext>
            </a:extLst>
          </p:cNvPr>
          <p:cNvCxnSpPr>
            <a:cxnSpLocks noChangeShapeType="1"/>
            <a:stCxn id="8" idx="3"/>
            <a:endCxn id="10" idx="7"/>
          </p:cNvCxnSpPr>
          <p:nvPr/>
        </p:nvCxnSpPr>
        <p:spPr bwMode="auto">
          <a:xfrm flipH="1">
            <a:off x="6513513" y="4818960"/>
            <a:ext cx="427037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AutoShape 20">
            <a:extLst>
              <a:ext uri="{FF2B5EF4-FFF2-40B4-BE49-F238E27FC236}">
                <a16:creationId xmlns:a16="http://schemas.microsoft.com/office/drawing/2014/main" id="{B6EA0E94-445D-43B6-8B1E-2220ECD6F0D6}"/>
              </a:ext>
            </a:extLst>
          </p:cNvPr>
          <p:cNvCxnSpPr>
            <a:cxnSpLocks noChangeShapeType="1"/>
            <a:stCxn id="11" idx="1"/>
            <a:endCxn id="8" idx="5"/>
          </p:cNvCxnSpPr>
          <p:nvPr/>
        </p:nvCxnSpPr>
        <p:spPr bwMode="auto">
          <a:xfrm flipH="1" flipV="1">
            <a:off x="7127875" y="4818960"/>
            <a:ext cx="4254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AutoShape 21">
            <a:extLst>
              <a:ext uri="{FF2B5EF4-FFF2-40B4-BE49-F238E27FC236}">
                <a16:creationId xmlns:a16="http://schemas.microsoft.com/office/drawing/2014/main" id="{27AE60A7-5E2F-4439-ACEB-062485E16092}"/>
              </a:ext>
            </a:extLst>
          </p:cNvPr>
          <p:cNvCxnSpPr>
            <a:cxnSpLocks noChangeShapeType="1"/>
            <a:stCxn id="11" idx="2"/>
            <a:endCxn id="10" idx="6"/>
          </p:cNvCxnSpPr>
          <p:nvPr/>
        </p:nvCxnSpPr>
        <p:spPr bwMode="auto">
          <a:xfrm flipH="1">
            <a:off x="6553200" y="5588897"/>
            <a:ext cx="9620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1" name="AutoShape 22">
            <a:extLst>
              <a:ext uri="{FF2B5EF4-FFF2-40B4-BE49-F238E27FC236}">
                <a16:creationId xmlns:a16="http://schemas.microsoft.com/office/drawing/2014/main" id="{CF042087-AE3B-4656-91CE-D030D497889C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5848350" y="4818960"/>
            <a:ext cx="476250" cy="674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2" name="AutoShape 23">
            <a:extLst>
              <a:ext uri="{FF2B5EF4-FFF2-40B4-BE49-F238E27FC236}">
                <a16:creationId xmlns:a16="http://schemas.microsoft.com/office/drawing/2014/main" id="{C908D2FE-920C-4266-BBA1-9AA0E5AB28FC}"/>
              </a:ext>
            </a:extLst>
          </p:cNvPr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5886450" y="4723710"/>
            <a:ext cx="101441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3" name="AutoShape 24">
            <a:extLst>
              <a:ext uri="{FF2B5EF4-FFF2-40B4-BE49-F238E27FC236}">
                <a16:creationId xmlns:a16="http://schemas.microsoft.com/office/drawing/2014/main" id="{8871E3D3-AFD1-4AA0-A305-8CCF784DC30B}"/>
              </a:ext>
            </a:extLst>
          </p:cNvPr>
          <p:cNvCxnSpPr>
            <a:cxnSpLocks noChangeShapeType="1"/>
            <a:stCxn id="6" idx="3"/>
            <a:endCxn id="8" idx="7"/>
          </p:cNvCxnSpPr>
          <p:nvPr/>
        </p:nvCxnSpPr>
        <p:spPr bwMode="auto">
          <a:xfrm flipH="1">
            <a:off x="7127875" y="3953772"/>
            <a:ext cx="425450" cy="6746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4" name="AutoShape 15">
            <a:extLst>
              <a:ext uri="{FF2B5EF4-FFF2-40B4-BE49-F238E27FC236}">
                <a16:creationId xmlns:a16="http://schemas.microsoft.com/office/drawing/2014/main" id="{10EFE8EE-6BB6-4206-81BC-1AB47685F633}"/>
              </a:ext>
            </a:extLst>
          </p:cNvPr>
          <p:cNvCxnSpPr>
            <a:cxnSpLocks noChangeShapeType="1"/>
            <a:stCxn id="5" idx="6"/>
            <a:endCxn id="6" idx="2"/>
          </p:cNvCxnSpPr>
          <p:nvPr/>
        </p:nvCxnSpPr>
        <p:spPr bwMode="auto">
          <a:xfrm>
            <a:off x="6553200" y="3858522"/>
            <a:ext cx="962025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7" name="AutoShape 15">
            <a:extLst>
              <a:ext uri="{FF2B5EF4-FFF2-40B4-BE49-F238E27FC236}">
                <a16:creationId xmlns:a16="http://schemas.microsoft.com/office/drawing/2014/main" id="{10DCD346-3D9E-4FE4-8F9F-4771AD9ACA13}"/>
              </a:ext>
            </a:extLst>
          </p:cNvPr>
          <p:cNvCxnSpPr>
            <a:cxnSpLocks noChangeShapeType="1"/>
            <a:stCxn id="6" idx="5"/>
            <a:endCxn id="9" idx="1"/>
          </p:cNvCxnSpPr>
          <p:nvPr/>
        </p:nvCxnSpPr>
        <p:spPr bwMode="auto">
          <a:xfrm>
            <a:off x="7742868" y="3952815"/>
            <a:ext cx="478164" cy="676602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0" name="AutoShape 15">
            <a:extLst>
              <a:ext uri="{FF2B5EF4-FFF2-40B4-BE49-F238E27FC236}">
                <a16:creationId xmlns:a16="http://schemas.microsoft.com/office/drawing/2014/main" id="{75EA251F-5869-4C02-A2B4-244282682384}"/>
              </a:ext>
            </a:extLst>
          </p:cNvPr>
          <p:cNvCxnSpPr>
            <a:cxnSpLocks noChangeShapeType="1"/>
            <a:stCxn id="9" idx="2"/>
            <a:endCxn id="8" idx="6"/>
          </p:cNvCxnSpPr>
          <p:nvPr/>
        </p:nvCxnSpPr>
        <p:spPr bwMode="auto">
          <a:xfrm flipH="1">
            <a:off x="7165975" y="4723710"/>
            <a:ext cx="101600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3" name="AutoShape 15">
            <a:extLst>
              <a:ext uri="{FF2B5EF4-FFF2-40B4-BE49-F238E27FC236}">
                <a16:creationId xmlns:a16="http://schemas.microsoft.com/office/drawing/2014/main" id="{23AB2B75-9EF2-48AF-931B-F9FC7CD5989B}"/>
              </a:ext>
            </a:extLst>
          </p:cNvPr>
          <p:cNvCxnSpPr>
            <a:cxnSpLocks noChangeShapeType="1"/>
            <a:stCxn id="8" idx="2"/>
            <a:endCxn id="7" idx="6"/>
          </p:cNvCxnSpPr>
          <p:nvPr/>
        </p:nvCxnSpPr>
        <p:spPr bwMode="auto">
          <a:xfrm flipH="1">
            <a:off x="5886450" y="4723710"/>
            <a:ext cx="1014413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36" name="AutoShape 15">
            <a:extLst>
              <a:ext uri="{FF2B5EF4-FFF2-40B4-BE49-F238E27FC236}">
                <a16:creationId xmlns:a16="http://schemas.microsoft.com/office/drawing/2014/main" id="{DA2244D2-C943-4441-B811-0FE09764A990}"/>
              </a:ext>
            </a:extLst>
          </p:cNvPr>
          <p:cNvCxnSpPr>
            <a:cxnSpLocks noChangeShapeType="1"/>
            <a:stCxn id="7" idx="5"/>
            <a:endCxn id="10" idx="1"/>
          </p:cNvCxnSpPr>
          <p:nvPr/>
        </p:nvCxnSpPr>
        <p:spPr bwMode="auto">
          <a:xfrm>
            <a:off x="5847393" y="4818003"/>
            <a:ext cx="478164" cy="676601"/>
          </a:xfrm>
          <a:prstGeom prst="straightConnector1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978673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Q</a:t>
            </a:r>
            <a:r>
              <a:rPr lang="en-US" altLang="en-US" sz="2400" dirty="0"/>
              <a:t>: What is the right </a:t>
            </a:r>
            <a:r>
              <a:rPr lang="en-US" altLang="en-US" sz="2400" dirty="0">
                <a:solidFill>
                  <a:srgbClr val="FF0000"/>
                </a:solidFill>
              </a:rPr>
              <a:t>ordering</a:t>
            </a:r>
            <a:r>
              <a:rPr lang="en-US" altLang="en-US" sz="2400" dirty="0"/>
              <a:t>?</a:t>
            </a:r>
          </a:p>
          <a:p>
            <a:pPr marL="0" indent="0">
              <a:buNone/>
            </a:pPr>
            <a:r>
              <a:rPr lang="en-US" altLang="en-US" sz="2400" dirty="0"/>
              <a:t>Remember, we have to use that G is a DAG, ideally in defining the ordering</a:t>
            </a:r>
          </a:p>
          <a:p>
            <a:pPr marL="0" indent="0">
              <a:buNone/>
            </a:pPr>
            <a:endParaRPr lang="en-US" altLang="en-US" sz="2400" dirty="0"/>
          </a:p>
          <a:p>
            <a:pPr marL="0" indent="0">
              <a:buNone/>
            </a:pPr>
            <a:r>
              <a:rPr lang="en-US" altLang="en-US" sz="2400" dirty="0"/>
              <a:t>We saw that every DAG has a </a:t>
            </a:r>
            <a:r>
              <a:rPr lang="en-US" altLang="en-US" sz="2400" dirty="0">
                <a:solidFill>
                  <a:srgbClr val="0070C0"/>
                </a:solidFill>
              </a:rPr>
              <a:t>topological sorting</a:t>
            </a:r>
          </a:p>
          <a:p>
            <a:pPr marL="0" indent="0">
              <a:buNone/>
            </a:pPr>
            <a:r>
              <a:rPr lang="en-US" altLang="en-US" sz="2400" dirty="0"/>
              <a:t>So, let’s use that as an ordering</a:t>
            </a:r>
            <a:r>
              <a:rPr lang="en-US" altLang="en-US" sz="2400" dirty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en-US" altLang="en-US" sz="2400" dirty="0"/>
              <a:t>   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4828E6B-D3C9-4727-8AB5-E9C37B4EA92A}"/>
              </a:ext>
            </a:extLst>
          </p:cNvPr>
          <p:cNvGrpSpPr/>
          <p:nvPr/>
        </p:nvGrpSpPr>
        <p:grpSpPr>
          <a:xfrm>
            <a:off x="553679" y="4020139"/>
            <a:ext cx="8323723" cy="1997075"/>
            <a:chOff x="553679" y="4020139"/>
            <a:chExt cx="8323723" cy="1997075"/>
          </a:xfrm>
        </p:grpSpPr>
        <p:sp>
          <p:nvSpPr>
            <p:cNvPr id="5" name="Oval 6">
              <a:extLst>
                <a:ext uri="{FF2B5EF4-FFF2-40B4-BE49-F238E27FC236}">
                  <a16:creationId xmlns:a16="http://schemas.microsoft.com/office/drawing/2014/main" id="{AF049DA8-4A0F-47DF-B273-61B6F0561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429" y="4020139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6" name="Oval 7">
              <a:extLst>
                <a:ext uri="{FF2B5EF4-FFF2-40B4-BE49-F238E27FC236}">
                  <a16:creationId xmlns:a16="http://schemas.microsoft.com/office/drawing/2014/main" id="{1634C288-5D3C-4B9E-9CC1-141767D4F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154" y="4020139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3</a:t>
              </a:r>
            </a:p>
          </p:txBody>
        </p:sp>
        <p:sp>
          <p:nvSpPr>
            <p:cNvPr id="7" name="Oval 8">
              <a:extLst>
                <a:ext uri="{FF2B5EF4-FFF2-40B4-BE49-F238E27FC236}">
                  <a16:creationId xmlns:a16="http://schemas.microsoft.com/office/drawing/2014/main" id="{E3C57CD9-4B99-44F1-9770-F7DC7E70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679" y="488532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  <a:cs typeface="+mn-cs"/>
                </a:rPr>
                <a:t>6</a:t>
              </a:r>
            </a:p>
          </p:txBody>
        </p:sp>
        <p:sp>
          <p:nvSpPr>
            <p:cNvPr id="8" name="Oval 9">
              <a:extLst>
                <a:ext uri="{FF2B5EF4-FFF2-40B4-BE49-F238E27FC236}">
                  <a16:creationId xmlns:a16="http://schemas.microsoft.com/office/drawing/2014/main" id="{39878298-949D-42F5-8506-7DB3750C59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4792" y="4885327"/>
              <a:ext cx="265112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i="1" baseline="-25000" dirty="0">
                  <a:latin typeface="+mn-lt"/>
                </a:rPr>
                <a:t>5</a:t>
              </a:r>
              <a:endParaRPr kumimoji="1" lang="en-US" i="1" baseline="-25000" dirty="0">
                <a:latin typeface="+mn-lt"/>
                <a:cs typeface="+mn-cs"/>
              </a:endParaRPr>
            </a:p>
          </p:txBody>
        </p:sp>
        <p:sp>
          <p:nvSpPr>
            <p:cNvPr id="9" name="Oval 10">
              <a:extLst>
                <a:ext uri="{FF2B5EF4-FFF2-40B4-BE49-F238E27FC236}">
                  <a16:creationId xmlns:a16="http://schemas.microsoft.com/office/drawing/2014/main" id="{6FB60404-C880-4A30-B205-BDA5E8132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5904" y="4885327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4</a:t>
              </a:r>
            </a:p>
          </p:txBody>
        </p:sp>
        <p:sp>
          <p:nvSpPr>
            <p:cNvPr id="10" name="Oval 11">
              <a:extLst>
                <a:ext uri="{FF2B5EF4-FFF2-40B4-BE49-F238E27FC236}">
                  <a16:creationId xmlns:a16="http://schemas.microsoft.com/office/drawing/2014/main" id="{2B180C5F-59EA-4F27-95FB-DB752A6E5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429" y="5750514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7</a:t>
              </a:r>
            </a:p>
          </p:txBody>
        </p:sp>
        <p:sp>
          <p:nvSpPr>
            <p:cNvPr id="11" name="Oval 12">
              <a:extLst>
                <a:ext uri="{FF2B5EF4-FFF2-40B4-BE49-F238E27FC236}">
                  <a16:creationId xmlns:a16="http://schemas.microsoft.com/office/drawing/2014/main" id="{9CB16F7B-0F58-4675-B1B2-C6EDE0C6A6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9154" y="5750514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1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12" name="AutoShape 13">
              <a:extLst>
                <a:ext uri="{FF2B5EF4-FFF2-40B4-BE49-F238E27FC236}">
                  <a16:creationId xmlns:a16="http://schemas.microsoft.com/office/drawing/2014/main" id="{30798407-BB2B-496A-B558-FE986FF8AC51}"/>
                </a:ext>
              </a:extLst>
            </p:cNvPr>
            <p:cNvCxnSpPr>
              <a:cxnSpLocks noChangeShapeType="1"/>
              <a:stCxn id="5" idx="3"/>
              <a:endCxn id="7" idx="7"/>
            </p:cNvCxnSpPr>
            <p:nvPr/>
          </p:nvCxnSpPr>
          <p:spPr bwMode="auto">
            <a:xfrm flipH="1">
              <a:off x="782279" y="4248739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3" name="AutoShape 14">
              <a:extLst>
                <a:ext uri="{FF2B5EF4-FFF2-40B4-BE49-F238E27FC236}">
                  <a16:creationId xmlns:a16="http://schemas.microsoft.com/office/drawing/2014/main" id="{1804D133-5A93-49F5-9734-5A2B72138682}"/>
                </a:ext>
              </a:extLst>
            </p:cNvPr>
            <p:cNvCxnSpPr>
              <a:cxnSpLocks noChangeShapeType="1"/>
              <a:stCxn id="5" idx="5"/>
              <a:endCxn id="8" idx="1"/>
            </p:cNvCxnSpPr>
            <p:nvPr/>
          </p:nvCxnSpPr>
          <p:spPr bwMode="auto">
            <a:xfrm>
              <a:off x="1447442" y="4248739"/>
              <a:ext cx="427037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4" name="AutoShape 15">
              <a:extLst>
                <a:ext uri="{FF2B5EF4-FFF2-40B4-BE49-F238E27FC236}">
                  <a16:creationId xmlns:a16="http://schemas.microsoft.com/office/drawing/2014/main" id="{F4321785-F173-42E0-9782-36D35BF0DAE2}"/>
                </a:ext>
              </a:extLst>
            </p:cNvPr>
            <p:cNvCxnSpPr>
              <a:cxnSpLocks noChangeShapeType="1"/>
              <a:stCxn id="5" idx="6"/>
              <a:endCxn id="6" idx="2"/>
            </p:cNvCxnSpPr>
            <p:nvPr/>
          </p:nvCxnSpPr>
          <p:spPr bwMode="auto">
            <a:xfrm>
              <a:off x="1487129" y="4155077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5" name="AutoShape 16">
              <a:extLst>
                <a:ext uri="{FF2B5EF4-FFF2-40B4-BE49-F238E27FC236}">
                  <a16:creationId xmlns:a16="http://schemas.microsoft.com/office/drawing/2014/main" id="{7A721805-3171-4F70-B39D-5728CAE74AC8}"/>
                </a:ext>
              </a:extLst>
            </p:cNvPr>
            <p:cNvCxnSpPr>
              <a:cxnSpLocks noChangeShapeType="1"/>
              <a:stCxn id="6" idx="5"/>
              <a:endCxn id="9" idx="1"/>
            </p:cNvCxnSpPr>
            <p:nvPr/>
          </p:nvCxnSpPr>
          <p:spPr bwMode="auto">
            <a:xfrm>
              <a:off x="2677754" y="4248739"/>
              <a:ext cx="4762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6" name="AutoShape 17">
              <a:extLst>
                <a:ext uri="{FF2B5EF4-FFF2-40B4-BE49-F238E27FC236}">
                  <a16:creationId xmlns:a16="http://schemas.microsoft.com/office/drawing/2014/main" id="{917CF39F-84D5-4B7D-B934-BC3461CBE06D}"/>
                </a:ext>
              </a:extLst>
            </p:cNvPr>
            <p:cNvCxnSpPr>
              <a:cxnSpLocks noChangeShapeType="1"/>
              <a:stCxn id="9" idx="2"/>
              <a:endCxn id="8" idx="6"/>
            </p:cNvCxnSpPr>
            <p:nvPr/>
          </p:nvCxnSpPr>
          <p:spPr bwMode="auto">
            <a:xfrm flipH="1">
              <a:off x="2099904" y="5018677"/>
              <a:ext cx="10160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7" name="AutoShape 18">
              <a:extLst>
                <a:ext uri="{FF2B5EF4-FFF2-40B4-BE49-F238E27FC236}">
                  <a16:creationId xmlns:a16="http://schemas.microsoft.com/office/drawing/2014/main" id="{5E497CF9-4171-4746-9830-6ADC17D17D94}"/>
                </a:ext>
              </a:extLst>
            </p:cNvPr>
            <p:cNvCxnSpPr>
              <a:cxnSpLocks noChangeShapeType="1"/>
              <a:stCxn id="11" idx="7"/>
              <a:endCxn id="9" idx="3"/>
            </p:cNvCxnSpPr>
            <p:nvPr/>
          </p:nvCxnSpPr>
          <p:spPr bwMode="auto">
            <a:xfrm flipV="1">
              <a:off x="2677754" y="5113927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8" name="AutoShape 19">
              <a:extLst>
                <a:ext uri="{FF2B5EF4-FFF2-40B4-BE49-F238E27FC236}">
                  <a16:creationId xmlns:a16="http://schemas.microsoft.com/office/drawing/2014/main" id="{559C04BE-9C68-49EA-89CD-3A159FD79C38}"/>
                </a:ext>
              </a:extLst>
            </p:cNvPr>
            <p:cNvCxnSpPr>
              <a:cxnSpLocks noChangeShapeType="1"/>
              <a:stCxn id="8" idx="3"/>
              <a:endCxn id="10" idx="7"/>
            </p:cNvCxnSpPr>
            <p:nvPr/>
          </p:nvCxnSpPr>
          <p:spPr bwMode="auto">
            <a:xfrm flipH="1">
              <a:off x="1447442" y="5113927"/>
              <a:ext cx="427037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19" name="AutoShape 20">
              <a:extLst>
                <a:ext uri="{FF2B5EF4-FFF2-40B4-BE49-F238E27FC236}">
                  <a16:creationId xmlns:a16="http://schemas.microsoft.com/office/drawing/2014/main" id="{B6EA0E94-445D-43B6-8B1E-2220ECD6F0D6}"/>
                </a:ext>
              </a:extLst>
            </p:cNvPr>
            <p:cNvCxnSpPr>
              <a:cxnSpLocks noChangeShapeType="1"/>
              <a:stCxn id="11" idx="1"/>
              <a:endCxn id="8" idx="5"/>
            </p:cNvCxnSpPr>
            <p:nvPr/>
          </p:nvCxnSpPr>
          <p:spPr bwMode="auto">
            <a:xfrm flipH="1" flipV="1">
              <a:off x="2061804" y="5113927"/>
              <a:ext cx="4254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0" name="AutoShape 21">
              <a:extLst>
                <a:ext uri="{FF2B5EF4-FFF2-40B4-BE49-F238E27FC236}">
                  <a16:creationId xmlns:a16="http://schemas.microsoft.com/office/drawing/2014/main" id="{27AE60A7-5E2F-4439-ACEB-062485E16092}"/>
                </a:ext>
              </a:extLst>
            </p:cNvPr>
            <p:cNvCxnSpPr>
              <a:cxnSpLocks noChangeShapeType="1"/>
              <a:stCxn id="11" idx="2"/>
              <a:endCxn id="10" idx="6"/>
            </p:cNvCxnSpPr>
            <p:nvPr/>
          </p:nvCxnSpPr>
          <p:spPr bwMode="auto">
            <a:xfrm flipH="1">
              <a:off x="1487129" y="5883864"/>
              <a:ext cx="9620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22">
              <a:extLst>
                <a:ext uri="{FF2B5EF4-FFF2-40B4-BE49-F238E27FC236}">
                  <a16:creationId xmlns:a16="http://schemas.microsoft.com/office/drawing/2014/main" id="{CF042087-AE3B-4656-91CE-D030D497889C}"/>
                </a:ext>
              </a:extLst>
            </p:cNvPr>
            <p:cNvCxnSpPr>
              <a:cxnSpLocks noChangeShapeType="1"/>
              <a:stCxn id="7" idx="5"/>
              <a:endCxn id="10" idx="1"/>
            </p:cNvCxnSpPr>
            <p:nvPr/>
          </p:nvCxnSpPr>
          <p:spPr bwMode="auto">
            <a:xfrm>
              <a:off x="782279" y="5113927"/>
              <a:ext cx="476250" cy="674687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23">
              <a:extLst>
                <a:ext uri="{FF2B5EF4-FFF2-40B4-BE49-F238E27FC236}">
                  <a16:creationId xmlns:a16="http://schemas.microsoft.com/office/drawing/2014/main" id="{C908D2FE-920C-4266-BBA1-9AA0E5AB28FC}"/>
                </a:ext>
              </a:extLst>
            </p:cNvPr>
            <p:cNvCxnSpPr>
              <a:cxnSpLocks noChangeShapeType="1"/>
              <a:stCxn id="8" idx="2"/>
              <a:endCxn id="7" idx="6"/>
            </p:cNvCxnSpPr>
            <p:nvPr/>
          </p:nvCxnSpPr>
          <p:spPr bwMode="auto">
            <a:xfrm flipH="1">
              <a:off x="820379" y="5018677"/>
              <a:ext cx="1014413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24">
              <a:extLst>
                <a:ext uri="{FF2B5EF4-FFF2-40B4-BE49-F238E27FC236}">
                  <a16:creationId xmlns:a16="http://schemas.microsoft.com/office/drawing/2014/main" id="{8871E3D3-AFD1-4AA0-A305-8CCF784DC30B}"/>
                </a:ext>
              </a:extLst>
            </p:cNvPr>
            <p:cNvCxnSpPr>
              <a:cxnSpLocks noChangeShapeType="1"/>
              <a:stCxn id="6" idx="3"/>
              <a:endCxn id="8" idx="7"/>
            </p:cNvCxnSpPr>
            <p:nvPr/>
          </p:nvCxnSpPr>
          <p:spPr bwMode="auto">
            <a:xfrm flipH="1">
              <a:off x="2061804" y="4248739"/>
              <a:ext cx="425450" cy="674688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60F7ACC-4E54-4970-AB93-901ECF3042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48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1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61A25EE-3DCC-4803-9567-EC2B02F24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9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2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C8A1A890-4BBD-44B4-8EA5-E269214CA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671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3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5" name="AutoShape 28">
              <a:extLst>
                <a:ext uri="{FF2B5EF4-FFF2-40B4-BE49-F238E27FC236}">
                  <a16:creationId xmlns:a16="http://schemas.microsoft.com/office/drawing/2014/main" id="{9F3994FF-71E6-4F57-A6B6-B10935C2F940}"/>
                </a:ext>
              </a:extLst>
            </p:cNvPr>
            <p:cNvCxnSpPr>
              <a:cxnSpLocks noChangeShapeType="1"/>
              <a:stCxn id="32" idx="6"/>
              <a:endCxn id="34" idx="2"/>
            </p:cNvCxnSpPr>
            <p:nvPr/>
          </p:nvCxnSpPr>
          <p:spPr bwMode="auto">
            <a:xfrm>
              <a:off x="551666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F6DCFC36-5E71-493A-AE36-F0A1B7CDE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3465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4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38" name="AutoShape 30">
              <a:extLst>
                <a:ext uri="{FF2B5EF4-FFF2-40B4-BE49-F238E27FC236}">
                  <a16:creationId xmlns:a16="http://schemas.microsoft.com/office/drawing/2014/main" id="{E88984B3-12E0-46D0-8897-0E04EE003A13}"/>
                </a:ext>
              </a:extLst>
            </p:cNvPr>
            <p:cNvCxnSpPr>
              <a:cxnSpLocks noChangeShapeType="1"/>
              <a:stCxn id="34" idx="6"/>
              <a:endCxn id="37" idx="2"/>
            </p:cNvCxnSpPr>
            <p:nvPr/>
          </p:nvCxnSpPr>
          <p:spPr bwMode="auto">
            <a:xfrm>
              <a:off x="6183415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DC11DF7-D2E2-44D2-B4C8-096E8A7CED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862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  <a:cs typeface="+mn-cs"/>
                </a:rPr>
                <a:t>5</a:t>
              </a:r>
            </a:p>
          </p:txBody>
        </p:sp>
        <p:cxnSp>
          <p:nvCxnSpPr>
            <p:cNvPr id="40" name="AutoShape 32">
              <a:extLst>
                <a:ext uri="{FF2B5EF4-FFF2-40B4-BE49-F238E27FC236}">
                  <a16:creationId xmlns:a16="http://schemas.microsoft.com/office/drawing/2014/main" id="{15A32F1A-2509-4C2C-A844-D90B69A12EE3}"/>
                </a:ext>
              </a:extLst>
            </p:cNvPr>
            <p:cNvCxnSpPr>
              <a:cxnSpLocks noChangeShapeType="1"/>
              <a:stCxn id="37" idx="6"/>
              <a:endCxn id="39" idx="2"/>
            </p:cNvCxnSpPr>
            <p:nvPr/>
          </p:nvCxnSpPr>
          <p:spPr bwMode="auto">
            <a:xfrm>
              <a:off x="6850165" y="4929940"/>
              <a:ext cx="39846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52DD392C-2113-4265-8E09-8954AE90F5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15377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6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2" name="AutoShape 34">
              <a:extLst>
                <a:ext uri="{FF2B5EF4-FFF2-40B4-BE49-F238E27FC236}">
                  <a16:creationId xmlns:a16="http://schemas.microsoft.com/office/drawing/2014/main" id="{F9C35AD4-037F-450C-8B2C-43A3CA0A5686}"/>
                </a:ext>
              </a:extLst>
            </p:cNvPr>
            <p:cNvCxnSpPr>
              <a:cxnSpLocks noChangeShapeType="1"/>
              <a:stCxn id="39" idx="6"/>
              <a:endCxn id="41" idx="2"/>
            </p:cNvCxnSpPr>
            <p:nvPr/>
          </p:nvCxnSpPr>
          <p:spPr bwMode="auto">
            <a:xfrm>
              <a:off x="7515327" y="4929940"/>
              <a:ext cx="40005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B97830E-CB18-4D88-97A9-18B3A8D7E0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0702" y="4796590"/>
              <a:ext cx="266700" cy="266700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0" tIns="0" rIns="0" bIns="91440" anchor="ctr"/>
            <a:lstStyle/>
            <a:p>
              <a:pPr>
                <a:defRPr/>
              </a:pPr>
              <a:r>
                <a:rPr kumimoji="1" lang="en-US" baseline="-25000" dirty="0">
                  <a:latin typeface="+mn-lt"/>
                </a:rPr>
                <a:t>7</a:t>
              </a:r>
              <a:endParaRPr kumimoji="1" lang="en-US" baseline="-25000" dirty="0">
                <a:latin typeface="+mn-lt"/>
                <a:cs typeface="+mn-cs"/>
              </a:endParaRPr>
            </a:p>
          </p:txBody>
        </p:sp>
        <p:cxnSp>
          <p:nvCxnSpPr>
            <p:cNvPr id="44" name="AutoShape 36">
              <a:extLst>
                <a:ext uri="{FF2B5EF4-FFF2-40B4-BE49-F238E27FC236}">
                  <a16:creationId xmlns:a16="http://schemas.microsoft.com/office/drawing/2014/main" id="{E0F1184E-A304-4183-BAAC-A408CE5F9D14}"/>
                </a:ext>
              </a:extLst>
            </p:cNvPr>
            <p:cNvCxnSpPr>
              <a:cxnSpLocks noChangeShapeType="1"/>
              <a:stCxn id="41" idx="6"/>
              <a:endCxn id="43" idx="2"/>
            </p:cNvCxnSpPr>
            <p:nvPr/>
          </p:nvCxnSpPr>
          <p:spPr bwMode="auto">
            <a:xfrm>
              <a:off x="8182077" y="4929940"/>
              <a:ext cx="428625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37">
              <a:extLst>
                <a:ext uri="{FF2B5EF4-FFF2-40B4-BE49-F238E27FC236}">
                  <a16:creationId xmlns:a16="http://schemas.microsoft.com/office/drawing/2014/main" id="{2F7E4E95-CEB9-4E7E-870F-39D63A98BE58}"/>
                </a:ext>
              </a:extLst>
            </p:cNvPr>
            <p:cNvCxnSpPr>
              <a:cxnSpLocks noChangeShapeType="1"/>
              <a:stCxn id="34" idx="0"/>
              <a:endCxn id="39" idx="0"/>
            </p:cNvCxnSpPr>
            <p:nvPr/>
          </p:nvCxnSpPr>
          <p:spPr bwMode="auto">
            <a:xfrm rot="5400000" flipV="1">
              <a:off x="6716021" y="4130634"/>
              <a:ext cx="1587" cy="1333500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38">
              <a:extLst>
                <a:ext uri="{FF2B5EF4-FFF2-40B4-BE49-F238E27FC236}">
                  <a16:creationId xmlns:a16="http://schemas.microsoft.com/office/drawing/2014/main" id="{F0BCFF4F-A907-47A1-AA97-75333D609EC9}"/>
                </a:ext>
              </a:extLst>
            </p:cNvPr>
            <p:cNvCxnSpPr>
              <a:cxnSpLocks noChangeShapeType="1"/>
              <a:stCxn id="32" idx="4"/>
              <a:endCxn id="39" idx="3"/>
            </p:cNvCxnSpPr>
            <p:nvPr/>
          </p:nvCxnSpPr>
          <p:spPr bwMode="auto">
            <a:xfrm rot="5400000" flipH="1" flipV="1">
              <a:off x="6315971" y="4092533"/>
              <a:ext cx="39688" cy="1901825"/>
            </a:xfrm>
            <a:prstGeom prst="curvedConnector3">
              <a:avLst>
                <a:gd name="adj1" fmla="val -648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39">
              <a:extLst>
                <a:ext uri="{FF2B5EF4-FFF2-40B4-BE49-F238E27FC236}">
                  <a16:creationId xmlns:a16="http://schemas.microsoft.com/office/drawing/2014/main" id="{4C753C0A-5AB0-44BD-A7B6-F4D7FABEE590}"/>
                </a:ext>
              </a:extLst>
            </p:cNvPr>
            <p:cNvCxnSpPr>
              <a:cxnSpLocks noChangeShapeType="1"/>
              <a:stCxn id="31" idx="4"/>
              <a:endCxn id="39" idx="4"/>
            </p:cNvCxnSpPr>
            <p:nvPr/>
          </p:nvCxnSpPr>
          <p:spPr bwMode="auto">
            <a:xfrm rot="16200000" flipH="1">
              <a:off x="6050065" y="3731377"/>
              <a:ext cx="1587" cy="2665413"/>
            </a:xfrm>
            <a:prstGeom prst="curvedConnector3">
              <a:avLst>
                <a:gd name="adj1" fmla="val 298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8" name="AutoShape 40">
              <a:extLst>
                <a:ext uri="{FF2B5EF4-FFF2-40B4-BE49-F238E27FC236}">
                  <a16:creationId xmlns:a16="http://schemas.microsoft.com/office/drawing/2014/main" id="{4FDAAD05-DC2D-4D5E-9144-7B10C79E90EF}"/>
                </a:ext>
              </a:extLst>
            </p:cNvPr>
            <p:cNvCxnSpPr>
              <a:cxnSpLocks noChangeShapeType="1"/>
              <a:stCxn id="31" idx="0"/>
              <a:endCxn id="37" idx="0"/>
            </p:cNvCxnSpPr>
            <p:nvPr/>
          </p:nvCxnSpPr>
          <p:spPr bwMode="auto">
            <a:xfrm rot="5400000" flipV="1">
              <a:off x="5716690" y="3798052"/>
              <a:ext cx="1587" cy="1998663"/>
            </a:xfrm>
            <a:prstGeom prst="curvedConnector3">
              <a:avLst>
                <a:gd name="adj1" fmla="val -14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49" name="AutoShape 41">
              <a:extLst>
                <a:ext uri="{FF2B5EF4-FFF2-40B4-BE49-F238E27FC236}">
                  <a16:creationId xmlns:a16="http://schemas.microsoft.com/office/drawing/2014/main" id="{18D3B00F-3A30-489C-8A62-A8688CF09ABD}"/>
                </a:ext>
              </a:extLst>
            </p:cNvPr>
            <p:cNvCxnSpPr>
              <a:cxnSpLocks noChangeShapeType="1"/>
              <a:stCxn id="39" idx="7"/>
              <a:endCxn id="43" idx="0"/>
            </p:cNvCxnSpPr>
            <p:nvPr/>
          </p:nvCxnSpPr>
          <p:spPr bwMode="auto">
            <a:xfrm rot="16200000">
              <a:off x="8091590" y="4182227"/>
              <a:ext cx="38100" cy="1266825"/>
            </a:xfrm>
            <a:prstGeom prst="curvedConnector3">
              <a:avLst>
                <a:gd name="adj1" fmla="val 676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0" name="AutoShape 42">
              <a:extLst>
                <a:ext uri="{FF2B5EF4-FFF2-40B4-BE49-F238E27FC236}">
                  <a16:creationId xmlns:a16="http://schemas.microsoft.com/office/drawing/2014/main" id="{F198309A-C445-4DBA-9F05-A0EA3AAE211F}"/>
                </a:ext>
              </a:extLst>
            </p:cNvPr>
            <p:cNvCxnSpPr>
              <a:cxnSpLocks noChangeShapeType="1"/>
              <a:stCxn id="32" idx="0"/>
              <a:endCxn id="41" idx="0"/>
            </p:cNvCxnSpPr>
            <p:nvPr/>
          </p:nvCxnSpPr>
          <p:spPr bwMode="auto">
            <a:xfrm rot="5400000" flipV="1">
              <a:off x="6716021" y="3465471"/>
              <a:ext cx="1587" cy="2663825"/>
            </a:xfrm>
            <a:prstGeom prst="curvedConnector3">
              <a:avLst>
                <a:gd name="adj1" fmla="val -3640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cxnSp>
          <p:nvCxnSpPr>
            <p:cNvPr id="51" name="AutoShape 43">
              <a:extLst>
                <a:ext uri="{FF2B5EF4-FFF2-40B4-BE49-F238E27FC236}">
                  <a16:creationId xmlns:a16="http://schemas.microsoft.com/office/drawing/2014/main" id="{ABC0F945-558B-43A2-9E5F-B80554FDDDCA}"/>
                </a:ext>
              </a:extLst>
            </p:cNvPr>
            <p:cNvCxnSpPr>
              <a:cxnSpLocks noChangeShapeType="1"/>
              <a:stCxn id="31" idx="4"/>
              <a:endCxn id="43" idx="4"/>
            </p:cNvCxnSpPr>
            <p:nvPr/>
          </p:nvCxnSpPr>
          <p:spPr bwMode="auto">
            <a:xfrm rot="16200000" flipH="1">
              <a:off x="6730308" y="3051134"/>
              <a:ext cx="1587" cy="4025900"/>
            </a:xfrm>
            <a:prstGeom prst="curvedConnector3">
              <a:avLst>
                <a:gd name="adj1" fmla="val 40599995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cxn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F510E7BC-E212-43CC-AAE9-130E53EB15F3}"/>
                </a:ext>
              </a:extLst>
            </p:cNvPr>
            <p:cNvSpPr/>
            <p:nvPr/>
          </p:nvSpPr>
          <p:spPr bwMode="auto">
            <a:xfrm>
              <a:off x="3601936" y="4731868"/>
              <a:ext cx="823913" cy="484632"/>
            </a:xfrm>
            <a:prstGeom prst="rightArrow">
              <a:avLst/>
            </a:prstGeom>
            <a:solidFill>
              <a:srgbClr val="0070C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4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Suppose we have labelled the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vertices such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</a:t>
                </a:r>
              </a:p>
              <a:p>
                <a:pPr marL="0" indent="0">
                  <a:buNone/>
                </a:pPr>
                <a:r>
                  <a:rPr lang="en-US" altLang="en-US" sz="2400" dirty="0"/>
                  <a:t>directed edge only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>
                    <a:solidFill>
                      <a:srgbClr val="0070C0"/>
                    </a:solidFill>
                  </a:rPr>
                  <a:t> = </a:t>
                </a:r>
                <a:r>
                  <a:rPr lang="en-US" altLang="en-US" sz="2400" dirty="0"/>
                  <a:t>length of the longest path ending 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Suppose OPT(j) is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en-US" sz="2400" dirty="0"/>
                  <a:t> then</a:t>
                </a:r>
              </a:p>
              <a:p>
                <a:pPr marL="0" indent="0">
                  <a:buNone/>
                </a:pPr>
                <a:r>
                  <a:rPr lang="en-US" altLang="en-US" sz="2400" dirty="0" err="1">
                    <a:solidFill>
                      <a:srgbClr val="0070C0"/>
                    </a:solidFill>
                  </a:rPr>
                  <a:t>Obs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 1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≤…≤</m:t>
                    </m:r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 err="1">
                    <a:solidFill>
                      <a:srgbClr val="0070C0"/>
                    </a:solidFill>
                  </a:rPr>
                  <a:t>Obs</a:t>
                </a:r>
                <a:r>
                  <a:rPr lang="en-US" altLang="en-US" sz="2400" dirty="0">
                    <a:solidFill>
                      <a:srgbClr val="0070C0"/>
                    </a:solidFill>
                  </a:rPr>
                  <a:t> 2</a:t>
                </a:r>
                <a:r>
                  <a:rPr lang="en-US" altLang="en-US" sz="2400" dirty="0"/>
                  <a:t>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altLang="en-US" sz="2400" i="1">
                        <a:latin typeface="Cambria Math" panose="02040503050406030204" pitchFamily="18" charset="0"/>
                      </a:rPr>
                      <m:t>,…,</m:t>
                    </m:r>
                    <m:d>
                      <m:dPr>
                        <m:ctrlPr>
                          <a:rPr lang="en-US" alt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r>
                          <a:rPr lang="en-US" alt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altLang="en-US" sz="24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400" dirty="0"/>
                  <a:t> is the longest path ending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=1+</m:t>
                      </m:r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𝑂𝑃𝑇</m:t>
                      </m:r>
                      <m:d>
                        <m:dPr>
                          <m:ctrlPr>
                            <a:rPr lang="en-US" alt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b>
                              <m:r>
                                <a:rPr lang="en-US" alt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e>
                      </m:d>
                      <m:r>
                        <a:rPr lang="en-US" altLang="en-US" sz="24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75BF7C28-F236-40E9-B5A8-490C92F84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2297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1DF88F4E-4D1D-4083-8D3C-311FC6C5A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746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2</a:t>
            </a:r>
            <a:endParaRPr kumimoji="1" lang="en-US" baseline="-25000" dirty="0">
              <a:latin typeface="+mn-lt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3CBD49A2-1A0E-4F3D-9FCB-F0D61F3D9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421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3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6" name="AutoShape 28">
            <a:extLst>
              <a:ext uri="{FF2B5EF4-FFF2-40B4-BE49-F238E27FC236}">
                <a16:creationId xmlns:a16="http://schemas.microsoft.com/office/drawing/2014/main" id="{FC2B0B60-EF05-437D-AFF5-6F05AEB685E9}"/>
              </a:ext>
            </a:extLst>
          </p:cNvPr>
          <p:cNvCxnSpPr>
            <a:cxnSpLocks noChangeShapeType="1"/>
            <a:stCxn id="54" idx="6"/>
            <a:endCxn id="55" idx="2"/>
          </p:cNvCxnSpPr>
          <p:nvPr/>
        </p:nvCxnSpPr>
        <p:spPr bwMode="auto">
          <a:xfrm>
            <a:off x="5584160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52C42480-B919-4346-AD91-27A8FB68D2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0960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4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58" name="AutoShape 30">
            <a:extLst>
              <a:ext uri="{FF2B5EF4-FFF2-40B4-BE49-F238E27FC236}">
                <a16:creationId xmlns:a16="http://schemas.microsoft.com/office/drawing/2014/main" id="{3D483FBE-19D8-492B-8609-48D9DC3437B9}"/>
              </a:ext>
            </a:extLst>
          </p:cNvPr>
          <p:cNvCxnSpPr>
            <a:cxnSpLocks noChangeShapeType="1"/>
            <a:stCxn id="55" idx="6"/>
            <a:endCxn id="57" idx="2"/>
          </p:cNvCxnSpPr>
          <p:nvPr/>
        </p:nvCxnSpPr>
        <p:spPr bwMode="auto">
          <a:xfrm>
            <a:off x="6250910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08D0A8D3-3AF0-4472-BEF8-11FB60522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122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  <a:cs typeface="+mn-cs"/>
              </a:rPr>
              <a:t>5</a:t>
            </a:r>
          </a:p>
        </p:txBody>
      </p:sp>
      <p:cxnSp>
        <p:nvCxnSpPr>
          <p:cNvPr id="60" name="AutoShape 32">
            <a:extLst>
              <a:ext uri="{FF2B5EF4-FFF2-40B4-BE49-F238E27FC236}">
                <a16:creationId xmlns:a16="http://schemas.microsoft.com/office/drawing/2014/main" id="{C62EF2AD-EA2A-4716-A1F2-9B2D7AC632AA}"/>
              </a:ext>
            </a:extLst>
          </p:cNvPr>
          <p:cNvCxnSpPr>
            <a:cxnSpLocks noChangeShapeType="1"/>
            <a:stCxn id="57" idx="6"/>
            <a:endCxn id="59" idx="2"/>
          </p:cNvCxnSpPr>
          <p:nvPr/>
        </p:nvCxnSpPr>
        <p:spPr bwMode="auto">
          <a:xfrm>
            <a:off x="6917660" y="2336536"/>
            <a:ext cx="398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0E257E3A-2FFA-4FA7-8A49-ED6F33444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2872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6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2" name="AutoShape 34">
            <a:extLst>
              <a:ext uri="{FF2B5EF4-FFF2-40B4-BE49-F238E27FC236}">
                <a16:creationId xmlns:a16="http://schemas.microsoft.com/office/drawing/2014/main" id="{72BCD406-1F80-464E-9C68-8565BB5CF70F}"/>
              </a:ext>
            </a:extLst>
          </p:cNvPr>
          <p:cNvCxnSpPr>
            <a:cxnSpLocks noChangeShapeType="1"/>
            <a:stCxn id="59" idx="6"/>
            <a:endCxn id="61" idx="2"/>
          </p:cNvCxnSpPr>
          <p:nvPr/>
        </p:nvCxnSpPr>
        <p:spPr bwMode="auto">
          <a:xfrm>
            <a:off x="7582822" y="2336536"/>
            <a:ext cx="40005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63" name="Oval 62">
            <a:extLst>
              <a:ext uri="{FF2B5EF4-FFF2-40B4-BE49-F238E27FC236}">
                <a16:creationId xmlns:a16="http://schemas.microsoft.com/office/drawing/2014/main" id="{D55A1B2F-2304-4463-9FFA-0145F0762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197" y="2203186"/>
            <a:ext cx="266700" cy="2667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91440" anchor="ctr"/>
          <a:lstStyle/>
          <a:p>
            <a:pPr>
              <a:defRPr/>
            </a:pPr>
            <a:r>
              <a:rPr kumimoji="1" lang="en-US" baseline="-25000" dirty="0">
                <a:latin typeface="+mn-lt"/>
              </a:rPr>
              <a:t>7</a:t>
            </a:r>
            <a:endParaRPr kumimoji="1" lang="en-US" baseline="-25000" dirty="0">
              <a:latin typeface="+mn-lt"/>
              <a:cs typeface="+mn-cs"/>
            </a:endParaRPr>
          </a:p>
        </p:txBody>
      </p:sp>
      <p:cxnSp>
        <p:nvCxnSpPr>
          <p:cNvPr id="64" name="AutoShape 36">
            <a:extLst>
              <a:ext uri="{FF2B5EF4-FFF2-40B4-BE49-F238E27FC236}">
                <a16:creationId xmlns:a16="http://schemas.microsoft.com/office/drawing/2014/main" id="{0798772D-A85F-4C51-BEEF-1E8565906654}"/>
              </a:ext>
            </a:extLst>
          </p:cNvPr>
          <p:cNvCxnSpPr>
            <a:cxnSpLocks noChangeShapeType="1"/>
            <a:stCxn id="61" idx="6"/>
            <a:endCxn id="63" idx="2"/>
          </p:cNvCxnSpPr>
          <p:nvPr/>
        </p:nvCxnSpPr>
        <p:spPr bwMode="auto">
          <a:xfrm>
            <a:off x="8249572" y="2336536"/>
            <a:ext cx="428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5" name="AutoShape 37">
            <a:extLst>
              <a:ext uri="{FF2B5EF4-FFF2-40B4-BE49-F238E27FC236}">
                <a16:creationId xmlns:a16="http://schemas.microsoft.com/office/drawing/2014/main" id="{BBA6DDC8-62BE-4032-8751-92A2EEA76016}"/>
              </a:ext>
            </a:extLst>
          </p:cNvPr>
          <p:cNvCxnSpPr>
            <a:cxnSpLocks noChangeShapeType="1"/>
            <a:stCxn id="55" idx="0"/>
            <a:endCxn id="59" idx="0"/>
          </p:cNvCxnSpPr>
          <p:nvPr/>
        </p:nvCxnSpPr>
        <p:spPr bwMode="auto">
          <a:xfrm rot="5400000" flipV="1">
            <a:off x="6783516" y="1537230"/>
            <a:ext cx="1587" cy="1333500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6" name="AutoShape 38">
            <a:extLst>
              <a:ext uri="{FF2B5EF4-FFF2-40B4-BE49-F238E27FC236}">
                <a16:creationId xmlns:a16="http://schemas.microsoft.com/office/drawing/2014/main" id="{FC44516A-FFA6-4AA4-A6B4-1F31DAB6BE16}"/>
              </a:ext>
            </a:extLst>
          </p:cNvPr>
          <p:cNvCxnSpPr>
            <a:cxnSpLocks noChangeShapeType="1"/>
            <a:stCxn id="54" idx="4"/>
            <a:endCxn id="59" idx="3"/>
          </p:cNvCxnSpPr>
          <p:nvPr/>
        </p:nvCxnSpPr>
        <p:spPr bwMode="auto">
          <a:xfrm rot="5400000" flipH="1" flipV="1">
            <a:off x="6383466" y="1499129"/>
            <a:ext cx="39688" cy="1901825"/>
          </a:xfrm>
          <a:prstGeom prst="curvedConnector3">
            <a:avLst>
              <a:gd name="adj1" fmla="val -648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7" name="AutoShape 39">
            <a:extLst>
              <a:ext uri="{FF2B5EF4-FFF2-40B4-BE49-F238E27FC236}">
                <a16:creationId xmlns:a16="http://schemas.microsoft.com/office/drawing/2014/main" id="{559CB921-AD54-4A9B-BA7F-4DCE71060435}"/>
              </a:ext>
            </a:extLst>
          </p:cNvPr>
          <p:cNvCxnSpPr>
            <a:cxnSpLocks noChangeShapeType="1"/>
            <a:stCxn id="53" idx="4"/>
            <a:endCxn id="59" idx="4"/>
          </p:cNvCxnSpPr>
          <p:nvPr/>
        </p:nvCxnSpPr>
        <p:spPr bwMode="auto">
          <a:xfrm rot="16200000" flipH="1">
            <a:off x="6117560" y="1137973"/>
            <a:ext cx="1587" cy="2665413"/>
          </a:xfrm>
          <a:prstGeom prst="curvedConnector3">
            <a:avLst>
              <a:gd name="adj1" fmla="val 298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8" name="AutoShape 40">
            <a:extLst>
              <a:ext uri="{FF2B5EF4-FFF2-40B4-BE49-F238E27FC236}">
                <a16:creationId xmlns:a16="http://schemas.microsoft.com/office/drawing/2014/main" id="{8559CCB0-568D-436A-A87A-84056FA5353C}"/>
              </a:ext>
            </a:extLst>
          </p:cNvPr>
          <p:cNvCxnSpPr>
            <a:cxnSpLocks noChangeShapeType="1"/>
            <a:stCxn id="53" idx="0"/>
            <a:endCxn id="57" idx="0"/>
          </p:cNvCxnSpPr>
          <p:nvPr/>
        </p:nvCxnSpPr>
        <p:spPr bwMode="auto">
          <a:xfrm rot="5400000" flipV="1">
            <a:off x="5784185" y="1204648"/>
            <a:ext cx="1587" cy="1998663"/>
          </a:xfrm>
          <a:prstGeom prst="curvedConnector3">
            <a:avLst>
              <a:gd name="adj1" fmla="val -14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69" name="AutoShape 41">
            <a:extLst>
              <a:ext uri="{FF2B5EF4-FFF2-40B4-BE49-F238E27FC236}">
                <a16:creationId xmlns:a16="http://schemas.microsoft.com/office/drawing/2014/main" id="{436CCDAE-26F1-4892-B96A-5C1DDCDAED4B}"/>
              </a:ext>
            </a:extLst>
          </p:cNvPr>
          <p:cNvCxnSpPr>
            <a:cxnSpLocks noChangeShapeType="1"/>
            <a:stCxn id="59" idx="7"/>
            <a:endCxn id="63" idx="0"/>
          </p:cNvCxnSpPr>
          <p:nvPr/>
        </p:nvCxnSpPr>
        <p:spPr bwMode="auto">
          <a:xfrm rot="16200000">
            <a:off x="8159085" y="1588823"/>
            <a:ext cx="38100" cy="1266825"/>
          </a:xfrm>
          <a:prstGeom prst="curvedConnector3">
            <a:avLst>
              <a:gd name="adj1" fmla="val 676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0" name="AutoShape 42">
            <a:extLst>
              <a:ext uri="{FF2B5EF4-FFF2-40B4-BE49-F238E27FC236}">
                <a16:creationId xmlns:a16="http://schemas.microsoft.com/office/drawing/2014/main" id="{2BA0CBC7-5DC5-4603-BFFE-DA2BC665E49C}"/>
              </a:ext>
            </a:extLst>
          </p:cNvPr>
          <p:cNvCxnSpPr>
            <a:cxnSpLocks noChangeShapeType="1"/>
            <a:stCxn id="54" idx="0"/>
            <a:endCxn id="61" idx="0"/>
          </p:cNvCxnSpPr>
          <p:nvPr/>
        </p:nvCxnSpPr>
        <p:spPr bwMode="auto">
          <a:xfrm rot="5400000" flipV="1">
            <a:off x="6783516" y="872067"/>
            <a:ext cx="1587" cy="2663825"/>
          </a:xfrm>
          <a:prstGeom prst="curvedConnector3">
            <a:avLst>
              <a:gd name="adj1" fmla="val -364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71" name="AutoShape 43">
            <a:extLst>
              <a:ext uri="{FF2B5EF4-FFF2-40B4-BE49-F238E27FC236}">
                <a16:creationId xmlns:a16="http://schemas.microsoft.com/office/drawing/2014/main" id="{8A4A1593-4BA5-4D93-8DE0-032DB5FE81BF}"/>
              </a:ext>
            </a:extLst>
          </p:cNvPr>
          <p:cNvCxnSpPr>
            <a:cxnSpLocks noChangeShapeType="1"/>
            <a:stCxn id="53" idx="4"/>
            <a:endCxn id="63" idx="4"/>
          </p:cNvCxnSpPr>
          <p:nvPr/>
        </p:nvCxnSpPr>
        <p:spPr bwMode="auto">
          <a:xfrm rot="16200000" flipH="1">
            <a:off x="6797803" y="457730"/>
            <a:ext cx="1587" cy="4025900"/>
          </a:xfrm>
          <a:prstGeom prst="curvedConnector3">
            <a:avLst>
              <a:gd name="adj1" fmla="val 40599995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15905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 for Longest Path 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400" dirty="0"/>
                  <a:t>Suppose we have labelled the vertices such that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is a directed edge only if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4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4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400" dirty="0"/>
                  <a:t> = length of the longest path ending at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altLang="en-US" sz="2400" dirty="0"/>
              </a:p>
              <a:p>
                <a:pPr marL="0" indent="0">
                  <a:buNone/>
                </a:pPr>
                <a:endParaRPr lang="en-US" altLang="en-US" sz="2400" dirty="0"/>
              </a:p>
              <a:p>
                <a:pPr marL="0" indent="0">
                  <a:buNone/>
                </a:pPr>
                <a:r>
                  <a:rPr lang="en-US" altLang="en-US" sz="2400" b="0" dirty="0"/>
                  <a:t>       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0                                          </m:t>
                            </m:r>
                          </m:e>
                          <m:e>
                            <m:r>
                              <a:rPr lang="en-US" altLang="en-US" sz="2400" b="0" i="1" smtClean="0">
                                <a:latin typeface="Cambria Math" panose="02040503050406030204" pitchFamily="18" charset="0"/>
                              </a:rPr>
                              <m:t>1+</m:t>
                            </m:r>
                            <m:func>
                              <m:funcPr>
                                <m:ctrlP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</m:e>
                                  <m:lim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</m:d>
                                    <m:r>
                                      <a:rPr lang="en-US" altLang="en-US" sz="24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an</m:t>
                                    </m:r>
                                    <m: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altLang="en-US" sz="2400" b="0" i="0" smtClean="0">
                                        <a:latin typeface="Cambria Math" panose="02040503050406030204" pitchFamily="18" charset="0"/>
                                      </a:rPr>
                                      <m:t>edge</m:t>
                                    </m:r>
                                  </m:lim>
                                </m:limLow>
                              </m:fName>
                              <m:e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𝑂𝑃𝑇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alt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altLang="en-US" sz="24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111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6BCF90-AA5F-4ED2-A0A4-37818085DE29}"/>
                  </a:ext>
                </a:extLst>
              </p:cNvPr>
              <p:cNvSpPr txBox="1"/>
              <p:nvPr/>
            </p:nvSpPr>
            <p:spPr>
              <a:xfrm>
                <a:off x="6428324" y="4085304"/>
                <a:ext cx="212955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400" dirty="0"/>
                  <a:t> is a source</a:t>
                </a:r>
              </a:p>
              <a:p>
                <a:pPr algn="l"/>
                <a:r>
                  <a:rPr lang="en-US" sz="2400" dirty="0" err="1"/>
                  <a:t>o.w</a:t>
                </a:r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B26BCF90-AA5F-4ED2-A0A4-37818085D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324" y="4085304"/>
                <a:ext cx="2129557" cy="830997"/>
              </a:xfrm>
              <a:prstGeom prst="rect">
                <a:avLst/>
              </a:prstGeom>
              <a:blipFill>
                <a:blip r:embed="rId4"/>
                <a:stretch>
                  <a:fillRect l="-4585" t="-5147" r="-3725" b="-16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03332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Outputting the Longest Path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29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343898"/>
                <a:ext cx="8001000" cy="461664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Let G be a DAG given with a topological sorting: For all edges </a:t>
                </a:r>
                <a14:m>
                  <m:oMath xmlns:m="http://schemas.openxmlformats.org/officeDocument/2006/math"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altLang="en-US" sz="16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 we have </a:t>
                </a:r>
                <a:r>
                  <a:rPr lang="en-US" altLang="en-US" sz="1600" b="1" dirty="0" err="1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solidFill>
                      <a:schemeClr val="tx1"/>
                    </a:solidFill>
                    <a:latin typeface="Courier New" panose="02070309020205020404" pitchFamily="49" charset="0"/>
                  </a:rPr>
                  <a:t>&lt;j.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Initialize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Parent[j]=-1 for all j.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Compute-OPT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(j){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(in-degree(j)==0)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0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(M[j]==empty)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M[j]=0;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all edges 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if (M[j] &lt; 1+Compute-OPT(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M[j]=1+Compute-OPT(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>
                    <a:latin typeface="Courier New" panose="02070309020205020404" pitchFamily="49" charset="0"/>
                  </a:rPr>
                  <a:t>)</a:t>
                </a:r>
                <a:endParaRPr lang="en-US" altLang="en-US" sz="1600" b="1" dirty="0"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Parent[j]=</a:t>
                </a:r>
                <a:r>
                  <a:rPr lang="en-US" altLang="en-US" sz="1600" b="1" dirty="0" err="1">
                    <a:solidFill>
                      <a:srgbClr val="FF0000"/>
                    </a:solidFill>
                    <a:latin typeface="Courier New" panose="02070309020205020404" pitchFamily="49" charset="0"/>
                  </a:rPr>
                  <a:t>i</a:t>
                </a:r>
                <a:endParaRPr lang="en-US" altLang="en-US" sz="1600" b="1" dirty="0">
                  <a:solidFill>
                    <a:srgbClr val="FF0000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Let M[k] be the maximum of M[1],…,M[n]</a:t>
                </a:r>
              </a:p>
              <a:p>
                <a:pPr algn="l"/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While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(Parent[k]!=-1)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Print k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k=Parent[k]</a:t>
                </a:r>
              </a:p>
            </p:txBody>
          </p:sp>
        </mc:Choice>
        <mc:Fallback xmlns="">
          <p:sp>
            <p:nvSpPr>
              <p:cNvPr id="6" name="Text Box 5">
                <a:extLst>
                  <a:ext uri="{FF2B5EF4-FFF2-40B4-BE49-F238E27FC236}">
                    <a16:creationId xmlns:a16="http://schemas.microsoft.com/office/drawing/2014/main" id="{F7BAD4DB-9EDC-414A-97DC-537DEBCBD2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343898"/>
                <a:ext cx="8001000" cy="4616648"/>
              </a:xfrm>
              <a:prstGeom prst="rect">
                <a:avLst/>
              </a:prstGeom>
              <a:blipFill>
                <a:blip r:embed="rId3"/>
                <a:stretch>
                  <a:fillRect r="-15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0C519659-4A51-4ADF-9D0E-FADB072CF2EE}"/>
              </a:ext>
            </a:extLst>
          </p:cNvPr>
          <p:cNvSpPr txBox="1"/>
          <p:nvPr/>
        </p:nvSpPr>
        <p:spPr>
          <a:xfrm>
            <a:off x="4985527" y="3123545"/>
            <a:ext cx="3302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Record the entry that </a:t>
            </a:r>
          </a:p>
          <a:p>
            <a:r>
              <a:rPr lang="en-US" dirty="0">
                <a:solidFill>
                  <a:srgbClr val="FF0000"/>
                </a:solidFill>
              </a:rPr>
              <a:t>we used to compute OPT(j)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2E467B2-BD20-4838-A1F6-81434424D22C}"/>
              </a:ext>
            </a:extLst>
          </p:cNvPr>
          <p:cNvCxnSpPr/>
          <p:nvPr/>
        </p:nvCxnSpPr>
        <p:spPr bwMode="auto">
          <a:xfrm flipH="1">
            <a:off x="3406877" y="3477488"/>
            <a:ext cx="1519084" cy="6889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8621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RNA Secondary Structure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28474"/>
            <a:ext cx="8229600" cy="479769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RNA:</a:t>
            </a:r>
            <a:r>
              <a:rPr lang="en-US" altLang="en-US" sz="2200" dirty="0"/>
              <a:t> A String B = b</a:t>
            </a:r>
            <a:r>
              <a:rPr lang="en-US" altLang="en-US" sz="2200" baseline="-25000" dirty="0"/>
              <a:t>1</a:t>
            </a:r>
            <a:r>
              <a:rPr lang="en-US" altLang="en-US" sz="2200" dirty="0"/>
              <a:t>b</a:t>
            </a:r>
            <a:r>
              <a:rPr lang="en-US" altLang="en-US" sz="2200" baseline="-25000" dirty="0"/>
              <a:t>2</a:t>
            </a:r>
            <a:r>
              <a:rPr lang="en-US" altLang="en-US" sz="2200" dirty="0">
                <a:sym typeface="Symbol" panose="05050102010706020507" pitchFamily="18" charset="2"/>
              </a:rPr>
              <a:t></a:t>
            </a:r>
            <a:r>
              <a:rPr lang="en-US" altLang="en-US" sz="2200" dirty="0"/>
              <a:t>b</a:t>
            </a:r>
            <a:r>
              <a:rPr lang="en-US" altLang="en-US" sz="2200" baseline="-25000" dirty="0"/>
              <a:t>n</a:t>
            </a:r>
            <a:r>
              <a:rPr lang="en-US" altLang="en-US" sz="2200" dirty="0"/>
              <a:t> over alphabet { A, C, G, U }.</a:t>
            </a:r>
          </a:p>
          <a:p>
            <a:pPr marL="0" indent="0">
              <a:buNone/>
            </a:pPr>
            <a:r>
              <a:rPr lang="en-US" altLang="en-US" sz="2200" dirty="0">
                <a:solidFill>
                  <a:srgbClr val="0070C0"/>
                </a:solidFill>
              </a:rPr>
              <a:t>Secondary structure</a:t>
            </a:r>
            <a:r>
              <a:rPr lang="en-US" altLang="en-US" sz="2200" dirty="0"/>
              <a:t>.  RNA is single-stranded so it tends to loop back and form </a:t>
            </a:r>
            <a:r>
              <a:rPr lang="en-US" altLang="en-US" sz="2200" dirty="0">
                <a:solidFill>
                  <a:srgbClr val="FF0000"/>
                </a:solidFill>
              </a:rPr>
              <a:t>base pairs </a:t>
            </a:r>
            <a:r>
              <a:rPr lang="en-US" altLang="en-US" sz="2200" dirty="0"/>
              <a:t>with itself. This structure is essential for understanding behavior of molecule.</a:t>
            </a:r>
          </a:p>
          <a:p>
            <a:pPr marL="0" indent="0">
              <a:buNone/>
            </a:pPr>
            <a:endParaRPr lang="en-US" altLang="en-US" sz="2200" dirty="0">
              <a:solidFill>
                <a:srgbClr val="0070C0"/>
              </a:solidFill>
              <a:latin typeface="Arial (Body)"/>
            </a:endParaRP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3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5" name="Oval 25">
            <a:extLst>
              <a:ext uri="{FF2B5EF4-FFF2-40B4-BE49-F238E27FC236}">
                <a16:creationId xmlns:a16="http://schemas.microsoft.com/office/drawing/2014/main" id="{E4C6A74F-092F-4E2A-8886-2D0B3F2BE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607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" name="Oval 26">
            <a:extLst>
              <a:ext uri="{FF2B5EF4-FFF2-40B4-BE49-F238E27FC236}">
                <a16:creationId xmlns:a16="http://schemas.microsoft.com/office/drawing/2014/main" id="{5E8848BE-95C4-44FC-A2D6-E25081C5F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626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7" name="AutoShape 27">
            <a:extLst>
              <a:ext uri="{FF2B5EF4-FFF2-40B4-BE49-F238E27FC236}">
                <a16:creationId xmlns:a16="http://schemas.microsoft.com/office/drawing/2014/main" id="{CA1B70DE-B97B-4D91-A9C9-E142B82D6F68}"/>
              </a:ext>
            </a:extLst>
          </p:cNvPr>
          <p:cNvCxnSpPr>
            <a:cxnSpLocks noChangeShapeType="1"/>
            <a:stCxn id="5" idx="0"/>
            <a:endCxn id="6" idx="4"/>
          </p:cNvCxnSpPr>
          <p:nvPr/>
        </p:nvCxnSpPr>
        <p:spPr bwMode="auto">
          <a:xfrm flipV="1">
            <a:off x="6413500" y="58801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Oval 28">
            <a:extLst>
              <a:ext uri="{FF2B5EF4-FFF2-40B4-BE49-F238E27FC236}">
                <a16:creationId xmlns:a16="http://schemas.microsoft.com/office/drawing/2014/main" id="{1088D6ED-144A-4552-9D5B-6A4D6BE852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9" name="AutoShape 29">
            <a:extLst>
              <a:ext uri="{FF2B5EF4-FFF2-40B4-BE49-F238E27FC236}">
                <a16:creationId xmlns:a16="http://schemas.microsoft.com/office/drawing/2014/main" id="{4F08D515-A46C-45AD-8BB8-DC79FA8D4BC9}"/>
              </a:ext>
            </a:extLst>
          </p:cNvPr>
          <p:cNvCxnSpPr>
            <a:cxnSpLocks noChangeShapeType="1"/>
            <a:stCxn id="6" idx="0"/>
            <a:endCxn id="8" idx="4"/>
          </p:cNvCxnSpPr>
          <p:nvPr/>
        </p:nvCxnSpPr>
        <p:spPr bwMode="auto">
          <a:xfrm flipV="1">
            <a:off x="6413500" y="5435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Oval 30">
            <a:extLst>
              <a:ext uri="{FF2B5EF4-FFF2-40B4-BE49-F238E27FC236}">
                <a16:creationId xmlns:a16="http://schemas.microsoft.com/office/drawing/2014/main" id="{E8480FD5-8DC6-42AE-9E94-D072DC419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626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1" name="Oval 31">
            <a:extLst>
              <a:ext uri="{FF2B5EF4-FFF2-40B4-BE49-F238E27FC236}">
                <a16:creationId xmlns:a16="http://schemas.microsoft.com/office/drawing/2014/main" id="{D1A8E40F-91A9-4440-8C33-2E416D832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2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2" name="AutoShape 32">
            <a:extLst>
              <a:ext uri="{FF2B5EF4-FFF2-40B4-BE49-F238E27FC236}">
                <a16:creationId xmlns:a16="http://schemas.microsoft.com/office/drawing/2014/main" id="{EDE5E3DD-7C67-46FF-B7C5-B51761A3F31B}"/>
              </a:ext>
            </a:extLst>
          </p:cNvPr>
          <p:cNvCxnSpPr>
            <a:cxnSpLocks noChangeShapeType="1"/>
            <a:stCxn id="10" idx="0"/>
            <a:endCxn id="11" idx="4"/>
          </p:cNvCxnSpPr>
          <p:nvPr/>
        </p:nvCxnSpPr>
        <p:spPr bwMode="auto">
          <a:xfrm flipV="1">
            <a:off x="5969000" y="5435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33">
            <a:extLst>
              <a:ext uri="{FF2B5EF4-FFF2-40B4-BE49-F238E27FC236}">
                <a16:creationId xmlns:a16="http://schemas.microsoft.com/office/drawing/2014/main" id="{EDC71460-6D91-42F2-B4A1-FBDFDCF77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4" name="AutoShape 34">
            <a:extLst>
              <a:ext uri="{FF2B5EF4-FFF2-40B4-BE49-F238E27FC236}">
                <a16:creationId xmlns:a16="http://schemas.microsoft.com/office/drawing/2014/main" id="{A415BC63-BD9A-40DE-8A28-58C088432AD9}"/>
              </a:ext>
            </a:extLst>
          </p:cNvPr>
          <p:cNvCxnSpPr>
            <a:cxnSpLocks noChangeShapeType="1"/>
            <a:stCxn id="11" idx="2"/>
            <a:endCxn id="13" idx="6"/>
          </p:cNvCxnSpPr>
          <p:nvPr/>
        </p:nvCxnSpPr>
        <p:spPr bwMode="auto">
          <a:xfrm flipH="1">
            <a:off x="558800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AutoShape 35">
            <a:extLst>
              <a:ext uri="{FF2B5EF4-FFF2-40B4-BE49-F238E27FC236}">
                <a16:creationId xmlns:a16="http://schemas.microsoft.com/office/drawing/2014/main" id="{4544A9FB-3959-4D1A-8478-8D70A716A65F}"/>
              </a:ext>
            </a:extLst>
          </p:cNvPr>
          <p:cNvCxnSpPr>
            <a:cxnSpLocks noChangeShapeType="1"/>
            <a:stCxn id="10" idx="6"/>
            <a:endCxn id="6" idx="2"/>
          </p:cNvCxnSpPr>
          <p:nvPr/>
        </p:nvCxnSpPr>
        <p:spPr bwMode="auto">
          <a:xfrm>
            <a:off x="6096000" y="5753100"/>
            <a:ext cx="1905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AutoShape 36">
            <a:extLst>
              <a:ext uri="{FF2B5EF4-FFF2-40B4-BE49-F238E27FC236}">
                <a16:creationId xmlns:a16="http://schemas.microsoft.com/office/drawing/2014/main" id="{16306447-AC52-4922-9104-05CAE879F14A}"/>
              </a:ext>
            </a:extLst>
          </p:cNvPr>
          <p:cNvCxnSpPr>
            <a:cxnSpLocks noChangeShapeType="1"/>
            <a:stCxn id="11" idx="6"/>
            <a:endCxn id="8" idx="2"/>
          </p:cNvCxnSpPr>
          <p:nvPr/>
        </p:nvCxnSpPr>
        <p:spPr bwMode="auto">
          <a:xfrm>
            <a:off x="6096000" y="5308600"/>
            <a:ext cx="1905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Oval 37">
            <a:extLst>
              <a:ext uri="{FF2B5EF4-FFF2-40B4-BE49-F238E27FC236}">
                <a16:creationId xmlns:a16="http://schemas.microsoft.com/office/drawing/2014/main" id="{952DBA3D-09AD-4A43-8083-33E17CE12679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0900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8" name="AutoShape 38">
            <a:extLst>
              <a:ext uri="{FF2B5EF4-FFF2-40B4-BE49-F238E27FC236}">
                <a16:creationId xmlns:a16="http://schemas.microsoft.com/office/drawing/2014/main" id="{922F9961-1066-46B8-90C6-F966D08DBD2E}"/>
              </a:ext>
            </a:extLst>
          </p:cNvPr>
          <p:cNvCxnSpPr>
            <a:cxnSpLocks noChangeShapeType="1"/>
            <a:stCxn id="29" idx="2"/>
            <a:endCxn id="17" idx="5"/>
          </p:cNvCxnSpPr>
          <p:nvPr/>
        </p:nvCxnSpPr>
        <p:spPr bwMode="auto">
          <a:xfrm flipV="1">
            <a:off x="8318500" y="4635500"/>
            <a:ext cx="227013" cy="100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Oval 39">
            <a:extLst>
              <a:ext uri="{FF2B5EF4-FFF2-40B4-BE49-F238E27FC236}">
                <a16:creationId xmlns:a16="http://schemas.microsoft.com/office/drawing/2014/main" id="{256DA6E3-A5A4-41E7-9D01-58B42D51604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5090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20" name="AutoShape 40">
            <a:extLst>
              <a:ext uri="{FF2B5EF4-FFF2-40B4-BE49-F238E27FC236}">
                <a16:creationId xmlns:a16="http://schemas.microsoft.com/office/drawing/2014/main" id="{15388016-3193-4E59-B720-5677597C4000}"/>
              </a:ext>
            </a:extLst>
          </p:cNvPr>
          <p:cNvCxnSpPr>
            <a:cxnSpLocks noChangeShapeType="1"/>
            <a:stCxn id="17" idx="0"/>
            <a:endCxn id="19" idx="4"/>
          </p:cNvCxnSpPr>
          <p:nvPr/>
        </p:nvCxnSpPr>
        <p:spPr bwMode="auto">
          <a:xfrm flipV="1">
            <a:off x="8636000" y="4227513"/>
            <a:ext cx="0" cy="192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Oval 41">
            <a:extLst>
              <a:ext uri="{FF2B5EF4-FFF2-40B4-BE49-F238E27FC236}">
                <a16:creationId xmlns:a16="http://schemas.microsoft.com/office/drawing/2014/main" id="{D158BDA2-6A66-4AEC-99C3-F2C64F1B00F7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318500" y="359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22" name="AutoShape 42">
            <a:extLst>
              <a:ext uri="{FF2B5EF4-FFF2-40B4-BE49-F238E27FC236}">
                <a16:creationId xmlns:a16="http://schemas.microsoft.com/office/drawing/2014/main" id="{A34F0070-202F-40F5-8D8F-8CAC0816304D}"/>
              </a:ext>
            </a:extLst>
          </p:cNvPr>
          <p:cNvCxnSpPr>
            <a:cxnSpLocks noChangeShapeType="1"/>
            <a:stCxn id="19" idx="0"/>
            <a:endCxn id="21" idx="3"/>
          </p:cNvCxnSpPr>
          <p:nvPr/>
        </p:nvCxnSpPr>
        <p:spPr bwMode="auto">
          <a:xfrm flipH="1" flipV="1">
            <a:off x="8534400" y="3810000"/>
            <a:ext cx="10160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Oval 43">
            <a:extLst>
              <a:ext uri="{FF2B5EF4-FFF2-40B4-BE49-F238E27FC236}">
                <a16:creationId xmlns:a16="http://schemas.microsoft.com/office/drawing/2014/main" id="{88CF4674-D9D3-42B7-9157-514490596C52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874000" y="359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24" name="AutoShape 44">
            <a:extLst>
              <a:ext uri="{FF2B5EF4-FFF2-40B4-BE49-F238E27FC236}">
                <a16:creationId xmlns:a16="http://schemas.microsoft.com/office/drawing/2014/main" id="{909E4339-DC07-4C78-AE36-2F3B96999CB1}"/>
              </a:ext>
            </a:extLst>
          </p:cNvPr>
          <p:cNvCxnSpPr>
            <a:cxnSpLocks noChangeShapeType="1"/>
            <a:stCxn id="21" idx="6"/>
            <a:endCxn id="23" idx="2"/>
          </p:cNvCxnSpPr>
          <p:nvPr/>
        </p:nvCxnSpPr>
        <p:spPr bwMode="auto">
          <a:xfrm flipH="1">
            <a:off x="8128000" y="3719513"/>
            <a:ext cx="1905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Oval 45">
            <a:extLst>
              <a:ext uri="{FF2B5EF4-FFF2-40B4-BE49-F238E27FC236}">
                <a16:creationId xmlns:a16="http://schemas.microsoft.com/office/drawing/2014/main" id="{69E1845C-E303-4CFF-89A8-81770FA18CF8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46988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26" name="AutoShape 46">
            <a:extLst>
              <a:ext uri="{FF2B5EF4-FFF2-40B4-BE49-F238E27FC236}">
                <a16:creationId xmlns:a16="http://schemas.microsoft.com/office/drawing/2014/main" id="{4D5C4101-2536-432E-B567-249AA480FAF5}"/>
              </a:ext>
            </a:extLst>
          </p:cNvPr>
          <p:cNvCxnSpPr>
            <a:cxnSpLocks noChangeShapeType="1"/>
            <a:stCxn id="23" idx="5"/>
            <a:endCxn id="25" idx="0"/>
          </p:cNvCxnSpPr>
          <p:nvPr/>
        </p:nvCxnSpPr>
        <p:spPr bwMode="auto">
          <a:xfrm flipH="1">
            <a:off x="7773988" y="3810000"/>
            <a:ext cx="13652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Oval 47">
            <a:extLst>
              <a:ext uri="{FF2B5EF4-FFF2-40B4-BE49-F238E27FC236}">
                <a16:creationId xmlns:a16="http://schemas.microsoft.com/office/drawing/2014/main" id="{0F6F7810-8161-4548-98B1-17D620C1162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46988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28" name="AutoShape 48">
            <a:extLst>
              <a:ext uri="{FF2B5EF4-FFF2-40B4-BE49-F238E27FC236}">
                <a16:creationId xmlns:a16="http://schemas.microsoft.com/office/drawing/2014/main" id="{9F5F1515-4AF2-4E24-B4EF-78F358201FC0}"/>
              </a:ext>
            </a:extLst>
          </p:cNvPr>
          <p:cNvCxnSpPr>
            <a:cxnSpLocks noChangeShapeType="1"/>
            <a:stCxn id="27" idx="0"/>
            <a:endCxn id="25" idx="4"/>
          </p:cNvCxnSpPr>
          <p:nvPr/>
        </p:nvCxnSpPr>
        <p:spPr bwMode="auto">
          <a:xfrm flipV="1">
            <a:off x="7773988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49">
            <a:extLst>
              <a:ext uri="{FF2B5EF4-FFF2-40B4-BE49-F238E27FC236}">
                <a16:creationId xmlns:a16="http://schemas.microsoft.com/office/drawing/2014/main" id="{968A1EE5-D64D-4E7B-91DD-B3B8F906294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8064500" y="4610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30" name="AutoShape 50">
            <a:extLst>
              <a:ext uri="{FF2B5EF4-FFF2-40B4-BE49-F238E27FC236}">
                <a16:creationId xmlns:a16="http://schemas.microsoft.com/office/drawing/2014/main" id="{976EFFF3-D65C-4D85-852A-93E415A4F2D0}"/>
              </a:ext>
            </a:extLst>
          </p:cNvPr>
          <p:cNvCxnSpPr>
            <a:cxnSpLocks noChangeShapeType="1"/>
            <a:stCxn id="27" idx="3"/>
            <a:endCxn id="29" idx="6"/>
          </p:cNvCxnSpPr>
          <p:nvPr/>
        </p:nvCxnSpPr>
        <p:spPr bwMode="auto">
          <a:xfrm>
            <a:off x="7862888" y="4635500"/>
            <a:ext cx="201612" cy="10001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Oval 51">
            <a:extLst>
              <a:ext uri="{FF2B5EF4-FFF2-40B4-BE49-F238E27FC236}">
                <a16:creationId xmlns:a16="http://schemas.microsoft.com/office/drawing/2014/main" id="{07C71B73-1FB3-4310-8ACE-F1D93C1E127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8988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32" name="Oval 52">
            <a:extLst>
              <a:ext uri="{FF2B5EF4-FFF2-40B4-BE49-F238E27FC236}">
                <a16:creationId xmlns:a16="http://schemas.microsoft.com/office/drawing/2014/main" id="{4B3576FA-5D71-41C2-9F98-AE8F5E2FF76D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138988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33" name="AutoShape 53">
            <a:extLst>
              <a:ext uri="{FF2B5EF4-FFF2-40B4-BE49-F238E27FC236}">
                <a16:creationId xmlns:a16="http://schemas.microsoft.com/office/drawing/2014/main" id="{0C68B5D4-BC10-44C9-92D4-D45744468241}"/>
              </a:ext>
            </a:extLst>
          </p:cNvPr>
          <p:cNvCxnSpPr>
            <a:cxnSpLocks noChangeShapeType="1"/>
            <a:stCxn id="32" idx="0"/>
            <a:endCxn id="31" idx="4"/>
          </p:cNvCxnSpPr>
          <p:nvPr/>
        </p:nvCxnSpPr>
        <p:spPr bwMode="auto">
          <a:xfrm flipV="1">
            <a:off x="7265988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54">
            <a:extLst>
              <a:ext uri="{FF2B5EF4-FFF2-40B4-BE49-F238E27FC236}">
                <a16:creationId xmlns:a16="http://schemas.microsoft.com/office/drawing/2014/main" id="{6803B895-331B-49B5-B23B-B3BC3C751EB3}"/>
              </a:ext>
            </a:extLst>
          </p:cNvPr>
          <p:cNvCxnSpPr>
            <a:cxnSpLocks noChangeShapeType="1"/>
            <a:stCxn id="25" idx="6"/>
            <a:endCxn id="31" idx="2"/>
          </p:cNvCxnSpPr>
          <p:nvPr/>
        </p:nvCxnSpPr>
        <p:spPr bwMode="auto">
          <a:xfrm flipH="1">
            <a:off x="7392988" y="4100513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55">
            <a:extLst>
              <a:ext uri="{FF2B5EF4-FFF2-40B4-BE49-F238E27FC236}">
                <a16:creationId xmlns:a16="http://schemas.microsoft.com/office/drawing/2014/main" id="{F09911F7-487C-41AD-BA36-BC8268EC1886}"/>
              </a:ext>
            </a:extLst>
          </p:cNvPr>
          <p:cNvCxnSpPr>
            <a:cxnSpLocks noChangeShapeType="1"/>
            <a:stCxn id="27" idx="6"/>
            <a:endCxn id="32" idx="2"/>
          </p:cNvCxnSpPr>
          <p:nvPr/>
        </p:nvCxnSpPr>
        <p:spPr bwMode="auto">
          <a:xfrm flipH="1">
            <a:off x="7392988" y="4545013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56">
            <a:extLst>
              <a:ext uri="{FF2B5EF4-FFF2-40B4-BE49-F238E27FC236}">
                <a16:creationId xmlns:a16="http://schemas.microsoft.com/office/drawing/2014/main" id="{F0ACA703-2ECF-46C9-BF78-2CE253089A5C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7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37" name="Oval 57">
            <a:extLst>
              <a:ext uri="{FF2B5EF4-FFF2-40B4-BE49-F238E27FC236}">
                <a16:creationId xmlns:a16="http://schemas.microsoft.com/office/drawing/2014/main" id="{C9AE8115-816D-4ED6-BCA5-E8B02012D604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666750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38" name="AutoShape 58">
            <a:extLst>
              <a:ext uri="{FF2B5EF4-FFF2-40B4-BE49-F238E27FC236}">
                <a16:creationId xmlns:a16="http://schemas.microsoft.com/office/drawing/2014/main" id="{E6AA7E37-D090-4CD5-95B1-697724DD04C8}"/>
              </a:ext>
            </a:extLst>
          </p:cNvPr>
          <p:cNvCxnSpPr>
            <a:cxnSpLocks noChangeShapeType="1"/>
            <a:stCxn id="37" idx="0"/>
            <a:endCxn id="36" idx="4"/>
          </p:cNvCxnSpPr>
          <p:nvPr/>
        </p:nvCxnSpPr>
        <p:spPr bwMode="auto">
          <a:xfrm flipV="1">
            <a:off x="6794500" y="4227513"/>
            <a:ext cx="0" cy="192087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59">
            <a:extLst>
              <a:ext uri="{FF2B5EF4-FFF2-40B4-BE49-F238E27FC236}">
                <a16:creationId xmlns:a16="http://schemas.microsoft.com/office/drawing/2014/main" id="{C7189858-946A-4E0C-8102-399305AEE108}"/>
              </a:ext>
            </a:extLst>
          </p:cNvPr>
          <p:cNvCxnSpPr>
            <a:cxnSpLocks noChangeShapeType="1"/>
            <a:stCxn id="31" idx="6"/>
            <a:endCxn id="36" idx="2"/>
          </p:cNvCxnSpPr>
          <p:nvPr/>
        </p:nvCxnSpPr>
        <p:spPr bwMode="auto">
          <a:xfrm flipH="1">
            <a:off x="6921500" y="4100513"/>
            <a:ext cx="2174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" name="AutoShape 60">
            <a:extLst>
              <a:ext uri="{FF2B5EF4-FFF2-40B4-BE49-F238E27FC236}">
                <a16:creationId xmlns:a16="http://schemas.microsoft.com/office/drawing/2014/main" id="{DDF2831F-0C02-4D4E-853D-59C7E720E794}"/>
              </a:ext>
            </a:extLst>
          </p:cNvPr>
          <p:cNvCxnSpPr>
            <a:cxnSpLocks noChangeShapeType="1"/>
            <a:stCxn id="32" idx="6"/>
            <a:endCxn id="37" idx="2"/>
          </p:cNvCxnSpPr>
          <p:nvPr/>
        </p:nvCxnSpPr>
        <p:spPr bwMode="auto">
          <a:xfrm flipH="1">
            <a:off x="6921500" y="4545013"/>
            <a:ext cx="217488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" name="Oval 61">
            <a:extLst>
              <a:ext uri="{FF2B5EF4-FFF2-40B4-BE49-F238E27FC236}">
                <a16:creationId xmlns:a16="http://schemas.microsoft.com/office/drawing/2014/main" id="{69399510-FC38-48BB-9E1E-C784EF0B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7500" y="4864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42" name="AutoShape 62">
            <a:extLst>
              <a:ext uri="{FF2B5EF4-FFF2-40B4-BE49-F238E27FC236}">
                <a16:creationId xmlns:a16="http://schemas.microsoft.com/office/drawing/2014/main" id="{B77D2DA0-6BA8-4309-BD4F-5A14EDBE5D56}"/>
              </a:ext>
            </a:extLst>
          </p:cNvPr>
          <p:cNvCxnSpPr>
            <a:cxnSpLocks noChangeShapeType="1"/>
            <a:stCxn id="8" idx="7"/>
            <a:endCxn id="41" idx="3"/>
          </p:cNvCxnSpPr>
          <p:nvPr/>
        </p:nvCxnSpPr>
        <p:spPr bwMode="auto">
          <a:xfrm flipV="1">
            <a:off x="6503988" y="5081588"/>
            <a:ext cx="2000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" name="AutoShape 63">
            <a:extLst>
              <a:ext uri="{FF2B5EF4-FFF2-40B4-BE49-F238E27FC236}">
                <a16:creationId xmlns:a16="http://schemas.microsoft.com/office/drawing/2014/main" id="{C533704C-36AE-46F5-9CD4-2A9FDC270511}"/>
              </a:ext>
            </a:extLst>
          </p:cNvPr>
          <p:cNvCxnSpPr>
            <a:cxnSpLocks noChangeShapeType="1"/>
            <a:stCxn id="41" idx="0"/>
            <a:endCxn id="37" idx="4"/>
          </p:cNvCxnSpPr>
          <p:nvPr/>
        </p:nvCxnSpPr>
        <p:spPr bwMode="auto">
          <a:xfrm flipV="1">
            <a:off x="6794500" y="4672013"/>
            <a:ext cx="0" cy="1920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Oval 64">
            <a:extLst>
              <a:ext uri="{FF2B5EF4-FFF2-40B4-BE49-F238E27FC236}">
                <a16:creationId xmlns:a16="http://schemas.microsoft.com/office/drawing/2014/main" id="{B16808AA-AFA6-4915-B274-580A10FD4C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3213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45" name="AutoShape 65">
            <a:extLst>
              <a:ext uri="{FF2B5EF4-FFF2-40B4-BE49-F238E27FC236}">
                <a16:creationId xmlns:a16="http://schemas.microsoft.com/office/drawing/2014/main" id="{C8BA4B07-10F4-43E7-BCA0-54392D17328B}"/>
              </a:ext>
            </a:extLst>
          </p:cNvPr>
          <p:cNvCxnSpPr>
            <a:cxnSpLocks noChangeShapeType="1"/>
            <a:stCxn id="50" idx="1"/>
            <a:endCxn id="44" idx="5"/>
          </p:cNvCxnSpPr>
          <p:nvPr/>
        </p:nvCxnSpPr>
        <p:spPr bwMode="auto">
          <a:xfrm flipH="1" flipV="1">
            <a:off x="5551488" y="3430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" name="Oval 66">
            <a:extLst>
              <a:ext uri="{FF2B5EF4-FFF2-40B4-BE49-F238E27FC236}">
                <a16:creationId xmlns:a16="http://schemas.microsoft.com/office/drawing/2014/main" id="{FDAF6F02-0D81-473A-8FE7-7D4C910F0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895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47" name="AutoShape 67">
            <a:extLst>
              <a:ext uri="{FF2B5EF4-FFF2-40B4-BE49-F238E27FC236}">
                <a16:creationId xmlns:a16="http://schemas.microsoft.com/office/drawing/2014/main" id="{A11968BA-C0A8-4A10-B2B2-F2E6E0D85C8F}"/>
              </a:ext>
            </a:extLst>
          </p:cNvPr>
          <p:cNvCxnSpPr>
            <a:cxnSpLocks noChangeShapeType="1"/>
            <a:stCxn id="44" idx="7"/>
            <a:endCxn id="46" idx="3"/>
          </p:cNvCxnSpPr>
          <p:nvPr/>
        </p:nvCxnSpPr>
        <p:spPr bwMode="auto">
          <a:xfrm flipV="1">
            <a:off x="5551488" y="31130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68">
            <a:extLst>
              <a:ext uri="{FF2B5EF4-FFF2-40B4-BE49-F238E27FC236}">
                <a16:creationId xmlns:a16="http://schemas.microsoft.com/office/drawing/2014/main" id="{5F0ED97A-865E-4EDF-AD7D-B081054EF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2895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49" name="AutoShape 69">
            <a:extLst>
              <a:ext uri="{FF2B5EF4-FFF2-40B4-BE49-F238E27FC236}">
                <a16:creationId xmlns:a16="http://schemas.microsoft.com/office/drawing/2014/main" id="{108E801D-C092-4AFC-BE30-227C61D7FB34}"/>
              </a:ext>
            </a:extLst>
          </p:cNvPr>
          <p:cNvCxnSpPr>
            <a:cxnSpLocks noChangeShapeType="1"/>
            <a:stCxn id="46" idx="6"/>
            <a:endCxn id="48" idx="2"/>
          </p:cNvCxnSpPr>
          <p:nvPr/>
        </p:nvCxnSpPr>
        <p:spPr bwMode="auto">
          <a:xfrm>
            <a:off x="5905500" y="3022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" name="Oval 70">
            <a:extLst>
              <a:ext uri="{FF2B5EF4-FFF2-40B4-BE49-F238E27FC236}">
                <a16:creationId xmlns:a16="http://schemas.microsoft.com/office/drawing/2014/main" id="{B8DDBBC9-4729-4ADB-883F-89A86CAEE7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53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51" name="AutoShape 71">
            <a:extLst>
              <a:ext uri="{FF2B5EF4-FFF2-40B4-BE49-F238E27FC236}">
                <a16:creationId xmlns:a16="http://schemas.microsoft.com/office/drawing/2014/main" id="{CD5573E2-BDC1-483A-99FB-0DD8236BBA5C}"/>
              </a:ext>
            </a:extLst>
          </p:cNvPr>
          <p:cNvCxnSpPr>
            <a:cxnSpLocks noChangeShapeType="1"/>
            <a:stCxn id="61" idx="3"/>
            <a:endCxn id="53" idx="7"/>
          </p:cNvCxnSpPr>
          <p:nvPr/>
        </p:nvCxnSpPr>
        <p:spPr bwMode="auto">
          <a:xfrm flipH="1">
            <a:off x="6376988" y="3430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Oval 72">
            <a:extLst>
              <a:ext uri="{FF2B5EF4-FFF2-40B4-BE49-F238E27FC236}">
                <a16:creationId xmlns:a16="http://schemas.microsoft.com/office/drawing/2014/main" id="{3671252B-AECB-4708-BDF7-7DE9959015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53" name="Oval 73">
            <a:extLst>
              <a:ext uri="{FF2B5EF4-FFF2-40B4-BE49-F238E27FC236}">
                <a16:creationId xmlns:a16="http://schemas.microsoft.com/office/drawing/2014/main" id="{0ED9F8B2-64EB-4A1E-8DEA-F64821360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3530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54" name="Oval 74">
            <a:extLst>
              <a:ext uri="{FF2B5EF4-FFF2-40B4-BE49-F238E27FC236}">
                <a16:creationId xmlns:a16="http://schemas.microsoft.com/office/drawing/2014/main" id="{57041314-E021-462A-B0F5-731A1D694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9500" y="3975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55" name="AutoShape 75">
            <a:extLst>
              <a:ext uri="{FF2B5EF4-FFF2-40B4-BE49-F238E27FC236}">
                <a16:creationId xmlns:a16="http://schemas.microsoft.com/office/drawing/2014/main" id="{7FBAF4BF-ED2E-4082-B62E-D0CC01E4DD45}"/>
              </a:ext>
            </a:extLst>
          </p:cNvPr>
          <p:cNvCxnSpPr>
            <a:cxnSpLocks noChangeShapeType="1"/>
            <a:stCxn id="50" idx="6"/>
            <a:endCxn id="53" idx="2"/>
          </p:cNvCxnSpPr>
          <p:nvPr/>
        </p:nvCxnSpPr>
        <p:spPr bwMode="auto">
          <a:xfrm>
            <a:off x="5905500" y="36576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AutoShape 76">
            <a:extLst>
              <a:ext uri="{FF2B5EF4-FFF2-40B4-BE49-F238E27FC236}">
                <a16:creationId xmlns:a16="http://schemas.microsoft.com/office/drawing/2014/main" id="{BB362C20-5F2C-40DD-9BEA-724B0F72F1D1}"/>
              </a:ext>
            </a:extLst>
          </p:cNvPr>
          <p:cNvCxnSpPr>
            <a:cxnSpLocks noChangeShapeType="1"/>
            <a:stCxn id="54" idx="0"/>
            <a:endCxn id="53" idx="4"/>
          </p:cNvCxnSpPr>
          <p:nvPr/>
        </p:nvCxnSpPr>
        <p:spPr bwMode="auto">
          <a:xfrm flipV="1">
            <a:off x="6286500" y="3784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AutoShape 77">
            <a:extLst>
              <a:ext uri="{FF2B5EF4-FFF2-40B4-BE49-F238E27FC236}">
                <a16:creationId xmlns:a16="http://schemas.microsoft.com/office/drawing/2014/main" id="{221114BF-932F-4BF3-866A-B1761E025BF6}"/>
              </a:ext>
            </a:extLst>
          </p:cNvPr>
          <p:cNvCxnSpPr>
            <a:cxnSpLocks noChangeShapeType="1"/>
            <a:stCxn id="52" idx="0"/>
            <a:endCxn id="50" idx="4"/>
          </p:cNvCxnSpPr>
          <p:nvPr/>
        </p:nvCxnSpPr>
        <p:spPr bwMode="auto">
          <a:xfrm flipV="1">
            <a:off x="5778500" y="3784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AutoShape 78">
            <a:extLst>
              <a:ext uri="{FF2B5EF4-FFF2-40B4-BE49-F238E27FC236}">
                <a16:creationId xmlns:a16="http://schemas.microsoft.com/office/drawing/2014/main" id="{446EEC88-5C03-42CE-A338-EB871550F8CA}"/>
              </a:ext>
            </a:extLst>
          </p:cNvPr>
          <p:cNvCxnSpPr>
            <a:cxnSpLocks noChangeShapeType="1"/>
            <a:stCxn id="52" idx="6"/>
            <a:endCxn id="54" idx="2"/>
          </p:cNvCxnSpPr>
          <p:nvPr/>
        </p:nvCxnSpPr>
        <p:spPr bwMode="auto">
          <a:xfrm>
            <a:off x="5905500" y="41021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AutoShape 79">
            <a:extLst>
              <a:ext uri="{FF2B5EF4-FFF2-40B4-BE49-F238E27FC236}">
                <a16:creationId xmlns:a16="http://schemas.microsoft.com/office/drawing/2014/main" id="{7A8B73B6-F0B8-4C87-9DF8-ADA998D14144}"/>
              </a:ext>
            </a:extLst>
          </p:cNvPr>
          <p:cNvCxnSpPr>
            <a:cxnSpLocks noChangeShapeType="1"/>
            <a:stCxn id="13" idx="2"/>
          </p:cNvCxnSpPr>
          <p:nvPr/>
        </p:nvCxnSpPr>
        <p:spPr bwMode="auto">
          <a:xfrm flipH="1">
            <a:off x="508000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AutoShape 80">
            <a:extLst>
              <a:ext uri="{FF2B5EF4-FFF2-40B4-BE49-F238E27FC236}">
                <a16:creationId xmlns:a16="http://schemas.microsoft.com/office/drawing/2014/main" id="{A9B63F32-8350-46A8-A090-2ABFDFABD58F}"/>
              </a:ext>
            </a:extLst>
          </p:cNvPr>
          <p:cNvCxnSpPr>
            <a:cxnSpLocks noChangeShapeType="1"/>
            <a:stCxn id="54" idx="6"/>
            <a:endCxn id="36" idx="6"/>
          </p:cNvCxnSpPr>
          <p:nvPr/>
        </p:nvCxnSpPr>
        <p:spPr bwMode="auto">
          <a:xfrm flipV="1">
            <a:off x="6413500" y="4100513"/>
            <a:ext cx="254000" cy="158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" name="Oval 81">
            <a:extLst>
              <a:ext uri="{FF2B5EF4-FFF2-40B4-BE49-F238E27FC236}">
                <a16:creationId xmlns:a16="http://schemas.microsoft.com/office/drawing/2014/main" id="{BCF70F37-7847-4CB4-9775-7A1C4DFFC1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213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62" name="AutoShape 82">
            <a:extLst>
              <a:ext uri="{FF2B5EF4-FFF2-40B4-BE49-F238E27FC236}">
                <a16:creationId xmlns:a16="http://schemas.microsoft.com/office/drawing/2014/main" id="{7AAA0D12-9958-4750-A728-7CC49327FA5F}"/>
              </a:ext>
            </a:extLst>
          </p:cNvPr>
          <p:cNvCxnSpPr>
            <a:cxnSpLocks noChangeShapeType="1"/>
            <a:stCxn id="48" idx="5"/>
            <a:endCxn id="61" idx="1"/>
          </p:cNvCxnSpPr>
          <p:nvPr/>
        </p:nvCxnSpPr>
        <p:spPr bwMode="auto">
          <a:xfrm>
            <a:off x="6376988" y="31130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3" name="Oval 83">
            <a:extLst>
              <a:ext uri="{FF2B5EF4-FFF2-40B4-BE49-F238E27FC236}">
                <a16:creationId xmlns:a16="http://schemas.microsoft.com/office/drawing/2014/main" id="{89AA6AB9-9226-4B54-98E1-F15CDC4AC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292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64" name="AutoShape 84">
            <a:extLst>
              <a:ext uri="{FF2B5EF4-FFF2-40B4-BE49-F238E27FC236}">
                <a16:creationId xmlns:a16="http://schemas.microsoft.com/office/drawing/2014/main" id="{A29BD7F8-DC7F-4E72-BF3C-D47A25A74A7E}"/>
              </a:ext>
            </a:extLst>
          </p:cNvPr>
          <p:cNvCxnSpPr>
            <a:cxnSpLocks noChangeShapeType="1"/>
            <a:stCxn id="52" idx="3"/>
            <a:endCxn id="63" idx="7"/>
          </p:cNvCxnSpPr>
          <p:nvPr/>
        </p:nvCxnSpPr>
        <p:spPr bwMode="auto">
          <a:xfrm flipH="1">
            <a:off x="5551488" y="41925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5" name="Oval 85">
            <a:extLst>
              <a:ext uri="{FF2B5EF4-FFF2-40B4-BE49-F238E27FC236}">
                <a16:creationId xmlns:a16="http://schemas.microsoft.com/office/drawing/2014/main" id="{DF40D40B-8489-498E-B169-7E6835CD6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66" name="AutoShape 86">
            <a:extLst>
              <a:ext uri="{FF2B5EF4-FFF2-40B4-BE49-F238E27FC236}">
                <a16:creationId xmlns:a16="http://schemas.microsoft.com/office/drawing/2014/main" id="{23B48AE8-8AC1-455B-BD18-83AE00FDEAEC}"/>
              </a:ext>
            </a:extLst>
          </p:cNvPr>
          <p:cNvCxnSpPr>
            <a:cxnSpLocks noChangeShapeType="1"/>
            <a:stCxn id="65" idx="0"/>
            <a:endCxn id="63" idx="4"/>
          </p:cNvCxnSpPr>
          <p:nvPr/>
        </p:nvCxnSpPr>
        <p:spPr bwMode="auto">
          <a:xfrm flipV="1">
            <a:off x="5461000" y="45466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" name="AutoShape 87">
            <a:extLst>
              <a:ext uri="{FF2B5EF4-FFF2-40B4-BE49-F238E27FC236}">
                <a16:creationId xmlns:a16="http://schemas.microsoft.com/office/drawing/2014/main" id="{E33696B7-C963-49F3-A236-C0BE6A644DC0}"/>
              </a:ext>
            </a:extLst>
          </p:cNvPr>
          <p:cNvCxnSpPr>
            <a:cxnSpLocks noChangeShapeType="1"/>
            <a:stCxn id="65" idx="2"/>
          </p:cNvCxnSpPr>
          <p:nvPr/>
        </p:nvCxnSpPr>
        <p:spPr bwMode="auto">
          <a:xfrm flipH="1">
            <a:off x="5080000" y="48641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88">
            <a:extLst>
              <a:ext uri="{FF2B5EF4-FFF2-40B4-BE49-F238E27FC236}">
                <a16:creationId xmlns:a16="http://schemas.microsoft.com/office/drawing/2014/main" id="{0A34E903-2F08-425D-95D9-DE404543F180}"/>
              </a:ext>
            </a:extLst>
          </p:cNvPr>
          <p:cNvCxnSpPr>
            <a:cxnSpLocks noChangeShapeType="1"/>
            <a:stCxn id="13" idx="0"/>
            <a:endCxn id="65" idx="4"/>
          </p:cNvCxnSpPr>
          <p:nvPr/>
        </p:nvCxnSpPr>
        <p:spPr bwMode="auto">
          <a:xfrm flipV="1">
            <a:off x="546100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" name="Oval 89">
            <a:extLst>
              <a:ext uri="{FF2B5EF4-FFF2-40B4-BE49-F238E27FC236}">
                <a16:creationId xmlns:a16="http://schemas.microsoft.com/office/drawing/2014/main" id="{8358D4AE-3FE4-4F42-A497-CE7468BD6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70" name="AutoShape 90">
            <a:extLst>
              <a:ext uri="{FF2B5EF4-FFF2-40B4-BE49-F238E27FC236}">
                <a16:creationId xmlns:a16="http://schemas.microsoft.com/office/drawing/2014/main" id="{F54A36EF-4E3A-4DED-B9DD-C82364691F11}"/>
              </a:ext>
            </a:extLst>
          </p:cNvPr>
          <p:cNvCxnSpPr>
            <a:cxnSpLocks noChangeShapeType="1"/>
            <a:stCxn id="79" idx="1"/>
            <a:endCxn id="69" idx="5"/>
          </p:cNvCxnSpPr>
          <p:nvPr/>
        </p:nvCxnSpPr>
        <p:spPr bwMode="auto">
          <a:xfrm flipH="1" flipV="1">
            <a:off x="3265488" y="5399088"/>
            <a:ext cx="20796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91">
            <a:extLst>
              <a:ext uri="{FF2B5EF4-FFF2-40B4-BE49-F238E27FC236}">
                <a16:creationId xmlns:a16="http://schemas.microsoft.com/office/drawing/2014/main" id="{6A589F15-CD36-4557-B261-6CC37BF00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72" name="AutoShape 92">
            <a:extLst>
              <a:ext uri="{FF2B5EF4-FFF2-40B4-BE49-F238E27FC236}">
                <a16:creationId xmlns:a16="http://schemas.microsoft.com/office/drawing/2014/main" id="{25980638-75A6-45C7-8992-6B6F88622039}"/>
              </a:ext>
            </a:extLst>
          </p:cNvPr>
          <p:cNvCxnSpPr>
            <a:cxnSpLocks noChangeShapeType="1"/>
            <a:stCxn id="69" idx="0"/>
            <a:endCxn id="71" idx="4"/>
          </p:cNvCxnSpPr>
          <p:nvPr/>
        </p:nvCxnSpPr>
        <p:spPr bwMode="auto">
          <a:xfrm flipV="1">
            <a:off x="3175000" y="4991100"/>
            <a:ext cx="635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" name="Oval 93">
            <a:extLst>
              <a:ext uri="{FF2B5EF4-FFF2-40B4-BE49-F238E27FC236}">
                <a16:creationId xmlns:a16="http://schemas.microsoft.com/office/drawing/2014/main" id="{E1218573-05D4-4817-B7F1-CDA8B5F6F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4419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74" name="AutoShape 94">
            <a:extLst>
              <a:ext uri="{FF2B5EF4-FFF2-40B4-BE49-F238E27FC236}">
                <a16:creationId xmlns:a16="http://schemas.microsoft.com/office/drawing/2014/main" id="{08AD5436-8034-40A3-B913-721D21EF5C16}"/>
              </a:ext>
            </a:extLst>
          </p:cNvPr>
          <p:cNvCxnSpPr>
            <a:cxnSpLocks noChangeShapeType="1"/>
            <a:stCxn id="71" idx="7"/>
            <a:endCxn id="73" idx="3"/>
          </p:cNvCxnSpPr>
          <p:nvPr/>
        </p:nvCxnSpPr>
        <p:spPr bwMode="auto">
          <a:xfrm flipV="1">
            <a:off x="3271838" y="4637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" name="Oval 95">
            <a:extLst>
              <a:ext uri="{FF2B5EF4-FFF2-40B4-BE49-F238E27FC236}">
                <a16:creationId xmlns:a16="http://schemas.microsoft.com/office/drawing/2014/main" id="{645DB4D6-4AAB-43AD-9FCF-A330B0EBA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76" name="AutoShape 96">
            <a:extLst>
              <a:ext uri="{FF2B5EF4-FFF2-40B4-BE49-F238E27FC236}">
                <a16:creationId xmlns:a16="http://schemas.microsoft.com/office/drawing/2014/main" id="{8FCF5954-F262-4DC5-BD02-E892ACD31940}"/>
              </a:ext>
            </a:extLst>
          </p:cNvPr>
          <p:cNvCxnSpPr>
            <a:cxnSpLocks noChangeShapeType="1"/>
            <a:stCxn id="73" idx="5"/>
            <a:endCxn id="75" idx="1"/>
          </p:cNvCxnSpPr>
          <p:nvPr/>
        </p:nvCxnSpPr>
        <p:spPr bwMode="auto">
          <a:xfrm>
            <a:off x="3652838" y="4637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" name="Oval 97">
            <a:extLst>
              <a:ext uri="{FF2B5EF4-FFF2-40B4-BE49-F238E27FC236}">
                <a16:creationId xmlns:a16="http://schemas.microsoft.com/office/drawing/2014/main" id="{952D2E83-B8CE-4F1F-A5AE-2C9A23AC87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635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78" name="AutoShape 98">
            <a:extLst>
              <a:ext uri="{FF2B5EF4-FFF2-40B4-BE49-F238E27FC236}">
                <a16:creationId xmlns:a16="http://schemas.microsoft.com/office/drawing/2014/main" id="{6285073D-453D-46FA-B567-CB02BF833087}"/>
              </a:ext>
            </a:extLst>
          </p:cNvPr>
          <p:cNvCxnSpPr>
            <a:cxnSpLocks noChangeShapeType="1"/>
            <a:stCxn id="77" idx="0"/>
            <a:endCxn id="75" idx="4"/>
          </p:cNvCxnSpPr>
          <p:nvPr/>
        </p:nvCxnSpPr>
        <p:spPr bwMode="auto">
          <a:xfrm flipV="1">
            <a:off x="394335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99">
            <a:extLst>
              <a:ext uri="{FF2B5EF4-FFF2-40B4-BE49-F238E27FC236}">
                <a16:creationId xmlns:a16="http://schemas.microsoft.com/office/drawing/2014/main" id="{3C87A4A6-66F0-4679-A425-CFDB4E227A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5350" y="5499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80" name="AutoShape 100">
            <a:extLst>
              <a:ext uri="{FF2B5EF4-FFF2-40B4-BE49-F238E27FC236}">
                <a16:creationId xmlns:a16="http://schemas.microsoft.com/office/drawing/2014/main" id="{0231937D-9750-47EC-A89A-432692ECB22D}"/>
              </a:ext>
            </a:extLst>
          </p:cNvPr>
          <p:cNvCxnSpPr>
            <a:cxnSpLocks noChangeShapeType="1"/>
            <a:stCxn id="77" idx="3"/>
            <a:endCxn id="79" idx="7"/>
          </p:cNvCxnSpPr>
          <p:nvPr/>
        </p:nvCxnSpPr>
        <p:spPr bwMode="auto">
          <a:xfrm flipH="1">
            <a:off x="3652838" y="5399088"/>
            <a:ext cx="201612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1" name="Oval 101">
            <a:extLst>
              <a:ext uri="{FF2B5EF4-FFF2-40B4-BE49-F238E27FC236}">
                <a16:creationId xmlns:a16="http://schemas.microsoft.com/office/drawing/2014/main" id="{CEBFFD18-8002-45C4-A035-BDE547E1F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2" name="Oval 102">
            <a:extLst>
              <a:ext uri="{FF2B5EF4-FFF2-40B4-BE49-F238E27FC236}">
                <a16:creationId xmlns:a16="http://schemas.microsoft.com/office/drawing/2014/main" id="{8AB64086-5B1C-4A2E-9D4B-C9DAFB973F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35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83" name="AutoShape 103">
            <a:extLst>
              <a:ext uri="{FF2B5EF4-FFF2-40B4-BE49-F238E27FC236}">
                <a16:creationId xmlns:a16="http://schemas.microsoft.com/office/drawing/2014/main" id="{CA95038D-2D56-44C4-A6B0-B4842799A9BD}"/>
              </a:ext>
            </a:extLst>
          </p:cNvPr>
          <p:cNvCxnSpPr>
            <a:cxnSpLocks noChangeShapeType="1"/>
            <a:stCxn id="82" idx="0"/>
            <a:endCxn id="81" idx="4"/>
          </p:cNvCxnSpPr>
          <p:nvPr/>
        </p:nvCxnSpPr>
        <p:spPr bwMode="auto">
          <a:xfrm flipV="1">
            <a:off x="445135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4" name="AutoShape 104">
            <a:extLst>
              <a:ext uri="{FF2B5EF4-FFF2-40B4-BE49-F238E27FC236}">
                <a16:creationId xmlns:a16="http://schemas.microsoft.com/office/drawing/2014/main" id="{FD77712D-BEBD-43B2-BC68-9AF0C00CF979}"/>
              </a:ext>
            </a:extLst>
          </p:cNvPr>
          <p:cNvCxnSpPr>
            <a:cxnSpLocks noChangeShapeType="1"/>
            <a:stCxn id="75" idx="6"/>
            <a:endCxn id="81" idx="2"/>
          </p:cNvCxnSpPr>
          <p:nvPr/>
        </p:nvCxnSpPr>
        <p:spPr bwMode="auto">
          <a:xfrm>
            <a:off x="4070350" y="48641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5" name="AutoShape 105">
            <a:extLst>
              <a:ext uri="{FF2B5EF4-FFF2-40B4-BE49-F238E27FC236}">
                <a16:creationId xmlns:a16="http://schemas.microsoft.com/office/drawing/2014/main" id="{C5966E60-17A3-4E40-A0CE-EEF4D2549620}"/>
              </a:ext>
            </a:extLst>
          </p:cNvPr>
          <p:cNvCxnSpPr>
            <a:cxnSpLocks noChangeShapeType="1"/>
            <a:stCxn id="77" idx="6"/>
            <a:endCxn id="82" idx="2"/>
          </p:cNvCxnSpPr>
          <p:nvPr/>
        </p:nvCxnSpPr>
        <p:spPr bwMode="auto">
          <a:xfrm>
            <a:off x="4070350" y="53086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106">
            <a:extLst>
              <a:ext uri="{FF2B5EF4-FFF2-40B4-BE49-F238E27FC236}">
                <a16:creationId xmlns:a16="http://schemas.microsoft.com/office/drawing/2014/main" id="{B08DA761-84F2-4D05-B27F-08060A8F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47371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87" name="Oval 107">
            <a:extLst>
              <a:ext uri="{FF2B5EF4-FFF2-40B4-BE49-F238E27FC236}">
                <a16:creationId xmlns:a16="http://schemas.microsoft.com/office/drawing/2014/main" id="{7D072976-3E05-46CA-BACC-9DE400899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6000" y="51816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88" name="AutoShape 109">
            <a:extLst>
              <a:ext uri="{FF2B5EF4-FFF2-40B4-BE49-F238E27FC236}">
                <a16:creationId xmlns:a16="http://schemas.microsoft.com/office/drawing/2014/main" id="{25F13376-9173-40C5-8F6E-9ADC2E973B42}"/>
              </a:ext>
            </a:extLst>
          </p:cNvPr>
          <p:cNvCxnSpPr>
            <a:cxnSpLocks noChangeShapeType="1"/>
            <a:stCxn id="81" idx="6"/>
            <a:endCxn id="86" idx="2"/>
          </p:cNvCxnSpPr>
          <p:nvPr/>
        </p:nvCxnSpPr>
        <p:spPr bwMode="auto">
          <a:xfrm>
            <a:off x="4578350" y="4864100"/>
            <a:ext cx="247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9" name="AutoShape 110">
            <a:extLst>
              <a:ext uri="{FF2B5EF4-FFF2-40B4-BE49-F238E27FC236}">
                <a16:creationId xmlns:a16="http://schemas.microsoft.com/office/drawing/2014/main" id="{AA414697-4253-4188-9C12-A3CA6709366E}"/>
              </a:ext>
            </a:extLst>
          </p:cNvPr>
          <p:cNvCxnSpPr>
            <a:cxnSpLocks noChangeShapeType="1"/>
            <a:stCxn id="82" idx="6"/>
            <a:endCxn id="87" idx="2"/>
          </p:cNvCxnSpPr>
          <p:nvPr/>
        </p:nvCxnSpPr>
        <p:spPr bwMode="auto">
          <a:xfrm>
            <a:off x="4578350" y="5308600"/>
            <a:ext cx="24765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0" name="Rectangle 112">
            <a:extLst>
              <a:ext uri="{FF2B5EF4-FFF2-40B4-BE49-F238E27FC236}">
                <a16:creationId xmlns:a16="http://schemas.microsoft.com/office/drawing/2014/main" id="{7165826F-284F-4A68-8F70-7059FE01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006725"/>
            <a:ext cx="4613275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2600"/>
              </a:lnSpc>
              <a:buClr>
                <a:srgbClr val="003399"/>
              </a:buClr>
              <a:buSzPct val="50000"/>
              <a:buFont typeface="Monotype Sorts" pitchFamily="2" charset="2"/>
              <a:buNone/>
            </a:pPr>
            <a:r>
              <a:rPr lang="en-US" altLang="en-US" sz="1400" dirty="0">
                <a:solidFill>
                  <a:srgbClr val="003399"/>
                </a:solidFill>
              </a:rPr>
              <a:t>Ex:  </a:t>
            </a:r>
            <a:r>
              <a:rPr lang="en-US" altLang="en-US" sz="1400" b="1" dirty="0">
                <a:latin typeface="Courier New" panose="02070309020205020404" pitchFamily="49" charset="0"/>
              </a:rPr>
              <a:t>GUCGAUUGAGCGAAUGUAACAACGUGGCUACGGCGAGA</a:t>
            </a:r>
            <a:endParaRPr lang="en-US" altLang="en-US" dirty="0"/>
          </a:p>
        </p:txBody>
      </p:sp>
      <p:sp>
        <p:nvSpPr>
          <p:cNvPr id="91" name="Rectangle 115">
            <a:extLst>
              <a:ext uri="{FF2B5EF4-FFF2-40B4-BE49-F238E27FC236}">
                <a16:creationId xmlns:a16="http://schemas.microsoft.com/office/drawing/2014/main" id="{5C284B23-5807-4319-91B2-75242FCA9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6137275"/>
            <a:ext cx="27892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complementary base pairs:  A-U, C-G</a:t>
            </a:r>
          </a:p>
        </p:txBody>
      </p:sp>
      <p:cxnSp>
        <p:nvCxnSpPr>
          <p:cNvPr id="92" name="AutoShape 116">
            <a:extLst>
              <a:ext uri="{FF2B5EF4-FFF2-40B4-BE49-F238E27FC236}">
                <a16:creationId xmlns:a16="http://schemas.microsoft.com/office/drawing/2014/main" id="{B739BA21-BAE9-49CF-8609-FE1528DF5D49}"/>
              </a:ext>
            </a:extLst>
          </p:cNvPr>
          <p:cNvCxnSpPr>
            <a:cxnSpLocks noChangeShapeType="1"/>
            <a:stCxn id="87" idx="0"/>
            <a:endCxn id="86" idx="4"/>
          </p:cNvCxnSpPr>
          <p:nvPr/>
        </p:nvCxnSpPr>
        <p:spPr bwMode="auto">
          <a:xfrm flipV="1">
            <a:off x="4953000" y="4991100"/>
            <a:ext cx="0" cy="19050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03815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RNA Secondary Structure (Formal)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525488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Secondary structure.  </a:t>
                </a:r>
                <a:r>
                  <a:rPr lang="en-US" altLang="en-US" sz="2000" dirty="0"/>
                  <a:t>A set of pairs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en-US" sz="2000" dirty="0"/>
                  <a:t> that satisfy:</a:t>
                </a: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</a:rPr>
                  <a:t>[Watson-Crick.]</a:t>
                </a:r>
                <a:r>
                  <a:rPr lang="en-US" altLang="en-US" sz="2000" dirty="0"/>
                  <a:t>  </a:t>
                </a:r>
              </a:p>
              <a:p>
                <a:pPr marL="346075" lvl="2" indent="-346075"/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 a </a:t>
                </a:r>
                <a:r>
                  <a:rPr lang="en-US" altLang="en-US" sz="2000" i="1" dirty="0">
                    <a:solidFill>
                      <a:srgbClr val="336699"/>
                    </a:solidFill>
                  </a:rPr>
                  <a:t>matching</a:t>
                </a:r>
                <a:r>
                  <a:rPr lang="en-US" altLang="en-US" sz="2000" dirty="0"/>
                  <a:t> and </a:t>
                </a:r>
              </a:p>
              <a:p>
                <a:pPr marL="346075" lvl="2" indent="-346075"/>
                <a:r>
                  <a:rPr lang="en-US" altLang="en-US" sz="2000" dirty="0"/>
                  <a:t>each pair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/>
                  <a:t> is a Watson-Crick pair: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altLang="en-US" sz="2000" dirty="0"/>
                  <a:t>,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en-US" sz="2000" dirty="0"/>
                  <a:t>, or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altLang="en-US" sz="2000" dirty="0"/>
                  <a:t>.</a:t>
                </a:r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</a:rPr>
                  <a:t>[No sharp turns.]:</a:t>
                </a:r>
                <a:r>
                  <a:rPr lang="en-US" altLang="en-US" sz="2000" dirty="0"/>
                  <a:t>  The ends of each pair are separated by at least 4 intervening bases.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, then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−4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chemeClr val="hlink"/>
                    </a:solidFill>
                    <a:sym typeface="Symbol" panose="05050102010706020507" pitchFamily="18" charset="2"/>
                  </a:rPr>
                  <a:t>[Non-crossing.]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 If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𝑗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)</m:t>
                    </m:r>
                  </m:oMath>
                </a14:m>
                <a:r>
                  <a:rPr lang="en-US" alt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are two pairs in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𝑆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, then we cannot have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𝑘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𝑙</m:t>
                    </m:r>
                  </m:oMath>
                </a14:m>
                <a:r>
                  <a:rPr lang="en-US" altLang="en-US" sz="2000" dirty="0">
                    <a:sym typeface="Symbol" panose="05050102010706020507" pitchFamily="18" charset="2"/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Free energy:  </a:t>
                </a:r>
                <a:r>
                  <a:rPr lang="en-US" altLang="en-US" sz="2000" dirty="0"/>
                  <a:t>Usual hypothesis is that an RNA molecule will maximize total free energy.</a:t>
                </a:r>
              </a:p>
              <a:p>
                <a:pPr marL="0" indent="0">
                  <a:buNone/>
                </a:pPr>
                <a:endParaRPr lang="en-US" altLang="en-US" sz="200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Goal:</a:t>
                </a:r>
                <a:r>
                  <a:rPr lang="en-US" altLang="en-US" sz="2000" dirty="0"/>
                  <a:t>  Given an RNA molecule B = b</a:t>
                </a:r>
                <a:r>
                  <a:rPr lang="en-US" altLang="en-US" sz="2000" baseline="-25000" dirty="0"/>
                  <a:t>1</a:t>
                </a: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2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</a:t>
                </a:r>
                <a:r>
                  <a:rPr lang="en-US" altLang="en-US" sz="2000" dirty="0"/>
                  <a:t>b</a:t>
                </a:r>
                <a:r>
                  <a:rPr lang="en-US" altLang="en-US" sz="2000" baseline="-25000" dirty="0"/>
                  <a:t>n</a:t>
                </a:r>
                <a:r>
                  <a:rPr lang="en-US" altLang="en-US" sz="2000" dirty="0"/>
                  <a:t>, find a secondary structure S that maximizes the number of base pairs.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5254888"/>
              </a:xfrm>
              <a:blipFill>
                <a:blip r:embed="rId3"/>
                <a:stretch>
                  <a:fillRect l="-741" t="-348" r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4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93" name="Line 4">
            <a:extLst>
              <a:ext uri="{FF2B5EF4-FFF2-40B4-BE49-F238E27FC236}">
                <a16:creationId xmlns:a16="http://schemas.microsoft.com/office/drawing/2014/main" id="{98F8B0C8-76E7-44E4-B8C5-264F081EBC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278964" y="4912617"/>
            <a:ext cx="153679" cy="28432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94" name="Rectangle 5">
            <a:extLst>
              <a:ext uri="{FF2B5EF4-FFF2-40B4-BE49-F238E27FC236}">
                <a16:creationId xmlns:a16="http://schemas.microsoft.com/office/drawing/2014/main" id="{94817156-8ABD-44B5-B64C-C8BA71324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0316" y="5142078"/>
            <a:ext cx="3644747" cy="33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+mj-lt"/>
              </a:rPr>
              <a:t>approximate by number of base pairs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526280" y="858240"/>
              <a:ext cx="4105800" cy="4276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2600" y="844560"/>
                <a:ext cx="4134600" cy="430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82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Secondary Structure (Examples)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5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3CBE9A-1198-499B-A08F-BE29BB8D60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14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8" name="AutoShape 7">
            <a:extLst>
              <a:ext uri="{FF2B5EF4-FFF2-40B4-BE49-F238E27FC236}">
                <a16:creationId xmlns:a16="http://schemas.microsoft.com/office/drawing/2014/main" id="{71472ED7-5752-48A1-A188-2D5BCE1B993F}"/>
              </a:ext>
            </a:extLst>
          </p:cNvPr>
          <p:cNvCxnSpPr>
            <a:cxnSpLocks noChangeShapeType="1"/>
            <a:stCxn id="13" idx="1"/>
            <a:endCxn id="7" idx="5"/>
          </p:cNvCxnSpPr>
          <p:nvPr/>
        </p:nvCxnSpPr>
        <p:spPr bwMode="auto">
          <a:xfrm flipH="1" flipV="1">
            <a:off x="1858963" y="2135188"/>
            <a:ext cx="130175" cy="14605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B0FFCCFB-8832-4F85-9FDE-0F54DD9FAB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89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" name="AutoShape 9">
            <a:extLst>
              <a:ext uri="{FF2B5EF4-FFF2-40B4-BE49-F238E27FC236}">
                <a16:creationId xmlns:a16="http://schemas.microsoft.com/office/drawing/2014/main" id="{778AE183-BF18-4EA4-91A4-7A86FC28295F}"/>
              </a:ext>
            </a:extLst>
          </p:cNvPr>
          <p:cNvCxnSpPr>
            <a:cxnSpLocks noChangeShapeType="1"/>
            <a:stCxn id="7" idx="7"/>
            <a:endCxn id="9" idx="3"/>
          </p:cNvCxnSpPr>
          <p:nvPr/>
        </p:nvCxnSpPr>
        <p:spPr bwMode="auto">
          <a:xfrm flipV="1">
            <a:off x="18589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C12B567D-FD32-4C11-95DB-44EE7C7A4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69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2" name="AutoShape 11">
            <a:extLst>
              <a:ext uri="{FF2B5EF4-FFF2-40B4-BE49-F238E27FC236}">
                <a16:creationId xmlns:a16="http://schemas.microsoft.com/office/drawing/2014/main" id="{5500F747-90E1-4CB6-A9FA-E39EA1B7516D}"/>
              </a:ext>
            </a:extLst>
          </p:cNvPr>
          <p:cNvCxnSpPr>
            <a:cxnSpLocks noChangeShapeType="1"/>
            <a:stCxn id="9" idx="6"/>
            <a:endCxn id="11" idx="2"/>
          </p:cNvCxnSpPr>
          <p:nvPr/>
        </p:nvCxnSpPr>
        <p:spPr bwMode="auto">
          <a:xfrm>
            <a:off x="2212975" y="17272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Oval 12">
            <a:extLst>
              <a:ext uri="{FF2B5EF4-FFF2-40B4-BE49-F238E27FC236}">
                <a16:creationId xmlns:a16="http://schemas.microsoft.com/office/drawing/2014/main" id="{563BF140-D9C2-42CB-8DB8-9FF11353F0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244725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4" name="AutoShape 13">
            <a:extLst>
              <a:ext uri="{FF2B5EF4-FFF2-40B4-BE49-F238E27FC236}">
                <a16:creationId xmlns:a16="http://schemas.microsoft.com/office/drawing/2014/main" id="{02F5324F-7E1E-4EF4-B6ED-DB3977E8F4E6}"/>
              </a:ext>
            </a:extLst>
          </p:cNvPr>
          <p:cNvCxnSpPr>
            <a:cxnSpLocks noChangeShapeType="1"/>
            <a:stCxn id="22" idx="3"/>
            <a:endCxn id="16" idx="7"/>
          </p:cNvCxnSpPr>
          <p:nvPr/>
        </p:nvCxnSpPr>
        <p:spPr bwMode="auto">
          <a:xfrm flipH="1">
            <a:off x="2673350" y="2135188"/>
            <a:ext cx="147638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D59EE1A-E303-4D8B-B815-EEF135EED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CB7CF01-811C-4935-9F85-9171AF371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5863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D118C3D-539A-4648-AC3C-869369292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18" name="AutoShape 17">
            <a:extLst>
              <a:ext uri="{FF2B5EF4-FFF2-40B4-BE49-F238E27FC236}">
                <a16:creationId xmlns:a16="http://schemas.microsoft.com/office/drawing/2014/main" id="{DAC94AD5-0EC2-4437-838C-758DD5CA4A6C}"/>
              </a:ext>
            </a:extLst>
          </p:cNvPr>
          <p:cNvCxnSpPr>
            <a:cxnSpLocks noChangeShapeType="1"/>
            <a:stCxn id="13" idx="6"/>
            <a:endCxn id="16" idx="2"/>
          </p:cNvCxnSpPr>
          <p:nvPr/>
        </p:nvCxnSpPr>
        <p:spPr bwMode="auto">
          <a:xfrm flipV="1">
            <a:off x="2206625" y="2362200"/>
            <a:ext cx="249238" cy="9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18">
            <a:extLst>
              <a:ext uri="{FF2B5EF4-FFF2-40B4-BE49-F238E27FC236}">
                <a16:creationId xmlns:a16="http://schemas.microsoft.com/office/drawing/2014/main" id="{044FF328-0BF8-4C43-9D88-FDA2BAD7AEF6}"/>
              </a:ext>
            </a:extLst>
          </p:cNvPr>
          <p:cNvCxnSpPr>
            <a:cxnSpLocks noChangeShapeType="1"/>
            <a:stCxn id="17" idx="0"/>
            <a:endCxn id="16" idx="4"/>
          </p:cNvCxnSpPr>
          <p:nvPr/>
        </p:nvCxnSpPr>
        <p:spPr bwMode="auto">
          <a:xfrm flipH="1" flipV="1">
            <a:off x="2582863" y="2489200"/>
            <a:ext cx="4762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19">
            <a:extLst>
              <a:ext uri="{FF2B5EF4-FFF2-40B4-BE49-F238E27FC236}">
                <a16:creationId xmlns:a16="http://schemas.microsoft.com/office/drawing/2014/main" id="{4804195D-2F2F-41DC-BBD8-8B4432DD7962}"/>
              </a:ext>
            </a:extLst>
          </p:cNvPr>
          <p:cNvCxnSpPr>
            <a:cxnSpLocks noChangeShapeType="1"/>
            <a:stCxn id="15" idx="0"/>
            <a:endCxn id="13" idx="4"/>
          </p:cNvCxnSpPr>
          <p:nvPr/>
        </p:nvCxnSpPr>
        <p:spPr bwMode="auto">
          <a:xfrm flipV="1">
            <a:off x="2079625" y="2498725"/>
            <a:ext cx="0" cy="18097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AutoShape 20">
            <a:extLst>
              <a:ext uri="{FF2B5EF4-FFF2-40B4-BE49-F238E27FC236}">
                <a16:creationId xmlns:a16="http://schemas.microsoft.com/office/drawing/2014/main" id="{A02A7858-5BF3-41F0-A36A-792E192C2F95}"/>
              </a:ext>
            </a:extLst>
          </p:cNvPr>
          <p:cNvCxnSpPr>
            <a:cxnSpLocks noChangeShapeType="1"/>
            <a:stCxn id="15" idx="6"/>
            <a:endCxn id="17" idx="2"/>
          </p:cNvCxnSpPr>
          <p:nvPr/>
        </p:nvCxnSpPr>
        <p:spPr bwMode="auto">
          <a:xfrm>
            <a:off x="2206625" y="28067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Oval 22">
            <a:extLst>
              <a:ext uri="{FF2B5EF4-FFF2-40B4-BE49-F238E27FC236}">
                <a16:creationId xmlns:a16="http://schemas.microsoft.com/office/drawing/2014/main" id="{BEAAE2CA-9A8A-4AD6-948F-5BFC1DFFF1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4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23" name="AutoShape 23">
            <a:extLst>
              <a:ext uri="{FF2B5EF4-FFF2-40B4-BE49-F238E27FC236}">
                <a16:creationId xmlns:a16="http://schemas.microsoft.com/office/drawing/2014/main" id="{A00F3C07-5279-4162-A308-D53E02917431}"/>
              </a:ext>
            </a:extLst>
          </p:cNvPr>
          <p:cNvCxnSpPr>
            <a:cxnSpLocks noChangeShapeType="1"/>
            <a:stCxn id="11" idx="5"/>
            <a:endCxn id="22" idx="1"/>
          </p:cNvCxnSpPr>
          <p:nvPr/>
        </p:nvCxnSpPr>
        <p:spPr bwMode="auto">
          <a:xfrm>
            <a:off x="26844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Oval 26">
            <a:extLst>
              <a:ext uri="{FF2B5EF4-FFF2-40B4-BE49-F238E27FC236}">
                <a16:creationId xmlns:a16="http://schemas.microsoft.com/office/drawing/2014/main" id="{CA81CAC1-9C07-493E-A6B2-9B416AE5D2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5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25" name="Oval 27">
            <a:extLst>
              <a:ext uri="{FF2B5EF4-FFF2-40B4-BE49-F238E27FC236}">
                <a16:creationId xmlns:a16="http://schemas.microsoft.com/office/drawing/2014/main" id="{EA449A73-DC83-446C-B069-DF5CD007BA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26" name="AutoShape 28">
            <a:extLst>
              <a:ext uri="{FF2B5EF4-FFF2-40B4-BE49-F238E27FC236}">
                <a16:creationId xmlns:a16="http://schemas.microsoft.com/office/drawing/2014/main" id="{B0C8F297-3052-4EAD-83B1-AFF12B3A3D94}"/>
              </a:ext>
            </a:extLst>
          </p:cNvPr>
          <p:cNvCxnSpPr>
            <a:cxnSpLocks noChangeShapeType="1"/>
            <a:stCxn id="25" idx="0"/>
            <a:endCxn id="17" idx="4"/>
          </p:cNvCxnSpPr>
          <p:nvPr/>
        </p:nvCxnSpPr>
        <p:spPr bwMode="auto">
          <a:xfrm flipV="1">
            <a:off x="2587625" y="2933700"/>
            <a:ext cx="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29">
            <a:extLst>
              <a:ext uri="{FF2B5EF4-FFF2-40B4-BE49-F238E27FC236}">
                <a16:creationId xmlns:a16="http://schemas.microsoft.com/office/drawing/2014/main" id="{8C04DA56-49A8-452C-8B00-D41DCFC3E6B3}"/>
              </a:ext>
            </a:extLst>
          </p:cNvPr>
          <p:cNvCxnSpPr>
            <a:cxnSpLocks noChangeShapeType="1"/>
            <a:stCxn id="24" idx="0"/>
            <a:endCxn id="15" idx="4"/>
          </p:cNvCxnSpPr>
          <p:nvPr/>
        </p:nvCxnSpPr>
        <p:spPr bwMode="auto">
          <a:xfrm flipV="1">
            <a:off x="2079625" y="2933700"/>
            <a:ext cx="0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" name="AutoShape 30">
            <a:extLst>
              <a:ext uri="{FF2B5EF4-FFF2-40B4-BE49-F238E27FC236}">
                <a16:creationId xmlns:a16="http://schemas.microsoft.com/office/drawing/2014/main" id="{E137257D-B71F-47AB-A9CB-FAC5DA699598}"/>
              </a:ext>
            </a:extLst>
          </p:cNvPr>
          <p:cNvCxnSpPr>
            <a:cxnSpLocks noChangeShapeType="1"/>
            <a:stCxn id="24" idx="6"/>
            <a:endCxn id="25" idx="2"/>
          </p:cNvCxnSpPr>
          <p:nvPr/>
        </p:nvCxnSpPr>
        <p:spPr bwMode="auto">
          <a:xfrm>
            <a:off x="2206625" y="32258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Oval 46">
            <a:extLst>
              <a:ext uri="{FF2B5EF4-FFF2-40B4-BE49-F238E27FC236}">
                <a16:creationId xmlns:a16="http://schemas.microsoft.com/office/drawing/2014/main" id="{6D10F427-49E7-4DEF-B0E3-C1EDC5CA0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09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0" name="Oval 47">
            <a:extLst>
              <a:ext uri="{FF2B5EF4-FFF2-40B4-BE49-F238E27FC236}">
                <a16:creationId xmlns:a16="http://schemas.microsoft.com/office/drawing/2014/main" id="{2325771F-035B-4FC1-AD29-4FB30202B5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95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1" name="AutoShape 48">
            <a:extLst>
              <a:ext uri="{FF2B5EF4-FFF2-40B4-BE49-F238E27FC236}">
                <a16:creationId xmlns:a16="http://schemas.microsoft.com/office/drawing/2014/main" id="{37625766-6DCC-42F6-9620-0642EC87A0F7}"/>
              </a:ext>
            </a:extLst>
          </p:cNvPr>
          <p:cNvCxnSpPr>
            <a:cxnSpLocks noChangeShapeType="1"/>
            <a:stCxn id="29" idx="6"/>
            <a:endCxn id="30" idx="2"/>
          </p:cNvCxnSpPr>
          <p:nvPr/>
        </p:nvCxnSpPr>
        <p:spPr bwMode="auto">
          <a:xfrm>
            <a:off x="12969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" name="Oval 49">
            <a:extLst>
              <a:ext uri="{FF2B5EF4-FFF2-40B4-BE49-F238E27FC236}">
                <a16:creationId xmlns:a16="http://schemas.microsoft.com/office/drawing/2014/main" id="{C34B7C5C-0F8A-490E-8C5E-4F86B7882F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33" name="Oval 50">
            <a:extLst>
              <a:ext uri="{FF2B5EF4-FFF2-40B4-BE49-F238E27FC236}">
                <a16:creationId xmlns:a16="http://schemas.microsoft.com/office/drawing/2014/main" id="{AB0A595B-B9F4-4BDB-8F63-EF1EB78726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4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34" name="Oval 51">
            <a:extLst>
              <a:ext uri="{FF2B5EF4-FFF2-40B4-BE49-F238E27FC236}">
                <a16:creationId xmlns:a16="http://schemas.microsoft.com/office/drawing/2014/main" id="{4D27388A-D046-4D6E-811C-787DCDB0E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81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5" name="AutoShape 52">
            <a:extLst>
              <a:ext uri="{FF2B5EF4-FFF2-40B4-BE49-F238E27FC236}">
                <a16:creationId xmlns:a16="http://schemas.microsoft.com/office/drawing/2014/main" id="{D9FCDD7E-8DEF-4AA9-835C-708D5768E833}"/>
              </a:ext>
            </a:extLst>
          </p:cNvPr>
          <p:cNvCxnSpPr>
            <a:cxnSpLocks noChangeShapeType="1"/>
            <a:stCxn id="30" idx="6"/>
            <a:endCxn id="34" idx="2"/>
          </p:cNvCxnSpPr>
          <p:nvPr/>
        </p:nvCxnSpPr>
        <p:spPr bwMode="auto">
          <a:xfrm>
            <a:off x="15255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Oval 53">
            <a:extLst>
              <a:ext uri="{FF2B5EF4-FFF2-40B4-BE49-F238E27FC236}">
                <a16:creationId xmlns:a16="http://schemas.microsoft.com/office/drawing/2014/main" id="{7DB990F6-EB1C-46B8-8A07-67864BF7C2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60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37" name="Oval 54">
            <a:extLst>
              <a:ext uri="{FF2B5EF4-FFF2-40B4-BE49-F238E27FC236}">
                <a16:creationId xmlns:a16="http://schemas.microsoft.com/office/drawing/2014/main" id="{AFE8F8FE-555A-4346-8698-3C09E6568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67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38" name="AutoShape 55">
            <a:extLst>
              <a:ext uri="{FF2B5EF4-FFF2-40B4-BE49-F238E27FC236}">
                <a16:creationId xmlns:a16="http://schemas.microsoft.com/office/drawing/2014/main" id="{2B6F7B8F-5C69-4BB9-8A05-347A1E97B25C}"/>
              </a:ext>
            </a:extLst>
          </p:cNvPr>
          <p:cNvCxnSpPr>
            <a:cxnSpLocks noChangeShapeType="1"/>
            <a:stCxn id="34" idx="6"/>
            <a:endCxn id="37" idx="2"/>
          </p:cNvCxnSpPr>
          <p:nvPr/>
        </p:nvCxnSpPr>
        <p:spPr bwMode="auto">
          <a:xfrm>
            <a:off x="17541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" name="Oval 56">
            <a:extLst>
              <a:ext uri="{FF2B5EF4-FFF2-40B4-BE49-F238E27FC236}">
                <a16:creationId xmlns:a16="http://schemas.microsoft.com/office/drawing/2014/main" id="{CEC1C0CA-A071-4A84-8902-30F7F28766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46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40" name="Oval 57">
            <a:extLst>
              <a:ext uri="{FF2B5EF4-FFF2-40B4-BE49-F238E27FC236}">
                <a16:creationId xmlns:a16="http://schemas.microsoft.com/office/drawing/2014/main" id="{CF6C247A-3352-4870-8C75-FF1C969EF5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53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1" name="AutoShape 58">
            <a:extLst>
              <a:ext uri="{FF2B5EF4-FFF2-40B4-BE49-F238E27FC236}">
                <a16:creationId xmlns:a16="http://schemas.microsoft.com/office/drawing/2014/main" id="{C7537E90-39C7-4BB3-9E6A-042E19E9CE97}"/>
              </a:ext>
            </a:extLst>
          </p:cNvPr>
          <p:cNvCxnSpPr>
            <a:cxnSpLocks noChangeShapeType="1"/>
            <a:stCxn id="37" idx="6"/>
            <a:endCxn id="40" idx="2"/>
          </p:cNvCxnSpPr>
          <p:nvPr/>
        </p:nvCxnSpPr>
        <p:spPr bwMode="auto">
          <a:xfrm>
            <a:off x="19827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2" name="Oval 59">
            <a:extLst>
              <a:ext uri="{FF2B5EF4-FFF2-40B4-BE49-F238E27FC236}">
                <a16:creationId xmlns:a16="http://schemas.microsoft.com/office/drawing/2014/main" id="{53DD0F8F-9578-4C0B-92E8-857696C7B9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2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43" name="Oval 60">
            <a:extLst>
              <a:ext uri="{FF2B5EF4-FFF2-40B4-BE49-F238E27FC236}">
                <a16:creationId xmlns:a16="http://schemas.microsoft.com/office/drawing/2014/main" id="{98ED3A48-564A-411C-8329-C42B43B887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39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4" name="AutoShape 61">
            <a:extLst>
              <a:ext uri="{FF2B5EF4-FFF2-40B4-BE49-F238E27FC236}">
                <a16:creationId xmlns:a16="http://schemas.microsoft.com/office/drawing/2014/main" id="{FF9E7C1A-0A35-4FC2-87D4-4DAE889188D9}"/>
              </a:ext>
            </a:extLst>
          </p:cNvPr>
          <p:cNvCxnSpPr>
            <a:cxnSpLocks noChangeShapeType="1"/>
            <a:stCxn id="40" idx="6"/>
            <a:endCxn id="43" idx="2"/>
          </p:cNvCxnSpPr>
          <p:nvPr/>
        </p:nvCxnSpPr>
        <p:spPr bwMode="auto">
          <a:xfrm>
            <a:off x="22113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5" name="Oval 62">
            <a:extLst>
              <a:ext uri="{FF2B5EF4-FFF2-40B4-BE49-F238E27FC236}">
                <a16:creationId xmlns:a16="http://schemas.microsoft.com/office/drawing/2014/main" id="{DC33F2B9-353A-4AAF-BABF-FC839CAEA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18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46" name="Oval 63">
            <a:extLst>
              <a:ext uri="{FF2B5EF4-FFF2-40B4-BE49-F238E27FC236}">
                <a16:creationId xmlns:a16="http://schemas.microsoft.com/office/drawing/2014/main" id="{2843265B-3AE7-499D-8646-B909B09F2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25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47" name="AutoShape 64">
            <a:extLst>
              <a:ext uri="{FF2B5EF4-FFF2-40B4-BE49-F238E27FC236}">
                <a16:creationId xmlns:a16="http://schemas.microsoft.com/office/drawing/2014/main" id="{DC990F7F-B0B5-4289-8BA0-C3604F2B6AEE}"/>
              </a:ext>
            </a:extLst>
          </p:cNvPr>
          <p:cNvCxnSpPr>
            <a:cxnSpLocks noChangeShapeType="1"/>
            <a:stCxn id="43" idx="6"/>
            <a:endCxn id="46" idx="2"/>
          </p:cNvCxnSpPr>
          <p:nvPr/>
        </p:nvCxnSpPr>
        <p:spPr bwMode="auto">
          <a:xfrm>
            <a:off x="24399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Oval 65">
            <a:extLst>
              <a:ext uri="{FF2B5EF4-FFF2-40B4-BE49-F238E27FC236}">
                <a16:creationId xmlns:a16="http://schemas.microsoft.com/office/drawing/2014/main" id="{7C7EED0D-FBBA-4E2C-BA14-F44B89A7E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49" name="Oval 66">
            <a:extLst>
              <a:ext uri="{FF2B5EF4-FFF2-40B4-BE49-F238E27FC236}">
                <a16:creationId xmlns:a16="http://schemas.microsoft.com/office/drawing/2014/main" id="{99A21F44-4BB0-4554-917A-0826782935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1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0" name="AutoShape 67">
            <a:extLst>
              <a:ext uri="{FF2B5EF4-FFF2-40B4-BE49-F238E27FC236}">
                <a16:creationId xmlns:a16="http://schemas.microsoft.com/office/drawing/2014/main" id="{8054F8B4-2D37-4495-925F-BB1FFF3B3DF3}"/>
              </a:ext>
            </a:extLst>
          </p:cNvPr>
          <p:cNvCxnSpPr>
            <a:cxnSpLocks noChangeShapeType="1"/>
            <a:stCxn id="46" idx="6"/>
            <a:endCxn id="49" idx="2"/>
          </p:cNvCxnSpPr>
          <p:nvPr/>
        </p:nvCxnSpPr>
        <p:spPr bwMode="auto">
          <a:xfrm>
            <a:off x="26685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" name="Oval 68">
            <a:extLst>
              <a:ext uri="{FF2B5EF4-FFF2-40B4-BE49-F238E27FC236}">
                <a16:creationId xmlns:a16="http://schemas.microsoft.com/office/drawing/2014/main" id="{D8A0B4E2-1E9F-4E78-BDF7-D2ADEF8ECA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90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52" name="Oval 69">
            <a:extLst>
              <a:ext uri="{FF2B5EF4-FFF2-40B4-BE49-F238E27FC236}">
                <a16:creationId xmlns:a16="http://schemas.microsoft.com/office/drawing/2014/main" id="{FDB75EDC-003D-4088-A1F2-2A6B5AF47D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3" name="AutoShape 70">
            <a:extLst>
              <a:ext uri="{FF2B5EF4-FFF2-40B4-BE49-F238E27FC236}">
                <a16:creationId xmlns:a16="http://schemas.microsoft.com/office/drawing/2014/main" id="{657380B0-89B0-4552-B425-648562A6BD11}"/>
              </a:ext>
            </a:extLst>
          </p:cNvPr>
          <p:cNvCxnSpPr>
            <a:cxnSpLocks noChangeShapeType="1"/>
            <a:stCxn id="49" idx="6"/>
            <a:endCxn id="52" idx="2"/>
          </p:cNvCxnSpPr>
          <p:nvPr/>
        </p:nvCxnSpPr>
        <p:spPr bwMode="auto">
          <a:xfrm>
            <a:off x="28971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4" name="Oval 71">
            <a:extLst>
              <a:ext uri="{FF2B5EF4-FFF2-40B4-BE49-F238E27FC236}">
                <a16:creationId xmlns:a16="http://schemas.microsoft.com/office/drawing/2014/main" id="{FE1C7356-A85A-47EB-BA91-595F2523B6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55" name="Oval 73">
            <a:extLst>
              <a:ext uri="{FF2B5EF4-FFF2-40B4-BE49-F238E27FC236}">
                <a16:creationId xmlns:a16="http://schemas.microsoft.com/office/drawing/2014/main" id="{557479AC-5D2C-4821-B84C-1CB81DBBE3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3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56" name="AutoShape 74">
            <a:extLst>
              <a:ext uri="{FF2B5EF4-FFF2-40B4-BE49-F238E27FC236}">
                <a16:creationId xmlns:a16="http://schemas.microsoft.com/office/drawing/2014/main" id="{80615CB9-AFD5-4AEF-A894-FC831434BC19}"/>
              </a:ext>
            </a:extLst>
          </p:cNvPr>
          <p:cNvCxnSpPr>
            <a:cxnSpLocks noChangeShapeType="1"/>
            <a:stCxn id="52" idx="6"/>
            <a:endCxn id="55" idx="2"/>
          </p:cNvCxnSpPr>
          <p:nvPr/>
        </p:nvCxnSpPr>
        <p:spPr bwMode="auto">
          <a:xfrm>
            <a:off x="31257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7" name="Oval 75">
            <a:extLst>
              <a:ext uri="{FF2B5EF4-FFF2-40B4-BE49-F238E27FC236}">
                <a16:creationId xmlns:a16="http://schemas.microsoft.com/office/drawing/2014/main" id="{92FF2AE8-9226-48D5-B6FB-35ADDF2369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58" name="AutoShape 80">
            <a:extLst>
              <a:ext uri="{FF2B5EF4-FFF2-40B4-BE49-F238E27FC236}">
                <a16:creationId xmlns:a16="http://schemas.microsoft.com/office/drawing/2014/main" id="{FA882E88-60A1-4BF7-8684-93C294A1CEA7}"/>
              </a:ext>
            </a:extLst>
          </p:cNvPr>
          <p:cNvCxnSpPr>
            <a:cxnSpLocks noChangeShapeType="1"/>
            <a:stCxn id="62" idx="0"/>
            <a:endCxn id="59" idx="4"/>
          </p:cNvCxnSpPr>
          <p:nvPr/>
        </p:nvCxnSpPr>
        <p:spPr bwMode="auto">
          <a:xfrm flipH="1" flipV="1">
            <a:off x="4521200" y="2057400"/>
            <a:ext cx="58738" cy="17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9" name="Oval 81">
            <a:extLst>
              <a:ext uri="{FF2B5EF4-FFF2-40B4-BE49-F238E27FC236}">
                <a16:creationId xmlns:a16="http://schemas.microsoft.com/office/drawing/2014/main" id="{E5522A43-6525-47AC-AFE0-F585C4FAD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94200" y="1803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0" name="Oval 83">
            <a:extLst>
              <a:ext uri="{FF2B5EF4-FFF2-40B4-BE49-F238E27FC236}">
                <a16:creationId xmlns:a16="http://schemas.microsoft.com/office/drawing/2014/main" id="{2CC30DF5-3F16-431B-9EE8-7B54ED830E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0000" y="1803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61" name="AutoShape 84">
            <a:extLst>
              <a:ext uri="{FF2B5EF4-FFF2-40B4-BE49-F238E27FC236}">
                <a16:creationId xmlns:a16="http://schemas.microsoft.com/office/drawing/2014/main" id="{E61162E1-87A7-4983-B0AF-921BBF430132}"/>
              </a:ext>
            </a:extLst>
          </p:cNvPr>
          <p:cNvCxnSpPr>
            <a:cxnSpLocks noChangeShapeType="1"/>
            <a:stCxn id="156" idx="5"/>
            <a:endCxn id="60" idx="1"/>
          </p:cNvCxnSpPr>
          <p:nvPr/>
        </p:nvCxnSpPr>
        <p:spPr bwMode="auto">
          <a:xfrm>
            <a:off x="4967288" y="1665288"/>
            <a:ext cx="149225" cy="174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Oval 85">
            <a:extLst>
              <a:ext uri="{FF2B5EF4-FFF2-40B4-BE49-F238E27FC236}">
                <a16:creationId xmlns:a16="http://schemas.microsoft.com/office/drawing/2014/main" id="{173F599C-0524-4A29-BC8E-8E740A80A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63" name="AutoShape 86">
            <a:extLst>
              <a:ext uri="{FF2B5EF4-FFF2-40B4-BE49-F238E27FC236}">
                <a16:creationId xmlns:a16="http://schemas.microsoft.com/office/drawing/2014/main" id="{2D215828-AE6C-4E23-8190-83DAFC281F20}"/>
              </a:ext>
            </a:extLst>
          </p:cNvPr>
          <p:cNvCxnSpPr>
            <a:cxnSpLocks noChangeShapeType="1"/>
            <a:stCxn id="60" idx="4"/>
            <a:endCxn id="65" idx="0"/>
          </p:cNvCxnSpPr>
          <p:nvPr/>
        </p:nvCxnSpPr>
        <p:spPr bwMode="auto">
          <a:xfrm flipH="1">
            <a:off x="5099050" y="2057400"/>
            <a:ext cx="107950" cy="177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Oval 87">
            <a:extLst>
              <a:ext uri="{FF2B5EF4-FFF2-40B4-BE49-F238E27FC236}">
                <a16:creationId xmlns:a16="http://schemas.microsoft.com/office/drawing/2014/main" id="{07FE85AF-168C-4B89-A2AE-5BC96D0E3F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2938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65" name="Oval 88">
            <a:extLst>
              <a:ext uri="{FF2B5EF4-FFF2-40B4-BE49-F238E27FC236}">
                <a16:creationId xmlns:a16="http://schemas.microsoft.com/office/drawing/2014/main" id="{CDE45070-D1D8-494F-B837-DA34A1B78C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66" name="Oval 89">
            <a:extLst>
              <a:ext uri="{FF2B5EF4-FFF2-40B4-BE49-F238E27FC236}">
                <a16:creationId xmlns:a16="http://schemas.microsoft.com/office/drawing/2014/main" id="{64EB7906-AD42-49A7-BC0C-20C8E6001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2050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67" name="AutoShape 90">
            <a:extLst>
              <a:ext uri="{FF2B5EF4-FFF2-40B4-BE49-F238E27FC236}">
                <a16:creationId xmlns:a16="http://schemas.microsoft.com/office/drawing/2014/main" id="{179DB8A9-00B6-4D94-90B8-DC53100FC5F9}"/>
              </a:ext>
            </a:extLst>
          </p:cNvPr>
          <p:cNvCxnSpPr>
            <a:cxnSpLocks noChangeShapeType="1"/>
            <a:stCxn id="62" idx="6"/>
            <a:endCxn id="65" idx="2"/>
          </p:cNvCxnSpPr>
          <p:nvPr/>
        </p:nvCxnSpPr>
        <p:spPr bwMode="auto">
          <a:xfrm>
            <a:off x="4706938" y="2362200"/>
            <a:ext cx="2651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8" name="AutoShape 91">
            <a:extLst>
              <a:ext uri="{FF2B5EF4-FFF2-40B4-BE49-F238E27FC236}">
                <a16:creationId xmlns:a16="http://schemas.microsoft.com/office/drawing/2014/main" id="{AB225B66-33F9-4070-B5B2-DACF421FFDE4}"/>
              </a:ext>
            </a:extLst>
          </p:cNvPr>
          <p:cNvCxnSpPr>
            <a:cxnSpLocks noChangeShapeType="1"/>
            <a:stCxn id="66" idx="0"/>
            <a:endCxn id="65" idx="4"/>
          </p:cNvCxnSpPr>
          <p:nvPr/>
        </p:nvCxnSpPr>
        <p:spPr bwMode="auto">
          <a:xfrm flipV="1">
            <a:off x="5099050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" name="AutoShape 92">
            <a:extLst>
              <a:ext uri="{FF2B5EF4-FFF2-40B4-BE49-F238E27FC236}">
                <a16:creationId xmlns:a16="http://schemas.microsoft.com/office/drawing/2014/main" id="{4D1F43F3-2634-44B1-911F-14977CF5C352}"/>
              </a:ext>
            </a:extLst>
          </p:cNvPr>
          <p:cNvCxnSpPr>
            <a:cxnSpLocks noChangeShapeType="1"/>
            <a:stCxn id="64" idx="0"/>
            <a:endCxn id="62" idx="4"/>
          </p:cNvCxnSpPr>
          <p:nvPr/>
        </p:nvCxnSpPr>
        <p:spPr bwMode="auto">
          <a:xfrm flipV="1">
            <a:off x="4579938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0" name="AutoShape 93">
            <a:extLst>
              <a:ext uri="{FF2B5EF4-FFF2-40B4-BE49-F238E27FC236}">
                <a16:creationId xmlns:a16="http://schemas.microsoft.com/office/drawing/2014/main" id="{DF4DD242-78A1-417A-9455-2B071BA254BE}"/>
              </a:ext>
            </a:extLst>
          </p:cNvPr>
          <p:cNvCxnSpPr>
            <a:cxnSpLocks noChangeShapeType="1"/>
            <a:stCxn id="64" idx="6"/>
            <a:endCxn id="66" idx="2"/>
          </p:cNvCxnSpPr>
          <p:nvPr/>
        </p:nvCxnSpPr>
        <p:spPr bwMode="auto">
          <a:xfrm>
            <a:off x="4706938" y="2806700"/>
            <a:ext cx="265112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" name="Oval 96">
            <a:extLst>
              <a:ext uri="{FF2B5EF4-FFF2-40B4-BE49-F238E27FC236}">
                <a16:creationId xmlns:a16="http://schemas.microsoft.com/office/drawing/2014/main" id="{C8E40DCB-3FE2-4204-9A33-327B91CB6D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3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72" name="Oval 97">
            <a:extLst>
              <a:ext uri="{FF2B5EF4-FFF2-40B4-BE49-F238E27FC236}">
                <a16:creationId xmlns:a16="http://schemas.microsoft.com/office/drawing/2014/main" id="{8437803B-86E8-4E3C-B5C1-4A3526A76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0463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73" name="AutoShape 98">
            <a:extLst>
              <a:ext uri="{FF2B5EF4-FFF2-40B4-BE49-F238E27FC236}">
                <a16:creationId xmlns:a16="http://schemas.microsoft.com/office/drawing/2014/main" id="{3F3A36D1-CC04-46E7-8661-22C8FBDC4EF8}"/>
              </a:ext>
            </a:extLst>
          </p:cNvPr>
          <p:cNvCxnSpPr>
            <a:cxnSpLocks noChangeShapeType="1"/>
            <a:stCxn id="72" idx="0"/>
            <a:endCxn id="66" idx="4"/>
          </p:cNvCxnSpPr>
          <p:nvPr/>
        </p:nvCxnSpPr>
        <p:spPr bwMode="auto">
          <a:xfrm flipV="1">
            <a:off x="5097463" y="2933700"/>
            <a:ext cx="1587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4" name="AutoShape 99">
            <a:extLst>
              <a:ext uri="{FF2B5EF4-FFF2-40B4-BE49-F238E27FC236}">
                <a16:creationId xmlns:a16="http://schemas.microsoft.com/office/drawing/2014/main" id="{BD3A972A-9C64-40BB-9690-60567335BA6D}"/>
              </a:ext>
            </a:extLst>
          </p:cNvPr>
          <p:cNvCxnSpPr>
            <a:cxnSpLocks noChangeShapeType="1"/>
            <a:stCxn id="71" idx="0"/>
            <a:endCxn id="64" idx="4"/>
          </p:cNvCxnSpPr>
          <p:nvPr/>
        </p:nvCxnSpPr>
        <p:spPr bwMode="auto">
          <a:xfrm flipV="1">
            <a:off x="4578350" y="2933700"/>
            <a:ext cx="1588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5" name="AutoShape 100">
            <a:extLst>
              <a:ext uri="{FF2B5EF4-FFF2-40B4-BE49-F238E27FC236}">
                <a16:creationId xmlns:a16="http://schemas.microsoft.com/office/drawing/2014/main" id="{F7E10DD9-7727-4544-BEDC-EF1D96F474F5}"/>
              </a:ext>
            </a:extLst>
          </p:cNvPr>
          <p:cNvCxnSpPr>
            <a:cxnSpLocks noChangeShapeType="1"/>
            <a:stCxn id="71" idx="6"/>
            <a:endCxn id="72" idx="2"/>
          </p:cNvCxnSpPr>
          <p:nvPr/>
        </p:nvCxnSpPr>
        <p:spPr bwMode="auto">
          <a:xfrm>
            <a:off x="4705350" y="3225800"/>
            <a:ext cx="265113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" name="Oval 101">
            <a:extLst>
              <a:ext uri="{FF2B5EF4-FFF2-40B4-BE49-F238E27FC236}">
                <a16:creationId xmlns:a16="http://schemas.microsoft.com/office/drawing/2014/main" id="{BE7B6BE4-2E94-496D-98A0-5DF55EDE4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7" name="Oval 102">
            <a:extLst>
              <a:ext uri="{FF2B5EF4-FFF2-40B4-BE49-F238E27FC236}">
                <a16:creationId xmlns:a16="http://schemas.microsoft.com/office/drawing/2014/main" id="{26563CD8-73D1-4541-9DCE-E9353F0936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78" name="AutoShape 103">
            <a:extLst>
              <a:ext uri="{FF2B5EF4-FFF2-40B4-BE49-F238E27FC236}">
                <a16:creationId xmlns:a16="http://schemas.microsoft.com/office/drawing/2014/main" id="{5391F44E-1422-4E84-AD41-B0DCD7B5F735}"/>
              </a:ext>
            </a:extLst>
          </p:cNvPr>
          <p:cNvCxnSpPr>
            <a:cxnSpLocks noChangeShapeType="1"/>
            <a:stCxn id="76" idx="6"/>
            <a:endCxn id="77" idx="2"/>
          </p:cNvCxnSpPr>
          <p:nvPr/>
        </p:nvCxnSpPr>
        <p:spPr bwMode="auto">
          <a:xfrm>
            <a:off x="39989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Oval 104">
            <a:extLst>
              <a:ext uri="{FF2B5EF4-FFF2-40B4-BE49-F238E27FC236}">
                <a16:creationId xmlns:a16="http://schemas.microsoft.com/office/drawing/2014/main" id="{75F35E82-2131-4248-A18D-2D02A9348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4925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80" name="Oval 105">
            <a:extLst>
              <a:ext uri="{FF2B5EF4-FFF2-40B4-BE49-F238E27FC236}">
                <a16:creationId xmlns:a16="http://schemas.microsoft.com/office/drawing/2014/main" id="{BA79BC17-EA5A-4FD0-883E-CBCD29449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94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81" name="Oval 106">
            <a:extLst>
              <a:ext uri="{FF2B5EF4-FFF2-40B4-BE49-F238E27FC236}">
                <a16:creationId xmlns:a16="http://schemas.microsoft.com/office/drawing/2014/main" id="{E5238748-85BB-4D42-B0F0-63D7E50CFC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00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2" name="AutoShape 107">
            <a:extLst>
              <a:ext uri="{FF2B5EF4-FFF2-40B4-BE49-F238E27FC236}">
                <a16:creationId xmlns:a16="http://schemas.microsoft.com/office/drawing/2014/main" id="{9827C4C8-1090-4AF8-91DF-782AE558E4F2}"/>
              </a:ext>
            </a:extLst>
          </p:cNvPr>
          <p:cNvCxnSpPr>
            <a:cxnSpLocks noChangeShapeType="1"/>
            <a:stCxn id="77" idx="6"/>
            <a:endCxn id="81" idx="2"/>
          </p:cNvCxnSpPr>
          <p:nvPr/>
        </p:nvCxnSpPr>
        <p:spPr bwMode="auto">
          <a:xfrm>
            <a:off x="42275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Oval 108">
            <a:extLst>
              <a:ext uri="{FF2B5EF4-FFF2-40B4-BE49-F238E27FC236}">
                <a16:creationId xmlns:a16="http://schemas.microsoft.com/office/drawing/2014/main" id="{D60633E0-B1FA-45D2-B59C-12C7C6668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80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4" name="Oval 115">
            <a:extLst>
              <a:ext uri="{FF2B5EF4-FFF2-40B4-BE49-F238E27FC236}">
                <a16:creationId xmlns:a16="http://schemas.microsoft.com/office/drawing/2014/main" id="{9BE718BC-BF87-4100-9B78-6CF9523402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86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5" name="AutoShape 116">
            <a:extLst>
              <a:ext uri="{FF2B5EF4-FFF2-40B4-BE49-F238E27FC236}">
                <a16:creationId xmlns:a16="http://schemas.microsoft.com/office/drawing/2014/main" id="{997DD843-0AC8-40BF-9425-9394A92D37C8}"/>
              </a:ext>
            </a:extLst>
          </p:cNvPr>
          <p:cNvCxnSpPr>
            <a:cxnSpLocks noChangeShapeType="1"/>
            <a:stCxn id="81" idx="6"/>
            <a:endCxn id="84" idx="2"/>
          </p:cNvCxnSpPr>
          <p:nvPr/>
        </p:nvCxnSpPr>
        <p:spPr bwMode="auto">
          <a:xfrm>
            <a:off x="44561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6" name="Oval 117">
            <a:extLst>
              <a:ext uri="{FF2B5EF4-FFF2-40B4-BE49-F238E27FC236}">
                <a16:creationId xmlns:a16="http://schemas.microsoft.com/office/drawing/2014/main" id="{41E39169-B6B6-40B3-B5B8-4653B11D74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66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87" name="Oval 118">
            <a:extLst>
              <a:ext uri="{FF2B5EF4-FFF2-40B4-BE49-F238E27FC236}">
                <a16:creationId xmlns:a16="http://schemas.microsoft.com/office/drawing/2014/main" id="{3E08FDB5-73F9-4EBC-B309-5992376C11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88" name="AutoShape 119">
            <a:extLst>
              <a:ext uri="{FF2B5EF4-FFF2-40B4-BE49-F238E27FC236}">
                <a16:creationId xmlns:a16="http://schemas.microsoft.com/office/drawing/2014/main" id="{FBBA29CB-1888-4D2E-9EEA-E3C29516927E}"/>
              </a:ext>
            </a:extLst>
          </p:cNvPr>
          <p:cNvCxnSpPr>
            <a:cxnSpLocks noChangeShapeType="1"/>
            <a:stCxn id="158" idx="6"/>
            <a:endCxn id="87" idx="2"/>
          </p:cNvCxnSpPr>
          <p:nvPr/>
        </p:nvCxnSpPr>
        <p:spPr bwMode="auto">
          <a:xfrm flipV="1">
            <a:off x="4922838" y="5053013"/>
            <a:ext cx="182562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9" name="Oval 120">
            <a:extLst>
              <a:ext uri="{FF2B5EF4-FFF2-40B4-BE49-F238E27FC236}">
                <a16:creationId xmlns:a16="http://schemas.microsoft.com/office/drawing/2014/main" id="{C3B32257-3FC9-44DE-96EC-8AB45EEDD0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752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90" name="Oval 121">
            <a:extLst>
              <a:ext uri="{FF2B5EF4-FFF2-40B4-BE49-F238E27FC236}">
                <a16:creationId xmlns:a16="http://schemas.microsoft.com/office/drawing/2014/main" id="{142996AB-3213-43CF-A12C-DD98510DD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98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1" name="AutoShape 122">
            <a:extLst>
              <a:ext uri="{FF2B5EF4-FFF2-40B4-BE49-F238E27FC236}">
                <a16:creationId xmlns:a16="http://schemas.microsoft.com/office/drawing/2014/main" id="{AEB01AB7-29EC-495A-AD5A-FAF76C1F83A0}"/>
              </a:ext>
            </a:extLst>
          </p:cNvPr>
          <p:cNvCxnSpPr>
            <a:cxnSpLocks noChangeShapeType="1"/>
            <a:stCxn id="87" idx="6"/>
            <a:endCxn id="90" idx="2"/>
          </p:cNvCxnSpPr>
          <p:nvPr/>
        </p:nvCxnSpPr>
        <p:spPr bwMode="auto">
          <a:xfrm>
            <a:off x="5151438" y="5053013"/>
            <a:ext cx="1984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" name="Oval 123">
            <a:extLst>
              <a:ext uri="{FF2B5EF4-FFF2-40B4-BE49-F238E27FC236}">
                <a16:creationId xmlns:a16="http://schemas.microsoft.com/office/drawing/2014/main" id="{EA87783F-9923-491F-B5C7-2555A8ED2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95" name="Oval 124">
            <a:extLst>
              <a:ext uri="{FF2B5EF4-FFF2-40B4-BE49-F238E27FC236}">
                <a16:creationId xmlns:a16="http://schemas.microsoft.com/office/drawing/2014/main" id="{2C0B8B73-67D3-43C3-B2CB-819EA6ABF6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84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6" name="AutoShape 125">
            <a:extLst>
              <a:ext uri="{FF2B5EF4-FFF2-40B4-BE49-F238E27FC236}">
                <a16:creationId xmlns:a16="http://schemas.microsoft.com/office/drawing/2014/main" id="{E048D6E1-CA2B-4038-8A78-DAF596078B21}"/>
              </a:ext>
            </a:extLst>
          </p:cNvPr>
          <p:cNvCxnSpPr>
            <a:cxnSpLocks noChangeShapeType="1"/>
            <a:stCxn id="90" idx="6"/>
            <a:endCxn id="95" idx="2"/>
          </p:cNvCxnSpPr>
          <p:nvPr/>
        </p:nvCxnSpPr>
        <p:spPr bwMode="auto">
          <a:xfrm>
            <a:off x="53959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7" name="Oval 126">
            <a:extLst>
              <a:ext uri="{FF2B5EF4-FFF2-40B4-BE49-F238E27FC236}">
                <a16:creationId xmlns:a16="http://schemas.microsoft.com/office/drawing/2014/main" id="{C94CBFE6-8132-49C2-A186-4E0A118C6F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98" name="Oval 127">
            <a:extLst>
              <a:ext uri="{FF2B5EF4-FFF2-40B4-BE49-F238E27FC236}">
                <a16:creationId xmlns:a16="http://schemas.microsoft.com/office/drawing/2014/main" id="{25E1DEEC-795D-4126-8AFC-4310EB12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7075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99" name="AutoShape 128">
            <a:extLst>
              <a:ext uri="{FF2B5EF4-FFF2-40B4-BE49-F238E27FC236}">
                <a16:creationId xmlns:a16="http://schemas.microsoft.com/office/drawing/2014/main" id="{2D01B7F1-9A55-40C7-ADAE-8B40B99D82A2}"/>
              </a:ext>
            </a:extLst>
          </p:cNvPr>
          <p:cNvCxnSpPr>
            <a:cxnSpLocks noChangeShapeType="1"/>
            <a:stCxn id="95" idx="6"/>
            <a:endCxn id="98" idx="2"/>
          </p:cNvCxnSpPr>
          <p:nvPr/>
        </p:nvCxnSpPr>
        <p:spPr bwMode="auto">
          <a:xfrm>
            <a:off x="5624513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" name="Oval 129">
            <a:extLst>
              <a:ext uri="{FF2B5EF4-FFF2-40B4-BE49-F238E27FC236}">
                <a16:creationId xmlns:a16="http://schemas.microsoft.com/office/drawing/2014/main" id="{D3FD836D-746C-4F2D-ABF7-9E767C9CA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01" name="Oval 133">
            <a:extLst>
              <a:ext uri="{FF2B5EF4-FFF2-40B4-BE49-F238E27FC236}">
                <a16:creationId xmlns:a16="http://schemas.microsoft.com/office/drawing/2014/main" id="{A541CF59-430A-4130-84A9-682934C143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11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02" name="AutoShape 134">
            <a:extLst>
              <a:ext uri="{FF2B5EF4-FFF2-40B4-BE49-F238E27FC236}">
                <a16:creationId xmlns:a16="http://schemas.microsoft.com/office/drawing/2014/main" id="{92331A55-F332-42D1-A31B-CA9EB12215D7}"/>
              </a:ext>
            </a:extLst>
          </p:cNvPr>
          <p:cNvCxnSpPr>
            <a:cxnSpLocks noChangeShapeType="1"/>
            <a:stCxn id="107" idx="1"/>
            <a:endCxn id="101" idx="5"/>
          </p:cNvCxnSpPr>
          <p:nvPr/>
        </p:nvCxnSpPr>
        <p:spPr bwMode="auto">
          <a:xfrm flipH="1" flipV="1">
            <a:off x="7078663" y="21351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" name="Oval 135">
            <a:extLst>
              <a:ext uri="{FF2B5EF4-FFF2-40B4-BE49-F238E27FC236}">
                <a16:creationId xmlns:a16="http://schemas.microsoft.com/office/drawing/2014/main" id="{317FA638-5DB0-4AF0-8C83-B646CB6F8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4" name="AutoShape 136">
            <a:extLst>
              <a:ext uri="{FF2B5EF4-FFF2-40B4-BE49-F238E27FC236}">
                <a16:creationId xmlns:a16="http://schemas.microsoft.com/office/drawing/2014/main" id="{F8C45267-3A64-4744-9FC2-1EED05A0555B}"/>
              </a:ext>
            </a:extLst>
          </p:cNvPr>
          <p:cNvCxnSpPr>
            <a:cxnSpLocks noChangeShapeType="1"/>
            <a:stCxn id="101" idx="7"/>
            <a:endCxn id="103" idx="3"/>
          </p:cNvCxnSpPr>
          <p:nvPr/>
        </p:nvCxnSpPr>
        <p:spPr bwMode="auto">
          <a:xfrm flipV="1">
            <a:off x="70786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5" name="Oval 137">
            <a:extLst>
              <a:ext uri="{FF2B5EF4-FFF2-40B4-BE49-F238E27FC236}">
                <a16:creationId xmlns:a16="http://schemas.microsoft.com/office/drawing/2014/main" id="{75131A3D-778D-4381-B21C-C6EA3F4A57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1600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06" name="AutoShape 138">
            <a:extLst>
              <a:ext uri="{FF2B5EF4-FFF2-40B4-BE49-F238E27FC236}">
                <a16:creationId xmlns:a16="http://schemas.microsoft.com/office/drawing/2014/main" id="{31489188-7C68-434F-9DDF-C1B4887867A6}"/>
              </a:ext>
            </a:extLst>
          </p:cNvPr>
          <p:cNvCxnSpPr>
            <a:cxnSpLocks noChangeShapeType="1"/>
            <a:stCxn id="103" idx="6"/>
            <a:endCxn id="105" idx="2"/>
          </p:cNvCxnSpPr>
          <p:nvPr/>
        </p:nvCxnSpPr>
        <p:spPr bwMode="auto">
          <a:xfrm>
            <a:off x="7432675" y="1727200"/>
            <a:ext cx="254000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7" name="Oval 139">
            <a:extLst>
              <a:ext uri="{FF2B5EF4-FFF2-40B4-BE49-F238E27FC236}">
                <a16:creationId xmlns:a16="http://schemas.microsoft.com/office/drawing/2014/main" id="{85A80879-270E-4926-A332-CAF3E6A0A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cxnSp>
        <p:nvCxnSpPr>
          <p:cNvPr id="108" name="AutoShape 140">
            <a:extLst>
              <a:ext uri="{FF2B5EF4-FFF2-40B4-BE49-F238E27FC236}">
                <a16:creationId xmlns:a16="http://schemas.microsoft.com/office/drawing/2014/main" id="{9D4A6B2F-AA96-4747-96E5-047DE057F7F9}"/>
              </a:ext>
            </a:extLst>
          </p:cNvPr>
          <p:cNvCxnSpPr>
            <a:cxnSpLocks noChangeShapeType="1"/>
            <a:stCxn id="116" idx="3"/>
            <a:endCxn id="110" idx="7"/>
          </p:cNvCxnSpPr>
          <p:nvPr/>
        </p:nvCxnSpPr>
        <p:spPr bwMode="auto">
          <a:xfrm flipH="1">
            <a:off x="7904163" y="21351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9" name="Oval 141">
            <a:extLst>
              <a:ext uri="{FF2B5EF4-FFF2-40B4-BE49-F238E27FC236}">
                <a16:creationId xmlns:a16="http://schemas.microsoft.com/office/drawing/2014/main" id="{3E720C52-9706-456F-B242-95C5066563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867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10" name="Oval 142">
            <a:extLst>
              <a:ext uri="{FF2B5EF4-FFF2-40B4-BE49-F238E27FC236}">
                <a16:creationId xmlns:a16="http://schemas.microsoft.com/office/drawing/2014/main" id="{97561C29-1A1E-46B7-AAFC-FDD5631A8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22352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11" name="Oval 143">
            <a:extLst>
              <a:ext uri="{FF2B5EF4-FFF2-40B4-BE49-F238E27FC236}">
                <a16:creationId xmlns:a16="http://schemas.microsoft.com/office/drawing/2014/main" id="{66FC89B7-B519-469F-B22B-9C3323E8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6675" y="2679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12" name="AutoShape 144">
            <a:extLst>
              <a:ext uri="{FF2B5EF4-FFF2-40B4-BE49-F238E27FC236}">
                <a16:creationId xmlns:a16="http://schemas.microsoft.com/office/drawing/2014/main" id="{DA265227-3469-41EF-BB73-E1E10D78DC7A}"/>
              </a:ext>
            </a:extLst>
          </p:cNvPr>
          <p:cNvCxnSpPr>
            <a:cxnSpLocks noChangeShapeType="1"/>
            <a:stCxn id="107" idx="5"/>
            <a:endCxn id="111" idx="1"/>
          </p:cNvCxnSpPr>
          <p:nvPr/>
        </p:nvCxnSpPr>
        <p:spPr bwMode="auto">
          <a:xfrm>
            <a:off x="7396163" y="2452688"/>
            <a:ext cx="327025" cy="263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3" name="AutoShape 145">
            <a:extLst>
              <a:ext uri="{FF2B5EF4-FFF2-40B4-BE49-F238E27FC236}">
                <a16:creationId xmlns:a16="http://schemas.microsoft.com/office/drawing/2014/main" id="{2694112F-A630-4A6D-93A3-94E73CE1E017}"/>
              </a:ext>
            </a:extLst>
          </p:cNvPr>
          <p:cNvCxnSpPr>
            <a:cxnSpLocks noChangeShapeType="1"/>
            <a:stCxn id="111" idx="0"/>
            <a:endCxn id="110" idx="4"/>
          </p:cNvCxnSpPr>
          <p:nvPr/>
        </p:nvCxnSpPr>
        <p:spPr bwMode="auto">
          <a:xfrm flipV="1">
            <a:off x="7813675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4" name="AutoShape 146">
            <a:extLst>
              <a:ext uri="{FF2B5EF4-FFF2-40B4-BE49-F238E27FC236}">
                <a16:creationId xmlns:a16="http://schemas.microsoft.com/office/drawing/2014/main" id="{6D044322-9529-4938-BD0E-3D5275E8ABC1}"/>
              </a:ext>
            </a:extLst>
          </p:cNvPr>
          <p:cNvCxnSpPr>
            <a:cxnSpLocks noChangeShapeType="1"/>
            <a:stCxn id="109" idx="0"/>
            <a:endCxn id="107" idx="4"/>
          </p:cNvCxnSpPr>
          <p:nvPr/>
        </p:nvCxnSpPr>
        <p:spPr bwMode="auto">
          <a:xfrm flipV="1">
            <a:off x="7305675" y="2489200"/>
            <a:ext cx="0" cy="1905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5" name="AutoShape 147">
            <a:extLst>
              <a:ext uri="{FF2B5EF4-FFF2-40B4-BE49-F238E27FC236}">
                <a16:creationId xmlns:a16="http://schemas.microsoft.com/office/drawing/2014/main" id="{1DE63D20-A5C4-4A28-B32B-87776192ECAE}"/>
              </a:ext>
            </a:extLst>
          </p:cNvPr>
          <p:cNvCxnSpPr>
            <a:cxnSpLocks noChangeShapeType="1"/>
            <a:stCxn id="109" idx="7"/>
            <a:endCxn id="110" idx="3"/>
          </p:cNvCxnSpPr>
          <p:nvPr/>
        </p:nvCxnSpPr>
        <p:spPr bwMode="auto">
          <a:xfrm flipV="1">
            <a:off x="7396163" y="2452688"/>
            <a:ext cx="327025" cy="263525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6" name="Oval 148">
            <a:extLst>
              <a:ext uri="{FF2B5EF4-FFF2-40B4-BE49-F238E27FC236}">
                <a16:creationId xmlns:a16="http://schemas.microsoft.com/office/drawing/2014/main" id="{5D103D01-1E6E-40FF-91E1-68265FF26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4175" y="19177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cxnSp>
        <p:nvCxnSpPr>
          <p:cNvPr id="117" name="AutoShape 149">
            <a:extLst>
              <a:ext uri="{FF2B5EF4-FFF2-40B4-BE49-F238E27FC236}">
                <a16:creationId xmlns:a16="http://schemas.microsoft.com/office/drawing/2014/main" id="{C7103276-494E-40FF-BC03-C01987259A2D}"/>
              </a:ext>
            </a:extLst>
          </p:cNvPr>
          <p:cNvCxnSpPr>
            <a:cxnSpLocks noChangeShapeType="1"/>
            <a:stCxn id="105" idx="5"/>
            <a:endCxn id="116" idx="1"/>
          </p:cNvCxnSpPr>
          <p:nvPr/>
        </p:nvCxnSpPr>
        <p:spPr bwMode="auto">
          <a:xfrm>
            <a:off x="7904163" y="1817688"/>
            <a:ext cx="136525" cy="136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8" name="Oval 150">
            <a:extLst>
              <a:ext uri="{FF2B5EF4-FFF2-40B4-BE49-F238E27FC236}">
                <a16:creationId xmlns:a16="http://schemas.microsoft.com/office/drawing/2014/main" id="{BA77B747-3051-4251-90C3-E5E4BAF8B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18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19" name="Oval 151">
            <a:extLst>
              <a:ext uri="{FF2B5EF4-FFF2-40B4-BE49-F238E27FC236}">
                <a16:creationId xmlns:a16="http://schemas.microsoft.com/office/drawing/2014/main" id="{C95FE2EA-0DC1-4C60-B981-5C0C4E80C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9850" y="3098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cxnSp>
        <p:nvCxnSpPr>
          <p:cNvPr id="120" name="AutoShape 152">
            <a:extLst>
              <a:ext uri="{FF2B5EF4-FFF2-40B4-BE49-F238E27FC236}">
                <a16:creationId xmlns:a16="http://schemas.microsoft.com/office/drawing/2014/main" id="{AD5ED3FA-DC6C-420D-BBBA-014C02A47AC3}"/>
              </a:ext>
            </a:extLst>
          </p:cNvPr>
          <p:cNvCxnSpPr>
            <a:cxnSpLocks noChangeShapeType="1"/>
            <a:stCxn id="119" idx="0"/>
            <a:endCxn id="111" idx="4"/>
          </p:cNvCxnSpPr>
          <p:nvPr/>
        </p:nvCxnSpPr>
        <p:spPr bwMode="auto">
          <a:xfrm flipH="1" flipV="1">
            <a:off x="7813675" y="2933700"/>
            <a:ext cx="317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1" name="AutoShape 153">
            <a:extLst>
              <a:ext uri="{FF2B5EF4-FFF2-40B4-BE49-F238E27FC236}">
                <a16:creationId xmlns:a16="http://schemas.microsoft.com/office/drawing/2014/main" id="{43FBAE1C-C061-48BF-8222-EDCBFB2621C4}"/>
              </a:ext>
            </a:extLst>
          </p:cNvPr>
          <p:cNvCxnSpPr>
            <a:cxnSpLocks noChangeShapeType="1"/>
            <a:stCxn id="118" idx="0"/>
            <a:endCxn id="109" idx="4"/>
          </p:cNvCxnSpPr>
          <p:nvPr/>
        </p:nvCxnSpPr>
        <p:spPr bwMode="auto">
          <a:xfrm flipH="1" flipV="1">
            <a:off x="7305675" y="2933700"/>
            <a:ext cx="3175" cy="1651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" name="AutoShape 154">
            <a:extLst>
              <a:ext uri="{FF2B5EF4-FFF2-40B4-BE49-F238E27FC236}">
                <a16:creationId xmlns:a16="http://schemas.microsoft.com/office/drawing/2014/main" id="{776C5598-FEBF-4B41-AEF7-5D801404C219}"/>
              </a:ext>
            </a:extLst>
          </p:cNvPr>
          <p:cNvCxnSpPr>
            <a:cxnSpLocks noChangeShapeType="1"/>
            <a:stCxn id="118" idx="6"/>
            <a:endCxn id="119" idx="2"/>
          </p:cNvCxnSpPr>
          <p:nvPr/>
        </p:nvCxnSpPr>
        <p:spPr bwMode="auto">
          <a:xfrm>
            <a:off x="7435850" y="3225800"/>
            <a:ext cx="254000" cy="0"/>
          </a:xfrm>
          <a:prstGeom prst="straightConnector1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3" name="Oval 155">
            <a:extLst>
              <a:ext uri="{FF2B5EF4-FFF2-40B4-BE49-F238E27FC236}">
                <a16:creationId xmlns:a16="http://schemas.microsoft.com/office/drawing/2014/main" id="{01CB2A02-115F-4AFE-B4B4-596277283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06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24" name="Oval 156">
            <a:extLst>
              <a:ext uri="{FF2B5EF4-FFF2-40B4-BE49-F238E27FC236}">
                <a16:creationId xmlns:a16="http://schemas.microsoft.com/office/drawing/2014/main" id="{8B16E30F-A847-4C8F-A02E-42D008814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92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25" name="AutoShape 157">
            <a:extLst>
              <a:ext uri="{FF2B5EF4-FFF2-40B4-BE49-F238E27FC236}">
                <a16:creationId xmlns:a16="http://schemas.microsoft.com/office/drawing/2014/main" id="{12536852-B2B2-4F09-99F9-68BB5F57828F}"/>
              </a:ext>
            </a:extLst>
          </p:cNvPr>
          <p:cNvCxnSpPr>
            <a:cxnSpLocks noChangeShapeType="1"/>
            <a:stCxn id="123" idx="6"/>
            <a:endCxn id="124" idx="2"/>
          </p:cNvCxnSpPr>
          <p:nvPr/>
        </p:nvCxnSpPr>
        <p:spPr bwMode="auto">
          <a:xfrm>
            <a:off x="65166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6" name="Oval 158">
            <a:extLst>
              <a:ext uri="{FF2B5EF4-FFF2-40B4-BE49-F238E27FC236}">
                <a16:creationId xmlns:a16="http://schemas.microsoft.com/office/drawing/2014/main" id="{A14087A2-9D7B-499D-9185-09C74F197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2700" y="511333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27" name="Oval 159">
            <a:extLst>
              <a:ext uri="{FF2B5EF4-FFF2-40B4-BE49-F238E27FC236}">
                <a16:creationId xmlns:a16="http://schemas.microsoft.com/office/drawing/2014/main" id="{1026EF28-78C4-4A5A-8C1B-D422B1E290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71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28" name="Oval 160">
            <a:extLst>
              <a:ext uri="{FF2B5EF4-FFF2-40B4-BE49-F238E27FC236}">
                <a16:creationId xmlns:a16="http://schemas.microsoft.com/office/drawing/2014/main" id="{497CDE5A-86D5-4514-BCD8-5B561823D1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278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29" name="AutoShape 161">
            <a:extLst>
              <a:ext uri="{FF2B5EF4-FFF2-40B4-BE49-F238E27FC236}">
                <a16:creationId xmlns:a16="http://schemas.microsoft.com/office/drawing/2014/main" id="{61DC9984-5100-4733-9DFA-B505262E6EA3}"/>
              </a:ext>
            </a:extLst>
          </p:cNvPr>
          <p:cNvCxnSpPr>
            <a:cxnSpLocks noChangeShapeType="1"/>
            <a:stCxn id="124" idx="6"/>
            <a:endCxn id="128" idx="2"/>
          </p:cNvCxnSpPr>
          <p:nvPr/>
        </p:nvCxnSpPr>
        <p:spPr bwMode="auto">
          <a:xfrm>
            <a:off x="67452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0" name="Oval 162">
            <a:extLst>
              <a:ext uri="{FF2B5EF4-FFF2-40B4-BE49-F238E27FC236}">
                <a16:creationId xmlns:a16="http://schemas.microsoft.com/office/drawing/2014/main" id="{C6228341-329A-4FF4-922E-6137D738D0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31" name="Oval 163">
            <a:extLst>
              <a:ext uri="{FF2B5EF4-FFF2-40B4-BE49-F238E27FC236}">
                <a16:creationId xmlns:a16="http://schemas.microsoft.com/office/drawing/2014/main" id="{EEDC7BB7-9C79-426A-8431-1B3EC04B3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564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2" name="AutoShape 164">
            <a:extLst>
              <a:ext uri="{FF2B5EF4-FFF2-40B4-BE49-F238E27FC236}">
                <a16:creationId xmlns:a16="http://schemas.microsoft.com/office/drawing/2014/main" id="{C8A041C8-E885-4772-B594-7C07B07E0137}"/>
              </a:ext>
            </a:extLst>
          </p:cNvPr>
          <p:cNvCxnSpPr>
            <a:cxnSpLocks noChangeShapeType="1"/>
            <a:stCxn id="128" idx="6"/>
            <a:endCxn id="131" idx="2"/>
          </p:cNvCxnSpPr>
          <p:nvPr/>
        </p:nvCxnSpPr>
        <p:spPr bwMode="auto">
          <a:xfrm>
            <a:off x="69738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3" name="Oval 165">
            <a:extLst>
              <a:ext uri="{FF2B5EF4-FFF2-40B4-BE49-F238E27FC236}">
                <a16:creationId xmlns:a16="http://schemas.microsoft.com/office/drawing/2014/main" id="{A44A0D56-3C8F-4ED6-83F8-C4B4B9D3F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643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34" name="Oval 166">
            <a:extLst>
              <a:ext uri="{FF2B5EF4-FFF2-40B4-BE49-F238E27FC236}">
                <a16:creationId xmlns:a16="http://schemas.microsoft.com/office/drawing/2014/main" id="{757B1A8F-9670-4652-9706-261E03ECA6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50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5" name="AutoShape 167">
            <a:extLst>
              <a:ext uri="{FF2B5EF4-FFF2-40B4-BE49-F238E27FC236}">
                <a16:creationId xmlns:a16="http://schemas.microsoft.com/office/drawing/2014/main" id="{A71039BF-73C8-493F-839B-751A2DEF3959}"/>
              </a:ext>
            </a:extLst>
          </p:cNvPr>
          <p:cNvCxnSpPr>
            <a:cxnSpLocks noChangeShapeType="1"/>
            <a:stCxn id="131" idx="6"/>
            <a:endCxn id="134" idx="2"/>
          </p:cNvCxnSpPr>
          <p:nvPr/>
        </p:nvCxnSpPr>
        <p:spPr bwMode="auto">
          <a:xfrm>
            <a:off x="72024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6" name="Oval 168">
            <a:extLst>
              <a:ext uri="{FF2B5EF4-FFF2-40B4-BE49-F238E27FC236}">
                <a16:creationId xmlns:a16="http://schemas.microsoft.com/office/drawing/2014/main" id="{AB936FFA-F7B4-44A2-A9E0-E28545693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37" name="Oval 169">
            <a:extLst>
              <a:ext uri="{FF2B5EF4-FFF2-40B4-BE49-F238E27FC236}">
                <a16:creationId xmlns:a16="http://schemas.microsoft.com/office/drawing/2014/main" id="{356284C0-B20A-463A-9721-837A27A11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36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38" name="AutoShape 170">
            <a:extLst>
              <a:ext uri="{FF2B5EF4-FFF2-40B4-BE49-F238E27FC236}">
                <a16:creationId xmlns:a16="http://schemas.microsoft.com/office/drawing/2014/main" id="{7207B320-51A4-49BA-8FEE-807FE3872BBA}"/>
              </a:ext>
            </a:extLst>
          </p:cNvPr>
          <p:cNvCxnSpPr>
            <a:cxnSpLocks noChangeShapeType="1"/>
            <a:stCxn id="134" idx="6"/>
            <a:endCxn id="137" idx="2"/>
          </p:cNvCxnSpPr>
          <p:nvPr/>
        </p:nvCxnSpPr>
        <p:spPr bwMode="auto">
          <a:xfrm>
            <a:off x="74310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9" name="Oval 171">
            <a:extLst>
              <a:ext uri="{FF2B5EF4-FFF2-40B4-BE49-F238E27FC236}">
                <a16:creationId xmlns:a16="http://schemas.microsoft.com/office/drawing/2014/main" id="{F730D1D3-AF66-4A97-8B8C-DCF0CC16B0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5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40" name="Oval 172">
            <a:extLst>
              <a:ext uri="{FF2B5EF4-FFF2-40B4-BE49-F238E27FC236}">
                <a16:creationId xmlns:a16="http://schemas.microsoft.com/office/drawing/2014/main" id="{CD534601-C3C7-4D77-BD17-F7D0D4DC3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22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1" name="AutoShape 173">
            <a:extLst>
              <a:ext uri="{FF2B5EF4-FFF2-40B4-BE49-F238E27FC236}">
                <a16:creationId xmlns:a16="http://schemas.microsoft.com/office/drawing/2014/main" id="{DF76308C-40C4-41E6-B2FA-F8F8B5F256F5}"/>
              </a:ext>
            </a:extLst>
          </p:cNvPr>
          <p:cNvCxnSpPr>
            <a:cxnSpLocks noChangeShapeType="1"/>
            <a:stCxn id="137" idx="6"/>
            <a:endCxn id="140" idx="2"/>
          </p:cNvCxnSpPr>
          <p:nvPr/>
        </p:nvCxnSpPr>
        <p:spPr bwMode="auto">
          <a:xfrm>
            <a:off x="76596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2" name="Oval 174">
            <a:extLst>
              <a:ext uri="{FF2B5EF4-FFF2-40B4-BE49-F238E27FC236}">
                <a16:creationId xmlns:a16="http://schemas.microsoft.com/office/drawing/2014/main" id="{2A009A78-962A-4535-9C90-B5E7771054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01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143" name="Oval 175">
            <a:extLst>
              <a:ext uri="{FF2B5EF4-FFF2-40B4-BE49-F238E27FC236}">
                <a16:creationId xmlns:a16="http://schemas.microsoft.com/office/drawing/2014/main" id="{26D0EAE4-8164-4195-B743-801814ECD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08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4" name="AutoShape 176">
            <a:extLst>
              <a:ext uri="{FF2B5EF4-FFF2-40B4-BE49-F238E27FC236}">
                <a16:creationId xmlns:a16="http://schemas.microsoft.com/office/drawing/2014/main" id="{D8611B4E-AE4F-4287-B727-2A974A13C628}"/>
              </a:ext>
            </a:extLst>
          </p:cNvPr>
          <p:cNvCxnSpPr>
            <a:cxnSpLocks noChangeShapeType="1"/>
            <a:stCxn id="140" idx="6"/>
            <a:endCxn id="143" idx="2"/>
          </p:cNvCxnSpPr>
          <p:nvPr/>
        </p:nvCxnSpPr>
        <p:spPr bwMode="auto">
          <a:xfrm>
            <a:off x="78882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5" name="Oval 177">
            <a:extLst>
              <a:ext uri="{FF2B5EF4-FFF2-40B4-BE49-F238E27FC236}">
                <a16:creationId xmlns:a16="http://schemas.microsoft.com/office/drawing/2014/main" id="{4E938170-31FB-4AD2-AC20-27BF94E1FD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87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C</a:t>
            </a:r>
          </a:p>
        </p:txBody>
      </p:sp>
      <p:sp>
        <p:nvSpPr>
          <p:cNvPr id="146" name="Oval 178">
            <a:extLst>
              <a:ext uri="{FF2B5EF4-FFF2-40B4-BE49-F238E27FC236}">
                <a16:creationId xmlns:a16="http://schemas.microsoft.com/office/drawing/2014/main" id="{CA1824ED-2EE8-44CC-A53E-DF63A6AA01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94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47" name="AutoShape 179">
            <a:extLst>
              <a:ext uri="{FF2B5EF4-FFF2-40B4-BE49-F238E27FC236}">
                <a16:creationId xmlns:a16="http://schemas.microsoft.com/office/drawing/2014/main" id="{2C2A6781-27A1-4E6E-984A-72D2C8590276}"/>
              </a:ext>
            </a:extLst>
          </p:cNvPr>
          <p:cNvCxnSpPr>
            <a:cxnSpLocks noChangeShapeType="1"/>
            <a:stCxn id="143" idx="6"/>
            <a:endCxn id="146" idx="2"/>
          </p:cNvCxnSpPr>
          <p:nvPr/>
        </p:nvCxnSpPr>
        <p:spPr bwMode="auto">
          <a:xfrm>
            <a:off x="81168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8" name="Oval 180">
            <a:extLst>
              <a:ext uri="{FF2B5EF4-FFF2-40B4-BE49-F238E27FC236}">
                <a16:creationId xmlns:a16="http://schemas.microsoft.com/office/drawing/2014/main" id="{C23BD15F-E32D-4EFC-AC9E-E795D1672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3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A</a:t>
            </a:r>
          </a:p>
        </p:txBody>
      </p:sp>
      <p:sp>
        <p:nvSpPr>
          <p:cNvPr id="149" name="Oval 181">
            <a:extLst>
              <a:ext uri="{FF2B5EF4-FFF2-40B4-BE49-F238E27FC236}">
                <a16:creationId xmlns:a16="http://schemas.microsoft.com/office/drawing/2014/main" id="{4B8ABCE2-69F5-4E9E-A469-E40722F15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8050" y="5029200"/>
            <a:ext cx="46038" cy="46038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50" name="AutoShape 182">
            <a:extLst>
              <a:ext uri="{FF2B5EF4-FFF2-40B4-BE49-F238E27FC236}">
                <a16:creationId xmlns:a16="http://schemas.microsoft.com/office/drawing/2014/main" id="{908FF400-9CE0-40F4-9E14-AC0DF2C8D1E8}"/>
              </a:ext>
            </a:extLst>
          </p:cNvPr>
          <p:cNvCxnSpPr>
            <a:cxnSpLocks noChangeShapeType="1"/>
            <a:stCxn id="146" idx="6"/>
            <a:endCxn id="149" idx="2"/>
          </p:cNvCxnSpPr>
          <p:nvPr/>
        </p:nvCxnSpPr>
        <p:spPr bwMode="auto">
          <a:xfrm>
            <a:off x="8345488" y="5053013"/>
            <a:ext cx="1825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1" name="Oval 183">
            <a:extLst>
              <a:ext uri="{FF2B5EF4-FFF2-40B4-BE49-F238E27FC236}">
                <a16:creationId xmlns:a16="http://schemas.microsoft.com/office/drawing/2014/main" id="{A0D9356F-D3E7-4414-8BF7-8A1CD7E51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35975" y="51054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U</a:t>
            </a:r>
          </a:p>
        </p:txBody>
      </p:sp>
      <p:sp>
        <p:nvSpPr>
          <p:cNvPr id="152" name="Rectangle 190">
            <a:extLst>
              <a:ext uri="{FF2B5EF4-FFF2-40B4-BE49-F238E27FC236}">
                <a16:creationId xmlns:a16="http://schemas.microsoft.com/office/drawing/2014/main" id="{0DAC4C20-2820-481E-B1CB-08D4E13A9B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1260" y="5789613"/>
            <a:ext cx="1064394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B050"/>
                </a:solidFill>
              </a:rPr>
              <a:t>sharp turn</a:t>
            </a:r>
          </a:p>
        </p:txBody>
      </p:sp>
      <p:sp>
        <p:nvSpPr>
          <p:cNvPr id="153" name="Rectangle 191">
            <a:extLst>
              <a:ext uri="{FF2B5EF4-FFF2-40B4-BE49-F238E27FC236}">
                <a16:creationId xmlns:a16="http://schemas.microsoft.com/office/drawing/2014/main" id="{8E448997-C086-4AF5-9E77-20395911C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061" y="5789613"/>
            <a:ext cx="875241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B050"/>
                </a:solidFill>
              </a:rPr>
              <a:t>crossing</a:t>
            </a:r>
          </a:p>
        </p:txBody>
      </p:sp>
      <p:sp>
        <p:nvSpPr>
          <p:cNvPr id="154" name="Rectangle 192">
            <a:extLst>
              <a:ext uri="{FF2B5EF4-FFF2-40B4-BE49-F238E27FC236}">
                <a16:creationId xmlns:a16="http://schemas.microsoft.com/office/drawing/2014/main" id="{0B6CB191-79A8-4F70-8D06-37DA8B7F89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38" y="5789613"/>
            <a:ext cx="3730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6600"/>
                </a:solidFill>
              </a:rPr>
              <a:t>ok</a:t>
            </a:r>
          </a:p>
        </p:txBody>
      </p:sp>
      <p:sp>
        <p:nvSpPr>
          <p:cNvPr id="155" name="Line 193">
            <a:extLst>
              <a:ext uri="{FF2B5EF4-FFF2-40B4-BE49-F238E27FC236}">
                <a16:creationId xmlns:a16="http://schemas.microsoft.com/office/drawing/2014/main" id="{CBDC238C-E9D1-4EC9-8849-CA39A18584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7850" y="5491163"/>
            <a:ext cx="1022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156" name="Oval 194">
            <a:extLst>
              <a:ext uri="{FF2B5EF4-FFF2-40B4-BE49-F238E27FC236}">
                <a16:creationId xmlns:a16="http://schemas.microsoft.com/office/drawing/2014/main" id="{370AC76D-AFDC-4B05-8107-4E924258AE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1447800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cxnSp>
        <p:nvCxnSpPr>
          <p:cNvPr id="157" name="AutoShape 195">
            <a:extLst>
              <a:ext uri="{FF2B5EF4-FFF2-40B4-BE49-F238E27FC236}">
                <a16:creationId xmlns:a16="http://schemas.microsoft.com/office/drawing/2014/main" id="{895D0A37-5372-42A1-9D9C-4DADBA6F1EF1}"/>
              </a:ext>
            </a:extLst>
          </p:cNvPr>
          <p:cNvCxnSpPr>
            <a:cxnSpLocks noChangeShapeType="1"/>
            <a:stCxn id="156" idx="3"/>
            <a:endCxn id="59" idx="7"/>
          </p:cNvCxnSpPr>
          <p:nvPr/>
        </p:nvCxnSpPr>
        <p:spPr bwMode="auto">
          <a:xfrm flipH="1">
            <a:off x="4611688" y="1665288"/>
            <a:ext cx="174625" cy="1746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8" name="Oval 196">
            <a:extLst>
              <a:ext uri="{FF2B5EF4-FFF2-40B4-BE49-F238E27FC236}">
                <a16:creationId xmlns:a16="http://schemas.microsoft.com/office/drawing/2014/main" id="{56BD13AC-E674-4BBB-B433-EC2DE5ED3D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5030788"/>
            <a:ext cx="46038" cy="46037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 type="none" w="sm" len="sm"/>
          </a:ln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cxnSp>
        <p:nvCxnSpPr>
          <p:cNvPr id="159" name="AutoShape 197">
            <a:extLst>
              <a:ext uri="{FF2B5EF4-FFF2-40B4-BE49-F238E27FC236}">
                <a16:creationId xmlns:a16="http://schemas.microsoft.com/office/drawing/2014/main" id="{29A284D1-55E6-46B8-9E34-BAD24B6B2EEE}"/>
              </a:ext>
            </a:extLst>
          </p:cNvPr>
          <p:cNvCxnSpPr>
            <a:cxnSpLocks noChangeShapeType="1"/>
            <a:stCxn id="84" idx="6"/>
            <a:endCxn id="158" idx="2"/>
          </p:cNvCxnSpPr>
          <p:nvPr/>
        </p:nvCxnSpPr>
        <p:spPr bwMode="auto">
          <a:xfrm>
            <a:off x="4684713" y="5053013"/>
            <a:ext cx="192087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0" name="Oval 198">
            <a:extLst>
              <a:ext uri="{FF2B5EF4-FFF2-40B4-BE49-F238E27FC236}">
                <a16:creationId xmlns:a16="http://schemas.microsoft.com/office/drawing/2014/main" id="{449B54A3-CE5C-439E-BDC1-297B6A3A9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9038" y="5106988"/>
            <a:ext cx="254000" cy="25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 anchor="ctr"/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/>
              <a:t>G</a:t>
            </a:r>
          </a:p>
        </p:txBody>
      </p:sp>
      <p:sp>
        <p:nvSpPr>
          <p:cNvPr id="161" name="Rectangle 199">
            <a:extLst>
              <a:ext uri="{FF2B5EF4-FFF2-40B4-BE49-F238E27FC236}">
                <a16:creationId xmlns:a16="http://schemas.microsoft.com/office/drawing/2014/main" id="{51DAA944-F918-4C43-8813-0F9402492D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5322888"/>
            <a:ext cx="295275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45720" tIns="46038" rIns="73152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>
                <a:sym typeface="Symbol" panose="05050102010706020507" pitchFamily="18" charset="2"/>
              </a:rPr>
              <a:t>4</a:t>
            </a:r>
            <a:endParaRPr lang="en-US" altLang="en-US" sz="1200"/>
          </a:p>
        </p:txBody>
      </p:sp>
      <p:cxnSp>
        <p:nvCxnSpPr>
          <p:cNvPr id="162" name="AutoShape 200">
            <a:extLst>
              <a:ext uri="{FF2B5EF4-FFF2-40B4-BE49-F238E27FC236}">
                <a16:creationId xmlns:a16="http://schemas.microsoft.com/office/drawing/2014/main" id="{E4DACB5E-DB27-48C1-BCAE-A305CA510C86}"/>
              </a:ext>
            </a:extLst>
          </p:cNvPr>
          <p:cNvCxnSpPr>
            <a:cxnSpLocks noChangeShapeType="1"/>
            <a:stCxn id="29" idx="0"/>
            <a:endCxn id="55" idx="0"/>
          </p:cNvCxnSpPr>
          <p:nvPr/>
        </p:nvCxnSpPr>
        <p:spPr bwMode="auto">
          <a:xfrm rot="5400000" flipV="1">
            <a:off x="2302669" y="4001294"/>
            <a:ext cx="1588" cy="2057400"/>
          </a:xfrm>
          <a:prstGeom prst="bentConnector3">
            <a:avLst>
              <a:gd name="adj1" fmla="val -309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" name="AutoShape 201">
            <a:extLst>
              <a:ext uri="{FF2B5EF4-FFF2-40B4-BE49-F238E27FC236}">
                <a16:creationId xmlns:a16="http://schemas.microsoft.com/office/drawing/2014/main" id="{C77BAE24-1ADC-4C88-8A38-6C5DEE1C2FAF}"/>
              </a:ext>
            </a:extLst>
          </p:cNvPr>
          <p:cNvCxnSpPr>
            <a:cxnSpLocks noChangeShapeType="1"/>
            <a:stCxn id="30" idx="0"/>
            <a:endCxn id="52" idx="0"/>
          </p:cNvCxnSpPr>
          <p:nvPr/>
        </p:nvCxnSpPr>
        <p:spPr bwMode="auto">
          <a:xfrm rot="5400000" flipV="1">
            <a:off x="2302669" y="4229894"/>
            <a:ext cx="1588" cy="1600200"/>
          </a:xfrm>
          <a:prstGeom prst="bentConnector3">
            <a:avLst>
              <a:gd name="adj1" fmla="val -22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4" name="AutoShape 202">
            <a:extLst>
              <a:ext uri="{FF2B5EF4-FFF2-40B4-BE49-F238E27FC236}">
                <a16:creationId xmlns:a16="http://schemas.microsoft.com/office/drawing/2014/main" id="{697CC867-203F-4967-B193-C968553C93EB}"/>
              </a:ext>
            </a:extLst>
          </p:cNvPr>
          <p:cNvCxnSpPr>
            <a:cxnSpLocks noChangeShapeType="1"/>
            <a:stCxn id="34" idx="0"/>
            <a:endCxn id="49" idx="0"/>
          </p:cNvCxnSpPr>
          <p:nvPr/>
        </p:nvCxnSpPr>
        <p:spPr bwMode="auto">
          <a:xfrm rot="5400000" flipV="1">
            <a:off x="2302669" y="4458494"/>
            <a:ext cx="1588" cy="1143000"/>
          </a:xfrm>
          <a:prstGeom prst="bentConnector3">
            <a:avLst>
              <a:gd name="adj1" fmla="val -12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5" name="AutoShape 203">
            <a:extLst>
              <a:ext uri="{FF2B5EF4-FFF2-40B4-BE49-F238E27FC236}">
                <a16:creationId xmlns:a16="http://schemas.microsoft.com/office/drawing/2014/main" id="{285BD127-D875-48D1-8719-3D21BB73732B}"/>
              </a:ext>
            </a:extLst>
          </p:cNvPr>
          <p:cNvCxnSpPr>
            <a:cxnSpLocks noChangeShapeType="1"/>
            <a:stCxn id="76" idx="0"/>
            <a:endCxn id="98" idx="0"/>
          </p:cNvCxnSpPr>
          <p:nvPr/>
        </p:nvCxnSpPr>
        <p:spPr bwMode="auto">
          <a:xfrm rot="5400000" flipV="1">
            <a:off x="4902994" y="4102894"/>
            <a:ext cx="1588" cy="1854200"/>
          </a:xfrm>
          <a:prstGeom prst="bentConnector3">
            <a:avLst>
              <a:gd name="adj1" fmla="val -300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6" name="AutoShape 204">
            <a:extLst>
              <a:ext uri="{FF2B5EF4-FFF2-40B4-BE49-F238E27FC236}">
                <a16:creationId xmlns:a16="http://schemas.microsoft.com/office/drawing/2014/main" id="{CAA50196-A543-4A66-85A6-0692468DE5B1}"/>
              </a:ext>
            </a:extLst>
          </p:cNvPr>
          <p:cNvCxnSpPr>
            <a:cxnSpLocks noChangeShapeType="1"/>
            <a:stCxn id="77" idx="0"/>
            <a:endCxn id="95" idx="0"/>
          </p:cNvCxnSpPr>
          <p:nvPr/>
        </p:nvCxnSpPr>
        <p:spPr bwMode="auto">
          <a:xfrm rot="5400000" flipV="1">
            <a:off x="4902994" y="4331494"/>
            <a:ext cx="1588" cy="1397000"/>
          </a:xfrm>
          <a:prstGeom prst="bentConnector3">
            <a:avLst>
              <a:gd name="adj1" fmla="val -213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7" name="AutoShape 205">
            <a:extLst>
              <a:ext uri="{FF2B5EF4-FFF2-40B4-BE49-F238E27FC236}">
                <a16:creationId xmlns:a16="http://schemas.microsoft.com/office/drawing/2014/main" id="{7E876B16-12B0-41E6-86A9-8BC5ACEBEBAE}"/>
              </a:ext>
            </a:extLst>
          </p:cNvPr>
          <p:cNvCxnSpPr>
            <a:cxnSpLocks noChangeShapeType="1"/>
            <a:stCxn id="81" idx="0"/>
            <a:endCxn id="90" idx="0"/>
          </p:cNvCxnSpPr>
          <p:nvPr/>
        </p:nvCxnSpPr>
        <p:spPr bwMode="auto">
          <a:xfrm rot="5400000" flipV="1">
            <a:off x="4902994" y="4560094"/>
            <a:ext cx="1588" cy="939800"/>
          </a:xfrm>
          <a:prstGeom prst="bentConnector3">
            <a:avLst>
              <a:gd name="adj1" fmla="val -1210000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8" name="AutoShape 206">
            <a:extLst>
              <a:ext uri="{FF2B5EF4-FFF2-40B4-BE49-F238E27FC236}">
                <a16:creationId xmlns:a16="http://schemas.microsoft.com/office/drawing/2014/main" id="{7FBAEE64-A71F-410B-AE82-792619133FC1}"/>
              </a:ext>
            </a:extLst>
          </p:cNvPr>
          <p:cNvCxnSpPr>
            <a:cxnSpLocks noChangeShapeType="1"/>
            <a:stCxn id="123" idx="0"/>
            <a:endCxn id="149" idx="0"/>
          </p:cNvCxnSpPr>
          <p:nvPr/>
        </p:nvCxnSpPr>
        <p:spPr bwMode="auto">
          <a:xfrm rot="5400000" flipV="1">
            <a:off x="7522369" y="4001294"/>
            <a:ext cx="1588" cy="2057400"/>
          </a:xfrm>
          <a:prstGeom prst="bentConnector3">
            <a:avLst>
              <a:gd name="adj1" fmla="val -29400005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9" name="AutoShape 207">
            <a:extLst>
              <a:ext uri="{FF2B5EF4-FFF2-40B4-BE49-F238E27FC236}">
                <a16:creationId xmlns:a16="http://schemas.microsoft.com/office/drawing/2014/main" id="{D624B247-DE82-476E-B391-D0B67B0A0A16}"/>
              </a:ext>
            </a:extLst>
          </p:cNvPr>
          <p:cNvCxnSpPr>
            <a:cxnSpLocks noChangeShapeType="1"/>
            <a:stCxn id="124" idx="0"/>
            <a:endCxn id="143" idx="0"/>
          </p:cNvCxnSpPr>
          <p:nvPr/>
        </p:nvCxnSpPr>
        <p:spPr bwMode="auto">
          <a:xfrm rot="5400000" flipV="1">
            <a:off x="7408069" y="4344194"/>
            <a:ext cx="1588" cy="1371600"/>
          </a:xfrm>
          <a:prstGeom prst="bentConnector3">
            <a:avLst>
              <a:gd name="adj1" fmla="val -1950000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0" name="AutoShape 208">
            <a:extLst>
              <a:ext uri="{FF2B5EF4-FFF2-40B4-BE49-F238E27FC236}">
                <a16:creationId xmlns:a16="http://schemas.microsoft.com/office/drawing/2014/main" id="{4064CFB5-B57A-44C8-96C6-863AB588106B}"/>
              </a:ext>
            </a:extLst>
          </p:cNvPr>
          <p:cNvCxnSpPr>
            <a:cxnSpLocks noChangeShapeType="1"/>
            <a:stCxn id="128" idx="1"/>
            <a:endCxn id="146" idx="0"/>
          </p:cNvCxnSpPr>
          <p:nvPr/>
        </p:nvCxnSpPr>
        <p:spPr bwMode="auto">
          <a:xfrm rot="16200000">
            <a:off x="7625557" y="4337843"/>
            <a:ext cx="6350" cy="1389063"/>
          </a:xfrm>
          <a:prstGeom prst="bentConnector3">
            <a:avLst>
              <a:gd name="adj1" fmla="val 2849995"/>
            </a:avLst>
          </a:prstGeom>
          <a:noFill/>
          <a:ln w="25400">
            <a:solidFill>
              <a:srgbClr val="00B050"/>
            </a:solidFill>
            <a:miter lim="800000"/>
            <a:headEnd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1" name="Rectangle 209">
            <a:extLst>
              <a:ext uri="{FF2B5EF4-FFF2-40B4-BE49-F238E27FC236}">
                <a16:creationId xmlns:a16="http://schemas.microsoft.com/office/drawing/2014/main" id="{EBE4B9AA-C7A7-4A72-8936-4802D06BA6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3521075"/>
            <a:ext cx="8318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1pPr>
            <a:lvl2pPr marL="742950" indent="-28575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2pPr>
            <a:lvl3pPr marL="11430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3pPr>
            <a:lvl4pPr marL="16002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4pPr>
            <a:lvl5pPr marL="2057400" indent="-228600"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600">
                <a:solidFill>
                  <a:schemeClr val="tx1"/>
                </a:solidFill>
                <a:latin typeface="Comic Sans MS" panose="030F0702030302020204" pitchFamily="66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200"/>
              <a:t>base pair</a:t>
            </a:r>
          </a:p>
        </p:txBody>
      </p:sp>
      <p:sp>
        <p:nvSpPr>
          <p:cNvPr id="172" name="Line 210">
            <a:extLst>
              <a:ext uri="{FF2B5EF4-FFF2-40B4-BE49-F238E27FC236}">
                <a16:creationId xmlns:a16="http://schemas.microsoft.com/office/drawing/2014/main" id="{D1427925-D24C-4BB8-A178-3D057F93C83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59025" y="3368675"/>
            <a:ext cx="13335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C1A7F18-84B6-4647-BB46-899E33213264}"/>
              </a:ext>
            </a:extLst>
          </p:cNvPr>
          <p:cNvGrpSpPr/>
          <p:nvPr/>
        </p:nvGrpSpPr>
        <p:grpSpPr>
          <a:xfrm>
            <a:off x="4451350" y="5685503"/>
            <a:ext cx="700088" cy="559722"/>
            <a:chOff x="4451350" y="5685503"/>
            <a:chExt cx="700088" cy="559722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F6D422C-8B32-4BB8-ABAD-139BEDE19000}"/>
                </a:ext>
              </a:extLst>
            </p:cNvPr>
            <p:cNvCxnSpPr/>
            <p:nvPr/>
          </p:nvCxnSpPr>
          <p:spPr bwMode="auto">
            <a:xfrm>
              <a:off x="4451350" y="5685503"/>
              <a:ext cx="700088" cy="4940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8C6DD6D7-C367-46EC-8F9A-349E861F4393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51350" y="5685503"/>
              <a:ext cx="700088" cy="5597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5F1D5F44-D431-4D8F-806B-A2CEAE637296}"/>
              </a:ext>
            </a:extLst>
          </p:cNvPr>
          <p:cNvGrpSpPr/>
          <p:nvPr/>
        </p:nvGrpSpPr>
        <p:grpSpPr>
          <a:xfrm>
            <a:off x="7272337" y="5685503"/>
            <a:ext cx="700088" cy="559722"/>
            <a:chOff x="4451350" y="5685503"/>
            <a:chExt cx="700088" cy="559722"/>
          </a:xfrm>
        </p:grpSpPr>
        <p:cxnSp>
          <p:nvCxnSpPr>
            <p:cNvPr id="178" name="Straight Connector 177">
              <a:extLst>
                <a:ext uri="{FF2B5EF4-FFF2-40B4-BE49-F238E27FC236}">
                  <a16:creationId xmlns:a16="http://schemas.microsoft.com/office/drawing/2014/main" id="{BF3A0716-E487-465E-AB7F-F103D3E72FA0}"/>
                </a:ext>
              </a:extLst>
            </p:cNvPr>
            <p:cNvCxnSpPr/>
            <p:nvPr/>
          </p:nvCxnSpPr>
          <p:spPr bwMode="auto">
            <a:xfrm>
              <a:off x="4451350" y="5685503"/>
              <a:ext cx="700088" cy="49407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B77B1B4E-DC4C-4E0E-9EC2-8C1BC078A45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4451350" y="5685503"/>
              <a:ext cx="700088" cy="559722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40920" y="377280"/>
              <a:ext cx="7757640" cy="4804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25440" y="362880"/>
                <a:ext cx="7787520" cy="4834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2154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DP: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  <a:latin typeface="Arial (Body)"/>
                  </a:rPr>
                  <a:t>First attempt. </a:t>
                </a:r>
                <a:r>
                  <a:rPr lang="en-US" altLang="en-US" sz="2000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latin typeface="+mj-lt"/>
                  </a:rPr>
                  <a:t> = maximum number of base pairs in a secondary structure of the substring  b</a:t>
                </a:r>
                <a:r>
                  <a:rPr lang="en-US" altLang="en-US" sz="2000" baseline="-25000" dirty="0">
                    <a:latin typeface="+mj-lt"/>
                  </a:rPr>
                  <a:t>1</a:t>
                </a:r>
                <a:r>
                  <a:rPr lang="en-US" altLang="en-US" sz="2000" dirty="0">
                    <a:latin typeface="+mj-lt"/>
                  </a:rPr>
                  <a:t>b</a:t>
                </a:r>
                <a:r>
                  <a:rPr lang="en-US" altLang="en-US" sz="2000" baseline="-25000" dirty="0">
                    <a:latin typeface="+mj-lt"/>
                  </a:rPr>
                  <a:t>2</a:t>
                </a:r>
                <a:r>
                  <a:rPr lang="en-US" altLang="en-US" sz="2000" dirty="0">
                    <a:latin typeface="+mj-lt"/>
                    <a:sym typeface="Symbol" panose="05050102010706020507" pitchFamily="18" charset="2"/>
                  </a:rPr>
                  <a:t></a:t>
                </a:r>
                <a:r>
                  <a:rPr lang="en-US" altLang="en-US" sz="2000" dirty="0">
                    <a:latin typeface="+mj-lt"/>
                  </a:rPr>
                  <a:t>b</a:t>
                </a:r>
                <a:r>
                  <a:rPr lang="en-US" altLang="en-US" sz="2000" baseline="-25000" dirty="0">
                    <a:latin typeface="+mj-lt"/>
                  </a:rPr>
                  <a:t>n</a:t>
                </a:r>
                <a:r>
                  <a:rPr lang="en-US" altLang="en-US" sz="2000" dirty="0">
                    <a:latin typeface="+mj-lt"/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latin typeface="+mj-lt"/>
                  </a:rPr>
                  <a:t>Suppose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+mj-lt"/>
                  </a:rPr>
                  <a:t> is matched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+mj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altLang="en-US" sz="2000" dirty="0">
                  <a:latin typeface="+mj-lt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latin typeface="+mj-lt"/>
                  </a:rPr>
                  <a:t>What IH should we use?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  <a:latin typeface="Arial (Body)"/>
                  </a:rPr>
                  <a:t>Difficulty: This naturally reduces to two subproblems</a:t>
                </a:r>
              </a:p>
              <a:p>
                <a:r>
                  <a:rPr lang="en-US" altLang="en-US" sz="2000" dirty="0">
                    <a:latin typeface="Arial (Body)"/>
                  </a:rPr>
                  <a:t>Finding secondary structure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 (Body)"/>
                  </a:rPr>
                  <a:t>, i.e., OPT(t-1)</a:t>
                </a:r>
              </a:p>
              <a:p>
                <a:r>
                  <a:rPr lang="en-US" altLang="en-US" sz="2000" dirty="0">
                    <a:latin typeface="Arial (Body)"/>
                  </a:rPr>
                  <a:t>Finding secondary structure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altLang="en-US" sz="2000" dirty="0">
                    <a:latin typeface="Arial (Body)"/>
                  </a:rPr>
                  <a:t>,   ???</a:t>
                </a:r>
              </a:p>
              <a:p>
                <a:pPr marL="0" indent="0">
                  <a:buNone/>
                </a:pPr>
                <a:endParaRPr lang="en-US" altLang="en-US" sz="2000" dirty="0">
                  <a:solidFill>
                    <a:srgbClr val="0070C0"/>
                  </a:solidFill>
                  <a:latin typeface="Arial (Body)"/>
                </a:endParaRPr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6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4013EF-3573-4A82-967F-049D5E839393}"/>
              </a:ext>
            </a:extLst>
          </p:cNvPr>
          <p:cNvGrpSpPr/>
          <p:nvPr/>
        </p:nvGrpSpPr>
        <p:grpSpPr>
          <a:xfrm>
            <a:off x="1880727" y="2748935"/>
            <a:ext cx="5353050" cy="1905000"/>
            <a:chOff x="1880727" y="2748935"/>
            <a:chExt cx="5353050" cy="1905000"/>
          </a:xfrm>
        </p:grpSpPr>
        <p:sp>
          <p:nvSpPr>
            <p:cNvPr id="7" name="Oval 26">
              <a:extLst>
                <a:ext uri="{FF2B5EF4-FFF2-40B4-BE49-F238E27FC236}">
                  <a16:creationId xmlns:a16="http://schemas.microsoft.com/office/drawing/2014/main" id="{75942777-CF2E-4C5D-96C5-4E221F004C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8377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" name="Oval 27">
              <a:extLst>
                <a:ext uri="{FF2B5EF4-FFF2-40B4-BE49-F238E27FC236}">
                  <a16:creationId xmlns:a16="http://schemas.microsoft.com/office/drawing/2014/main" id="{0E452DB9-8953-45E2-A137-4448AE1B92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55427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9" name="AutoShape 28">
              <a:extLst>
                <a:ext uri="{FF2B5EF4-FFF2-40B4-BE49-F238E27FC236}">
                  <a16:creationId xmlns:a16="http://schemas.microsoft.com/office/drawing/2014/main" id="{C711D983-247A-432F-B36F-2426D14B4B78}"/>
                </a:ext>
              </a:extLst>
            </p:cNvPr>
            <p:cNvCxnSpPr>
              <a:cxnSpLocks noChangeShapeType="1"/>
              <a:stCxn id="7" idx="6"/>
              <a:endCxn id="8" idx="2"/>
            </p:cNvCxnSpPr>
            <p:nvPr/>
          </p:nvCxnSpPr>
          <p:spPr bwMode="auto">
            <a:xfrm>
              <a:off x="2234740" y="4031635"/>
              <a:ext cx="4206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Oval 29">
              <a:extLst>
                <a:ext uri="{FF2B5EF4-FFF2-40B4-BE49-F238E27FC236}">
                  <a16:creationId xmlns:a16="http://schemas.microsoft.com/office/drawing/2014/main" id="{AE42AAA3-1BB1-4665-8FBA-BF7B2CA0FB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0727" y="406973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1</a:t>
              </a:r>
            </a:p>
          </p:txBody>
        </p:sp>
        <p:sp>
          <p:nvSpPr>
            <p:cNvPr id="11" name="Oval 31">
              <a:extLst>
                <a:ext uri="{FF2B5EF4-FFF2-40B4-BE49-F238E27FC236}">
                  <a16:creationId xmlns:a16="http://schemas.microsoft.com/office/drawing/2014/main" id="{4E869E27-BFB0-4862-A0DE-B9B8A364DA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0890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2" name="AutoShape 32">
              <a:extLst>
                <a:ext uri="{FF2B5EF4-FFF2-40B4-BE49-F238E27FC236}">
                  <a16:creationId xmlns:a16="http://schemas.microsoft.com/office/drawing/2014/main" id="{933C8342-D2C0-48C3-ADA1-F98D340B40A9}"/>
                </a:ext>
              </a:extLst>
            </p:cNvPr>
            <p:cNvCxnSpPr>
              <a:cxnSpLocks noChangeShapeType="1"/>
              <a:stCxn id="8" idx="6"/>
              <a:endCxn id="11" idx="2"/>
            </p:cNvCxnSpPr>
            <p:nvPr/>
          </p:nvCxnSpPr>
          <p:spPr bwMode="auto">
            <a:xfrm>
              <a:off x="2760202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Oval 34">
              <a:extLst>
                <a:ext uri="{FF2B5EF4-FFF2-40B4-BE49-F238E27FC236}">
                  <a16:creationId xmlns:a16="http://schemas.microsoft.com/office/drawing/2014/main" id="{59388401-F4E3-43AA-B0D5-FB9075B792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6352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4" name="AutoShape 35">
              <a:extLst>
                <a:ext uri="{FF2B5EF4-FFF2-40B4-BE49-F238E27FC236}">
                  <a16:creationId xmlns:a16="http://schemas.microsoft.com/office/drawing/2014/main" id="{E42F3D18-9687-474D-A341-6A565DAD0A45}"/>
                </a:ext>
              </a:extLst>
            </p:cNvPr>
            <p:cNvCxnSpPr>
              <a:cxnSpLocks noChangeShapeType="1"/>
              <a:stCxn id="11" idx="6"/>
              <a:endCxn id="13" idx="2"/>
            </p:cNvCxnSpPr>
            <p:nvPr/>
          </p:nvCxnSpPr>
          <p:spPr bwMode="auto">
            <a:xfrm>
              <a:off x="3287252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Oval 37">
              <a:extLst>
                <a:ext uri="{FF2B5EF4-FFF2-40B4-BE49-F238E27FC236}">
                  <a16:creationId xmlns:a16="http://schemas.microsoft.com/office/drawing/2014/main" id="{109CB998-61A0-4FC5-B101-CD66DCC3B9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1815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6" name="AutoShape 38">
              <a:extLst>
                <a:ext uri="{FF2B5EF4-FFF2-40B4-BE49-F238E27FC236}">
                  <a16:creationId xmlns:a16="http://schemas.microsoft.com/office/drawing/2014/main" id="{45CCB1BE-3345-49A8-95CE-18E472268773}"/>
                </a:ext>
              </a:extLst>
            </p:cNvPr>
            <p:cNvCxnSpPr>
              <a:cxnSpLocks noChangeShapeType="1"/>
              <a:stCxn id="13" idx="6"/>
              <a:endCxn id="15" idx="2"/>
            </p:cNvCxnSpPr>
            <p:nvPr/>
          </p:nvCxnSpPr>
          <p:spPr bwMode="auto">
            <a:xfrm>
              <a:off x="3812715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Oval 40">
              <a:extLst>
                <a:ext uri="{FF2B5EF4-FFF2-40B4-BE49-F238E27FC236}">
                  <a16:creationId xmlns:a16="http://schemas.microsoft.com/office/drawing/2014/main" id="{8C8F6445-3E89-41DD-A44E-DA318ED5C5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865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18" name="AutoShape 41">
              <a:extLst>
                <a:ext uri="{FF2B5EF4-FFF2-40B4-BE49-F238E27FC236}">
                  <a16:creationId xmlns:a16="http://schemas.microsoft.com/office/drawing/2014/main" id="{3A2ADF31-0D46-4C26-8C71-4F95CB62C441}"/>
                </a:ext>
              </a:extLst>
            </p:cNvPr>
            <p:cNvCxnSpPr>
              <a:cxnSpLocks noChangeShapeType="1"/>
              <a:stCxn id="15" idx="6"/>
              <a:endCxn id="17" idx="2"/>
            </p:cNvCxnSpPr>
            <p:nvPr/>
          </p:nvCxnSpPr>
          <p:spPr bwMode="auto">
            <a:xfrm>
              <a:off x="4338177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4E1DF6E7-87D4-4921-9F6A-6F8E9A15B2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140" y="405068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t</a:t>
              </a:r>
            </a:p>
          </p:txBody>
        </p:sp>
        <p:sp>
          <p:nvSpPr>
            <p:cNvPr id="20" name="Oval 43">
              <a:extLst>
                <a:ext uri="{FF2B5EF4-FFF2-40B4-BE49-F238E27FC236}">
                  <a16:creationId xmlns:a16="http://schemas.microsoft.com/office/drawing/2014/main" id="{CFBA31D6-0216-4DBE-926C-175C854E1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4327" y="3976073"/>
              <a:ext cx="104775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1" name="AutoShape 44">
              <a:extLst>
                <a:ext uri="{FF2B5EF4-FFF2-40B4-BE49-F238E27FC236}">
                  <a16:creationId xmlns:a16="http://schemas.microsoft.com/office/drawing/2014/main" id="{1635FAD9-73B4-45C3-94D6-ADB8ACC04FD5}"/>
                </a:ext>
              </a:extLst>
            </p:cNvPr>
            <p:cNvCxnSpPr>
              <a:cxnSpLocks noChangeShapeType="1"/>
              <a:stCxn id="17" idx="6"/>
              <a:endCxn id="20" idx="2"/>
            </p:cNvCxnSpPr>
            <p:nvPr/>
          </p:nvCxnSpPr>
          <p:spPr bwMode="auto">
            <a:xfrm>
              <a:off x="4863640" y="4031635"/>
              <a:ext cx="420687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2" name="Oval 46">
              <a:extLst>
                <a:ext uri="{FF2B5EF4-FFF2-40B4-BE49-F238E27FC236}">
                  <a16:creationId xmlns:a16="http://schemas.microsoft.com/office/drawing/2014/main" id="{20A4B80F-27EB-40FB-A12E-1547F96AA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9790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3" name="AutoShape 47">
              <a:extLst>
                <a:ext uri="{FF2B5EF4-FFF2-40B4-BE49-F238E27FC236}">
                  <a16:creationId xmlns:a16="http://schemas.microsoft.com/office/drawing/2014/main" id="{16E6390E-13D9-45D1-A54D-5507E1E5F234}"/>
                </a:ext>
              </a:extLst>
            </p:cNvPr>
            <p:cNvCxnSpPr>
              <a:cxnSpLocks noChangeShapeType="1"/>
              <a:stCxn id="20" idx="6"/>
              <a:endCxn id="22" idx="2"/>
            </p:cNvCxnSpPr>
            <p:nvPr/>
          </p:nvCxnSpPr>
          <p:spPr bwMode="auto">
            <a:xfrm>
              <a:off x="5389102" y="4031635"/>
              <a:ext cx="420688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4" name="Oval 49">
              <a:extLst>
                <a:ext uri="{FF2B5EF4-FFF2-40B4-BE49-F238E27FC236}">
                  <a16:creationId xmlns:a16="http://schemas.microsoft.com/office/drawing/2014/main" id="{DAC9AED1-BDC7-437F-9061-20C01D2A99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35252" y="3976073"/>
              <a:ext cx="106363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5" name="AutoShape 50">
              <a:extLst>
                <a:ext uri="{FF2B5EF4-FFF2-40B4-BE49-F238E27FC236}">
                  <a16:creationId xmlns:a16="http://schemas.microsoft.com/office/drawing/2014/main" id="{17759321-8862-40CC-93A3-FCE3A6C7AA4B}"/>
                </a:ext>
              </a:extLst>
            </p:cNvPr>
            <p:cNvCxnSpPr>
              <a:cxnSpLocks noChangeShapeType="1"/>
              <a:stCxn id="22" idx="6"/>
              <a:endCxn id="24" idx="2"/>
            </p:cNvCxnSpPr>
            <p:nvPr/>
          </p:nvCxnSpPr>
          <p:spPr bwMode="auto">
            <a:xfrm>
              <a:off x="5916152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" name="Oval 52">
              <a:extLst>
                <a:ext uri="{FF2B5EF4-FFF2-40B4-BE49-F238E27FC236}">
                  <a16:creationId xmlns:a16="http://schemas.microsoft.com/office/drawing/2014/main" id="{8B009A46-D14B-4E15-BBDD-E600E2B9AA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0715" y="3976073"/>
              <a:ext cx="106362" cy="106362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 type="none" w="sm" len="sm"/>
            </a:ln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7" name="AutoShape 53">
              <a:extLst>
                <a:ext uri="{FF2B5EF4-FFF2-40B4-BE49-F238E27FC236}">
                  <a16:creationId xmlns:a16="http://schemas.microsoft.com/office/drawing/2014/main" id="{388EDDB9-A53A-4663-981E-3FBDB826BED8}"/>
                </a:ext>
              </a:extLst>
            </p:cNvPr>
            <p:cNvCxnSpPr>
              <a:cxnSpLocks noChangeShapeType="1"/>
              <a:stCxn id="24" idx="6"/>
              <a:endCxn id="26" idx="2"/>
            </p:cNvCxnSpPr>
            <p:nvPr/>
          </p:nvCxnSpPr>
          <p:spPr bwMode="auto">
            <a:xfrm>
              <a:off x="6441615" y="4031635"/>
              <a:ext cx="419100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54">
              <a:extLst>
                <a:ext uri="{FF2B5EF4-FFF2-40B4-BE49-F238E27FC236}">
                  <a16:creationId xmlns:a16="http://schemas.microsoft.com/office/drawing/2014/main" id="{043E46BC-40A5-4C38-980D-37D9D01A43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49577" y="4050685"/>
              <a:ext cx="584200" cy="584200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 anchor="ctr"/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pPr algn="ctr"/>
              <a:r>
                <a:rPr lang="en-US" altLang="en-US"/>
                <a:t>n</a:t>
              </a:r>
            </a:p>
          </p:txBody>
        </p:sp>
        <p:cxnSp>
          <p:nvCxnSpPr>
            <p:cNvPr id="29" name="AutoShape 157">
              <a:extLst>
                <a:ext uri="{FF2B5EF4-FFF2-40B4-BE49-F238E27FC236}">
                  <a16:creationId xmlns:a16="http://schemas.microsoft.com/office/drawing/2014/main" id="{218CE7C9-2D1E-45A0-ADB2-4B6C747B5372}"/>
                </a:ext>
              </a:extLst>
            </p:cNvPr>
            <p:cNvCxnSpPr>
              <a:cxnSpLocks noChangeShapeType="1"/>
              <a:stCxn id="17" idx="0"/>
              <a:endCxn id="26" idx="0"/>
            </p:cNvCxnSpPr>
            <p:nvPr/>
          </p:nvCxnSpPr>
          <p:spPr bwMode="auto">
            <a:xfrm rot="5400000" flipV="1">
              <a:off x="5862177" y="2925148"/>
              <a:ext cx="1587" cy="2103438"/>
            </a:xfrm>
            <a:prstGeom prst="bentConnector3">
              <a:avLst>
                <a:gd name="adj1" fmla="val -47800005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0" name="Rectangle 169">
              <a:extLst>
                <a:ext uri="{FF2B5EF4-FFF2-40B4-BE49-F238E27FC236}">
                  <a16:creationId xmlns:a16="http://schemas.microsoft.com/office/drawing/2014/main" id="{568301BD-4661-40B5-BBF6-4718CBA851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1602" y="2748935"/>
              <a:ext cx="165576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 type="none" w="sm" len="sm"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>
              <a:lvl1pPr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1pPr>
              <a:lvl2pPr marL="742950" indent="-28575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2pPr>
              <a:lvl3pPr marL="11430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3pPr>
              <a:lvl4pPr marL="16002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4pPr>
              <a:lvl5pPr marL="2057400" indent="-228600"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1600">
                  <a:solidFill>
                    <a:schemeClr val="tx1"/>
                  </a:solidFill>
                  <a:latin typeface="Comic Sans MS" panose="030F0702030302020204" pitchFamily="66" charset="0"/>
                  <a:ea typeface="MS PGothic" panose="020B0600070205080204" pitchFamily="34" charset="-128"/>
                </a:defRPr>
              </a:lvl9pPr>
            </a:lstStyle>
            <a:p>
              <a:r>
                <a:rPr lang="en-US" altLang="en-US"/>
                <a:t>match b</a:t>
              </a:r>
              <a:r>
                <a:rPr lang="en-US" altLang="en-US" baseline="-25000"/>
                <a:t>t</a:t>
              </a:r>
              <a:r>
                <a:rPr lang="en-US" altLang="en-US"/>
                <a:t> and b</a:t>
              </a:r>
              <a:r>
                <a:rPr lang="en-US" altLang="en-US" baseline="-25000"/>
                <a:t>n</a:t>
              </a: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966320" y="2106720"/>
              <a:ext cx="7142040" cy="247716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50120" y="2098800"/>
                <a:ext cx="7174800" cy="249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242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DP: Second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Definition:</a:t>
                </a:r>
                <a:r>
                  <a:rPr lang="en-US" altLang="en-US" sz="2000" dirty="0"/>
                  <a:t>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en-US" sz="2000" dirty="0"/>
                  <a:t> maximum number of base pairs in a secondary structure of the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000" dirty="0"/>
              </a:p>
              <a:p>
                <a:pPr marL="0" indent="0">
                  <a:buNone/>
                </a:pPr>
                <a:endParaRPr lang="en-US" altLang="en-US" sz="800" dirty="0"/>
              </a:p>
              <a:p>
                <a:pPr marL="457200" lvl="1" indent="-457200"/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marL="457200" lvl="1" indent="-457200"/>
                <a:r>
                  <a:rPr lang="en-US" altLang="en-US" sz="2000" dirty="0">
                    <a:solidFill>
                      <a:srgbClr val="0070C0"/>
                    </a:solidFill>
                  </a:rPr>
                  <a:t>Case 1:</a:t>
                </a:r>
                <a:r>
                  <a:rPr lang="en-US" altLang="en-US" sz="2000" dirty="0"/>
                  <a:t>  If  </a:t>
                </a:r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𝑗</m:t>
                    </m:r>
                    <m:r>
                      <a:rPr lang="en-US" altLang="en-US" sz="2000" i="1" dirty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−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≤4.</m:t>
                    </m:r>
                  </m:oMath>
                </a14:m>
                <a:endParaRPr lang="en-US" altLang="en-US" sz="2000" dirty="0">
                  <a:sym typeface="Symbol" panose="05050102010706020507" pitchFamily="18" charset="2"/>
                </a:endParaRPr>
              </a:p>
              <a:p>
                <a:pPr marL="398463" lvl="2" indent="-398463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2000" dirty="0"/>
                  <a:t> by no-sharp turns condition.</a:t>
                </a: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is not involved in a pair.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3: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pairs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i="1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:r>
                  <a:rPr lang="en-US" altLang="en-US" sz="2000" dirty="0"/>
                  <a:t>non-crossing constraint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decouples</a:t>
                </a:r>
                <a:r>
                  <a:rPr lang="en-US" altLang="en-US" sz="2000" dirty="0"/>
                  <a:t> resulting sub-problems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lim>
                        </m:limLow>
                      </m:fName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{ 1+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+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}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7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D857260-70EE-4DDE-AEC7-87A074B60DA1}"/>
              </a:ext>
            </a:extLst>
          </p:cNvPr>
          <p:cNvGrpSpPr/>
          <p:nvPr/>
        </p:nvGrpSpPr>
        <p:grpSpPr>
          <a:xfrm>
            <a:off x="1761019" y="1635971"/>
            <a:ext cx="5957080" cy="790942"/>
            <a:chOff x="1674583" y="1622323"/>
            <a:chExt cx="5957080" cy="79094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90ED899-1006-4A80-8FAE-D4E6BACF0EF2}"/>
                </a:ext>
              </a:extLst>
            </p:cNvPr>
            <p:cNvSpPr txBox="1"/>
            <p:nvPr/>
          </p:nvSpPr>
          <p:spPr>
            <a:xfrm>
              <a:off x="1674583" y="2013155"/>
              <a:ext cx="59570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The most important part of a correct DP; It fixes IH 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934D1977-2123-4849-9652-EB9B66DEA7B5}"/>
                </a:ext>
              </a:extLst>
            </p:cNvPr>
            <p:cNvCxnSpPr/>
            <p:nvPr/>
          </p:nvCxnSpPr>
          <p:spPr bwMode="auto">
            <a:xfrm flipH="1" flipV="1">
              <a:off x="2138516" y="1622323"/>
              <a:ext cx="95865" cy="42032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08759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Recursive Code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8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solidFill>
                <a:srgbClr val="FFCF01">
                  <a:alpha val="36078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182880" tIns="91440" rIns="137160" bIns="91440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Let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]=empty for all 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.</a:t>
                </a:r>
              </a:p>
              <a:p>
                <a:pPr algn="l"/>
                <a:endParaRPr lang="en-US" altLang="en-US" sz="1600" b="1" dirty="0">
                  <a:solidFill>
                    <a:srgbClr val="003399"/>
                  </a:solidFill>
                  <a:latin typeface="Courier New" panose="02070309020205020404" pitchFamily="49" charset="0"/>
                </a:endParaRP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Compute-OPT(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){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(j-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&lt;= 4)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0;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 is empty)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]=Compute-OPT(i,j-1)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for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t=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to j-5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do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</a:t>
                </a:r>
                <a:r>
                  <a:rPr lang="en-US" altLang="en-US" sz="1600" b="1" dirty="0">
                    <a:solidFill>
                      <a:srgbClr val="0033CC"/>
                    </a:solidFill>
                    <a:latin typeface="Courier New" panose="02070309020205020404" pitchFamily="49" charset="0"/>
                  </a:rPr>
                  <a:t>if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sub>
                    </m:sSub>
                    <m:r>
                      <a:rPr lang="en-US" alt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b>
                        <m:r>
                          <a:rPr lang="en-US" altLang="en-US" sz="16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sub>
                    </m:sSub>
                  </m:oMath>
                </a14:m>
                <a:r>
                  <a:rPr lang="en-US" altLang="en-US" sz="1600" b="1" dirty="0">
                    <a:latin typeface="Courier New" panose="02070309020205020404" pitchFamily="49" charset="0"/>
                  </a:rPr>
                  <a:t> is in {A-U, U-A, C-G, G-C})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        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]=max(M[</a:t>
                </a:r>
                <a:r>
                  <a:rPr lang="en-US" altLang="en-US" sz="1600" b="1" dirty="0" err="1">
                    <a:latin typeface="Courier New" panose="02070309020205020404" pitchFamily="49" charset="0"/>
                  </a:rPr>
                  <a:t>i,j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], 1+Compute-OPT(i,t-1) +          	 		Compute-OPT(t+1,j-1))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   </a:t>
                </a:r>
                <a:r>
                  <a:rPr lang="en-US" altLang="en-US" sz="1600" b="1" dirty="0">
                    <a:solidFill>
                      <a:srgbClr val="003399"/>
                    </a:solidFill>
                    <a:latin typeface="Courier New" panose="02070309020205020404" pitchFamily="49" charset="0"/>
                  </a:rPr>
                  <a:t>return</a:t>
                </a:r>
                <a:r>
                  <a:rPr lang="en-US" altLang="en-US" sz="1600" b="1" dirty="0">
                    <a:latin typeface="Courier New" panose="02070309020205020404" pitchFamily="49" charset="0"/>
                  </a:rPr>
                  <a:t> M[j]</a:t>
                </a:r>
              </a:p>
              <a:p>
                <a:pPr algn="l"/>
                <a:r>
                  <a:rPr lang="en-US" altLang="en-US" sz="1600" b="1" dirty="0">
                    <a:latin typeface="Courier New" panose="02070309020205020404" pitchFamily="49" charset="0"/>
                  </a:rPr>
                  <a:t>}</a:t>
                </a:r>
              </a:p>
            </p:txBody>
          </p:sp>
        </mc:Choice>
        <mc:Fallback xmlns="">
          <p:sp>
            <p:nvSpPr>
              <p:cNvPr id="8" name="Text Box 5">
                <a:extLst>
                  <a:ext uri="{FF2B5EF4-FFF2-40B4-BE49-F238E27FC236}">
                    <a16:creationId xmlns:a16="http://schemas.microsoft.com/office/drawing/2014/main" id="{9E36170A-B9A7-4B52-AFBA-41D5C79B4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1500" y="1476630"/>
                <a:ext cx="8001000" cy="3408818"/>
              </a:xfrm>
              <a:prstGeom prst="rect">
                <a:avLst/>
              </a:prstGeom>
              <a:blipFill>
                <a:blip r:embed="rId3"/>
                <a:stretch>
                  <a:fillRect b="-179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4B02941F-B7D9-4AD2-8828-A7E65ECDC3F4}"/>
              </a:ext>
            </a:extLst>
          </p:cNvPr>
          <p:cNvSpPr txBox="1"/>
          <p:nvPr/>
        </p:nvSpPr>
        <p:spPr>
          <a:xfrm>
            <a:off x="571500" y="5103837"/>
            <a:ext cx="6990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/>
              <a:t>Does this code terminate?</a:t>
            </a:r>
          </a:p>
          <a:p>
            <a:pPr algn="l"/>
            <a:r>
              <a:rPr lang="en-US" sz="2400" dirty="0"/>
              <a:t>What are we inducting on?</a:t>
            </a:r>
          </a:p>
          <a:p>
            <a:pPr algn="l"/>
            <a:r>
              <a:rPr lang="en-US" sz="2400" dirty="0"/>
              <a:t>Key question: is there any loop in the recursion? </a:t>
            </a:r>
          </a:p>
        </p:txBody>
      </p:sp>
    </p:spTree>
    <p:extLst>
      <p:ext uri="{BB962C8B-B14F-4D97-AF65-F5344CB8AC3E}">
        <p14:creationId xmlns:p14="http://schemas.microsoft.com/office/powerpoint/2010/main" val="28845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258097" y="274638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3600" dirty="0">
                <a:solidFill>
                  <a:srgbClr val="002060"/>
                </a:solidFill>
              </a:rPr>
              <a:t>Formal Induction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2675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en-US" sz="2000" dirty="0"/>
                  <a:t>Let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= maximum number of base pairs in a secondary structure of the substring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altLang="en-US" sz="2000" b="0" dirty="0"/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Base Case: </a:t>
                </a:r>
                <a14:m>
                  <m:oMath xmlns:m="http://schemas.openxmlformats.org/officeDocument/2006/math"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dirty="0" smtClean="0">
                        <a:latin typeface="Cambria Math" panose="02040503050406030204" pitchFamily="18" charset="0"/>
                      </a:rPr>
                      <m:t>)=0</m:t>
                    </m:r>
                  </m:oMath>
                </a14:m>
                <a:r>
                  <a:rPr lang="en-US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≤4.</m:t>
                    </m:r>
                  </m:oMath>
                </a14:m>
                <a:endParaRPr lang="en-US" altLang="en-US" sz="2000" dirty="0">
                  <a:solidFill>
                    <a:srgbClr val="0070C0"/>
                  </a:solidFill>
                </a:endParaRPr>
              </a:p>
              <a:p>
                <a:pPr marL="0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IH: </a:t>
                </a:r>
                <a:r>
                  <a:rPr lang="en-US" altLang="en-US" sz="2000" dirty="0">
                    <a:solidFill>
                      <a:schemeClr val="tx1"/>
                    </a:solidFill>
                  </a:rPr>
                  <a:t>For some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ℓ≥4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, Suppose we have computed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≤ℓ.</m:t>
                    </m:r>
                  </m:oMath>
                </a14:m>
                <a:endParaRPr lang="en-US" altLang="en-US" sz="2000" dirty="0">
                  <a:solidFill>
                    <a:schemeClr val="tx1"/>
                  </a:solidFill>
                </a:endParaRP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IS</a:t>
                </a:r>
                <a:r>
                  <a:rPr lang="en-US" altLang="en-US" sz="2000" dirty="0"/>
                  <a:t>: Goal: We find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en-US" sz="2000" dirty="0"/>
                  <a:t> for all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where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=ℓ+1</m:t>
                    </m:r>
                  </m:oMath>
                </a14:m>
                <a:r>
                  <a:rPr lang="en-US" altLang="en-US" sz="2000" dirty="0"/>
                  <a:t>. Fix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en-US" sz="2000" dirty="0"/>
                  <a:t>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=ℓ+1.</m:t>
                    </m:r>
                  </m:oMath>
                </a14:m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1: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is not involved in a pair.</a:t>
                </a:r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altLang="en-US" sz="2000" dirty="0"/>
                  <a:t> </a:t>
                </a:r>
                <a:r>
                  <a:rPr lang="en-US" altLang="en-US" sz="2000" dirty="0">
                    <a:solidFill>
                      <a:srgbClr val="FF0000"/>
                    </a:solidFill>
                  </a:rPr>
                  <a:t>[this we know by IH since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</m:d>
                    <m:r>
                      <a:rPr lang="en-US" alt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=ℓ</m:t>
                    </m:r>
                  </m:oMath>
                </a14:m>
                <a:r>
                  <a:rPr lang="en-US" altLang="en-US" sz="2000" dirty="0">
                    <a:solidFill>
                      <a:srgbClr val="FF0000"/>
                    </a:solidFill>
                  </a:rPr>
                  <a:t>]</a:t>
                </a:r>
              </a:p>
              <a:p>
                <a:pPr marL="0" lvl="2" indent="0">
                  <a:buNone/>
                </a:pPr>
                <a:endParaRPr lang="en-US" altLang="en-US" sz="2000" dirty="0"/>
              </a:p>
              <a:p>
                <a:pPr marL="0" lvl="2" indent="0">
                  <a:buNone/>
                </a:pPr>
                <a:r>
                  <a:rPr lang="en-US" altLang="en-US" sz="2000" dirty="0">
                    <a:solidFill>
                      <a:srgbClr val="0070C0"/>
                    </a:solidFill>
                  </a:rPr>
                  <a:t>Case 2:</a:t>
                </a:r>
                <a:r>
                  <a:rPr lang="en-US" altLang="en-US" sz="2000" dirty="0"/>
                  <a:t>  Base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altLang="en-US" sz="2000" dirty="0"/>
                  <a:t> pairs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alt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en-US" sz="2000" dirty="0"/>
                  <a:t> for some </a:t>
                </a:r>
                <a14:m>
                  <m:oMath xmlns:m="http://schemas.openxmlformats.org/officeDocument/2006/math"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altLang="en-US" sz="2000" b="0" i="1" smtClean="0">
                        <a:latin typeface="Cambria Math" panose="02040503050406030204" pitchFamily="18" charset="0"/>
                      </a:rPr>
                      <m:t>−4</m:t>
                    </m:r>
                  </m:oMath>
                </a14:m>
                <a:endParaRPr lang="en-US" altLang="en-US" sz="2000" dirty="0"/>
              </a:p>
              <a:p>
                <a:pPr marL="342900" lvl="2" indent="-342900"/>
                <a14:m>
                  <m:oMath xmlns:m="http://schemas.openxmlformats.org/officeDocument/2006/math"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altLang="en-US" sz="2000" i="1" dirty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en-US" sz="2000" i="1" dirty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altLang="en-US" sz="2000" i="1" dirty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altLang="en-US" sz="2000" dirty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altLang="en-US" sz="2000" b="0" i="1" dirty="0" smtClean="0">
                                <a:latin typeface="Cambria Math" panose="02040503050406030204" pitchFamily="18" charset="0"/>
                              </a:rPr>
                              <m:t>−4</m:t>
                            </m:r>
                          </m:lim>
                        </m:limLow>
                      </m:fName>
                      <m:e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{ 1+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+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+1, 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en-US" sz="2000" i="1" dirty="0">
                            <a:latin typeface="Cambria Math" panose="02040503050406030204" pitchFamily="18" charset="0"/>
                          </a:rPr>
                          <m:t>−1) }</m:t>
                        </m:r>
                        <m:r>
                          <m:rPr>
                            <m:nor/>
                          </m:rPr>
                          <a:rPr lang="en-US" altLang="en-US" sz="2000" dirty="0"/>
                          <m:t> </m:t>
                        </m:r>
                      </m:e>
                    </m:func>
                  </m:oMath>
                </a14:m>
                <a:endParaRPr lang="en-US" altLang="en-US" sz="2000" dirty="0"/>
              </a:p>
            </p:txBody>
          </p:sp>
        </mc:Choice>
        <mc:Fallback xmlns="">
          <p:sp>
            <p:nvSpPr>
              <p:cNvPr id="41267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28474"/>
                <a:ext cx="8229600" cy="4797690"/>
              </a:xfrm>
              <a:blipFill>
                <a:blip r:embed="rId3"/>
                <a:stretch>
                  <a:fillRect l="-741" t="-635" r="-1185" b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0E1086B-1EEC-45C4-9BBE-46E80DC23460}" type="slidenum">
              <a:rPr lang="en-US" altLang="en-US" sz="1400">
                <a:latin typeface="Tahoma" panose="020B0604030504040204" pitchFamily="34" charset="0"/>
              </a:rPr>
              <a:pPr/>
              <a:t>9</a:t>
            </a:fld>
            <a:endParaRPr lang="en-US" altLang="en-US" sz="1400">
              <a:latin typeface="Tahoma" panose="020B060403050404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CF30BF-9680-4F10-B9D3-D7552BE7FD2D}"/>
              </a:ext>
            </a:extLst>
          </p:cNvPr>
          <p:cNvGrpSpPr/>
          <p:nvPr/>
        </p:nvGrpSpPr>
        <p:grpSpPr>
          <a:xfrm>
            <a:off x="3341041" y="5985640"/>
            <a:ext cx="4231736" cy="597722"/>
            <a:chOff x="3341041" y="5985640"/>
            <a:chExt cx="4231736" cy="59772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AE67F0C-F33F-4D72-B546-AFD8BBC71B36}"/>
                    </a:ext>
                  </a:extLst>
                </p:cNvPr>
                <p:cNvSpPr txBox="1"/>
                <p:nvPr/>
              </p:nvSpPr>
              <p:spPr>
                <a:xfrm>
                  <a:off x="3341041" y="6183252"/>
                  <a:ext cx="423173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>
                      <a:solidFill>
                        <a:srgbClr val="FF0000"/>
                      </a:solidFill>
                    </a:rPr>
                    <a:t>We know by IH since difference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≤ℓ</m:t>
                      </m:r>
                    </m:oMath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DAE67F0C-F33F-4D72-B546-AFD8BBC71B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1041" y="6183252"/>
                  <a:ext cx="4231736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1009" t="-6061" b="-2727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75B3CDE8-9107-4C1F-8983-F521F262B82E}"/>
                </a:ext>
              </a:extLst>
            </p:cNvPr>
            <p:cNvCxnSpPr/>
            <p:nvPr/>
          </p:nvCxnSpPr>
          <p:spPr bwMode="auto">
            <a:xfrm flipH="1" flipV="1">
              <a:off x="4984955" y="5985640"/>
              <a:ext cx="250722" cy="140524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CABA25D-2A6C-4B00-904C-DF7ECEB179A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906729" y="5985640"/>
              <a:ext cx="464574" cy="197612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83478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74075</TotalTime>
  <Words>1657</Words>
  <Application>Microsoft Office PowerPoint</Application>
  <PresentationFormat>On-screen Show (4:3)</PresentationFormat>
  <Paragraphs>617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Arial (Body)</vt:lpstr>
      <vt:lpstr>Monotype Sorts</vt:lpstr>
      <vt:lpstr>MS PGothic</vt:lpstr>
      <vt:lpstr>MS PGothic</vt:lpstr>
      <vt:lpstr>Arial</vt:lpstr>
      <vt:lpstr>Arial Black</vt:lpstr>
      <vt:lpstr>Cambria Math</vt:lpstr>
      <vt:lpstr>Comic Sans MS</vt:lpstr>
      <vt:lpstr>Courier New</vt:lpstr>
      <vt:lpstr>Helvetica</vt:lpstr>
      <vt:lpstr>Symbol</vt:lpstr>
      <vt:lpstr>Tahoma</vt:lpstr>
      <vt:lpstr>Times New Roman</vt:lpstr>
      <vt:lpstr>Custom Design</vt:lpstr>
      <vt:lpstr>CSE 421</vt:lpstr>
      <vt:lpstr>RNA Secondary Structure</vt:lpstr>
      <vt:lpstr>RNA Secondary Structure</vt:lpstr>
      <vt:lpstr>RNA Secondary Structure (Formal)</vt:lpstr>
      <vt:lpstr>Secondary Structure (Examples)</vt:lpstr>
      <vt:lpstr>DP: First Attempt</vt:lpstr>
      <vt:lpstr>DP: Second Attempt</vt:lpstr>
      <vt:lpstr>Recursive Code</vt:lpstr>
      <vt:lpstr>Formal Induction</vt:lpstr>
      <vt:lpstr>Bottom-up DP</vt:lpstr>
      <vt:lpstr>Lesson</vt:lpstr>
      <vt:lpstr>Sequence Alignment (Edit distance)</vt:lpstr>
      <vt:lpstr>Word Alignment</vt:lpstr>
      <vt:lpstr>Edit Distance</vt:lpstr>
      <vt:lpstr>Sequence Alignment</vt:lpstr>
      <vt:lpstr>DP for Sequence Alignment</vt:lpstr>
      <vt:lpstr>Induction</vt:lpstr>
      <vt:lpstr>Bottom-up DP</vt:lpstr>
      <vt:lpstr>Optimizing Memory</vt:lpstr>
      <vt:lpstr>DP with O(m+n) memory</vt:lpstr>
      <vt:lpstr>Shortest Path</vt:lpstr>
      <vt:lpstr>How to recover the alignment?</vt:lpstr>
      <vt:lpstr>Lesson</vt:lpstr>
      <vt:lpstr>Longest Path in a DAG</vt:lpstr>
      <vt:lpstr>Longest Path in a DAG</vt:lpstr>
      <vt:lpstr>DP for Longest Path in a DAG</vt:lpstr>
      <vt:lpstr>DP for Longest Path in a DAG</vt:lpstr>
      <vt:lpstr>DP for Longest Path in a DAG</vt:lpstr>
      <vt:lpstr>Outputting the Longest Path</vt:lpstr>
    </vt:vector>
  </TitlesOfParts>
  <Company>Unknown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Paul Beame</dc:creator>
  <cp:lastModifiedBy>Yin Tat Lee</cp:lastModifiedBy>
  <cp:revision>482</cp:revision>
  <cp:lastPrinted>2000-07-01T21:41:59Z</cp:lastPrinted>
  <dcterms:created xsi:type="dcterms:W3CDTF">1998-04-21T02:39:18Z</dcterms:created>
  <dcterms:modified xsi:type="dcterms:W3CDTF">2018-11-02T21:33:11Z</dcterms:modified>
</cp:coreProperties>
</file>