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7.xml" ContentType="application/inkml+xml"/>
  <Override PartName="/ppt/notesSlides/notesSlide27.xml" ContentType="application/vnd.openxmlformats-officedocument.presentationml.notesSlide+xml"/>
  <Override PartName="/ppt/ink/ink8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ink/ink9.xml" ContentType="application/inkml+xml"/>
  <Override PartName="/ppt/notesSlides/notesSlide31.xml" ContentType="application/vnd.openxmlformats-officedocument.presentationml.notesSlide+xml"/>
  <Override PartName="/ppt/ink/ink10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1.xml" ContentType="application/inkml+xml"/>
  <Override PartName="/ppt/notesSlides/notesSlide35.xml" ContentType="application/vnd.openxmlformats-officedocument.presentationml.notesSlide+xml"/>
  <Override PartName="/ppt/ink/ink12.xml" ContentType="application/inkml+xml"/>
  <Override PartName="/ppt/notesSlides/notesSlide36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8"/>
  </p:notesMasterIdLst>
  <p:handoutMasterIdLst>
    <p:handoutMasterId r:id="rId39"/>
  </p:handoutMasterIdLst>
  <p:sldIdLst>
    <p:sldId id="369" r:id="rId2"/>
    <p:sldId id="820" r:id="rId3"/>
    <p:sldId id="821" r:id="rId4"/>
    <p:sldId id="822" r:id="rId5"/>
    <p:sldId id="823" r:id="rId6"/>
    <p:sldId id="824" r:id="rId7"/>
    <p:sldId id="825" r:id="rId8"/>
    <p:sldId id="826" r:id="rId9"/>
    <p:sldId id="827" r:id="rId10"/>
    <p:sldId id="828" r:id="rId11"/>
    <p:sldId id="829" r:id="rId12"/>
    <p:sldId id="830" r:id="rId13"/>
    <p:sldId id="831" r:id="rId14"/>
    <p:sldId id="832" r:id="rId15"/>
    <p:sldId id="833" r:id="rId16"/>
    <p:sldId id="834" r:id="rId17"/>
    <p:sldId id="835" r:id="rId18"/>
    <p:sldId id="836" r:id="rId19"/>
    <p:sldId id="837" r:id="rId20"/>
    <p:sldId id="838" r:id="rId21"/>
    <p:sldId id="839" r:id="rId22"/>
    <p:sldId id="840" r:id="rId23"/>
    <p:sldId id="819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848" r:id="rId32"/>
    <p:sldId id="849" r:id="rId33"/>
    <p:sldId id="850" r:id="rId34"/>
    <p:sldId id="851" r:id="rId35"/>
    <p:sldId id="852" r:id="rId36"/>
    <p:sldId id="853" r:id="rId3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FFCC"/>
    <a:srgbClr val="FFFF00"/>
    <a:srgbClr val="DBF7C9"/>
    <a:srgbClr val="B0ED8B"/>
    <a:srgbClr val="0033CC"/>
    <a:srgbClr val="3399FF"/>
    <a:srgbClr val="FF00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8588" autoAdjust="0"/>
  </p:normalViewPr>
  <p:slideViewPr>
    <p:cSldViewPr snapToGrid="0">
      <p:cViewPr varScale="1">
        <p:scale>
          <a:sx n="111" d="100"/>
          <a:sy n="111" d="100"/>
        </p:scale>
        <p:origin x="1536" y="10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0:36:20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18316 2944 172 0,'0'0'16'0,"0"0"-16"0,-12 0 0 0,4 0 0 0,-1-3 348 0,9 3 68 16,-8 0 12-16,8 0 4 0,-8-4-193 0,8 4-39 16,0 0-7-16,0 0-1 0,0 0-102 15,-4 7-20-15,0 4-4 0,4 4-1 0,-4 7-1 16,8 4 0-16,0-1 0 0,4 8 0 0,-4 4-51 0,4 3-13 16,1-3 0-16,-1 3 0 0,0 0 14 0,0 4 0 15,5-11 0-15,-9-7 0 16,4 7-27-16,-8 0-6 0,0 0-1 0,0-4 0 15,8-3-93-15,-8-1-19 0,0-7-4 0,0 1-1 16,-4-8-83-16,4-8-17 0,0-3-3 0,0-11-1 16</inkml:trace>
  <inkml:trace contextRef="#ctx0" brushRef="#br0" timeOffset="390.5268">18106 2816 1900 0,'-21'-4'84'0,"21"4"18"0,-4 4-82 0,-4 0-20 0,4 3 0 0,4-7 0 15,0 7 214-15,4 1 38 0,8-1 8 0,1 0 2 16,7-3-180-16,9 0-36 0,8-4-7 0,5 0-2 31,23-8-51-31,6 1-10 0,-1 0-3 0,4-8 0 0,-8 4 49 0,8 0 10 0,0-3 1 0,8 3 1 16,1 3-54 0,-5-3-12-16,-4 4-1 0,0-4-1 0,-12 4 46 0,0 7 8 0,-13-8 3 0,-3 5 0 15,-5 3-35-15,-12 0-6 0,-5 0-2 0,-3 0 0 16,-13 11 20-16,1-4 0 0,-9 8 0 0,-9 10 0 15,1 8 0-15,-8 7 20 0,-5 12-2 0,0-1-1 16,-3 4 3-16,3 0 1 0,-4 0 0 0,1 0 0 16,3-4 12-16,5-3 3 0,-1-1 0 0,1 1 0 0,7-4-20 15,-3-4-3-15,4-7-1 0,4-7 0 0,-5-1-12 16,1-3 0-16,0 0 8 0,0-7-8 0,-1-1 0 16,-3 1 9-16,0-4-9 0,-9 4 8 15,-4-8-30-15,-8 0-6 0,0 1-2 16,-8-1 0-16,-4-7 47 0,0-4 10 0,-9-7 1 0,-4 4 1 0,5 0-29 0,-1-4 8 15,-8 3-8-15,9 5 0 16,8 3-21-16,-1 0-7 0,5 3-2 0,4 1 0 16,0 3 10-16,12 4 1 0,5 4 1 0,11 0-893 15,9-1-178-15</inkml:trace>
  <inkml:trace contextRef="#ctx0" brushRef="#br0" timeOffset="707.9635">18823 4105 633 0,'8'-18'28'0,"-4"10"6"0,5 5-34 0,-1-5 0 0,0 5 0 0,0-1 0 16,-8 4 266-16,0 0 46 0,4 0 10 0,-4 0 2 15,0 0-117-15,0 0-23 16,0 0-5-16,0 0-1 0,0 0-45 0,0 0-9 16,5 15-1-16,-5-4-1 0,-5 3-2 0,1 1-1 15,0 3 0-15,0 4 0 0,0 4-72 0,-4 0-15 16,4 7-2-16,-1-4-1 0,5-4-21 0,0 1-8 16,0 0 0-16,0-1 9 0,9-3-9 0,-1 0-9 15,0 0 9-15,0 0-13 16,5-7-104-16,-1 3-21 0,0-7-4 0,1 0-779 0,-5-7-156 15</inkml:trace>
  <inkml:trace contextRef="#ctx0" brushRef="#br0" timeOffset="1098.4866">18815 3878 979 0,'-13'11'87'0,"9"-7"-70"0,4 3-17 0,0 0 0 15,0 4 417-15,4-3 80 0,-4-8 16 0,17 0 3 16,3 0-334-16,9 0-67 0,4 3-14 0,8-6-2 15,5-1-58-15,-1-3-11 0,9-1-2 0,3 1-1 16,-3 0-19-16,4-4-8 0,3 0 8 0,9 0-8 16,0 0 0-16,-4 3 0 0,-4 5 0 0,-4-5 0 15,0-3-35-15,-5 4-5 16,-8 3-2-16,-3 1 0 0,-9-1-26 0,-5 0-4 16,-7 8-2-16,-9 0 0 0,1 3 58 0,-9 0 16 0,-4 8 0 0,-4 3-8 0,-4 1 27 15,-1 6 5-15,-3 5 2 0,0-1 0 0,-1 0 17 16,1 8 3-16,-1 3 1 0,1-3 0 0,4-1-4 15,0-3-1-15,-1 0 0 0,5 0 0 0,4-7-22 0,-4-1-5 16,4 1-1-16,0-4 0 0,0 0-14 0,4-4 0 16,-8-3 8-16,0 3-8 0,-4-3 0 0,-5 3 9 15,-3-7-9-15,-13 4 8 0,-4 0 0 0,0-4 0 16,0-4 0-16,-8 0 0 0,-8 4 0 0,-1-7-8 16,1 3 12-16,-1-3-4 0,1-1-8 0,-1 1 0 15,5 0 0-15,-4-1 8 0,12-3-8 0,4 4-17 16,4-4 4-16,8 0 1 15,9 0-162-15,12-7-32 0</inkml:trace>
  <inkml:trace contextRef="#ctx0" brushRef="#br0" timeOffset="1520.2794">19593 4878 3009 0,'0'0'66'0,"0"0"14"0,0 0 2 0,0 0 3 0,0 0-68 0,0 0-17 15,0 0 0-15,0 0 0 0,0 0 77 0,0 0 12 16,0 0 3-16,0 0 0 0,5 14-23 0,-5-3-4 16,0 8-1-16,4 3 0 0,-4-4-51 0,4 11-13 15,0-3 0-15,-4 3 0 0,4 0 0 0,0-3 0 16,0 0 0-16,0-1 0 0,0 1 0 0,1-8 0 15,3 4 0-15,-4-7 0 16,-4 3-151-16,0-3-33 0,0-4-6 0,0-4-2 16,0-7 17-16,0 0 3 0,0 0 1 0,-8-4 0 15,-1-7-85-15,5 0-16 0,8-11-4 0,-4 1-1 0</inkml:trace>
  <inkml:trace contextRef="#ctx0" brushRef="#br0" timeOffset="1895.176">19527 4790 1821 0,'0'0'80'0,"-8"0"18"0,0 3-78 0,-4 1-20 0,8 0 0 0,4-4 0 16,0 0 207-16,-9 7 37 0,9 4 8 0,0-11 2 15,0 0-115-15,9 0-23 0,7 0-5 0,0-4-1 16,13 4-62-16,0 0-12 0,-4-3-2 0,12-1-1 16,8-11-20-16,5 1-4 0,-1-5-1 0,9 1 0 15,-5 4-8-15,5-5 0 0,4 8 0 0,4-3 0 16,-13-5 0-16,9 1 0 0,0 0 0 0,0-1 0 16,-9 5 0-16,-3 3 0 0,-5-4 0 0,0 8 0 15,-12-1-8-15,-4 5-1 0,-4-1 0 0,-9 4 0 16,-3 0 9-16,-1 4-13 0,-12-4 5 0,4 11 8 0,-4 0 0 15,-4 7 12-15,-4 4 0 0,0 4 0 0,-5 3 4 16,5 4 0-16,-4 3 1 0,3 5 0 0,-3-1 3 16,4 0 1-16,0 1 0 0,-1-1 0 0,5 0-6 0,0-3-2 15,4-1 0-15,0 5 0 0,0-5-13 0,0-3 8 16,0 0-8-16,0 4 0 0,-4-1 8 0,0 1-8 16,0-11 0-16,-9-1 0 0,-7 1 15 0,-1-4-3 15,-8 0-1-15,-8 0 0 0,-8-8 8 0,0 1 1 16,-5 0 1-16,1-4 0 0,-9-4-10 0,0-3-3 15,5-4 0-15,-1-4 0 0,1 0-8 0,7 1 0 16,1-5 0-16,8 1 0 0,4 0 0 0,4 3-9 16,5-3 0-16,7 3 0 15,5 0-115-15,12 4-24 0,0 0-4 0</inkml:trace>
  <inkml:trace contextRef="#ctx0" brushRef="#br0" timeOffset="2629.4448">20360 3907 2206 0,'0'0'98'0,"0"0"20"0,0 0-94 0,0 0-24 16,0 0 0-16,0 0 0 0,0 0 125 0,0 0 21 15,0 0 4-15,0 0 1 0,8-11-46 0,-4 8-9 16,-4 3-1-16,0 0-1 0,0 0-54 0,0 0-10 16,0 0-2-16,8 14-1 0,-8 8-18 0,4 0-9 15,1 8 10-15,-5 2-10 0,4 5 0 0,-4 3 0 16,0-3 0-16,0-4-10 15,0 0-14-15,4-4-2 0,-4-3-1 0,0-4 0 16,-4 0-22-16,8-8-5 0,-4 1-1 0,0-4 0 16,0-11-121-16,0 0-24 0,0 0-4 0,0 0-529 15,4-11-106-15</inkml:trace>
  <inkml:trace contextRef="#ctx0" brushRef="#br0" timeOffset="3019.914">20372 3647 172 0,'-20'8'16'0,"11"-8"-16"0,1 7 0 0,-4-7 0 15,3 4 596-15,5-1 116 0,4-3 23 0,0 0 5 16,0 0-494-16,0 0-98 0,13 0-20 0,3 0-4 16,9 0-78-16,4 0-15 0,4-3-3 0,8-1-1 15,0-3-19-15,9-4-8 0,3 0 0 0,9 3 8 16,-4-6-8-16,7 3 0 0,10 0 0 0,-1 0 0 16,0-4 0-16,0 4-14 0,-8-4 3 0,0 5 1 31,-4 2-17-31,-13 5-3 0,-3-1-1 0,-5 0 0 0,-8 8-10 0,-4 0-3 15,-13 3 0-15,-4 0 0 0,-3 4 21 0,-9 4 4 0,-4 3 1 0,-5 8 0 0,-3-4 40 16,-5 7 8-16,-3 0 2 0,-1 4 0 0,5-3 10 16,-5 10 2-16,1 4 1 0,7-4 0 0,1 0-15 0,4 4-3 15,3 8-1-15,1-5 0 0,4 1-17 0,0-8-9 16,4 4 10-16,1-4-10 0,3 0 0 0,-4-3 0 16,4-4 0-16,-4 0 0 0,-4-7-9 0,-4-1-8 15,4 1-2-15,-8-4 0 0,-9 0 45 0,-3-4 9 16,-9-3 1-16,-8-4 1 0,-4 3-9 0,-13-6-3 15,-12-5 0-15,-8-3 0 0,8 0-6 0,-4-7-2 16,0 0 0-16,0-1 0 0,8-3-17 0,9 4 0 16,-1 0 0-16,9-1 0 0,4 5 0 0,16-1-14 15,4 1 2-15,13 3 1 16,8 0-195-16,8-4-39 0</inkml:trace>
  <inkml:trace contextRef="#ctx0" brushRef="#br0" timeOffset="3551.036">21151 2871 1267 0,'-17'0'56'0,"9"0"12"0,0 0-55 0,-5 0-13 0,5 0 0 0,-4 0 0 16,4 0 368-16,-1 4 72 0,1-1 13 15,4 1 3-15,0 3-297 0,-4 1-60 0,4 3-12 0,4 7-3 16,-5 4-46-16,5 0-10 0,-4 7-1 0,4 8-1 16,4-4-26-16,1 3 8 0,-1 5-8 0,0-5 0 15,4 1-12-15,0-4-8 0,1 0-2 0,3 0 0 16,0-4-146 0,1-7-30-16,-1 0-6 0,-4-11-1029 0</inkml:trace>
  <inkml:trace contextRef="#ctx0" brushRef="#br0" timeOffset="3957.1921">20941 2553 2768 0,'-25'7'123'0,"21"-4"25"0,-4 5-119 0,8-8-29 16,0 0 0-16,0 0 0 0,4 3 95 0,4 5 13 16,13-1 2-16,12-3 1 0,-1 3-72 0,14-7-15 15,3 0-2-15,9 0-1 0,8 0-21 0,0 0 8 16,8 0-8-16,4 0 0 0,1-11 0 0,-1 7 0 15,-4 1 0-15,8-5 0 0,-7 1 0 0,-1 0 0 16,4 0 0-16,-8-1 0 0,-4 5-16 0,-4-5-2 16,-13 5 0-16,-4-1 0 0,-12 0-2 0,-4 4 0 15,-4 0 0-15,-13 4 0 0,1-4 20 0,-13 0-8 16,4 11 8-16,-4 4 0 0,-8-1 11 0,-1 4 9 16,-3 4 1-16,0 8 1 0,-1-1-32 0,-3 4-6 15,-1 4-2-15,-3 3 0 0,3 7 50 0,1 5 11 16,3-1 1-16,1 0 1 0,4 1-26 0,0-5-6 15,3 1-1-15,1-1 0 0,0-6-12 0,0-5 0 0,-4-3 8 16,4 4-8-16,0-8 9 0,-5 0-1 0,1-3 0 16,-4 0 0-16,-9-4 19 0,-8-8 3 0,0 5 1 0,-8-8 0 15,0 0-3-15,-4 0-1 0,-8 0 0 0,-5-8 0 16,-8-10-14-16,1 0-2 0,-1-4-1 0,-8-4 0 16,4-3-10-16,4 3-9 0,4-3 9 0,5 3-13 15,7 0-47 1,5 8-10-16,8 3-2 0,8-3 0 0,5 7-125 0,8 0-26 15</inkml:trace>
  <inkml:trace contextRef="#ctx0" brushRef="#br0" timeOffset="4644.5485">21489 2900 1782 0,'0'0'79'16,"0"0"16"-16,0 0-76 0,0 0-19 0,0 0 0 0,0 0 0 15,0 0 228-15,0 0 41 0,0 0 9 0,0 0 2 16,0 0-102-16,0 0-20 0,0 0-4 0,0 0-1 0,4-3-122 0,-4 3-31 16,0 0 0-16,0 0 0 0,0 0 31 0,0 0 0 15,0 0 0-15,4 11 0 0,4 7 1 0,-4-3 1 16,-4 7 0-16,4 3 0 0,-4 5-33 0,-4-1 0 15,0-4 0-15,4 5 0 0,4-8 0 0,-4 3 0 16,0 5 0-16,4-16 0 16,-4 5-15-16,-4-5-9 0,0-3-3 0,4 0 0 15,4-3 15-15,-4-8 4 0,0 0 0 0,0 0 0 0,13-4-5 0,-1-7-1 16,4 0 0-16,5-7 0 0,-4-4 14 0,3-4-11 16,-3 0 11-16,3-7-10 0,1-3 10 0,-1-1 0 15,-3 1 0-15,4 3 0 0,-5 0 0 0,0 11 8 16,1 3-8-16,-5 1 0 0,1 3 12 0,-5 12-3 15,-8 3 0-15,12 3 0 0,-3 5 8 0,3 6 2 16,-8 8 0-16,4 4 0 0,0 3-7 0,1 1 0 0,-5 10-1 16,0-15 0-16,-4 8-11 0,0-3-11 0,4-1 3 0,0 8 0 31,-4-8-235-31,4-7-46 0</inkml:trace>
  <inkml:trace contextRef="#ctx0" brushRef="#br0" timeOffset="6086.4901">23087 2721 1785 0,'0'0'79'16,"0"0"17"-16,-8 4-77 0,0-4-19 0,0-4 0 0,-5 4 0 16,1-4 247-16,-1 4 45 0,-3-3 10 0,4 3 2 0,-9 0-212 0,5 0-43 15,-9 3-8-15,-4 5-1 0,4-5-8 0,-4 8-2 16,1 4 0-16,-5-8 0 0,0 12-8 0,4-5-2 15,-4 1 0-15,8 7 0 0,5 0-6 0,-1 3-2 16,9-3 0-16,-1 4 0 0,5 0-12 0,0 3 0 16,8 0 8-16,0-3-8 0,4-1 0 0,0 1 9 15,4 3-9-15,0-3 8 0,9-4-8 0,4 0 0 16,-1 0 0-16,1 0 8 0,3-7-8 0,1-1 0 0,4 1 0 16,4-4 0-16,0-8 0 0,0-3 0 0,0-3 0 15,0-4 0 1,-4-4-92-16,4-4-12 0,-5-3-1 0,1-4-798 0,-4-8-159 0</inkml:trace>
  <inkml:trace contextRef="#ctx0" brushRef="#br0" timeOffset="6258.3377">22527 3087 2678 0,'-12'7'119'0,"12"-7"24"0,0 0-115 0,0 0-28 15,0 0 0-15,0 0 0 16,0 0 100-16,16 4 15 0,5-4 2 0,3-4 1 0,9-3-79 15,4-4-16-15,13 0-3 0,3-4-1 16,5 1-19-16,4-4-12 0,0-4 1 0,8 0-923 16,-4-8-185-16</inkml:trace>
  <inkml:trace contextRef="#ctx0" brushRef="#br0" timeOffset="6914.419">23742 2611 576 0,'0'0'51'0,"0"0"-41"0,0 0-10 0,0 0 0 16,0 0 359-16,0 0 69 0,0 0 15 0,0 0 2 15,0 0-260-15,0 0-52 0,0 0-10 0,0 0-3 16,0 0-89-16,4-4-19 0,1 4-3 0,3-3-1 16,-8-1-8-16,0 4 0 0,0 0 0 0,4-7 0 15,-4-1-11-15,0 1 11 0,0 7-8 0,-4-4 8 16,4 4 0-16,0 0 0 0,-8-7 12 0,3 3-4 16,-7 1 41-16,4 3 9 0,4-4 2 0,4 4 0 15,-8 0 17-15,8 0 4 0,-9 0 1 0,9 0 0 16,-8 0-24-16,8 0-5 0,-4 0-1 0,4 0 0 15,0 0-17-15,0 0-4 0,0 0-1 0,0 0 0 0,0 0-11 16,0 0-3-16,0 0 0 0,0 0 0 16,-8 0-7-16,-1 0-1 0,9 0-8 0,-8 0 12 0,4-3-12 0,-4-1 8 15,0 0-8-15,-5 4 0 0,5 0 0 0,0 4 0 16,-9 0 0-16,1 3 0 0,-1 4 0 16,-3 3-8-16,-9 5-1 0,-4 3 0 0,8 7 9 0,0-3-8 15,-7 3 8-15,-1 8-8 0,4 7 23 0,0-12 5 16,12 9 0-16,-3 3 1 0,3-11-21 0,9 0 0 15,4 0 0-15,8 3 0 0,4-10 0 0,5 3 0 16,7-3 0-16,1-1 0 0,8-6 0 0,0-1 0 16,-1-3 0-16,9-4 0 0,5-8-12 0,-5 1-6 15,0-4-2-15,0-4 0 0,-4 1 11 0,0-8 9 16,0 0-13-16,-4-8 5 0,-5-3 8 0,1-3-13 16,4-8 5-16,4-8 8 0,-8-6-22 0,-1-1 3 0,1 1 1 15,-4-16 0 1,-1 9-14-16,-3-9-2 0,-9 8-1 0,-4 8 0 0,-4 3 18 0,-4 7 3 0,-8 12 1 15,-5-5 0-15,-3 8 13 0,-1 8 8 0,-4 10 0 16,-4 0-8-16,-4 12 8 0,0 3-8 0,5 0 0 0,-1 3 0 16,4 5 0-16,4-1 0 0,1 0-11 0,7 0 11 15,5 4-60 1,4-3-4-16,4 3-2 0,4-4 0 0,9-3-142 0,3-1-28 16,5-6-5-16</inkml:trace>
  <inkml:trace contextRef="#ctx0" brushRef="#br0" timeOffset="7148.7977">24224 2534 1497 0,'-8'0'133'0,"0"0"-106"16,0 0-27-16,-1 4 0 0,1-4 416 0,4 4 79 16,0-4 15-16,4 0 3 0,0 7-363 0,0 4-73 15,-4 0-14-15,4 7-3 0,0 4-40 0,0 7-8 16,0 4-2-16,-4 8 0 0,4 3-10 0,0 3 0 15,-4-3 0-15,-1 7 0 0,5-7 0 0,0-3-14 16,0-1 3-16,0 0 1 16,0-11-67-16,5 1-14 0,-5-5-2 0,0 5-1 15,4-16-86-15,-4 1-16 0,4-8-4 0,-4-7-1032 0</inkml:trace>
  <inkml:trace contextRef="#ctx0" brushRef="#br0" timeOffset="7414.308">24229 2347 1267 0,'-33'8'112'0,"16"-8"-89"0,1 11-23 0,-1-11 0 16,5 7 354-16,-1-3 66 0,5 3 14 0,8-7 2 16,0 0-256-16,0 0-52 0,0 7-11 0,8 4-1 15,5 4-81-15,7-4-16 0,5-4-3 0,0 4-1 16,4-3-15-16,4 3 0 0,0-4 0 0,4 4 0 16,-9 0 0-16,5 0 0 0,5 4-8 0,-10-4 8 15,-3 0 0-15,-4 0 0 0,-1 7 0 0,-3-4 0 16,-5 1 0-16,-8 3 0 0,-4 1 0 0,-8-1 9 15,0 0 21-15,-13 1 4 0,1 3 1 0,-5 0 0 16,0-4-7-16,0 4-2 0,1-4 0 0,-5 0 0 0,4-7-26 16,0 4 0-16,5-4 0 0,-1 0 0 15,5 0-64-15,-1-11-14 0,9 7-3 0,8-7-1 16,0 0-133-16,0 0-26 0,0-7-6 0</inkml:trace>
  <inkml:trace contextRef="#ctx0" brushRef="#br0" timeOffset="7586.1348">24715 2468 230 0,'0'0'20'0,"0"0"-20"16,0 0 0-16,0 0 0 0,8 4 697 0,-8-4 135 15,0 0 28-15,8 11 4 0,5-11-654 0,3 0-131 16,5 4-27-16,3-1-4 0,1-6-36 0,4 3-12 16,4-4 9-16,4 4-9 15,-8 0-28-15,8-7-10 0,-4 3-2 0,8 4-1 16,-4 0-116-16,-4-4-23 0,-8 4-5 0,-5 4-1131 0</inkml:trace>
  <inkml:trace contextRef="#ctx0" brushRef="#br0" timeOffset="7711.1084">24962 2545 1728 0,'0'0'76'0,"0"0"16"0,-12 4-73 0,-1 0-19 0,1 3 0 0,-1 0 0 16,9 4 384-16,-8 4 72 0,-5 3 16 0,5 8 2 16,4 3-358-16,0 8-71 0,-1 3-14 0,-3 8-3 15,4-8-55-15,4 7-10 16,0 1-3-16,-1 0-983 0,-3 3-197 0</inkml:trace>
  <inkml:trace contextRef="#ctx0" brushRef="#br0" timeOffset="8476.5518">20677 3534 1152 0,'0'0'51'0,"0"0"10"0,0 0-49 0,0 0-12 0,0 0 0 0,0 0 0 15,0 0 387-15,0 0 74 0,0 0 15 0,0 0 4 16,0 0-281-16,0 0-56 0,0 0-11 0,0 0-3 16,4 11-61-16,0 7-12 0,9 8-2 0,3 7-1 15,5 7-29-15,3 4-5 0,5 7-2 0,0 11 0 16,4 4-7-16,8-3-2 0,0-1 0 0,5 0 0 16,-1-3-8-16,-4-4 0 0,-4-8 0 0,5-3 0 15,-5-4 0-15,-4-3 0 0,0-8 0 0,0 1 0 16,-5-5-112-1,1-3-25-15,-4-7-5 0,-4-4-846 0,-5-7-170 0</inkml:trace>
  <inkml:trace contextRef="#ctx0" brushRef="#br0" timeOffset="8664.032">21266 3603 3110 0,'0'0'138'0,"0"0"28"0,0 0-133 0,0 0-33 16,-8 8 0-16,4-1 0 0,-4 0 134 0,-1 4 20 15,-3 4 4-15,-5 7 1 0,1 4-131 0,-9 7-28 16,-8 3 0-16,-8 12 0 0,0 7 0 0,-4 0 0 16,-1 7 8-16,-3 4 0 0,-1 0-8 0,5-8 0 15,4-3 0-15,0 4 0 16,4-8-44-16,4 0-8 0,4 1-1 0</inkml:trace>
  <inkml:trace contextRef="#ctx0" brushRef="#br0" timeOffset="56611.9221">18432 6840 230 0,'4'-36'20'0,"-4"28"-20"0,4 8 0 0,-4 0 0 16,0 0 291-16,0 0 53 0,0 0 12 0,0 0 1 16,0 0-93-16,0 0-18 0,4 4-4 0,0 0-1 15,-4-4-83-15,8 11-17 0,-8-4-3 0,0 11-1 16,0 1-58-16,-8 3-12 0,-4 7-3 0,-5 7 0 16,-3 5 0-16,3 10 0 0,5 4 0 0,-5 3 0 15,-3 1-55-15,-1 0-9 0,-4-4 0 0,5 0-10 16,3-4 10-16,1-7-10 0,-1-4 10 0,5 0-10 15,4-7-98 1,-1-3-19-16,1-5-4 0,4-3-769 0,-4-11-153 0</inkml:trace>
  <inkml:trace contextRef="#ctx0" brushRef="#br0" timeOffset="56830.632">18403 6785 2768 0,'0'0'123'0,"-4"11"25"0,8-3-119 0,0 3-29 15,4 0 0-15,-4 0 0 0,9 3 133 0,-1 1 21 16,-4 0 4-16,5 3 1 0,-1 4-76 0,4 3-15 16,-3 1-4-16,-1 7 0 15,0 0-64-15,1 7-28 0,-1 4 1 0,1 7 1 0,-1-3 42 0,-4 0 8 16,4-1 1-16,-3 1 1 16,-1-4-81-16,4-4-16 0,1 0-3 0,-1 1-1 15,0-5-65-15,-3 1-14 0,-1-8-2 0,0 0-1 16,-4 1-105-16,-4-8-21 0</inkml:trace>
  <inkml:trace contextRef="#ctx0" brushRef="#br0" timeOffset="56986.8284">18275 7382 2898 0,'-12'11'128'0,"12"-11"27"0,0 0-124 0,0 0-31 0,0 0 0 0,0 0 0 15,0 0 96-15,8 0 12 0,8 0 4 0,1-4 0 16,3-3-79-16,5-4-15 0,8-3-3 0,12-1-1 15,1 0-14-15,3 1 0 0,-8-1-9 0,9-3-982 16,3-1-196-16</inkml:trace>
  <inkml:trace contextRef="#ctx0" brushRef="#br0" timeOffset="57314.8763">19161 6756 864 0,'0'0'38'0,"0"0"8"0,0 0-37 0,0 0-9 15,0 0 0-15,0 0 0 0,0 0 505 0,0 0 99 16,0 0 20-16,0 0 4 0,0 0-426 0,0 0-86 16,4 11-16-16,-4 0-4 0,0-4-46 0,-4 12-9 15,0-1-1-15,0 4-1 0,-1 0-19 0,-3 4-3 16,0 3-1-16,-4 7 0 0,-1 1-16 0,1 0 0 15,0 7 8-15,-1 3-8 0,1-3 0 0,4 0 0 16,3 4 0-16,1-4-9 0,0-4-1 0,4 0 0 0,0-3 0 16,4-4 0-16,0-4 10 0,5-3-13 15,-1-4 5-15,8 3 8 0,-3-6-10 0,3-5 10 0,1-3 0 16,3 0-9-16,1-7 9 0,8 0 0 0,-5-4 0 0,9-4 0 31,0-3-24-31,0-4-2 0,9-4-1 0,3 0-1020 0,0-7-204 0</inkml:trace>
  <inkml:trace contextRef="#ctx0" brushRef="#br0" timeOffset="57830.3831">20067 6818 691 0,'0'0'61'0,"0"0"-49"16,0 0-12-16,0 0 0 0,0 0 440 0,0 0 86 16,0 0 17-16,0 0 3 0,0 0-314 0,0 0-62 15,0 0-13-15,0 0-2 0,0 0-78 0,0 0-15 16,-4-3-3-16,0-8-1 0,4 3-46 0,-4-3-12 16,0 0 0-16,0-3 0 15,0-1-16-15,-1-3-9 0,1-4-2 0,0 3 0 16,-4 1-5-16,4 0 0 0,0 0-1 0,-5-1 0 0,1 8 18 0,0 4 4 15,0 0 1-15,-5 3 0 0,5 4 21 0,-8 4 4 16,3 7 1-16,-3 0 0 0,-1 11 3 0,-3 3 1 16,-1 12 0-16,1 3 0 0,-1 8-9 0,4 3-2 0,-3 8 0 15,3 6 0-15,5-2 1 0,0-1 0 0,8-3 0 16,4-1 0-16,0-3-10 0,0-11 0 0,8-4 0 0,0 1 8 16,4-9-8-16,5-6 0 0,-1-4 0 15,5-4 0-15,0-3 0 0,-5-4 0 0,5-4 0 0,-1-3 0 16,1-4 0-16,-1-4 0 0,-3 1 0 0,3-8 0 15,-3 0 0-15,-1 0 0 0,1-8 0 0,-1 1 0 16,-3 3 0-16,3 1-11 0,1-1 11 0,-5 1-8 16,0 3 8-16,1 3-12 0,-5 5 12 0,-4 3-12 15,-4 0 12-15,8 11-10 0,-8 3 10 0,0 1-10 16,0-1 10-16,0 5 0 0,-4-1 0 0,0 4 8 0,4-4-8 16,-4-3 0-16,8 0 0 0,-8-4 8 0,4 0-18 15,0 0-3-15,4-4-1 0,-4-7 0 16,0 0-148-16,4-4-30 0,5-3-5 0,-1-4-1065 15</inkml:trace>
  <inkml:trace contextRef="#ctx0" brushRef="#br0" timeOffset="58002.2137">19902 7155 2131 0,'0'0'94'0,"0"0"20"0,-4 11-91 0,4-11-23 15,0 0 0-15,0 0 0 0,13 4 203 0,-1-1 36 16,0-6 7-16,5 3 2 0,3-4-166 0,1 0-33 15,8-3-6-15,0 0-2 0,4 3-28 0,0-3-5 16,4 0-8-16,4-4 11 16,4-4-130-16,5-3-25 0,40-23-6 0,-24 8-1 0</inkml:trace>
  <inkml:trace contextRef="#ctx0" brushRef="#br0" timeOffset="58314.6429">20681 6756 633 0,'8'-4'56'0,"-4"1"-44"16,5-1-12-16,-1 0 0 16,0-3 245-16,0 3 47 0,-8 4 10 0,0 0 2 0,5-7-12 0,-5 7-1 15,0 0-1-15,0 0 0 0,-5-7-113 16,5 7-22-16,0 0-5 0,-12 0-1 0,0 0-76 0,-1 0-15 15,-3 3-3-15,-1 5-1 0,-3 3-26 0,-1 3-4 16,-4 1-2-16,1 14 0 0,-5 1-14 0,0 10-8 16,-4 7 10-16,0 12-10 0,8 0 0 0,5 7 0 15,3 3 0-15,5 1 0 0,8-4 0 0,4-8 0 16,0-3-9-16,8 0 9 16,4-7-36-16,1-8 0 0,3 0-1 0,9-7 0 15,0-4-79-15,-1-7-15 0,5-7-3 0,4-4-806 16,0-15-160-16</inkml:trace>
  <inkml:trace contextRef="#ctx0" brushRef="#br0" timeOffset="58908.2694">20982 7206 979 0,'0'0'43'0,"0"0"9"0,0 0-41 0,0 0-11 0,0 0 0 0,4 8 0 16,0 3 450-16,0-4 88 0,0 4 18 0,5 0 3 16,-5 4-367-16,0 3-74 0,4 0-14 0,0 4-4 15,1 4-52-15,-5 3-10 0,0 0-2 0,0 4-1 16,0-3-19-16,0 6-4 0,-4-3-1 0,0 4 0 15,-4-8-11-15,4 0 8 0,-8 1-8 0,0-5 8 16,-1-3-8-16,1 0 0 0,-4-7 0 0,-1 0 0 16,1-4 0-16,-4-4-16 0,-1-7 4 0,-4-4 1 15,5-3-73-15,4-11-16 16,-5-8-2-16,5-7-872 0,-5-11-174 16</inkml:trace>
  <inkml:trace contextRef="#ctx0" brushRef="#br0" timeOffset="59033.2267">20945 6833 1267 0,'-8'7'56'0,"3"-3"12"0,1 0-55 0,0-1-13 16,-4 1 0-16,0 3 0 0,-1-3 447 16,5 0 86-16,-8 3 18 0,4-3 3 0,-5-1-418 0,9 5-84 15,4-8-17-15,0 0-3 16,0 7-139-16,-4 4-27 0,0 0-6 0</inkml:trace>
  <inkml:trace contextRef="#ctx0" brushRef="#br0" timeOffset="59486.296">21324 7426 230 0,'0'18'20'16,"0"-18"-20"-16,0 0 0 0,0 0 0 0,0 0 320 0,0 0 59 0,0 0 12 0,0 0 2 16,0 0-142-16,0 0-29 0,0 0-6 0,0 0 0 15,8 4-81-15,-8-4-16 0,0 0-3 0,0 0-1 16,0 0-68-16,0 0-14 0,0 0-2 0,0 0-1 0,0 0-22 15,0 0-8-15,0 0 0 0,0 0 9 0,0 0-9 16,0 0 0-16,0 0 0 0,4 7 0 0,4 1 0 0,-8-8 0 16,0 0 0-16,0 0 0 0,0 0 0 0,0 0 0 15,0 0 0-15,0 7 0 0,0 4 0 0,0-11 0 16,0 0 0-16,-4 7 0 0,0 1 16 0,4-1 2 16,-4 0 0-16,4 1 0 0,-4 3-6 0,0 0-2 15,4 0 0-15,0 0 0 0,0 0-10 0,0 0 0 16,4 0 0-16,0 0 0 0,-4 3 0 0,4-3-9 15,-4-4 9-15,4 1-13 16,-4-1-133-16,0-7-26 0,0 0-6 0,0 0-1 0</inkml:trace>
  <inkml:trace contextRef="#ctx0" brushRef="#br0" timeOffset="60001.7474">21579 7503 1267 0,'0'0'112'0,"0"0"-89"15,0 0-23-15,0 0 0 0,0 0 306 0,0 0 57 16,4 7 11-16,5 4 2 0,-1-3-192 0,0-1-40 16,0 0-7-16,5 1-1 0,3-1-92 0,-3 0-19 15,-1 1-3-15,-4-1-1 0,0 4-9 0,-3-4-3 16,3 4 0-16,-8-3 0 0,0 3 2 0,0-4 0 15,-8 4 0-15,-1 3 0 0,-3-3-2 0,-5 0 0 0,1 0 0 0,-5 4 0 32,-3-8-98-32,3 4-20 0,0-7-4 0,5 0-794 0,0-4-158 0</inkml:trace>
  <inkml:trace contextRef="#ctx0" brushRef="#br0" timeOffset="60189.2046">21868 7514 2649 0,'0'0'236'0,"-13"4"-189"16,13-4-38-16,0 0-9 0,-4 7 152 0,4-7 28 15,0 0 5-15,0 0 2 0,0 0-133 0,0 0-26 16,0 0-6-16,4-4-1 16,9 1-73-16,-1 3-14 0,0-8-3 0,9 5-1 15,0-1-212-15,-5 0-42 0</inkml:trace>
  <inkml:trace contextRef="#ctx0" brushRef="#br0" timeOffset="60345.4203">22160 7507 1843 0,'0'0'81'0,"0"0"18"16,0 3-79-16,0-3-20 0,0 0 0 0,0 0 0 0,0 0 260 0,0 0 48 0,-8 8 9 0,8-8 3 15,0 0-250-15,0 0-50 0,0 0-9 0,16 0-3 31,5-4-89-31,4 0-19 0,-5 4-3 0,5-3-1137 0</inkml:trace>
  <inkml:trace contextRef="#ctx0" brushRef="#br0" timeOffset="60470.378">22436 7503 1440 0,'0'0'128'0,"0"0"-103"0,0 0-25 0,0 0 0 15,0 0 274-15,0 0 50 0,0 0 9 0,0 0 3 16,0 0-218-16,0 0-43 0,0 0-9 0,9 7-2 15,-9-7-102-15,12 0-21 0,-4 0-4 0,4 0-1153 16</inkml:trace>
  <inkml:trace contextRef="#ctx0" brushRef="#br0" timeOffset="60673.4613">22844 7573 1555 0,'-8'3'68'0,"8"-3"16"0,0 0-68 0,0 0-16 15,0 0 0-15,4 8 0 0,-4 3 247 0,8 3 45 16,-4-3 10-16,1 4 2 0,-5-4-192 0,4 3-39 16,-4-3-7-16,4 0-2 0,-4 8-16 0,0-5-3 15,-4-3-1-15,0 0 0 0,-1 4-32 0,1 0-12 16,-8-4 0-16,0 0 9 16,-1-8-96-16,-3 5-19 0,-5-8-4 0</inkml:trace>
  <inkml:trace contextRef="#ctx0" brushRef="#br0" timeOffset="61001.5046">23087 7104 1728 0,'0'0'76'0,"0"0"16"0,0 0-73 16,0 0-19-16,4-7 0 0,5-1 0 0,-5 5 157 0,4-8 28 16,0 3 6-16,5 5 1 0,-5-1-52 15,0 4-9-15,0 0-3 0,1 0 0 0,3 4-51 0,-4-1-10 16,0 8-3-16,1 4 0 0,3 3 52 0,-8 8 9 16,4 3 3-16,1 8 0 0,-9 3-103 0,-5 4-25 15,5 0 0-15,-4 0 0 0,-4 0 0 0,4-4 0 16,-8-3 0-16,3-1 0 0,1-3 0 15,-4 0 0-15,4-7 0 0,-5-4 0 0,5-4 0 0,-4 0 0 16,-1-3 0-16,1-11 0 16,-1-4-200-16,1-4-44 0,0-7-10 0,-1-4-2 15</inkml:trace>
  <inkml:trace contextRef="#ctx0" brushRef="#br0" timeOffset="61126.713">23120 6708 2880 0,'0'0'128'0,"-8"8"25"0,0-1-122 0,-1-3-31 0,1 3 0 0,-4 0 0 16,0 1 57-16,-1-1 6 0,1 0 1 0,-1 1 0 16,5-1-52-16,0 4-12 0,0-4 0 0,8-7-919 15,0 0-186-15</inkml:trace>
  <inkml:trace contextRef="#ctx0" brushRef="#br0" timeOffset="61517.0134">23470 7389 2361 0,'0'0'210'0,"-4"8"-168"16,-4-1-34-16,8-7-8 0,0 0 254 0,0 0 49 0,-4 11 9 0,4-11 3 0,0 7-215 0,0-7-44 31,-4 11-8-31,4-3-1 0,0-8-32 0,0 11-7 16,-4-4 0-16,0 4 1 0,4-11-9 0,0 0 0 15,0 7 0-15,4 4 0 0,0-3-53 0,-4-8-11 0,0 0-1 0,8 7-1 16,4 0-26-16,-3-3-6 0,-1-4-1 0,4 0 0 16,-3 0 37-16,-9 0 7 0,0 0 2 0,4-4 0 15,4-7 17-15,-4 4 3 0,-4-4 1 0,4 0 0 0,0-4 32 0,4 1 0 16,1-5 0-16,-1 1 0 0,4 0 38 0,-3-4 2 16,3 7 0-16,4 1 0 0,-3 3 17 0,3 3 4 15,-3 5 1-15,-1-1 0 0,4 0-16 0,-3 4-3 16,-1 4-1-16,1 0 0 0,-1 3-21 0,-4 4-4 15,4 0-1-15,-7 0 0 16,3 0-7-16,-4 0-1 0,4 0-8 0,-4 0 12 0,0 0-23 0,1 0-5 0,-1-4 0 16,4 4-1-1,-4-4-155-15,-4-7-32 0,0 0-5 0</inkml:trace>
  <inkml:trace contextRef="#ctx0" brushRef="#br0" timeOffset="61735.7161">23944 6679 2592 0,'-4'7'230'0,"0"-3"-184"16,4-4-37-16,-4 7-9 15,0 4 172-15,8 0 32 0,0 4 6 0,4 0 2 0,5-1-124 16,-1 8-24-16,9 4-4 0,-5 7-2 16,1 4-26-16,-1 3-4 0,5 0-2 0,-9 11 0 0,0 4-17 0,1 4-9 15,-1-4 10-15,-8 3-10 0,-4-3 0 0,0 0-13 16,-8 4 1-16,-4 3 0 15,-9-3-166-15,0-12-33 0,-53 81-6 0,17-51-2 0</inkml:trace>
  <inkml:trace contextRef="#ctx0" brushRef="#br0" timeOffset="63494.5205">18366 7917 1497 0,'0'0'66'0,"0"0"14"0,0 0-64 0,0 0-16 16,0 0 0-16,0 0 0 0,0 0 180 0,0 0 32 15,-4-4 6-15,4 4 2 0,0 0-45 0,0 0-9 16,4-4-2-16,-4 4 0 0,0 0-83 0,0 0-17 15,0 0-3-15,0 0-1 0,0 0-44 0,0 0-16 16,-4-7 9-16,-1 0-9 0,1-4 0 0,-4-4 8 16,0 4-8-16,0-3 0 0,-1-5-9 0,-3 5-7 15,0-1-2-15,-1 0 0 0,-3-3 0 0,3 7 0 16,1 0 0-16,0 4 0 0,-1-4 10 0,5 3 8 16,-4 5-12-16,8 3 12 0,-9 3 0 0,9 5 0 15,-4 3 0-15,4 3 0 0,0 8 0 0,0 0 11 0,-1 0-3 16,5 8-8-16,0-5 9 0,-4 1-9 0,4-4 0 15,0-4 9-15,0 4-9 0,0-4 0 0,-4 4 0 16,4-3 0-16,0-5 0 0,0 1 0 0,-4-4 0 0,0 0 0 16,-4 0 0-16,4-4 0 0,-5 4 0 0,1-3 0 15,0-5 0-15,-5 1 0 0,1-1-8 0,0 1 8 16,-5-4-30 0,1 0-2-16,3 0 0 0,-3 0 0 0,-1-4 47 0,5 1 9 0,-4-1 1 0,-1 1 1 15,5-5-42-15,-5 5-8 16,5-5-1-16,0 5-1 0,3-1 34 0,1-3 6 0,8 7 2 0,0 0 0 15,0 0-26-15,0 0-5 0,0 0-1 0,0 0 0 0,8-4 16 16,5 4 0-16,-13 0 0 0,16 7 0 0,-3 8 8 16,3 3 4-16,-4 4 0 0,5 4 1 0,-9 3 11 0,4 4 3 15,-7 11 0-15,-1 0 0 0,-4 0 6 0,-4 0 2 16,-1 0 0-16,1 3 0 0,-4-3-3 0,0-3 0 16,-4-5 0-16,3-3 0 0,1-4-9 0,0 1-3 15,4-8 0-15,0-4 0 0,-1-3-20 0,5-4 9 16,0-11-9-16,0 0 0 15,9 7-16-15,3-3-11 0,0-8-1 0,9-3-1 16,-9-1-86-16,9-3-17 0,0 0-3 0,3 0-744 16,-3 4-149-16</inkml:trace>
  <inkml:trace contextRef="#ctx0" brushRef="#br0" timeOffset="65712.7531">19593 8484 1612 0,'0'0'144'0,"0"0"-116"0,0 0-28 0,0 0 0 15,0 0 173-15,0 0 29 0,0 0 6 0,0 0 0 16,0 0-46-16,0 0-10 0,0 0-1 0,0 0-1 16,0 19-71-16,-4-1-15 0,-4 0-2 0,0 8-1 15,0 3-32-15,-5 8-6 0,1 3-2 0,-9 4 0 16,1 0-9-16,-1 0-3 0,0 7 0 0,5-3 0 0,-9-1-9 16,9-3 0-16,-5 0 9 0,5 0-9 0,-1-7-15 15,5-8-7-15,-1 0-2 0,5-3 0 16,0-8-185-16,0-3-38 0</inkml:trace>
  <inkml:trace contextRef="#ctx0" brushRef="#br0" timeOffset="65947.0752">19742 8396 2887 0,'-13'-7'64'0,"9"7"12"0,4 7 4 0,0 1 0 0,0-5-64 0,0 8-16 16,4-3 0-16,1 6 0 0,-1 1 53 0,4 3 7 15,0 1 2-15,0 10 0 0,1-3-4 0,3 7-1 16,-4 3 0-16,5 1 0 0,-9 3-42 0,4 4-15 16,0 0 9-16,-4 7-9 0,-4-3 0 0,4 3 0 15,-4 0 0-15,0 1 0 16,0-1-28-16,5-7-5 0,-5 0-1 0,0-4 0 16,0-3-95-16,0-4-19 0,4-8-4 0,-4-3-1 15,-4-4-50-15,4-3-9 0,-5-8-3 0</inkml:trace>
  <inkml:trace contextRef="#ctx0" brushRef="#br0" timeOffset="66087.6602">19363 9059 2930 0,'-9'22'64'0,"5"-15"14"0,4-7 2 0,0 0 3 0,0 0-67 0,0 0-16 0,4 8 0 0,1-1 0 0,-1-3 47 0,8-1 5 16,5 1 2-16,7-4 0 0,5-4-33 0,8-3-6 15,4-4-2-15,9 0 0 16,-9-7-68-16,4 0-13 0,9-8-4 0,-13 4-1265 15</inkml:trace>
  <inkml:trace contextRef="#ctx0" brushRef="#br0" timeOffset="66415.7073">20121 8609 1555 0,'0'0'68'0,"0"0"16"0,0 0-68 0,0 0-16 16,0 0 0-16,0 0 0 0,0 0 337 0,0 0 64 0,0 0 13 0,0 0 2 16,0 0-269-16,0 0-55 0,0 0-10 0,0 0-2 15,4 11-28-15,0 0-6 0,0 3-1 0,-4 5 0 16,-4-1-21-16,4 0-4 0,-8 8 0 0,4 7-1 16,-5 4-19-16,1 3 0 0,0 0 0 0,0 4 0 15,-1 0 0-15,5-4 0 0,-4 1 0 0,8-1 0 16,-4 0 0-16,4-7 0 0,0-4 0 15,4-3 0-15,0-4 0 0,4 0 0 0,1-4 0 0,-5-3-9 16,4 0 9-16,0-4 0 0,9-4 0 0,-1 0 0 16,-3-3-8-16,7-1 8 0,1-3-8 0,-1-3 8 15,-3-1-56 1,4-3-5-16,3-8-2 0,9-3-948 0,0 0-189 0</inkml:trace>
  <inkml:trace contextRef="#ctx0" brushRef="#br0" timeOffset="66931.2097">20698 8777 345 0,'0'0'31'0,"0"0"-31"16,0 0 0-16,0 0 0 0,8-3 451 0,-8 3 84 15,8 0 17-15,-8 0 3 0,4-4-293 0,4 0-58 16,-3 1-12-16,-1-1-3 0,-4-3-81 0,0 7-17 16,4-8-3-16,-4 5-1 0,0-8-19 0,0 3-3 15,-4-3-1-15,4 4 0 0,-4-8-51 0,-1 4-13 16,1-3 0-16,-4 3 0 0,4-4 0 0,-4 4 0 0,-1-4 0 0,1 4 0 31,-4 1-48-31,0-1-13 0,-1 3-3 0,-3 1 0 0,3 3 52 0,-3 4 12 0,-1 4 0 0,1 7 0 16,4 4 0-16,-5-1 0 0,1 4 0 0,-1 8 0 15,1 0 18-15,3 7 6 0,1 3 2 0,0 5 0 16,-1 3 10-16,9-1 1 0,4 5 1 0,0 3 0 16,4-7-30-16,4 0-8 0,1-4 0 0,3-3 0 15,0-4 0-15,5-4 0 0,3-3 0 0,5 0 0 16,-4-12-15-16,-1 1-4 0,1 0-1 0,4-8 0 16,-5-3 20-16,1-4-8 0,4-8 8 0,-1 1 0 15,1 0-10-15,-4-8 10 0,-1-3-8 0,-3 3 8 0,-1-3 0 16,-3-1-10-16,-1 1 10 0,-4 0 0 0,0 3-13 15,1 4 4-15,-5 4 1 0,4 3 0 0,-8 4-6 0,0 0-1 16,4 7 0-16,0 8 0 0,-4 0 15 0,4-1-11 16,-4 5 11-16,4 3-10 0,-4-4 10 0,5 0 0 15,-5 1 0-15,4-5-8 0,0 5 8 0,0-8 0 16,-4-4 0-16,0-7-8 16,4 3-98-16,-4-3-19 0,0 0-4 0,4-7-785 15,0-4-157-15</inkml:trace>
  <inkml:trace contextRef="#ctx0" brushRef="#br0" timeOffset="67103.0519">20747 8931 3052 0,'0'0'68'0,"0"0"13"0,0 0 3 0,4 7 1 0,4 8-68 0,-3-4-17 0,3-4 0 0,4 1 0 16,0-5 56-16,5 5 7 0,-1-8 1 0,5 3 1 15,0-3-45-15,-1 0-8 0,5 0-3 0,12-3 0 31,-4-8-105-31,4-4-20 0,0-3-5 0,-8-1-1232 0</inkml:trace>
  <inkml:trace contextRef="#ctx0" brushRef="#br0" timeOffset="67368.6037">21410 8620 1324 0,'0'-15'59'0,"0"15"12"0,0 0-57 0,0-7-14 16,0-4 0-16,0 0 0 0,0 0 348 0,0 4 68 16,-4 3 12-16,4-3 4 0,-4-1-244 0,-4 5-48 15,8 3-9-15,-8 3-3 0,-5 1-102 0,1 7-26 16,0 4 0-16,-5 7 0 0,-8 7 0 0,1 7 0 16,3 5 0-16,-8 14 0 0,4 0 56 0,5 3 7 15,3 4 1-15,5 1 0 16,8-5-103-16,0-3-20 0,8-4-4 0,0-3-1 0,8-8 52 15,5 1 12-15,-1-5 0 0,5-7 0 16,0 1-156-16,3-12-29 0,1-3-6 0,4-4-1101 0</inkml:trace>
  <inkml:trace contextRef="#ctx0" brushRef="#br0" timeOffset="67743.5158">21699 8993 2649 0,'0'0'58'0,"0"0"12"0,0 0 2 0,0 0 4 0,0 0-61 0,0 0-15 16,0 0 0-16,0 0 0 0,0 0 105 0,4 15 19 15,4 0 3-15,-4 7 1 0,5 0-25 0,-1 3-5 16,0 4-1-16,0 4 0 0,0-3-53 0,-3-1-10 16,-1 0-2-16,0 4-1 0,-4-7-31 0,0-1 0 15,0 1 0-15,-8 0 0 0,3-8 0 0,-3 0 0 16,0 1 0-16,-4-8 0 0,-1 0 0 0,1 0 0 15,-5-8 0-15,-3 1 0 16,-1-4-45-16,1 0-15 0,-1-4-4 0,5-7-956 16,3-7-191-16</inkml:trace>
  <inkml:trace contextRef="#ctx0" brushRef="#br0" timeOffset="67868.509">21653 8697 3308 0,'0'0'73'0,"0"0"15"0,0 0 4 0,0 0 0 0,0 0-74 0,0 0-18 0,-4 3 0 0,4-3 0 16,0 0 11-16,0 0-2 0,0 0 0 0,0 0-994 16,0 0-199-16</inkml:trace>
  <inkml:trace contextRef="#ctx0" brushRef="#br0" timeOffset="68165.2912">22090 9158 748 0,'0'0'33'0,"0"0"7"0,0 0-32 0,0 0-8 15,0 0 0-15,0 0 0 0,-8 4 461 0,4 3 91 16,0 4 17-16,0 0 4 0,-1 0-370 0,1 0-75 16,4 4-14-16,-4-1-3 0,0 5-76 0,4-1-15 15,0 0-4-15,4 1 0 0,0-1-16 0,5-4 0 16,-1 1-13-16,4 0-953 16,-4-4-190-16</inkml:trace>
  <inkml:trace contextRef="#ctx0" brushRef="#br0" timeOffset="68587.0924">22383 9268 403 0,'0'0'36'0,"0"0"-36"15,0 0 0-15,0 0 0 0,0 0 301 0,0 0 54 16,0 0 10-16,0 0 3 0,0 0-90 0,4 11-18 15,-4-11-3-15,4 7-1 0,-4-7-102 0,0 0-21 16,0 11-4-16,4-3-1 0,-4-8-51 0,0 11-10 16,0-11-3-16,0 0 0 0,0 0 0 0,4 7 0 15,-4 0 0-15,0-7 0 16,0 0-102-16,0 0-21 0,0 11-4 0,0-4-1 16,0 1 0-16,-4 3 0 0,0 0 0 0,4-4 0 15,-4 4-51-15,0 0-10 0,0-4-3 0,4 1 0 16,0-8-153-16,0 0-31 0,-17 14-7 0,17-14-1 0</inkml:trace>
  <inkml:trace contextRef="#ctx0" brushRef="#br0" timeOffset="68837.0112">22580 9279 2880 0,'0'0'128'0,"0"0"25"16,0 0-122-16,5 7-31 0,-5 4 0 0,0-11 0 15,0 0 57-15,8 4 6 0,0 0 1 0,0-1 0 16,1 1-52-16,3-4-12 0,0 0 0 0,-3 0 0 16,3 4-158-16,0-4-34 0,1-4-8 0,-5 4 0 15</inkml:trace>
  <inkml:trace contextRef="#ctx0" brushRef="#br0" timeOffset="68915.1164">22819 9275 1555 0,'0'15'68'0,"0"-8"16"0,-4-3-68 0,0 0-16 16,4 3 0-16,-4-3 0 0,4-4 316 0,0 0 59 16,0 0 12-16,0 0 2 0,0 0-301 0,0 0-61 15,0 0-12-15,12 0-3 16,5-4-78-16,4-3-16 0,-5-1-3 0,5 1-753 16,-1 0-150-16</inkml:trace>
  <inkml:trace contextRef="#ctx0" brushRef="#br0" timeOffset="69055.7332">23067 9279 1562 0,'0'0'69'0,"0"0"15"0,0 0-68 0,0 0-16 0,12 0 0 0,-4 0 0 16,-8 0 43-16,8 0 5 0,1 0 0 0,-1-4-540 16,0 1-109-16</inkml:trace>
  <inkml:trace contextRef="#ctx0" brushRef="#br0" timeOffset="69274.6968">23248 9316 2880 0,'0'0'64'0,"0"0"12"0,0 0 4 0,0 0 0 0,4 10-64 0,0-2-16 16,-4-8 0-16,4 11 0 0,5 0 54 0,-1 3 8 16,4-3 2-16,1 4 0 0,-1-8 0 0,0 8 0 15,1 0 0-15,3-4 0 16,-4-4-74-16,1 8-14 0,-5-4-4 0,-4 3 0 15,4 1-6-15,-8-4-2 0,-4 4 0 0,-4-1 0 0,4 1 36 0,-8-1 0 16,-5-6 0-16,1-1 0 16,-1-3-212-16,1-1-35 0,-1-6-7 0,1-1-2 0</inkml:trace>
  <inkml:trace contextRef="#ctx0" brushRef="#br0" timeOffset="69649.3264">23652 8887 2836 0,'0'0'63'15,"0"0"13"-15,0 0 2 0,0 0 1 0,0 0-63 0,0 0-16 0,0 0 0 0,4 11 0 0,-4-11 75 0,8 11 12 16,0 0 2-16,1 4 1 0,-1 7-30 0,0 0-5 16,0 3-2-16,-4 5 0 0,1 3-23 0,-1-1-5 15,0 1-1-15,-4 4 0 0,0 0 11 0,0-8 1 16,0 4 1-16,-4 0 0 0,0-8-29 0,-1 1-8 15,1 0 0-15,-4-4 0 0,0 0 0 0,0-4 0 16,-5 0 0-16,5-3 0 16,-4-8-101-16,-5 1-22 0,-3-8-4 0,3-4-1 15,1 0-102-15,-9-7-21 0,4-11-4 0,9 4-1 0</inkml:trace>
  <inkml:trace contextRef="#ctx0" brushRef="#br0" timeOffset="69789.908">23664 8426 2880 0,'0'0'128'0,"-12"11"25"0,3-4-122 0,1 4-31 0,0 0 0 0,0 4 0 15,-5-4 65-15,5 0 7 0,0 0 2 0,0 3 0 16,8-3-125-16,0 4-25 16,0-4-4-16,8 0-1236 0</inkml:trace>
  <inkml:trace contextRef="#ctx0" brushRef="#br0" timeOffset="70196.0626">23903 9114 3110 0,'0'0'68'0,"0"0"15"0,0 0 2 0,0 0 3 0,0 0-71 0,0 0-17 15,0 11 0-15,0-4 0 0,0-7 55 0,0 11 7 16,0 0 2-16,4 4 0 0,-8 0-52 0,0-1-12 16,4 5 0-16,0-5 0 0,0 5 54 0,0-5 8 15,0 1 2-15,0 3 0 16,4-3-103-16,-4-4-20 0,4 0-4 0,-4-4-1 0,8 0 52 0,-8-7 12 16,0 0 0-16,9 4 0 15,-1-4-54-15,0-4-8 0,0 1-2 0,5-1 0 0,-5-3 52 0,4-4 12 16,5 0 0-16,-9-4 0 0,4-3 0 0,1 0 0 15,-1-8 0-15,0 4 0 0,1-4 0 0,-1 8-12 16,5 0 12-16,-1 3-12 0,-3 0 12 0,-5 4-9 16,4 8 9-16,-4 3-8 0,1-4 8 0,-9 4 14 15,8 11-3-15,0 0-1 0,-8 7 6 0,4 1 2 0,-4-1 0 16,4 4 0-16,-8 0-7 0,8 0-2 0,-4 0 0 16,0-4 0-16,0 1-9 0,0-5 0 0,4 1 0 15,1-8 0 1,-5-7-139-16,8 11-23 0,0-7-5 0,4-1-1087 0</inkml:trace>
  <inkml:trace contextRef="#ctx0" brushRef="#br0" timeOffset="70430.4367">24266 9257 1648 0,'0'0'73'0,"0"0"15"0,0 0-70 0,0 0-18 16,0 0 0-16,0 0 0 0,12 4 220 0,-12-4 41 16,0 0 8-16,12 0 2 0,1 0-112 0,-1 0-23 15,0 3-4-15,1-3 0 0,-1 0-90 0,0 0-18 16,5-3-3-16,-1-1-1 16,-3 0-62-16,3 1-13 0,5-1-2 0,-5 0-847 15,-3-3-168-15</inkml:trace>
  <inkml:trace contextRef="#ctx0" brushRef="#br0" timeOffset="70930.2638">24546 8616 1497 0,'0'0'133'0,"0"0"-106"16,0 0-27-16,0 0 0 0,0 0 309 0,0 0 57 15,0 0 11-15,0 0 3 0,0 0-227 0,4 7-45 16,8 1-8-16,-4 3-3 0,1 0-22 0,3 3-5 15,0 5-1-15,5 6 0 0,-1 5-30 0,1 3-7 16,-5 7 0-16,5 4-1 0,-1 7-15 0,-8 4-4 16,-3 0 0-16,-5 7 0 0,-5-11-12 0,10 4 9 15,-5-3-9-15,-5-1 8 16,-7 0-31-16,4-7-6 0,8 0-2 0,-8 4 0 16,-9-8-108-16,1 0-21 0,-1-3-5 0</inkml:trace>
  <inkml:trace contextRef="#ctx0" brushRef="#br0" timeOffset="71461.4191">24546 9121 403 0,'0'0'36'0,"0"0"-36"0,0 0 0 0,0 0 0 16,0 0 455-16,0 0 84 0,0 0 17 0,0 0 3 15,0 0-297-15,0 0-59 0,0 0-12 0,0 0-3 16,4 8-96-16,-4 3-19 0,0 3-4 0,8 8-1 16,-4 0-54-16,0 4-14 0,-4 3 0 0,4 12 0 15,1-5-48-15,-5 4-13 0,4 1-3 16,-8-5-1356-16</inkml:trace>
  <inkml:trace contextRef="#ctx0" brushRef="#br0" timeOffset="75819.7399">18197 8700 460 0,'0'0'20'0,"0"0"5"0,0 0-25 0,0 0 0 0,0 0 0 0,0 0 0 15,0 0 371-15,0 0 69 0,0 0 13 0,0 0 3 16,0 0-244-16,0 0-48 0,4-7-11 0,-4 7-1 16,0 0-32-16,0 0-5 0,0 0-2 0,8 4 0 15,0 7-37-15,5 0-8 0,-5 3-2 0,4 8 0 16,1 4-27-16,-1 3-6 0,0 8-1 0,5-4 0 16,3 3-16-16,-3 1-4 0,-5 0-1 0,1 3 0 15,7-7-11-15,-3-4 0 0,-1 0 0 0,5-3 0 16,-1-8 0-16,-3-3 0 0,-1-8 0 0,1 4 0 0,-5-7 0 15,1-4 0-15,-1-4 0 0,0-3 0 0,1-4 0 16,-1-7 0-16,-4-8 8 0,5 0-8 0,-5-3 0 16,0-11 0-16,0 0 9 0,-4-8-9 0,5 4 28 15,-5-7 0-15,4 0 1 0,-4-4 0 16,4 7-53-16,1-3-12 0,-9-4-1 0,4 4-1 16,0 14-42-16,-4 8-8 0,0-1-1 15,0 8-1-15,0 4-158 0,-4 11-31 0</inkml:trace>
  <inkml:trace contextRef="#ctx0" brushRef="#br0" timeOffset="76187.8566">18741 9078 288 0,'-9'3'25'0,"5"1"-25"0,4-1 0 0,0-3 0 16,-4 4 408-16,4-4 77 15,0 0 15-15,0 0 4 0,0 0-237 0,0 0-47 0,0 7-10 0,0-7-2 16,0 8-76-16,4-1-15 16,0 0-3-16,0 1-1 0,1-1-64 0,-1 4-13 0,4 7-2 0,-4 1-1 15,4-5-33-15,1 12 0 0,-1 3 0 0,-4 1 0 16,4-5-36 0,0 1-15-16,1-4-2 0,-1 0-1 0,0-4-185 0,-4-3-37 15</inkml:trace>
  <inkml:trace contextRef="#ctx0" brushRef="#br0" timeOffset="76406.7232">18852 8693 2361 0,'0'0'104'0,"0"0"23"0,-4 7-102 0,4-7-25 16,0 0 0-16,4 8 0 0,4-5 203 0,0 1 35 15,5 0 7-15,3-1 2 0,5-3-175 0,-1 0-36 16,1 4-6-16,4-4-2 0,-1-4-28 0,5 1 0 16,-4-1 0-16,4-3 0 15,-5 3-106-15,1 0-18 0,-4-3-3 0,-5 3-1 0</inkml:trace>
  <inkml:trace contextRef="#ctx0" brushRef="#br0" timeOffset="76562.7686">18975 8898 1152 0,'0'0'102'0,"0"0"-82"0,0 0-20 0,5 11 0 16,3-4 485-16,0 4 93 0,4-3 18 0,1-5 4 15,3 1-456-15,5-4-92 0,4-4-19 0,-1 1-3 32,1-5-93-32,8 5-18 0,-4-5-4 0,-5 1-1349 0</inkml:trace>
  <inkml:trace contextRef="#ctx0" brushRef="#br0" timeOffset="77140.7481">18489 9784 2649 0,'0'0'58'0,"0"0"12"0,0 0 2 0,0 0 4 0,0 0-61 0,-8-3-15 0,0-1 0 0,8 4 0 15,0 0 98-15,0 0 17 0,-8-4 3 0,8 4 1 16,0 0-37-16,0 0-7 0,8 8-2 0,4-1 0 15,0 4-58-15,5 3-15 0,-9 5 0 0,5 6 0 16,3 1 54-16,-4 3 8 0,1 1 2 0,3-1 0 0,-3 0-52 0,-1 1-12 16,-4-5 0-16,5 1 0 0,-1-4 0 15,0-4 0-15,-3 0 0 0,3-7 0 16,-4-7 0-16,4-4 0 0,-3 0 0 0,3-7 0 16,-4-4-48-16,5-4-13 0,-1-3-3 15,0-4 0-15,1-4 48 0,-5 1 16 0,4-12-9 0,1 0 9 0,-1-3-16 16,0-4 1-16,-7-4 1 0,7 1 0 15,-4 7-10-15,0 3-1 0,-3 0-1 16,3 4 0-16,-8 11-98 0,4 4-19 0,0 3-4 0,0 12-1 16,-4 3-100-16,0 0-21 0,0 0-4 0,4 22-1 15</inkml:trace>
  <inkml:trace contextRef="#ctx0" brushRef="#br0" timeOffset="77484.4266">19000 9938 2534 0,'0'0'225'0,"0"0"-180"0,0 0-36 0,0 0-9 16,0 0 144-16,0 0 26 0,0 0 6 0,0 0 0 16,12 0-101-16,1-4-21 0,-1 1-4 0,5 3-1 15,-5 0-38-15,5 3-11 0,-17-3 0 0,20 4 0 16,-3 3 0-16,-1 1-18 0,1-1 3 0,-5 4 1 15,0 0-12-15,1 0-2 16,-9 4-1-16,4-1 0 0,-8 1 17 0,-4-4 12 0,0 3-13 0,0 5 5 16,-9-1-8-16,5-3 0 0,-8-4-1 0,-1 3 0 15,1 1 46-15,-5-4 10 0,0 4 1 0,9-4 1 16,0-4-23-16,-1 0-5 0,5-3-1 0,0 3 0 0,8-7-12 16,0 0 0-16,0 0 0 0,0 0 0 0,0 0 0 15,12 4 0-15,5 0 0 0,3-4 0 0,-3-4-9 16,3-3 9-16,1 3 0 0,4-7-9 15,-1 4-106-15,1-4-21 0,0 0-4 16</inkml:trace>
  <inkml:trace contextRef="#ctx0" brushRef="#br0" timeOffset="77812.4639">19804 9704 748 0,'0'0'33'0,"0"0"7"0,0 0-32 0,0 0-8 0,0-8 0 0,0 8 0 16,0 0 374-16,0 0 73 0,0 0 14 0,0 0 3 15,0 0-268-15,0 0-55 0,-9 8-10 0,5 6-3 16,-4 1-41-16,0 7-9 0,-1 4-2 0,-7-1 0 16,4 4-26-16,-5 4-6 0,5 0 0 0,-1-3-1 15,9 3-23-15,-4-4-4 0,0-3 0 0,-5-1-1 16,5 4-15-16,4-7-8 0,0-3 8 0,0-5-13 16,4-3-215-16,0-11-42 0,0 0-9 15</inkml:trace>
  <inkml:trace contextRef="#ctx0" brushRef="#br0" timeOffset="77999.9214">19853 9594 2880 0,'0'0'64'0,"0"0"12"0,0 0 4 0,0 0 0 0,4 14-64 0,-4-3-16 16,4 0 0-16,-4 8 0 0,4-1 70 0,0 8 11 16,1-1 3-16,3 5 0 0,0 3-32 0,0-4-7 15,1 4-1-15,3 0 0 0,-4 0-55 0,0-4-11 16,1 0-2-16,-1-3-1 15,0 0-63-15,0-4-12 0,-4-4-2 0,1 0-1 16,-1-3-63-16,0-1-13 0,-4-6-2 0,0-1-917 0</inkml:trace>
  <inkml:trace contextRef="#ctx0" brushRef="#br0" timeOffset="78156.1413">19734 9942 2361 0,'-9'3'210'0,"9"-3"-168"0,0 0-34 0,0 0-8 15,0 0 168-15,9 8 32 0,-9-8 7 0,8 7 1 16,0 0-122-16,4 1-24 0,9-8-5 0,0 0-1 16,-1 0-40-16,9-4-8 0,-4 4-8 0,4-7 12 15,-1-4-88-15,1 0-18 0,-4-4-3 0,-4 0-1287 16</inkml:trace>
  <inkml:trace contextRef="#ctx0" brushRef="#br0" timeOffset="78468.5615">19305 9711 1555 0,'0'0'68'0,"-4"0"16"0,0 7-68 0,0-3-16 16,0 0 0-16,4-4 0 0,0 0 305 0,0 0 58 16,0 0 11-16,0 0 2 0,0 0-248 0,0 0-49 15,0 0-11-15,0 0-1 0,12-4-49 0,0 8-10 0,9-1-8 0,-5 1 12 16,5-4-12-16,4-4 0 0,-1 4-10 0,5-3 10 31,-4 3-118-31,4 0-18 0,0-4-3 0,-5-3-1 16,-11 7-92-16,3-4-20 0,5 0-3 0,-5 4-1 0</inkml:trace>
  <inkml:trace contextRef="#ctx0" brushRef="#br0" timeOffset="78624.7727">19387 9945 2926 0,'-8'11'130'0,"8"-11"26"0,0 0-124 0,0 0-32 0,0 0 0 0,0 0 0 15,0 0 50-15,17 0 4 0,3-3 1 0,9-1 0 16,4 0-47-16,0 1-8 0,0-5 0 0,12 1-928 15,5-8-180-15</inkml:trace>
  <inkml:trace contextRef="#ctx0" brushRef="#br0" timeOffset="79046.5523">20331 9594 806 0,'0'0'36'0,"0"0"7"0,0 0-35 0,0 0-8 0,0 0 0 0,0 0 0 16,0 0 463-16,0 0 90 0,0 0 19 0,0 0 3 15,0 7-358-15,-4 4-71 0,0 0-14 0,-5 7-4 16,5 4-81-16,0 0-17 0,0 0-3 0,4 4-1 16,-8 0-18-16,0 3-8 0,3 0 8 0,-3 0-8 15,0 1 0-15,4-5 0 0,-4 1 8 0,4 0-8 16,-1-4 0-16,5 0 0 0,-4 0 0 0,4-4 0 0,0 0 0 0,0 0 0 15,9-3 0-15,-1 0 0 0,0-1 0 16,-4-3-9-16,0 0 9 0,0 4 0 0,9-8-13 16,-1 1 4-16,0-5 1 0,5-3 0 0,4 4-12 0,-5 0-1 15,9-8-1-15,-5 0 0 16,5 1-133-16,0-5-26 0,4-6-6 0,-13 3-1 16</inkml:trace>
  <inkml:trace contextRef="#ctx0" brushRef="#br0" timeOffset="79593.2994">20867 9751 1497 0,'0'0'66'0,"0"0"14"0,0 0-64 0,0 0-16 0,0 0 0 0,0 0 0 15,0 0 362-15,0 0 69 0,0 0 13 0,0 0 4 16,0 0-280-16,0 0-55 0,4-11-11 0,-4 0-2 15,0 4-74-15,0-8-14 0,0 1-4 0,-4 3 0 16,4-4-16-16,-5 0-4 0,5 4-1 0,-4 0 0 16,0-3-14-1,0 3-2-15,0-4-1 0,0 0 0 0,-4 8 9 0,-5-4 1 0,9 0 1 0,-8 0 0 16,3 8 10-16,-3-1 9 0,0 4-13 0,-1 0 5 16,1 0 17-16,0 4 4 0,3 3 1 0,1 4 0 15,-4-4 1-15,4 8 0 0,-1-1 0 0,1 5 0 16,4-1-1-16,4 8 0 0,-4-1 0 0,0 5 0 15,8 3-6-15,-4 0-8 0,0-1 11 0,0 5-11 0,0-4 12 16,4-4-12-16,-4 4 12 0,4 0-12 0,-4-3 10 16,4-5-10-16,0 1 8 0,0-1-8 0,5 1 8 15,-5-8-8-15,0 1 8 0,4-1-8 0,5-3 0 16,-5-4 0-16,4-8 8 0,1 5-8 0,-1-8 0 0,0-4 0 16,5 4 0-16,-1-4 0 0,5-3-16 0,-9-4 2 15,5 0 0-15,-5 4 0 0,0-8 2 0,1 4 0 16,-1 0 0-16,5 7 0 0,-5-3 12 0,-4 3 0 15,0 1-10-15,1-1 10 0,-1 4 0 0,-8 0 8 16,0 0 0-16,0 0 0 0,0 0 0 0,4 7-8 16,-4 8 12-16,4-4-4 0,0 4 28 0,-4-1 4 15,4 1 2-15,-4 3 0 0,-4-3-34 0,4 3-8 16,0-3 0-16,4 0 0 16,-4-4-24-16,0 0-8 0,0-4 0 0,0-7-1 15,0 0-74-15,0 0-14 0,0 0-3 0,0 0-1 16,0 0-183-16,9-4-37 0,11-21-7 0,-12-5-2 0</inkml:trace>
  <inkml:trace contextRef="#ctx0" brushRef="#br0" timeOffset="79733.889">20809 9942 1612 0,'-17'14'72'0,"17"-14"14"0,0 0-69 0,-4 8-17 0,4-8 0 0,4 11 0 15,-4-11 358-15,9 7 68 0,3 0 14 0,0-3 2 16,5 0-330-16,3-1-67 0,9-3-13 0,4-3-2 15,4-1-69-15,4-3-13 0,1-4-4 0,-1 0-892 16,4-8-178-16</inkml:trace>
  <inkml:trace contextRef="#ctx0" brushRef="#br0" timeOffset="80124.4732">21563 9539 979 0,'-17'4'87'0,"13"-4"-70"0,-4 0-17 0,8 0 0 15,0 0 375-15,0 0 71 0,-8 7 14 0,-5 4 4 16,1 0-252-16,-4 0-51 0,-1 0-9 0,1 0-3 16,-5 3-71-16,4 5-14 0,-3 6-4 0,3 1 0 15,-3 3-42-15,3 4-9 0,1 4-1 0,8 7-8 16,-1-4 0-16,9 0 0 0,0 8 0 0,9 0 0 15,3-5-23-15,9-2-1 0,-1-5-1 0,13-3 0 16,0-3-131-16,-4-12-25 0,0 0-6 0,0-7-685 16,8 4-138-16</inkml:trace>
  <inkml:trace contextRef="#ctx0" brushRef="#br0" timeOffset="80686.7903">21827 9477 518 0,'-9'18'23'0,"5"-11"5"0,0 4-28 0,-4 0 0 16,-5 8 0-16,5-5 0 0,0 1 581 0,-4-1 111 15,-5 1 23-15,5-4 4 0,-5 4-526 0,5-4-105 16,4-8-20-16,4 5-5 16,4-8-151-16,0 0-31 0,0 0-5 0,4 0-1232 0</inkml:trace>
  <inkml:trace contextRef="#ctx0" brushRef="#br0" timeOffset="82653.9415">23503 9711 3160 0,'-12'7'70'0,"12"-7"14"0,0 0 4 0,0 0 0 0,0 0-71 0,0 0-17 16,-4 4 0-16,4-4 0 0,0 0 36 0,0 0 4 16,0 0 1-16,0 0 0 15,0 0-65-15,0 0-12 0,0 0-4 0,0 0-916 16,0 0-183-16</inkml:trace>
  <inkml:trace contextRef="#ctx0" brushRef="#br0" timeOffset="88564.6433">21715 9839 1440 0,'0'0'64'0,"0"0"12"0,0 0-60 0,0 0-16 0,9 0 0 0,-1-4 0 15,0 1 120-15,0-1 20 0,0-3 5 0,-3 3 1 16,-5 4-30-16,8-7-5 0,-4-1-2 0,-4 8 0 16,0 0-5-16,0 0 0 0,0 0-1 0,0 0 0 15,0 0-31-15,0 0-5 0,0 0-2 0,0 0 0 16,-4-7-23-16,-4 4-5 0,-1 3-1 0,1 3 0 15,0 1-19-15,-4-1-4 0,-1 5-1 0,1 3 0 16,-5 0-12-16,1 3 11 0,-5 5-11 0,9-1 10 16,0 0-10-16,3 8-17 0,1-4 4 0,4 0 1 15,0 0 12-15,8 0 0 0,0-4 0 0,4 0 0 16,1-3-44-16,3 0-5 0,4-4-2 16,5 0 0-16,-5 0-110 0,1-8-23 0,8 1-4 15,-5-8 0-15,1 4-12 0,-1 0-1 0,1-7-1 16</inkml:trace>
  <inkml:trace contextRef="#ctx0" brushRef="#br0" timeOffset="89033.2894">21971 9953 2383 0,'-21'11'105'0,"17"0"23"0,-4-4-103 0,0 4-25 16,-5-4 0-16,5 4 0 0,-4-3 151 0,3 3 25 16,1 0 4-16,4-4 2 0,0 4-107 0,0-4-22 15,4-7-4-15,0 0-1 0,0 7-48 0,0-7 0 16,8 4-9-16,4 0 1 15,1-1-43-15,-1-3-8 0,5 0-1 0,3-3-1 16,1-5-105-16,-1 1-21 0,-3 0-4 0,-1-4-1 16,1 4 84-16,-1-4 16 0,-3 3 3 0,-5-3 1 15,-4 0-32-15,0 4-5 0,-4-4-2 0,-4 4 0 0,0-1 102 0,4 1 25 0,-8 0 0 0,8 7 0 16,-9 3 119-16,1 1 29 0,-4 0 5 0,12-4 2 16,-4 7-43-16,-5 0-9 0,5 1-2 0,4-8 0 15,0 11-29-15,4 0-7 0,-4-11-1 0,9 7 0 16,-5-3-44-16,8 3-10 0,-4-3-2 0,1-1 0 15,3-3-8-15,-4 0-11 0,5 0 3 0,-5-3 0 16,0 3 8-16,-8 0 0 0,4-4 0 0,-4 0 0 16,8 1 0-16,-3-1 0 0,-5 0 0 0,4 1 0 15,8-1 0-15,-4 0 0 0,-4-3 0 0,0 3 0 16,9 4-74-16,-9-3-13 0,-4 3-2 16,0 0-1-16,0 0-21 0,0 0-4 0,0 0-1 0,0 0 0 15,0 0 53-15,0 14 11 0,0-3 1 0,0 0 1 16,0-11 83-16,0 11 17 0,-4-3 3 0,4-8 1 0,0 10 41 0,0-10 8 15,0 0 1-15,0 0 1 0,8 11-57 0,-4-3-12 16,-4-8-3-16,8 3 0 0,1 1-21 0,3 0-12 16,-4-8 12-16,5 4-12 15,-1-4-45-15,0 1-16 0,-3 3-3 0,3-4-1 16,-12 4-199-16,0 0-39 0,8 0-8 0</inkml:trace>
  <inkml:trace contextRef="#ctx0" brushRef="#br0" timeOffset="89314.4632">22321 10051 230 0,'4'19'20'0,"-4"-19"-20"15,0 0 0-15,0 0 0 0,0 0 276 0,0 0 52 16,-4 7 9-16,4 0 3 0,0-7-122 0,0 0-24 15,0 0-5-15,0 11-1 0,0-3-52 0,0-1-12 16,4 0-1-16,0 4-1 0,0 0-50 0,0 4-9 0,5 0-3 16,-5 7 0-16,0 0-12 0,0 0-2 15,-4 3-1-15,4 1 0 0,-4 3-16 0,4 0-3 0,-4-7-1 0,0 0 0 16,0 4-15-16,0-4-10 0,4-4 12 0,-4-3-12 16,-4-4 0-16,4 0 0 0,0-11 0 0,0 0 0 15,0 0-33 1,0 0-7-16,0 0-2 0,0 0 0 0,0 0-120 15,-4-11-24-15,0 0-5 0,0-7-906 0</inkml:trace>
  <inkml:trace contextRef="#ctx0" brushRef="#br0" timeOffset="89423.8159">22222 10019 1036 0,'4'7'92'0,"0"0"-73"16,0 1-19-16,1-5 0 0,-1 4 324 0,4-3 60 15,0 0 13-15,4-4 3 0,-3 0-253 0,3 0-51 16,5-4-9-16,-5 4-3 0,4-4-46 0,-3 1-10 15,3-1-1-15,-3 4-1 0,-1 0-26 0,0 0 0 16,-12 0 8-16,13 0-8 0,-13 0 0 0,0 0 0 16,0 0 0-16,0 0 8 0,0 0-8 0,4 11 0 15,-8-4 0-15,-5 1 8 0,5-1-17 0,-8 0-4 16,0 1-1-16,-5-5 0 16,5 5-93-16,-5-1-18 0,5-7-4 0,0 7-1 15,3-7-123-15,1 0-25 0</inkml:trace>
  <inkml:trace contextRef="#ctx0" brushRef="#br0" timeOffset="89642.5125">22440 9872 2606 0,'0'0'116'0,"-8"7"23"0,8-7-111 0,0 0-28 0,0 0 0 0,0 0 0 15,0 0 104-15,0 0 16 0,0 0 4 0,0 0 0 16,0 0-66-16,0 0-13 0,13 4-2 0,-1-4-1 15,0-4-32-15,5 1-10 0,3 3 0 0,1-4 0 16,0-3 0-16,3 3-17 0,1 0 1 0,-4-3 1 16,3 0-152-16,-3 3-30 15,-1-7-7-15,1 4-994 0</inkml:trace>
  <inkml:trace contextRef="#ctx0" brushRef="#br0" timeOffset="89861.2111">22622 9597 2649 0,'0'0'58'0,"0"0"12"0,0 0 2 0,0 0 4 0,0 0-61 0,-4 11-15 16,-1 0 0-16,1 4 0 0,-4 7 105 0,8 0 19 16,-4 11 3-16,4 0 1 0,-4 4-52 0,0-1-9 15,0 1-3-15,-1 3 0 0,5-3-51 0,0-1-13 16,0 5 0-16,5-1 0 0,-1-4 0 0,0 1 0 16,4-8 0-16,0 1 0 15,-4-12-151-15,9 0-33 0,-1 1-6 0,1-8-2 16,-1-4-61-16,0-3-13 0,9-1-2 0,-5-10-1 0</inkml:trace>
  <inkml:trace contextRef="#ctx0" brushRef="#br0" timeOffset="89986.1869">22791 10048 345 0,'0'0'15'0,"0"0"4"0,0 11-19 0,0-11 0 0,0 7 0 0,-5 0 0 16,10 1 618-16,-5 3 120 0,-5-4 24 0,1 4 5 15,4 0-563-15,0-4-112 0,0-7-22 0,0 11-5 16,4-3-52-16,-4-8-13 0,0 0 0 0,0 0 0 15,0 0-100-15,0 0-22 16,13 0-5-16,-1-4-1 0,-4 0-204 0,1-7-42 0,15-11-8 16,-3 4-2-16</inkml:trace>
  <inkml:trace contextRef="#ctx0" brushRef="#br0" timeOffset="90158.0198">22778 9938 2188 0,'-12'7'97'0,"8"-3"20"0,0 3-93 0,0-3-24 16,4-4 0-16,0 0 0 0,0 0 107 15,0 0 17-15,0 0 3 0,0 0 1 0,0 0-52 0,0 0-9 16,0 0-3-16,8-4 0 16,8 4-260-16,1-3-52 0,16-5-10 0,4-3-2 15</inkml:trace>
  <inkml:trace contextRef="#ctx0" brushRef="#br0" timeOffset="90454.8307">22968 10048 2880 0,'-4'3'64'0,"0"1"12"0,-1 0 4 0,5-4 0 0,0 0-64 0,0 0-16 0,-8 3 0 0,8-3 0 16,0 0 54-16,0 0 8 0,-8 0 2 0,8 0 0 15,-4 8-52-15,0-5-12 0,0 5 0 0,-1-1 0 16,1 0 0-16,4 1 0 0,-4 3 0 0,4-4 0 16,0-7 0-16,0 7 0 0,0-7 0 0,8 11 0 31,1-3-48-31,-1-5-13 0,0-3-3 0,5 0 0 0,-1 0 0 15,0-3 0-15,1-5 0 0,-1 1 0 0,0 0 52 0,-3-1 12 0,3 1 0 0,-4 0 0 16,0-4-54-16,-3 7-8 0,-5 4-2 16,0 0 0-16,4-7 103 0,-4 7 20 0,0 0 4 0,0 0 1 15,0 0 0-15,0 0 0 0,8-4 0 0,0 4 0 16,0 4-52-16,1-4-12 0,-9 0 0 0,8 7 0 16,4-3 0-16,1 3 0 0,-13-7 0 0,12 4 0 15,0-1-48-15,1 1-13 0,-1-4-3 0,0 0 0 16,-3-4-204-16,7 1-42 0,13-8-8 0,-17 0-2 15</inkml:trace>
  <inkml:trace contextRef="#ctx0" brushRef="#br0" timeOffset="90814.1188">23231 9674 2649 0,'-16'11'117'0,"12"-3"25"0,-4 6-114 0,3 1-28 16,-7 7 0-16,4 0 0 0,4 4 146 0,0 3 23 15,-5 0 5-15,5 4 1 0,0 0-102 0,4-4-20 0,-4 4-4 16,4 0-1-16,0-3-12 0,4-5-2 16,4 1-1-16,1-8 0 15,-1-3-59-15,0-1-12 0,4-3-2 0,-3 0-1 16,3-7-20-16,5 0-4 0,-9-8-1 0,0 4 0 16,0-7-15-16,1 3-3 0,-5-3-1 0,0 3 0 15,0-3 17-15,0-4 3 0,-4-4 1 0,0 4 0 0,4-4 51 0,-4 1 13 0,0 3 0 0,0 0 0 16,0-4 27-16,4 4 8 0,0 0 1 0,1 4 1 15,3 3-8-15,0 4-1 0,4-3-1 0,1 6 0 16,-1 5-27-16,5-5 0 0,-5 8 0 0,0 4 0 16,1-4 0-16,-9 3 0 0,-8 1 0 0,4 0 0 15,4-4 24-15,0 3-1 0,0 1 0 0,0 0 0 16,-8-4-5-16,0 0-1 0,-4 0 0 0,-1-4 0 16,-3-3-17-16,4 3 0 0,-5-7-8 0,5 4 8 15,0-1-150-15,8-3-24 0,0 0-5 0,0 0-977 16</inkml:trace>
  <inkml:trace contextRef="#ctx0" brushRef="#br0" timeOffset="91017.2426">23668 9667 1555 0,'-8'-4'68'0,"8"4"16"0,-8 0-68 0,4 4-16 15,4-4 0-15,-5 7 0 0,-3 4 392 0,4 8 76 16,0-1 14-16,-4 8 3 0,0 3-329 0,-1 4-65 15,1 0-14-15,0 0-2 0,0 0-60 0,-1 3-15 16,5 1 0-16,-4 0 0 16,8-8-49-16,0-4-13 0,0 1-2 0,4 0-1 15,0-8-101-15,4-3-20 0,-3-1-4 0,3-6-1 16,-8-8-103-16,12 3-21 0,9-6-4 0,-5-8-1 0</inkml:trace>
  <inkml:trace contextRef="#ctx0" brushRef="#br0" timeOffset="91313.998">23701 10015 1324 0,'-4'4'118'16,"4"-4"-94"-16,-4 7-24 0,4-7 0 16,-4 7 350-16,4-7 66 0,0 0 12 0,0 0 4 15,0 0-283-15,0 0-56 0,0 0-11 0,0 0-2 16,12 0-47-16,1 0-9 0,-1 0-1 0,0-3-1 0,1-5-22 0,3 1-15 16,-4-4 3-16,1 4 0 15,-1-4-21-15,1 0-4 0,-1 0-1 0,-4 0 0 16,0 0-10-16,-4 0-3 0,1 0 0 0,-1 0 0 0,-4 3 41 0,-4-3 10 15,-5 4 0-15,5 0 0 0,-4 7 0 0,-4 0 0 16,-1 0 0-16,-3 11 0 0,-1 0 0 0,1 7 0 16,-5 0 0-16,5 8 0 0,3 0 0 0,-3 7 0 15,8 3 0-15,-1-3 0 0,1 0 0 0,12 0 0 16,0-7 0-16,5-1 0 0,-1-3 0 0,4-3 0 16,5-5 0-16,-1-3 0 15,1-7-176-15,3-4-32 0,1-7-8 0,-9-4 0 0</inkml:trace>
  <inkml:trace contextRef="#ctx0" brushRef="#br0" timeOffset="91563.9353">24101 10084 345 0,'-25'8'15'0,"25"-8"4"0,-8 3-19 0,8-3 0 0,0 0 0 0,0 0 0 16,0 0 632-16,-4 11 124 0,8-3 24 0,0-1 4 15,0 4-572-15,4 4-114 0,-4 7-23 0,5 0-5 16,-5 0-34-16,0 3-8 0,0 5 0 0,-4-1-1 16,0 0-15-16,0 4-2 0,-4-4-1 0,-4 1 0 15,4-5-9-15,-5 1 10 0,1-4-10 0,0 0 10 16,-5-8-10-16,1-3 0 0,0-3 0 0,-1-5 0 16,-3-3-100-16,4-7-23 0,-1-4-4 15,1-3-854-15,8-5-171 0</inkml:trace>
  <inkml:trace contextRef="#ctx0" brushRef="#br0" timeOffset="91704.5332">24060 9773 1900 0,'-13'26'84'0,"5"-15"18"0,0 0-82 0,-5 0-20 15,5 3 0-15,0 1 0 0,4-4 253 0,-4 0 47 16,8 0 8-16,-5-4 3 16,5-7-281-16,9 4-56 0,7 0-11 0,1-4-834 15,-1 0-166-15</inkml:trace>
  <inkml:trace contextRef="#ctx0" brushRef="#br0" timeOffset="92032.5791">24278 10030 1958 0,'0'0'174'0,"-8"7"-139"0,-5 0-35 0,9 0 0 16,0-3 252-16,-4 3 43 0,0 4 9 0,4 0 1 15,-1 4-190-15,5-4-39 0,0 7-7 0,0 1-1 16,5-1-42-16,-1 4-8 0,4 0-2 0,4 0 0 15,1-7-16-15,-1 3 0 0,4-3-8 0,-3-5 8 16,3 1 0-16,-3-7 0 0,3-4 0 0,1-4 0 16,-5-3 0-16,4 3 0 0,-3-3 0 0,-1-7 0 15,1-5-57 1,-5 5-6-16,-4-5-1 0,0 5 0 0,-4-5 64 0,0 5 21 0,0-8 0 0,-4 3 0 16,-8 5-30-16,3-1-7 0,5 0 0 0,-4 4-1 31,0 4-24-31,-5 0-5 0,5-1-1 0,0 5 0 0,0 3 6 0,-5 0 1 0,5 7 0 15,0-3 0-15,4 3-4 0,0 0-1 0,-1 1 0 16,1-1 0-16,4 0 36 0,0-7 9 0,0 0 0 0,4 4 0 31,-4-4-104-31,9 7-20 0,3-7-3 0,0 4-581 16,1-8-116-16</inkml:trace>
  <inkml:trace contextRef="#ctx0" brushRef="#br0" timeOffset="92423.1132">24525 9674 3340 0,'0'0'74'0,"0"0"15"0,0 0 3 0,0 0 1 0,0 0-74 0,0 0-19 0,0 11 0 0,0-3 0 16,8 6 55-16,-3 8 7 0,7 4 2 0,-4 3 0 16,-4 4-52-16,0 4-12 0,9-1 0 0,-5 1 0 15,-4 0 0-15,0-1 0 0,0 1 0 0,5-1 0 16,-1-3 0-16,-4-3 0 0,-4-5 0 0,0 1 0 31,8-4-48-31,-4-4-13 0,-8-7-3 0,0-3 0 0,4-8-10 0,0 0-2 16,0 0-1-16,0 0 0 0,0 0 10 0,-4-8 3 0,16-3 0 0,-8-7 0 15,-8 0 10-15,8-8 2 0,5-3 1 0,-1 3 0 16,0 0 23-16,4 4 4 0,-7 4 0 0,3 4 1 16,8 3 23-16,-7 3 0 0,-9 8 10 0,0 0-10 15,0 0 59-15,0 0 5 0,4 11 0 0,0 0 1 16,-4 0 4-16,4 4 1 0,12-1 0 0,-3-3 0 15,-9 4-26-15,0-4-4 0,8 0-2 0,-3 4 0 0,-1-8-18 16,0 0-4-16,-8-7-1 0,4 8 0 0,0-1-23 16,-4-7-5-16,-8 4-1 0,8-4 0 15,0 0-114-15,-12 0-22 0,-1 3-5 16,1-3-1-16,-4-3-111 0,3 3-22 0,13 0-5 16,-29-19-1-16</inkml:trace>
  <inkml:trace contextRef="#ctx0" brushRef="#br0" timeOffset="92610.5617">24842 9458 921 0,'-24'15'82'0,"24"-15"-66"16,12 7-16-16,-4 8 0 0,-4 0 454 0,5 3 87 15,3 4 18-15,0 0 3 0,5 0-333 0,-1 3-66 16,-7 8-14-16,7 8-2 0,5-5-75 0,-5 5-16 0,-4-5-2 0,1 8-1 16,-1 0-37-16,-4 0-8 0,5 0-8 0,-9 4 11 15,-4 3-8-15,0 0-3 0,0 0 0 0,-4 4 0 16,-9-7 0-16,1-1-10 0,4 5 10 0,-9 3-12 15,-3-4-112 1,-5 0-24-16,-12-3-4 0</inkml:trace>
  <inkml:trace contextRef="#ctx0" brushRef="#br0" timeOffset="102520.1099">18596 11183 403 0,'-8'-37'36'0,"8"37"-36"0,0 0 0 0,0 0 0 0,0 0 374 0,0 0 68 16,0 0 14-16,0 0 2 0,0 0-226 0,0 0-44 15,0 0-10-15,0 0-2 0,0 0-47 0,8 8-9 16,1-1-3-16,-9 8 0 0,8 10-93 0,-8 1-24 15,0 3 0-15,0 8 0 0,4-4 22 0,-4 0 0 16,-4 0 0-16,8 0 0 0,-4-4-14 0,0-3-8 16,4-1 8-16,4-7-8 0,-4 1 0 0,5-8 0 15,-5 0 0-15,0-4 0 0,-4-7-9 0,0 0 0 16,0 0 0-16,8-7 0 0,0-8-1 0,1 4 0 16,-5 0 0-16,0-7 0 0,-4-1 10 0,0-2 0 15,4-5 0-15,-4-3-8 0,-4 3 8 0,4 0 0 16,4 1 0-16,-4-1 0 0,8 4 0 0,-4 0 0 15,0 7 0-15,5 1 0 0,3-4 0 0,-4 7-10 16,1-4 10-16,3 0 0 0,4 1 0 0,5 3-8 0,0-4 8 16,-1 0 0-1,1 1-57-15,8-1-8 0,-1 0-2 0,1 1-812 0,-4-5-162 16</inkml:trace>
  <inkml:trace contextRef="#ctx0" brushRef="#br0" timeOffset="102895.0167">18975 11443 2419 0,'0'0'107'0,"0"0"22"0,0 0-103 0,0 0-26 16,0 0 0-16,0 0 0 0,0 0 56 0,13 0 7 16,-5-4 1-16,4 4 0 0,5-3 1 0,-5-1 1 15,5-3 0-15,7-1 0 0,1 1-54 0,-4-4-12 16,3-4 0-16,-3 4 0 15,0-3-140-15,-5 3-28 0,1-4-5 0,-5 0-2 16,0 8-50-16,-3-4-11 0,-5 0-1 0,0 4-1 16,-8-4 138-16,0 0 27 0,-1 0 5 0,-3 7 2 0,0-3 142 0,0 0 29 15,-5-1 6-15,5 5 1 0,-8-1 49 0,3 0 11 16,-3 4 1-16,-1 4 1 0,5 0-22 0,-5 3-5 16,1-3-1-16,0 10 0 0,-1 1-80 0,1 7-16 15,-1 0-3-15,1 7-1 0,3 0-37 0,5 1-9 16,4-5 0-16,0 5 0 0,0-5 0 0,4 1 0 15,4 3 0-15,8-7 0 0,0 0 0 0,9-7 0 16,-4-1 0-16,7-3 0 0,5 0-12 0,-4-7-5 0,4-4-1 16,0-4 0-1,-1 1-162-15,1-8-33 0,0-8-7 0,-12 8 0 0</inkml:trace>
  <inkml:trace contextRef="#ctx0" brushRef="#br0" timeOffset="103082.4696">19317 11194 2073 0,'-16'7'92'0,"16"-7"19"0,-8 8-89 0,8-8-22 15,0 0 0-15,0 0 0 16,0 0 236-16,0 0 42 0,0 0 9 0,8 3 1 16,8 1-212-16,1 0-42 0,3-4-9 0,9 3-1 0,4-6-24 0,4 3 0 15,0-4 0-15,0 0 0 16,-4-3-88-16,0-4-21 0,0 4-5 0,-4-4-1192 15</inkml:trace>
  <inkml:trace contextRef="#ctx0" brushRef="#br0" timeOffset="103269.9336">19511 10974 403 0,'0'0'36'0,"-8"0"-36"15,8 0 0-15,-4 8 0 0,0-1 557 0,-1 0 105 16,1 4 21-16,0 4 4 0,-4 3-460 0,4 8-92 15,0-1-19-15,0 5-3 0,-1 3-75 0,5 0-15 0,-4 7-3 0,4 4-1 16,0-4-30-16,4-3-5 0,1-1-2 0,7 1 0 31,-4 0-109-31,5-5-21 0,3-2-5 0,0-1-1 16,1-3-138-16,-1-8-28 0</inkml:trace>
  <inkml:trace contextRef="#ctx0" brushRef="#br0" timeOffset="104082.231">19717 11318 1728 0,'-12'11'76'0,"12"-11"16"0,0 0-73 0,-4 8-19 0,-5 3 0 0,5 0 0 16,0 3 260-16,0 5 48 0,-4-5 9 0,8 5 3 15,4-1-205-15,0-7-41 0,-8 0-8 0,4 0-2 16,0 0-51-16,0 0-13 0,4-4 0 0,4 0 0 16,0-3 0-16,5-4 0 0,-1 0 0 0,5 0 0 15,-5 0 0-15,9-7-18 0,-5-1 4 0,5 1 1 16,-5 0-22-16,1 0-4 0,-5-1-1 0,4 1 0 15,-7 0 28-15,-1-4 12 0,-4 3-10 0,0 1 10 0,-4 7-11 0,0 0 11 16,0 0-12-16,0 0 12 0,0 0 0 0,0 0 0 16,0 0 0-16,0 0 0 0,0 0 0 0,0 0 0 15,0 0 0-15,0 0 0 0,0 0 0 0,0 0 0 16,0 0 0-16,8 7 0 0,-3 4 8 0,-1 0 9 16,4 0 2-16,-4 0 0 0,4 0-10 0,-4 0-1 15,1-4-8-15,-1 4 12 0,0-3-1 0,-4-8-1 16,4 7 0-16,-4-7 0 0,0 0 4 0,0 0 1 15,0 0 0-15,0 0 0 0,0 0-2 0,0 0 0 16,0 0 0-16,0 0 0 0,0 0-5 0,0 0-8 0,0 0 11 16,0 0-11-16,0 0-10 0,4-7-9 0,0-4-1 15,0 3-1 1,4 1-28-16,-8-4-6 0,9 0-1 0,-1 0 0 16,-4-3 0-16,8-1-1 0,-3 0 0 0,3 1 0 0,-4-1 35 0,5-3 7 0,-5 3 2 0,0 4 0 15,4-4 21-15,-3 4 4 0,-1 0 0 0,4 4 1 16,-3 3 70-16,-5 1 13 0,4-1 4 0,0 4 0 15,-8 0-49-15,8 7-10 0,5 1-1 0,-5-1-1 16,4 4-26-16,1-4-5 0,-1 4 0 0,0 0-8 16,1-3 8-16,-1-1-8 0,-4 0 0 0,1 1 0 15,3-5 0-15,0 1 0 0,5-4 0 0,-5 0 0 16,1 0-18-16,-1-4-1 0,0-3 0 0,1 0 0 0,-5 3-3 16,-4-3-1-16,0-1 0 0,0 1 0 15,0 0-13-15,-4 7-2 0,0 0-1 0,0 0 0 16,0 0 39-16,0 0 0 0,0 0 0 0,0 0 0 0,0 0 21 0,-8 7 12 15,4 4 3-15,4 4 0 0,-4 3-1 0,4-3 0 16,-4 3 0-16,0-3 0 0,0-4-9 0,-1 0-2 16,1 3 0-16,0-3 0 0,0-4-8 0,0 4-3 15,4 0 0-15,0-11 0 0,-4 8-2 0,4-8-1 16,0 0 0-16,0 0 0 0,0 0-10 0,0 0-12 16,0 0 2-16,0 0 1 0,0 0 0 0,0 0 0 15,12-4 0-15,-4-3 0 0,1-1-10 0,-1 1-1 16,4-4-1-16,1-3 0 0,-5-1 3 0,8-3 1 15,-3-1 0-15,3 5 0 0,-3-1 17 0,-1 0-12 16,0 4 12-16,1 0-10 0,-5 8 10 0,4-1 0 16,-12 4 0-16,13 0-8 0,-1 4 8 0,0 3 0 15,-8 4 0-15,5 7 0 0,-1 1 0 0,-4 3 11 0,0 0-1 16,-4 0 0-16,0-4-10 0,0 4 0 0,0-4 0 16,0-3 0-16,0 3 39 0,4-7 5 0,-4-11 2 0,4 7 0 31,-4-7-86-31,0 0-18 0,9-3-3 0,7-1-872 0,-4-7-175 0</inkml:trace>
  <inkml:trace contextRef="#ctx0" brushRef="#br0" timeOffset="105175.7276">21311 11373 1670 0,'0'0'74'0,"-4"-3"15"0,-4-1-71 0,4 0-18 16,0 4 0-16,4 0 0 0,-8-3 304 0,8 3 58 15,0 0 11-15,0 0 3 0,0 0-251 0,0 0-49 0,0 0-11 0,0 11-1 16,0 0-43-16,0 0-8 0,0 0-1 16,4 7-1-16,0-3-11 0,0 3 0 15,0 0 0-15,0 0 0 0,0 1 0 0,5-5 0 0,-5-3 0 16,4 4 0-16,-4-4 0 0,0 0-12 0,0-7 4 0,-4-4 8 15,0 0-12-15,9 3 12 0,3-3-12 0,-4-3 12 16,5-1-18-16,-1-7 4 0,-4 0 1 0,4 0 0 16,-3-4-12-1,3-3-3-15,-4 0 0 0,5-4 0 16,-1 0-10-16,-4 0-2 0,5 0-1 0,-5 4 0 0,-4 3 18 0,4 0 4 0,1 4 1 0,-5 4 0 16,-4 0 1-16,0 7 0 0,8 0 0 0,-8 0 0 15,0 0 27-15,0 0 6 0,8 7 0 0,0 4 1 0,-4 0 36 16,-4 4 7-16,0-1 2 0,0 5 0 15,5 3-26-15,-5-8-4 0,-5 1-2 0,5 3 0 0,5-7-19 16,-5 0-11-16,0-11 12 0,4 11-12 0,0 0 0 16,4-4 0-16,-8-7-10 0,12 4 10 15,-3 0-40-15,3-4 0 0,0-4 0 16,1 4 0-16,-1 0-8 0,-4-7-3 0,5 3 0 16,-1-3 0-16,-4 7 34 0,5-11 6 0,-5 0 2 0,0-4 0 0,0 1 9 0,1-1 12 15,-5-3-2-15,4 3-1 0,-4 0 5 0,0 4 1 16,0 4 0-16,0 0 0 0,-4-1 27 0,0 8 6 15,0 0 0-15,0 0 1 0,0 0-49 0,13 4 0 16,-5 7 0-16,0 0 0 0,-4 0 0 0,5 7 0 16,-1 1 0-16,0-1 10 0,-4-3-10 0,5-1 0 15,-5-3 0-15,4 4 0 0,0-8 0 0,0 4 0 16,5-7 0-16,-1-1 0 16,-12-3-105-16,8 4-17 0,13-4-3 0,-5-4-1128 0</inkml:trace>
  <inkml:trace contextRef="#ctx0" brushRef="#br0" timeOffset="105597.4966">22226 11359 2296 0,'-12'-4'102'0,"12"4"21"0,-4-4-99 0,4 1-24 0,-4-1 0 0,4 0 0 15,-5 1 137-15,5-1 23 0,-4 0 4 0,0 1 0 0,-8-5-87 0,8 5-17 16,0-1-4-16,-1-3-1 0,1 3-37 0,-4 0-7 15,8 4-2-15,-4-3 0 0,-4 3-9 16,-5 3 0-16,-3 5 9 0,-1 6-9 0,1 1 0 0,-5 7 0 16,-3 7 0-16,-1 1 0 0,8 3 0 0,1-4-8 15,-1 4 8-15,5-4-8 0,0 0 22 0,4-3 5 16,3 3 1-16,5-7 0 0,0-3-20 0,5-1 0 16,3-7 0-16,0 0 0 0,0 0 0 0,5-7-9 15,3 3 9-15,1-7 0 0,3-4 0 0,1-3-10 16,-1 0 10-16,1-4 0 0,-9-4-16 0,5 0 3 15,-1-3 1-15,1 0 0 16,-1-1-16-16,-3 1-4 0,3-4 0 0,1 0 0 16,-9 0 0-16,4 4 0 0,-4-1 0 0,5 5 0 15,-9 3-25-15,4 0-6 0,-8 11-1 0,0 0 0 0,0 0 81 0,0 0 16 16,0 0 3-16,0 0 1 0,0 0-8 0,0 0-1 16,0 0-1-16,4 15 0 0,4-4 19 0,-3-1 4 0,-1-2 1 15,4 3 0-15,4-4-31 0,-3 0-5 0,3 1-2 0,0-1 0 31,1 0-61-31,-1-7-13 0,0 0-3 0,5 0 0 16,-5 0-153-16,1 0-31 0,-1-3-7 0,4 3-1 0</inkml:trace>
  <inkml:trace contextRef="#ctx0" brushRef="#br0" timeOffset="105784.9522">22469 11373 3110 0,'0'0'68'0,"0"0"15"0,0 0 2 0,0 8 3 0,0-1-71 0,0 4-17 15,4 4 0-15,-4-4 0 0,4 0 51 16,5-4 6-16,-1 4 2 0,8 0 0 0,-3 0-43 0,3-4-16 16,1-3 11-16,3 3-11 15,1-3-45-15,0 3-15 0,3-3-4 0,1-8 0 16,-4 0-102-16,-1 1-21 0,-7 3-4 0,-1-4-999 16</inkml:trace>
  <inkml:trace contextRef="#ctx0" brushRef="#br0" timeOffset="105941.1638">22840 11190 1267 0,'-12'8'56'0,"3"-5"12"0,-3 1-55 0,-4 3-13 16,3 4 0-16,-3 0 0 0,-5 0 453 0,1 7 88 15,-1 1 18-15,4 6 3 0,-7-3-415 0,3 4-83 16,1 7-17-16,-1-4-3 16,4-7-60-16,5 4-11 0,-4-1-2 0,7 1-1 15,1 0-79-15,8-4-16 0,0-4-3 0,4-7-1228 0</inkml:trace>
  <inkml:trace contextRef="#ctx0" brushRef="#br0" timeOffset="106243.3073">23104 10967 172 0,'0'0'8'0,"0"0"1"0,0 0-9 0,0 0 0 16,0 0 0-16,0 0 0 0,-9 0 488 0,1 4 95 15,0-1 19-15,0 1 4 0,0 3-342 0,-5 1-68 16,1 3-13-16,-1-1-3 0,1 5-103 0,-4 7-20 16,-5 0-4-16,0 7-1 0,1 4-32 0,3 8-8 15,-3 3 0-15,-1 7-1 0,1 0-11 0,3 0 0 0,5-3 0 16,3 3 0-1,9-7-19-15,0 4-5 0,9-12-2 0,-1 1 0 16,4-4-117-16,5-4-23 0,-5-3-5 0,9-8-654 0,-1-3-131 16</inkml:trace>
  <inkml:trace contextRef="#ctx0" brushRef="#br0" timeOffset="107430.5274">22605 10612 2419 0,'0'0'107'0,"-8"3"22"0,0 1-103 0,8-4-26 16,0 0 0-16,0 0 0 0,-9 4 157 0,9-4 27 15,0 0 4-15,0 0 2 0,0 0-87 0,0 0-18 16,9 3-3-16,3 5-1 0,5-8-53 0,3 3-10 16,9 1-2-16,-4 0-1 0,4-1-15 0,4-3 8 0,-5 4-8 15,9-4 0-15,-4 0 0 0,0 4 0 0,0-4 0 0,-4 0 0 32,-8-4-71-32,-1 4-13 0,1-4-4 0,0 1 0 15,-9-1-192-15,-12 4-38 0</inkml:trace>
  <inkml:trace contextRef="#ctx0" brushRef="#br0" timeOffset="107664.8479">22782 10374 2811 0,'0'0'124'16,"0"0"27"-16,0 0-121 0,0 0-30 0,0 0 0 0,0 0 0 0,0 0 136 16,4 11 22-16,-4 3 4 0,-4 5 1 0,-4 3-90 0,0 7-17 15,0 0-4-15,-1 8-1 0,1 3-35 0,0-3-6 16,4 3-2-16,0-3 0 15,4 3-86-15,4 0-18 0,0-3-3 0,4-4-1405 16</inkml:trace>
  <inkml:trace contextRef="#ctx0" brushRef="#br0" timeOffset="110133.0432">24455 10634 2073 0,'0'0'184'0,"-8"7"-147"0,0-3-29 0,-5 3-8 16,5-7 272-16,-4 4 52 0,3-1 12 0,1-3 1 15,-4 4-228-15,4-4-45 0,3 0-10 0,5 0-2 16,0 0-63-16,0 0-13 0,0 0-2 0,0 11-988 16,5-4-198-16</inkml:trace>
  <inkml:trace contextRef="#ctx0" brushRef="#br0" timeOffset="114412.459">23174 10553 1760 0,'0'0'78'0,"0"0"16"0,0 0-75 0,0 0-19 0,0 0 0 0,0 0 0 16,0 0 151-16,0 0 26 0,0 0 6 0,0 0 1 15,0 0-31-15,4 4-5 0,-4-4-2 0,0 0 0 16,8 7-61-16,-8 0-12 0,4 1-2 0,0 3-1 15,-4 0-27-15,0 3-6 0,4 5-1 0,-4-1 0 16,5 8-17-16,-5 7-4 0,-5 0-1 0,5 3 0 0,5-7-14 0,-1 1 11 16,-4-1-11-16,4 0 10 15,4-7-10-15,0 0 0 0,-4-3 0 0,9-8 0 0,-5 0 0 16,4 0 0-16,5-8 0 0,-5-3 0 0,5-3 0 0,-9-1 0 16,4-3 0-16,5-4 0 0,-5 0-16 15,1-4 2-15,-1 0 0 0,-8-3 0 0,0 3 14 0,-4-7 0 16,4-3 0-16,0-5 0 0,9 1 0 15,-1-4 0-15,-4 0 0 0,9 0 0 0,-5 0 0 0,5 8 0 16,-9 3 0-16,4 7 0 0,-3 0 0 0,-1 12 0 16,0-1 0-16,-8 4 0 0,4 11 0 0,0 7 0 15,-4 8 0-15,4 3 0 0,-8 4 14 0,4 4 6 16,-4 3 0-16,4-3 1 0,-4-1-4 0,4 1-1 16,0-4 0-16,0-4 0 0,8-3 9 0,-4-8 2 15,0-3 0-15,5-4 0 0,-1 0-40 0,4-4-8 16,1-3-2-16,-1-4 0 0,0-4 37 0,5 0 7 0,-5-7 2 15,1 1 0-15,-1-9-23 0,0 1 0 0,-3 0 0 0,3-4 0 16,-4-4 0-16,0-3 0 0,5-1 0 0,-9-3 0 16,8-3-14-16,-4-1-7 0,-3 4-2 0,3 0 0 15,-4 4-65 1,4 7-14-16,0 4-2 0,-3-1-1 0,-1 8-19 16,0 4-3-16,4 3-1 0,0 4-1126 0</inkml:trace>
  <inkml:trace contextRef="#ctx0" brushRef="#br0" timeOffset="114840.258">23858 10938 1555 0,'0'0'68'0,"0"0"16"0,0 0-68 0,-4 11-16 15,4-11 0-15,0 0 0 0,0 0 408 0,-5 11 77 16,1 0 16-16,4-11 3 0,0 0-359 0,-4 14-72 16,4-3-14-16,-4 4-3 0,4-1-43 0,0 5-13 15,0-5 8-15,0 5-8 0,0-5 0 0,0 1 0 16,4 3 0-16,0-3 0 0,0 0 0 0,-4-4 0 16,0 0 0-16,0-11 0 0,9 7 0 0,-9-7 0 15,0 0 0-15,0 0 0 0,8 0 0 0,0 0 0 16,-4-7 0-16,0-1 0 0,5-3 0 0,-1 0 0 15,0-3 0-15,0-5 0 0,9-6 0 0,-1-1 0 0,1 4 0 0,3-4 0 16,-7 1 0-16,7 3 0 0,1 4 0 0,0 3 0 0,-5 4-23 16,1 0 2-16,-1 11 0 0,1 0 0 0,-5 7 21 0,4 4 8 15,1 0 0-15,-1 8 0 0,-3 3 7 0,-1 0 1 16,-4 7 0-16,1 0 0 0,3-3-5 0,-8 3-1 16,0 0 0-16,-4 1 0 0,0-8-10 0,0 0 8 15,0 3-8-15,-4-7 8 16,4 1-53-16,0-5-11 0,0-3-3 0,0-3-1497 15</inkml:trace>
  <inkml:trace contextRef="#ctx0" brushRef="#br0" timeOffset="126437.0229">23030 11501 1152 0,'-5'-3'102'0,"1"-5"-82"16,0 5-20-16,4-4 0 0,-4 3 264 0,0 0 48 15,4 4 9-15,0 0 3 0,0-3-148 0,0 3-28 16,0 0-7-16,0 0-1 0,0 0-61 0,0 0-13 16,0 0-2-16,0 0-1 0,8 11-20 0,5 3-4 15,-5 1-1-15,0 3 0 0,0 0-10 0,-4 1-1 16,5 3-1-16,-5 0 0 0,0 0-10 0,0 0-1 16,4-4-1-16,-4-3 0 0,0-1-14 0,1 1 8 15,-1-4-8-15,0 0 0 0,4-4 0 0,-8-7 0 16,0 0 0-16,8 4 0 0,1-1 0 0,-1-6 0 15,0-1 0-15,0-3 0 0,1 3 0 0,-1-7 0 16,0-3 0-16,0-1 0 0,0-7 0 0,1 0 0 16,3-4 0-16,0 1 0 0,-3-1-19 0,-1-3 3 15,4-1 1-15,1 1 0 16,-1 0-76-16,0 3-15 0,5 8-3 0,-9 3-1 16,4 1-78-16,-3-1-16 0,-1 4-4 0,0 4-862 0</inkml:trace>
  <inkml:trace contextRef="#ctx0" brushRef="#br0" timeOffset="126780.7029">23388 11739 1670 0,'0'0'148'0,"0"0"-118"0,0 0-30 0,0 0 0 0,0 0 223 0,0 0 38 16,0 11 8-16,-4 0 2 0,4-3-135 0,0 3-28 15,-4 0-4-15,4 0-2 0,0 0-60 0,0 3-12 16,0 1-2-16,0 7-1 0,0-4-27 0,0 1 0 16,4-5 0-16,-4 5 0 0,4-1 0 0,0-3-20 15,0-5 3-15,-4 5 1 16,4-8-112-16,-4-7-21 0,5 8-5 0,-5-8-658 16,0 0-131-16</inkml:trace>
  <inkml:trace contextRef="#ctx0" brushRef="#br0" timeOffset="127218.0883">23631 11783 633 0,'0'0'56'0,"0"0"-44"16,0 0-12-16,0 0 0 0,4 8 296 0,-4-8 58 15,4 7 11-15,5 4 3 0,-9-4-110 0,4 1-22 16,0 3-4-16,0-4 0 0,0 4-115 0,0-4-22 16,0 4-5-16,0 0-1 0,-4-3-52 0,5 3-10 15,-5-4-3-15,4 4 0 0,0 0-15 0,-4-4-9 16,0 1 10-16,-4-1-10 0,4-7 10 0,-4 11-10 0,-5-4 10 0,-3 0-10 16,0 1 0-16,-5-1-8 0,-3-3-1 0,-1-1 0 31,-4 1-138-31,0-4-27 0,5 4-6 0,-5-1-1061 0</inkml:trace>
  <inkml:trace contextRef="#ctx0" brushRef="#br0" timeOffset="127608.622">23742 11586 1036 0,'0'0'46'0,"0"0"10"0,0 0-45 0,0 0-11 16,0 0 0-16,0 0 0 0,0 0 443 0,0 0 86 16,0 0 18-16,0 0 3 0,0 0-368 0,0 0-74 15,0 0-14-15,0 0-3 0,4 18-52 0,1 4-11 16,-1-4-1-16,0 1-1 0,4 3 9 0,0 0 1 16,1 3 1-16,-1-3 0 15,0 0-56-15,0 0-11 0,1-7-2 0,3-1-1 0,0 5 33 0,1-5-8 16,-5 1 8-16,4-8 0 0,1-3-9 0,-1 3 9 15,-4-7-13-15,0 0 5 0,1-3 8 0,-1-1-12 16,4-3 12-16,-8-1-12 0,5-3 12 0,-1-3 0 16,0-1-9-16,0 0 9 0,1-3 0 0,-1 0 0 15,0-8 0-15,4 1 0 0,-3-1 0 0,-5-3 0 16,4-1 0-16,0 5 0 16,-8-1-76-16,8 4-10 0,-3 4-2 0,3 3-1 15,-4 4-74-15,0 0-14 0,0 4-3 0,0 3-621 0,5 8-124 0</inkml:trace>
  <inkml:trace contextRef="#ctx0" brushRef="#br0" timeOffset="127952.2968">24163 11835 2649 0,'0'0'117'0,"0"0"25"0,-5 0-114 0,5 3-28 16,0-3 0-16,0 0 0 0,0 0 123 15,0 0 18-15,0 0 4 0,0 0 1 0,9 4-78 0,-9-4-15 16,12 7-3-16,5-3-1 0,-5 0-36 0,-12-4-13 16,8 3 9-16,9 5-9 0,-17-8 0 0,8 3 0 15,-8-3 0-15,12 11 0 0,-8-3-9 0,0 3-7 16,-8-4-2-16,4 8 0 0,-8-4 10 0,-4 3 8 16,-1 1-12-16,-3 3 12 0,4-3-8 0,-9 3 8 15,0 0 0-15,1-3 0 0,-1 0 0 0,5-4 9 16,3 0 1-16,1 0 0 0,0 0 4 0,7-4 1 15,5-7 0-15,0 0 0 0,0 0-15 0,9 0 11 16,7 4-11-16,5-4 10 0,-1 0-10 0,5-4 0 16,4-7 9-16,0 0-9 0,0 0 0 0,-5 0-12 15,1 0 2-15,4-4 0 16,0 4-54-16,-5-3-12 0,1-5-1 0,4 1-871 16,-8 0-173-16</inkml:trace>
  <inkml:trace contextRef="#ctx0" brushRef="#br0" timeOffset="128295.9576">24467 11483 3571 0,'0'0'79'0,"0"0"16"0,0 0 3 0,9 7 2 16,-1 1-80-16,0-1-20 0,0 4 0 0,5 0 0 15,3-4 22-15,1 12 1 0,-5-1 0 0,0 8 0 16,1-1-11-16,-5 5-3 0,4 3 0 0,-3 7 0 15,-5 0-6-15,-4 0-3 0,12-3 0 0,-8 7 0 0,0-7 0 16,-4 3 0-16,0 0 0 0,0-3 0 0,0-1 0 0,-4-3-15 16,-4 0 5-16,0 0 1 15,4-3-71-15,-9-5-13 0,-7-3-3 0,-1-7-928 16,-4-1-186-16</inkml:trace>
  <inkml:trace contextRef="#ctx0" brushRef="#br0" timeOffset="129233.2358">17846 11644 921 0,'0'0'82'0,"0"0"-66"0,-4-3-16 0,4 3 0 15,-4-8 327-15,0 1 61 0,4-4 13 0,-4 4 3 16,4-1-221-16,0-3-44 0,4 4-9 0,-4-4-2 15,4 4-76-15,4-4-15 0,1 3-3 0,3 1-1 16,0-4-22-16,5 4-11 0,-1-1 10 0,1 5-10 0,-1-5 0 16,5 5 0-16,-5-1 0 0,1-3 0 0,-5 0 0 0,5 3 0 15,-9 0 0-15,-8 4 0 0,0 0 17 0,0 0-2 16,0 0-1-16,0 0 0 0,4 11 10 0,0 7 1 16,-8 1 1-16,0 6 0 0,0 5-5 0,-4 3-1 15,-5 0 0-15,1 0 0 0,4 0-20 0,-1-1 9 16,-3-2-9-16,8-1 0 0,-4-3-13 0,4-1-10 15,0-3-1-15,4 0-1 0,0-3 40 0,4-5 8 16,0 1 1-16,4-4 1 0,-4-4-25 0,4 1 0 16,1-1 0-16,-1-4 0 0,0 5 0 0,0-5 0 15,1 1 0-15,-9-4 0 0,8 0-8 0,-8 0 8 16,12-4 0-16,-12 4 0 0,8 0 0 0,-8 0 0 16,5-11-9-16,-1 8 9 0,4-4 0 0,-8-1-10 15,4-3 10-15,-4 4-8 0,-4 0 8 0,4-4-13 16,-4 3 5-16,0 1 8 0,4 7-9 0,0 0 9 0,-4 4 0 15,-5-1 0-15,1 5 0 0,0 10 0 0,0 0 0 16,3 4 0-16,-3 4 0 0,4-1 11 0,0 12 0 16,0 0 0-16,0-1 23 0,0 5 5 0,4-5 1 15,0 4 0-15,-5-3 2 0,5-4 1 0,0 4 0 0,0-8 0 16,-4 0-11-16,4 1-3 0,0-1 0 0,-4-4 0 16,4-3-17-16,-4 4-3 0,0-4-1 0,0 0 0 15,-4-4-8-15,-1-3-11 0,-3 0 3 0,-4-4 0 16,-5 0 8-16,-12 0 9 0,-8-4-1 0,-5 0-8 15,1-7-152-15,4-3-38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1:08:30.8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11881 8821 1548 0,'20'-7'68'16,"-20"7"15"-16,0 0-67 0,0 0-16 0,0 0 0 0,0 0 0 15,0 0 154-15,0 0 27 0,0 0 6 0,8 0 1 0,5 0-38 0,-9 0-7 16,-4 0-2-16,0 0 0 0,0 0-29 0,4 15-5 15,-8 3-2-15,4 7 0 0,-12 12-61 0,12 7-13 16,-5 18-3-16,1-10 0 0,-4 6 0 0,4 12 0 16,0 3 0-16,0 7 0 0,4 5-9 0,-4-1-3 15,-1-4 0-15,5 27 0 0,9-23-8 0,-1-7-8 16,-8-11 12-16,8 0-12 0,0-12 0 0,5-6 0 16,3-4 0-16,-7-7 0 15,-5-4-116-15,0-8-20 0,12-3-4 0,-16-11-776 16,-8 0-156-16</inkml:trace>
  <inkml:trace contextRef="#ctx0" brushRef="#br0" timeOffset="218.7148">11481 9810 2131 0,'8'18'94'0,"-4"-11"20"0,5 4-91 0,-5 4-23 0,-8 0 0 0,4 10 0 15,0 1 252-15,4 3 45 0,4 8 10 0,-4 0 1 16,8 6-214-16,1 1-43 0,-1-3-9 0,0 3-2 15,-3-11-31-15,7 0-9 0,9-4 0 0,0-11 0 16,-5 0 0-16,5-7-8 0,8-3 0 0,4-12 0 16,0-3-9-16,-4-12-2 0,0-3 0 0,8-3 0 15,5-1 1-15,-5-7 0 0,-12 0 0 0,4-3 0 16,8-1-100-16,0 0-20 16,-12 1-4-16</inkml:trace>
  <inkml:trace contextRef="#ctx0" brushRef="#br0" timeOffset="734.4916">11300 10795 2786 0,'0'0'61'0,"0"0"13"0,8 3 2 0,-8-3 3 0,-4 11-63 0,4 0-16 15,8 8 0-15,0-1 0 0,-4 0 95 0,1 8 16 16,-1 0 3-16,4 7 1 0,8 7-57 0,-7 0-11 16,-9 4-3-16,0 0 0 0,16 0-25 0,-8 0-6 15,-8 0-1-15,4 0 0 0,-4-4-23 0,9-3-5 16,3-4 0-16,-4-4-1 16,-12-3-47-16,4-5-8 0,17 1-3 0,-9-7 0 15,-4-8-204-15,-4-7-41 0</inkml:trace>
  <inkml:trace contextRef="#ctx0" brushRef="#br0" timeOffset="937.3405">11629 11128 2419 0,'-29'11'107'0,"25"-7"22"0,4-4-103 0,0 0-26 0,-4 7 0 0,0 0 0 15,-8-3 222-15,12-4 39 0,16 7 8 0,1-3 2 16,-5-8-198-16,5 1-39 0,11 3-8 0,5-8-2 15,-4 1 1-15,4-4 0 0,0 0 0 0,4 4 0 16,4-8-103-16,-4 4-21 16,-8-4-4-16,4 4-1 0,8 0-159 0,-12 4-32 0,-4-4-6 15,-13 0-2-15</inkml:trace>
  <inkml:trace contextRef="#ctx0" brushRef="#br0" timeOffset="1156.0334">11625 10831 2246 0,'13'19'100'0,"-13"-19"20"0,-9 3-96 0,9-3-24 16,0 0 0-16,0 0 0 0,0 8 299 15,0-8 55-15,0 0 11 0,4 14 3 0,5 1-300 0,-1 7-59 16,-8 0-9-16,8 7 0 0,4 1-9 0,1 6 9 16,-1 1 0-16,-4 7 0 0,5-4-16 0,-5 4 4 15,9 0 1-15,-5 0 0 16,-8 0-73-16,4 0-14 0,5-4-3 0,-1 4-1 15,-4 0-98-15,0-8-19 0,-3-3-4 0,3-7-1 0</inkml:trace>
  <inkml:trace contextRef="#ctx0" brushRef="#br0" timeOffset="5653.1845">12297 10495 921 0,'-13'0'82'0,"5"3"-66"15,8-3-16-15,0 0 0 0,0 0 384 0,-4 0 72 16,0 4 16-16,4-4 2 0,0 0-287 0,-4 7-58 16,-9 4-11-16,5 4-2 0,4-4-59 0,-4 3-11 15,-9 8-2-15,-3 4-1 0,-1 3-8 0,1 8-2 16,-1 7 0-16,-4 4 0 0,0-5-5 0,9 9 0 16,16 6-1-16,-4 1 0 0,-4 3-10 0,4-7-1 15,4 0-1-15,8 0 0 0,16-4-15 0,-7-7 9 16,-9-4-9-16,9-3 8 0,7-4-8 0,1-4 0 15,-4-7 0-15,-1-3 0 0,1-9 0 0,0-2 0 0,-1-5 0 16,-3-6 0-16,-5-5-12 0,4 1 0 0,1-7-1 16,-5-5 0-16,-3-3-7 0,-5-7 0 0,8 0-1 15,-8-8 0-15,0 4-3 0,0-7-1 0,-12 3 0 0,4 4 0 32,4 4-15-32,-4 7-4 0,-17 4 0 0,9-1 0 0,0 12 55 0,-9 0 10 0,-4 10 3 0,-8 5 0 15,-4-1-24-15,4 8 0 0,9 3 0 0,-5 0 0 16,0-3-15-16,8 3-7 0,13-3-2 0,4 0 0 15,4-4-120-15,0-11-24 16,0 0-4-16,16-4-1036 0</inkml:trace>
  <inkml:trace contextRef="#ctx0" brushRef="#br0" timeOffset="5856.2663">12457 10930 3096 0,'9'15'137'0,"-9"-15"28"0,0 0-132 0,0 0-33 16,0 0 0-16,0 0 0 0,4 7 78 0,4-3 9 15,0-8 1-15,9 1 1 0,16-5-64 0,-4 5-13 16,-5-5-2-16,9-6-1 16,0 3-63-16,0 0-13 0,-4-8-2 0,0 1-911 15,-4 0-181-15</inkml:trace>
  <inkml:trace contextRef="#ctx0" brushRef="#br0" timeOffset="6028.1539">12655 11242 3420 0,'-4'3'76'0,"4"-3"15"0,0 0 3 0,4 11 1 0,4-7-76 0,-3-1-19 0,-5-3 0 0,12 8 0 15,9-5 36-15,-5-3 4 0,-8-3 1 0,13-5 0 16,4-3-41-16,3-3 0 0,1-1 0 0,0-3 0 15,0-4-94-15,-4-4-14 0,3-3-4 0,1 0-1355 16</inkml:trace>
  <inkml:trace contextRef="#ctx0" brushRef="#br0" timeOffset="6309.2817">13018 10696 1555 0,'-17'18'138'0,"13"-10"-110"15,-4-5-28-15,0 5 0 0,8-8 418 0,0 0 78 16,0 0 16-16,0 0 4 0,12 0-369 0,5-4-74 16,-1 0-14-16,9-3-3 0,-1 0-39 0,5-1-7 15,4 1-2-15,0 0 0 0,-4-4-8 0,4 3 0 16,-12 1 9-16,3 0-9 0,1 3 0 0,-4 0-13 16,-1 8 1-16,-3 3 1 0,-1 4 1 0,-8 11 0 15,-3 8 0-15,-5 6 0 0,0 8 10 0,-5 4 0 16,-3 10 0-16,0 5 0 0,-4-5 8 0,7-3 0 15,1 4 0-15,4-4 0 0,0-11-8 0,-4-4 0 16,0 0 0-16,4-7 0 16,0-4-112-16,4-7-21 0,0-7-4 0,5-11-1327 0</inkml:trace>
  <inkml:trace contextRef="#ctx0" brushRef="#br0" timeOffset="6934.1341">12655 8356 1267 0,'13'4'112'0,"-13"-4"-89"0,-13 3-23 0,1-3 0 16,12 0 312-16,0 0 57 0,-8 4 12 0,-1 0 3 15,-7-4-207-15,16 0-41 0,8 3-8 0,-8-3-1 16,0 0-49-16,0 0-10 0,17 11-1 0,-1 4-1 15,1 3-2-15,11 8 0 0,5 3 0 0,17 12 0 16,3 3-64-16,9 7 0 0,0 7-16 0,16 12 4 16,1 0 12-16,-1 3 12 0,4 0-3 0,9 8 0 15,-13-5-9-15,0 1 8 0,1-3-8 0,7 6 8 16,-8-7-8-16,1-3 0 0,-5 0 0 0,0 3 0 16,-4-7 8-16,-8-8 4 0,0 1 0 0,0-1 0 0,-9-6-12 15,5-1 0-15,-5-3 9 0,1-1-9 0,-9-3 0 16,-8-7 0-16,5-1 0 0,-10-3 0 15,-3 4-52-15,-4-8-6 0,-4 0-1 16,-5 1 0-16,-4-5-52 0,-7-3-10 0,-5-3-3 16,-5-1 0-16,-3-7-106 0,-4 0-22 0,-5-7-4 15</inkml:trace>
  <inkml:trace contextRef="#ctx0" brushRef="#br0" timeOffset="7324.6658">14633 9916 2563 0,'0'0'113'0,"0"0"24"0,0 0-109 0,0 0-28 0,0 0 0 0,0 0 0 15,0 0 127-15,0 0 20 0,0 0 4 0,0 0 1 16,8 0-81-16,0 0-16 0,-8 0-3 0,9 4-1 16,-1-1-9-16,0 1-2 0,0 3 0 0,1 1 0 15,-1-1-16-15,0 0-4 0,4 4-1 0,-3 0 0 16,3 0-11-16,-4 0-8 0,5 0 12 0,-5 0-12 15,0 0 12-15,0 0-4 0,5 7 0 0,-5-3-8 16,0 3 17-16,4 4-3 0,-3 4-1 0,-1 0 0 16,0-1 4-16,0 1 1 0,5 7 0 0,-5 0 0 15,0 0-10-15,5 0-8 0,-5 0 12 0,0-4-3 16,0 4-9-16,-4-4 0 0,5-3 0 0,-5-4 0 16,4 0 0-16,-4 0 0 0,-4-4 0 0,0-3 0 15,0-1 0-15,0-3 0 0,-4 0 0 0,0-3 0 0,-4 3 0 0,-1-8 0 16,-3 5 0-16,0-5 0 0,-5 5 0 0,-7-1 0 15,3-3 0-15,-8-1 0 0,-4 1 0 0,0 0 0 16,4-4 0-16,1 0 0 0,3 0 0 0,0 0 0 16,-8 0 0-16,4-4 0 15,-4-3-60-15,4-4-11 0,5 7-2 0,7 0-1491 16</inkml:trace>
  <inkml:trace contextRef="#ctx0" brushRef="#br0" timeOffset="18106.6794">15222 10615 1983 0,'0'0'88'0,"0"0"18"0,0 0-85 0,0 0-21 16,0 0 0-16,0 0 0 0,0 0 152 0,0 0 27 15,0 0 5-15,0 0 0 0,0 0-48 0,4 8-11 16,-4 3-1-16,0 0-1 0,8 3-52 0,-4 8-11 15,1 8-1-15,-1 3-1 0,0 7-24 0,4 7-5 16,-4 12-1-16,0 3 0 0,5 4-12 0,-5 4-2 16,-4-4-1-16,8 0 0 0,0-4-13 0,0-7 8 15,5-4-8-15,-1-7 0 0,-4-7 0 0,5-1 0 16,-5-7 0-16,0-3 0 16,0-4-173-16,-3-7-31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1:09:10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19482 1066 230 0,'0'-11'20'0,"0"4"-20"16,-4-4 0-16,4-4 0 0,-4 4 436 0,4-4 82 15,-4 4 17-15,-4 0 3 0,3-3-305 0,-3 10-61 16,0-11-12-16,0 12-2 0,-5-5-94 0,1 1-20 16,-4 3-3-16,-1 8-1 0,-8 3 13 0,1 12 3 15,-5-5 0-15,-4 16 0 0,0 6-36 0,-4 12-8 16,-4 10 0-16,-5 16-1 0,5-1-3 0,4 15 0 16,4 7 0-16,8 15 0 0,9-11-8 0,8-4-16 15,3-4 4-15,18 1 1 0,-1-11 11 0,13-8 0 16,8-4 0-16,8-6 0 0,4-8 22 0,5-12 6 15,3-2 2-15,9-8 0 0,0-11-30 0,0-8 0 16,0-6 0-16,3-8 0 0,-7-8 8 0,4-6-8 16,-4-12 0-16,-9-11 9 0,1-3-9 0,-9-11 12 0,-4 3-12 15,-4-18 12-15,-4-3-12 0,-1-8 0 0,-7-7 0 16,0-19 0 0,-13 4-20-16,4-7-5 0,-12 4-2 0,0-5 0 15,-8 12-4-15,-4 11-1 0,-9 11 0 0,-4 3 0 0,-8 15 42 0,-8 15 8 0,-12 14 2 16,-9 1 0-16,0 17-20 0,-4 8 0 0,-4 15 0 0,0 3 0 15,8 4 19-15,9 11 0 0,11-7 0 0,5 11 0 16,13-12-19-16,7 4-12 0,13-3 1 0,16 3 1 16,5-3-234-16,12-8-48 15</inkml:trace>
  <inkml:trace contextRef="#ctx0" brushRef="#br0" timeOffset="265.5499">20916 703 2822 0,'-4'0'251'0,"-9"-7"-201"15,-3 7-40-15,0 0-10 0,-5 0 66 0,4 0 11 16,-3 7 3-16,-5-3 0 0,0 11 5 0,-3-4 2 16,-1 14 0-16,-4 12 0 0,-4-4-65 0,0 22-13 15,-5 11-9-15,-7 7 12 0,4 8-12 0,-1 6 0 16,1 5 0-16,4 18 0 0,12-4 0 0,4-7 0 15,13 0 0-15,4 3 0 0,-1-14-11 0,18-4 11 16,7-7-8-16,9 7 8 0,0-18-15 0,8 4 3 16,4-15 0-16,4 0 0 15,-4-11-29-15,4 0-6 0,-4-8-1 0,4-10 0 16,5-8-136-16,-5-7-28 0,4-7-6 0</inkml:trace>
  <inkml:trace contextRef="#ctx0" brushRef="#br0" timeOffset="656.0734">20920 1725 1670 0,'-37'7'74'0,"25"-3"15"0,3-8-71 0,1 4-18 0,4 4 0 0,-4 3 0 16,0 1 426-16,3-5 82 0,-3 1 16 0,4 7 3 16,4 7-403-16,0 4-81 0,0 11-16 0,0-4-3 0,4 8-24 15,0 0 0-15,0 3 0 0,5 4 0 0,-5-4 0 0,4 4 0 16,-4-11 0-16,4 4-12 0,5-8 3 0,-5 0 0 15,4-3 0-15,-3-11 0 16,3 3-15-16,0-3-4 0,1-1 0 0,-1-14 0 16,-4 4 0-16,1-8 0 0,3-3 0 0,-4-4 0 0,4-11 9 0,1-7 2 15,-5-12 0-15,4-3 0 0,1-11 7 0,-1 1 2 16,5-5 0-16,3 0 0 0,-3-3 8 0,-1 7 0 16,5 11-9-16,-1 8 9 0,-3-1 0 0,-1 15 0 15,5 7 10-15,-5 8-10 0,5 7 15 0,4 0-4 16,-5 11-1-16,5 7 0 0,0 8 12 0,0 3 2 15,-1 4 1-15,1 8 0 0,-4-9-4 0,-5 12-1 16,-4-3 0-16,1 3 0 0,-9-4-4 0,0 8-2 16,0-12 0-16,-4 12 0 15,-4-8-38-15,4 0-8 0,4 1-2 0,-4-5 0 16,0-3-253-16,4-11-50 0,17 33-11 0,-1-29-1 0</inkml:trace>
  <inkml:trace contextRef="#ctx0" brushRef="#br0" timeOffset="1187.1962">21975 1267 2822 0,'0'0'125'0,"0"0"26"0,0 0-121 0,0 0-30 15,0 0 0-15,0 0 0 0,0 0 116 0,0 0 16 16,0 0 4-16,0 0 1 0,4 15-104 0,0 3-21 16,8 8-4-16,-3 14 0 0,3 11 15 0,0 12 3 15,1-1 1-15,3 15 0 0,-3-4-15 0,-1 4-2 16,0-4-1-16,1 0 0 0,-1-7 15 0,0 0 4 16,-7 0 0-16,-1-15 0 0,8 1-28 0,-4-8 0 15,-4-4 0-15,9-7 0 0,-1-8 0 0,0 1 0 16,1-15 0-16,-1 0 0 0,1-7-15 0,-1-8-8 15,4-7-1-15,5 0-1 16,-5-18-11-16,1-8-3 0,4-10 0 0,-5-8 0 0,5-4 39 0,-5-3 0 16,1-11 0-16,3-8 0 0,1 0 0 0,-5-3 0 15,1 4 0-15,3 3 0 0,1 18 0 0,-5 8 0 0,1 22 0 16,-5 3 0-16,1 8 0 0,-5 7 0 0,4 11 0 16,1 18 0-16,-1 11 0 0,0 4 0 0,-3 19 0 15,7 6 0-15,-4 8 27 0,-3 4 13 0,3-4 2 16,0-1 1-16,5-2-12 0,-5-5-3 0,-4 1 0 0,9-8 0 15,-1-11-28-15,5 1 0 0,0-12 0 0,3 0 0 16,-3-3 0-16,-1-8-8 0,5-3 8 0,0-15 0 16,0 4 0-16,-1-8 0 0,-3-11 0 0,4-3 0 15,-5-8 0-15,1-3 0 0,-1-11 0 0,5-12 0 16,0-10-9-16,0-4 9 0,-1-7 0 0,9-15-9 16,0-3-57-16,-4-1-11 0,-4 4-3 15,4-3 0-15,8 10-160 0,-4 8-33 0,29-70-7 16,-25 55 0-16</inkml:trace>
  <inkml:trace contextRef="#ctx0" brushRef="#br0" timeOffset="1405.8955">23664 623 1324 0,'0'0'118'0,"0"0"-94"15,0 11-24-15,0 3 0 0,4-3 350 0,0 8 66 16,5-5 12-16,-1 8 4 0,0 4-232 0,4 3-47 15,1 8-9-15,3 7-1 0,1 11-86 0,-1 7-17 16,5 8-3-16,-1 3-1 0,1 7-3 0,0 30-1 16,-1-4 0-16,-3 8 0 0,-13-8-14 0,-4 4-3 15,-13 0-1-15,-3 14 0 0,-9-10-10 0,-8 7-4 16,-8-4 0-16,-17 18 0 0,-8-7-12 0,1 1-1 0,-10 6-1 16,14-21-1610-16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1:11:09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13356 2545 1324 0,'0'0'118'0,"-5"-7"-94"16,-3 0-24-16,4-1 0 0,4 8 180 0,0-3 31 15,-4-8 6-15,4 11 2 0,0 0-56 0,0 0-11 16,0 0-3-16,0 0 0 0,12 0-68 0,1 11-13 0,-9-8-4 0,4 12 0 16,-4 3 0-16,4 8 0 0,-3-1 0 0,3 12 0 15,-4 0-42-15,-4 3-9 0,8 4-1 0,-8 3-1 16,4 12-11-16,-4-15-16 0,0 0 4 0,4 0 1 15,1 0 33-15,-5-8 6 0,0 1 2 0,4-4 0 16,0-4-30-16,4 1 0 0,-4-8 0 0,-4 0 0 16,4-8-13-16,0 1-3 0,-4-4 0 0,0-11 0 15,0 0-30-15,0 0-6 0,0 0-2 0,0-8 0 16,-4-6-28-16,0-4-6 0,0-4 0 0,4-11-1 16,-4 0-5-1,4-8-1-15,-4-3 0 0,8 4 0 0,0-11 39 0,-4 11 7 16,0 14 1-16,0-7 1 0,0 11 58 0,0 4 11 0,0 7 2 0,0 11 1 15,0 0 69-15,0 0 14 0,0 0 2 0,0 0 1 0,0 0-31 16,8 11-5-16,5 0-2 0,-1 3 0 0,-4 5-7 16,9-1-2-16,-5-3 0 0,5 3 0 0,-1 0-51 15,0 1-13-15,5-1 0 0,-4 4 0 0,3-4 0 0,1 0 0 16,-5-3 0-16,1 3 0 0,-5-3 20 0,5 0 2 16,-5-1 0-16,-4 8 0 0,0-11-35 0,-3 4-7 15,-1 0-2-15,-8-1 0 0,4 1 36 0,-9 0 7 16,1 3 2-16,-4-3 0 0,-1 3-23 0,-7 0 9 15,3-3-9-15,-3-1 0 0,-1-3 11 0,0 4-11 16,-3-8 10-16,-1 1-10 0,0-1 0 0,5-7 0 16,-1 0-8-16,5-4 8 15,-1 4-97-15,5-3-13 0,8-5-2 0,4 1-1 16,0-4-147-16,8 0-30 0</inkml:trace>
  <inkml:trace contextRef="#ctx0" brushRef="#br0" timeOffset="203.0648">14031 3197 2131 0,'-16'15'189'0,"16"-15"-151"0,-8 7-30 0,-1 4-8 16,1-4 268-16,0 4 53 0,0 0 11 0,-1 4 1 15,1-4-209-15,4 0-43 0,4 7-8 0,4-11-1 16,-4 8-56-16,0 0-16 0,-4-1 0 0,8 5 8 15,0-5-60-15,0 1-11 0,0 0-2 0,5-4-1 16,-1 3-157-16,4 1-31 0,-8-4-6 0,5-4-2 16</inkml:trace>
  <inkml:trace contextRef="#ctx0" brushRef="#br0" timeOffset="390.5224">13759 2915 2304 0,'-12'4'204'0,"4"3"-163"16,4-7-33-16,0 4-8 0,-1 7 204 0,1-4 38 16,4 0 8-16,0-7 2 0,0 0-158 0,9 8-31 15,3-5-7-15,8 1 0 0,1 0-56 0,12-4-10 16,4-4-2-16,4 0-1 16,5 4-148-16,-5-3-30 0,4-1-5 0,-8 4-2 0</inkml:trace>
  <inkml:trace contextRef="#ctx0" brushRef="#br0" timeOffset="702.9535">14155 3186 3146 0,'-8'7'140'0,"4"-3"28"0,-1 0-135 0,5-1-33 0,0 1 0 0,0 0 0 16,0-4 101-16,0 3 14 0,5 1 2 0,3 3 1 16,-4-3-94-16,0 3-24 0,4-3 0 0,-4 3 0 15,5 1 0-15,-1-1 0 0,0 4 0 0,-4 0 0 16,4 0 0-16,-3 0 0 0,3 0 0 0,0 0 0 15,0-4-68-15,-4 4-17 0,5 0-4 16,-1-4-1-16,-4 1 28 0,4-5 6 0,0 1 0 0,-3-4 1 16,3-4 7-16,0-3 0 0,-4-8 1 0,4-3 0 15,5 0 38-15,3-4 9 0,-7-4 0 0,7 1 0 0,-4-5 35 16,1 8 9-16,3 0 1 0,-3 11 1 0,-1-11-22 0,0 15-5 16,1-4-1-16,-1 11 0 0,0 0 42 0,1 4 8 15,-1 3 1-15,0 8 1 0,1 3-40 0,-5 4-8 16,0-7-2-16,1 7 0 0,-5 3 15 0,0-3 2 15,0 4 1-15,0-8 0 0,0 0-30 0,0 1-8 16,0-5 0-16,-4 1-1057 16,5-8-213-16</inkml:trace>
  <inkml:trace contextRef="#ctx0" brushRef="#br0" timeOffset="1390.2879">15642 3058 979 0,'0'0'43'0,"0"0"9"0,0 0-41 0,0 0-11 0,0 0 0 0,0 0 0 15,0 0 168-15,0 0 32 0,0 0 7 0,0 0 1 16,0 0-124-16,0 0-24 0,0 0-4 0,0 0-2 16,0 0 16-16,0 0 3 0,0 14 1 0,0 1 0 15,0 0 22-15,4-1 4 0,-4 8 0 0,4 0 1 16,1 0 24-16,-1 8 5 0,-4 3 1 0,4 7 0 15,0-4-35-15,-4 12-6 0,0 3-2 0,4 1 0 16,-4-5-47-16,0 4-9 0,4-3-3 0,-4 0 0 16,0-4-20-16,0-8-9 0,0 4 8 0,0-3-8 15,0-4 0-15,0-4-11 0,4-7 1 0,0 4 0 16,-8-8-113-16,4 1-22 0,4-12-5 16,-4-7-1-16,0 0-157 0,0-15-32 0,5-32-7 15,-5-5-1-15</inkml:trace>
  <inkml:trace contextRef="#ctx0" brushRef="#br0" timeOffset="1671.4885">15515 2772 2649 0,'-13'8'117'0,"9"-8"25"0,-4 0-114 0,4 0-28 16,0 0 0-16,4 0 0 0,0 0 132 0,0 0 21 16,0 0 4-16,0 0 1 0,0 0-106 0,16 0-22 15,9 0-4-15,-1 11-1 0,5-11-13 0,8 7-2 16,0 0-1-16,13 0 0 0,-5 8-21 0,5 0-5 15,-1-1-1-15,1 5 0 0,-5 3 7 0,-4 0 2 16,-4 0 0-16,-8 3 0 16,-4 1-21-16,-5-4-4 0,-7 7-1 0,-9-11 0 0,-4 8 27 0,-8 0 8 0,-9-1 0 15,-8 1 0-15,-8 0-12 0,-4-1 4 0,0 1 8 16,-8 0-13-16,-5 3 13 0,5-11 8 0,0 0 0 0,8-3-8 16,4-4 0-16,8 0 0 0,4-4 0 0,5-3 0 15,4-8-96 1,12 4-25-16,0 0-6 0,4-11-1127 0</inkml:trace>
  <inkml:trace contextRef="#ctx0" brushRef="#br0" timeOffset="2108.8649">16454 3043 2649 0,'0'0'58'0,"0"0"12"0,0 0 2 0,0 0 4 0,-8 0-61 0,-1-7-15 16,1 3 0-16,-4-3 0 0,8 0 54 0,-9-1 8 16,9-3 2-16,-8 0 0 0,4 0 0 0,-1 0 0 15,1-3 0-15,0 6 0 0,0-3-52 0,-5 8-12 16,-3-1 0-16,-1 4 0 0,1 0 0 0,-1 4 0 16,-3 7 0-16,-1 7 0 0,1 0 0 0,-1 8 0 15,0 0 0-15,1 3 0 0,-1 0 0 0,5 0 0 16,3 1 0-16,5 3 0 0,0-11 0 0,8 0 0 15,0 0 0-15,8 0 0 0,0-4 0 0,5-4 0 16,3 1 0-16,1-8 0 0,7 4 0 0,-7-7 0 16,8 0 0-16,-5-8 0 0,5-3 0 0,0-4 0 0,-1 0 0 15,1-8 0-15,-4-2 0 0,8-5 0 0,-5 0 0 16,-3-3 0-16,-5-4 8 0,-3 0-8 0,7 0 11 16,-7 4-11-16,-5 3 0 0,4 4 0 0,-4 8 0 0,-3 3-12 15,-5 11 12-15,0 0 0 0,0 14 0 0,0 5-9 16,0 6 9-16,0 4 0 0,0 1 0 0,0 6 0 15,4-6 10-15,4 3-2 0,4-4-8 0,-3-3 12 16,7-1-12-16,-4-3 0 0,5-4 8 0,-1-3-8 16,1 0-80-16,-1-12-20 15,5-3-3-15,0-7-765 0,-1-4-154 0</inkml:trace>
  <inkml:trace contextRef="#ctx0" brushRef="#br0" timeOffset="2421.2963">17093 2996 1036 0,'0'0'92'0,"0"0"-73"16,0-11-19-16,4 0 0 0,-4 0 307 0,0-4 57 15,0 0 12-15,-4 8 3 0,4-11-228 0,-5 7-46 16,1 3-9-16,-4 1-1 0,0 3-32 0,-5 4-7 15,-3 0 0-15,-5 4-1 0,1 3-6 0,-9 12-1 16,0-1 0-16,-4 0 0 0,4 4-20 0,-4 4-5 16,0 7-1-16,5-8 0 0,-1 1-6 0,8 3-2 15,5 1 0-15,3-5 0 0,1-3-14 0,4 0 8 0,8 0-8 16,4 0 0-16,4-3 0 0,0-1 0 0,9 0 0 16,-1 0 0-16,-3-3 0 0,7-4 0 0,1 4-9 0,3-4 9 31,-3 0-28-31,4-8 1 0,0 1 0 0,3 0 0 0,1-8-79 15,0-3-16-15,-4-8-3 0,12-7-1141 0</inkml:trace>
  <inkml:trace contextRef="#ctx0" brushRef="#br0" timeOffset="2811.8247">17336 2611 172 0,'0'0'16'0,"0"0"-16"16,0 0 0-16,0 0 0 0,0 0 488 0,0 0 96 15,0 0 18-15,0 0 4 0,0 0-358 0,0 0-72 16,0 0-15-16,0 0-2 0,0 0-65 0,0 0-13 16,4 15-2-16,-4 3-1 0,0 8-26 0,0 10-4 0,-4 1-2 15,-5 14 0-15,5 4-18 0,-4 4-3 0,0-1-1 16,-5 5 0-16,1-9-12 0,4 5-4 0,4 0 0 0,-5-4 0 16,5-4-8-16,0-7 0 0,4 0 0 15,0-4 8-15,0-7-8 0,0 0-17 0,0-7 4 0,0-1 1 16,4-7-112-1,-4-3-23-15,4-8-4 0,5-3-1231 0</inkml:trace>
  <inkml:trace contextRef="#ctx0" brushRef="#br0" timeOffset="3030.6014">17579 2988 3106 0,'0'0'138'0,"-4"8"28"0,4-8-133 0,-9 7-33 0,5 0 0 0,-8 1 0 0,4-1 116 0,-1-3 16 16,-3-1 3-16,4 8 1 15,-5-4-89-15,-3 1-18 0,-1 6-3 0,-3-3-1 0,-5 8-18 0,-8 3-7 16,0 3 0-16,0 5 0 0,0-8 0 0,9 7 0 16,-1 0 0-16,8 0 0 0,9-3 0 0,4 0-8 15,4-1 8-15,8 1-10 0,5-4-9 0,3 0-1 16,5-4-1-16,-5-3 0 0,9-4-3 0,-5 0 0 16,1-4 0-16,4-3 0 15,-5 0-39-15,5-8-8 0,0 0-1 0,8-10-924 16,0-5-184-16</inkml:trace>
  <inkml:trace contextRef="#ctx0" brushRef="#br0" timeOffset="3421.2382">17776 3182 2080 0,'0'0'92'0,"0"0"20"0,0 0-90 0,0 0-22 16,0 0 0-16,0 0 0 0,0 0 199 0,0 0 35 15,0 0 7-15,0 11 2 0,-4 0-119 0,0 0-24 16,0 4-5-16,0 0-1 0,0-1-64 0,4 5-13 16,-8-1-2-16,3 0-1 0,5 0-14 0,-4 4-12 15,4 4 3-15,0-4 0 16,0-7-114-16,4 3-22 0,-4 0-5 0,5-3-741 15,3-4-148-15</inkml:trace>
  <inkml:trace contextRef="#ctx0" brushRef="#br0" timeOffset="4077.1515">17673 3025 2574 0,'-28'7'114'0,"15"-7"23"0,5 4-109 0,0 3-28 0,0-3 0 0,8-4 0 16,0 7 144-16,0-3 23 0,0 7 5 0,12-4 0 15,4 0-120-15,5 1-25 0,-5-1-5 0,13 0-1 16,4-3-21-16,8 0 0 0,9-1-10 0,-5 1 10 16,-4-4-43-16,1 0-1 15,-1 0-1-15,0 0 0 0,-8 0-43 0,4-4-8 0,-4 4-1 16,-4-3-1-16,0 3 27 0,-5 0 6 16,-7 0 1-16,-1 0 0 0,-7 0 76 0,-1 0 15 0,-8 0 3 0,0 0 1 15,0 0 81-15,0 0 16 0,0 0 3 0,0 0 1 16,-8 7-52-16,-1-3-9 0,1 3-3 0,0 0 0 15,4 1-40-15,0-1-8 0,4 4-1 0,0 4-1 0,4-12-18 16,8 5 0-16,-4 3 0 0,9-4 0 0,3 0-9 0,-7 1 9 16,-1-1-8-16,5-3 8 0,-1-1-21 15,13-3 1-15,4 0 0 0,4-7 0 16,-8 7-5-16,4-7-1 0,0 3 0 0,-4-3 0 16,-1-4 14-16,-3 3 4 0,-4 1 0 0,4 0 0 0,-5-8 8 0,-3 11 0 15,-1-7 0-15,-4 4 0 0,1 3 0 0,-5-3 0 16,0 7 0-16,-8 0 8 0,0 0-8 0,0 0 11 15,0 0-11-15,0 0 12 0,0 7-2 0,0 8 0 16,-4 3 0-16,0-3 0 0,0 3 6 0,0 1 0 16,0-1 1-16,0 0 0 0,-1-3 8 0,5-1 2 15,-4 1 0-15,8-4 0 0,1 0-27 0,-1-4 0 16,4 1 0-16,0-1 0 0,0 0-15 0,5-7 2 16,3 0 0-16,1-3 0 15,-1-5-11-15,1-3-3 0,3-3 0 0,5-1 0 0,-4-3 9 0,-1 0 2 0,5-1 0 16,-4 1 0-16,3-4 16 0,-7 0-12 0,-1 4 12 15,1-1-10-15,-5 5 10 0,0 3 0 0,-3 3 0 0,-9 8 0 16,0 0 15-16,4 8 1 0,0-1 1 0,-4 15 0 16,0 4 17-16,-4 10 3 0,-4 12 1 0,3 3 0 15,-11 11 14-15,4 23 4 0,-1-1 0 0,1 0 0 16,-1-11-28-16,5 0-6 0,-8 1-1 0,3-8 0 16,1-4-21-16,0-7 9 0,-5-4-9 0,-3-3 0 15,7-1 0-15,-3-10 0 0,3-4 0 0,-7-4 0 16,-1-7 0-16,-4 0 0 0,1-11 0 0,-5-4-12 15,-8-3-62-15,0-4-12 0,-9-7-2 16,1-4-940-16,0-4-187 0</inkml:trace>
  <inkml:trace contextRef="#ctx0" brushRef="#br0" timeOffset="12800.4928">13549 4592 1728 0,'0'0'38'0,"0"0"8"0,0 0 2 0,0 0 0 0,0 0-39 0,0 0-9 0,0 0 0 0,0 0 0 15,0 0 156-15,0 0 28 0,0 0 7 0,0 0 1 16,0 0-52-16,4 4-9 0,-4-4-3 0,9 11 0 16,-5 3-51-16,0 1-10 0,0 3-3 0,0 1 0 15,4-1-22-15,-4 4-5 0,1 3-1 0,-1-3 0 0,0 4-21 16,-4-4-5-16,4 4-1 0,-4-1 0 0,0-6-9 16,0-1-11-16,0 0 3 0,0-3 0 15,0-8-184-15,-4 1-37 0,0-1-7 0,4-7-968 16</inkml:trace>
  <inkml:trace contextRef="#ctx0" brushRef="#br0" timeOffset="12925.5422">13512 4255 1843 0,'0'0'81'0,"0"0"18"0,0 0-79 0,-8 15-20 16,-4-4 0-16,-5 3 0 0,1-3 258 0,-1 4 48 15,-3-4 10-15,3 7 1 0,1-3-223 0,3 3-45 16,-3-7-9-16,7 4-1 15,9-4-188-15,5-7-38 0,3 3-7 0</inkml:trace>
  <inkml:trace contextRef="#ctx0" brushRef="#br0" timeOffset="13269.132">13809 4339 288 0,'0'0'12'0,"0"0"4"0,0 0-16 0,-4 8 0 0,-5-5 0 0,5 1 0 16,4-4 596-16,-4 4 116 0,0 3 23 0,4-7 5 0,0 0-525 15,0 0-105-15,0 0-21 0,8 4-4 0,5-1-63 0,3 1-13 16,5 0-9-16,-1-1 12 0,5-3-12 0,4 0 0 16,0 4 0-16,0-4 0 0,-1 0-10 15,5 0-1-15,-8 0 0 0,0 0 0 16,0-4-133-16,-5 4-28 0,-3-3-4 0,-5-1-676 16,-12 4-136-16</inkml:trace>
  <inkml:trace contextRef="#ctx0" brushRef="#br0" timeOffset="13440.9781">14048 4021 2653 0,'0'0'117'0,"-8"3"25"0,-5 5-114 0,5 3-28 15,0-4 0-15,-1 4 0 0,-3-4 159 0,0 4 25 0,3 8 6 0,-3 6 1 16,0 5-102-16,-5 10-20 0,-3 4-4 16,-1 11-1-16,5 3-51 0,-5 5-13 0,5 3 0 0,7 3 0 31,1-3-20-31,4 0-8 0,4-4 0 0,4-3-1 15,4-4-80-15,5-11-16 0,7 0-3 0,1-4-1 0,-1-7-180 16,5 0-36-16</inkml:trace>
  <inkml:trace contextRef="#ctx0" brushRef="#br0" timeOffset="14190.7942">14077 4684 3340 0,'-5'7'74'0,"-7"0"15"0,0 1 3 0,4-1 1 0,8-7-74 0,0 0-19 16,0 0 0-16,0 0 0 0,0 0 55 0,0 0 7 16,4 7 2-16,4-3 0 0,4-8-52 0,9 4-12 15,-1-3 0-15,9-1 0 16,-4-3-28-16,4-4-8 0,0 3-1 0,-5-6-1 16,5-5-65-16,-8 1-13 0,-1 3-2 0,-3 1-1 15,-1-1 23-15,-7 4 4 0,-1 4 0 0,-8-1 1 16,-4 1 17-16,-4 0 3 0,-1-1 1 0,-3 1 0 0,-5 3 70 0,1 1 18 15,-5-5 2-15,1 8 0 0,-1 0 46 0,1 4 10 16,-5 0 1-16,4 3 1 0,1-3 11 0,3 3 3 16,-3 8 0-16,7-1 0 0,1 5-23 0,-1-1-4 15,5 4-1-15,4 0 0 0,0 4-36 0,8-1-7 0,-4-3-1 16,8 4-1-16,5-8-19 0,-5 0 8 0,4 1-8 16,1-5 0-16,3 5 0 0,1-8 0 0,-1-4 0 15,5 0 0-15,-5-3 0 0,1-4-17 0,-1-4 3 16,1-3 1-16,-1 0-6 0,1-1-1 0,-5-3 0 0,0 0 0 15,1 0 20-15,-5-3-10 0,4-1 10 0,-3 0-8 16,-5 1 8-16,4-1 0 0,-4 4 0 0,-4 4 0 16,0 7 0-16,0 0 0 0,0 0 8 0,0 0-8 15,4 7 16-15,-4 4-2 0,0 4 0 0,0 3 0 16,4 0 0-16,-4 8 0 0,4-4 0 0,-4 0 0 16,5-4-6-16,-5 1 0 0,8-5-8 0,-4 1 12 15,0-4-12-15,0-4 0 0,4-3 0 0,1 0 0 0,-1-4 0 16,4 0 0-16,1-4-8 0,3-3 8 0,1-8-20 15,-1 0 2-15,5 1 1 0,-5-5 0 0,1-3 6 0,-5 0 2 16,0-3 0-16,1 3 0 0,3 3 9 0,-8 8 0 16,1 0 0-16,-1 0 0 0,-4 8 0 0,0 3 0 15,0 0 0-15,4 7-8 0,1 4 17 0,-5 0 4 16,0 7 1-16,0 1 0 0,0-1-14 0,0 0 0 16,0 1 0-16,1-1-10 0,3 0 59 0,0-7 12 15,-4 4 3-15,0-4 0 16,9 0-103-16,-9-4-20 0,4 1-4 0,0-8-1 0,5 0 52 0,-5 3 12 15,4-3 0-15,-4-3 0 0,5-1 0 0,-1-3 0 16,0-1 0-16,1-3 0 0,-5 0 0 0,4-3 0 16,1 3 0-16,-1-4 0 15,1 0-54-15,-1-3-8 0,-4 0-2 0,4 3 0 0,-3 0 52 0,-1 4 12 16,0 0 0-16,-4 4 0 0,5 3 0 0,-9 4 0 16,0 0 0-16,12 8 0 0,-4 3 48 0,5 3 13 0,-5 8 3 15,4 0 0-15,-4 0-52 0,1 0-12 0,-5 0 0 0,4 0 0 16,-4 0 0-16,4-3 0 0,-4-5 0 0,5-3 0 31,-5-4-202-31,0 1-43 0</inkml:trace>
  <inkml:trace contextRef="#ctx0" brushRef="#br0" timeOffset="18018.0114">16339 4629 979 0,'0'0'87'0,"0"0"-70"15,0 0-17-15,0 0 0 0,0 0 288 0,0 0 55 16,0 0 10-16,0 0 3 0,0 7-134 0,4 0-26 15,-4 1-6-15,0 3-1 0,4 0-82 0,-4 7-17 16,0-3-3-16,4 3-1 0,-4 7-45 0,0 8-9 16,0 0-1-16,4 0-1 0,-4 0-21 0,4-3-9 15,-4-5 8-15,4 5-8 0,0-1 0 0,1-4 0 16,-1-3 0-16,4 4 0 16,-4-4-93-16,4-4-11 0,0 1-3 0,-3-5 0 15,-1-3-140-15,0-3-28 0,-4-8-5 0</inkml:trace>
  <inkml:trace contextRef="#ctx0" brushRef="#br0" timeOffset="18205.4685">16194 4306 921 0,'0'0'82'16,"0"0"-66"-16,0 0-16 0,0 0 0 0,0 0 434 0,0 0 83 15,0 0 17-15,0 0 3 0,0 0-377 0,9 8-76 16,-9-8-16-16,8 7-2 15,0-3-87-15,9-1-18 0,-1 1-3 0,1-4-848 16,-1 7-170-16</inkml:trace>
  <inkml:trace contextRef="#ctx0" brushRef="#br0" timeOffset="18642.8792">16619 4709 2880 0,'0'8'64'0,"0"-8"12"0,0 0 4 0,0 0 0 0,0 0-64 0,0 0-16 0,0 0 0 0,4 7 0 0,0 4 54 0,0 0 8 16,0 11 2-16,4 3 0 0,1 8-4 0,-1 0 0 15,0 8 0-15,0 3 0 0,-3-1-44 0,-1 1-16 16,4 4 9-16,0 0-9 0,0-8 0 0,1-3 0 16,-1 3 8-16,0 0-8 15,-4-7-101-15,-4 0-23 0,4-4-4 0,0-10 0 16,1-1-4-16,-5-18-1 0,0 0 0 0,0 0 0 16,0 0-141-16,0-15-28 0</inkml:trace>
  <inkml:trace contextRef="#ctx0" brushRef="#br0" timeOffset="18892.8082">16639 4449 2419 0,'-4'8'107'0,"4"-8"22"0,0 0-103 0,-4 7-26 15,0 0 0-15,4 1 0 0,0-8 139 0,0 0 22 16,0 0 5-16,8 11 1 0,5-4-115 0,3 0-24 16,-4-3-4-16,9 3 0 0,4 0-24 0,-1 4 0 15,-3-3 0-15,8-1-8 0,0 8-12 0,-5-4-1 0,1 7-1 16,-4 0 0-1,-1 1-62-15,1-1-13 0,-9 0-3 0,1 4 0 0,-9 0 80 0,0 0 20 0,-4-4 0 0,-4 1 0 16,0-1 0-16,-5 4 0 16,1-4 0-16,-8 4 0 0,-5 0 74 0,1-3 18 0,-9-5 4 0,-4 5 1 15,4-8-53-15,0 0-10 0,8-8-2 0,5 5-1 16,4-8-76 0,-1 0-15-16,9-4-4 0,4 4 0 0,4-11-64 0,9-4-14 15,7-3-2-15</inkml:trace>
  <inkml:trace contextRef="#ctx0" brushRef="#br0" timeOffset="19898.569">17208 4105 1036 0,'-4'7'92'0,"-4"4"-73"16,-9-3-19-16,9 3 0 0,8 0 515 0,-4 7 99 15,4 0 20-15,-9 12 4 0,5-1-458 0,-4 7-92 16,0 1-19-16,0 7-3 0,-5-7-53 0,5 7-13 15,4-4 0-15,-4 0 0 0,-1-3 0 0,1-4 0 16,4-8 0-16,4 1 0 16,0 0-88-16,0-4-21 0,4-4-4 0,4-3-1 15,1-5-22-15,-9-10-5 0,8 0-1 0,4 0 0 16,1-10 62-16,-9-1 13 0,0-4 3 0,0-7 0 0,4-4 51 0,0-3 13 16,1-4 0-16,3 4 0 0,0 3 48 0,1 4 13 15,-5 0 3-15,0 8 0 0,5 3 0 0,-5 0 0 0,-4 3 0 16,4 5 0-16,0 3-52 0,-8 0-12 0,0 0 0 15,5 11 0-15,-1 7 76 0,0-3 12 0,-4 6 2 16,-4-2 1-16,4 3-39 0,-4 0-7 0,-1 3-1 0,5-3-1 16,0-3-43-16,0-5 0 0,0 1 0 0,5-4-11 15,3 0 23-15,0 0 5 0,0-7 1 0,5-1 0 16,-1-3-18-16,0 0-14 0,1-7 2 0,3 0 1 16,5 3-23-1,-1-7-5-15,-3 0-1 0,-1-4 0 0,1-3-1 0,-1 3-1 16,1 1 0-16,-5-1 0 0,1 8-9 0,-1-4-1 15,-8 0-1-15,4 3 0 0,0 1 42 0,-3 3 11 0,-5 4 0 0,0 0 0 16,0 0 39-16,0 0 9 0,0 0 3 0,-5 8 0 0,1-1-21 16,-8 8-4-16,-4-1-1 0,3 5 0 0,-3-1-1 15,3 0-1-15,1 1 0 0,4 3 0 0,-1-4 5 0,9 0 0 16,0-3 1-16,9-1 0 0,-1 1-29 0,0-4-10 16,9 0 0-16,-5-4 0 0,5 1 10 0,-5-1 0 15,0-7 0-15,-4 0 0 0,5 0 0 0,3-4-12 16,-3-3 4-16,-1 0 0 15,5-1-16-15,-1-6-4 0,-4-1 0 0,1-3 0 16,-1-4-6-16,-4 4-2 0,-4-8 0 0,1-3 0 16,-5-1-12-16,0-3-4 0,-5 8 0 0,-3-1 0 0,0 8 52 0,-4 0 0 15,3 7 0-15,-3 0 0 0,4 7 0 0,0 0 0 16,-1 1 0-16,9 3 0 0,0 0 0 0,0 0 0 16,-4 7 0-16,4-7 0 0,0 0 0 0,8 4 0 15,1 3 0-15,-1 0 0 0,8-3 37 0,-3 3 2 16,3-7 0-16,5 7 0 0,-5-3-31 0,-3 0-8 0,-5-1 0 15,0 1 0-15,9 0 0 0,-1 3 0 0,-8-3 0 16,5 3 0 0,-5 0-52-16,0 4-6 0,0 0-1 0,-8 0 0 0,0 4 135 0,-4 3 26 0,0 4 6 0,-4 0 0 15,0-3-54-15,-1 3-11 0,1 3-3 0,-4-3 0 16,-5 0-25-16,5 0-6 0,0-4-1 0,3-3 0 16,-3 0-20-16,8-4-4 0,0 0 0 0,4-11-1 15,0 0-33-15,0 0-6 0,0 0-2 16,12-4 0-16,1-3-22 0,-1-4-4 15,0-4 0-15,5-7-1 0,-5-4 2 0,9 4 1 16,-1 1 0-16,1-5 0 0,-1-7 29 0,-3 7 5 0,-1 4 2 16,1 4 0-16,-1 3 46 0,-3 8 0 0,-5 0 15 0,0 7-4 0,5 0 62 15,-5 3 13-15,0 8 2 0,0 4 1 0,5 0 13 16,-1 3 2-16,-4 0 1 0,5 1 0 0,-1 3-27 0,5 3-6 16,-5-7 0-16,0 1-1 0,5-5-44 0,-1 1-9 15,1-4-2-15,3-4 0 0,-3-3-16 0,-1-4 0 16,5-4 0-16,-5 1 0 0,1-8 0 0,-1 0-22 15,-3-4 3-15,-1-3 1 16,-4 3-19-16,0-3-4 0,-3 0-1 0,-1-4 0 0,-4-4-13 16,-4 8-2-16,-1 3-1 0,-3 4 0 0,-4 0 24 15,0 11 5-15,-5 0 1 0,1 7 0 0,-1 4 38 0,5 8 8 0,-1 3 2 0,5 3 0 16,0 1-4-16,8 3-1 0,0-3 0 0,8 3 0 16,4 0-86-16,5-7-17 15,4-3-3-15,7-1-1141 0</inkml:trace>
  <inkml:trace contextRef="#ctx0" brushRef="#br0" timeOffset="20242.2305">19062 4684 979 0,'0'3'87'0,"-8"1"-70"0,-1 0-17 0,5 7 0 16,-4 3 500-16,0-3 96 0,0 7 19 0,-1 1 4 15,1 3-415-15,0-4-84 0,0 4-16 0,4 0-3 16,-1 0-101-16,5-4-34 16,-4 1 0-16,8-5 0 0,-4 1-99 15,5-4-20-15,-1-4-4 0,4 1-1218 0</inkml:trace>
  <inkml:trace contextRef="#ctx0" brushRef="#br0" timeOffset="20398.4406">19021 4314 2649 0,'-25'7'117'0,"13"0"25"0,-5-3-114 0,5 3-28 16,-5 1 0-16,5 3 0 0,0-4 129 0,7 0 20 15,1 1 4-15,4 3 1 16,4 0-115-16,9 0-23 0,3 0-5 0,13-4-1 16,4 0-185-16,8-3-37 0,5-4-7 0</inkml:trace>
  <inkml:trace contextRef="#ctx0" brushRef="#br0" timeOffset="20632.7638">19392 4647 3420 0,'0'0'76'0,"0"0"15"0,0 0 3 0,0 7 1 0,0-7-76 0,0 11-19 0,0-3 0 15,0 6 0-15,0 1 41 0,0 3 5 0,0 8 1 16,0 10 0-16,0 1-33 0,0 3-6 0,-5 1-8 15,5 6 11-15,-4 1-11 0,-4-1 0 0,4 5 0 16,-4-1 0-16,4 0-12 0,-1-3-5 0,1-1-1 0,0 1 0 31,0-8-94-31,0-3-20 0,4-4-3 0,-4-8-1 0,0-3-85 16,4-3-18-16,-4-12-3 0,4-7-874 0</inkml:trace>
  <inkml:trace contextRef="#ctx0" brushRef="#br0" timeOffset="20867.0837">19354 4435 2516 0,'0'0'112'0,"0"0"22"0,0 0-107 0,0 0-27 16,0 0 0-16,0 0 0 0,9 7 124 0,-1 4 20 15,0-4 4-15,9 4 1 0,-1-7-106 0,5 7-22 16,3 0-4-16,5 3-1 0,4-6-16 0,4 6 0 16,-8 1 0-16,0-4 0 0,-4 0-20 0,-5 4-2 15,1 3 0-15,-5-3 0 16,1-1-17-16,-5 1-3 0,-3 0-1 0,-5 3 0 0,-4 4 23 0,-4-4 4 15,4 4 0-15,-9 0 1 0,-7-4 56 0,-9 4 11 16,-4 0 3-16,-4 0 0 0,0-3-20 0,4-5-4 16,1 1-1-16,7 0 0 15,-4-4-108-15,9-4-22 0,3 0-4 0,5 1 0 16,4-8-157-16,4 0-31 0</inkml:trace>
  <inkml:trace contextRef="#ctx0" brushRef="#br0" timeOffset="21616.9119">19964 4563 2476 0,'-4'3'220'0,"-4"1"-176"0,0 0-35 0,-5-1-9 16,1 5 171-16,-5-1 32 0,1 0 6 0,-1 4 2 16,1 4-135-16,0 0-26 0,3-1-6 0,1 1 0 15,4 3-44-15,-1 1 0 0,5-1 0 0,4 0 0 16,0 0 0-16,4 1-9 0,5-5 9 0,7 5-10 15,1-8-67-15,3 0-14 0,1-8-2 0,-1 5-1 16,1-5 11-16,0-3 3 0,-5-3 0 0,5-1 0 16,-9-3 5-16,0-4 2 0,1 3 0 0,-1-6 0 15,-4 3 52-15,1-8 10 0,-1 1 3 0,4 0 0 16,-12-4 27-16,8 0 5 0,-4 4 2 0,1-4 0 0,-1 0 6 16,0 3 2-16,-4 5 0 0,4 3 0 0,0 7 2 0,-4 4 1 15,0 0 0-15,0 0 0 0,0 0-1 0,0 0 0 16,0 0 0-16,4 11 0 0,-4 4-10 0,0-1-2 15,4 1-1-15,0 3 0 0,1-7-4 0,-1 8-1 16,0-1 0-16,0-3 0 0,0-4-18 0,4-1 8 16,1 5-8-16,-1-8 0 0,0-3 0 0,0 3 0 15,5-7 0-15,3 0 0 16,1 0-17-16,-1 0-7 0,5 0-2 0,-9-7 0 16,-12 7-26-16,16-4-6 0,1-3-1 0,-1 0 0 0,-3-1 34 0,-1 1 6 15,1 0 2-15,-1 3 0 0,-12 4 35 0,0 0 7 16,0 0 2-16,4-3 0 0,-4 3 31 0,0 0 6 15,0 0 2-15,0 0 0 0,0 0-22 0,0 0-4 0,0 0 0 16,0 0-1-16,0 0-11 0,-8 0-1 0,-5 0-1 16,1 3 0-16,0 1-5 0,3 0-1 0,9-4 0 15,-4 7 0-15,-4 0-7 0,4 4-1 0,-4 0-1 16,-5 4 0-16,5-4-1 0,-4 7 0 0,-1 0 0 0,5 4 0 16,0-3-10-16,-4 3 10 0,3 0-10 0,1-4 10 15,4 4-10-15,0-4 0 0,4-3 0 0,0 3 0 16,4-3 0-16,4-4 0 0,-4 0 0 0,5 0 0 15,3-8 0-15,0 5 0 0,5-8 0 0,-5 0 0 16,0-4-10-16,5 0 10 0,8-7 0 0,-5 0-9 16,5-7-1-16,-4-4 0 0,-1-7 0 0,5 0 0 15,4-12-11-15,-9 1-3 0,1-8 0 0,4-7 0 16,-5 1-6-16,5-9-2 16,-4 1 0-16,-1-4 0 0,1 0 0 0,-5 0 0 15,5 8 0-15,-5-1 0 0,1 8 22 0,-5 7 10 0,-8 15-10 0,0 7 10 0,1 7 0 16,-5 8 13-16,0 7-1 0,-9 11 0 0,5 3 12 0,-4 16 3 15,-9 10 0-15,5 11 0 0,-4 0 6 0,-1 12 2 16,5 3 0-16,-5 7 0 0,5-4-18 0,0 5-3 16,-1-1-1-16,9-4 0 15,0-10-78-15,4 0-16 0,4-12-3 0,4 1-863 16,1-12-172-16</inkml:trace>
  <inkml:trace contextRef="#ctx0" brushRef="#br0" timeOffset="23491.4573">21798 4592 864 0,'0'0'76'0,"0"0"-60"0,0 0-16 0,0 0 0 16,0 0 451-16,0 0 87 0,0 0 18 0,0 0 3 0,-4 11-345 0,4-4-69 15,-5 4-13-15,5 4-4 0,0 0-102 0,-4 7-26 16,0 3 0-16,0 5 0 0,0 2 0 0,0 1 0 15,-4 0 0-15,8 4 0 0,0-4 0 0,4-4 0 16,-4-3 0-16,8-4 0 16,-4-4-97-16,4 0-25 0,-4-7-5 0,5 0-1 15,3-7-204-15,-8-4-42 0,-4 0-8 0,13-18-2 0</inkml:trace>
  <inkml:trace contextRef="#ctx0" brushRef="#br0" timeOffset="23663.2984">21756 4186 2880 0,'-4'7'64'0,"-4"4"12"0,-4 0 4 0,8 4 0 0,-9-4-64 0,9 3-16 15,-4-3 0-15,0 4 0 0,4-1 84 0,4-3 13 16,4 4 3-16,0-4 1 0,8 0-81 0,-4-4-20 16,9 1 0-16,3 3 0 15,5-4-128-15,0-7-29 0,8 7-7 0,0-7-1112 0</inkml:trace>
  <inkml:trace contextRef="#ctx0" brushRef="#br0" timeOffset="24210.0448">22173 4511 633 0,'-21'8'56'0,"13"-5"-44"0,-5 1-12 0,5 0 0 15,4-1 552-15,4-3 109 0,-8 4 22 0,8-4 4 0,-8 4-485 0,3 3-97 16,1 0-19-16,0 4-4 0,0 0-61 0,4 4-12 15,4-4-9-15,0 4 12 0,-4-4-12 16,4 3 0-16,1-3 0 0,3 0 0 0,-4 0-14 16,0 4 2-16,0-4 0 0,4 4 0 15,-3-4-20-15,-1-4-3 0,4 4-1 0,-4-4 0 16,-4-7-8-16,8 7-1 0,-4-3-1 0,-4-4 0 16,0 0 10-16,0 0 3 0,0 0 0 0,0 0 0 0,4-11 13 0,1-4 4 15,-1 1 0-15,4-8 0 0,4 0 16 0,-3 0 0 16,-1 0-8-16,0-4 8 0,0 4 14 0,1 0 6 15,3 4 2-15,0 3 0 0,1 1 18 0,-1 3 3 16,0 3 1-16,-3 1 0 0,-1 7-10 0,0 0-2 16,-8 0 0-16,8 11 0 0,1 0-8 0,-1 4-3 15,-4-1 0-15,4 5 0 0,-4 3-4 0,-4 3-1 16,0-3 0-16,0-3 0 0,4-1-8 0,-4 0-8 16,0-3 12-16,0 0-12 0,0-4 0 0,0 3 0 15,0-14 0-15,4 11 0 0,-4-11-10 0,9 4-6 0,-9-4 0 16,8 3-1-1,4-6-22-15,-3-1-4 0,3-7-1 0,0 4 0 16,1-8 15-16,-1 1 2 0,0-5 1 0,1-3 0 0,-5 0 26 0,4 0 0 0,-3-3 0 16,3 3 0-16,0 0 8 0,1 7 4 15,-5 0 1-15,4 4 0 0,1 4 11 0,-5 3 3 0,0-3 0 0,0 7 0 16,-8 0 4-16,9 7 1 0,-1 4 0 0,0 8 0 16,-4-1-4-16,4 4 0 0,-3 0 0 0,-1 7 0 15,-4-7-11-15,4 0-2 0,-4 4-1 0,0 0 0 16,0-5-14-16,0-2 9 0,0-1-9 0,0-7 8 0,0-4-8 15,0 1-14-15,0 3 3 0,0-4 1 16,0-7-130-16,0 0-25 0,0 0-6 16,0 0-1202-16</inkml:trace>
  <inkml:trace contextRef="#ctx0" brushRef="#br0" timeOffset="24647.4521">23038 4548 2466 0,'0'0'109'0,"0"0"23"0,0 0-106 0,0 0-26 15,0 0 0-15,0 0 0 0,0 0 150 0,-4-4 25 16,0-3 5-16,-1 0 0 0,1 3-104 0,0-3-20 16,0-4-5-16,0 3-1 0,-4 1-33 0,4-4-6 15,-5 4-2-15,5 0 0 0,-4-4-9 0,-4 7 0 16,-1 0 0-16,-3 1 0 0,3-1 0 0,1 8-9 0,-9-1 9 0,1 5-13 15,3 3 3-15,-3 7 1 0,-1 0 0 0,1 8 0 16,-9 3 9-16,8-3 0 0,5-1 10 16,-5 1-10-16,5 0 20 0,3-4-1 0,5 3-1 0,4-3 0 15,4-4-10-15,0-3-8 0,0 0 9 0,4-4-9 16,8 0 0-16,5-4 0 0,-5 0 0 0,5-3 0 16,3 0 0-16,-3-4 0 0,3 0 0 0,-3-4 0 15,3-7 0-15,1 7 0 0,0-7 0 0,-1 0 0 16,5 0 0-16,-4 0 0 0,-5 0-8 0,1 0 8 15,-5 4 0-15,4 0 0 0,-7 0 0 0,-1 3 0 16,-4 0 0-16,-4 4 0 0,0 0 0 0,8 8 0 0,0 3 0 16,1-1 0-16,-5 9-8 0,0-5 8 0,0 5 0 15,4-1-10-15,-4 4 10 0,5 0-8 0,-5-4 0 0,4 1 0 16,0-1 0-16,5-3 0 16,-5-4-152-16,0 0-31 0,4 0-5 0,1-4-1075 15</inkml:trace>
  <inkml:trace contextRef="#ctx0" brushRef="#br0" timeOffset="24959.8719">23627 4559 3096 0,'-12'0'137'0,"12"0"28"0,-9 0-132 0,5 4-33 0,-4-4 0 0,0 0 0 15,0 0 76-15,3 0 9 16,-3-4 2-16,0 0 0 0,4 1-62 0,-4-1-12 0,-1 0-2 15,-3-3-1-15,-4 3-10 0,-1-3 0 0,9 0-12 0,0 3 12 16,8 4-18-16,-9-4 4 0,1 8 1 0,-8 0 0 16,3 3-2-16,1 4 0 0,0 4 0 0,-5 3 0 15,-4 8 5-15,5 3 1 0,4-3 0 0,3-1 0 16,-3 8 9-16,4-4 0 0,0-3 0 0,8 3 0 16,-5-3 0-16,10 0 0 0,-5-4 0 0,8-4 0 15,8 0 0-15,1-3 0 0,-1 0 0 0,5-4 0 16,-5 0 0-16,5-4 0 0,-5 0 0 0,9 0 0 15,0-3-26-15,0-4 0 16,-1 4 0-16,1-1 0 0,0-3-222 0,-5 0-44 16,26-7-8-16,-26-4-3 0</inkml:trace>
  <inkml:trace contextRef="#ctx0" brushRef="#br0" timeOffset="34008.8988">13619 5841 831 0,'0'0'36'0,"0"0"9"0,0 0-36 0,0 0-9 16,0 0 0-16,4-8 0 0,-4 8 201 0,0 0 39 16,0 0 7-16,0 0 1 0,0 0-18 0,0 0-4 15,0 0-1-15,0 0 0 0,0 0-65 0,0 0-12 16,0 0-4-16,0 0 0 0,-4 0-69 0,-8 0-15 15,0 4-2-15,-1 0-1 0,-7 7-37 0,-1 3-7 16,-4 1-1-16,5 3-1 0,-5 1-11 0,0 3 0 16,-4-1 0-16,9 1 0 0,7 0 0 0,9-3 16 15,-8-1-2-15,8 0-1 0,12-7-27 0,0 0-6 16,1 4 0-16,7-8-1 0,5 1 7 0,3-1 2 16,1-3 0-16,0-1 0 0,4-6 3 0,-5 3 1 15,1-4 0-15,-4 4 0 0,-1-4-12 0,1 1-3 16,-1-1 0-16,-3 4 0 0,-5 0 37 0,1 0 7 15,-13 0 2-15,0 0 0 16,4 4-37-16,0 3-7 0,4-3-2 0,-8 3 0 0,0 4 58 0,0 0 11 0,-8 4 2 0,0-1 1 16,-5 4-9-16,-3 4-3 0,-1-3 0 15,1-5 0-15,4 1-25 0,-1-4-4 0,5 0-8 16,0 0 11 0,4-4-83-16,4 1-16 0,0-8-3 0,8 3-1346 0</inkml:trace>
  <inkml:trace contextRef="#ctx0" brushRef="#br0" timeOffset="34196.3537">14101 6031 288 0,'-4'15'25'0,"-4"-1"-25"16,4 1 0-16,0 0 0 0,0 3 690 0,-1 0 133 16,1 1 26-16,4-1 6 0,-4 4-639 0,4-4-128 15,4 0-26-15,0 1-5 0,-4-1-45 0,5-3-12 16,-1 3 0-16,4-3 0 15,0-4-152-15,-4 0-32 0,5 0-6 0,-1-8-1205 16</inkml:trace>
  <inkml:trace contextRef="#ctx0" brushRef="#br0" timeOffset="34399.4306">14035 5716 3110 0,'-12'4'68'0,"4"-1"15"0,0 1 2 0,3 3 3 0,1-3-71 0,0 0-17 0,4-4 0 0,0 0 0 16,0 0 55-16,13 3 7 16,-1 5 2-16,9-5 0 0,-1 1-52 0,5 0-12 0,0-1 0 0,-1-3 0 15,5 0 0-15,0 0 0 0,0 0 0 0,0 4 0 32,-1-8-267-32,-3 4-56 0,33-3-11 0,-25-1-2 0</inkml:trace>
  <inkml:trace contextRef="#ctx0" brushRef="#br0" timeOffset="34696.2397">14369 5899 1555 0,'-16'15'138'0,"12"-8"-110"0,-5 1-28 0,5-5 0 15,0-3 351-15,4 0 65 0,0 0 12 0,0 0 4 0,0 0-244 0,0 0-48 16,0 0-9-16,0 0-3 0,0 0-102 16,8 0-26-16,9 4 0 0,-1 0 0 0,-3-8 0 0,3 4 0 15,1 4 0-15,-1-1 0 0,-4 1 0 0,1-1 0 16,-5 1 0-16,4 3 0 0,-3 1 0 0,-5-1 0 15,0 4 0-15,0 4 0 16,-8-4-46-16,0 3-14 0,-4 5-4 0,-1-1 0 0,-3 4 52 0,-5 0 12 16,5 0 0-16,0 0 0 0,-5-4 48 0,5 0 13 15,0 1 3-15,-1-5 0 16,9 5-78-16,0-5-15 0,0 1-3 0,4-4-1 16,0 0 23-16,4-4 10 0,4 1-8 0,5-5 8 15,-5 5-27-15,8-5 0 0,-3 1 0 0,3-4 0 16,5-4-63-16,-1 1-13 0,-3-1-2 0,3-7-1 15,5 0-144-15,-13 0-29 0</inkml:trace>
  <inkml:trace contextRef="#ctx0" brushRef="#br0" timeOffset="35010.2185">14839 6064 3474 0,'-8'7'76'0,"-1"1"16"0,1-1 4 0,4 0 1 0,0 1-77 0,4-1-20 0,0-7 0 0,4 11 0 15,-4-11 35-15,8 7 3 0,5 1 1 0,3-5 0 16,-4 5-31-16,9-5-8 0,-4-3 0 0,-1-3 0 16,0-5 0-16,5 5 0 0,0-5-8 0,-5 1 8 15,5-8-29-15,-5 1-1 0,1-1 0 0,-1 4 0 16,1-7-27-16,-5-1-6 0,-4 1-1 0,5 0 0 16,-9-1 12-16,-4-3 3 0,0 1 0 0,-4-5 0 15,-5 4 28-15,1 0 5 0,-4 0 2 0,-1 7 0 0,-7 4 31 0,-1 0 7 16,1 8 0-16,-5 10 1 0,-4 8 7 0,4 3 2 15,-8 15 0-15,5 7 0 0,3 4 14 0,0 7 4 16,9 1 0-16,-1-1 0 0,9 0-25 0,8-3-5 16,8-4-1-16,9-4 0 0,-1-3-3 0,9-4-1 15,0 0 0-15,3-8 0 16,5-7-96-16,0-3-19 0,4-4-4 0,9-11-894 16,3-11-180-16</inkml:trace>
  <inkml:trace contextRef="#ctx0" brushRef="#br0" timeOffset="36119.3371">17509 5786 288 0,'-4'-11'25'0,"4"11"-25"0,0 0 0 0,0 0 0 16,0-4 376-16,0 4 71 0,0 0 13 0,4-7 4 15,-4-1-218-15,-4 1-43 0,4 0-9 0,0 7-2 16,0 0-64-16,-9-4-14 0,1 4-2 0,-4 0-1 16,-1 0-39-16,-3 7-7 0,-1 1-1 0,-3 3-1 15,-5 3-24-15,-4 5-5 0,-4 3-1 0,4 3 0 16,-4-3-33-16,0-3-17 0,-4 3 1 0,13 3 1 15,11-3 36-15,1 0 7 0,0-4 2 0,7 4 0 16,-3-3-30-16,4-1 0 0,4-3 0 0,4-1 0 16,0 5 0-16,5-5 0 0,-1 5-11 0,4-5 11 15,5 1-26-15,3-4 2 0,1 3 1 0,8 1 0 16,-5-4 23-16,5 0 0 0,-4 0 0 0,-4-4 0 16,-1 4 0-16,1 0 0 0,-5-3 0 0,1 3 0 15,-5-4 0-15,-4 0 0 0,-4 1 0 0,1-5 0 0,-1 5 47 16,-4-1 13-16,-4 4 4 0,-1 4 0 15,-7-4-73-15,4 3-15 0,-9 8-2 16,-3-3-1-16,3-1 43 0,-3-4 9 0,3-3 2 0,-3 0 0 16,3 0-73-16,5-7-14 0,-1 0-4 0,5 3 0 15,8-7-256-15,0 0-51 0,21-26-10 0,-5 8-3 0</inkml:trace>
  <inkml:trace contextRef="#ctx0" brushRef="#br0" timeOffset="36275.5453">17958 6236 3567 0,'0'7'79'0,"-4"4"16"0,4 8 3 0,-4-5 2 0,-1 1-80 0,1 7-20 0,0 4 0 0,-4-1 0 15,4 5 30-15,0-1 2 0,-5 0 1 0,9 4 0 32,0 0-122-32,-4 4-25 0,8-1-5 0,-4-10-1 0</inkml:trace>
  <inkml:trace contextRef="#ctx0" brushRef="#br0" timeOffset="36666.0736">19713 6104 3308 0,'0'0'73'0,"0"0"15"0,-8 4 4 0,8-4 0 0,-9 11-74 0,9-11-18 0,0 0 0 0,0 0 0 16,0 0 52-16,-4 7 6 0,4-7 2 0,4 11 0 31,5-7-84-31,7 0-17 0,5-1-3 0,12 1-1 16,4 0-168-16,4-1-34 0,-4 1-6 0</inkml:trace>
  <inkml:trace contextRef="#ctx0" brushRef="#br0" timeOffset="36822.34">20265 6221 3110 0,'0'0'68'0,"0"0"15"0,0 0 2 0,0 0 3 0,0 0-71 0,0 0-17 15,0 0 0-15,0 0 0 16,0 0 55-16,0 0 7 0,16 4 2 0,5-4 0 15,4-4-141-15,4 1-28 0,-5-1-6 0,9 0-811 16,-4-3-162-16</inkml:trace>
  <inkml:trace contextRef="#ctx0" brushRef="#br0" timeOffset="36978.5025">20867 6163 2854 0,'0'0'127'0,"0"0"25"0,0 0-121 0,0 0-31 16,0 0 0-16,0 0 0 0,4 7 83 0,-4 1 10 15,0-8 3-15,8 3 0 0,4 1-63 0,5 3-12 16,-1-7-2-16,5 4-1 16,4-4-66-16,3 0-14 0,-7-4-2 0,0-3-864 15,3 0-173-15</inkml:trace>
  <inkml:trace contextRef="#ctx0" brushRef="#br0" timeOffset="37087.8514">21435 6199 2548 0,'-12'11'113'0,"12"-11"23"0,0 0-108 0,0 0-28 0,8 8 0 0,0-5 0 16,0-3 18-16,9-3-2 0,4-1 0 0</inkml:trace>
  <inkml:trace contextRef="#ctx0" brushRef="#br0" timeOffset="37697.0964">23174 5775 1267 0,'0'0'112'0,"-8"0"-89"0,8 0-23 0,0 0 0 16,-13-4 360-16,13 4 67 0,-8-4 13 0,0 1 4 16,4-5-263-16,-5 1-52 0,1 0-10 0,-4-1-3 15,8 1-64-15,-13 0-12 0,1 7-4 0,-5 0 0 16,-4-4-4-16,-4 8 0 0,-8 7-1 0,-4 0 0 16,4 7-31-16,0 0-8 0,-8 4-1 0,4 4 0 15,8 0 9-15,4-1 0 0,4-3 0 0,9 0 0 16,-1-3 0-16,13-5-8 0,4 8 8 0,8-4-8 15,0-3 8-15,9 3-10 0,-1 1 10 0,9-1-10 16,8-3 10-16,0-4-8 0,4 7 8 0,4-7-8 0,0 4 8 16,-3-4 0-16,-1 0-9 0,0 3 9 0,-8-3 0 15,-9 0 0-15,5 0 0 0,-9 4 0 0,-3-8 0 16,-5 4 0-16,0 0 0 0,-4-4 0 0,-4-7 0 16,-4 11 0-16,-4 4 0 0,-4-4 8 0,-5 0-8 0,1 0 12 15,-13 4-12-15,0-4 12 0,0 0-12 0,0-4 0 16,-4 0-10-16,4 1 10 15,5-5-114-15,3 1-17 0,9-4-3 0,12 0-808 16,-8-4-162-16</inkml:trace>
  <inkml:trace contextRef="#ctx0" brushRef="#br0" timeOffset="38134.495">23606 6298 2131 0,'-20'11'94'0,"20"-11"20"0,-4-3-91 0,-5 3-23 0,1-8 0 0,0 8 0 16,0-3 300-16,-1-1 55 0,-3-7 11 0,0 4 2 15,-1-1-267-15,-3 1-53 0,4 0-12 0,-1-1-1 16,5 1-27-16,-9 0-8 0,-7-1 0 0,-1 8 0 16,4 0 0-16,1 4 0 0,-5 0 0 0,0 7-9 15,1 3 9-15,7 1-13 0,-3 7 5 0,3 0 8 16,5 0-12-16,-1 4 12 0,5-4-10 0,0 3 10 15,0 4 0-15,8-3-9 0,4-8 9 0,4 1 0 16,0-5 0-16,5 1 0 0,3-8 0 0,9 1-8 0,0-8 8 16,3 0-8-16,1-11 8 0,4 3-8 0,-4-10 8 15,4 0-12-15,0-8 12 0,0-3-12 0,4 0 1 16,0-4 0-16,-4-4 0 0,-4-7 0 0,0 0 0 0,0-4 0 16,-5 1 0-16,1 3 0 15,-4 4 11-15,3-4 0 0,-7-4 0 0,3 4 0 0,-3 4-8 16,-5 7 8-16,-4 4-8 0,1 3 8 0,-5 11 0 0,-4 8 11 15,0 7-1-15,-8 22 0 0,-9 7 14 0,1 15 2 16,-5 11 1-16,-4 15 0 0,1-1-5 0,-1-3-1 16,8 0 0-16,1 4 0 0,4-12-10 0,-1 1-3 15,9-4 0-15,4-4 0 16,4-3-47-16,4-4-9 0,5-4-3 0,3-4 0 16,9-3-178-16,0-7-36 0</inkml:trace>
  <inkml:trace contextRef="#ctx0" brushRef="#br0" timeOffset="44023.7219">14023 7060 2358 0,'0'0'52'0,"0"0"10"0,0 0 2 0,0 0 3 0,0 0-54 0,0 0-13 16,0 0 0-16,0 0 0 0,0 0 124 0,0 0 23 15,0 0 4-15,0 11 1 0,0-11-37 0,4 7-7 16,-4-7-2-16,8 4 0 0,1 0-38 0,3-4-7 15,4 0-1-15,1 3-1 0,4 1-31 0,3-4-5 16,1-4-2-16,8 1 0 0,0 3-21 0,8 0 8 16,0 0-8-16,5 0 0 0,7-4 0 0,-7 0 0 0,-1 1 0 15,0-1 8-15,1 0-8 0,-1 4 0 0,-8-3 0 16,0 3 0 0,-4 0-76-16,-4 0-9 0,-9 0-3 0,5-4-919 0,-13 0-184 0</inkml:trace>
  <inkml:trace contextRef="#ctx0" brushRef="#br0" timeOffset="44226.8003">14077 7459 3121 0,'-13'7'138'0,"9"1"29"0,4-5-134 0,0-3-33 0,4 8 0 0,-4-8 0 0,0 0 92 0,13 7 11 16,3-7 2-16,9 4 1 0,0-4-70 0,3 0-13 15,-3-4-3-15,8 0-1 0,4-3-5 0,0 3-1 16,4-3 0-16,9 0 0 0,-5 3-13 0,5-3-18 15,-5-1 4-15,0 1 1 0,5 0 13 0,-5-1 0 16,-8 1 0-16,0 0 0 16,-8-1-163-16,-4 1-29 0,-5-4-7 0,-3 4-1188 15</inkml:trace>
  <inkml:trace contextRef="#ctx0" brushRef="#br0" timeOffset="44461.116">14291 6763 2419 0,'-13'4'107'0,"13"0"22"0,-8-1-103 0,4 1-26 0,0 0 0 0,0-1 0 15,0 5 227-15,4-1 40 0,0 0 8 0,0 1 1 16,-4 6-186-16,4 1-38 0,0 3-7 0,0 8-1 16,-4 7-25-16,4 3-5 0,0 5-1 0,0 10 0 15,0 11-13-15,0-3 8 0,0 3-8 0,0 0 0 16,0-3 0-16,4-4 0 0,0-4-11 0,0 4 11 15,4-7-71-15,4-1-6 16,-3-3-2-16,-1-4 0 0,4-3-85 16,1-4-18-16,-5-7-3 0,4-8-1104 0</inkml:trace>
  <inkml:trace contextRef="#ctx0" brushRef="#br0" timeOffset="44664.1903">14703 6683 403 0,'0'0'36'0,"0"0"-36"16,0 0 0-16,0 14 0 0,-4-3 696 0,4 4 133 16,0 0 27-16,0 7 4 0,4 3-648 0,0 8-129 15,0 8-27-15,0 17-4 0,-4 8-42 0,0 7-7 16,0 8-3-16,-4 3 0 0,-4 0 0 0,0-3 0 16,-1-1 0-16,-3 12 0 15,0-8-119-15,3-18-23 0,-3 106-5 0,4-62-1 0</inkml:trace>
  <inkml:trace contextRef="#ctx0" brushRef="#br0" timeOffset="48745.6529">16701 7305 2649 0,'0'0'58'0,"0"0"12"0,0 0 2 0,0 0 4 0,-8-3-61 0,0-1-15 0,4 0 0 0,4 4 0 16,0 0 105-16,0 0 19 0,-9-3 3 0,9 3 1 0,0 0-103 16,0 0-25-16,0 0 0 0,0 0 0 15,-4 3 36-15,0 8 3 0,-4 4 0 0,4 3 0 16,0 1-26-16,-5 3-5 0,1-1 0 0,0 5-8 0,-9 7 21 0,5-4-2 15,-4 4-1-15,3 0 0 0,1-7-18 0,-1 3 0 16,-3 0 0-16,8-3 0 0,4-4 0 0,-1-4 0 16,1-3-10-16,4 0 10 15,4-4-156-15,1 0-28 0,7-8-4 0,0 1-1099 16</inkml:trace>
  <inkml:trace contextRef="#ctx0" brushRef="#br0" timeOffset="49104.9501">16998 7433 2649 0,'0'0'236'0,"-13"8"-189"0,1-5-38 15,0 1-9-15,-1 0 156 0,5-1 28 0,0-3 7 0,-5 8 1 16,9-5-114-16,4-3-22 0,-8 8-5 0,0-1-1 16,4 4-36-16,0 4-14 0,4-1 11 0,0 8-11 15,-4-3 13-15,8 6-3 0,8-3-1 0,0 4 0 16,5 3-9-16,3-7 0 0,5-4 0 0,0 4 0 15,4-3-49 1,-5-1-12-16,-3-11-3 0,-4 4 0 0,3-3 52 0,1-5 12 0,-5-6 0 0,-3-1 0 16,-1 0 0-16,0-3 0 0,1-4 0 0,-5-4 0 15,-4-3-31-15,-4-4-3 16,4 0-1-16,-4-7 0 0,-4 0 5 0,-4-1 1 16,4 1 0-16,-5 0 0 0,1-1 39 0,-4 12 8 0,-5 0 2 0,5 7 0 15,0 7-32-15,-1 0-7 0,-3 8-1 0,3 3 0 0,-3 1 20 16,4 6 0-16,3-3 0 0,5 8 0 0,0-8 0 15,4 3 0-15,0-3 8 0,12 4-8 16,-3-8-56-16,-1 1-18 0,0-1-3 16,5-7-1-16,3 0-202 0,0-4-41 0,22-10-8 0,-5 3-2 15</inkml:trace>
  <inkml:trace contextRef="#ctx0" brushRef="#br0" timeOffset="49432.9927">17533 7532 3340 0,'0'0'74'0,"0"0"15"0,0 0 3 0,0 0 1 0,-8 0-74 0,0 0-19 0,8 0 0 15,-8 4 0-15,-1 0 32 0,1 3 4 0,4 0 0 0,0 1 0 16,0 3-36-16,0 3 0 0,-5 1 0 0,5 3 0 16,4 4 0-16,4 0 0 0,1 7 0 0,3-3 0 15,0-4-13-15,4 0 0 0,5 0 0 0,-1 0 0 16,5-11-6-16,0 4-1 0,3-4 0 0,1-8 0 15,4-6-15-15,-9 3-3 0,-3-11-1 16,4 3 0-16,-1-3 23 0,1-3 4 0,-1-5 0 0,-3 1 1 16,-1-8-2-16,-3-3-1 0,-9-4 0 0,0 4 0 15,0-8 14-15,-4 8 13 0,-4-4-2 0,-4 4-1 16,-5 3-10-16,1 4-11 0,-5 7 3 0,1 4 0 0,-1 4-4 16,1 7 0-16,-5 0 0 0,1 7 0 0,-1 1 4 0,9-1 0 15,-1 0 0-15,9 4 0 16,4 0-82-16,0 0-16 15,4 0-3-15</inkml:trace>
  <inkml:trace contextRef="#ctx0" brushRef="#br0" timeOffset="50884.8556">18308 7397 1112 0,'0'0'49'0,"0"0"11"0,0 0-48 0,0 0-12 15,0 0 0-15,0 0 0 0,-4 3 88 0,-4-3 15 16,-5 0 3-16,9 0 1 0,4 0 10 0,-8 0 3 16,0-3 0-16,8 3 0 0,-9-4 12 0,5 4 4 15,-4 0 0-15,8 0 0 0,-8 0-58 0,8 0-11 16,-8 7-3-16,-1 4 0 0,1 0-4 0,-4 4-2 15,8 3 0-15,-5 1 0 0,5 6-34 0,0 1-8 16,-4 0 0-16,4-4-1 0,4 3-15 0,0-6 11 16,0-1-11-16,4 0 10 0,4 0-19 0,0 1-4 15,1-12-1-15,3 4 0 0,-4-7 14 0,5-4 10 16,7-4-2-16,-3 0 0 0,-1-3-8 0,1-4-11 16,3-4 3-16,-3 4 0 0,-9-7 8 0,0 0 11 15,5-8-3-15,3 1 0 0,-4-5-8 0,5 5 0 16,-9-5 0-16,0 1 0 0,1 3-15 0,-5 1 2 15,-8-1 0-15,4 8 0 0,-9 3 0 0,1 4 0 0,-4 0 0 16,-5 8 0-16,5 3 5 0,0 3 8 0,-13 8-13 16,4 4 5-16,-8-4 8 0,9 0 14 0,3 0-3 15,5 3-1 1,12-3-65-16,4 0-13 0,8 0-2 0,13-3-1112 0</inkml:trace>
  <inkml:trace contextRef="#ctx0" brushRef="#br0" timeOffset="51384.7495">20001 7305 2750 0,'0'0'122'0,"0"0"25"0,0 0-118 0,-8 4-29 0,4 3 0 0,-4 1 0 15,4 3 113-15,-1 0 17 0,-3 3 3 0,0 5 1 16,4 2-91-16,-4 1-19 0,-1 8-3 0,5-1-1 16,-4 0-20-16,0 4 0 0,4 4 0 0,-5-4 0 15,5 3-74-15,0-3-13 0,0-3-2 16,4-1-1-16,4 0-169 0,0-3-33 0</inkml:trace>
  <inkml:trace contextRef="#ctx0" brushRef="#br0" timeOffset="51697.1584">20426 7360 3175 0,'-25'8'70'0,"17"-8"14"0,-9 3 4 0,1 1 0 0,-5 0-70 0,5-1-18 16,-5 8 0-16,5-4 0 0,3 8 70 0,1 0 10 15,0-1 3-15,3 5 0 0,1 6-63 0,4 5-12 16,4-1-8-16,0 4 10 0,4-4 10 0,4 0 1 15,9 1 1-15,7-5 0 16,5-3-50-16,4 0-11 0,0-7-1 0,0-4-1 16,0-4 0-16,0-7 0 0,-4 0 0 0,0-7 0 15,-4-4-4-15,-5-4-1 0,-3-3 0 0,-1-4 0 0,-4-4 17 0,1-3 3 0,-9 0 1 16,4-11 0-16,-8 3 25 0,-4-7 0 0,0 4 0 0,-4-4 0 16,-5 0 0-16,-3 7 0 15,-1 8 0-15,-3 7 0 0,-9 11 8 0,0 11-8 0,0 4 10 0,-4 10-10 16,0 8-83-1,4 4-22-15,5 7-5 0,11-4-1134 0</inkml:trace>
  <inkml:trace contextRef="#ctx0" brushRef="#br0" timeOffset="53290.5375">22395 7360 172 0,'0'0'16'0,"0"0"-16"16,0 0 0-16,0 0 0 0,0 0 297 0,0 0 57 16,0 0 11-16,0 0 3 0,-4 8-141 0,4-8-28 15,0 0-6-15,0 0-1 0,-4 11-51 0,4-11-10 16,-8 7-3-16,8-7 0 0,0 0-51 0,0 0-10 16,0 0-3-16,0 0 0 0,0 0 0 0,0 0 0 15,0 0 0-15,0 0 0 0,0 0-51 0,0 0-13 0,0 0 0 16,0 11 0-16,0 0 0 0,0-11 0 0,0 0 0 0,0 11 0 15,0-4 32-15,-5 4 4 0,5 0 1 0,0 4 0 16,-4-1 3-16,0 1 1 0,-4 0 0 0,0 3 0 16,0 4 7-16,-1 0 2 0,-3 4 0 0,0 3 0 15,-5 0-40-15,5-3-10 0,3 3 0 0,1-3 0 16,4 7-21 0,0-4-7-16,8 0 0 0,4-3-1 0,1-1-107 0,-1-3-22 15,8-3-4-15,-3-5-1 0</inkml:trace>
  <inkml:trace contextRef="#ctx0" brushRef="#br0" timeOffset="53665.465">22960 7507 2476 0,'-21'7'110'0,"13"-3"22"0,-1-4-105 0,-3 0-27 15,0 0 0-15,-1 0 0 0,-3 0 220 0,4-4 40 16,-1 0 7-16,5 1 1 0,-4-1-187 0,3 0-37 15,1 1-8-15,0 3-2 0,0 0-25 0,-1 0-9 16,5 3 0-16,-4 8 9 0,4 0-9 0,-8 8 0 16,3 10 0-16,1 4 0 0,0 3 0 0,4 5 0 15,0-1 0-15,4 0 0 0,4-3 0 0,4 0 0 16,4-4 0-16,1-1 0 0,-5-10-12 0,0 0 3 16,9-7 0-16,3-4 0 0,5-4 9 0,0-3-8 0,-5-8 8 15,9-3-8-15,-4-8 8 0,0-3-13 0,-1-8 5 16,-3-3 8-16,4 0-13 0,-9-8 5 0,1 1 8 15,-5-5-13-15,0 1 4 0,-4-4 1 0,1 0 0 16,-5 0 0-16,-4 8-12 0,0 3-3 0,-4 0 0 16,0 11 0-16,-9 3 2 0,1 5 0 0,-5 10 0 0,-3 0 0 15,-1 12 21-15,-4 6-11 0,-7 1 11 0,7 0-8 16,4 3 8-16,1 0 8 0,3 1-8 0,5-1 11 16,4-3-11-16,8-1 0 0,0 5-12 0,8-8 12 15,4-4-172-15,5 0-28 16,7-3-4-16</inkml:trace>
  <inkml:trace contextRef="#ctx0" brushRef="#br0" timeOffset="54040.3608">23627 7093 2977 0,'-12'-4'132'0,"8"4"27"0,-5 0-127 0,5 0-32 16,-4-3 0-16,0-1 0 0,-1-3 112 0,1-1 16 15,0-3 3-15,4 4 1 0,-9-4-80 0,5 7-15 16,0-3-3-16,-4 0-1 0,-5 7-24 0,5 0-9 16,-5 7 0-16,5 0 9 0,0 8-9 0,-5 7 0 15,-3 7 0-15,-1 8 0 0,0 7 0 0,5 3 0 16,-5 1 0-16,9 0 0 0,0-1-10 0,7-3 10 16,1-4 0-16,8 1-9 0,1-5 9 0,3-6-12 15,8-1 12-15,-3-3-12 0,3-8 12 0,-4 0-8 0,5-3 8 16,4-8-8-16,-1-3 8 0,5-4 0 0,0-4 0 15,3-3 0-15,-3-8 0 0,0 0 0 0,-5-3 0 16,-3-4 0-16,-1 0-9 0,-3-3 9 0,-5-1-10 0,0 0 10 16,-4-3-19-16,-4 3 3 0,0 8 0 0,-8-4 0 15,-4 11-2-15,-9 0 0 0,5 4 0 0,-13 7 0 16,0 0 3-16,0 7 1 0,4 0 0 0,1 4 0 16,-1-3-91-16,0 6-19 15,5-3-3-15,3 4-782 0,5 0-157 0</inkml:trace>
  <inkml:trace contextRef="#ctx0" brushRef="#br0" timeOffset="61667.5175">15436 9696 1314 0,'0'0'58'0,"0"0"12"0,0-3-56 0,0-5-14 15,0 1 0-15,-4 0 0 0,4 3 146 0,4-7 26 16,-4 4 6-16,0-4 1 0,0 11-41 0,0 0-8 16,0-8-2-16,0 8 0 0,0 0 0 0,0 0 0 0,0 0 0 15,0 0 0-15,0 0-65 0,0 0-14 0,0 11-2 16,4 8-1-16,0 6-19 0,-4 5-4 0,0 3-1 0,0 7 0 15,0 0-9-15,0 4-1 0,0-4-1 0,0 4 0 16,0 0-11-16,0 0 0 0,0 0 9 0,0 0-9 16,5-4 0-16,-5-3 9 0,0-4-9 15,0-4 0-15,-5-3 0 0,-3-8 0 0,4 0 0 0,-4 1 0 16,-4-8 0-16,-5-4 0 0,-4 0 0 0,-3-3 0 16,-5-4 0-16,-4-4 0 0,4 1 0 0,-8-1 0 15,0-3 0-15,-4 3 0 0,0-3 0 0,-1 3 0 16,5 0 0-16,0 1 0 0,4 3 0 0,-4 0 0 15,4 3 8-15,4 1 2 0,5 3 0 0,-1 1 0 0,0-1 11 16,9 4 3-16,-1-7 0 0,9 7 0 0,0-8-10 16,-1 5-2-16,9-8 0 0,-4 7 0 0,4 0-12 15,0-7 0-15,0 0 0 0,0 8 0 0,0-8 0 0,4 7 0 16,1 0 0-16,-5-7 0 0,0 0 12 0,0 8-3 16,4 3-1-16,-4-11 0 0,-4 7 5 0,4 4 1 15,0 0 0-15,-5 4 0 0,5-1-5 0,-4 1-1 16,4 7 0-16,-4-4 0 0,4 4-8 0,-4 0 0 15,4 0 9-15,-4 4-9 0,4-4 0 0,0 7 8 16,-4 0-8-16,4 0 0 0,0 1 0 0,-4-1 0 16,0-3 0-16,0-1 0 0,-1-6 0 0,1 3 9 15,0-4-9-15,0 0 0 0,-4-3 8 0,4-4-8 16,4 0 0-16,0-4 0 0,0-7 0 0,4 7 0 16,0 1 0-16,4-1 0 0,0-3 0 0,1-1 0 15,-1 1 0-15,4-4 0 0,1 4 0 0,-1-1 0 0,4-3 0 16,1 4 0-16,-5 0 0 0,9-1 0 0,-1 1-8 15,1 0 8-15,0-4 0 0,8 3 0 0,12 1 0 0,4-4 0 16,9-7 0-16,12-1 0 0,12-3-8 0,8-3 8 16,5-1 0-16,0-3 0 0,-1 0 0 0,9-1-9 15,0 1 9-15,-4-4 0 0,-9 4 0 0,-7-1 0 16,-18 1 25-16,-3 3 4 0,-8 1 1 0,-9-1 0 16,-8 0-182-16,-4 1-37 15,-9 3-7-15,-3-4-744 0,-9 4-148 0</inkml:trace>
  <inkml:trace contextRef="#ctx0" brushRef="#br0" timeOffset="62261.133">15432 9396 2016 0,'0'0'179'0,"-4"-7"-143"16,4 7-36-16,0-8 0 0,0 8 138 0,4-7 21 15,0 3 4-15,4-3 1 0,-3 3-47 0,7 1-9 16,0-1-1-16,5 4-1 0,-1-4-44 0,9 1-9 16,0 3-1-16,8 0-1 0,0 0-15 0,8 0-4 15,8-4 0-15,17 4 0 0,4 0-22 0,4 4-10 16,5-4 8-16,3 3-8 0,1 1 0 0,-1-4 0 15,4 0 0-15,5 4 0 0,-9-1 0 0,-3 5 8 0,-9-5-8 16,0 1 0-16,-8 0-8 0,-9 3-8 0,-3 0 0 0,-1-3-1 16,-8 3 17-16,-8 4-12 0,-12-3 12 0,4-1-10 15,-9 4 10-15,-4 0 0 0,-3 0 0 0,-1 4-8 16,-8-8 8-16,4 4 16 0,0 7-4 0,-4 1-1 16,-4-1 21-16,0 7 4 0,0-6 0 0,0 10 1 15,-9-3 10-15,5 10 1 0,0 1 1 0,4 7 0 16,0 3-39-16,-1 1-10 0,5 3 0 0,5 12 0 15,-1-1 0-15,0 0 0 0,4 0 0 0,0 1 0 16,9-5 0-16,-9-7-9 0,-4 1 9 0,0-5-13 0,4-6 13 16,-3-1 0-16,-5-4 0 0,-5-3 0 0,1-3 8 15,0-8-8-15,4 0 0 0,-8-8 0 0,-4 1 12 16,-5-4-4-16,-3 0 0 0,-9-4-8 0,0-3 0 0,0 0 0 16,-4-4 0-16,0 0 0 0,-8-8 0 0,0 5 0 15,-9-1 0-15,-7 0 0 0,-5 4 0 0,0 4 0 16,4 3 0-16,-8 1-9 0,5-1 9 0,-1 8 0 15,4-1 0-15,-4 4-8 0,1 1 8 0,3-1 0 16,4-7 0-16,5 4 0 0,8-8 0 0,4 0 0 16,8 4 0-16,0-7-8 0,8-4 8 0,1 0 0 15,3 4 8-15,5-4-8 16,4 0-147-16,-1 0-33 0,1-4-8 0,0 0-1210 0</inkml:trace>
  <inkml:trace contextRef="#ctx0" brushRef="#br0" timeOffset="62682.9017">15346 10971 1728 0,'-9'3'153'0,"5"-3"-122"16,4 0-31-16,-4 4 0 0,0 0 268 0,0-1 47 15,-4 1 9-15,-1 3 3 0,1 4-165 0,-4 4-33 16,-1-4-6-16,1 7-2 0,0 8-74 0,3 3-15 16,5 4-4-16,0 7 0 0,0 4 7 0,0 0 1 15,0 0 0-15,0-4 0 0,12-3-36 0,4-4 0 16,9-4 0-16,12-3 0 15,-4-8-20-15,8-3-12 0,4-4-1 0,0-4-1 0,0-7 24 0,1-4 10 16,-1-3-8-16,0-8 8 0,0 1 0 0,0-1 0 16,-8-7 0-16,4 0 0 0,-12 0 0 0,-4-3 0 15,-5-5 0-15,1-3-8 0,-9 0 8 0,0-3 0 16,0-1 0-16,1-3 0 0,-5 3 0 0,-4 1 0 16,-4 3 0-16,0 7 8 0,-1 8-8 0,-3 3 0 15,-4 4 0-15,0 4 0 16,12 7-53-16,0 0-15 0,-5 11-4 0,10 3-905 0,3 1-182 15</inkml:trace>
  <inkml:trace contextRef="#ctx0" brushRef="#br0" timeOffset="63120.309">16392 10824 1267 0,'-12'7'56'0,"12"-7"12"0,-4 4-55 0,-5 0-13 16,5-4 0-16,-4 0 0 0,4 3 412 0,0 5 80 15,4-8 16-15,-4 3 4 0,-5 1-331 0,5 3-65 16,0 4-14-16,4 4-2 0,-4 7-71 0,0 4-13 16,4 10-4-16,-4 8 0 0,4-4-12 0,4 8 11 15,-4-4-11-15,4 7 10 0,4-7-10 0,5-4 0 16,-1-3 0-16,9 0 0 0,-1-4 0 0,5-11 0 16,0-4 0-16,4-3 0 0,-1-1 0 0,5-6 0 15,-4-1-9-15,8-11 9 0,-4-3 0 0,0-4 8 16,-4-7-8-16,0-4 12 0,0-4-2 0,-5-3-1 15,-3-1 0-15,0-3 0 0,-1-3-9 0,-3-4-12 16,-9-4 2-16,0-4 1 0,0 0-11 0,-3 4-3 0,-10 1 0 16,1 6 0-1,-4 4-67-15,-4 7-14 0,-1 4-2 0,1 4-854 0,-13 11-170 0</inkml:trace>
  <inkml:trace contextRef="#ctx0" brushRef="#br0" timeOffset="64588.7055">18514 10257 1958 0,'0'0'43'0,"0"0"9"0,0 0 1 0,0 0 3 0,0 0-45 0,0 0-11 15,-4 7 0-15,4-7 0 0,0 0 158 0,0 0 30 16,-4 0 5-16,4 0 2 0,0 0-55 0,-4 0-12 16,-5 0-1-16,5 0-1 0,0-7-62 0,-4-1-13 15,-9 1-3-15,5 0 0 0,4-1-31 0,-9 1-6 16,-3 3-2-16,-1 1 0 0,5-5-9 0,-1-3 12 15,-8 4-12-15,1 0 12 0,-5 3-12 0,4 0 0 16,-8-3-12-16,8 7 12 0,1-4-10 0,3 4 10 16,1 4 0-16,3-4-9 0,5 0 9 0,-1 0 0 15,5 0 0-15,0 0-8 0,0 4 8 0,8-4 0 16,0 7 0-16,0 8-8 0,-4-1 8 0,8 5 0 0,0-1-9 16,0 4 9-16,0 3 0 0,0 1 0 0,0 0 0 15,0-1 0-15,0 5 0 0,5-5 0 0,-9-3 0 0,4 4 0 16,-4-4 0-16,0 4 20 0,4-5-3 0,0-2 0 15,-8-5-17-15,4 1-17 0,4 3 3 0,0-7 1 16,-4 4 13-16,4-4 0 0,0 0 0 0,1-4 0 16,3 4 0-16,0-3 0 0,-4-1 0 0,9 0 0 15,-1 4 0-15,0-3 0 0,5-1 0 0,-1 0-9 16,9 1 9-16,-4-1 0 0,7 0 0 0,1 1-8 16,-8-5 8-16,8 1 0 0,4 3 0 0,4-3 0 15,8-1 0-15,0-3 0 0,5 0 0 0,7 0 0 0,5 0 0 16,8 0 0-16,9 4 0 0,11 0-8 0,1-1 8 15,-5-3 0-15,5 0 0 0,4 4 0 0,0 0 0 0,-9-4 0 16,-8 0 0-16,1 0 0 0,-13 0 8 0,-9 3 1 16,-7 1 0-16,-1-4 0 0,-12 0 0 0,0 0 0 15,-8 4 0-15,0-4 0 0,-13 0-1 0,1 0-8 16,-1 0 12-16,-3 0-4 0,-5 0 40 0,-8 0 7 16,0 0 1-16,0 0 1 0,0 0-45 0,0 0-12 15,0 0 0-15,0 0 0 0,0 0 0 0,0 0 0 16,0 0 0-16,0 0 0 0,0 0 0 0,0 0 0 15,0 0 0-15,-4-8 0 16,4 8-32-16,-4-11-9 0,0 0-2 0,-5-7-989 16,1-7-199-16</inkml:trace>
  <inkml:trace contextRef="#ctx0" brushRef="#br0" timeOffset="65307.2907">18749 10019 230 0,'-17'7'10'0,"9"0"2"0,4 1-12 0,-4 2 0 16,-5-6 0-16,9 3 0 15,-4-3 460-15,0 3 88 0,4-3 19 0,0 0 3 0,4-4-324 0,0 0-65 16,0 0-13-16,0 0-2 15,-5 3-82-15,5-3-16 0,0 0-3 0,0 0-1 0,0 0 0 0,0 0 0 16,0 0 0-16,5-7 0 0,-5 0-51 0,4-4-13 16,-4 0 0-16,4 0 0 0,0-7 0 0,-4-1 0 15,4-3 0-15,0-3 0 0,-4-5 0 0,4 1 0 16,-4-8 0-16,0 4 0 0,0-3 0 0,0 3 0 16,0 4 0-16,0-1 0 0,0 1 12 0,0 7-1 15,0 0 0-15,4 4 0 0,-4 7-11 0,0 0-16 16,0-4 4-16,4 8 1 0,1 0 11 0,3 3 0 15,4 0 10-15,5 1-10 0,7 3 0 0,9-4 0 16,9 0 0-16,7 1-10 0,5 3 10 0,3-4-8 16,5-3 8-16,8 3-8 0,-12 0 8 0,8-3 0 15,-9 0 8-15,9 3-8 0,-4-3 0 0,-4 3 0 16,-5-3 0-16,-3 3 0 0,-5 0 0 0,0 1 0 0,1-1 0 16,-5 0 0-1,-8 1-20-15,0-1-9 0,0 0-2 0,0 1 0 0,-4-1 50 16,-1 4 9-16,5-7 3 0,-8 7 0 0,4-4-31 0,-8 0 0 0,3 4 0 15,-7 0 0-15,-1 0 0 0,-3 0 0 0,-1 4 0 0,-4 0 0 16,-4 3 0-16,0-3 0 0,1 7 0 0,-5 0 0 16,4 0 0-16,-8 0 0 0,4 0 0 0,0 7 0 15,-5 0 57-15,1 4 6 0,4-4 1 0,0 8 0 16,-4-4-52-16,4 7-12 0,-4 4 0 0,4 4 0 16,-4 3 0-16,4 0 0 0,0 4 0 0,0 11 0 15,0 0 0-15,0 0 0 0,4 4 0 0,0 3 0 16,0-3 0-16,0-1 0 0,1 1 0 0,3-4 0 0,-8-8 0 15,8 1 0-15,-8-4 0 0,4 0 0 0,-4-4 0 16,0-3 0-16,-4-8 0 0,4 0 0 0,-4 1 0 0,-4-8 0 16,4-4 0-16,-5 0 0 0,1-3 0 0,0-4 0 15,0-4 0-15,-1 0 0 0,1-3 0 0,-4 0 0 16,4-1 0-16,-1 1 0 0,1-4 0 0,8 0 0 16,-8-4 0-16,8 4 0 15,-8 0-48-15,8 0-13 0,0 0-3 0,0 0 0 16,-5-7-224-16,5 7-46 0,0 0-9 0,0 0-1 0</inkml:trace>
  <inkml:trace contextRef="#ctx0" brushRef="#br0" timeOffset="65775.9217">18666 10692 1267 0,'0'0'56'0,"0"0"12"0,0 0-55 0,0 0-13 16,0 0 0-16,-8 4 0 15,8-4 350-15,-16 4 67 0,3-1 14 0,-3 1 2 16,3 0-249-16,-3 3-49 0,0 4-11 0,-1 4-1 0,1 3-62 0,3 4-12 16,-3 3-2-16,-1 5-1 0,5 3-26 0,4 3-4 15,-1 5-2-15,1 3 0 0,4-4-14 16,4 4 0-16,4-8 0 0,13 5 0 0,3-5 0 0,1-3 0 16,4-7-10-16,3-1 10 0,5-3-9 0,-4-7 9 15,0-4-10-15,4-4 10 0,4-3 0 0,0-8-9 16,-4-3 9-16,0 0 0 0,4-8 0 0,-8 0-8 15,0-3 8-15,-9-4 0 0,5 4 0 0,-8-8 0 16,-5-3 0-16,0-8 0 0,-3-3 0 0,-1 3 0 16,-4 1 0-16,4-1 0 0,-4 4-20 0,-4 4 0 15,0 3 1-15,0 12 0 16,0-1-25-16,0 11-4 0,0 4-2 0,0 0 0 16,-4 15-204-16,4 7-41 0</inkml:trace>
  <inkml:trace contextRef="#ctx0" brushRef="#br0" timeOffset="66166.4554">19589 10846 1555 0,'0'0'68'0,"0"0"16"0,0 0-68 0,0 0-16 0,-4 0 0 0,0 0 0 16,4 0 298-16,0 0 56 0,0 0 11 0,0 0 3 0,0 0-244 16,0 0-48-16,-8-4-9 0,4 12-3 0,0-1-51 0,-1 4-13 15,1 4 0-15,-4 3 0 0,4 11 47 0,0 4 6 16,4 4 2-16,-4 3 0 0,0-3-37 0,4-1-7 16,4 5-2-16,4-5 0 0,4-3-9 0,5-7 0 15,3-1 0-15,5 1 0 0,-4-8 0 0,8-3 0 16,-5-8 0-16,9-3 0 0,4 0 0 0,-4-8 0 15,0-3 0-15,0-4 0 0,-8 3 0 0,4-10 0 16,-4 0 0-16,-1-1 0 0,-3-2 0 0,-1-1 0 16,-3 0 0-16,-5-8 0 0,1 5 0 0,-9-8 0 15,4 0 0-15,-4-8 0 0,-4-2 0 0,-4 6 0 16,-4 8 0-16,-5 3 0 0,1 0 0 0,-4 12 0 16,-1 3 0-16,-4 7 0 15,1 8-203-15,-1 10-42 0,-3 8-9 0,11-3-2 0</inkml:trace>
  <inkml:trace contextRef="#ctx0" brushRef="#br0" timeOffset="68384.463">20965 8678 1728 0,'0'0'153'0,"0"0"-122"16,0 0-31-16,-4 4 0 0,0-4 262 0,-4 0 46 16,0 0 10-16,-1 0 2 0,-3 0-205 0,4 0-41 15,-5 0-8-15,-3 4-2 0,-5-4-4 0,1 7 0 16,-9 0-1-16,-4 8 0 0,4 3-33 0,-8 4-6 15,0 8-2-15,-4 3 0 0,0 3-18 0,-1-3 0 16,1 4 8-16,-4-1-8 0,8-3-8 0,8 0-6 16,4-7-1-16,1 0 0 15,7-5-85-15,1-2-16 0,3-1-4 0,5-3-1 16,4-8-131-16,0-3-25 0,4-4-6 0</inkml:trace>
  <inkml:trace contextRef="#ctx0" brushRef="#br0" timeOffset="68681.2656">20405 8722 2685 0,'-12'0'119'0,"8"0"25"0,4 0-116 0,-5 4-28 0,1 0 0 0,-4-1 0 15,4 1 145-15,0 3 23 16,-8-3 5-16,3 3 1 0,-3 4-91 0,-5 4-19 0,5 0-3 0,0 3-1 16,3 4-34-16,-3 0-7 0,-4 3-2 0,-1 5 0 15,5 3-17-15,-1 0 0 0,5-4 8 0,0 0-8 16,8 1 0-16,4-5 0 0,0 1-13 0,9-8 5 15,-1 4-11-15,9 0-1 0,-1-7-1 0,9-1 0 16,0-3 10-16,8 0 3 0,-4-3 0 0,4-5 0 16,0 5 8-16,4-8 0 0,0 0 0 0,5 0-8 15,-5-8 8-15,8-3 0 0,1-3 0 0,7-5-1030 16,5 1-199-16</inkml:trace>
  <inkml:trace contextRef="#ctx0" brushRef="#br0" timeOffset="70087.1883">21761 8536 1828 0,'0'0'81'0,"0"0"17"0,0 0-78 0,0 0-20 15,0 0 0-15,0 0 0 0,0-8 160 0,0 5 28 16,-5-1 5-16,-3 0 2 0,4-3-85 0,0 0-17 15,-8 3-3-15,3 0-1 0,1-3-46 0,-4 3-10 16,-1-3-1-16,-3 3-1 0,-5 1 8 0,1-1 1 16,3 4 1-16,-7 0 0 0,-1 4-33 0,4 3-8 15,1 4 0-15,-1 7 0 0,-4 1 0 0,5 3 0 16,-1 3 0-16,-4 4 0 0,9-3 36 0,-1 3 6 16,5 1 1-16,4-1 0 0,4 0-32 0,4 1-11 15,4-5 0-15,0 5 9 0,4-5-9 0,13 1 0 0,-1-1-10 16,9-3 10-1,-4-3-32-15,8-5 0 0,8-3 0 0,4 0 0 16,1-11-122-16,-1 0-25 0,0-7-5 0,5-4-1028 0</inkml:trace>
  <inkml:trace contextRef="#ctx0" brushRef="#br0" timeOffset="70446.4757">22160 8601 3049 0,'0'0'135'0,"-12"4"28"0,-9 0-131 0,-3 3-32 0,-1-3 0 0,-4-1 0 15,4 1 106-15,1 0 14 0,-5-1 4 0,12 1 0 16,1 3-81-16,-1 1-16 0,5-1-3 0,0 0-1 16,-1 4-23-16,5 4 0 0,0 0 0 0,4 7 0 0,-1 3 0 0,10 5 0 15,-1-1 0-15,8-4-8 0,5 1-14 0,-1-4-2 16,5 0-1-16,3-4 0 16,1 1-13-16,0-8-2 0,0-4-1 0,-1-3 0 0,-3-8 19 0,-1 0 4 15,-3-3 1-15,-1 0 0 0,1-8 17 0,-1 0 0 16,1-3 0-16,-5 0 0 0,5-4 0 0,-5-7 0 15,0-4 0-15,-3 0 0 0,-1 0 0 0,0 3 8 16,-4 5-8-16,0 6 0 0,-4 1 12 0,4 7-4 16,-8 0-8-16,4 11 12 0,0 0-12 0,-8 7 9 15,4 4-9-15,0 4 8 0,0 3 3 0,0 1 0 16,4-1 0-16,4 0 0 0,-4 4-11 0,8-3 0 16,0-5 0-16,5 5 0 0,-1-5 0 0,4-3 0 15,1-3 0-15,4-1 0 16,-5-4-40-16,5-3-11 0,-1 0-1 0,5-3-1 15,-4 3-174-15,3-4-34 0,17-7-7 0,-12 0-2 0</inkml:trace>
  <inkml:trace contextRef="#ctx0" brushRef="#br0" timeOffset="70649.5507">22655 8678 345 0,'-17'11'31'0,"17"-11"-31"0,-8 4 0 0,4 0 0 15,-4-1 664-15,-1 5 128 0,1-5 24 0,8 8 6 16,-4 0-578-16,-4 4-115 0,8 0-23 0,-4 10-5 0,4 5-77 0,0 10-15 15,0 4-9-15,-5 7 10 0,5 0-7 16,0-3-3-16,0 3 0 0,-4 0 0 0,4-7 0 16,4 4 0-16,-4-4 0 0,0 0 0 15,0-4-26-15,5-3-5 0,-1-4-1 0,0 0 0 16,0 0-25-16,0-11-6 0,4-8-1 0,1-3 0 16,-5 0-153-16,-4-11-31 0,8-11-7 15,-4-7-973-15</inkml:trace>
  <inkml:trace contextRef="#ctx0" brushRef="#br0" timeOffset="70883.8709">22671 8462 1440 0,'-8'0'128'0,"0"0"-103"16,-5 0-25-16,5 0 0 0,8 0 325 0,0 0 60 15,-4-3 12-15,4 3 3 0,0 0-219 0,0 0-43 16,0 0-9-16,12 7-1 0,1-7-100 0,11 4-19 16,1 3-9-16,4 0 8 0,-4 4-8 0,3 0 0 15,5 0 0-15,5 4 0 0,-6 0 0 0,1 3 0 16,-4 4 0-16,-4 0 0 0,0-4 0 0,-9 0 0 0,-8 4 0 15,1 0 0-15,-9 0 9 0,0 4 0 0,-9-4 0 0,-3 4 0 16,-4-1 7-16,-9 1 2 0,-4 3 0 16,-4-3 0-16,0-1-10 0,0-6-8 0,8-1 9 15,1 0-9-15,-5-7-68 16,4-3-20-16,5-5-4 0,7 1-1 0,1 0-201 16,12-4-40-16</inkml:trace>
  <inkml:trace contextRef="#ctx0" brushRef="#br0" timeOffset="71414.999">23413 8371 3319 0,'0'0'147'0,"-8"0"30"0,-1-4-141 0,-3 4-36 16,8 4 0-16,4-4 0 0,0 0 77 0,0 0 9 15,0 0 2-15,0 14 0 0,4 1-60 0,4 7-11 16,0 7-2-16,1 4-1 0,-1 8-10 0,-4 3-4 15,-8-1 0-15,4 5 0 0,8-4 0 0,0 4 0 16,1-4 0-16,-1-1 0 0,0 1 0 0,4-3 0 16,-3-1 0-16,-1-7 0 0,4 0 0 0,-3-11 0 15,3 4 0-15,-4-8 0 0,4-7 0 0,-3 3 0 16,3-3 0-16,-12-11 0 0,0 0 0 0,12-7-12 16,1 0 12-16,-5-12-13 0,4 1 13 0,-3-7 0 15,-1-5-10-15,4-6 10 0,1-8 0 0,3-4-11 16,1 0 11-16,-5-10-8 0,0 3-3 0,1-7 0 0,7 3 0 15,1 4 0-15,-5 4 1 0,1 14 0 0,-1 4 0 16,-3 8 0-16,3 3 10 0,-8 11 0 0,-4 3 0 0,5 8 0 16,3 8 0-16,-4 3 11 0,-8 14-3 0,9 5 0 15,-5 3 12-15,0 7 3 0,0-3 0 0,-4 6 0 16,4 1-15-16,4 4-8 0,1-4 8 0,3 4-2 16,0-1-6-16,1-3 0 0,3 0 0 0,1 0 0 15,-1-11 0-15,5 4 0 0,-5-8 0 0,9 0 0 16,-5-3 0-16,5-4 0 0,-4-4 0 0,-1-3 0 15,-3-8 0-15,3 0 0 0,-3-7 0 0,-5-3 0 16,5-12 0-16,-1-7 0 0,1-7 0 0,3-11 0 16,1-12 0-16,0-3 0 0,3-14 0 0,5-12 0 0,4-3 0 15,0-4 0-15,4-3 0 0,0-1 0 0,-8 11-19 16,0 8 0-16,0 11 0 0,-5 11 0 16,-3 10-83-16,-5 12-17 0,1 7-3 0,-1 11-875 15,-7 11-175-15</inkml:trace>
  <inkml:trace contextRef="#ctx0" brushRef="#br0" timeOffset="91369.1381">3620 3365 1209 0,'0'0'108'0,"0"0"-87"0,0 0-21 0,0 0 0 15,0 0 171-15,0 0 29 0,0 0 7 0,0 0 1 16,8-3-36-16,-8 3-6 0,0 0-2 0,0 0 0 16,4-8-57-16,-4 8-12 0,0-7-3 0,0 7 0 15,0 0-21-15,0 0-5 0,0 0-1 0,0 0 0 16,0 0-16-16,0 0-3 0,0 0-1 0,8 18 0 16,-8 4-16-16,-8 11-3 0,8 11-1 0,-4 15 0 15,-4 7-5-15,-5 7 0 0,5 4-1 0,-12 11 0 0,3-4-6 16,1 4-1-16,-1 0 0 0,1 0 0 0,3-15 12 15,13-4 1-15,-12-3 1 0,12 0 0 0,0-11-40 16,12-4-8-16,-8-3-2 0,9-4 0 16,-1-4-51-16,1-7-10 0,3-4-3 15,-4-7 0-15,5-7-156 0,-1-8-32 0</inkml:trace>
  <inkml:trace contextRef="#ctx0" brushRef="#br0" timeOffset="91721.8106">3884 4087 3085 0,'0'0'136'0,"-5"3"29"0,-7 5-132 0,4-1-33 0,0-3 0 0,-1 3 0 16,-3 0 60-16,0 1 4 0,7 3 2 0,1 3 0 16,-8 1-41-16,12 7-8 0,-8 0-1 0,8 4-1 15,0-1-15-15,8 4 0 0,4-3 0 0,-3 3 0 16,15-3-8-16,1 0 8 0,-8 3 0 0,-1-7 0 15,5-4-12-15,7 1 12 0,1-5-12 0,-8-3 12 16,-1-7-23-16,1-1 3 0,0-3 0 0,-5-3 0 16,-3-1 8-16,-1-3 3 0,-4-4 0 0,4-7 0 15,-3-1 9-15,-1-3-8 0,0-3 8 0,-8-5-8 16,0-6 8 0,0-1 0-16,0-3 0 0,0 3 0 0,-8-3 0 0,8 7 0 15,-8 7-8-15,4 4 8 0,-5 11 0 0,-3 0-8 16,-4 8 8-16,3 3 0 0,-12 0 0 0,5 0 0 15,-5 3 0-15,5 8 0 0,11 0 0 0,-11 0 0 0,11 0 0 16,1 4 0 0,4-4-47-16,8-4-13 0,4 4-4 0,-3 4 0 15,3-4-197-15,8-4-40 0</inkml:trace>
  <inkml:trace contextRef="#ctx0" brushRef="#br0" timeOffset="92141.1042">4617 4178 2988 0,'-17'8'132'0,"9"-5"28"0,-4-3-128 0,4 4-32 16,-9-4 0-16,5 0 0 15,-1 0 93-15,-3-4 13 0,4 4 2 0,-5 0 1 0,5 4-75 0,-1 0-15 16,1 7-3-16,-5 3-1 0,5 1-15 0,-4 7 0 16,3 3 0-16,5 5 0 0,-4-1 0 0,12 4-8 15,0-4 8-15,0 4-10 0,0-7 10 0,8 0 0 16,4-1-9-16,5-3 9 15,3-4-27-15,-7-7-1 0,3 0 0 0,5-3 0 16,-1-8-24-16,1-4-4 0,0-3-2 0,-1-1 0 16,5-6 4-16,0-1 1 0,-13-3 0 0,4-4 0 0,1 0 31 0,-1-7 6 15,1-4 2-15,-5-4 0 0,5 0 14 0,-5-3-12 16,0-4 12-16,-3 4-12 0,-1 3 12 0,0 8 0 16,5 11 0-16,-13 3-9 0,8 8 9 0,-8 7 12 15,4 11-2-15,-4 7-1 0,4 11 38 0,-4 15 7 16,0 7 2-16,0 8 0 0,-4 0 35 0,4 7 7 0,0 3 2 15,-4 8 0-15,0-4-42 0,0-7-8 0,4-4-2 16,-13 1 0-16,9-12-32 0,-4-3-8 0,4-5 0 16,-5 1-8-16,-3-7 0 0,0 0 0 15,-5-4 0-15,-3-8 0 0,3-3 0 0,-8-3-17 16,-12-5 1-16,4-3 1 16,5-7-137-16,-9-4-27 0,4-8-5 0,-9-10-1212 0</inkml:trace>
  <inkml:trace contextRef="#ctx0" brushRef="#br0" timeOffset="92640.1961">5107 3603 2534 0,'0'0'225'0,"0"0"-180"0,-4 4-36 0,0-4-9 0,4 0 140 0,0 0 27 16,0 0 5-16,0 0 0 0,0 7-96 0,0 4-20 15,0 4-4-15,4 3-1 0,-4 4-6 0,4 8-1 16,-4 6 0-16,4 4 0 0,0 8-18 0,1 0-4 16,-5 7-1-16,8-4 0 0,-8 4-9 0,4-4-1 15,-4-3-1-15,4 3 0 0,0-7-10 0,4-4 0 16,5-3 0-16,-5-4 0 0,4-4 0 0,5-3 0 16,-1-8-8-16,1 0 8 0,-1-3-17 0,5-8 1 15,-13-3 0-15,9-4 0 0,-1-4-7 16,-4-3-1-16,5-8 0 0,-5-7 0 0,5-11 0 0,-1-7 0 15,1-8 0-15,-1-10 0 0,1-4 12 0,-1-4 3 16,1 0 0-16,-1 0 0 0,1 4 9 0,-5 10 0 16,4 5 0-16,-3 6 0 0,-5 12 0 0,4 7-10 15,1 8 1-15,-5 3 0 0,0 11 9 0,0 7 0 16,5 4 8-16,-5 11-8 0,0 7 27 0,5 11 1 16,-5 8 0-16,4 7 0 0,-3 4 12 0,3 3 4 0,-4-4 0 15,0 5 0-15,1-8-21 0,-1-4-4 0,4-7-1 16,1 0 0-16,-5-11-18 0,4 0 0 0,1-8 8 0,3-3-8 15,-4-7 0-15,5 0 0 0,-1-8 0 0,1 0 0 16,3-7 0-16,1-4 0 0,-5-3 0 0,5-7 0 16,0-5 0-16,-1-3 0 0,5-11 0 0,-4-11 0 15,-5-3-15-15,5-19-6 0,-5-7-2 0,9-8 0 16,-5 0-8-16,1 1-1 16,4-1-1-16,-5 1 0 0,1 14-101 0,-9 11-20 15,-3 11-4-15,-1 15-1218 0</inkml:trace>
  <inkml:trace contextRef="#ctx0" brushRef="#br0" timeOffset="93108.8298">3459 2761 2314 0,'0'0'51'0,"0"0"10"0,0 0 3 0,-8 0 1 0,0 0-52 0,-1 0-13 0,5 0 0 0,-16 0 0 15,3 4 128-15,1 3 24 0,-9 12 4 0,0-8 0 16,-4 10-124-16,-4 12-32 0,-8 11 0 0,-4 19 0 16,-4 6 0-16,-1 23 0 0,-3 14 0 0,-5 26 0 15,4-4 57-15,9 11 6 0,8 7 1 0,8 12 0 16,17-26-52-16,12-11-12 0,12-1 0 0,13 5 0 15,8-12 0-15,16-10 0 0,9-8 0 0,12-7 0 16,12-15 0-16,5-10 0 0,-5-12 0 0,21-4 0 16,-4-10-100-16,8-11-22 0,4-8-5 15,17-14-717-15,-8-8-144 0</inkml:trace>
  <inkml:trace contextRef="#ctx0" brushRef="#br0" timeOffset="93405.6445">6479 3094 2836 0,'-12'4'63'0,"12"0"13"0,-4-4 2 0,4 0 1 0,0 0-63 0,0 0-16 15,0 0 0-15,8 11 0 0,8 7 41 0,-7-3 6 0,3 3 1 0,9 8 0 16,-1 7-1-16,1 7 0 0,-1 0 0 0,5 15 0 15,0 4-7-15,0 3-2 0,-5 4 0 0,5 7 0 16,-5-7-11-16,5 7-3 0,-4 4 0 0,-1 4 0 16,-3-8-2-16,-5-4-1 0,-4 5 0 0,-3-1 0 15,-5-7 0-15,0 0 0 0,-9 0 0 0,-3 3 0 16,0 1-7-16,-13-1-2 0,0 1 0 0,-12-1 0 16,0-3-12-16,-12-3 9 0,-5-1-9 0,-16 4 8 15,4-8-168 1,-4-3-35-16</inkml:trace>
  <inkml:trace contextRef="#ctx0" brushRef="#br0" timeOffset="95012.1789">7583 3029 1267 0,'-4'-15'56'15,"4"15"12"-15,0 0-55 0,0 0-13 0,0 0 0 0,0 0 0 0,0 0 152 0,0 0 27 16,0 0 5-16,0 0 2 16,0 0-42-16,0 0-8 0,0 0-1 0,0 0-1 0,-4-7-5 0,0 3-1 15,0-3 0-15,0 3 0 0,-4-3-51 0,3-1-10 16,-3 1-3-16,0 3 0 0,0-7-51 0,-1 4-13 15,1 3 0-15,-4 1 0 0,4-5 54 0,-5 1 8 16,1 7 2-16,0 0 0 0,-1 0-52 0,-3 0-12 16,-1 7 0-16,-3 8 0 0,-1-4 0 0,0 7 0 15,-3 8-12-15,-1 14 12 0,0-7 0 0,5 7 0 16,-5 4 0-16,4 4 0 0,5-4 0 0,8-11 0 16,-1 0 9-16,5 0-9 0,4 0 9 0,0-4-9 15,4 8 10-15,9-15-10 0,3 3 0 0,9 5 0 16,-4-5 0-16,7-7-10 0,-3-3 10 0,0-4 0 15,4-7 0-15,-1-4 0 0,1-8 0 0,0-6 0 16,0-8 0-16,8-7 0 0,-4-1 0 0,-4-10 0 16,0-8 0-16,4-7 0 0,4-3 0 0,-4-8 0 15,-4-4 0-15,4-10 0 0,-9 3 0 0,1 7 0 0,-4 8 0 16,-5-4 0-16,1 15 0 0,-9 11 0 0,4 7 0 16,-8 11 0-16,0 7 0 0,0 8 0 0,-4-1 0 0,0 8 0 15,0 0 0-15,-8 26 0 0,-4-4 0 0,4 18 0 16,-9 4 49-16,5 7 12 0,-5 8 3 0,5 3 0 15,0-3-52-15,-1-1-12 0,1-6 0 0,8 6 0 16,0-10 0-16,4 0 0 0,0-5 0 16,8-2 0-1,-4-5-56-15,12 1-13 0,1 0-3 0,4-8-1 0,-5-3-37 16,5-4-7-16,-1-4-2 0,-3 0 0 0,7 4-109 16,-7-15-23-16,16 8-4 0,-4-15-769 0</inkml:trace>
  <inkml:trace contextRef="#ctx0" brushRef="#br0" timeOffset="95543.3067">8572 2406 2052 0,'0'0'91'0,"0"0"18"0,0 0-87 0,0-7-22 16,-8-1 0-16,4 1 0 0,0 0 157 0,0-4 27 0,-5 0 6 15,5 3 1-15,-4-3-66 0,4-3-13 0,-9 3-2 0,5 0-1 16,-4 0-48-16,0 0-9 0,-1 0-3 15,1 11 0-15,-9 0-19 0,5 0-4 0,-1 0-1 0,1 4 0 16,-5 3-10-16,5 4-3 0,-1 4 0 0,-3 10 0 31,-1-3-32-31,5 11-6 0,-5 0-2 0,4 4 0 0,5-1 74 0,0-3 14 0,3 0 4 0,9 0 0 16,-4 4-52-16,8-8-12 0,5 0 0 0,3 1 0 16,9-5 0-16,-5-3 0 0,1-3 0 0,3-5 0 15,5-3-30 1,4-4-9-16,0 1-1 0,-1-8-1 0,1-4 32 0,0-3 9 0,-4-4 0 0,0-7 0 15,-1-1 0-15,-3-6 0 0,-5-5 0 0,5-6 0 16,-9-5 0-16,5-3-11 0,-1-3 11 0,-3-4-8 16,-5-1-5-16,0 8-1 0,-8 0 0 0,0 8 0 0,0 7 14 15,-8 7 0-15,-4 3 0 0,-1 8 0 0,-3 0 0 0,-5 11 0 16,-4 11 0-16,1-3 10 0,-1 3-10 0,4-4 0 16,1 8 0-16,-1 3 0 0,9-3-15 0,-1 10 2 15,9-7 0-15,0 1 0 16,8-1-153-16,0 4-30 0,9-4-7 0,3 1-1066 15</inkml:trace>
  <inkml:trace contextRef="#ctx0" brushRef="#br0" timeOffset="95871.3579">9104 2289 403 0,'0'0'36'0,"0"0"-36"0,0 0 0 0,0 0 0 16,-9 0 515-16,9-7 96 0,-4 3 19 0,0-3 4 16,4 7-402-16,-4-4-80 0,0 4-16 0,4 0-3 15,-8-7-56-15,4 3-11 0,-9-3-2 0,9 7-1 16,-4 0-29-16,0 0-6 0,-5 0 0 0,-3 7-1 16,-1 4-18-16,1-4-9 0,-5 8 10 0,1 11-10 15,-1-1 0-15,-4 8 0 0,1 0 0 0,-1 4 0 16,4 3 0-16,5-3 0 0,-1-1 0 0,5 8 0 15,0-7 0-15,7-4 0 0,-3 0 0 0,8 3 0 16,4 1-8-16,0-4 8 0,5-4 0 0,-1 4 0 16,8-11-10-16,5 0 10 0,-4-7-8 0,7 3 8 15,-3-7-32-15,4-4 0 0,3-3-1 16,-3 0 0-16,0-8-161 0,0 0-32 16,3-10-6-16</inkml:trace>
  <inkml:trace contextRef="#ctx0" brushRef="#br0" timeOffset="96058.8075">9207 2465 230 0,'-4'11'10'0,"-1"-4"2"0,1-7-12 0,-4 7 0 15,4 4 0-15,0-3 0 0,0 3 720 0,-5-4 140 16,5 4 29-16,0 7 6 0,0-3-680 0,0 7-136 16,0 3-27-16,4-3-6 0,-4 0-31 0,0 0-7 15,0 0 0-15,4 8-8 0,-5-12 0 0,5 8 0 16,0-8 0-16,5 0 0 15,3 0-107-15,0-3-25 0,0 0-4 0,9-4-860 16,-5-4-171-16</inkml:trace>
  <inkml:trace contextRef="#ctx0" brushRef="#br0" timeOffset="96308.7565">9561 2040 3362 0,'0'0'74'0,"0"0"15"0,0 0 3 15,-4 7 3-15,-8 4-76 0,7 8-19 0,5-12 0 0,5 11 0 16,-5 4 50-16,4 0 6 0,4 7 2 0,0-3 0 16,0 7-58-16,1 4 0 0,-5 3-10 0,4-4 1 15,0 5 9-15,-8-1 8 0,-4 4-8 0,-4-4 11 0,4 1-11 16,-9 6 10-16,-3-7-10 0,-5 8 10 16,-3 0-47-16,-5-8-10 0,-4 4-1 0,-8 7-983 15,3-7-196-15</inkml:trace>
  <inkml:trace contextRef="#ctx0" brushRef="#br0" timeOffset="96683.6621">7464 2908 576 0,'0'0'25'0,"0"0"6"16,0 0-31-16,0 0 0 0,0 0 0 0,0 0 0 16,0 0 560-16,0 0 107 0,0 0 21 0,0 0 4 15,0 0-504-15,8 0-100 0,4 3-20 0,5 1-4 0,8 0-45 0,-1 3-10 16,1-7-1-16,8 0-8 0,4 0 0 0,4 4 0 16,1-1 0-16,3 1 0 15,-4 3-92-15,0-3-24 0,0 3-6 0,-12 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1:14:41.4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18798 1817 172 0,'0'0'16'0,"0"0"-16"16,0 0 0-16,0 0 0 0,0 0 220 0,0 0 40 16,0 0 9-16,0 0 2 0,0 0-103 0,0 0-20 15,0 0-4-15,0 0 0 0,0 0 1 0,0 0 1 16,0 0 0-16,0 0 0 0,0 0-22 0,0 0-4 16,0 0 0-16,4 14-1 0,0 15-58 0,1 4-11 15,-5 15-2-15,0 11-1 0,4 18-17 0,-4 7-3 16,-4 15-1-16,-1 14 0 0,1-3-26 0,0 7 0 15,0-3 0-15,0 10 0 0,-4-18 34 0,8-3 2 16,0-8 0-16,4 4 0 0,-4-11-25 0,4-11-11 0,0 0 10 16,4-8-10-1,-4-3-63-15,1-7-18 0,-5-4-4 0,0-4-1 16,0-7-151-16,0-4-31 0,-9-11-5 0</inkml:trace>
  <inkml:trace contextRef="#ctx0" brushRef="#br0" timeOffset="671.7181">18642 1502 2880 0,'0'0'64'0,"0"0"12"0,0 0 4 0,0 0 0 0,-4-4-64 0,4 4-16 16,0 0 0-16,8-7 0 0,4-1 54 0,13 5 8 15,8 3 2-15,20-8 0 16,13-3-76-16,17 4-16 0,7-8-2 0,17 12-1 0,1-12 31 0,15 11 0 15,5-7 8-15,20 4-8 0,-16 7 0 0,16 0 0 16,9 0-12-16,28 4 3 0,-16-1 9 0,13 1 0 16,3 7 0-16,33-4-8 15,-24 1-17-15,0-5-3 0,-1 5-1 0,30-1 0 16,-38 0 29-16,1-7 0 0,3 4 0 0,13 3 0 0,-37-7 0 0,-46 0 0 16,1 0 0-16,-5 0 0 15,-4 0-57-15,-8 0-6 0,-12-7-1 0,-4 3 0 0,-13 4 52 16,4 0 12-16,-8 0 0 0,-12 0 0 0,-17 0 48 0,-4 4 13 15,-8-4 3-15,-9 7 0 0,-3-7-52 0,-5 0-12 16,-3 8 0-16,-5-5 0 0,0 5 51 0,-4 3 7 0,-4 3 2 16,0-3 0-16,-9 15-45 0,1-4-15 0,4 11 9 15,-1 0-9-15,-3 14 0 0,4 5 0 0,4-1 0 0,-1 29 0 16,1-3 0-16,0 8 0 0,-4 2 0 0,4 12 0 16,4-7 0-16,0 3 0 0,-8 4 0 0,4 14 0 15,4-14 19-15,-5 4-2 0,1-4 0 0,0 7 0 16,4-4-3-16,0-3-1 0,0-4 0 0,0-21 0 15,0-5-5-15,0 4 0 0,4-7-8 0,-4 0 12 16,0 0-4-16,0-4-8 0,-4-3 11 0,0 14-11 16,0-14 16-16,-4-4-3 0,-5-4-1 0,-3-7 0 0,-5-4-1 15,1-3-1-15,-9-8 0 0,0-3 0 0,-4-1-2 16,-4-6-8-16,-8-1 12 0,-1-7-4 0,-3-4-8 0,-1 1 0 16,-3-8 9-16,-5-4-9 0,-4 0 0 0,-8-7 8 15,-8 4-8-15,8-4 0 0,-4 4 0 0,-13-8 0 16,-7 4 0-16,-14 0 8 0,-11 0-18 0,-9 4-3 15,-12-4-1-15,-74 4 0 0,24 7 22 0,-3 0 4 16,-9 0 0-16,-25 3 1 0,34 1-13 0,3 0 0 16,1-1 0-16,-13 1 0 0,37-1 20 0,17-3 5 15,3 4 1-15,9-4 0 0,21 0 4 0,16 0 1 16,17 0 0-16,12 0 0 0,12-4-31 0,13 1 0 16,8-4 0-16,12-1-10 0,4 1-6 0,9 0-2 15,8-4 0-15,8-4 0 16,4 0-214-16,4-3-44 0,34-37-8 0,7 11-1 0</inkml:trace>
  <inkml:trace contextRef="#ctx0" brushRef="#br0" timeOffset="1624.6421">23388 3966 288 0,'12'0'25'0,"-12"0"-25"0,0 0 0 0,0 0 0 16,0 0 432-16,0 0 80 0,0 0 17 0,0 0 3 15,0 0-344-15,0 0-70 0,0 0-14 0,0 0-2 16,0 0-66-16,0 0-12 0,0 0-4 0,9 4 0 16,-9-4-11-16,4 7-9 0,0 0 12 0,-8 4-12 0,4-3 8 15,-4 2-8-15,-5 1 0 0,1 4 0 0,0-4 8 0,0 0-8 16,-1-4 12-16,1 4-12 0,-4-3 8 0,4 3-8 15,-1-4 0-15,5-3 0 0,-4-1 0 0,4-3 0 16,4 0 8-16,0 0-8 0,0 0 0 0,0 0-12 16,0 0 1-16,0 0 1 0,4-18-10 0,4 0-1 15,-4-1-1-15,5 1 0 0,-5 0 22 0,0 0 0 16,8 3 0-16,-4-3 0 0,5-1 0 0,-5 5 0 16,-4-1 0-16,4 4 12 0,1 4 0 0,-5-1 1 15,4 5 0-15,-8 3 0 0,0 0 20 0,0 0 4 16,12 3 1-16,-3 8 0 0,3-3 6 0,-8 3 0 15,-4 7 1-15,0-3 0 0,4-1-3 0,-8 1-1 16,-4 0 0-16,0-1 0 0,3 1-16 0,1-4-3 16,0-4-1-16,-8 4 0 0,-5-4-6 0,5 1-2 15,-4-5 0-15,-1 1 0 0,1 0-3 0,-1-1-1 0,1 1 0 16,3-4 0-16,1-4-9 0,4 1 0 0,-5-5 0 16,5 5 0-16,4-8-14 0,4 0 2 0,0 0 0 15,4-4 0-15,-4 0-2 0,4-3 0 0,4 4 0 16,1 3 0-16,-5-4 6 0,4 4 8 0,4 0-13 0,1 0 5 15,-9 4 8-15,8-1 0 0,-4 8 0 0,1 0-8 16,3 0 8-16,-4 8 14 0,1 3-3 0,-1 0-1 16,0 3 2-16,0 1 1 0,-8 0 0 0,0 3 0 15,0 0 1-15,-8 0 0 0,4 1 0 0,-4-5 0 16,-5 5-34-16,1-8-8 16,4 0 0-16,-5-4-1388 0</inkml:trace>
  <inkml:trace contextRef="#ctx0" brushRef="#br0" timeOffset="3801.3899">17060 2977 576 0,'0'0'25'0,"0"0"6"0,0 0-31 0,0 0 0 16,0 0 0-16,4-11 0 0,-4 11 467 0,0 0 87 15,0 0 18-15,8 4 3 0,-4 3-409 0,4 1-82 16,-4 3-16-16,1 3-3 0,-1 8-1 0,-4 4 0 16,0 3 0-16,-9 4 0 0,5 7-14 0,-4 1-3 15,4-1-1-15,-4 4 0 0,-1-4-30 0,-3-3-7 16,4-1-1-16,4-6 0 0,0-1-8 0,4-3 8 16,0-8-8-16,0-3 8 0,0-4-8 0,4-1 0 15,0-2 0-15,4-5-11 0,0-6 3 0,5-5 0 16,-1-2 0-16,5-1 0 0,-5-11-7 0,0-4-1 15,5-7 0-15,3-7 0 0,5-4 16 0,0 0-12 0,-1-7 12 16,1-4-12-16,-4 3 12 0,4-3 0 0,-1 4 0 16,-3 4 0-16,4 6 0 0,-5 12 0 0,1 0 0 15,-5 10 0-15,-3 12 0 0,3 0 0 0,5 7 9 0,-1 14-9 16,5 8 34-16,0 11 1 0,-1 11 0 0,1 4 0 16,0-1-9-16,-9 1-2 0,5 3 0 0,-9 1 0 15,1 3 13-15,-5-8 3 0,-4-3 0 0,4 0 0 16,-4-7-104-16,-4-4-20 15,9-8-4-15,-5 1-916 0,4-12-184 0</inkml:trace>
  <inkml:trace contextRef="#ctx0" brushRef="#br0" timeOffset="4473.1053">20990 469 3110 0,'0'0'68'0,"0"0"15"0,0-11 2 0,-4 4 3 0,4-4-71 0,0 11-17 0,-4-4 0 0,4 4 0 16,0 0 55-16,0 0 7 0,0 0 2 0,0 15 0 15,0-4-33-15,0 14-7 0,0 12 0 0,0 7-1 16,0 0-12-16,0 11-3 0,-4 0 0 0,8 0 0 16,-4-4-8-16,4 4 0 0,0-8 0 0,8 1 0 0,1-8 0 15,3-3 0-15,1-8 0 0,-1-3 0 0,1-8 0 0,3 0 0 16,1-10 0-16,-5-5 0 0,5-6 0 16,0-5-11-16,-5-3 3 0,5-7 0 0,-1-7 8 15,1-8 0-15,0-8 0 0,-1-10 0 0,5 3 0 16,4-10 0-16,0-1 0 0,-1-14 0 0,-3 3-12 0,0 5 4 15,4 2 0-15,4 5 0 0,-9 10 0 0,-3 12 0 16,-5 6 0-16,-3 12 0 0,-5 3 8 0,4 12-10 16,-3 6 10-16,-1 12-10 0,0 14 10 0,-4 8 0 15,0 7 0-15,0 18 0 0,1-7 22 0,-5 7 3 16,4 0 1-16,4 4 0 0,0-11-7 0,0 0-2 16,1-4 0-16,7 4 0 0,-3-14-17 0,3-1 8 15,0-14-8-15,1 3 0 0,-1-11 0 0,5 0 0 16,-4-10 0-16,3 3 0 0,1-19 0 0,-1 1 0 15,1-8 0-15,4-6 0 0,-1-12 0 0,5 0 0 16,4-22 0-16,0-8 0 0,0-10 0 0,4 0 0 16,0-8-15-16,4-10 5 15,-3 10-185-15,-1 8-37 0</inkml:trace>
  <inkml:trace contextRef="#ctx0" brushRef="#br0" timeOffset="5957.1276">23231 3966 115 0,'0'0'10'0,"0"0"-10"16,0 0 0-16,0 0 0 0,0 0 40 0,0 0 5 16</inkml:trace>
  <inkml:trace contextRef="#ctx0" brushRef="#br0" timeOffset="6628.8476">23322 3951 313 0,'0'0'13'0,"0"0"4"0,0 0-17 0,0 0 0 0,0 0 0 0,0 0 0 15,8 8 25-15,-8-8 2 0,0 0 0 0,0 0 0 16,0 0 4-16,0 0 1 0,0 0 0 0,0 0 0 16,0 0 45-16,0 0 10 0,4 7 1 0,-4-7 1 15,0 0 23-15,0 0 4 0,0 0 0 0,0 0 1 16,5 4 6-16,-5-4 1 0,0 0 0 0,0 0 0 0,0 0-36 15,0 0-8-15,0 0 0 0,0 0-1 0,0 0-36 16,0 0-7-16,0 0-2 0,0 0 0 0,-13 7-18 0,5-3-3 16,8-4-1-16,-8 3 0 0,0-3-3 15,-5 4-1-15,1-4 0 0,4 0 0 0,-1 0-8 0,1-4 10 16,-4 1-10-16,8-1 10 0,4 4-10 0,0 0 8 16,-9-7-8-16,5 3 8 0,4 4-8 0,0 0 10 15,4-11-10-15,0 4 10 0,1-1-10 0,3 1 0 16,4 0 9-16,1 3-9 0,-1-3 0 0,4 3 0 15,-3 0 0-15,3 4 0 0,1-3 0 0,-1 3 0 16,-8 3 8-16,5-3-8 0,-5 4 29 0,0 0 2 16,1 3 0-16,-5 0 0 0,0 4 9 0,0 0 3 15,0 0 0-15,-8 4 0 0,0-4-4 0,-4 4-1 16,3-5 0-16,-3 5 0 0,-4 0-10 0,-1-1-1 0,1-3-1 16,0 4 0-16,-1-4-8 0,-3 0-2 0,4-4 0 15,-5 1 0-15,5-5-4 0,-1 1 0 0,1 0-1 0,4-4 0 16,-1 0-11-16,9 0 0 0,0 0 0 0,-8-8 0 15,4-3-8-15,4 4-8 0,0 0 0 0,0-8-1 16,-4 0-6-16,8 1-1 0,4-5 0 0,5 1 0 16,-5 0 10-16,4 0 2 0,1 3 0 0,3 0 0 15,5-3 12-15,-5 7-11 0,-3 0 11 0,3 4-10 16,-4-1 10-16,1 8 14 0,-5-3-3 0,4 3-1 16,-3 3 14-16,-9-3 4 0,-9 11 0 0,9 0 0 15,0 0-10-15,5 4-2 0,-1 0 0 0,0-1 0 0,-8 1 1 16,0 3 0-16,-1-3 0 0,-3-1 0 0,-4 1-4 15,-5-8-1-15,9 4 0 0,-4 0 0 0,8-3-12 0,-9 3 9 16,1-8-9-16,4 1 8 0,-1-4-24 0,1 0-4 16,0 0-2-16,0 0 0 15,4-7-40-15,-1-1-8 0,1-3-2 0,4 0 0 16,-4-3-31-16,8-5-6 0,5 1-2 0,-1 0-600 16,0 0-120-16</inkml:trace>
  <inkml:trace contextRef="#ctx0" brushRef="#br0" timeOffset="7144.3593">23174 3995 1087 0,'0'0'48'0,"0"0"10"0,0 0-46 0,0 0-12 0,0 0 0 0,0 0 0 16,0 0 135-16,0 0 25 0,0 0 4 0,0 0 2 15,0 0-89-15,0 0-17 0,0 0-4 0,0 0-1 16,0 0-11-16,0 0-3 0,0 0 0 0,0 0 0 0,0 0 27 15,0 0 6-15,0 0 1 0,0 0 0 0,0 0 13 16,-4-3 2-16,-5-5 1 0,1 1 0 0,0 0-11 0,-4-1-3 16,-1 1 0-16,-3 0 0 0,-1-4-17 0,-3 0-4 15,-9 0-1-15,0 0 0 0,-4-4-20 0,-8 4-4 16,0-4-1-16,-13 1 0 0,-8 3-3 0,0-4-1 16,1 0 0-16,-5-3 0 0,4 3-10 0,-8 1-1 15,-8-8-1-15,-1 4 0 0,13 3 3 0,0 0 1 16,1 1 0-16,3-1 0 0,4 8 19 0,9-4 4 15,-1-4 1-15,9 4 0 0,0 4-34 0,4 3-8 16,4-3 0-16,4 3 0 0,4 0 0 0,5 1 0 16,3 3 0-16,5-4 0 0,4 4 0 0,-1 0 0 15,9 0 0-15,0 0 0 16,0 0-96-16,0 0-20 0,17 0-5 0,-1 0-1 16,1 4-10-16,3-1-1 0,1 5-1 0,0-1-714 15,-1-7-142-15</inkml:trace>
  <inkml:trace contextRef="#ctx0" brushRef="#br0" timeOffset="7456.7753">21975 3321 1267 0,'0'0'56'0,"0"0"12"0,0 0-55 0,0 0-13 16,-8 0 0-16,-1-3 0 0,9 3 361 0,-8 0 70 15,0 0 13-15,0 0 4 0,-1 0-308 0,-3 3-60 16,4 1-13-16,-9 3-3 0,5 4-51 0,-5 4-13 16,-3 0 0-16,-5 7 0 0,-4 0 54 0,0 0 8 15,-3 3 2-15,-1 1 0 0,4-8-64 0,0 4-24 16,0 0 0-16,8-4 1 0,5-3 23 0,4 0 0 16,3-1 0-16,5-3 8 0,8 0 9 0,-4-3 2 15,13-1 0-15,-1 4 0 0,9-4-19 0,8-3 0 16,3 3 0-16,6 1 0 15,-1-5-48-15,0 1-12 0,8 0-4 0,0-4 0 16,9 3-51-16,-5-3-10 0,5 0-3 0</inkml:trace>
  <inkml:trace contextRef="#ctx0" brushRef="#br0" timeOffset="8144.1166">23231 3918 345 0,'-8'4'31'16,"0"-8"-31"-16,0 1 0 0,-1-1 0 0,1 0 505 0,0 1 95 16,0-5 20-16,0 1 3 0,-1 0-376 0,5-4-75 15,-4 0-16-15,0 0-2 0,4-4-81 0,4 0-16 16,-5 1-3-16,1-5-1 0,0-2-25 0,4-1-4 15,4-4-2-15,-4-7 0 0,4 0-13 0,-4-7-9 16,9-1 12-16,-5-2-12 0,0-5 0 0,0 0 0 16,4 1 0-16,-4-1 0 0,5 8 0 0,-9-8 0 15,0 8 0-15,4 3 0 0,-4 4 0 0,0 8 0 16,0-1 0-16,-4 8 0 0,4 3 0 0,-4 4 0 16,-1 4 0-16,1 0 0 0,-4 3 13 0,8 4-4 15,0 0-1-15,0 0 0 0,-8 4 5 0,0 3 1 16,-1 0 0-16,5 4 0 0,-4 0 0 0,0 0 0 15,-5 0 0-15,5 4 0 0,0-4-6 0,-4 3 0 0,-5-3-8 16,1 4 12-16,3 0-12 0,-3-4 8 0,-5-4-8 16,5 4 0-16,-1-4 0 0,1 1 0 0,-1-1 0 15,1-3 0-15,-1 3 0 0,5-7-16 0,4 4 1 0,8-4 1 16,-4-4-50 0,4 4-11-16,0 0-1 0,4-11-1 0,4-4-48 0,4 1-10 15,1-5-1-15,3 1-1 0,9-4 76 16,-5-4 15-16,1 4 3 0,-5 4 1 0,1 0 19 0,4 7 4 0,-13 0 1 0,4 0 0 15,-4 4 63-15,-8 7 13 0,13 0 2 0,-5 3 1 16,4 5 38-16,-3-1 7 0,3 0 2 0,0 8 0 16,5-1-32-16,3 1-7 0,1 3-1 0,4 4 0 0,8 0-44 15,0 0-10-15,-4 4-2 0,8-4 0 0,0 0-12 16,0 0 0-16,-4-4 0 0,-4 8 0 16,-5-15-108-16,1 7-25 0,-9 0-5 0</inkml:trace>
  <inkml:trace contextRef="#ctx0" brushRef="#br0" timeOffset="11362.2321">23038 3109 1112 0,'0'0'49'0,"0"0"11"0,0 0-48 0,0 0-12 16,-8-7 0-16,3 3 0 0,5 4 217 0,-4-4 42 15,-4-7 8-15,0 8 1 0,0-1-92 0,3-3-18 16,-3-4-4-16,4 3-1 0,-4-6-45 0,0 3-10 16,4-7-2-16,-1-1 0 0,-3-3-41 0,4 0-9 15,0-3-2-15,0-5 0 0,8-6-27 0,-4-1-5 16,4 1-2-16,0-5 0 0,0-3-10 0,0 4 0 16,-4-8 0-16,5-3 0 0,-5 4 0 0,0-5 0 0,0 1 0 15,-5 3 0-15,1 1 0 0,0 7 0 0,-4-1 0 16,0 5 0-16,-1 3-9 0,1 7-7 0,0 4-2 0,4-4 0 15,0 8 18-15,-5 7 0 0,5-3 0 0,0 10 0 16,4-7 48-16,-4 7 12 0,4-3 4 0,0 7 0 31,0 0-52-31,0 0-12 0,0 0 0 0,0 0 0 16,-8 4 0-16,8-4 0 0,-4 7 0 0,-4 4 0 0,-5 0 0 16,5 0 0-16,0 4 0 0,-5-5 0 0,1 9 0 15,0 6 0-15,-1-10 0 0,1 3 0 0,0 4 12 0,-1 4-1 0,-3-8 0 0,3 1 0 0,1-1-11 16,0-3 0-16,3-1 0 0,-3 1 0 0,4-4-8 15,0-4-4-15,8-7-1 0,-9 7 0 16,9-7-59-16,0 0-11 0,0 0-2 0,0 0-1 16,0 0-89-16,4-7-17 0,1-11-4 0,3-8-1 15,4 8-84-15,0-15-17 0,9 4-3 0,0-1-1 16,-5-10 148-16,-3 7 30 0,-1 8 5 0,4-5 2 16,1 8 196-16,-5 4 39 0,-4 7 8 0,-3 0 2 0,-1 4 102 0,4-1 21 15,-4 1 4-15,-4 7 1 0,0 0-52 0,0 0-9 16,0 0-3-16,0 0 0 0,8 15-51 0,5-8-10 15,-5 4-3-15,12 0 0 0,-3 0-102 0,8 0-26 16,-5 4 0-16,9-1 0 0,0 5 10 0,0-9-10 16,4 5 12-16,0-4-12 15,-4 7-29-15,4-10-13 0,-1 6-2 0,-3-3-925 16,0 0-185-16</inkml:trace>
  <inkml:trace contextRef="#ctx0" brushRef="#br0" timeOffset="12219.3903">21678 3523 2188 0,'0'0'48'0,"0"0"11"0,0 0 1 0,-8 0 1 0,0-4-49 0,4 1-12 0,-9-5 0 0,5 5 0 15,0-1 142-15,-5 0 26 16,1-3 4-16,0 0 2 0,-1-8-70 0,1 0-13 15,0-3-3-15,-1-4-1 0,5 0-29 0,-4-4-6 16,-5 1 0-16,5-1-1 0,-5-7-22 0,-3 0-4 16,-1-3-1-16,5 3 0 0,-1-11-14 0,-3 0-10 0,-1 0 12 0,0-4-12 15,5 1 8-15,-1 3-8 0,1 0 0 0,-5 0 0 16,5 0 0-16,-1 7 0 0,5 1 0 0,0 6 0 0,-5 1 0 16,9 7 0-16,0 0 0 0,-1 4 0 0,5-1 0 15,0 9-9-15,0-1 1 0,0 3 0 0,4 1 8 16,0 7 0-16,0 0 0 0,0 0 0 0,0 0 0 0,0 0 0 15,0 0 0-15,0 0 0 0,0 0 0 0,0 0 0 16,0 0 0-16,0 0 0 0,0 11 0 0,0 0 9 16,0 0-1-16,-4 3-8 0,0 1-11 0,0 3-9 15,-1-3-1-15,-3 7-1 0,0 0 22 0,4 0 0 16,-4 4 0-16,-1-1 0 0,1 1 20 0,0 0 9 16,0-5 2-16,-1 5 0 0,1-4-31 0,0-4 0 15,-4-3 0-15,3 0 0 0,1 3 0 0,-4-14 0 16,-1 7-13-16,1-4 4 15,0-3-63-15,-1-4-12 0,5 0-2 0,-4 0-1 16,3-4-33-16,5-3-6 0,0-4-2 0,4-4 0 16,4-3-153-16,9-8-31 0,-1-7-7 0,5-3-538 0</inkml:trace>
  <inkml:trace contextRef="#ctx0" brushRef="#br0" timeOffset="12344.3642">21208 2377 1958 0,'0'0'43'0,"0"0"9"0,0 0 1 0,0 0 3 0,0 0-45 0,0 0-11 0,0 0 0 0,0 0 0 15,0 0 207-15,5 11 39 0,3 0 8 0,-4 3 2 16,0-3-154-16,8 4-30 0,1 0-7 0,3 3-1 15,5 0 0-15,8 1 0 0,12-1 0 0,8 0 0 16,5 4-72-16,4-4-16 16,8-3-2-16,4 3-947 0,0 1-190 0</inkml:trace>
  <inkml:trace contextRef="#ctx0" brushRef="#br0" timeOffset="16927.6654">21077 2659 1036 0,'0'0'23'0,"0"0"5"0,0 0 0 0,0 0 1 0,0 0-29 0,0 0 0 16,0 0 0-16,0 0 0 0,0 0 108 0,0 0 16 15,0 0 4-15,0 0 0 0,0 0-55 0,0 0-10 16,0 0-3-16,0 0 0 0,4-4-20 0,-4 4-5 15,0 0-1-15,0-11 0 0,0 7-1 0,0 4 0 0,0 0 0 16,0 0 0-16,0 0 28 0,0 0 6 0,4-3 1 0,-4 3 0 16,0 0 14-16,0 0 3 0,0-11 1 0,0 11 0 15,-8-8-15-15,-1 1-3 0,1 3-1 0,0-3 0 16,-4 0-15-16,-5-1-2 0,5 1-1 0,-9 0 0 16,1-4-12-16,-1 4-2 0,0-1-1 0,-3 1 0 15,-1 0-8-15,0 3-2 0,-4-3 0 0,5-1 0 16,-5 5-9-16,0-1-3 0,0 0 0 0,4 4 0 15,1-7-24-15,-5 3-6 0,4 4-1 0,0-3 0 16,1 3 19-16,-1 0 0 0,-4 0 0 0,0 3 0 16,5-3 20-16,-5 4 8 0,-4 3 2 0,4-7 0 15,0 4-22-15,4 0-8 0,-4 7 0 0,5-4 9 0,-1 0-9 16,-4 4 0-16,4 4 0 0,1-1 8 0,-5 1-8 16,4 3 0-16,0-3 0 0,1 7 8 0,-1 4-8 15,4-4 0-15,1 0 0 0,-1 11 0 0,1 0 0 16,-1-4 0-16,5 4 8 0,-1 3-8 0,1 5 0 0,-5-5 0 15,9 5 0-15,-5-1 0 0,5 0 0 0,4-3 0 16,-5 3 0-16,5 4 0 0,-4-4 0 0,3 4 0 16,1 0 0-16,4 4 0 0,-4-1 0 0,4 1 0 15,0 3 0-15,-5 0 0 0,9-3 0 0,-4-4 0 16,4-4 8-16,4 8-8 0,-4-4 0 0,9 0 0 16,-5-4 0-16,0 4 0 0,4-4 0 0,0 4 0 15,0 0 0-15,1 4 0 0,-1-4 20 0,0-4 3 16,0 0 0-16,5 4 0 0,-5-7-35 0,4 3-8 15,-3 0 0-15,-1 4-1 0,4-7 21 0,-4-1 0 0,1 1 0 16,3 0 0-16,5-1 17 0,-5 1 2 0,4 3 0 16,1 1 0-16,3-5-29 0,1-3-6 0,4 4 0 15,4-1-1-15,-5-3 17 0,5 0 0 0,4 0 0 16,0 4 0-16,-8-8 0 0,8 4 0 0,-4-4 9 0,8 4-9 16,-4-3 12-16,4-1-2 0,-4 0-1 0,4 0 0 15,-4 4 0-15,4-7 0 0,-4 3 0 0,4-3 0 16,4-4-1-16,0 0 0 0,5-4 0 0,3 1 0 15,0-1-17-15,1 0-4 0,3-3-1 0,5-4 0 16,-4 0 14-16,-1 0 0 0,1-4 0 0,4 0 0 16,-1 1 0-16,1-5 0 0,0 1 0 0,3-4 0 0,1-4 22 15,-4 4 7-15,0-7 2 0,3 0 0 0,-7-4-22 16,4-4-9-16,-5-7 8 0,13 0-8 0,0-3 9 0,0-5-9 16,4 1 10-16,0-4-10 0,0-4 0 0,-8 1 0 15,-4-1 0-15,3 1 0 0,-3 3 0 0,-4 0 0 16,-1 3 0-16,-3 1 0 0,-17-4 8 0,4 4-8 15,-4-1 0-15,4-2 0 0,0-1 0 0,-4 3 8 16,-4-6-8-16,-1 3 0 0,-3 0 0 0,0 0 11 16,0-4-11-16,-5 4 10 0,1-3-10 0,-5 3 0 15,5 0 0-15,-5 0 0 0,-3 3 0 0,3 5 0 16,1-1 0-16,-5 8 0 0,4 0 0 0,-7-1 0 16,-1 5 0-16,4 3 0 0,1 3-8 0,-5 1 8 15,0 0 0-15,0 3 0 0,1-3 0 0,-1 3 0 16,-8 4 0-16,0 0 0 0,0 0 8 0,0 0-8 15,4-4 12-15,-4 4-4 0,0 0 0 0,0 0-8 0,4-3 12 16,4-5-4-16,-8 8-8 0,0 0 0 0,-8-3 0 16,8 3 8-16,4-4-8 0,-4 4 0 0,0 0 0 15,4-7 0-15,-4 3 0 0,0 4 0 0,0 0 0 0,0 0 0 16,0 0 0-16,0 0 0 0,0 0-10 0,0 0 10 16,0 0-9-16,0 0 9 0,0 0-8 0,0 0 8 15,0 0 0-15,0 0-8 0,0 0 8 0,0 0 0 16,0 0 0-16,0 0 0 0,0 0 0 0,0 0 0 15,0 0 0-15,0 0 0 0,-4-4 0 0,4 4 0 16,-8-3 0-16,4-1 0 0,-4-3 0 0,3 7 8 16,-7 0-8-16,4 0 11 0,0 3-11 0,-9 1 12 0,1 0-12 15,-5 3 12-15,0 0-12 0,1 4 12 0,-9 0-12 16,0 4 0-16,-4-4 0 0,0 4 0 0,4-4 0 16,1 0 0-16,-5-4 0 0,8 4 0 0,8-7 0 15,5-1 0-15,-4 1-12 0,7-4 12 16,9 0-122-16,0 0-17 0,9-7-3 0,-1-4-1 15,8-4-186-15,5-3-38 0</inkml:trace>
  <inkml:trace contextRef="#ctx0" brushRef="#br0" timeOffset="17068.2576">23240 4101 576 0,'0'0'51'0,"0"0"-41"16,4 8-10-16,-4 3 0 0,0 0 532 0,4 0 104 16,0 0 20-16,0 3 5 0,0 5-417 0,9-1-84 15,3 4-17-15,1 4-3 0,-1-1-89 0,5 4-18 16,-9 4-3-16,5 0-1 0,-1 0-21 0,1 0-8 15,-5 4 0-15,4-1 0 16,1 1-36-16,-9 0-14 0,-8 3-2 0,-4 0-975 0,0 8-194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0:39:35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19387 17331 288 0,'0'0'12'0,"0"0"4"0,0 0-16 0,0 0 0 0,0 0 0 0,0 0 0 15,0 0 487-15,0 0 94 0,0-8 19 0,0 8 4 16,-4-3-404-16,4 3-80 0,4-8-17 0,-4 8-3 15,5-3-36-15,3 3-6 0,-4 0-2 0,4 3 0 16,0-3 9-16,1 11 2 0,-1-3 0 0,0 3 0 16,4 7-13-16,-7-3-2 0,7-1-1 0,0 8 0 15,-3 0-15-15,-1 4-2 0,4 0-1 0,-4-4 0 16,5 3-13-16,-1 1-4 0,0-1 0 0,1-6 0 16,-1-1-8-16,1-7-8 0,-1-4 12 0,0 1-12 0,1-5 0 15,-1-3 0-15,0-7 0 0,1-4 0 0,-1-7 0 16,9-4 0-16,8-8 0 0,-1-6 0 0,1-4 0 15,0-4 0-15,4-4 0 0,4-7 0 0,-4-3 0 0,4-5 0 16,0 1 0-16,4-4 0 0,5 0 8 0,-9 4-8 16,0 0 0-16,0-1 0 0,4 9 0 0,0-1 0 15,-4 3-8-15,5 5 8 0,-5 3-16 0,-8 11 4 16,-5 0 0-16,-3 7 0 0,-5 4-6 0,-3 4-1 16,-5 7 0-16,0 4 0 0,-8 7 19 0,0 0 0 15,0 0-8-15,0 0 8 0,-8 3-12 0,0 8 0 16,-1-3 1-16,1 3 0 15,-4-4-68-15,8 0-13 0,-9 1-4 0,13-8-876 16,0 0-175-16</inkml:trace>
  <inkml:trace contextRef="#ctx0" brushRef="#br0" timeOffset="1937.0373">16133 16141 2188 0,'0'0'97'0,"0"0"20"0,0 0-93 0,0 0-24 16,-13 3 0-16,13-3 0 0,0 0 168 0,0 0 28 16,-8 4 7-16,8-4 1 0,0 0-80 0,0 0-15 15,0 0-3-15,0 0-1 0,4 7-53 0,8 4-10 16,1 0-2-16,3 4-1 0,9 3-24 0,4 8-5 15,12 0-1-15,4 7 0 0,1-4 15 0,3 0 2 16,1 0 1-16,3 1 0 0,-3 3-27 0,-5-4 0 16,-8 0 0-16,4 1 0 0,-12-1 0 0,0-4 0 15,-9-3-9-15,-3-3 9 0,-1-1-14 0,-7-3 4 16,-1-4 1-16,-8 0 0 16,0-4-154-16,0-7-30 0,0 0-7 0</inkml:trace>
  <inkml:trace contextRef="#ctx0" brushRef="#br0" timeOffset="2155.7457">16540 16071 1785 0,'-8'11'159'0,"4"-7"-127"0,-8-1-32 0,3 5 0 16,1-1 352-16,-4 0 64 0,4 1 12 0,-5 3 4 16,1 3-295-16,-5 1-58 0,5 0-12 0,0 7-3 15,-5 3-51-15,-3 5-13 0,-1 3 0 0,0 7 0 16,1 4 0-16,-5 0 0 0,5 3 0 0,-5 5 0 15,0-5-48-15,4 1-13 0,-3-4-3 0,-1 0 0 16,4-8-72-16,-3-3-16 0,-1-7-2 0,8-8-742 16,1-3-149-16</inkml:trace>
  <inkml:trace contextRef="#ctx0" brushRef="#br0" timeOffset="2593.1356">15964 15009 518 0,'-9'0'46'0,"9"4"-37"0,-4-4-9 0,4 0 0 16,0 0 271-16,0 0 52 0,0 0 10 0,0 0 3 15,0 0-70-15,0 0-14 0,0 0-2 0,0 0-1 16,0 0-65-16,0 0-12 0,0 0-4 0,0 0 0 15,0 0-69-15,0 0-15 0,8 7-2 0,5 12-1 16,-1-1-41-16,9 8-9 0,-1 3-2 0,9 7 0 0,4 1-29 16,0 3-18-16,4 1 2 0,9 3 1 0,-5-4 34 0,4 0 6 15,0-3 2-15,5-1 0 16,-9 1-43-16,0-8-9 0,0 4-2 16,-8-7 0-16,0-1 40 0,-4-3 8 0,-4-3 2 0,-4-8 0 15,-5 0-159-15,-4-8-31 0,-12-3-6 0</inkml:trace>
  <inkml:trace contextRef="#ctx0" brushRef="#br0" timeOffset="2764.9719">16413 14995 2304 0,'0'0'204'0,"0"0"-163"16,-4 0-33-16,4 0-8 0,-9 0 256 0,-3 3 50 15,4-3 10-15,-5 4 1 0,1 3-226 0,4 1-46 0,-5 3-9 0,-3 3-1 16,-1 8-3-16,1 8 0 0,0-1 0 0,-9 7 0 15,4 5-23-15,-4 6-9 0,-7-3 0 0,3 4 0 32,0-1-116-32,0-3-22 0,-8-3-5 0</inkml:trace>
  <inkml:trace contextRef="#ctx0" brushRef="#br0" timeOffset="4374.0255">14859 17115 1782 0,'0'0'79'0,"0"0"16"0,0 0-76 0,0 0-19 0,-4-8 0 0,-4 5 0 16,4-5 90-16,0 1 14 0,-4 3 4 0,8-3 0 16,-5-4-48-16,5 0-8 0,0-3-3 0,0 3 0 15,-4-8-37-15,4-3-12 0,0 0 8 0,4-7-8 16,1 0 0-16,-1-4 0 0,0-4-11 0,0-7 11 15,4 0-211-15,0-7-35 0</inkml:trace>
  <inkml:trace contextRef="#ctx0" brushRef="#br0" timeOffset="4514.6079">14897 15548 1555 0,'-17'14'68'0,"9"-10"16"0,-5-4-68 0,1-4-16 16,0 4 0-16,-5-3 0 0,5-5 204 0,0 1 36 15,-1-8 8-15,1 1 2 0,4-5-214 0,3-6-36 16,1-8-20-16,8-4 3 16,1-3-192-16,3-11-39 0</inkml:trace>
  <inkml:trace contextRef="#ctx0" brushRef="#br0" timeOffset="4889.4776">14831 14127 230 0,'0'0'20'0,"-9"4"-20"15,-3-12 0-15,4-3 0 0,4-7 248 0,-5-4 46 16,5 0 9-16,-4-7 1 0,8-1-189 0,0 1-39 16,0-8-7-16,0 1-1 0,4 3-20 0,0-7-3 15,0-1-1-15,5-3 0 16,-5 0-59-16,4 1-12 0,0-5-2 0,0-7-1 16,-3 4-46-16,-1-1-8 0,0-2-3 0,0-1 0 15,0 3-21-15,-4 1-5 0,0 7-1 0,-4 0 0 16,8 4 54-16,-8 3 12 0,0-3 1 0,4 3 1 0,-8 4 120 0,8 1 24 15,-5 2 5-15,1 1 1 0,0-4 15 0,0 0 3 0,4 0 1 0,0-4 0 16,0 5-60-16,-4-5-12 0,4 0-3 0,0 1 0 16,0-5-34-16,0 1-14 0,0 0 11 0,0-4-11 15,0-4 0-15,4-3 0 0,-4-4 0 0,0-3-10 16,0 3-35-16,0 0-7 16,0 0-2-16,0 3 0 0,-4 1 1 0,4 7 0 15,0 0 0-15,0 4 0 0,0 3 27 0,0 4 6 0,-4 1 0 0,4-1 1 16,-4 3 37-16,4 1 7 0,0 0 2 0,0-4 0 0,0 0-10 15,0 0-1-15,0 0-1 0,0-4-428 16,4 1-86-16</inkml:trace>
  <inkml:trace contextRef="#ctx0" brushRef="#br0" timeOffset="5748.7125">15230 13277 518 0,'-12'4'46'0,"4"3"-37"15,8-7-9-15,0 0 0 0,-4 4 548 0,4-4 107 16,0 0 21-16,0 0 5 0,0 0-466 0,0 0-94 16,12 7-18-16,4 8-4 0,9 0-50 0,-4 7-9 15,8-4-3-15,3 11 0 0,1 0-16 0,9 4-3 16,-9 0-1-16,8 0 0 0,0 0-9 0,0-3-8 16,9 3 9-16,-5-4-9 0,-4 4 13 0,0-8-3 15,-4 1-1-15,1-4 0 0,-1 0-9 0,-9 0-9 16,1-4 9-16,-4-3-13 15,-4-4-47-15,-9-4-10 0,-4-3-2 0,-8-4-935 16,0 0-187-16</inkml:trace>
  <inkml:trace contextRef="#ctx0" brushRef="#br0" timeOffset="5936.096">15815 13233 1440 0,'0'0'128'0,"0"0"-103"0,0 8-25 0,-8-1 0 16,0 4 471-16,-5-4 89 0,1 4 17 0,0 0 4 15,-9 0-457-15,5 8-91 16,-5 3-18-16,0 11-4 0,1 3 17 0,-5 4 3 0,0 8 1 0,-3 3 0 16,-1 1-32-16,0-1 0 0,4 11 0 0,-4-7 0 15,5 0 0-15,-1-4 0 0,4 0 0 0,1-3 8 16,3-8-194 0,1 1-37-16,-1-1-7 0</inkml:trace>
  <inkml:trace contextRef="#ctx0" brushRef="#br0" timeOffset="95158.6104">17805 10762 1728 0,'0'0'38'0,"0"0"8"0,0 0 2 0,-4-4 0 0,-12 1-39 0,7-1-9 15,14-7 0-15,-5 7 0 0,0 1 104 0,-5-1 20 16,5 4 3-16,0 0 1 0,0 0 51 0,0 0 10 16,0 0 3-16,0 0 0 0,0 0-103 0,0 0-20 15,0 0-4-15,0 0-1 0,0 11 0 0,0 0 0 16,5 7 0-16,-5 4 0 0,-5-4-40 0,5 8-9 16,-4 7-2-16,4 4 0 0,0 3-3 0,-4 0-1 15,0 4 0-15,4 4 0 0,4-8-9 0,0 0 0 16,-4-3 0-16,0 3 8 0,9-7-8 0,-1 4 0 15,0-4-10-15,0-4 10 16,1-3-36-16,3-8 0 0,-8-7-1 0,8 4 0 16,1-4-163-16,-5-8-32 0,4-3-6 0,-3-3-2 0</inkml:trace>
  <inkml:trace contextRef="#ctx0" brushRef="#br0" timeOffset="95720.9645">17818 10553 1785 0,'-13'0'159'0,"5"0"-127"0,-4 4-32 0,3-4 0 16,9 0 302-16,0 0 54 0,-4 0 12 0,4 0 1 16,0 0-231-16,13 0-46 0,3-4-10 0,5 4-2 15,8 0-48-15,4-4-9 0,4 4-3 0,4-3 0 16,4-1 5-16,5 4 1 0,7 0 0 0,9 0 0 16,0 0-26-16,0 0 0 0,8 4 0 0,0 3 0 0,-4 0 0 15,0 1 0-15,1-1 0 0,11-3 0 16,-8 3 0-16,0-3 0 0,0-1 0 0,-4 1 0 15,-8 0-28-15,-4-1-12 16,-5 1-1-16,-7-4-1 0,-1 0 18 0,-8-4 4 0,0 1 1 0,-8-1 0 0,0 0 4 16,-8-3 1-16,-1 3 0 0,-7-3 0 0,-5 0 14 0,0 3 0 15,0 0 0-15,-8 4 0 0,-4-3 0 0,4 3 8 16,0 0 1-16,0 0 0 0,-8-4 8 0,0 0 2 16,-1 1 0-16,9 3 0 0,-8 0-3 0,8 0-1 15,0 0 0-15,-8 7 0 0,0-3-15 0,-1 3 8 16,5 4-8-16,4 0 0 0,-4 4 0 0,4-1 0 15,-4 8 0-15,4 8 0 0,-4-1 0 0,4 8 0 16,-4 3 0-16,0 4 0 0,0 0 0 0,-1 0 0 16,1 3 0-16,0 5 9 0,-4-9 1 0,0 5 0 15,0-4 0-15,3 0 0 0,-3 0 1 0,0 0 0 0,4-4 0 16,0 0 0-16,0-3-11 0,-5 0 8 0,5-4-8 16,-4-1 8-16,0-2-8 0,-1-5-14 0,1-3 3 15,-8 0 1-15,3 0 23 0,-11-7 5 0,-1-4 1 0,-8 0 0 16,-8 0-9-16,-9-7-2 0,-3-4 0 0,-9 0 0 15,0-4 2-15,0 0 0 0,-4-3 0 0,-8-4 0 16,0 0-26-16,-8 4-6 0,3-1-1 0,-3-3 0 16,8 8 39-16,4-5 8 0,4 1 2 0,4 0 0 15,9-1-26-15,7 5 0 0,5-1 8 0,4 0-8 16,12 1 0-16,1-1 0 0,11 0 0 0,5 1-11 16,8 3-74-16,0 0-15 0,12-4-4 15,9-3-916-15,8-1-183 0</inkml:trace>
  <inkml:trace contextRef="#ctx0" brushRef="#br0" timeOffset="96439.5437">18460 11996 288 0,'0'0'12'0,"0"0"4"0,0 0-16 0,0 0 0 0,-12 0 0 16,12 0 0-16,0 0 520 0,0 0 102 0,0 0 20 0,0 0 4 16,0 0-431-16,0 0-87 0,0 0-16 0,0 0-4 15,0 11-57-15,0 0-11 0,0 7-3 16,-4 11 0-16,4 1-37 0,4 10 0 0,-4 8-9 0,4-1 9 15,-4 1 28-15,4-1 12 0,0-3 4 0,1 8 0 16,-5-12-33-16,4 0-11 0,0 0 0 0,0-3 9 16,0-4-9-16,0-7 0 0,0-1-10 0,0 1 10 15,5-8-88 1,-9-3-11-16,4-4-2 0,-4-4-1 0,0-7-178 16,0 0-35-16</inkml:trace>
  <inkml:trace contextRef="#ctx0" brushRef="#br0" timeOffset="96928.8128">18394 11926 2869 0,'0'0'127'0,"-12"8"26"0,4-1-122 0,0 4-31 15,8-11 0-15,0 0 0 0,0 7 99 0,0-7 13 16,0 0 4-16,16 11 0 0,9-4-66 0,8 1-13 16,4-1-2-16,-4-3-1 31,4-1-42-31,8-3-9 0,1 4-2 0,7-4 0 0,1 0 35 0,7 0 6 0,5 0 2 0,21-4 0 15,-5 1-24-15,-8 3 0 0,1-8 0 16,-5 8 0-16,0-3-12 0,0 3-3 0,0-4-1 0,8 0 0 31,-8-3-12-31,-4 4-4 0,-4-1 0 0,-4 0 0 0,-13 1 9 0,-16 3 2 0,0-4 0 0,-5 8 0 16,-3-4 12-16,-5 0 9 0,-7 3-12 0,-1 5 12 16,-4-1 0-16,-8 0 14 0,-4 8-1 0,-5-1 0 15,-3 5 19-15,3-5 4 0,-3 5 1 0,-1-1 0 16,1 4-11-16,-1 0-2 0,5 0-1 0,0 4 0 15,-1-1-14-15,5 4-9 0,0 1 12 0,4 3-12 0,0 0 0 16,0 0 0-16,4 3 0 0,4 1 0 0,-4 3 0 16,0 4 0-16,0-4 0 0,0 1 0 0,0-1 0 15,0 0 0-15,0-3 0 0,-4-1 0 0,-5 1 0 0,5-8 10 16,-4 1-10-16,-4-5 8 0,-5-3 6 0,1 0 1 16,-1-3 0-16,-8-1 0 0,5-4 3 0,-5-3 1 15,-4 0 0-15,-8-3 0 0,-4-5-7 0,0 1 0 16,0-8-1-16,-5 4 0 0,-7-7 1 0,3 0 0 15,-7-4 0-15,-5-8 0 0,0 5-12 0,0-4-11 16,-4-1 3-16,0 5 0 0,13-1 8 0,3 8 0 16,-3-4-9-16,7 11 9 0,9-4 0 0,0 4-9 15,4 0 9-15,9 4 0 16,-1-1-34-16,8 1 0 0,5 3 0 0,8 1 0 16,8-1-170-16,8 4-35 0</inkml:trace>
  <inkml:trace contextRef="#ctx0" brushRef="#br0" timeOffset="98975.199">19136 13318 1184 0,'0'0'52'0,"0"0"12"0,0 0-52 0,0 0-12 16,0 0 0-16,0 0 0 0,-4-11 158 0,4 11 29 15,0 0 5-15,0 0 2 0,0 0-30 0,0 0-7 16,0 0-1-16,0 0 0 0,0 0-28 0,0 3-5 16,-4 1-2-16,0 7 0 0,4 4-56 0,0 10-11 0,0 1-2 0,0 7-1 15,0 0-14-15,4 3-2 0,0-3-1 0,-4 8 0 16,4-8-23-16,-4 3-11 0,0-3 10 0,4 0-10 16,0-4 0-16,-4-3 0 0,0 0-11 0,4-1 11 15,1-3-92 1,-5 0-10-16,4-7-2 0,0-4-1 0,-4-11-103 0,0 0-21 15,0 0-4-15</inkml:trace>
  <inkml:trace contextRef="#ctx0" brushRef="#br0" timeOffset="99568.8149">19120 13138 1497 0,'-17'0'133'0,"13"0"-106"0,4 0-27 0,0 0 0 0,0 0 235 0,0 0 41 16,0 0 9-16,0 0 2 0,8 4-162 0,9-4-32 15,3 0-6-15,9 4-2 0,8-1-33 0,13 1-6 16,3 3-2-16,17-3 0 0,4 3-9 0,9-3-3 16,12 0 0-16,8-1 0 0,-9 1-44 0,9-1-8 15,9-3-3-15,15 0 0 0,-11 0 37 0,7 0 7 16,5 0 2-16,20 0 0 0,-16 0-35 0,4-3-8 16,4-1 0-16,13 1-1 0,-21-1 21 0,-1 0 0 15,-7 1 0-15,8-1 0 0,-17 0 0 0,1-3 0 16,-1 3 0-16,0 1 0 0,-24-1 0 0,-5 4 0 15,-3 0 0-15,-5 0 0 0,-20 4 0 0,-5-1 0 16,-7-3 0-16,-5 4 0 0,-8 3 12 0,-8-3-2 16,-13 0-1-16,0 3 0 0,-3-3 31 0,-5 6 5 15,-4-10 2-15,-13 8 0 0,1 6-5 0,0 1-1 16,-1 0 0-16,-3-1 0 0,-5 1-27 0,1 0-6 0,-1 3 0 16,0 0-8-16,5 4 0 0,-1 4 0 0,-3 7 0 15,-1 3 0-15,9-3 0 0,-1 8 0 0,5-5 0 16,0 12 0-16,-4-4 0 0,-1 0 0 0,9 3-8 0,-8 1 8 15,4 0 0-15,-5-1 0 0,5-3 0 0,-4 4 0 16,7-4 0-16,-7-4 0 0,0-7 10 0,-1 4-10 16,5-5 13-16,-8-2-2 0,-1-5-1 0,-8-3 0 15,1 0-2-15,-5-3 0 0,-4-1 0 0,-4-3 0 16,4-4-8-16,-8 0 0 0,-9-4 0 0,-3-3-11 16,-1 3 1-16,-4-7 0 0,-3 0 0 0,-14-4 0 15,1 1 10-15,-8-5 0 0,-5-3 0 0,-11 0 0 0,3 4 26 16,-4-4 10-16,-12-4 3 0,-13 4 0 0,9 0-48 15,-5 4-10-15,-3-8-1 0,-13 4-1 0,12 4 21 16,0 3 0-16,1-3 12 0,-13 7-4 0,8 0-8 0,5 0 10 16,3 4-10-16,5-1 10 0,16 1-2 0,16 0 0 15,13-4 0-15,9 0 0 0,19 0 1 0,9-4 0 16,9 0 0-16,11-3 0 16,9 0-41-16,12-4-8 0,13-8-1 0,12-2-1 15,8-5-146-15,-4 4-30 0</inkml:trace>
  <inkml:trace contextRef="#ctx0" brushRef="#br0" timeOffset="100303.0124">19746 14434 1335 0,'-4'-25'59'0,"4"25"13"0,0 0-58 0,0 0-14 0,0 0 0 0,0 0 0 16,0 0 179-16,0 0 33 0,4 7 6 0,-4-7 2 16,0 0-45-16,0 0-9 0,0 0-2 0,0 0 0 15,0 7-44-15,0 1-10 0,4-1-2 0,0 8 0 0,-4-1-40 16,0 8-9-16,0 0-2 0,4 8 0 0,0 3-24 0,-4 3-5 15,4 1 0-15,1 3-1 0,3-3-19 0,-4-1-8 16,0 1 8-16,4-4-8 0,-4-7 0 0,1-1 0 16,3-3 0-16,-4-4 0 15,0 1-68-15,4-8-10 0,1-4-2 16,-1-3 0-16,-8-4-152 0,12 0-32 0,-4-4-5 16</inkml:trace>
  <inkml:trace contextRef="#ctx0" brushRef="#br0" timeOffset="100896.6241">19812 14325 1900 0,'-8'7'84'0,"-1"-3"18"0,5-4-82 0,4 0-20 0,0 0 0 16,0 0 0-16,0 0 252 0,0 0 45 16,0 0 10-16,13 7 1 0,3 0-192 0,1-3-40 0,3 0-7 15,5-1-1-15,4-3-35 0,4 0-6 0,4 4-2 0,4-4 0 16,8-4-17-16,-3 4-8 0,3-3 8 0,5 3-8 15,3-4 0-15,5 0 0 0,-4 1 0 0,4 3-11 16,-5-4 11-16,1 4 0 0,0 0 0 0,-1 0 0 16,-3 0 0-16,-5 0 0 0,5-4 0 0,-9 8-8 15,-4-4-5-15,1 4-1 0,-14-4 0 0,1 3 0 16,-4-3 6-16,-8 4 8 0,-1 0-13 0,-8-1 5 16,-8-3 8-16,0 0 0 0,0 0 0 0,0 0 8 15,0 0 9-15,4 8 3 0,-4-8 0 0,4 7 0 16,-4-7-20-16,5 11 0 0,-5-11-13 0,0 11 5 15,0-11 8-15,0 7 9 0,0-7-1 0,0 11-8 0,0 0 0 16,0 0 0-16,0-4 0 0,-5 4 0 0,1 0 36 16,4-3 1-16,-4-1 0 0,0 4 0 0,0 4-8 15,0-4-1-15,4 3-1 0,-4 1 0 0,0-4-27 0,0 7 0 16,-1-3 0-16,5 7 0 0,-8 0 0 0,4 0 0 16,0 3 0-16,4 5 0 0,-8-5 8 0,4 5-8 15,-1-5 0-15,1 5 8 0,0-5-8 0,0 4 0 16,-4-7 0-16,-5 4 0 0,5-4 12 0,-4 0 0 15,0-4 0-15,-5 1 0 0,-4-5-4 0,5 1 0 16,-1 0 0-16,-3-8 0 0,-9 0 0 0,4-3 0 16,-4 0 0-16,-3-1 0 0,-1-3-8 0,-5-3 0 15,6-1 0-15,-10-3-11 0,1-1 11 0,0-3 0 16,-9 0 0-16,1-3-8 0,4-1 8 0,-1 0-12 16,-3 1 12-16,-5-1-12 0,1 4 12 0,3 0-13 0,1 4 5 15,0 3 8-15,3 0-10 0,1 4 10 0,4 4 0 16,4 3-9-16,4 1 9 0,4-1 0 0,8 4 0 15,9-4 0-15,-1 1-9 0,13-8 0 0,0 0 0 0,0 0 0 32,17 7-119-32,4 0-24 0,7-3-5 0,1-8-1272 0</inkml:trace>
  <inkml:trace contextRef="#ctx0" brushRef="#br0" timeOffset="105725.2383">21616 15130 691 0,'-12'7'61'0,"8"-7"-49"0,0 0-12 0,0 4 0 0,0 3 284 15,4 1 55-15,0-8 10 0,0 0 3 16,-5 0-148-16,5 0-30 0,0 0-6 0,0 0 0 15,0 0-64-15,0 0-12 0,0 11-2 0,0-11-1 0,0 0-21 16,5 14-4-16,-5 8 0 0,4 8-1 0,4 3-23 0,0 3-4 16,-4 5 0-16,5-1-1 0,-5 4-20 0,4 0-4 15,0 0-1-15,0 3 0 0,1-3-10 0,-5 0 0 16,4-4 0-16,-4 1 8 0,4-5-8 0,-4-6 0 16,1-1 0-16,-1-7 8 0,0-8-8 0,0 1 0 15,-4 0-10-15,0-4 10 16,0-11-131-16,0 0-20 0,4-11-4 0,0-11-1140 15</inkml:trace>
  <inkml:trace contextRef="#ctx0" brushRef="#br0" timeOffset="106271.9715">21641 14896 2073 0,'0'0'92'0,"0"0"19"0,-12 3-89 0,-1 1-22 0,13-4 0 0,0 0 0 16,0 0 216-16,0 0 38 0,0 0 8 0,5 7 2 15,3 1-180-15,8-1-35 0,9 0-7 0,4 4-2 16,4 4-24-16,8-8-4 0,8 1-2 0,13-1 0 16,0 4-2-16,16 0 0 0,5 0 0 0,11-7 0 15,-7-1 0-15,8 1 0 0,4 3 0 0,12-7 0 16,-4-3 12-16,-8-5 1 0,4 1 1 0,4 3 0 16,-8-3-22-16,0 3-18 0,-4-7 3 0,-1 4 1 15,-15 0 22-15,-1-1 5 0,-8-6 1 0,0 3 0 16,-4 0-14-16,-8 3-12 0,-9 1 3 0,0 0 0 0,-12-1 9 15,-12 5 0-15,0 3-9 0,-13-4 9 0,-3 8 8 16,-9-4 5-16,-5 7 2 0,1 8 0 0,-8-1 9 0,-5 8 3 16,-3 8 0-16,-1-1 0 0,1-3-15 15,-5 7-2-15,4 0-1 0,1 10 0 0,-1-2 0 0,9-1 0 16,-5 4 0-16,5 0 0 0,4-4-9 0,-1 4 0 16,5 0 0-16,4 4 8 0,0-1 5 0,0 1 1 15,0 7 0-15,0-4 0 0,4 0-22 0,1-3-5 16,-5-4-1-16,4 0 0 0,-4 0 14 0,0-8 10 15,0-3-2-15,0 0 0 0,-4-7 5 0,-1-1 1 16,1-3 0-16,-8 0 0 0,0-3 2 0,-5-5 0 16,5 1 0-16,-9-4 0 0,1 0-8 0,-9-7-8 15,0 3 11-15,-8-3-11 0,-4-1 0 0,-5-3 0 16,1 0 0-16,-4 0 0 0,-5-3-8 0,0-1 8 0,-7 0-13 16,-5-3 5-16,-9 0 0 0,-3-1 0 0,0 1 0 15,-13 3 0-15,9-3 8 0,-1 7 0 0,5 4 0 16,-8-1-8-16,-1 1 8 0,13 3 11 0,12 4-3 0,5 0 0 15,3-3-8-15,13-1 10 0,4-3-10 0,8-1 10 32,12 5-42-32,9-5-9 0,0-3-2 0,8 0 0 0,16-11-184 15,5 4-37-15,4-4-7 0</inkml:trace>
  <inkml:trace contextRef="#ctx0" brushRef="#br0" timeOffset="106974.9434">22453 15408 748 0,'-4'8'67'0,"0"-1"-54"0,4-7-13 0,0 0 0 15,0 0 476-15,0 4 92 0,-5 3 18 0,1 0 4 16,4 1-381-16,-4 6-76 0,4 1-15 0,-4 3-3 15,8 1-67-15,-4-1-12 0,0 8-4 0,0 3 0 16,0 0-22-16,0 0-10 0,4 1 8 0,0-1-8 16,1-3 0-16,-1-1 0 0,0-3 0 0,0-3 0 0,0-1 0 15,4-3 0-15,-4-8 0 0,-4-7 0 0,13 3-13 16,-5-3 5-16,0-3 8 0,5-1-13 0,3-10 1 0,-4-1 0 16,1-3 0-16,-1-4 0 0,0-4 2 0,5-3 1 15,-1-8 0-15,-3-3 0 0,3 0 9 0,1-1-12 16,3 1 12-16,-3 0-12 0,-5 3 12 0,9-3 0 15,-1-1 0-15,5 5-8 0,0 10 8 0,0 8 0 16,-5 7 0-16,5 4 0 0,0 7 16 0,-5 0 1 16,1 0 1-16,-1 11 0 0,1 3 12 0,-5 8 2 15,1 0 1-15,-1 7 0 0,-3 4 3 0,-1 4 0 16,1 0 0-16,-5 7 0 0,0 3-18 0,-4 1-3 16,0 3-1-16,0-3 0 0,0-4-14 0,1-4 0 15,-1-3 0-15,0-1 0 16,-4-3-54-16,4-7-14 0,-4-4-2 0,0-4-966 15,0-7-192-15</inkml:trace>
  <inkml:trace contextRef="#ctx0" brushRef="#br0" timeOffset="110474.1101">16639 11124 2131 0,'0'0'189'0,"-24"0"-151"15,3 0-30-15,5 0-8 0,-5 0 202 0,9-3 39 16,12 3 8-16,-17 0 2 0,17 0-110 0,0 0-21 16,0 0-5-16,0 0-1 0,8 0-70 0,1 3-15 15,11 1-2-15,1 3-1 0,8-3-26 0,8 3 0 16,4 1 0-16,4-1 0 0,13 0 10 0,-5-3 0 16,5 0 0-16,0-4 0 15,8-4-101-15,-4-3-20 0,-1-1-4 0,-3 1-1 16,-9-4-178-16,-3-7-36 0</inkml:trace>
  <inkml:trace contextRef="#ctx0" brushRef="#br0" timeOffset="110692.812">17101 10853 2764 0,'-8'4'246'16,"3"0"-197"-16,1 3-39 0,4-3-10 15,9-1 144-15,-9-3 28 0,0 0 4 0,12 8 2 16,8-1-108-16,1 4-22 0,12 0-4 0,0 4 0 15,4-1-26-15,0 1-5 0,0 3-1 0,0 1 0 16,-8 2-12-16,0 1 0 0,0 0 0 0,-4 0 0 0,-5-3 0 0,-7 3-12 16,-5 0 3-16,-4 3 0 0,-4 1-5 0,-4 0-1 15,-4 6 0-15,-9-2 0 0,5 3 24 0,-9-4 5 16,-4 0 1-16,1 1 0 16,-5-1-291-16,8-11-57 0</inkml:trace>
  <inkml:trace contextRef="#ctx0" brushRef="#br0" timeOffset="111067.8177">17245 12351 3110 0,'-29'-4'138'0,"17"4"28"0,4 11-133 0,-5-3-33 15,1 3 0-15,8 0 0 16,0-4 109-16,4 0 15 0,0-7 4 0,4 8 0 16,8-5-101-16,5 1-27 0,3 0 8 0,9 3-8 0,0-7 0 15,8 4 0-15,0 3 0 0,8-7 0 0,5 0 0 0,-1 0-9 16,5-4 9-16,3 1-12 16,5-5-88-16,0 1-19 0,-8 0-3 0,-1-1-1 15,-12 1-164-15,-4 0-33 0</inkml:trace>
  <inkml:trace contextRef="#ctx0" brushRef="#br0" timeOffset="111302.0397">17686 12069 3312 0,'0'0'147'0,"0"0"29"0,0 0-140 0,0 0-36 0,0 0 0 16,0 0 0-16,0 0 79 0,4 7 9 15,4 4 1-15,5 0 1 0,-1 4-61 0,4 0-12 0,9 3-2 16,8 4-1-16,0 4-10 0,4-5-4 0,0 5 0 0,4-4 0 15,-8 0 0-15,0 0 0 0,-4-4 0 16,-4 4 0-16,-5-3-8 0,1-1-2 0,-4 4 0 0,-9 0 0 16,-4 0-10-16,-4 3-1 0,0 1-1 0,-12 3 0 31,-9 8-42-31,-8 0-9 0,-4 7-2 0,-12 3-938 0,0 1-188 0</inkml:trace>
  <inkml:trace contextRef="#ctx0" brushRef="#br0" timeOffset="111841.131">18263 14782 403 0,'-17'15'36'0,"9"-8"-36"15,-4 1 0-15,3 3 0 0,1-8 557 0,8-3 105 16,0 0 21-16,0 0 4 0,0 0-437 0,0 0-87 15,0 0-18-15,12 4-3 0,5-4-73 0,8 0-14 16,-5 0-3-16,13-4-1 0,13 1-43 0,-1-5-8 0,8 5 0 16,1-1 0-16,-5 0 0 0,5-3 0 0,-9 3 0 0,9-3 0 15,-1 0 0-15,-3-4 0 0,-1 3 0 0,-3 1 0 32,-1 0-20-32,-8-1-8 0,0 1-2 0,-4 3 0 15,-8-3-106-15,-5 0-20 0,1-1-5 0,-9 1-768 0,1 0-154 16</inkml:trace>
  <inkml:trace contextRef="#ctx0" brushRef="#br0" timeOffset="112075.4444">18782 14445 3258 0,'-17'8'144'0,"17"-8"30"0,0 0-139 0,0 0-35 16,0 0 0-16,0 0 0 0,0 0 72 0,9 7 8 15,-1 4 2-15,4 0 0 0,5-4-40 0,7 8-8 16,5-4-2-16,8 7 0 0,-4 1-21 0,4-1-11 15,0 0 10-15,5 1-2 0,-5 2-8 0,0 1 0 16,-8 0 0-16,-1 0 0 0,-3 0 0 0,-8 0 0 16,-5 0 0-16,-4 0 0 0,-4 0 0 0,-4 4 0 15,-8 0 0-15,-8 3 0 0,-9 7 0 0,-8-3 0 16,-8 4 0-16,-13 3 0 16,-4 1-60-16,1-5-11 0,-1 1-2 0,17-12-1491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0:42:09.9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14954 12139 172 0,'0'0'8'0,"0"0"1"0,0 0-9 0,0 0 0 16,0 0 0-16,4 3 0 0,-4-3 348 0,0 0 67 15,0 0 13-15,0 0 4 0,0 0-200 0,9 4-39 16,-9-4-8-16,0 0-1 0,4 4-31 0,-4-4-5 16,0 0-2-16,0 0 0 0,0 0-42 0,0 0-9 15,8 11-2-15,-4 0 0 0,0 0-39 0,0 3-8 16,0 8-2-16,-4 0 0 0,5 7-19 0,-1 1-4 15,0 3-1-15,-4 7 0 0,0 0-10 0,0 4-2 16,0 0-8-16,0 7 12 0,0-7-12 0,0 0 8 0,0 0-8 16,0-4 0-16,0 1 0 0,0-5 0 0,4-3 0 15,0-3 0-15,-4-1 0 0,4-7 0 0,-4-4 0 16,0 0 0-16,0-7 0 0,0-3 0 0,0 3 0 0,0-11 0 16,0 0-19-16,0 0 0 0,-4-8 0 0,0-6 0 31,4-5-21-31,-4-10-4 0,0-4 0 0,-5-11-1 0,5 0-15 15,0-7-2-15,0-4-1 0,0 0 0 0,0 0 9 16,0 4 2-16,0 0 0 0,-1 0 0 0,1 3 22 0,4 0 5 0,-4 4 1 0,4 8 0 16,4 3 24-16,-4 11 14 0,0 0-2 0,4 11 0 15,-4 0 20-15,5 4 3 0,-5 7 1 0,0 0 0 16,0 0 20-16,4 14 4 0,4 5 0 0,-4 10 1 0,0 0-8 16,0 8-1-16,-4 3-1 0,0 11 0 0,0-3-22 15,-4 7-4-15,0 0-1 0,0 3 0 0,0-3-13 16,0-3-3-16,0-5-8 0,4-3 12 0,0-7-12 0,0-1 0 15,0-6 0-15,4-5 0 0,0-3 0 0,0-4 0 16,-4-7 0-16,4 0-10 0,-4-3-6 0,0-8 0 16,0 0-1-16,0 0 0 0,0 0-6 0,0 0-1 15,0 0 0-15,0-11 0 16,0-11-8-16,-4-4-3 0,0-3 0 0,0-11 0 16,0-8-9-16,-1 0-3 0,1-6 0 0,4-1 0 15,0 0 11-15,0 0 3 0,0 3 0 0,0-2 0 0,4 10 7 16,1-4 2-16,-1 11 0 0,4 4 0 0,-4 4 24 0,0 7 0 15,0 8 0-15,0 6-8 0,1 1 31 0,-5 7 6 16,0 0 2-16,0 0 0 0,8 15 29 0,-4 3 7 16,0 11 1-16,-4 4 0 0,4 4-21 0,-8 10-4 0,0 1-1 15,0 7 0-15,-4 3-22 0,3-3-4 0,5 0 0 16,-4 0-1-16,0-11-15 0,0 0 0 0,4-4 0 16,0-3-10-16,4-8 10 0,-4-3 8 0,0-4-8 0,8-4 11 15,-8-7-11-15,5 4-14 0,-5-8 3 0,0-7 1 16,0 0-10-16,0 0-1 0,0 0-1 0,0 0 0 15,-5-7-3 1,-3-8-1-16,8-3 0 0,-4-8 0 0,-4-7-12 16,4-7-2-16,0-8-1 0,-1-7 0 0,1 1 4 15,0-1 1-15,4-4 0 0,0-3 0 0,0 3 11 0,0 8 2 0,0 0 1 16,4 7 0-16,0 3 22 0,1 12-9 0,-1 4 9 0,4 10 0 16,-4 0 8-16,0 12 9 0,-4 3 2 0,8 11 0 0,1 0 36 15,-1 10 7-15,0 5 2 0,0 0 0 0,1 7-7 16,-5-4-1-16,4 8 0 0,-4-1 0 0,0 1-20 15,-4 3-5-15,0 0-1 0,-4 1 0 0,4-5-16 16,0-3-3-16,-4 0-1 0,4-3 0 0,0-5-10 0,0-3 0 16,0 0 0-16,0-4 0 0,0-7 0 0,0 0 0 15,0-3 0-15,0-8-11 0,0 0-9 0,0 0-1 16,0 0-1-16,0 0 0 16,0 0-3-16,0 0-1 0,0-11 0 0,-4-4 0 0,0-7 2 15,4-4 0-15,-4-10 0 0,-1-1 0 0,1-7 2 0,0-3 1 16,4-1 0-16,-4 0 0 0,0 1 12 0,4-1 9 15,0 8-12-15,0-4 12 0,0 11 0 0,4 7-8 16,0 12 8-16,0-1 0 0,0 1 8 0,1 6 6 16,-1 1 1-16,-4 7 0 0,8 0 17 0,0 7 3 0,0 8 1 15,-3-1 0-15,3 12 0 0,0 0 0 0,-4-1 0 16,0 12 0-16,0 0-12 0,1 3-1 0,-5 4-1 16,0 7 0-16,-5 0 10 0,5 1 1 0,0-5 1 15,-4 1 0-15,4-4-46 0,0-4-10 0,0-3-2 0,9-1 0 16,-5-6 24-16,-4-5-9 0,0 1 9 0,4-8 0 15,-4 4-28 1,0-7 2-16,4-4 0 0,-4-4 0 0,0-7-11 16,0 0-3-16,0 0 0 0,0 0 0 0,-8-11-2 0,-1-11-1 15,5-4 0-15,-8-10 0 0,4-8-10 0,-1-7-3 16,1-8 0-16,0-7 0 0,0 4 56 0,-1-8 0 0,1 4 0 0,4-3 0 16,-4 3 0-16,4 7 0 0,4 1 0 0,0 10 0 0,0 8 0 15,4 11 0-15,-4 7 9 0,8 11-1 0,-8 11 13 16,0 0 3-16,8 11 1 0,1 3 0 0,-5 16 25 15,4 6 5-15,0 8 1 0,5 4 0 0,-9 3-5 0,0 8-1 16,-4-1 0-16,0 8 0 0,0 0-29 0,-4-4-5 16,0 0-2-16,-1 4 0 15,5-7-236-15,-4-11-47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0:45:13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14818 10853 2401 0,'-4'4'52'0,"-4"-4"12"0,0 7 1 0,4-3 3 0,-5 3-54 0,5 1-14 15,0-5 0-15,0 5 0 0,4-8 107 0,0 7 18 16,4 0 4-16,-4 1 1 0,8 6-50 0,-4 5-11 0,5 6-1 0,-1 8-1 16,0 4-31-16,4 3-5 0,1 4-2 0,-5 7 0 15,0 1-17-15,1-1-3 0,-1 4-1 0,0 0 0 16,-4-11-8-16,0 3-11 0,0-3 3 0,1-4 0 31,-1 1-70-31,0-8-14 0,0-4-2 0,-4-3-1 0,0-4-59 16,0-8-12-16,0-3-2 0,0 0-582 0,0-11-116 0</inkml:trace>
  <inkml:trace contextRef="#ctx0" brushRef="#br0" timeOffset="265.5631">14723 10751 1440 0,'-12'11'128'0,"12"-7"-103"0,0-4-25 0,0 0 0 0,0 0 283 0,0 0 51 15,8 10 10-15,9 1 3 0,-5 0-177 0,9 0-35 16,4 4-7-16,-1 0-2 0,5-1-69 0,4 1-13 15,0 3-4-15,4 1 0 0,-4-1-26 0,8 4-6 16,0 0 0-16,-8 4-8 0,0-8 8 0,-4 4-8 16,-4 0 0-16,0 0 0 0,-9-4 12 0,-8 4-12 15,-4 0 12-15,-8 4-12 0,-4-1 0 0,-4 5-16 16,-13-1 2-16,-8 4 0 0,-4 0 14 0,-4-4 0 16,0 0 9-16,-1-3-9 0,1 0 9 0,4-4-9 15,8-8 8-15,0-3-8 16,9-3-41-16,3-5-14 0,5-3-2 0,12 0-1 15,0-14-151-15,8-5-31 0</inkml:trace>
  <inkml:trace contextRef="#ctx0" brushRef="#br0" timeOffset="546.7486">15527 10703 3340 0,'0'0'74'0,"0"0"15"0,0 0 3 0,0 0 1 0,0 0-74 0,-8 0-19 0,-1 0 0 0,5 0 0 15,-4 0 0-15,0 4 0 0,-5 0 0 0,5 3 0 16,-4 4 55-16,-1 4 7 0,-3 10 2 0,4 8 0 16,-5-4-52-16,5 8-12 0,-1 3 0 0,1 4 0 15,8 0-20-15,-4-4-8 0,-1 4 0 16,5-3-1-16,4-8 16 0,0 3 3 0,4-3 1 0,5 0 0 15,-1-11-18-15,4 4-3 0,1-4-1 0,-1 0 0 16,0-4-61-16,5-3-12 0,-5-4-2 16,5 3-1-16,-1-3-96 0,-3 0-19 0,-1-7-4 15,0 0-1-15</inkml:trace>
  <inkml:trace contextRef="#ctx0" brushRef="#br0" timeOffset="765.4547">15729 11091 3204 0,'0'0'142'0,"0"8"29"0,4 3-137 0,-4 0-34 16,0 0 0-16,4 3 0 0,0 1 88 0,-4 0 12 15,0 3 1-15,4 4 1 0,0 0-72 0,0 3-14 16,1-3-4-16,-5 11 0 0,4-3-12 0,-4 3 11 0,4 0-11 16,-4 0 10-16,0 3-22 0,0-3-4 0,0-4 0 0,0 1-1 15,-4-1 17-15,0-3 0 0,-1 3 0 0,-3-7 0 31,0-4-99-31,-4-3-16 0,-5-4-3 0,5-4-1 16,-9-3-168-16,5-8-33 0</inkml:trace>
  <inkml:trace contextRef="#ctx0" brushRef="#br0" timeOffset="921.6607">15622 10806 2836 0,'0'0'126'0,"-4"7"26"0,-5 0-122 0,5 1-30 16,-4-1 0-16,4 0 0 0,-4 1 83 15,-1-1 10-15,1 4 3 0,0-4 0 0,4 1-72 0,0-5-15 16,4-3-9-16,0 0 12 16,0 0-287-16,0 0-57 0,20-7-11 0,9-8-2 0</inkml:trace>
  <inkml:trace contextRef="#ctx0" brushRef="#br0" timeOffset="1171.5976">15918 10593 3103 0,'0'0'137'0,"0"0"29"0,0 0-133 0,4 8-33 15,5-5 0-15,3 5 0 0,-4-1 82 0,5 0 10 0,-1 4 1 0,4 4 1 16,1 3-44-16,8 4-9 0,-5 8-1 16,5-1-1-16,-9 7-23 0,-3 1-5 0,-1 3-1 15,1 1 0-15,-9-1-10 0,4 0 10 0,-8 4-10 16,0 7 10-16,-4-7-10 0,-4 8 0 0,-5 3 0 0,1-4-11 15,-5-4-12 1,1-3-2-16,-1 4-1 0,-3-4 0 0,3 0-100 16,5-8-20-16,-5-3-4 0,1-3-805 0,4-8-161 0</inkml:trace>
  <inkml:trace contextRef="#ctx0" brushRef="#br0" timeOffset="1405.9597">16639 11018 2426 0,'-4'4'108'0,"4"-4"21"0,0 0-103 0,0 0-26 16,0 0 0-16,8 7 0 0,-8-7 172 0,9 4 30 15,3 3 6-15,5 0 0 0,-1-7-79 0,0 8-16 16,5-5-3-16,0 1-1 15,3 0-109-15,1-4-21 0,0 0-5 0,4 0-1 16,4-8-65-16,0 5-12 0,4-5-4 0,-8 1-856 16,3 7-172-16</inkml:trace>
  <inkml:trace contextRef="#ctx0" brushRef="#br0" timeOffset="1562.1437">16664 11432 3110 0,'0'0'138'0,"0"7"28"0,8 1-133 0,5-1-33 0,-1-3 0 0,4 3 0 16,1-7 64-16,4-4 5 0,7-3 2 0,5 0 0 16,4-4-41-16,5 3-8 0,11-3-2 0,-3-7 0 15,-1-4-140-15,1-4-28 16,3-3-5-16,-12 7-2 0</inkml:trace>
  <inkml:trace contextRef="#ctx0" brushRef="#br0" timeOffset="2171.3661">17550 11014 2649 0,'0'0'58'0,"0"0"12"0,0 0 2 0,-8 4 4 0,-1-4-61 0,1 7-15 16,8-7 0-16,0 11 0 0,-4-3 105 0,4 6 19 16,0 1 3-16,0 0 1 0,4 3-52 0,-4 4-9 15,4 0-3-15,0 0 0 0,0 4-43 0,5-4-9 16,-5-4-1-16,8 0-1 0,-8 0-10 0,5 1-14 16,3-1 3-16,-4-7 1 0,-4 0-12 0,5 0-2 15,-1-7-1-15,4-1 0 16,-4 1-63-16,1-4-12 0,3-4-2 0,0 1-1 15,-3-8 31-15,3-8 7 0,0 1 1 0,1-8 0 16,-5 1 3-16,0-8 1 0,4-4 0 0,-3-3 0 0,3-4 44 0,-4 4 16 0,5 3-9 0,-5 1 9 16,0 6 0-16,0 8 0 0,-3 0 0 0,3 8 0 15,-4 6 97-15,-4 8 25 0,0 0 5 0,0 0 1 16,0 0-103-16,12 15-25 0,-4 3 0 0,1 8 0 16,-1 3 77-16,-4 4 11 0,0 0 1 0,-4 4 1 15,4-8-53-15,-4 4-10 0,0-4-3 0,0-3 0 16,0 0-16-16,0-4-8 0,4-1 0 0,5-6 8 15,-5 0-28-15,0-4-5 16,0-4-2-16,4-3 0 0,1-4-29 0,3-4-7 16,0 0-1-16,-3-7 0 0,7-3 11 0,-4-5 1 15,-3 1 1-15,7-7 0 0,-8-5 10 0,5-3 1 16,3-3 1-16,-3-1 0 0,-5 0 39 0,4 1 0 0,-4 10 0 0,5 1 0 0,-9 6 0 16,4 5 0-16,0 6 0 0,-8 8 0 0,9 4 49 0,-1 11 18 15,-4-1 3-15,4 8 1 0,-4 4-7 0,5 3-2 16,-5 0 0-16,0 4 0 0,0-7-24 0,4 3-5 15,-8-3-1-15,4 0 0 0,-4-1-22 0,4-3-10 16,0 0 8-16,1-4-8 16,-5-3-90-16,4 0-23 0,8-8-5 0,-8 0-776 15,4-3-155-15</inkml:trace>
  <inkml:trace contextRef="#ctx0" brushRef="#br0" timeOffset="2640.005">18576 11095 2419 0,'0'0'53'0,"0"0"11"0,0 0 3 0,0 0 1 0,0 0-55 0,0 0-13 0,0 0 0 0,0 0 0 16,0 0 156-16,0 0 29 0,-4-11 6 0,-5 4 1 16,9-1-103-16,0-3-20 0,-4 0-4 0,4 4-1 15,0-8-51-15,-4 4-13 0,0 1 0 0,0-1 0 16,0 0 0-16,-4 3 0 0,-1-3 0 0,1 4 0 15,-8 3 0-15,-1 1 0 0,-3 3 0 0,-1 3 0 16,4 5 0-16,-3 3 0 0,-5 11 0 0,0-4 0 16,5 4 0-16,-1 3 0 0,5 1 0 0,3 3 0 0,5 1 0 15,0-5 0-15,4 1 0 0,8 0 0 0,0-8 0 16,4 4 0-16,5-4 0 0,3 0 0 0,1-3 0 16,-1-4 0-16,-8 0 0 0,13-4 0 0,-5-3 0 15,5 0 0-15,-5-4 0 0,5 0 0 0,0-4 0 16,-1-3 0-16,-3-1 0 0,-1-6 0 0,5-1 0 0,-9-3 0 15,1-1 0-15,3-6 0 16,-4-1-48-16,5-3-13 0,-9 0-3 0,4-4 0 0,1 7 52 0,-1 0 12 16,-8 4 0-16,5 4 0 0,-5 0 0 0,0 11 0 15,-4 7 0-15,0 0 0 0,-4 3 0 0,0 4 0 16,-1 8 0-16,1 3 0 0,0 4 48 0,0 0 13 16,4 4 3-16,0-4 0 0,0 0-52 0,4 0-12 15,-4 0 0-15,8 0 0 0,1-4 0 0,3-3 0 0,-4-1 0 16,5 1 0-1,-1-4-48-15,0 0-13 0,5-7-3 0,-1-1 0 16,1 1-51-16,3-4-10 0,1-4-3 0,0-3-1126 0</inkml:trace>
  <inkml:trace contextRef="#ctx0" brushRef="#br0" timeOffset="2843.0846">18992 10941 3142 0,'-21'8'69'0,"13"-5"15"0,0 5 2 0,4 3 2 0,0 3-70 0,4 1-18 15,0-1 0-15,4 5 0 16,0-5 66-16,8 5 10 0,1 3 1 0,-1-4 1 16,4 0-42-16,5 1-8 0,4-1-1 0,-1 0-1 0,1-3-26 15,4 3 0-15,-4-3 8 0,-1 0-8 0,1-5-12 0,0 1-4 16,-5 0 0-16,5 0-1 16,-8-3-175-16,3-5-34 0,-7-3-7 0</inkml:trace>
  <inkml:trace contextRef="#ctx0" brushRef="#br0" timeOffset="3014.9186">19383 10809 1267 0,'-16'8'112'0,"16"-8"-89"15,-8 3-23-15,-1 1 0 0,1 3 464 0,0 1 89 16,-5 3 18-16,5 0 3 0,-8 3-402 0,-1 8-80 16,-3 4-16-16,-9 0-3 0,0 10-49 0,0 1-11 15,-4-1-1-15,-4 8-1 16,8-7-43-16,0 3-9 0,5 1-2 0,7-1 0 15,-3-7-150-15,11 3-31 0,1-3-5 0,4-11-1087 0</inkml:trace>
  <inkml:trace contextRef="#ctx0" brushRef="#br0" timeOffset="3501.6772">18629 11732 3340 0,'0'0'74'0,"0"0"15"0,4 7 3 0,1 4 1 0,-5-11-74 0,4 11-19 0,0-3 0 0,-4 3 0 15,4-4 55-15,0 4 7 0,0 4 2 0,0-1 0 16,-4 1-52-16,0 0-12 0,4 3 0 0,1-3 0 16,-5-1 0-16,4 5 0 0,-4-1 0 0,4-3 0 15,0-1-151-15,0-3-33 0,-4 0-6 16,0-11-753-16,0 0-150 0</inkml:trace>
  <inkml:trace contextRef="#ctx0" brushRef="#br0" timeOffset="3657.9413">18658 11509 3571 0,'-8'0'79'0,"4"0"16"0,-4 3 3 0,-1-3 2 0,1 4-80 0,0-4-20 16,-5 4 0-16,5-1 0 0,0 1 0 0,-4 3 0 15,3-7 0-15,1 4 0 16,8 3-201-16,4 1-44 0,9 6-9 0,7-10-2 0</inkml:trace>
  <inkml:trace contextRef="#ctx0" brushRef="#br0" timeOffset="5204.3973">20302 10967 2649 0,'17'11'117'0,"-17"-11"25"0,0 0-114 0,8 4-28 16,-4 3 0-16,8 0 0 0,-3 4 109 0,-1 0 16 16,0 0 3-16,0 7 1 0,0 1-41 0,1 3-9 15,-1 0-2-15,0 7 0 0,-4-3-48 0,-4 3-9 16,0 4-3-16,0 0 0 0,0 0 13 0,-4 0 2 15,-4 3 1-15,0-6 0 0,-1-1-41 0,1-3-9 16,-4-4-2-16,0-1 0 0,-5-2 19 0,5-5-10 16,-1-3 10-16,1 0-8 15,0-3-81-15,-1-8-16 0,-3-4-3 0,-1-3-1 16,-3-4-166-16,-5-15-33 0,-16-40-6 0,4-3-2 0</inkml:trace>
  <inkml:trace contextRef="#ctx0" brushRef="#br0" timeOffset="5329.3761">20228 10531 1958 0,'0'0'174'0,"-4"7"-139"0,4 4-35 0,-8 0 0 16,3 0 212-16,1 4 35 0,0 0 7 0,-4-1 2 16,4 5-132-16,-4-5-27 0,3 5-5 0,1-5 0 15,0 5-68-15,4-5-14 0,4 5-2 0,0-5-8 32,5 1-162-32,3-1-39 0,0-3-8 0</inkml:trace>
  <inkml:trace contextRef="#ctx0" brushRef="#br0" timeOffset="5626.1712">20512 10923 3214 0,'-8'15'71'0,"0"3"14"0,-1 0 3 0,1 1 3 0,0 2-73 0,4 1-18 16,0 4 0-16,0 0 0 0,0-1 43 16,4 1 5-16,0 0 0 0,8-8 1 0,0 0-33 15,4 1-6-15,1-1-2 0,7 0 0 0,1-7-8 0,-5-4-9 16,9-3 9-16,-4-4-13 0,-1-4-2 0,1 1 0 15,-9-5 0-15,5 1 0 16,-5-7-39-16,-4-1-8 0,5-3-2 0,-9-1 0 0,-4-6 34 16,0 3 6-16,-4-4 2 0,0 0 0 0,-5 4 22 0,1 0 0 15,0 4 0-15,-9 3 0 0,1 8 0 0,4 0 0 16,-5 0 0-16,1 7 8 0,3 0-8 0,5 3 0 16,8-3 0-16,0 0-11 15,0 0-25-15,0 0-4 0,0 8-2 0,8 2 0 16,0-2-171-16,5-5-35 0,3-3-6 0</inkml:trace>
  <inkml:trace contextRef="#ctx0" brushRef="#br0" timeOffset="6001.0821">20834 10469 1728 0,'-13'0'153'0,"1"0"-122"0,4 0-31 0,-1 4 0 16,9-4 313-16,0 0 57 0,-8 7 11 0,4 0 3 15,4 8-230-15,0 7-46 0,0 0-8 0,4 11-3 16,-4 11-60-16,4 3-12 0,-4 8-2 0,0 4-1 16,0-1-10-16,4-3-3 0,-4-3 0 0,9-1 0 15,-5-4-9-15,0-6 0 0,4-1 0 0,-4-11 0 16,4 1-87-16,-3-5-19 0,3-6-4 0,0-1-1 16,-4-7 24-16,4-8 5 0,-8-3 1 0,0 0 0 15,5-11 4-15,3-3 1 0,-4-4 0 0,0-8 0 0,-4-3 46 16,0-4 10-16,4-4 1 0,0 0 1 0,4 4 18 0,5 4 0 15,-9 0 11-15,4 11-11 0,5-1 41 0,-5 12 2 16,4-4 0-16,1 7 0 0,-5 1 2 0,4 6 1 16,0 5 0-16,1 3 0 0,-5-4-1 0,4 8 0 15,-3-1 0-15,-1 1 0 0,-4 3-2 0,0 0-1 16,-4 1 0-16,0-1 0 0,-4 0-12 0,0 1-2 16,-8-5-1-16,3 5 0 0,-3-5-27 0,0 1 0 15,-5-4 0-15,9 0 0 16,-4-4-112-16,-1 1-27 0,5-5-5 0,0 1-744 15,-1-4-149-15</inkml:trace>
  <inkml:trace contextRef="#ctx0" brushRef="#br0" timeOffset="6204.1658">21349 11084 2649 0,'0'0'236'0,"-9"4"-189"0,1 3-38 0,4 0-9 15,4-7 183-15,0 8 34 0,0 3 7 0,-4 0 2 16,4 0-161-16,0 0-32 0,0 0-6 0,0 0-2 16,0 3-25-16,0-3 0 0,0 8 0 0,0-5 0 15,0 1-82-15,4-1-18 0,0 5-4 16,-4-8-885-16,4 0-177 0</inkml:trace>
  <inkml:trace contextRef="#ctx0" brushRef="#br0" timeOffset="6344.7508">21369 10703 3092 0,'-16'11'137'0,"7"-7"28"0,1 3-132 0,0 1-33 15,0-5 0-15,-5 5 0 0,5 3 52 0,0-4 3 16,-4 4 1-16,7-4 0 16,5 4-153-16,5-4-31 0,7 4-5 0</inkml:trace>
  <inkml:trace contextRef="#ctx0" brushRef="#br0" timeOffset="6782.16">22300 11058 1094 0,'0'0'97'0,"0"0"-77"16,0 0-20-16,0 0 0 0,0 0 353 0,0 0 67 15,0 0 14-15,-8-3 2 0,-4-1-236 0,3 0-48 16,-3 4-10-16,4-3-2 0,-4-1-83 0,3-3-17 16,-7 3-3-16,3 4-1 0,1 0-27 0,-4 4-9 15,3 3 0-15,-7 8 0 0,3-1 0 0,-3 5-11 16,-1 3 0-16,0 7 0 0,1 4 11 0,3-4-10 16,5 8 10-16,0-4-10 0,3-4 28 0,9 0 6 15,0 1 0-15,9-1 1 16,-1-7-71-16,8 0-14 0,5-4-4 0,4-3 0 15,3-11-14-15,1-1-3 0,4-3-1 0,0-3 0 16,8-5-202-16,1-3-40 0</inkml:trace>
  <inkml:trace contextRef="#ctx0" brushRef="#br0" timeOffset="7453.8653">22527 11198 460 0,'-12'7'41'0,"3"0"-33"0,-3 1-8 0,0-1 0 15,-1 4 536-15,5-4 106 0,0 0 21 0,0 1 4 16,-1 3-438-16,5-8-87 0,4-3-18 0,0 0-3 15,0 0-74-15,0 0-15 0,0 8-4 0,0-8 0 16,0 0-28-16,0 0-15 0,13 0 2 0,-1-4 0 16,0-3-77-16,5-1-15 15,-1 1-3-15,1 0-1 0,3-4-34 0,-7 0-6 16,3 0-2-16,-4 0 0 0,1 0 67 0,-1-4 14 0,-4 4 2 16,-3 0 1-16,-1 0 25 0,0 4 5 15,-4 3 1-15,0 4 0 0,0 0 100 0,-8-7 20 0,-1 7 4 0,9 0 0 16,0 0 3-16,0 0 0 0,-8 0 0 0,8 0 0 15,0 0-37-15,0 0-7 0,0 0-2 0,0 0 0 0,0 0-29 16,8 11-7-16,5-7-1 0,-1 3 0 0,0 0-8 0,5 1 0 16,-1-5 0-16,1 5 0 0,-1-8 0 15,-3 3 0-15,3-3 0 0,-3 4 0 0,-5 0 0 0,-8-4 0 16,8 3 0-16,0-3 0 0,5 0 0 0,-9 0 0 16,-4 0 0-16,0 0 0 0,0 0 0 0,0 0 0 15,0 0 0-15,0 0 8 0,0 0-8 0,0 0 8 16,0 0-8-16,0 0 8 0,0 0-8 0,0 0 10 15,0 0-10-15,12 4 10 0,-8 3-10 0,-4-7 8 16,8 4-8-16,1 0 8 0,3-1-8 0,0 1 0 16,-3-4 0-16,3 4 0 15,4-4-25-15,1 0-1 0,-5 0 0 0,5-4 0 16,-1 4-122-16,-3-4-25 0,3-3-5 0,1 3-1 16,-9-3 82-16,4 3 16 0,1 1 3 0,-5-1 1 15,0 0 15-15,-8 4 3 0,8-7 1 0,-8 7 0 0,0 0 120 16,0 0 24-16,0 0 5 0,0 0 1 0,0 0 52 0,0 0 12 0,0 0 1 0,0 0 1 15,0 0-67-15,0 0-14 0,0 0-2 0,0 0-1 16,0 0-28-16,9 4-6 0,3-4 0 0,-12 0-1 16,12 3-11-16,-4 5-1 0,5-1-1 0,-5 0 0 15,4 4 1-15,-3 4 0 0,-1 0 0 0,0-1 0 16,0 4 7-16,-3 1 2 0,-1 3 0 0,0 3 0 16,-4 5-3-16,4-5 0 0,-4 1 0 0,0 0 0 15,0 3-15-15,0 4-3 0,0-8-1 0,0 8 0 0,-4-3-14 16,8-1 8-16,-4-3-8 0,8-1 0 0,-8-6 0 15,4-1 0-15,-4-3 0 0,0-1 0 0,4-3-8 16,-4-4-8-16,0-7-2 0,0 0 0 16,0 0-29-16,0 0-5 0,0-11-2 0,0-3 0 15,0-4-82-15,-4-4-16 0,4-11-3 0,0-8-1 16,-4-3-124-16,4-11-26 0</inkml:trace>
  <inkml:trace contextRef="#ctx0" brushRef="#br0" timeOffset="7672.5619">23046 10886 1785 0,'0'0'79'0,"-12"8"17"0,-1-5-77 0,9 5-19 16,-4 3 0-16,8-11 0 0,0 0 260 0,0 7 48 16,8 4 9-16,-4 0 3 0,9 4-222 0,-1-1-44 0,5-3-9 0,-1 0-1 15,5-3-31-15,3-1-5 16,1 4-8-16,4-4 11 0,-4 4-22 0,8-7-4 0,-5-1-1 16,1 5 0-1,-8 3-11-15,4-4-2 0,-5 0-1 0,-7 4 0 0,-1 0 19 0,-8-3 11 0,-4 6-12 0,-4-3 12 16,-8 0 12-16,-5 4 8 0,1 0 3 0,-5-1 0 15,0-3-3-15,1 8-1 0,-1-8 0 0,1 3 0 16,3-7-31-16,5 1-5 0,-1-1-2 0,5 0 0 16,0 1-188-1,8-8-37-15,0 0-8 0,0 0-832 0</inkml:trace>
  <inkml:trace contextRef="#ctx0" brushRef="#br0" timeOffset="8000.6222">23569 11139 1209 0,'0'0'108'0,"0"0"-87"0,-4 4-21 0,-4-4 0 0,-4 0 358 0,3 0 67 16,1 0 14-16,-8 0 2 0,-5 0-254 0,9 3-51 16,-1 1-11-16,1 3-1 0,0-3-73 0,-9 7-15 15,0 0-2-15,5 7-1 0,-1-3-22 0,5 3-11 16,0 0 10-16,-1 1-10 0,9 3 0 0,0-4 0 16,4 0 0-16,4 1 0 0,0-5-14 0,9 1 1 15,-5-8 0-15,8 1 0 0,-3-5-9 0,-5 1-2 16,4-8 0-16,1 1 0 0,3-5 7 0,-3-3 1 15,-1 0 0-15,4 4 0 0,1-8 16 0,4 4-8 16,-9-7 8-16,4 3 0 0,-3 1 0 0,3-1 0 16,-8 4 0-16,1 0 0 0,-5 4 0 0,-4 7 0 15,8-4 0-15,-8 4 0 0,0 0 0 0,0 0 0 16,4 11 0-16,4 0 0 0,1 0 0 0,-5 0 0 0,0 4 0 16,4-4 0-16,-4 0 0 0,0 0 8 0,0-4-8 15,5 0 0-15,-1 1 0 0,0-8-15 0,-8 0 3 0,8 0 1 31,1-4-156-31,-1-3-31 0,4-4-6 0</inkml:trace>
  <inkml:trace contextRef="#ctx0" brushRef="#br0" timeOffset="8188.0677">23528 10795 2188 0,'-16'3'195'0,"3"1"-156"15,5 0-31-15,8-4-8 0,0 0 204 0,0 0 40 16,0 0 8-16,0 0 2 0,17 11-175 0,-1-4-35 15,9 4-8-15,-1-4 0 0,1 4-24 0,8-3-12 16,-4-1 12-16,0-3-12 0,0-1 0 0,-5-3 0 16,9 0 0-16,-8 4 0 15,0-8-95-15,-5 4-16 0,5 4-3 0,-4-8-777 16,-1-3-155-16</inkml:trace>
  <inkml:trace contextRef="#ctx0" brushRef="#br0" timeOffset="8344.3332">23870 10568 1036 0,'-16'14'92'0,"7"-6"-73"16,-3-1-19-16,4 8 0 0,4-1 416 0,-5 5 79 16,-3 6 16-16,4 1 3 0,4 3-326 0,0 4-66 15,-5 7-13-15,9 1-2 0,-4-5-72 0,4 5-15 16,0 3-2-16,4-4-1 0,-4 0-17 0,9-3 0 0,-1-1-13 16,0 1 5-1,0-4-136-15,1 0-28 0,3 0-4 0,0-4-1116 0</inkml:trace>
  <inkml:trace contextRef="#ctx0" brushRef="#br0" timeOffset="8518.6604">23965 11102 2365 0,'-17'19'104'0,"13"-12"23"0,4 0-102 0,-8 1-25 16,4-1 0-16,-4 0 0 0,8 1 143 0,0 3 23 16,0-11 5-16,-4 7 1 0,-1 0-112 0,5 1-21 15,0-1-5-15,0-7-1 16,0 0-70-16,0 0-15 0,13 7-2 0,-9-7-1 15,4 0-221-15,0-7-44 0</inkml:trace>
  <inkml:trace contextRef="#ctx0" brushRef="#br0" timeOffset="8909.1869">24220 10557 2131 0,'0'0'189'0,"0"0"-151"0,0 0-30 0,0 0-8 15,0 7 220-15,0 4 44 0,-4-4 8 0,4 8 1 16,0 0-155-16,0 7-31 0,0 0-7 0,-4 7 0 16,4 4-51-16,-4 4-9 0,4 3-3 0,-8 0 0 15,4 0-17-15,-1 4 8 0,1 0-8 0,-4 0 0 16,4-4 0-16,0-3 0 0,-4 0 0 0,3-1 0 16,1-6 0-16,0 3-16 0,-4-8 2 0,4 1 0 15,0-4-25-15,0-4-5 0,4 0 0 16,0-10-1-16,4-1-77 0,4-3-15 0,-8-4-3 15,4-8-1-15,4-3-51 0,5-7-9 0,-5 0-3 16,0-12 0-16,5 5-83 0,-1-8-17 0</inkml:trace>
  <inkml:trace contextRef="#ctx0" brushRef="#br0" timeOffset="9049.8576">24249 11014 288 0,'0'0'25'0,"0"0"-25"15,0 0 0-15,0 0 0 0,0 0 394 0,0 0 74 16,0 0 14-16,4 8 3 0,0-1-262 0,0 4-53 16,5 0-10-16,-1 0-3 0,0-4-67 0,0 8-14 15,5-4-2-15,-5 4-1 0,0-1-28 0,1 5-5 16,-5-5-2-16,4 5 0 0,-4-5-14 0,-4 1-2 15,0 0-1-15,0-4 0 0,-4 3-7 0,0-3-2 16,-4-4 0-16,-1 4 0 0,1 0-12 0,-4-3-15 16,3-1 3-16,-3-3 1 15,0-4-225-15,-1-4-44 0</inkml:trace>
  <inkml:trace contextRef="#ctx0" brushRef="#br0" timeOffset="9268.4742">24546 10560 2304 0,'0'0'204'16,"0"0"-163"-16,0 0-33 0,0 0-8 15,-8 4 229-15,3 3 44 0,1 8 9 0,0 3 2 16,0 4-186-16,-4 11-37 0,0 8-7 0,-5 6-2 16,1 8-32-16,-1 0-8 0,1 7 0 0,0 1-1 15,-1-9-11-15,9 1 0 0,0 0-12 0,0-3 12 16,4-8-103-16,0-4-13 0,8-4-2 0,-4-3-1 15,1-7-144-15,-1-4-29 0,4-4-5 0</inkml:trace>
  <inkml:trace contextRef="#ctx0" brushRef="#br0" timeOffset="9549.6568">24550 11146 2725 0,'0'0'120'0,"4"11"26"0,0 0-117 0,-4 4-29 16,0-4 0-16,4 0 0 0,4-4 122 0,1 1 18 15,-1-1 4-15,0 0 1 0,5-3-92 0,7 0-18 16,1-4-4-16,-1 0-1 0,-7-4-22 0,3 0-8 0,9-3 0 16,-4-4 9-16,-5 0-22 0,0 0-5 0,1-4-1 0,-1 1 0 31,1-1-12-31,-9 0-2 0,-4-3-1 0,0 0 0 0,1 3 15 0,-1-3 3 0,-13 7 1 0,1 0 0 16,0 3 31-16,0 5 5 0,-1 3 2 0,-3 7 0 15,-13 0 0-15,9 8 0 0,8 7 0 0,-5 4 0 16,-11-1-11-16,7 1-1 0,13 3-1 0,0 1 0 15,0 2-10-15,4-2 0 0,4-5 0 0,0 5 0 16,4-5-72-16,0 1-12 0,-3-4-4 0,3 0 0 16,4-7-131-16,1-8-26 0,-5 0-6 0</inkml:trace>
  <inkml:trace contextRef="#ctx0" brushRef="#br0" timeOffset="10063.4249">22259 12117 2649 0,'0'0'117'0,"0"0"25"0,0 0-114 0,0 0-28 0,-8 7 0 0,0 0 0 16,4 4 148-16,4-3 23 0,0 3 5 0,0 0 0 0,0 3-105 0,0-3-22 15,8 4-4-15,-4-4-1 0,4 3-28 0,0-3-7 16,1 0-1-16,3 0 0 0,4-3-24 0,1-1-4 15,4 0-2-15,-1 1 0 16,5-12-46-16,-5 4-8 0,1-4-3 0,0 1 0 0,-1-1 63 0,-3-3 16 16,-5-4 0-16,0-4 0 15,-7 4-54-15,3-4-8 0,0 1-2 0,-4-4 0 0,-4-1 52 0,0 1 12 16,0 3 0-16,0-3 0 0,-4 0 0 0,4-1 0 16,-4 12 0-16,4 7 0 0,0-4 48 0,0 4 13 0,0 0 3 0,0 0 0 15,0 15-52-15,0 0-12 0,0-4 0 0,0 7 0 16,0 4 47-16,4-4 6 0,4 4 2 0,-4-4 0 15,-4 1-31-15,5-5-7 0,3-3-1 0,0 4 0 0,-4-4-16 16,4 0 0-16,5-4 0 0,-1-3 0 0,5-4 0 0,-1 0 0 16,1-4 0-16,-1 1 0 0,5-1-23 0,-1-3 2 15,-3-4 0-15,3-4 0 16,1 0-174-16,4-3-34 0,-5-4-7 0</inkml:trace>
  <inkml:trace contextRef="#ctx0" brushRef="#br0" timeOffset="10282.0532">23046 12150 3340 0,'-4'11'74'0,"0"-8"15"0,4 1 3 0,-4 0 1 0,0 7-74 0,4-4-19 16,-9 4 0-16,9 0 0 0,-4 3 55 0,4 5 7 16,-4-1 2-16,0-3 0 0,4 3-52 0,0 0-12 0,0 1 0 15,-4-1 0-15,8-3 0 0,-4-1 0 0,4 1 0 0,0-4 0 16,0 0 0-16,0-4 0 0,-4-7 0 0,0 0 0 31,0 0-100-31,0 0-22 0,0 0-5 0,0 0-1 16,0-14-102-16,-4-1-21 0,0-7-4 0,4 4-1 0</inkml:trace>
  <inkml:trace contextRef="#ctx0" brushRef="#br0" timeOffset="10407.0264">22918 11875 2505 0,'0'0'111'0,"0"0"23"15,0 0-107-15,-8 7-27 0,0 1 0 0,0-1 0 16,-1 4 120-16,1-4 18 0,0 4 4 0,0 0 1 15,8 0-100-15,0 4-20 0,0-1-4 0,8-3-1 16,0 4-178-16,4-8-36 0,5-3-8 0</inkml:trace>
  <inkml:trace contextRef="#ctx0" brushRef="#br0" timeOffset="10594.505">23248 11988 2016 0,'-25'0'179'0,"17"4"-143"15,-4 0-36-15,7 3 0 0,-3-3 250 0,4 3 43 16,-4-3 9-16,8-4 2 0,0 0-182 0,0 0-36 16,0 0-7-16,12 3-2 0,1-3-57 0,3 0-11 15,5 4-9-15,3-4 12 0,1 0-12 0,4-4 0 16,0 4-12-16,0-3 12 16,-5-1-100-16,1-3-12 0,8-4-2 0,0 3-821 15,-8 1-164-15</inkml:trace>
  <inkml:trace contextRef="#ctx0" brushRef="#br0" timeOffset="10797.6401">23429 11670 3078 0,'-16'0'136'0,"16"0"28"0,0 0-131 0,-8 4-33 0,3-1 0 0,-3 5 0 16,0 3 116-16,0 3 17 0,-1 5 3 0,1 6 1 15,-4 4-109-15,-1 12-28 0,-3 3 0 0,4 11 0 16,-5-1 0-16,5 1 0 0,4 0 0 0,3 0 0 15,1-3 0-15,0-5 0 0,0-3 0 0,8-4 0 16,0-3-46-16,5-4-14 0,-5-4-4 0,8-3 0 16,0-8-153-16,5-3-31 0,-1-4-7 0,1-11-973 15</inkml:trace>
  <inkml:trace contextRef="#ctx0" brushRef="#br0" timeOffset="11156.8708">23590 11736 3193 0,'0'0'141'0,"-8"7"30"0,8-7-137 0,-4 11-34 15,-5 4 0-15,5-1 0 0,-4 5 80 0,4-1 8 16,-4 4 3-16,-1 7 0 0,5 4-47 0,-4 4-8 16,4-1-3-16,-4 1 0 0,4-4-22 0,-1 4-11 15,1-1 10-15,0-3-10 0,0-3 0 0,4-5 0 16,8-3 0-16,-4 0 0 0,1-4-21 0,-5-3-1 15,4-4 0-15,4-4 0 16,-4 1-10-16,-4-8-3 0,0 0 0 0,0 0 0 0,0 0 9 0,0 0 2 0,0 0 0 16,8-8 0-16,0-3 12 0,1-3 2 0,-1-5 1 0,8-3 0 15,-7 0 9-15,3 4-8 0,0 0 8 0,1 3-8 16,-5 1 8-16,4 6 16 0,1-3-4 0,-1 8-1 16,0-1 8-16,-3 8 1 0,-1-1 1 0,0 8 0 15,0-3 2-15,-3 3 0 0,-1 3 0 0,-4 5 0 16,4-1-9-16,-4 4-2 0,0-4 0 0,0 0 0 15,0-3-12-15,0 0 0 0,4-4 0 0,-4-4 0 16,0-7-171-16,0 0-27 16,8 4-6-16</inkml:trace>
  <inkml:trace contextRef="#ctx0" brushRef="#br0" timeOffset="11520.5626">24245 12212 864 0,'0'0'76'0,"0"0"-60"0,0 0-16 0,0 0 0 32,0 0 460-32,0 0 88 0,0 11 19 0,0 0 3 15,0 3-333-15,0 5-66 0,0-1-14 0,4 4-2 16,-4 4-83-16,0 3-17 0,-4 0-3 0,4 4-1 16,-4 0-35-16,4-4-6 0,-4 4-2 0,0 0 0 15,0-3-5-15,-5-1-3 0,1 0 0 0,4 1 0 16,-8-8 0-16,-1 3 0 0,-3-7 0 0,3 1 0 15,-3-1-56-15,-5-7-12 0,5-4-1 0,-9 1-1 16,4-8-133-16,-3-4-26 0,-1-3-6 16</inkml:trace>
  <inkml:trace contextRef="#ctx0" brushRef="#br0" timeOffset="11658.4166">24233 11780 1152 0,'-17'3'51'0,"17"-3"10"0,-4 0-49 0,-4 4-12 0,8-4 0 0,-8 0 0 0,-1 0 528 0,1 0 102 15,-4 0 21-15,3 0 4 0,-3 4-510 0,4-1-101 16,-4 1-21-16,-1 3-1074 16,5 4-214-16</inkml:trace>
  <inkml:trace contextRef="#ctx0" brushRef="#br0" timeOffset="30505.2219">6294 8682 288 0,'0'0'25'0,"0"0"-25"0,4-7 0 0,-4 7 0 15,4-4 274-15,4-3 50 0,-4 3 9 0,0 0 3 16,5 1-160-16,-9 3-32 0,0 0-7 0,0 0-1 16,0 0-28-16,0 0-7 0,0 0-1 0,0 0 0 15,0 0 11-15,0 0 1 0,0 0 1 0,0 0 0 16,0 0-25-16,0 0-4 0,8-4-2 0,-8 4 0 15,0 0-26-15,8 0-4 0,5 4-2 0,-5-1 0 16,4 5-15-16,1 3-3 0,-13 0-1 0,8 7 0 16,0 4 26-16,4 4 6 0,1 3 1 0,-1 0 0 15,0 4-52-15,1 0-12 0,7 0 0 0,-11-4 0 0,3 4 0 16,-4-3 0-16,5-5 0 0,-1-3 0 0,4 0 0 16,-7-7 0-16,-1-1 0 0,0-6 0 0,0 3 0 0,-8-11 0 15,0 0 0-15,0 0 0 16,0 0-20-16,0 0-6 0,5-11-2 15,-5 0 0-15,-5 0 18 0,-3-7 10 0,0-4-12 0,-4-8 12 16,-5 1-31-16,-4-4 1 0,1-7 0 0,3-1 0 16,-7 1-13-16,7 0-2 0,1 0-1 0,3-1 0 15,-3 5 4-15,4 3 1 0,-5 3 0 0,5 5 0 0,3 3 28 16,1 4 13-16,0 7-12 0,4 0 12 0,4 11 27 0,0 0 13 16,0 0 2-16,0 0 1 0,4 14 9 0,8 8 3 15,1 0 0-15,3 4 0 0,-3 3-17 0,-1 4-3 16,4 0-1-16,-3 4 0 0,3-1-20 0,5 5-4 15,-1-5-1-15,-7 1 0 0,3-1-9 0,1-6 0 0,-1-1 0 16,-3 0 8-16,3-3-8 0,-4 0 0 0,-3-8 0 16,3 0-11-16,-4-7 23 0,-4 0 5 0,-4-11 1 0,0 0 0 31,0 0-50-31,0 0-9 0,0 0-3 0,0 0 0 0,0-15 20 0,-4 1 3 0,-8-8 1 0,0-7 0 16,-1-4-12-1,1-8-1-15,-1-3-1 0,-11-3 0 0,3-1-25 16,1 1-5-16,-1-1 0 0,4-3-1 0,5 3 29 0,4 4 5 15,0 8 2-15,-1 3 0 0,1 7 14 0,0 8 3 0,8 7 1 0,-4 3 0 16,4 8 59-16,0 0 11 0,0 0 2 0,4 11 1 0,4 8 12 16,0 6 2-16,-8 5 1 0,9 3 0 0,3-4-61 15,4 4-16-15,-3 3 0 0,-1 1 0 0,1 0 0 16,3-4 0-16,-4 3 0 0,5-3 0 0,-9 4 12 16,4-12 0-16,-3 5 0 0,3-5 0 0,-4-6-12 0,1-1-16 15,-1-7 3-15,0-4 1 0,-8-7 12 0,0 0 0 16,0 0 0-16,0 0 0 15,0 0-29-15,8-7-3 0,-8-11-1 0,0-1 0 16,0-10-3-16,-8-8-1 0,0 1 0 0,0-8 0 16,-5 0-2-16,-3-4 0 0,7 1 0 0,-3-1 0 0,0 0 15 15,3 8 4-15,1 11 0 0,0 7 0 0,8 4 20 0,-4 10 0 16,4 8 0-16,0 0 0 0,8 19 60 0,0 10 12 16,1 4 4-16,3 7 0 0,4 0-20 0,-7 8-3 15,3 0-1-15,-4 3 0 0,1 0-21 0,-1 0-5 16,-4 1-1-16,8-8 0 0,-8 0-40 0,5-8-8 15,-1 1-1-15,4-8-1 16,-4-3-182-16,-3-4-36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0:47:56.1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20978 10842 633 0,'0'0'56'0,"0"0"-44"0,0 0-12 0,0 0 0 16,0 0 245-16,0 0 47 0,0 0 10 0,0 0 2 16,12-3-141-16,-12 3-28 0,0 0-6 0,0 0-1 15,8 3 52-15,-8-3 9 0,0 0 3 0,13 11 0 16,-5 0-103-16,0 0-20 0,-4 8-4 0,5 3-1 15,-5 0 12-15,4 3 1 0,-4 1 1 0,0 7 0 16,0-4-22-16,-4 4-5 0,4 0-1 0,-4 0 0 16,0 0-40-16,-4 0-10 0,0 0 0 0,4 0 0 15,-4-4 8-15,4 0-8 0,-4 1 12 0,-4-1-4 16,4-7 0-16,-5 0 0 0,1-7 0 0,0-1 0 16,-5 1-8-16,-3-1 8 0,4-3-8 0,-5 0 8 15,-3-3-8-15,-1-1 8 0,4 0-8 0,1-7 8 16,-5 0-8-16,-3-7-17 0,3-4 4 0,-4-4 1 15,5-7-144-15,-1-10-28 16,5-9-5-16</inkml:trace>
  <inkml:trace contextRef="#ctx0" brushRef="#br0" timeOffset="187.6218">20916 10322 3362 0,'-8'4'74'0,"-1"0"15"0,1-1 3 0,0 1 3 0,0 0-76 0,-5-1-19 16,1 1 0-16,4 3 0 0,-5-3 50 0,1 0 6 15,0-1 2-15,3 1 0 0,1 3-46 0,-4-3-12 16,4 0 0-16,4-1 0 16,4-3-152-16,0 0-32 0,0 0-6 0</inkml:trace>
  <inkml:trace contextRef="#ctx0" brushRef="#br0" timeOffset="2629.0145">20743 9286 2649 0,'0'0'58'0,"0"0"12"0,0 0 2 0,0 0 4 0,0 0-61 0,0 0-15 16,0 0 0-16,0 0 0 0,4 11 66 0,0 0 10 16,-4 0 3-16,0 0 0 0,8 4-79 0,-8-1-8 15,5 5-6-15,3 3-1 0,-4 0 15 0,0 3 0 16,4-3 0-16,-4 0 0 0,0 0 24 0,1 4 8 15,-5-4 2-15,4-8 0 0,-8 1-21 0,-1-4-4 0,-3 0-1 16,0-7 0-16,0 3 11 0,-5-7 1 0,-3 4 1 0,-5-4 0 16,5-8-21-16,-5-3 0 0,-3-7 0 0,-1 3 8 15,4-3-8-15,1 0 0 0,3-8 0 0,1 4 0 16,7 0 0-16,1-3-10 0,4-1 10 0,8 0-13 16,4 1 3-16,5-1 1 0,-1 1 0 0,0 6 0 15,5 1 9-15,4 7-12 0,-1 4 12 0,1-1-12 16,-1 5 12-16,5 3 0 0,0 0-9 0,0 3 9 15,-1 5 0-15,1-1 0 0,-4 4 12 0,-5 0-4 16,-8 0 18-16,5 4 3 0,-5-8 1 0,-4 7 0 16,-4 1 10-16,-8 3 3 0,-5 1 0 0,-3-1 0 15,-5 0-9-15,-3 1-2 0,-1-5 0 0,-8 5 0 16,4-5 8-16,0 1 0 0,0 0 1 0,1-4 0 0,3-8-33 16,-4 1-8-16,4-4 0 0,9 4 0 15,-5-4-28-15,9-4-8 16,4-3-2-16,-1-1 0 0,5 1 12 0,4-4 2 0,4-7 1 0,9 3 0 15,3-7-2-15,1 0-1 0,3-4 0 16,5 1 0-16,0 6 13 0,-1 1 2 0,1 0 1 0,0 0 0 0,-5 10 10 0,1-3 0 16,0 4 0-16,-5 7-8 0,1 0 8 0,-5 0 0 15,4 4 8-15,-3-1-8 0,-5 5 10 0,-8-8-2 16,8 7-8-16,-4 0 12 0,1 4 7 0,-10 4 1 16,-3-4 0-16,0 3 0 0,-9 1 1 0,1-4 1 15,0 7 0-15,-5-7 0 0,0 4-8 0,5-8-2 16,-5 1 0-16,5-1 0 0,-1 0-12 0,1-7 0 15,-1 0 8-15,5-3-8 0,0-1 0 0,-1-3-13 16,1-1 2-16,8 1 1 0,-4-8-10 0,3 4-1 16,5-7-1-16,9 3 0 0,-5-3-1 0,0 3 0 15,8-3 0-15,1 0 0 0,3 0 10 0,1 3 1 0,-5 4 1 16,4 0 0-16,1 7 11 0,-9 1-8 0,9-1 8 16,-5 8-8-16,-12-4 8 0,8 3 12 0,5 1-2 0,-5 7-1 15,-4-4 15-15,0 1 2 0,-4 3 1 0,0 0 0 16,-4 0 3-16,-4 0 1 0,-5-1 0 0,1 1 0 15,4-3-12-15,-9-1-3 0,5 0 0 0,-9 1 0 16,5-5-8-16,3-3-8 0,-3 4 12 0,4-4-12 16,3 0 0-16,9 0 0 0,-8-4 0 0,8 4 0 15,-4-7-16-15,4 0-1 0,4-4 0 0,0 0 0 16,0-4-8-16,5 1-2 16,3-5 0-16,-4 1 0 0,5 3 1 0,-1 1 0 15,-4-1 0-15,5 0 0 0,-5 8 7 0,0 3 2 0,-8 4 0 0,0 0 0 0,0 0 2 16,0 0 1-16,0 11 0 0,0 4 0 0,0 0 1 0,-4 3 0 15,-4 4 0-15,8 0 0 16,-4-4-87-16,-1 0-16 0,1-3-4 0,4 0-1139 16</inkml:trace>
  <inkml:trace contextRef="#ctx0" brushRef="#br0" timeOffset="3456.9433">20669 8235 1731 0,'0'0'76'0,"0"0"17"0,0 0-74 0,0 0-19 0,0 0 0 0,0 0 0 16,-4-3 221-16,-9-1 41 0,5 0 8 0,0 1 2 15,-9-5-116-15,5 1-24 0,0 0-4 0,-5 3 0 16,-3-3-66-16,-1 7-13 0,0-4-2 0,-3 4-1 15,-1 0-26-15,-4 4-4 0,4 3-2 0,-4 8 0 16,-3 7-14-16,11 7 8 0,0 4-8 0,9 7 0 16,-5 11 0-16,5-3 0 0,0 0 0 0,8-1 0 15,4-6 0-15,4-1 0 0,0-7 0 0,4 0 0 16,9 0 0-16,3-8 0 0,9-3 0 0,0-3 0 16,8-1 0-16,0-11-12 0,0 4 12 0,0-11-13 15,4-3 13-15,-4-5 0 0,1-6 0 0,-1-5 0 0,-4-3 0 16,0-7 0-16,0-4 0 0,-1-11 0 0,-7-7-8 15,0-4 8-15,-13 0-13 0,5-11 5 16,-5 8-20-16,0 3-4 16,-3 7-1-16,-9 4 0 0,-4 11 18 0,-5 4 4 0,5 7 1 0,-8 11 0 0,-9 0 10 15,-3 7 0-15,-1 4 10 0,0 4-10 0,-4 0 8 0,5 6-8 16,3 1 0-16,4 4 9 0,1 0-9 0,8-1-12 16,0 5 2-16,12-1 1 15,0 4-187-15,8-4-36 0,9-3-8 0,-5-4-931 0</inkml:trace>
  <inkml:trace contextRef="#ctx0" brushRef="#br0" timeOffset="3675.6472">21241 8191 3211 0,'0'0'142'0,"0"0"30"0,0 0-138 0,0 0-34 0,0 0 0 0,0 0 0 16,0 0 76-16,0 11 9 0,-4 8 2 0,4 3 0 15,0 3-39-15,0 8-7 0,4 0-1 0,-4 7-1 16,0 4-31-16,-4 0-8 0,4 4 0 0,0 0 0 16,0-5 0-16,0-2 0 0,4 3 0 0,-4-4 0 15,5-3-62-15,-1-1-17 0,0-3-3 16,-4 0-1-16,0-4-113 0,0-3-22 0,0-8-5 16,0-7-1050-16</inkml:trace>
  <inkml:trace contextRef="#ctx0" brushRef="#br0" timeOffset="3941.2054">21064 7983 2930 0,'-29'7'130'0,"21"-3"26"0,-4-1-124 0,4 1-32 15,8-4 0-15,0 0 0 0,0 0 107 0,0 0 15 16,0 0 3-16,8 7 1 0,4 1-74 0,5-1-16 16,7 4-2-16,5-4-1 0,4 1-22 0,4 3-11 15,4-4 10-15,5 4-10 0,-5 4 0 0,4-4 0 16,1 7 0-16,-1 0 0 0,-8 0 0 0,0 1 0 15,-8 3-8-15,0 3 8 0,-13 1-18 0,-3 0 3 16,-1 3 1-16,-12-3 0 0,-4-4 14 0,-8 7 0 16,-13 4-10-16,-4 0 10 0,-4-8 0 0,-8 8 0 15,0-7 10-15,-5 0-10 0,5-8 20 0,0 0-4 0,4-3 0 16,4-1 0 0,-4-3-36-16,12-3-8 0,4-8-2 0,5 0 0 15,8 0-115-15,8 0-23 0,-4-11-5 0,12-4-1168 0</inkml:trace>
  <inkml:trace contextRef="#ctx0" brushRef="#br0" timeOffset="4269.2532">21678 8038 288 0,'0'0'25'0,"0"0"-25"16,0 0 0-16,0 0 0 0,0 0 596 0,0 0 115 16,4 7 22-16,5 0 5 0,-1-3-498 0,0 0-100 15,4-1-20-15,9 1-4 0,0-4-65 0,7 4-13 16,-3-4-2-16,4 3-1 0,0-3-23 0,4 4-4 15,0-4 0-15,0 0-8 0,0 0 0 0,4 0-22 16,-4 0 3-16,0 0 1 16,-13 0-143-16,1-4-29 0,-5 4-6 0,-3 0-1140 0</inkml:trace>
  <inkml:trace contextRef="#ctx0" brushRef="#br0" timeOffset="4425.4652">21946 8191 2530 0,'-21'4'112'0,"13"0"24"0,-4-1-109 0,4 1-27 0,-1 3 0 0,1 1 0 16,0 3 198-16,4 0 34 0,-5 3 8 0,5 5 0 15,4-1-144-15,-4 8-30 0,0 3-6 0,4 0 0 16,-4 4-36-16,4 7-6 0,0 1-2 0,0-1 0 16,0-3-16-16,4 3-19 0,0-7 4 0,0 0 1 15,0 0-101-15,5-4-20 16,-5-3-4-16,4-1-849 0,-4-3-169 0</inkml:trace>
  <inkml:trace contextRef="#ctx0" brushRef="#br0" timeOffset="4691.034">22651 8034 3027 0,'-25'4'134'0,"17"-1"28"0,8-3-130 0,-5-3-32 16,-3-1 0-16,0 4 0 0,-4 0 91 0,-1-4 11 15,1 4 2-15,0 4 1 0,-5 0-58 0,-4 3-12 16,1 4-3-16,-1 7 0 0,-3 1-12 0,-5 6-4 15,-8 8 0-15,8 7 0 0,0 8-16 0,4 0 0 16,-4 3 0-16,9 7 0 0,-1-6 0 0,13-5 0 16,8 1 0-16,0 0 0 0,-8-12-23 0,8 4 2 15,8-3 0-15,0-4 0 16,5-4-53-16,3 1-10 0,5-8-3 0,-1-1 0 16,5 1-81-16,0-7-17 0,-1-4-3 0</inkml:trace>
  <inkml:trace contextRef="#ctx0" brushRef="#br0" timeOffset="4925.3629">22758 8550 1497 0,'0'0'133'0,"0"0"-106"0,0 0-27 0,8 11 0 16,-4 0 333-16,4 0 62 0,0-3 12 0,1 6 2 15,-9 1-232-15,0-1-46 0,0 1-10 0,0 7-1 16,-4 0-45-16,4 7-9 0,0 1-2 0,4 3 0 0,8 0-39 15,-8 3-8-15,-8 4-1 0,-4 1-1 0,4-5-11 16,0 1-4-16,-9 0 0 0,1-4 0 0,-5-1 0 16,1-2 0-16,-1-8 0 0,1 0 0 0,-1-4-12 0,-3-3-3 15,-1-4 0-15,1-4 0 16,-1-7-108-16,-4-7-21 0,-3-4-5 0,11-8-1315 16</inkml:trace>
  <inkml:trace contextRef="#ctx0" brushRef="#br0" timeOffset="5081.5646">22902 8261 3380 0,'0'0'150'0,"-13"0"30"0,-3 0-144 0,0 0-28 16,-1 0-8-16,5 0 0 0,-5 0 42 0,-3 0 7 0,-1 0 2 0,5 0 0 31,-1 0-63-31,5 0-13 0,-1 0-3 0,13 0-1011 0,0 0-202 16</inkml:trace>
  <inkml:trace contextRef="#ctx0" brushRef="#br0" timeOffset="5300.3176">23252 8067 3319 0,'0'0'147'0,"0"0"30"16,0 0-141-16,0 0-36 0,4 7 0 0,4 4 0 15,1 0 51-15,3 0 3 0,-4 7 1 0,1-3 0 16,-1 11-17-16,0-1-3 0,4 8-1 0,-3 4 0 0,-5 3-34 16,0 4 0-16,0 0 0 0,-4 15 0 0,-4-8 17 0,-4 0-3 15,-5 0-1-15,-3 4 0 0,-5-7-22 0,-4 3-5 16,-3-3-1-16,-10 7-1068 16,-3-4-213-16</inkml:trace>
  <inkml:trace contextRef="#ctx0" brushRef="#br0" timeOffset="6767.5858">20442 9586 57 0,'0'0'0'0,"0"0"0"16,8 8 0-16,-3-5 0 0,-5-3 0 0,0 0 0 0,0 0 354 0,0 0 66 15,0 0 12-15,0 0 4 0,0 0-210 0,0 0-42 16,0 0-8-16,0 0-1 0,0 0-30 0,4 8-5 15,-4-1-2-15,0 4 0 0,-4-4-53 0,-5 4-10 16,-3 4-3-16,0 3 0 0,-5 12-26 0,1-1-6 16,-5 4 0-16,-4 11-1 0,-4 0-7 0,1 7-2 15,-5 0 0-15,-9 8 0 0,5-1-11 0,4 1-3 16,-4 0 0-16,0-1 0 0,0-3-2 0,0-4-1 16,0-7 0-16,0 0 0 0,-4-3-1 0,0-5-1 15,3-3 0-15,-7 0 0 0,-8-7 5 0,-1-4 2 16,-4-11 0-16,-4 3 0 0,-3-6-4 0,-5-5-1 15,-9-3 0-15,1-3 0 0,0-5 3 0,20-3 0 16,0-3 0-16,5-5 0 0,3-6-8 0,-3-5 0 16,3-6-8-16,1-8 12 0,8-4-12 0,-9-21 0 15,9 3 0-15,4-4-10 0,12 1 10 0,5 3 0 0,7 4-9 16,9-1 9-16,0 8-16 0,4 4 2 0,4 3 0 16,0 5 0-16,0 6-9 0,5 8-1 0,-1 3-1 15,0 15 0-15,-4-4 1 0,0 8 0 0,-4 7 0 16,0 0 0-16,0 0 24 0,0 0 0 0,0 0 0 0,0 0-8 15,0 0 18-15,0 0 4 0,-4 4 1 0,0 3 0 16,0 4 27-16,-4 0 6 0,0-4 0 0,3 1 1 16,1 3-39-16,0-4-10 0,0-3 0 0,0 3 0 15,4-7 0-15,0 0 0 0,0 0 0 0,0 0 0 16,0 7-11-16,0-7-4 0,0 0-1 0,0 0 0 16,0 0 16-16,4 8-11 0,-4-8 11 0,8 3-10 15,5 5-2-15,-13-8 0 0,0 0 0 0,0 0 0 0,8 0 12 16,-8 0-8-16,0 0 8 0,0 0-8 0,0 0 8 15,0 0 0-15,0 0 0 0,0 0 0 0,0 0 0 16,0 0 0-16,0 0 8 0,0 0-8 0,0 0 31 0,0 0 1 16,0 0 1-16,0 0 0 0,-8 3-33 0,-1 1 0 15,-7 0 0-15,4-1 0 0,3 5 0 0,-3 3 0 16,-9 3 0-16,1 1 0 0,3 7 0 0,-7 0 0 16,-1 3 0-16,-8 5 0 0,8-1 0 0,-4-3 0 15,5-1 0-15,3 1 0 0,5-4 0 0,3-4 0 16,1 0 0-16,4-7 0 15,-1 0-20-15,5-7-10 0,4-4-2 0,0 0-1 16,0 0-58-16,8-7-11 0,5-8-2 0,7-7-1 16,-3-7-62-16,8-4-12 0,-1-4-2 0,1-7-1 15,-4 0 43-15,-1 0 9 0,5 1 2 0,0-9 0 16,-1-3 0-16,1 4 0 0,0 7 0 0,0 4 0 0,-5 14 102 0,-3 1 26 16,-5 14 0-16,4 0 0 0,-7 7 200 0,3 8 44 0,-4-1 10 15,1 5 2-15,-1 3-52 0,4 3-9 0,1 1-3 16,-1 3 0-16,0 4-51 0,5 0-10 0,-5 0-3 15,5-4 0-15,3 1-102 0,1-1-26 0,3-3 0 0,1-1 0 16,0-3 0-16,4 0 0 0,0-3 0 0,8-1-1053 16,-8-3-216-16</inkml:trace>
  <inkml:trace contextRef="#ctx0" brushRef="#br0" timeOffset="7923.5641">18003 8598 1209 0,'0'0'108'0,"0"0"-87"16,-4-4-21-16,-8 1 0 0,-1-1 338 0,5 0 63 15,-4 4 13-15,-1-7 2 0,-3 3-226 0,-5-3-46 16,-4 0-8-16,1 3-3 0,3 0-61 0,5 4-12 16,-1 0-2-16,-3 0-1 0,-1 4-33 0,0 3-8 15,1 1 0-15,-5 6-1 0,4 4 15 0,1 8 3 16,3 3 1-16,-3 4 0 15,3 4-54-15,5 7-12 0,0 4-1 0,7-12-1 16,5 1 25-16,5-1 9 0,3 1 0 0,0-4-9 0,4 0 9 0,5-4 0 16,3-3-9-16,13 3 9 0,-4-7-24 0,4-7 0 15,4-4 0-15,0-4 0 0,0-7 39 0,1-4 7 16,-5-7 2-16,4-3 0 0,-4-8-14 0,0-4-2 16,-9-3-8-16,1-8 12 0,-9-7-12 0,5-3-12 15,-4-5 3-15,-1-2 0 16,-4-5-31-16,-3 0-5 0,-5-3-2 0,0 4 0 15,-4 10-4-15,-8 8-1 0,-1 10 0 0,-7 8 0 16,-5 8 1-16,-8 3 0 0,-8 7 0 0,0 8 0 0,-4 3 69 0,4 8 14 0,0 3 2 16,0 0 1-16,8 4-78 15,4 0-15-15,9-3-3 0,3 3-1 0,9 0 20 16,4-8 4-16,0 1 1 0,13 3-766 0,7-7-153 0</inkml:trace>
  <inkml:trace contextRef="#ctx0" brushRef="#br0" timeOffset="8220.3697">18563 8466 2977 0,'-20'7'132'0,"12"-7"27"0,-5 0-127 0,1 0-32 16,4 0 0-16,-5-3 0 0,1-1 92 0,0 4 12 16,-1 0 2-16,1 0 1 0,8-4-39 0,-5 4-8 15,1 0-2-15,0 4 0 0,-4 0-46 0,-1-1-12 16,5 5 0-16,-4-1 0 0,-1 4 0 0,5 0 0 15,-4 0 0-15,-1 4 0 0,1-1 0 0,0 5 0 16,3 3 0-16,1-4 0 0,-4 0 0 0,4 4 0 16,-1 0 0-16,1 0 0 15,0-4 0-15,4 4 0 0,0 0 0 0,-1 0 0 0,-3 0 0 0,4 8 0 16,-4-5 0-16,0 12 0 0,-1-1 0 0,5-3 0 16,0-3 0-16,-4 3 0 0,4-4 0 0,4 0 0 0,-4-3 0 15,0-4 0-15,4-4 0 0,0 0 0 0,0-3 0 16,4-4 0-1,-4-4-152-15,0-7-32 0,-4 0-6 0,4-3-1205 0</inkml:trace>
  <inkml:trace contextRef="#ctx0" brushRef="#br0" timeOffset="8532.8027">18304 8312 748 0,'0'0'67'15,"-4"11"-54"-15,-5-3-13 0,5-1 0 16,4-7 476-16,0 0 93 0,0 0 19 0,0 0 3 15,0 0-371-15,4 11-73 0,1-4-15 0,7 4-4 0,0-4-96 16,5-3-20-16,-5 3-4 0,9-3-8 0,12 0 8 0,0-1-8 16,-4 5 0-16,8-1 0 0,-4 4 0 0,0 0 0 15,-9 4 0-15,1 3 0 0,-9-7 8 0,5 4 0 16,-9 3 1-16,5 4 0 0,-9-4-9 0,-4 1 0 16,0-5 9-16,-4 4-9 0,-4 1 8 0,0-5-8 15,-4 5 8-15,-4-1-8 0,-1-3 24 0,-3 3 1 16,-13-3 0-16,0 3 0 0,0 0-12 0,0 1-2 15,0-5-1-15,-3-3 0 0,3 8-10 0,-4-8 12 16,4-4-12-16,0 4 12 16,4-4-112-16,1 0-23 0,3-3-4 0,9 0-1 15,3-4 0-15,1-4 0 0,8 4 0 0,4-7-716 16,5-8-144-16</inkml:trace>
  <inkml:trace contextRef="#ctx0" brushRef="#br0" timeOffset="8766.9066">18654 8466 2570 0,'0'0'114'0,"0"0"23"0,0 0-109 0,0 0-28 0,0 0 0 0,8-7 0 16,1-4 96-16,3 3 13 0,-4 5 3 0,4-1 1 15,1 0-31-15,3 1-6 16,5-1-2-16,0 4 0 0,7-4-53 0,5 1-10 0,0 3-3 0,4-4 0 15,0 4-66-15,13-4-14 0,3 1-2 0,-7-1-1 16,-1-3-193-16,-4 3-40 0</inkml:trace>
  <inkml:trace contextRef="#ctx0" brushRef="#br0" timeOffset="8938.7292">18951 8532 2937 0,'-17'15'130'0,"9"-12"27"0,-4 5-125 0,3-1-32 16,1 0 0-16,4 4 0 0,-4 0 130 0,0 4 20 15,-1-1 4-15,5 5 1 0,0 3-87 0,0-4-16 16,0 8-4-16,4-1-1 0,0 5-37 0,0 3-10 16,-4 0 0-16,4-1 0 0,-4-2 0 0,4 6 0 15,0 5 0-15,0-8 0 16,0-4-114-16,8-3-27 0,-4-1-6 0,0-7-1335 0</inkml:trace>
  <inkml:trace contextRef="#ctx0" brushRef="#br0" timeOffset="9235.5353">19429 8239 2822 0,'0'0'251'16,"-9"-4"-201"-16,1 1-40 0,-4 3-10 15,-1 0 106-15,5 0 19 0,0 0 4 0,-4 3 1 16,-1-3-53-16,-3 4-10 0,-1 3-3 0,-3 4 0 15,-1 4-47-15,-4 7-9 0,1 4-8 0,-1 7 9 16,-4-1-9-16,0 9 0 0,9-1 0 0,-5 4 8 0,8 4-8 0,5-5 0 16,0 1 0-16,8 4 0 0,-5-4 0 0,5 0-9 15,0 0 9-15,4-8 0 0,4 1-14 0,0 0 4 16,0-4 1-16,5-4 0 0,3 0-7 16,5-7 0-16,-5-3-1 0,4-1 0 15,-3 4-55-15,7-8-12 0,-3-3-1 0,3-3-1 16,5-1-166-16,-4-7-32 0</inkml:trace>
  <inkml:trace contextRef="#ctx0" brushRef="#br0" timeOffset="9487.5738">19453 8737 3081 0,'0'0'136'0,"0"0"29"0,0 0-132 0,0 0-33 0,0 0 0 0,4 11 0 16,-4-11 97-16,5 11 13 0,-1 4 2 0,0-1 1 16,-4 5-51-16,0 3-10 0,0 3-3 0,0 8 0 15,0 4-38-15,-4 3-11 0,0 4 0 0,4 0 0 16,-5 0 0-16,1-4 0 0,0-3 0 0,0 3 0 16,0-3 0-16,-4-8 0 0,4 0 0 0,-1 0 0 15,-7-7 0-15,4 4 0 0,-4-8 0 0,-1-3 0 16,-3 0-28-16,-5-4-11 0,0-11-1 0,-3 0-1 15,-5-4-116-15,0-11-23 0,4-3-5 16</inkml:trace>
  <inkml:trace contextRef="#ctx0" brushRef="#br0" timeOffset="9628.2208">19495 8404 2361 0,'-17'3'210'0,"9"1"-168"0,0-4-34 0,-5 7-8 0,1-3 235 0,-5 0 45 16,1 7 8-16,-1-4 3 0,1 0-207 0,-1 1-42 15,5-5-8-15,0 5-2 16,-1-1-65-16,9 4-14 0,4-11-2 0,4 15-965 16,0-4-193-16</inkml:trace>
  <inkml:trace contextRef="#ctx0" brushRef="#br0" timeOffset="9846.8385">19598 8942 2361 0,'-25'11'104'0,"21"-7"23"0,0-1-102 0,4-3-25 0,0 0 0 0,0 0 0 15,0 0 236-15,0 0 43 16,0 0 8-16,0 0 1 0,0 0-205 0,0 0-42 0,8 4-8 0,4 0-1 16,1-1-20-16,3-3-4 0,5 4-8 0,-1-4 12 15,5 0-51-15,0 0-10 0,4 4-3 16,-1-4 0-16,1 0-200 0,-4-4-41 0</inkml:trace>
  <inkml:trace contextRef="#ctx0" brushRef="#br0" timeOffset="10034.2915">19935 8748 1152 0,'0'0'102'0,"0"0"-82"15,0 0-20-15,0 0 0 0,0 0 518 0,-4 7 99 16,-4 4 20-16,8 0 4 0,-4 0-474 0,4 0-95 15,-4 8-20-15,0-1-3 0,4 4-33 0,-4 3-8 16,4 1 0-16,-5 7-8 16,1-7-23-16,0-1-11 0,4 8-2 0,0-3-1 15,0-1-165-15,0-4-33 0,8-3-6 0</inkml:trace>
  <inkml:trace contextRef="#ctx0" brushRef="#br0" timeOffset="10268.6166">19981 8448 1555 0,'0'0'138'0,"-4"7"-110"0,-5 0-28 0,9-7 0 15,0 0 390-15,0 0 73 0,4 11 14 0,1 0 3 16,-1 4-332-16,4 0-68 0,4 3-12 0,5 4-4 16,-5 0-24-16,5 3-4 0,-1 8-2 0,5 0 0 15,-5 0-21-15,1 4-4 0,-5 0-1 0,0 10 0 16,1-3-8-16,-13 7 0 0,0 8 0 0,-4 0 0 15,-5-8 0-15,-3 0 0 0,-4 4 0 0,-9 0 0 16,0-4-24-16,-8 4-6 0,-4 0-2 16,-8 4 0-16,-13-12-188 0,13-6-37 15</inkml:trace>
  <inkml:trace contextRef="#ctx0" brushRef="#br0" timeOffset="12962.8834">20693 9352 288 0,'29'11'12'0,"-29"-11"4"15,-8 0-16-15,0 0 0 0,0 0 0 0,-1 4 0 16,1-4 500-16,0 0 98 0,0 0 19 0,8 0 4 15,-4 3-417-15,-5 1-83 0,5 3-17 0,4 4-3 16,-4 0-42-16,0 4-9 0,4 3-2 0,0 4 0 0,0 8-21 0,0 3-5 16,0 3-1-16,-4 4 0 0,0 4-5 0,0 4 0 15,-5 0-1-15,-3 3 0 0,0 0 2 0,-1 8 1 16,-3-1 0-16,-5 5 0 0,1 2 5 16,-9 9 1-16,-4 3 0 0,-4 7 0 0,-5-4-24 15,1 5 0-15,0 2 0 0,-4 9 0 0,-1-12 9 0,1 4-9 16,-4-4 12-16,-5 4-12 0,1-11 16 0,-9 3-3 15,-8-3-1-15,0 7 0 0,12-7 0 0,-8-3-1 16,0-9 0-16,-8 1 0 0,4-7-3 0,-8 0-8 16,-5-5 12-16,-12 5-4 0,1-8-8 0,7-3 8 15,5-1-8-15,-13-3 8 0,4 0-8 0,-3-7 0 16,-9 0 0-16,-9-4 8 0,14-8-8 0,-14-3 0 16,-7-11 0-16,-13 0 8 0,21-4 10 0,-9-7 2 15,-3 0 0-15,-13-7 0 0,8 0-20 0,0-8 0 0,5-10 0 16,-22-1 0-16,9 0 0 0,5-7 8 0,-1-7-8 15,-12-8 0-15,12-3 8 0,0-4-8 0,0 0 0 16,-4-14 0-16,17 3 0 0,3-4 0 0,-3-7 0 0,-5-3 0 16,21-1 0-16,0 1 0 0,0-5-8 0,-4-6 8 15,16 3 0-15,-3-3 0 0,-1-5 0 0,-4-3 0 16,21 15 0-16,-5-7 0 0,5 3 0 0,-4-11 0 16,3 11 0-16,9 4 0 0,4 0 0 0,5-4 0 15,7 15 0-15,9-1 0 0,3 5 0 0,5-5 0 16,13 5-13-16,3 3 0 0,0 4 0 0,5 7 0 15,4 11 5-15,3 0 8 0,1 11-13 0,8 0 5 16,-4 7 8-16,0 8 0 0,0 0 0 0,4 3 0 0,0 4 0 16,0 4 0-16,0 7 8 0,0 0-8 0,0 0 12 15,0 0-3-15,0 0 0 0,0 0 0 0,0 0-1 0,0 0 0 16,0 0 0-16,0 0 0 0,-8 7-8 0,8-7 0 16,0 0 0-16,0 0 8 0,-5 8-8 0,5-8 0 15,0 0 0-15,0 0 0 0,0 0 0 0,5 10 0 16,-5-10 0-16,0 0 0 0,0 0 0 0,0 0 0 15,0 0 0-15,0 0 0 0,0 0 0 0,0 0 0 16,0 0 0-16,0 0 0 0,0 0 0 0,0 0 0 16,0 0 9-16,0 0-1 0,0 0-8 0,0 0 0 15,0 0 0-15,0 0 8 0,0 0-8 0,0 0 0 16,0 0 0-16,0 0 8 0,0 0-8 0,0 0 0 16,0 0 0-16,0 0 0 0,0 0 0 0,0 0 0 15,0 0 0-15,0 0 0 0,0 0 0 0,0 0 0 16,0 0 0-16,0 0 0 0,0 0 0 0,0 0 0 15,0 0 0-15,0 0 0 0,0 0-10 0,0 0 0 0,0 0 0 16,0 0 0-16,-9-3 10 0,9 3 14 0,0 0-3 16,0 0-1-16,0 0-10 0,0 0 0 0,0 0 0 15,0 0 0-15,0 0 0 0,0 0-9 0,0 0 9 16,0 0-10-16,0 0 10 0,0 0-12 0,0 0 12 0,0 0-12 16,0 0 12-16,0 0 0 0,0 0 0 0,0 0 0 15,-8 7 0-15,4 0 0 0,0 4 0 0,4 4-8 16,-8 3 8-16,-1 4 0 0,-3 4 0 0,0 3 0 15,-5 4 0-15,5-3 0 0,-5 3 8 0,5-4-8 16,-5 0 0-16,5 0 0 0,0 1 0 0,-1-5 0 16,1-3 0-16,0-3 0 0,-5-5 0 0,13-3 0 15,4-7-55-15,0-4-15 16,-8 4-3-16,8-4-1 0,0-8-58 0,4-6-11 16,-8-5-2-16,8 1-1 0,4-8-72 0,0-3-14 15,-8-8-4-15,5 1 0 0,11-4-9 0,-4 3-3 0,-3 0 0 16,3 1 0-16,4 3 207 0,1 3 41 0,-5 5 8 0,1 6 1 0,-1 9 171 0,-4-1 35 15,0 3 6-15,1 8 2 0,-9 0 24 0,0 0 5 16,0 0 0-16,8 11 1 0,0 4-76 0,5-1-15 16,-5 1-3-16,8 3-1 0,1 8-78 0,7-4-16 15,1 0-4-15,8 7 0 0,4-7-42 0,4 0-9 16,1-3-1-16,7 3-8 0,5-4 0 0,-5-4 0 16,1-6 0-16,3-1-9 15,-8 0-102-15,5 1-20 0,-9-5-4 0,-8 1-1319 0</inkml:trace>
  <inkml:trace contextRef="#ctx0" brushRef="#br0" timeOffset="13775.1933">13710 9209 403 0,'0'0'17'0,"0"0"5"0,0 0-22 0,0 0 0 0,0 0 0 0,0 0 0 16,0 0 543-16,0 0 104 0,0 0 21 0,0 0 4 16,8 0-470-16,5-3-94 0,-5-1-18 15,4 0-4-15,-4 1-46 0,5-1-10 0,-5 0-2 0,0 4 0 16,5 0-28-16,-5 0 8 0,4 4-8 0,1 3 0 16,-9 1 26-16,4 3 2 0,0 3 1 0,-4 1 0 15,-4 0-29-15,-4-1 0 0,0 1 0 0,-8 3 0 16,3 0 0-16,-7-3-10 0,-5-4 0 0,1 4 0 15,-5-1 19-15,0-3 4 0,1 0 1 0,-5-3 0 16,0-1-6-16,-8-3-8 0,8-4 11 0,0 0-11 16,9-4 8-16,3-3-8 0,1-4 0 0,7 0 0 15,9 0 0-15,9-8-19 0,-5 1 4 0,12-4 1 16,1 0 2-16,7-7 0 0,1 3 0 0,-4 1 0 0,3-1 1 16,1 4 1-16,0 4 0 0,0 7 0 15,-5-4-23-15,1 4-5 16,-5 7-1-16,1 1 0 0,-5 6 51 0,-4 5 9 0,1 6 3 0,-5 5 0 0,-4-1 1 15,-4 8 1-15,-1-4 0 0,-3 0 0 16,0 0 11-16,0 0 3 0,-1 0 0 0,-7 3 0 16,0-3-12-16,-5-4-1 0,0 1-1 0,-3 3 0 0,3-8-11 0,0 1-3 15,9-4 0-15,0-7 0 0,-1-1-21 0,5-6-5 16,4-1-1-16,4-3 0 16,0-4-16-16,4-4-3 0,0-7-1 0,4 4 0 15,5-8-15-15,-5 4-3 0,0-3-1 0,5-1 0 16,-5-3 18-16,4 3 4 0,-4 4 1 0,1 0 0 0,-1 7 19 15,-4 1 3-15,0 3 1 0,-4 11 0 0,0 0 8 0,0 0 11 16,0 0-3-16,4 11 0 0,5 7-8 0,-5 0-14 16,0 1 3-16,-4 3-897 0,4-4-180 15</inkml:trace>
  <inkml:trace contextRef="#ctx0" brushRef="#br0" timeOffset="14415.6655">12960 8547 2419 0,'0'0'53'0,"0"0"11"0,0 0 3 0,4-8 1 0,4 1-55 0,-8 7-13 0,-4-7 0 0,4-1 0 15,0 1 105-15,-4 0 19 0,-4-1 3 0,0 5 1 16,-1-5-52-16,-3 8-9 0,0 0-3 0,-9 4 0 16,-8 0 12-16,5 3 3 0,7 4 0 0,-8 0 0 15,-3 4-24-15,-1 3-5 0,16 4-1 0,1 3 0 16,-4 1-49-16,3 3-20 0,-7 4 0 0,11 0 1 15,9 0 19-15,0-3 0 0,-4 3 0 0,8-1 0 16,5-2 0-16,7-5-8 0,-4 1 8 0,1-4 0 16,-1-4 11-16,13 1 9 0,8-8 1 0,4 0 1 15,-4 0-49 1,0-8-9-16,0-3-3 0,0-3 0 0,-4-5 29 0,-5-3 10 16,1-3 0-16,-4-8-9 0,-1-4-11 0,-3-7-1 0,-1-4-1 0,-3-3 0 15,-5 0 22-15,0-11 0 0,-4-4 0 0,4-4 0 16,-8 8 0-16,0 0 0 0,-4 3 0 0,-4 11 0 15,-8 8-56-15,3 11-6 16,-3-1-2-16,-5 5 0 0,-8 14 52 0,0 3 12 0,1 8 0 0,-1 4 0 16,8 3-105-16,5 4-19 0,-5 4-3 0,21 0-1 15,8-1-102-15,5-3-21 0,-1 4-4 0,4-4-1 16</inkml:trace>
  <inkml:trace contextRef="#ctx0" brushRef="#br0" timeOffset="14649.9819">13496 8528 3387 0,'0'0'75'0,"0"0"15"0,-9 8 3 0,5-1 2 0,0 4-76 0,4 4-19 0,-4 7 0 0,8-1 0 15,0 5 29-15,-4 3 3 0,4 4 0 0,5 8 0 16,-5-8-23-16,4 3-9 0,-4 1 8 0,4-4-8 15,1-4 17-15,-1 0-1 0,4 4-1 0,-4-7 0 16,5-8-166-16,-1 1-33 16,1-5-6-16,-1-3-753 0,-4-7-150 0</inkml:trace>
  <inkml:trace contextRef="#ctx0" brushRef="#br0" timeOffset="14915.5529">13397 8349 2649 0,'-8'7'117'0,"3"0"25"0,-3 1-114 0,0-1-28 15,0 0 0-15,4 1 0 0,-5-5 158 0,5 1 26 16,4-4 4-16,0 0 2 0,13 11-122 0,-1-4-25 16,0 1-5-16,5-1-1 0,12 0-37 0,8-3 0 15,4 0 0-15,4-1 0 0,1 5 0 0,-5-1 0 16,4 0 0-16,-4-3-8 0,0 0 8 0,-3-1-13 16,-5 1 5-16,-5 3 8 0,-3 1-21 0,-8-1 3 15,-5 0 1-15,-8 4 0 0,-4 0 8 0,-4 8 9 16,-8 3-13-16,-9-1 5 0,-4-2 8 0,-4 6 9 15,-4-3-1-15,0 4-8 0,5 0 0 0,-5-1 0 16,-4-3-12-16,8 0 3 16,-4-3-60-16,8-1-12 0,0 0-3 0,9-3 0 15,-1-4-120-15,5-4-24 0,4-3-4 0,8-4-881 0</inkml:trace>
  <inkml:trace contextRef="#ctx0" brushRef="#br0" timeOffset="15118.6329">13974 8550 230 0,'-42'19'20'0,"26"-12"-20"0,-9-7 0 0,5 7 0 15,3 1 644-15,1-8 125 0,7 0 25 0,-3 3 5 16,12-3-555-16,0 0-112 0,0 0-21 0,0 0-5 16,12 0-66-16,1-3-14 0,7 3-2 0,13-4-1 15,4 0-39-15,0-3-7 0,5 3-1 0,-1-3-1 16,4 0-46-16,-4 3-9 0,1-3-1 0,-5-1-1 15,0 5-147-15,-8-1-30 0,-1 0-5 0</inkml:trace>
  <inkml:trace contextRef="#ctx0" brushRef="#br0" timeOffset="15243.5978">14225 8656 2779 0,'-25'0'123'0,"13"4"25"0,-1 0-118 0,1 3-30 16,4 0 0-16,0 1 0 0,-9-1 149 0,9 4 24 15,4 0 5-15,0 4 1 0,0-1-111 0,-1 5-21 16,5 3-5-16,5 7-1 0,-1-4-41 0,4 5 0 15,-4-1-8-15,4 0 8 16,1 4-157-16,3-3-24 0,0 3-5 0</inkml:trace>
  <inkml:trace contextRef="#ctx0" brushRef="#br0" timeOffset="15602.8866">14794 8309 2113 0,'0'0'93'0,"0"0"20"0,0 0-90 0,0 0-23 15,0 0 0-15,-5-8 0 16,5 1 204-16,-8 3 37 0,0 1 7 0,0-1 2 15,-1 4-112-15,1 4-22 0,-4-4-5 0,-5 7-1 0,5 4-54 0,-4 4-12 16,3 3-1-16,-3 7-1 0,-13 1-19 16,0 11-4-16,0 3-1 0,-4 8 0 0,0-1-18 0,9 4 10 15,-1 1-10-15,4 6 8 0,1-3-8 0,7 0 0 16,5-7 0-16,4 3 0 0,4 0 0 0,4-7-11 16,8 0 3-16,-3-7 0 15,7-4-22-15,1-4-4 0,7-3-1 0,-3-4 0 16,4-4-103-16,-5-7-21 0,5-4-4 0</inkml:trace>
  <inkml:trace contextRef="#ctx0" brushRef="#br0" timeOffset="16087.1449">14925 8799 2595 0,'0'0'57'0,"0"0"12"0,0 0 3 0,0 0 0 0,0 0-57 15,0 0-15-15,0 0 0 0,0 0 0 0,0 0 136 0,0 0 25 16,4 11 5-16,-4 0 1 0,5 7-63 0,-1 4-12 15,-4 8-2-15,4 3-1 0,0 3-61 0,0 1-13 16,-4 3-3-16,4 4 0 0,-4 0 0 0,0 0-1 16,0 4 0-16,0-8 0 0,0 0-11 0,0-3 0 15,0-1 9-15,0-3-9 0,-4-3 0 0,4-1 0 16,-4-3 0-16,0-4 0 16,4 0-34-16,-4-11-11 0,4 0-3 0,0-11 0 15,0 0-123-15,0 0-25 0,-4-15-4 0,-1-7-1126 0</inkml:trace>
  <inkml:trace contextRef="#ctx0" brushRef="#br0" timeOffset="16321.4708">14868 8675 2581 0,'0'0'114'0,"0"0"24"0,0 0-110 0,-9 7-28 0,9-7 0 0,0 0 0 16,0 0 139-16,0 0 22 0,0 0 5 0,9 7 1 16,3 4-90-16,-4 0-17 0,9 0-4 0,-1 0-1 15,5 0-36-15,-1 8-7 0,5-5-2 0,0 5 0 16,4-1-10-16,-5 4 8 0,1-4-8 0,-4 0 8 15,-1 4-8-15,-3 0 10 0,-5-3-10 0,-4-1 10 16,1-3 0-16,-9-1 0 0,0 1 0 0,-9 3 0 16,1-3 2-16,-4 3 0 0,-5-3 0 0,1 0 0 15,-5-5-12-15,-3 5 0 0,-1 0 0 0,0-8 0 16,0 0-95-16,5 1-14 0,-1-5-3 16,1 1-1-16,3-4-183 0,5-4-37 0</inkml:trace>
  <inkml:trace contextRef="#ctx0" brushRef="#br0" timeOffset="16587.0331">15494 8547 1843 0,'0'0'164'0,"-12"-4"-132"0,7 0-32 0,-3 1 0 15,-4-1 297-15,4 0 53 0,-1 4 10 0,1-3 3 16,-4-1-245-16,4 8-49 0,-9-1-9 0,5 8-3 15,-1 0-16-15,1 8-3 0,-9 3-1 16,5 7 0-16,8 4-19 0,-1 0-4 0,-3 7-1 0,0 4 0 16,-1 0-13-16,5-4 8 0,8 4-8 0,-4-4 0 15,0 1 0-15,4-5 0 0,4-3 0 0,0-3 0 16,-8-1 0-16,4-4-12 0,8-6 1 0,5-1 0 16,7 0-70-1,1-7-15-15,-1-3-2 0,5-1-1 0,4-3-188 16,-4-8-37-16</inkml:trace>
  <inkml:trace contextRef="#ctx0" brushRef="#br0" timeOffset="16821.3567">15646 8975 3405 0,'0'0'75'0,"0"0"15"0,0 0 3 0,0 0 3 0,0 11-76 0,0 0-20 15,-4 7 0-15,4 1 0 0,4 3 50 0,-4 7 6 16,0 4 2-16,0 0 0 0,0-4-34 0,0 8-8 15,-4-4 0-15,0 0-1 0,4 0-15 0,-8-4 0 16,4 0 0-16,0 0 0 0,-5 1 0 0,1-8 0 16,0 0 0-16,0 0 0 0,-5-4 0 0,5 0 0 15,0-7 0-15,-5 0 0 16,-3-4-32-16,4-3-8 0,-5-4-3 0,1-7 0 16,-1-4-99-16,-3-7-20 0,3-4-4 0,1-8-774 15,7-3-156-15</inkml:trace>
  <inkml:trace contextRef="#ctx0" brushRef="#br0" timeOffset="16961.9376">15576 8730 2678 0,'0'0'119'0,"0"0"24"0,0 0-115 0,0 0-28 0,0 0 0 0,0 0 0 15,0 0 138-15,-4 11 22 0,-8-8 4 0,4 8 0 16,-5-3-112-16,5-1-24 0,0-3-4 0,0 3 0 16,-1-3-120-16,9-4-23 0,4 7-5 0,5 0-1242 15</inkml:trace>
  <inkml:trace contextRef="#ctx0" brushRef="#br0" timeOffset="17180.6377">15988 8514 2246 0,'0'0'100'0,"0"0"20"0,0 0-96 0,9 7-24 16,-9 4 0-16,4 0 0 0,4 0 296 0,4 7 56 15,1 1 10-15,-1 10 2 0,4-4-263 0,-3 12-53 16,3 3-10-16,-3 12-2 0,-1-1-36 0,-12 4 0 15,0-4 0-15,-4 8-9 0,-4-4 9 0,-9 3 0 16,1 1 10-16,-9-1-2 0,-8-3-8 0,0 4-8 16,4 3 8-16,-8-3-1094 15,-4-4-213-15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0:52:31.6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12107 16664 918 0,'0'0'20'0,"0"0"4"0,0 0 0 0,0 0 3 0,0 0-27 0,0 0 0 0,0 0 0 0,0 0 0 16,13 0 32-16,-13 0 0 0,-5 4 1 0,5-4 0 15,0 0 25-15,0 0 5 0,9 7 1 0,-5 4 0 16,-8-3-52-16,4 3-12 16,0-4 0-16,4 0 0 0,-4-7 105 0,4 8 19 0,-4-8 3 0,8 11 1 15,0 0-56-15,-3-4-10 0,-14 4-2 0,1-4-1 16,0 1-16-16,4-1-3 0,4-7-1 0,0 0 0 16,0 0-24-16,-4 11-5 0,-9-8-1 0,5 5 0 15,8-8-9-15,0 0 0 0,-4 7 0 0,-4-3 0 16,-1-4-32-16,9 0-9 0,0-4-2 15,-8 0 0-15,-4-3 35 0,4 0 8 0,-5-4 0 0,9 0 0 16,4-4 0-16,-4 1 0 0,0-1 0 0,4 0 8 0,0 1-8 16,0-1 0-16,0-3 0 0,4-1 0 0,0 1 0 0,0 3 0 15,4 4 0-15,1 0-8 16,3 0 57-16,-4 4 12 0,0 0 3 0,1 7 0 0,3 3-16 0,5 5-4 16,-1-1 0-16,1 8 0 0,-1-1-16 0,-4 8-3 15,-3 0-1-15,-1 4 0 0,0 3-12 0,0-3-2 16,-12 3-1-16,4 4 0 0,-4-4-9 0,0 1 10 15,-4-5-10-15,-1 1 10 0,-3-8-10 0,-4 1 0 16,-1-12 0-16,9 4 0 0,0-7-10 0,-1-4-7 16,-3-4-2-16,0-3 0 0,-13-4 19 0,13 0 12 15,8-8-1-15,-1-3-1 16,1 0-10-16,0 0-14 0,-4-3 3 0,0-1 1 0,-1 1 10 0,5-1 0 16,-4 4 0-16,8-4 0 0,4 8 0 0,0-4 0 15,5 4 0-15,3 3-8 0,0 4 8 0,-3 4 0 0,-9 7 0 16,16 0 0-16,0 3-9 0,1 5-7 0,-9-1 0 15,0 4-1-15,1 7 40 0,-1 1 8 16,4 3 1-16,-3 3 1 0,-1 1 24 0,-8-4 5 16,4 0 1-16,-8 3 0 0,-4-6-18 0,3-1-3 0,-3-3-1 0,0-4 0 15,8 0-22-15,-8-4-5 0,-1 0-1 0,-3-3 0 16,0-4-13-16,-5 0 0 0,1-4-9 0,-5-3 9 16,-8-4-32-1,9 0 0-15,7 0 0 0,1-4 0 0,0 1-4 0,-5-1-2 16,5 0 0-16,4 1 0 0,-1-1 4 0,5 4 1 15,0 0 0-15,8 4 0 0,-4 7 17 0,0 0 3 0,13-7 1 0,3 3 0 16,5 4 12-16,-1 4 0 0,1-1 0 0,-1 1 0 16,-3 3 43-16,4-3 5 0,3 3 0 0,-7 1 1 15,-17-8-61-15,12 7-13 0,9-3-3 0,-1 3 0 16,-3 0-57-16,-13-3-12 0,-4-4-3 16</inkml:trace>
  <inkml:trace contextRef="#ctx0" brushRef="#br0" timeOffset="27575.8786">11761 16917 1152 0,'0'0'102'0,"0"0"-82"0,0 0-20 0,0 0 0 15,-8 0 168-15,-4 0 30 0,12 0 6 0,0 0 0 16,-13 0-78-16,1-4-16 0,-1 4-3 0,1-3-1 16,12 3-26-16,-16 0-4 0,-13 0-2 0,-4-4 0 15,12 4-34-15,-8 4-8 0,-12-1 0 0,-4 1-1 16,0-4 26-16,-1 4 6 0,1-4 1 0,-13 0 0 15,1 0-32-15,-5-4-7 0,-4 0-1 0,-12 1 0 16,-1-8 7-16,-3 3 1 0,-5-3 0 0,-12-3 0 16,1-1-20-16,-10 0-3 15,1-3-1-15,-16-4 0 0,7 0 25 0,-11 4 5 0,-5-8 1 0,-17 4 0 16,9-3-11-16,0 3-3 0,0-4 0 16,-16-3 0-16,20 3-25 0,-9-3-11 0,1 0 1 15,-21-8 0-15,17 8 10 0,-4-8 0 0,-1 4 8 0,-16-7-8 16,21 0 8-16,8-1-8 0,8 1 8 0,-12-8-8 15,24 1 16-15,9-1-2 0,8-7 0 0,-4-7 0 0,12 3-6 0,9-7-8 16,7-3 11-16,1-4-11 0,12 7 0 0,9-4 0 16,3-3 0-16,5-4 0 0,11 0-12 0,1 0-4 15,4 0 0-15,5 1 0 0,3 6 16 0,4 0 13 16,1 8-2-16,-1-7-1 0,5 6-10 0,-1 5 0 16,1 3 0-16,3 0 0 0,1 4 0 0,4 3 0 15,-1 0 0-15,5 8 0 0,0 7 0 0,4 4 0 16,-4 0 0-16,8 3 0 0,-4 4 0 0,4 4 0 15,5 3 0-15,-5 0 0 0,4 4 0 0,-4-3 0 16,4 3 8-16,1 0-8 0,-1 0 0 0,0 3 0 16,0 1 0-16,5 3 0 0,-9-3 0 0,8-4 0 0,-4 0 0 15,5 0 0-15,-1 0 0 0,0 0 0 0,1-3 0 16,3-5 0-16,-3 1 0 0,3 0 0 0,-4 3 0 16,5 0 0-16,-9 4-9 0,0-3-7 0,1-1-2 0,-1 4 0 31,-4 4-6-31,-4-4-2 0,8 3 0 0,-4-2 0 0,-8 2-18 15,4 5-3-15,0 3-1 0,0 0 0 0,0 0-158 16,-8-4-32-16,8 4-6 0</inkml:trace>
  <inkml:trace contextRef="#ctx0" brushRef="#br0" timeOffset="27903.9298">5787 13797 2797 0,'-29'8'61'0,"29"-1"13"0,0-7 2 0,-12 7 4 0,4-3-64 16,8-4-16-16,0 0 0 0,0 0 0 0,0 0 70 0,0 0 11 15,0 0 3-15,8 4 0 0,4-4-65 0,1-4-19 16,-1-3 8-16,8-1-8 0,5-3 56 0,4-3 6 16,0-1 2-16,4-3 0 0,0 3-64 0,4-3-28 15,-4-1 3-15,4 5 0 0,-8-5 25 0,4 9 0 16,0-1 0-16,-4 7 0 0,-5 0 0 0,5 4 0 15,-4 4 0-15,-5 3 8 0,1 4 1 0,-5 4 1 16,-3 3 0-16,3 8 0 0,-3 3 27 0,-5 8 6 16,4 7 1-16,-8-4 0 0,1 4-8 0,3-4-2 15,-4 4 0-15,0 4 0 0,-4-8-34 0,4 0 0 0,-4-3 0 16,8-1 0 0,-8 1-120-16,9 0-20 0,3-1-5 0,0-6-1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0:57:19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4934 2765 1947 0,'0'0'86'0,"0"0"18"0,-8-4-83 0,4-3-21 0,0 0 0 0,-5 3 0 15,9 4 143-15,-4 0 24 0,-4-7 5 0,0-1 0 16,0 5-58-16,-5 3-12 0,1 0-2 0,4 0-1 15,-13 0-39-15,5 3-7 0,-9 5-1 0,0-1-1 16,4 4-12-16,-7-4-3 0,-5 4 0 0,4 8 0 16,0-5-13-16,0 4-3 0,4 4-1 0,5 11 0 15,-1 4-10-15,5 0-1 0,3 7-8 0,1 3 12 16,4 1-12-16,4 3 0 0,4 0 0 0,0 1 0 16,4-1 0-16,8-7 0 0,1 0 8 0,11 0-8 0,1-11 0 15,4-4 0-15,8 0 0 0,0-11 0 0,0 1-8 16,0-12 8-16,4-3 0 0,9-8 0 0,-13-14-12 0,4-8 12 15,8-3-12-15,-3-11 12 0,-9-1-18 0,-8-6 3 16,4-1 1-16,-9-14 0 0,1 3 2 0,-4-10 0 16,-13-5 0-16,4 1 0 15,-3 7-19-15,-9 8-3 0,0 7-1 16,-9 3 0-16,-3 15 18 0,0 7 3 0,3 4 1 0,-11 11 0 0,-9 8 27 0,0 6 6 16,-4 8 0-16,0 8 1 0,0-1-21 0,4 8 0 15,5-1 0-15,-5 5-12 0,12-5 12 0,1 1 0 16,8 3-9-16,8-7 9 15,0 0-104-15,0 0-17 0,12-4-3 0,0 1-714 16,9-8-142-16</inkml:trace>
  <inkml:trace contextRef="#ctx0" brushRef="#br0" timeOffset="234.3165">5462 2816 2188 0,'-17'22'97'0,"13"-15"20"0,-8-3-93 0,3 7-24 0,5 0 0 0,-4-4 0 16,8 4 274-16,0 0 50 0,0 4 11 0,0 7 1 16,4 4-246-16,4 7-50 0,1 3-9 0,-1 4-3 15,0 4-20-15,0 0-8 0,1 8 0 0,7-1 0 16,-16 0 0-16,8-3 8 0,0 7-8 0,1-4 0 16,-5-3-36-16,0-1-11 15,0-7-1-15,0 1-1 0,4-8-114 0,-3 0-22 0,-5-8-5 16,0 1-684-16,-5-8-137 0</inkml:trace>
  <inkml:trace contextRef="#ctx0" brushRef="#br0" timeOffset="499.88">5227 2659 2617 0,'0'0'116'0,"-17"0"24"0,5-4-112 0,12 4-28 16,0 0 0-16,0 0 0 0,0 0 147 0,0 0 24 15,0 0 5-15,0 7 0 0,8 1-109 0,9-5-23 16,7 1-4-16,5 7 0 0,4-4-32 0,4 1-8 15,0-1 0-15,4 0 0 0,1 4 0 0,3 0 0 16,0 4 0-16,5-4 0 0,-5 4 0 0,-4-1 0 16,0 4 0-16,-3-3 8 0,-14 3-8 0,1 1 0 15,-4 6 0-15,-9-6 0 0,-8 3 0 0,-4 7 0 0,-8 0 0 16,-9 8 0-16,-3-4 0 0,-5 0 9 0,-4-4-9 16,-16 11 10-16,12-10-10 0,-8-1 12 0,4 0-12 15,0-3 12-15,-1-1-12 0,10-6 0 0,-1-1-12 0,4-7 12 31,4 0-71-31,5-4-6 0,4-7-2 0,12 0 0 0,0 0-147 16,4-14-30-16,4-12-5 0</inkml:trace>
  <inkml:trace contextRef="#ctx0" brushRef="#br0" timeOffset="702.9656">6100 2871 2534 0,'0'0'225'0,"-12"7"-180"16,4-3-36-16,8-4-9 0,0 0 195 0,0 0 37 15,0 0 7-15,0 0 1 0,0 0-165 0,12 0-34 16,0 0-6-16,13-4-2 0,-4 1-33 0,12-1 0 16,-1-7 0-16,10 4 0 0,-9-4 0 0,4 3 0 15,4 1 0-15,0-4 0 16,-4 0-32-16,4 0-14 0,-4 8-2 0,-4-8-1 16,-4 3-162-16,0 1-32 0,12-4-6 0,-16 11-2 0</inkml:trace>
  <inkml:trace contextRef="#ctx0" brushRef="#br0" timeOffset="859.1692">6323 2937 3146 0,'-25'7'140'0,"17"-3"28"0,-5 3-135 0,5 1-33 0,0-1 0 0,-5 8 0 15,9-1 101-15,-4 12 14 0,4-8 2 16,0 11 1-16,-4 4-74 0,8 8-14 0,-5 6-3 0,5 5-1 16,-4-1-26-16,4 4 8 0,0 0-8 0,0 3 0 15,4-6 0-15,5-1 0 0,-1-7-9 0,4 0 9 31,5-4-161-31,-5-7-26 0,5 0-5 0,-5-11 0 0</inkml:trace>
  <inkml:trace contextRef="#ctx0" brushRef="#br0" timeOffset="1359.0518">7287 2637 1843 0,'0'0'164'0,"0"0"-132"0,0 0-32 0,0 0 0 15,4-8 174-15,-4 1 28 0,0 3 6 0,0-7 0 16,-4 4-103-16,4 7-21 0,-4-7-4 0,4 3 0 15,-5 0 1-15,-7 4 1 0,4 4 0 0,-4 0 0 16,-5 7-30-16,1 3-7 0,-9 5-1 0,-8 10 0 16,4 8 18-16,-4 14 3 0,0 0 1 0,0 19 0 15,4 3-74 1,0 4-16-16,5 0-2 0,3 7-1 0,5-11 27 0,7-3 0 0,5-1 0 0,8 1 11 16,5-8-11-16,7-7 0 0,9-4 0 0,8-3-11 15,0-8-21-15,8-3-5 16,0-8-1-16,0-3 0 0,5-15-226 0,-13-8-44 15,57-14-10-15,-24-18-2 0</inkml:trace>
  <inkml:trace contextRef="#ctx0" brushRef="#br0" timeOffset="4113.5416">7769 3076 172 0,'0'0'8'0,"0"0"1"0,0 0-9 0,0 0 0 0,0 0 0 0,0 0 0 0,0 0 441 0,0 0 87 15,0 0 16-15,0 0 4 0,0 0-316 0,0 0-63 16,0 0-13-16,0 0-2 0,-4 15-52 0,4-4-10 16,-4 7-3-16,4 0 0 0,0 8-33 0,0 3-6 15,-5 4-2-15,5 4 0 0,5 3-27 0,-5 0-5 16,0 1-2-16,4-1 0 0,0-3-14 0,0-1 0 16,0-3 0-16,-4 0 0 0,8-4-9 0,-4-3-8 15,-4-8-2-15,4-3 0 16,-4-4-165-16,0-7-34 0,0-4-6 0</inkml:trace>
  <inkml:trace contextRef="#ctx0" brushRef="#br0" timeOffset="4269.7558">7674 2670 3340 0,'-8'3'74'0,"4"1"15"0,-9 3 3 0,9-3 1 0,0 3-74 0,0 4-19 0,-4 0 0 0,4 0 0 16,-5-3 44-16,-3 3 6 0,4 0 1 0,-1 3 0 15,1-6-31-15,8 3-5 0,0 0-2 0,0-1 0 16,4 1-215-16,5 0-43 16,19 33-9-16,5-25-2 0</inkml:trace>
  <inkml:trace contextRef="#ctx0" brushRef="#br0" timeOffset="4675.9145">8201 3721 1094 0,'0'0'97'0,"0"0"-77"0,-8 3-20 0,8-3 0 16,-8 8 444-16,8-8 86 0,0 0 17 0,-4 3 3 16,4-3-382-16,0 0-76 0,0 0-15 0,0 0-3 15,0 0-59-15,-4 8-15 0,4-8 0 0,0 11 0 16,0-11 0-16,4 11 0 0,0-1 0 0,0 1 0 15,0 0 0-15,-4 4 0 0,0 0 0 0,-4 3 0 16,0-3-56 0,0 3-13-16,0 4-3 0,-9-4-1 0,5 1-88 0,-4-1-18 15,-1-3-3-15,5-1-620 0,0-3-124 0</inkml:trace>
  <inkml:trace contextRef="#ctx0" brushRef="#br0" timeOffset="5332.014">10158 3585 1497 0,'0'0'66'0,"0"0"14"0,0 0-64 0,0 0-16 0,5 4 0 0,3-1 0 15,-8-3 260-15,4 8 48 0,4-8 9 0,4 0 3 16,-3 0-256-16,7 0-52 0,5-8-12 0,-1 1-782 16,-3 0-159-16</inkml:trace>
  <inkml:trace contextRef="#ctx0" brushRef="#br0" timeOffset="89384.3674">8506 2736 1440 0,'0'0'64'0,"-4"0"12"16,-4 0-60-16,0 0-16 0,8 0 0 0,-9 0 0 0,9 0 312 0,0 0 59 15,0 0 12-15,0 0 2 0,0 0-226 0,0 0-46 16,0 0-9-16,0 0-1 0,9 7-42 0,3 8-8 16,-4-1-1-16,0 8-1 0,9 11-15 0,-5 11-2 15,5 0-1-15,-1 15 0 0,-3-1-13 0,3 4-2 16,1 8-1-16,3 7 0 0,-7-4-9 0,3-7-8 16,1 4 12-16,3-8-12 0,-3-7 8 0,3-4-8 15,1-7 0-15,-5-7 0 0,1-4 0 0,-1-8 0 16,1-7 0-16,-5 1-9 0,0-8 9 0,1 0 9 15,-5-11-1-15,0 0-8 0,-4-8 0 0,1-3 0 16,-1-3 0-16,0-12 0 0,-4-7 0 0,4-11 0 16,0-7 0-16,0-11-9 0,-4-8-7 0,4-3-2 15,-4-4 0-15,4-3 0 0,1-1-4 0,3 0-1 16,-8 5 0-16,8-1 0 0,0 14 13 0,5 5 10 16,-5 18-13-16,0 3 5 0,4 8 8 0,1 14 0 15,-1 4 0-15,5 15 0 0,-1 7 8 0,5 14 4 0,3 8 1 16,-3 18 0-16,4 8 11 0,-5 7 1 0,5 11 1 15,0 3 0-15,0 1-6 0,-1 0-2 0,1-8 0 16,4 0 0-16,-4-11-18 0,-1-7 10 0,9-7-10 0,-4-8 8 16,0-3-8-16,-4-8 0 0,-5-7 0 0,5-7 0 15,-4-4 0-15,3-8 0 0,1-6 0 0,0-12 0 16,-1-3 0-16,1-12 0 0,0-14 0 0,4-11 0 16,-5-3 0-16,1-4 0 0,0-15 0 0,0-8 0 15,-1-2-13-15,1-9 5 0,0-6 8 0,-1-8-13 16,1 8-42-16,-4-1-8 15,-1 4-1-15,1 0-1 0,-5 11-94 0,1 15-18 16,-1 4-4-16,-11 28-1 0</inkml:trace>
  <inkml:trace contextRef="#ctx0" brushRef="#br0" timeOffset="110170.636">10282 2424 2376 0,'0'0'105'0,"0"0"22"0,0 0-102 0,0 0-25 16,0 0 0-16,0 0 0 0,0 0 96 0,8 0 15 16,5 0 2-16,-1 0 1 0,0 0-19 0,-3 8-4 15,3 3-1-15,-4 3 0 0,5 12-77 0,-1-4-13 16,-8 7 0-16,4 15-12 0,-4 4 12 0,-4 3 8 16,-4 11-8-16,0 4 11 0,-4 0 26 0,-4-4 6 15,-1 4 1-15,1 4 0 0,-9-8-20 0,1-3-3 16,3 3-1-16,-3 0 0 0,-1-14 0 0,9 7-1 15,-5-8 0-15,1 8 0 0,-1-11-31 0,-3-4-5 16,-1 1-2-16,0-8 0 0,1 0 19 0,-5-8 0 16,0 1 0-16,1-4 0 15,-1-8-157-15,-4-3-28 0,-4-3-6 0</inkml:trace>
  <inkml:trace contextRef="#ctx0" brushRef="#br0" timeOffset="110514.3092">11254 2908 2739 0,'-12'3'121'0,"8"1"26"0,0 0-118 0,4-4-29 16,0 0 0-16,0 0 0 0,0 11 120 0,8-4 19 15,8 0 3-15,1-3 1 0,-1 3-95 0,5-3-20 16,8-4-3-16,8 0-1 0,4 0-24 0,0-4 0 15,-12-3 0-15,12-4 0 16,5 0-36-16,-1 0-12 0,-8-4-2 0,0 4-909 16,-4-7-181-16</inkml:trace>
  <inkml:trace contextRef="#ctx0" brushRef="#br0" timeOffset="110686.1523">11357 3365 3301 0,'-20'19'72'0,"20"-19"16"0,0 7 2 0,0 0 3 0,-4 4-74 0,8 0-19 0,12 0 0 0,5-3 0 16,4-5 64-16,-1 5 8 0,13-16 3 0,9 5 0 16,11-1-60-16,-3-7-15 0,4-4 0 0,12-3 0 15,8-4-62 1,4-4-15-16,1-3-3 0,-17 0-1 0</inkml:trace>
  <inkml:trace contextRef="#ctx0" brushRef="#br0" timeOffset="112727.3165">22741 1952 1882 0,'0'0'41'0,"0"0"9"0,-8 0 2 0,8 0 1 0,0 0-42 0,0 0-11 16,0 0 0-16,-8 0 0 0,-1 0 121 0,1 0 23 15,0 7 4-15,0-7 0 0,-5 0-16 0,5 0-3 0,-4 4-1 16,-1-4 0-16,-3 4-51 0,-1-4-10 0,1 3-3 0,-5 5 0 16,-3-8-51-16,-9 0-13 0,-4 0 0 0,-13 0 0 15,-8 0 0-15,-7 0 0 0,-14 0 0 0,-7-8 0 16,-5 5 20-16,-8 3 2 0,-8-4 0 0,-25 0 0 16,9-3-35-16,-13 3-7 0,-9-3-2 0,-15 0 0 15,7 3 48-15,-7-3 10 0,-5 7 1 0,-29-11 1 16,21 7-26-16,-8 0-4 0,-13 4-8 0,-36 0 11 15,24 0 7-15,-5 0 2 0,1 0 0 0,-37-7 0 16,41 3-32-16,-8 4-5 0,-9-3-2 0,-28-5 0 16,45 5 31-16,-4-5 5 0,0 5 2 0,-33-5 0 15,37 1-30-15,0 3-5 0,4 1-2 0,-17-1 0 16,50 4 26-16,5 4 4 0,3-4 2 0,-4-4 0 0,37 4 6 16,5 0 0-16,8 0 1 0,-1 0 0 0,13 0-11 15,13 0-2-15,-1 0-8 0,0 0 12 0,13 0-28 0,8 0-7 16,4 4-1-16,0-4 0 0,8 0 37 0,1 0 7 15,-5 0 2-15,0-4 0 0,4 4-22 0,1 0 0 16,-9 0 0-16,4 0 0 0,4 7 0 0,5-7 0 16,-1 0 8-16,1 0-8 0,-1 4 12 0,9 3-1 15,-9-7-1-15,9 4 0 0,4 0 16 0,8-4 3 16,0 3 1-16,8 1 0 0,4 3-22 0,5-7-8 16,4 0 0-16,-1 4 9 0,13-4-9 0,0 0 0 15,-4 4 9-15,4-4-9 0,0 0 0 0,0 0 0 16,0 0 0-16,0 0 0 0,0 0 0 0,0 0 0 15,0 0 0-15,0 0 0 0,0 0 0 0,-8 0 0 16,-4 3 0-16,-1-3 0 0,1 4 0 0,-1 3 0 0,-7-7 0 16,-1 8 0-16,1-8 0 0,-1 11 0 0,0-11 0 15,-3 7 8-15,-1 4-8 0,0-7 8 0,-4-1-8 16,5 8 8-16,3-3 3 0,-4 3 1 0,9-11 0 0,-1 3 0 16,-3 1-12-16,7 0 10 0,5-4-10 0,0 7 10 15,4-7-10-15,-4 0 0 0,8 0 0 0,0 0 0 16,0 0 0-16,0 0 0 0,0 0 0 0,0 0 0 15,12 15 0-15,-4-4 0 0,0 0 0 0,1 0 0 16,-5 3-8-16,4 5 8 0,-4 2 0 0,4 1 0 16,1 0 0-16,-5 11 0 0,0 4 0 0,0 3 0 15,0 8 0-15,0 3 0 0,-4 8 0 0,0 7 0 16,0 0 0-16,-4 10 0 0,4 1 0 0,-4 11 0 0,0 0 0 16,0-4 0-16,-4 8 0 0,-5 7 0 0,1 0 0 15,-1-1 0-15,5 1 0 0,-8 4 0 0,3-15 0 16,1 0 0-16,0-1 0 0,3 5 0 0,-3-8 0 0,4-3 0 15,0-4 0-15,8-4 0 0,-5-11 0 0,5-3 0 16,0-8 0-16,9-3 0 0,3-8 0 0,0-11 0 16,-3 0 0-16,7-3 0 0,1-4 0 0,3-7 0 15,5-1 0-15,8-3 0 0,0-7 0 0,16-4 0 16,1-4 0-16,20-3 0 0,4 0 0 0,4-8 0 16,9-3-9-16,20-4 9 0,0 3-21 0,12-3-1 15,9 4 0-15,25-4 0 0,-5 8 22 0,9-5 0 16,3 5 0-16,34 3 0 0,-17 0 0 0,13 3 16 15,7 5-2-15,42-1-1 0,-24 4-13 0,7 4-8 16,13-1 8-16,57 1-13 0,-49 0 13 0,-37-1-12 16,17 1 12-16,12 0-12 0,8 3 12 0,12-3 0 0,9-1 9 0,8 1-9 15,4 0 8-15,74-1-8 0,-12-3 0 0,62 0 0 16,-104 0 0-16,-11 0 0 0,-13 4 0 0,49-4 0 16,-70 0-9-16,1 0 9 0,-13 4 0 0,20-1-9 15,-61 1 0-15,-4 0 0 0,-9-1 0 0,4 5 0 16,-48-1 1-16,-14 0 0 0,-11-3 0 0,-5 3 0 15,-20 0 8-15,-13 1 0 0,-16-1 0 0,-9 0 0 16,-16 1 0-16,-4-8 8 0,-12 3-8 0,-5 1 8 16,-7-4 12-16,-9 0 2 0,0 0 1 0,0 0 0 15,0 0-2-15,0 0 0 0,0 0 0 0,-5 0 0 0,-3-4-15 0,4 1-6 16,-4-1 0-16,8 4 0 0,0 0 0 0,0 0-8 16,-4-7 8-16,4 7-10 0,0-8 10 0,0 1 0 15,4-4 10-15,0 0-2 0,0 0-8 0,0 0 0 16,4-11 0-16,1 4 0 0,-1-8 0 0,-4-3-8 15,4-11 8-15,5-4-10 0,-1-7 10 0,-4-8 0 16,0-7 0-16,1-11-8 0,3 0 0 0,-4-7 0 16,1-15 0-16,-1-11 0 0,-4 8-4 0,4-4 0 15,-4-4 0-15,0-7 0 0,0 7 12 0,-4 0-8 16,5 4 8-16,-5 0-8 0,0 14 8 0,0 11 0 16,-5-3 0-16,5 7 0 0,0 11 0 0,0 11 0 15,0 1 0-15,0 10 0 0,5 7 0 0,-1 11 0 16,-4-3 0-16,4 7 0 0,0 4 0 0,0 7 0 15,4-7 0-15,-4 7 0 16,5 3 0-16,3-3 0 0,-4 4 0 0,5 7 0 0,-1-7 0 0,0 3 0 0,-3 0 0 16,3-3 0-16,-4 7 0 0,0-4 0 0,1 4 12 15,-9 0-4-15,0 0-8 0,0 0-10 0,0 0 10 0,0 0-13 0,0 0 13 0,0 0 8 16,0 0 0-16,0 0-8 0,0 0 0 0,0 0 0 16,0 0 0-16,-4 11 0 0,4-11 0 0,0 0 0 15,0 0 0-15,0 0 0 0,-9 15 0 0,-3-11 0 16,4 3-10-16,8-7 10 0,-9-4 0 0,-3 4 0 0,-4 0 0 15,3 0 0-15,-3-3 0 0,-1-1 0 16,-7 4 0-16,-9-11 0 0,-4 4 0 0,-9-1 0 16,-7-6 0-16,-17-1 0 0,-5 8 0 0,-11-12 0 15,-13 5 0-15,-20-1 0 0,-5 8-23 0,0-12 3 0,-3 5 1 16,-5-1 0-16,12 4 19 0,13 0-10 0,17 4 10 16,7 3-8-1,21 4-27-15,13 4-5 0,12 3 0 0,12 8-969 0,9-1-194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1:01:56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20409 3611 3225 0,'0'0'287'15,"0"0"-230"-15,0 0-45 0,0 0-12 0,0 0 92 0,0 0 17 0,-8 0 3 0,8 0 1 16,0 0-78-16,0 0-16 15,0 0-3-15,0 0-1 0,-4-4-11 0,4 4-4 0,0 0 0 16,0 0 0 0,0 0-84-16,-4-4-16 0,4 4-3 0</inkml:trace>
  <inkml:trace contextRef="#ctx0" brushRef="#br0" timeOffset="100207.0978">10410 11058 288 0,'-4'-3'25'0,"-1"-1"-25"0,1 0 0 0,0 1 0 16,4-5 367-16,0 1 68 0,-8 0 13 0,8-1 4 0,0 1-221 0,0 0-44 16,-4-4-9-16,4 7-2 15,0 4-44-15,0 0-10 0,0 0-2 0,0 0 0 16,0 0-32-16,0 0-6 0,0 0-2 0,0 11 0 0,-4 7-36 15,8 4-8-15,-4 8-2 0,4 10 0 0,0 0-20 16,4 8-4-16,1 7-1 0,-1 3 0 0,4-3 26 16,1 0 5-16,-1-3 0 0,4-1 1 15,1-7-64-15,-1 0-13 0,5-11-2 16,-5 0-1-16,5 0 11 0,0-11 3 0,-5-1 0 0,1-6 0 0,-1-4 25 16,1-4 0-16,-1-3 0 0,1-4 0 0,-5-7 8 0,0-4 8 15,5-4 0-15,-9-10 1 0,0-5-27 0,0-6-6 16,-3-8 0-16,-1-11-1 0,4-4 7 0,-4-3 2 15,-4-4 0-15,4 0 0 0,0 0-3 0,0 8 0 16,1-1 0-16,3 8 0 0,0 10 24 0,-4 5 5 16,0 10 1-16,0 4 0 15,5 8-47-15,-1 6-10 0,-8 8-2 0,8 11 0 0,0 8 40 16,5 10 0-16,-5 7 0 0,4 5 0 0,-3 6 29 0,-1 5 7 0,8 3 2 16,-3 3 0-16,-1-7 21 0,4 1 4 0,-3-5 1 15,3-3 0 1,1-7-76-16,-1-1-14 0,1-6-3 0,-1-5-1 0,1-3 30 0,-5-3 0 0,5-8 0 15,-5-4 0-15,4-3 0 0,1-8 0 0,-5-3 8 0,-4-4-8 16,1-11 8-16,3-4-8 0,0-3 12 0,-3-12-12 16,-9-2 15-16,0-9-4 0,8-6-1 0,-4-1 0 15,0 8-1-15,-4-4 0 0,0 7 0 0,4 1 0 16,0 3-25-16,1 7-6 0,-5 4-1 0,0 4 0 16,4 3-65-16,-4 8-14 15,0 0-2-15,0 7-867 0,-4 3-173 0</inkml:trace>
  <inkml:trace contextRef="#ctx0" brushRef="#br0" timeOffset="102940.8426">13916 10681 2880 0,'0'0'64'0,"-8"-3"12"0,8 3 4 0,0 0 0 0,0 0-64 0,0 0-16 16,0-8 0-16,0 8 0 0,0 0 54 0,0 0 8 15,8 0 2-15,4 4 0 0,-8 0-52 0,-4-4-12 16,25 11 0-16,8 3 0 0,-4 1 0 0,4 0 0 16,0 3 0-16,0 4 0 0,-4-8 20 0,-1 5 2 15,-3-1 0-15,-4-3 0 0,-5-4-22 0,-3 3 0 16,-1-3-10-16,-8 0 10 0,0 4-20 0,0-4 4 15,-8 4 0-15,-4-1 0 0,0-3 16 0,-9 4 0 16,1 3 0-16,-9 1 0 0,0-1 24 0,-3-4 9 16,-1 5 2-16,4 3 0 0,0-4-5 0,5-3-1 0,3 3 0 15,5-3 0-15,4-1-29 0,3 5 0 0,5-8 0 16,5 3 0-16,-1-3 0 0,8 4 0 0,0 0 0 16,9-5 0-16,-5 1 0 0,5 0 0 0,0 8 0 0,3-8 0 15,-3 3 0-15,4-3 0 0,-5 0 0 0,5 0 0 16,0 4 0-16,-5 0 0 0,1-4 10 0,-5 7-2 15,5-3-8-15,-4-1 8 0,-9 1-8 0,4 0 8 16,-4-1 0-16,-3 4 0 0,-10-3 0 0,1 3 0 16,-8 8 5-16,0-4 2 0,-9 0 0 0,-8 0 0 15,0 0 15-15,-4 0 3 0,-4-4 1 0,-4 1 0 16,-4-5-61-16,8-3-12 0,4-7-2 16,8 3-1-16,0-7-138 0,9 0-27 0,12-11-5 15,4 0-2-15</inkml:trace>
  <inkml:trace contextRef="#ctx0" brushRef="#br0" timeOffset="103331.3615">15988 10912 576 0,'-8'0'25'0,"8"0"6"0,-4-4-31 0,0 4 0 0,4 0 0 0,0 0 0 16,0 0 544-16,0 0 104 0,0 0 20 0,0 0 4 15,0 0-438-15,0 8-87 0,0-5-18 0,0 5-3 16,-4 3-68-16,4 3-14 0,0 8-2 0,-4 4-1 16,-1 3-24-16,1 8-5 0,-4-1 0 0,0 8-1 15,4-3-11-15,0 3 0 0,0 3 0 0,-1-3 8 16,1-4-8-16,4-3-14 0,0 3 3 0,4-7 1 16,1 0-59-16,3-4-12 15,-4 1-3-15,8-5 0 0,1-3-95 0,-5-3-19 16,0-5-4-16</inkml:trace>
  <inkml:trace contextRef="#ctx0" brushRef="#br0" timeOffset="103596.9424">17105 10656 3110 0,'0'0'68'0,"0"0"15"0,0 0 2 0,0 0 3 0,0 0-71 0,0 7-17 0,0 4 0 0,4 0 0 16,-4 4 106-16,4 7 18 0,-4 11 3 0,4 7 1 16,-8 4-103-16,0 11-25 0,0 3 0 0,-8 12 0 15,-1-4 0-15,1 3 0 0,4 5 0 0,-9-5 0 16,5-3 0-16,-1 0 0 16,13-4 0-16,-4-3 0 0,4-8 0 0,0-3 0 0,0-4 0 15,4-4 0 1,-4-7-97-16,9-4-25 0,-5-3-5 0</inkml:trace>
  <inkml:trace contextRef="#ctx0" brushRef="#br0" timeOffset="104752.901">20817 10670 1929 0,'-4'-18'85'0,"4"18"19"0,0 0-84 0,0 0-20 0,0-11 0 0,0 4 0 16,0 7 128-16,0 0 22 0,0 0 4 0,0 0 1 15,0 0-37-15,0 0-7 0,0 0-2 0,8 7 0 16,5 11-36-16,-5 8-7 0,-4 7-2 0,4 15 0 16,0 3-18-16,-3 7-4 0,-10 8-1 0,14 0 0 15,-1 0-14-15,0 0-3 0,0-4-1 0,1 0 0 16,3-7-23-16,0-7 0 0,1 0 0 0,-1-4 0 16,0-4 0-16,5-7 9 0,-9-4-9 0,4-3 0 15,1-4 0-15,-1-11 0 0,1 0 0 0,-1-8 0 16,-12-3 0-16,12-3 13 0,1-8-2 0,3-4-1 15,1-7-10-15,-5-7-14 0,4-12 3 0,1-10 1 0,-1-7 10 16,1-8 0-16,3-8 0 0,-3-6 0 0,-1-1 0 16,5-3 0-16,0-7 0 0,-1-1 0 0,1 8 0 15,-1 7 0-15,1 4 0 0,-4 3 0 0,3 8-16 0,-3 11-2 16,-1 3 0-16,-4 11 0 0,1 8 18 0,-5 7-8 16,0 11 8-16,1 11 0 0,-1 11 0 0,-4 15 0 15,-4 18 0-15,4 18 0 0,4 8 20 0,-4 14-3 16,-4 11 0-16,0 15 0 0,5-8 38 0,-1 1 7 15,4-8 2-15,-4 0 0 0,8-14-52 0,5-4-12 16,-1-11 0-16,9-4 0 0,0-7 0 0,4-11 0 16,-9-8 0-16,5-6 0 0,-4-12-8 0,-1-3-5 15,1-8-1-15,-5-3 0 0,1-8 14 0,-1-7 0 16,1-7 0-16,-5-4 0 0,0-8 0 16,1-3 0-16,-1-7 12 0,-4-11-12 0,5-8 9 0,-1-7-9 0,0-3 0 15,5-34 9-15,-5 4-17 0,1 8-4 0,3-4-1 16,-4 3 0-1,5 15-13-15,-5 4-2 0,5 3-1 0,-5 5 0 16,0 10-42-16,1 7-8 0,-5 11-1 0,0 8-1 0,1 3-89 16,-5 12-18-16,0 7-3 0,-4 7-1 0</inkml:trace>
  <inkml:trace contextRef="#ctx0" brushRef="#br0" timeOffset="105065.7233">22280 11095 2880 0,'0'0'64'0,"0"0"12"0,-9 0 4 0,9 0 0 0,0 0-64 0,0 0-16 16,0 0 0-16,0 0 0 0,0 0 105 0,0 0 19 16,9-7 3-16,3 3 1 0,5 0-103 0,3 1-25 15,5-5 0-15,0 5 0 0,3 3 0 0,5-4 0 16,0 0 0-16,4 1 0 0,-4-5 0 0,4 5 0 16,1-1 0-16,-1 4 0 15,-9-7-224-15,-3 7-51 0</inkml:trace>
  <inkml:trace contextRef="#ctx0" brushRef="#br0" timeOffset="105252.7866">22259 11381 3333 0,'0'0'73'0,"0"0"15"0,0 0 4 0,0 0 2 0,0 0-75 0,0 0-19 0,4 7 0 0,9 0 0 15,3-3 35-15,5-4 3 0,8 0 1 0,-1 0 0 16,5-7-27-16,9 3-4 0,-1-7-8 0,4 0 11 15,9 0-43-15,-5-4-9 0,0 4-2 0,5-3-967 16,-5-1-194-16</inkml:trace>
  <inkml:trace contextRef="#ctx0" brushRef="#br0" timeOffset="105846.5127">11691 11564 1555 0,'-4'3'138'0,"4"-3"-110"16,0 0-28-16,0 0 0 0,4 11 327 0,-4 0 60 15,0-11 12-15,4 11 2 0,0 4-219 0,0-4-44 16,-8 7-9-16,0 1-1 0,8-1-78 0,-4 0-15 16,-4 8-3-16,0 3-1 0,0-3-31 0,4-1 8 15,4 1-8-15,-4-4 0 16,-4 4-56-16,4-8-15 0,8 0-2 0,0 1-1 15,-3-8-241-15,3-4-48 0</inkml:trace>
  <inkml:trace contextRef="#ctx0" brushRef="#br0" timeOffset="105986.9856">11633 11143 3110 0,'0'0'138'0,"0"0"28"15,0 0-133-15,-8 3-33 0,-8 8 0 0,-1 0 0 16,9-3 67-16,-4 3 6 0,-1 3 2 0,1-3 0 15,-5-3-104-15,9-1-21 0,12 4-4 16</inkml:trace>
  <inkml:trace contextRef="#ctx0" brushRef="#br0" timeOffset="106814.9239">23466 10630 1670 0,'-4'-4'148'0,"0"-3"-118"16,0 0-30-16,0-1 0 0,-9 1 154 0,5-4 25 15,0 4 5-15,4-4 0 0,0 3-35 0,0-3-7 16,-5 4-2-16,9 0 0 0,5-1-55 0,3 5-11 15,-8 3-2-15,8-4-1 0,8 1-34 0,5 3-6 16,-4 0-2-16,7 3 0 0,5 1-18 0,0 3-11 16,4 0 12-16,0 1-12 0,0-1 0 0,0 0 0 15,0 4 0-15,4 0 0 0,-4 0 0 0,4 0 0 16,-8 0 0-16,4 4 0 0,-9-4 0 0,-3 0 0 16,-5-4 0-16,-7 4 0 0,-1 0 0 0,-4 4 0 15,-4-4 0-15,-4 4 0 0,-4-4 12 0,-9 3-12 16,1 5 12-16,-5-1-12 0,-8 0 16 0,5-3-4 0,-1 3-1 15,-8 0 0-15,4 1 1 0,0-1 0 0,-4 4 0 0,4-4 0 16,5 4 7-16,-5 0 1 0,4-7 1 16,9 0 0-16,3 3 3 0,1-4 1 0,8 1 0 15,0 0 0-15,8 3-13 0,4-3-4 0,0-1 0 0,5 1 0 16,3 3-8-16,5 1 0 0,-1-1 0 0,9 0 0 16,-4 1 0-16,0-1 0 0,3 0 0 0,5 0 0 15,-4 1 8-15,0-1 7 0,0 0 1 0,0 4 0 16,0-3-16-16,-5-1 0 0,-7 0 0 0,-5-3 0 15,1 0 18-15,-5-1 1 0,-8 1 0 0,0 0 0 16,-13-1-5-16,1 1-1 0,-4 3 0 0,-5 0 0 0,-8 1-9 16,0 3-4-16,0 0 0 0,-8 0 0 15,0-8-26-15,-4 5-5 0,0-5-1 0,-4-3 0 16,-5 0 52-16,9-3 9 0,0-5 3 0,8-3 0 16,0 0-52-16,8-3-9 0,5-5-3 0,-1-3-1040 15,9 0-209-15</inkml:trace>
  <inkml:trace contextRef="#ctx0" brushRef="#br0" timeOffset="108220.841">10739 12809 979 0,'-20'-11'87'0,"12"3"-70"0,-1 5-17 0,-3-1 0 0,4 0 389 0,-1-3 75 16,1 3 14-16,4 1 3 0,0-1-270 0,4 4-55 15,0 0-10-15,0 0-2 0,0 0-40 0,0 0-7 16,0 0-1-16,4 15-1 0,8 3-76 0,5 8-19 16,8 10 0-16,-1 8 0 0,9 4-16 0,0 3-8 15,0 4 0-15,4 7-1 0,0-10 17 0,-4-1 8 16,4-4-8-16,-8-3 8 0,0-7 0 0,-4-8 0 15,-5 1 0-15,1-9-8 0,0-6 8 0,-9-4 0 16,0-7 0-16,1-1 0 0,-1-6 0 0,-4-5 0 16,-4-6 0-16,1-1 8 0,-1-10-8 0,0-5 12 15,0-6-4-15,-4-12 0 0,-4 0-8 0,0-6 12 0,8-5-4 16,-8-7 0-16,4-4-8 0,0 1-8 0,4-4 8 16,4-4-12-1,0 11-59-15,1 7-12 0,-5 8-2 0,8 3-1 16,4 12-114-16,1 10-22 0,-9 8-5 0</inkml:trace>
  <inkml:trace contextRef="#ctx0" brushRef="#br0" timeOffset="108470.7855">11687 13336 1555 0,'0'0'138'0,"0"0"-110"16,0 0-28-16,4 11 0 0,-4-4 352 0,4 1 66 16,0-1 13-16,0 4 2 0,-8-4-285 0,4 4-58 15,4 0-11-15,1 4-3 0,-5 3-45 0,4 0-10 16,0 4-1-16,4 0-1 0,0 4-19 0,1 0 0 16,-5-1 8-16,4 1-8 15,0-4-24-15,0 4-9 0,-8-5-2 0,0-2 0 16,4-1-53-16,5-3-12 0,-9-4-1 0,0-8-1 15,0-3-157-15,0 0-31 0</inkml:trace>
  <inkml:trace contextRef="#ctx0" brushRef="#br0" timeOffset="108627.0057">11670 12984 2995 0,'-12'4'266'0,"0"0"-213"0,-1-1-42 0,5 5-11 16,0-5 128-16,-9 1 23 0,-3 3 5 0,3-3 0 15,9 0-108-15,-4-1-21 0,-5 1-5 0,5 0-1 16,12-4-113-16,0 0-24 16,-4 7-4-16</inkml:trace>
  <inkml:trace contextRef="#ctx0" brushRef="#br0" timeOffset="127516.7355">13331 12816 288 0,'0'0'25'0,"0"0"-25"16,0 0 0-16,0 0 0 0,0 0 436 0,0 0 81 16,12 0 17-16,-12 0 3 0,0 0-335 0,0 0-67 15,-12 7-14-15,12-7-2 0,8 8-45 0,-4 3-9 16,-4 0-1-16,0 0-1 0,-4 3-23 0,-4-3-4 16,4 0 0-16,-4 4-1 0,-1 0-15 0,-3-1-2 15,4 1-1-15,-5-1 0 0,1 1-9 0,0 0-8 16,3 3 12-16,-3-3-12 0,4-1 8 0,0 1-8 15,-1 3 0-15,1-3 0 0,4 3 0 0,0-3 0 16,4 0 8-16,0-1-8 0,0 1 0 0,8-1 0 0,-4-3 8 16,9 0-8-16,-1 0 0 0,4-3 0 0,1-5 0 0,3 1 0 15,-3 0 8-15,4-4-8 0,3-4 0 16,1 0 0-16,0-3 9 0,4 0-1 0,-9 3-8 0,5-3 12 16,0-1-12-16,-9 8 9 0,-4 0-9 0,1 4 8 15,-5 0 2-15,0 7 0 0,-8 3 0 0,0 1 0 16,0 7 13-16,-4 4 2 0,-4 3 1 0,-4 0 0 15,-1 1-14-15,5-5-2 0,-4-3-1 0,-1 4 0 16,1-8-25-16,-1 0-4 0,1-3-2 0,8-8 0 16,4-7-192-1,0 0-38-15,-12-7-8 0</inkml:trace>
  <inkml:trace contextRef="#ctx0" brushRef="#br0" timeOffset="127751.0422">13677 12604 1728 0,'-12'25'153'0,"7"-14"-122"16,-3 0-31-16,4 4 0 0,-4-8 365 0,4 4 67 15,0-3 14-15,4-1 2 0,0-7-313 0,0 0-63 16,0 0-13-16,0 0-3 0,0 0-39 0,0 0-8 16,12 3-1-16,9-3-8 0,-1-3 0 0,5 3 0 15,0-4 0-15,-1 1 0 0,5-8 0 0,4 3 0 16,-4 1 0-16,0-4 0 15,0 4-64-15,-5-4-19 0,1 3-4 0,-8-3-1 16,-1 0-69-16,1 4-15 0,-5-4-2 0,-4 4-685 16,-4-1-137-16</inkml:trace>
  <inkml:trace contextRef="#ctx0" brushRef="#br0" timeOffset="127922.8822">13834 12303 3322 0,'0'0'73'0,"0"0"15"0,0 0 4 0,0 0 1 0,0 0-74 0,4 15-19 0,-8 3 0 0,-1 4 0 16,5 0 45-16,-8 11 6 0,4 0 1 0,-8 18 0 16,3 4-37-16,1 4-7 0,0 3-8 0,4 4 11 15,0 0-11-15,-5-4-11 0,5 1 3 0,4-5 0 16,4-3-131 0,1 0-25-16,-1-7-6 0,4-1-765 0,4-10-153 0</inkml:trace>
  <inkml:trace contextRef="#ctx0" brushRef="#br0" timeOffset="128641.4603">14068 12944 3060 0,'-8'18'68'0,"0"1"13"0,-4 6 3 0,-5 5 1 0,5 3-68 0,-1 3-17 16,1 1 0-16,4 3 0 0,4 0 78 0,-1-10 12 15,5-5 2-15,0 1 1 0,5-8-69 0,-1-7-13 16,4 0-3-16,8-7-8 15,5-4-15-15,0-7-9 0,3-1-3 0,1-6 0 16,4-8-37-16,-4-4-7 0,-1 0-1 0,-3 1-1 16,-5 3-22-16,-3-4-4 0,-1 4-1 0,-8-3 0 15,0 6-3-15,-8-3-1 0,0 0 0 0,-4 8 0 16,-4-5 31-16,-1 5 5 0,-7-1 2 0,-1 0 0 0,0 1 74 0,1 6 14 16,-1 1 3-16,-4 3 1 0,9 4 78 0,0 4 16 0,-5 0 4 15,9 3 0-15,3 0-17 0,9-7-3 0,0 0-1 0,-4 8 0 16,4-8-63-16,4 11-13 0,9-4-3 0,3 0 0 15,-3 1-24-15,3-5 0 0,5-3 0 0,-1 4 0 16,1-4 0-16,-1 0-12 0,-3-4 4 0,3 1 8 16,1-1-22-16,-4 0 3 0,-5 1 1 0,0-1 0 15,-3 4 18-15,-1-4-8 0,-8 4 8 0,0 0 0 16,0 0 11-16,0 0 9 0,8 8 1 0,-4 6 1 16,-4 1 22-16,-4 3 5 0,0 1 1 0,0 6 0 0,0 1-30 15,-5 3-7-15,5 1-1 0,-4-5 0 0,4 4-12 16,0-3-10-16,-4 0 2 0,8-4 0 15,0-4-34-15,-5-3-6 0,5-1-2 0,5-6 0 16,-5-8-54-16,0 0-10 0,0 0-2 0,8-4-1 16,0-7-1-16,4-4 0 0,-3-3 0 0,7-8 0 15,-8 1-16-15,5-5-3 0,-1 5-1 0,0-1 0 16,5 4 94-16,-5 4 20 0,1 3 3 0,-1 4 1 0,0 4 75 0,1 7 15 16,-9 4 3-16,8 7 1 0,-4 0 102 0,1 7 21 15,-1 0 4-15,4 0 1 0,-3 8-83 0,3-4-17 16,4 4-3-16,1-1-1 0,-1-6-14 0,1-1-4 15,3-3 0-15,-3-1 0 0,4-3-47 0,-5-3-9 16,0-5-3-16,1 1 0 0,4-4-21 0,-5-4 9 16,1-3-9-16,-1-4 0 0,5 4 0 0,-5-8 0 0,-4-3 0 15,1 3-12-15,-5-3-10 0,-4-4-2 0,0-4 0 16,-4 0 0 0,-4 1-4-16,0-1 0 0,-4 1-1 0,0-1 0 0,-1 4 10 0,-3 0 3 0,0 7 0 15,-5 4 0-15,5 8 16 0,-5 3 12 0,5 7-1 0,-5 8-1 16,9 7 6-16,4 7 2 0,-4 8 0 0,8 6 0 15,4-2-8-15,4-1-2 0,-4 0 0 0,5-3 0 16,3-8-8-16,9 1-9 0,7-9 9 0,1-6-13 16,8-4-189-16,4-11-38 15,-3-7-7-15</inkml:trace>
  <inkml:trace contextRef="#ctx0" brushRef="#br0" timeOffset="129063.2433">15848 12915 3110 0,'4'4'68'0,"0"3"15"0,1-3 2 0,-1 3 3 0,-4-4-71 0,-9 5-17 0,1-1 0 0,8 4 0 15,4 0 55-15,-4 4 7 0,0-1 2 0,4 5 0 16,1-5-52-16,-1 5-12 0,0-1 0 0,0 4 0 16,0-4 16-16,0 4 1 0,-4 0 0 0,4-3 0 15,5-1-78-15,-5 0-16 16,-4-3-3-16,8-1-1 0,-4 1-140 0,0-4-28 16,-4-11-6-16,0 0-513 0,0 0-102 0</inkml:trace>
  <inkml:trace contextRef="#ctx0" brushRef="#br0" timeOffset="129219.6629">15708 12637 2649 0,'0'0'117'0,"0"0"25"0,0 0-114 0,0 0-28 16,0 0 0-16,-4 11 0 0,-4-8 108 0,8-3 16 16,0 0 4-16,0 0 0 0,0 0-103 0,12 8-25 15,-4-5 0-15,9 1 0 16,-1 0-104-16,5-1-27 0,-5 1-5 0,9-4-1109 0</inkml:trace>
  <inkml:trace contextRef="#ctx0" brushRef="#br0" timeOffset="129422.5235">16145 13036 2131 0,'0'0'189'0,"0"14"-151"0,0 1-30 0,0 0-8 15,4-1 193-15,0 5 38 0,0 3 7 0,-4-4 2 16,4 8-117-16,-4 3-23 0,9 4-5 0,-5 3-1 15,0-3-64-15,4 4-13 0,-4 0-2 0,0 3-1 16,5-7-14-16,-5 0 0 0,4 0 0 0,-4-8 0 16,0 5-28-1,0-5-6-15,5-6-1 0,-9 3 0 0,8-8-125 0,-8-7-26 16,4 4-5-16,-4-11-1 0,0 0-48 0,0 0-9 0,-4-14-3 16</inkml:trace>
  <inkml:trace contextRef="#ctx0" brushRef="#br0" timeOffset="129641.2239">16095 12827 345 0,'0'0'31'0,"0"0"-31"0,0 0 0 0,0 0 0 0,13 0 403 0,-1 7 74 16,1-3 15-16,-1 3 4 0,4-3-260 0,-3 3-51 15,3 1-10-15,1 3-3 0,-1 0-108 0,5 0-23 16,-5 0-4-16,1 3-1 0,-1 1 0 0,1-1 0 16,-1 1 0-16,-3 3 0 0,-1-3-22 0,0 3-5 15,-8-3-1-15,1 3 0 0,-5 1-8 0,4-1 0 16,-4 0 9-16,-4 1-9 0,-5-1 0 0,-3 0 8 15,0-3-8-15,-5-1 0 16,1 1-71-16,-1 0-18 0,-8-4-4 0,5 0-1 16,-1-4-153-16,1-3-30 0</inkml:trace>
  <inkml:trace contextRef="#ctx0" brushRef="#br0" timeOffset="130750.3433">16487 12428 3110 0,'0'0'138'0,"-8"7"28"0,4-3-133 0,4-4-33 0,-5 7 0 0,1 1 0 15,-4 2 88-15,4 1 10 0,0 0 2 0,0 8 1 16,0 3-51-16,4 3-10 0,-5 12-3 0,5 7 0 16,-4 4-29-16,8 3-8 0,-4 4 0 0,0 0 0 15,0-4 0-15,0-4-10 0,5 1 1 0,-1-4 0 16,0-4-25-16,0-3-5 0,0-4-1 0,0-4 0 15,4-3-27-15,-8-8-5 0,5-3-2 0,-1-4 0 16,-4-11 19-16,0 0 4 0,0 0 1 0,0 0 0 16,4-11 16-16,-4-4 3 0,4 0 1 0,0-6 0 0,-4 2 38 15,4-6 8-15,0-1 2 0,4 0 0 0,1 1-29 0,3 3-5 16,-4 3-2-16,5 5 0 0,-5-1 33 0,4 4 6 16,-3 4 2-16,-1 3 0 0,4 0 14 0,-12 4 3 15,8 8 1-15,1 3 0 0,-5-4 19 0,0 11 4 16,0 1 1-16,-8-1 0 0,4 0-16 0,0 8-3 15,-4-8-1-15,0 8 0 0,4-4-25 0,0 0-6 16,0 0-1-16,0-4 0 0,4 0-13 0,0-3 11 16,4-4-11-16,4 0 10 0,1-4-10 0,-1 1-11 15,1-5 3-15,3 1 0 0,-4-4-3 0,5 0 0 16,-5-4 0-16,5-3 0 0,-5-4-1 0,5 0 0 16,-9 0 0-16,4 0 0 0,0-4 0 0,-3 4 0 0,3-7 0 15,0 4 0-15,-3-8 12 0,-1 3-13 0,0 1 5 16,0 0 8-16,1-1-12 0,-5 8 12 0,-4-3-12 15,8 6 12-15,-8 8-15 0,0 0 5 0,0 0 1 0,0 0 0 16,0 0 9-16,0 0 0 0,-8 11 0 0,4 4 0 16,-5 3 8-16,1 4 0 0,0 4 0 0,4 0 0 15,-4-5 4-15,3 5 2 0,5 0 0 0,0-8 0 16,0 0-2-16,5 1-1 0,-1-5 0 0,0-3 0 16,-4-11-11-16,8 11 12 0,4-3-12 0,1-8 12 15,-1 3-12-15,5-3 0 0,-5 4 0 0,4-8 0 16,-3 1 17-16,3-1 8 0,1-3 2 0,-5-4 0 15,-4 0-52-15,5 0-11 0,-9-4-1 16,4 0-1-16,-4-3 14 0,4-4 4 0,-8 0 0 0,0-3 0 16,-4-1-40-16,-4-3-8 0,0 3-2 0,4 0 0 15,-5 1 34-15,1 6 8 0,0 8 0 0,4 0 1 16,0 4 27-16,4 7 0 0,0 0 0 0,0 0 0 0,0 0 26 0,0 0 10 16,0 0 3-16,4 7 0 0,0 4-4 0,8-3-1 15,-3 3 0-15,3-4 0 0,4-3-16 0,-3 3-3 16,-5-7-1-16,4 4 0 0,5-4-2 0,3-4-1 15,-3 0 0-15,-1 1 0 0,5-1-11 0,-4 4 0 16,-1-4 0-16,0 1-11 0,-3-1 11 0,-1 4 0 16,1 4 0-16,-5-4 0 0,0 3 12 0,-8-3 2 15,0 11 0-15,0 4 0 0,0 0 26 0,0 3 4 16,-8 0 2-16,4 1 0 0,0 3-46 0,-1 0-23 16,1-4 3-16,4 0 0 0,-4 0 4 0,0-3 2 0,0-4 0 15,8 0 0 1,-4-11-11-16,0 0-3 0,0 0 0 0,0 0 0 15,0 0-30-15,0 0-6 0,8 0-2 0,5-7 0 0,-1-4 66 0,0-4 12 0,-3 0 4 16,3-7 0-16,0 1-16 0,1-1-12 0,-1 0 3 0,5 3 0 16,-5 5-3-16,0-1-1 0,1 8 0 0,-1 3 0 15,0 0 13-15,5 8 0 0,-1 3 0 0,1 4 0 16,-5 4 24-16,9 0 10 0,-1 3 2 0,5 0 1 16,-4 1 11-16,3-1 3 0,5-4 0 0,-4 5 0 15,-4-8-3-15,-1 0-1 0,1-4 0 0,-1 0 0 16,1-7-38-16,0-3-9 0,-5-1 0 0,1 0 0 15,-5-3 0-15,-8-4 0 0,4-4 0 0,-4 4 0 16,-4-3-49-16,0-4-12 0,0-1-3 16,0-3 0-16,-4 0 52 0,0 0 12 0,-4 0 0 0,0 4 0 15,8 3-54-15,-9 4-8 0,-3 0-2 0,4 8 0 16,0-1 103-16,8 4 20 0,-9 4 4 0,5 7 1 0,-4 0-52 0,-4 7-12 16,-5 0 0-16,5 12 0 0,-5-5 0 0,9 8 0 15,0-4 0-15,0 1 0 0,8-1 0 0,0-3 0 16,12-4 0-16,0-4 0 15,5 0-100-15,-5-7-22 0,5 4-5 0,3-4-1 16,5 4-84-16,4-4-16 0,-5 0-4 0,5-4-816 16</inkml:trace>
  <inkml:trace contextRef="#ctx0" brushRef="#br0" timeOffset="170822.3547">8197 15734 2926 0,'-20'15'130'0,"11"-8"26"0,5-3-124 0,-4 7-32 15,4-4 0-15,4-7 0 0,0 11 68 0,0-11 8 16,4 8 2-16,4 3 0 15,5-4-18-15,3 8-3 0,1-5-1 0,7 9 0 0,5-1-22 0,0 8-5 16,12 3-1-16,0 0 0 0,5 1-13 0,-1 3-3 16,4 0-1-16,-3 3 0 0,-5-7-11 0,0 4 0 15,0-3 9-15,1 3-9 0,-5-8 0 0,0 1 0 16,-4 3 0-16,-4-7 8 16,-9 0-63-16,5-7-12 0,-9-1-2 0,1-3-1 15,-5 0-201-15,-8-3-40 0</inkml:trace>
  <inkml:trace contextRef="#ctx0" brushRef="#br0" timeOffset="170994.1932">8655 15643 2188 0,'0'0'195'0,"0"0"-156"0,-9 11-31 0,1 0-8 16,0 3 277-16,0 5 55 0,-5 3 10 0,1 11 2 16,-9 3-227-16,1 8-45 0,-1 11-10 0,-8 7-2 15,0 1-39-15,1 6-8 0,-1 4-1 0,-4 4-1 31,8-11-30-31,4 4-5 0,9-8-2 0,0 0 0 16,-1-10-194-16,5-5-38 0,4-3-8 0</inkml:trace>
  <inkml:trace contextRef="#ctx0" brushRef="#br0" timeOffset="171244.1351">8119 17056 979 0,'0'0'87'0,"0"0"-70"16,0 0-17-16,0 0 0 0,0 0 479 0,0 0 92 15,0 0 18-15,0 0 4 0,0 0-402 0,4 7-81 16,4 4-16-16,1 0-3 0,-1 8-51 0,4 3-9 16,1 0-3-16,-1 7 0 0,4 8-17 0,5 10-11 15,0 1 12-15,-5 3-12 0,-4 0 10 0,-3-3-10 16,-9 0 8-16,0-5-8 15,4-2-22-15,0-5-10 0,0-6-1 0,0-1-1 16,-8-3-152-16,0-8-30 0,-8-7-7 0,3-4-1089 0</inkml:trace>
  <inkml:trace contextRef="#ctx0" brushRef="#br0" timeOffset="171400.3436">7839 16749 3110 0,'-21'18'138'0,"9"-11"28"0,4 8-133 0,-1-4-33 0,-3 7 0 0,4-3 0 15,-5 3 96-15,5 0 12 0,4-3 2 0,4 0 1 16,0-8-70-16,4 0-13 0,9 1-4 0,-1-5 0 16,4 5-24-16,9-5-11 0,4-6 1 0,4-5 0 15,4 1-185-15,4-4-37 16,0 0-7-16</inkml:trace>
  <inkml:trace contextRef="#ctx0" brushRef="#br0" timeOffset="171634.6755">8482 17104 3340 0,'-9'36'74'0,"5"-21"15"0,0 0 3 0,4 3 1 0,0 0-74 0,8 1-19 15,-4 3 0-15,5 3 0 0,-1 1 57 0,0 3 8 16,4 0 2-16,1 4 0 0,-5 4-40 0,4 0-8 16,5 3-2-16,-5 4 0 0,1-4-17 0,3 4 0 15,-4 0 0-15,1-4 0 0,3-3-10 0,-3-1-6 16,-5-3 0-16,0 0-1 15,0-3-79-15,-8-8-15 0,5-4-3 0,-1-3-1 16,-8-8-23-16,4-7-5 0,0 0-1 0,-9-7 0 16,-3-12-140-16,-5-10-29 0</inkml:trace>
  <inkml:trace contextRef="#ctx0" brushRef="#br0" timeOffset="171853.3699">8403 17078 288 0,'0'-29'12'0,"0"22"4"15,-4-1-16-15,0 5 0 0,0-1 0 0,4-3 0 0,0 7 476 0,0 0 93 0,0 0 19 0,0 0 3 16,8 0-319-16,0 3-64 0,5 1-13 0,7 0-3 15,5 3-145-15,4 4-30 0,-4 0-5 0,8 3-2 16,0 1 0-16,-1 3 0 0,6 4 0 0,-1 0 0 16,-4-3-10-16,-5-1 12 0,5 4-12 0,-4 0 12 15,-4-4-3-15,-4 4 0 0,-5 0 0 0,-4 0 0 16,-7 0 3-16,-5 4 0 0,-5-4 0 0,-3 3 0 16,0 1 14-16,-9-4 3 0,1 0 1 0,-9 0 0 15,1-4-20-15,-1-3-10 0,4-4 10 0,-4 0-10 16,5 0-60-16,-1-4-17 0,9-3-4 15,0-4-1-15,3-4-139 0,5-3-28 0,4-12-6 16</inkml:trace>
  <inkml:trace contextRef="#ctx0" brushRef="#br0" timeOffset="172946.8533">8927 16602 2592 0,'-17'29'115'0,"13"-18"23"15,-4-3-110-15,-1 3-28 0,5 0 0 0,-4 0 0 0,4 3 223 0,0 1 39 16,0 3 8-16,4 4 2 0,4 4-196 0,0 3-38 16,0 8-8-16,4-1-2 0,1 5-19 0,-5-1-9 15,8 4 8-15,-8 7-1 16,4 0-33-16,-3-3-5 0,-5-4-1 0,8 0 0 0,-4-4 16 0,4-3 4 16,-8-4 0-16,4-8 0 15,0 1-63-15,-4-11-12 0,4-4-2 0,1 0-1 16,-5-11-30-16,0 0-7 0,0-11-1 0,0-4 0 15,0-7 77-15,0-4 15 0,4-3 4 0,4-8 0 0,-4 5 8 0,0-5 3 0,4 4 0 0,1 0 0 16,3 4 33-16,0 3 6 0,-3 4 2 0,3 7 0 16,0 4 31-16,-3 4 6 0,-9 7 2 0,12 7 0 15,-4 4 27-15,0 8 6 0,1 3 0 0,-1 7 1 16,0 4-19-16,0 4-4 0,1-1-1 0,-1 1 0 16,4-1-31-16,-4-3-6 0,1-3-2 0,3 3 0 15,0-11-20-15,1 0-10 0,-1-8 10 0,1 1-10 16,7-8 0-16,-3-3 0 0,3 0 0 0,1-4-10 15,-1-4 10-15,5 0 0 0,-4-3 0 0,8-4 0 0,-5 0 0 16,5 0-13-16,-4-4 5 0,0 1 8 0,-5-1-12 16,-3 0 12-16,3-3-10 0,-3 3 10 0,3 1-11 15,-3-1 11-15,-5-3-12 0,1 3 12 0,-5 0-9 16,4 1 9-16,-4 3 0 0,1 0-9 0,-5 4 9 0,-4 7 0 16,0 0 0-16,0 0 0 0,0 0 0 0,0 0 0 15,-4 7 0-15,-1 4 0 0,-7 4 29 0,4 3 2 16,-4 4 0-16,3 3 0 0,1 5-42 0,-4-1-8 15,-1-3-1-15,5 7-1 0,4 0 21 0,4-8 0 16,-8 4 0-16,8-3 0 0,4-4 0 0,0-4 0 16,0-3 0-16,8 0 0 0,-3-4-8 0,3-4 8 15,0-3-10-15,5-4 10 0,-1 3-10 0,1-6 10 16,-1-5-10-16,1-3 10 0,3 4 0 0,-3-8 0 16,-5-3 0-16,5 0 0 0,-5-1 0 0,-4-3 0 15,5 4 0-15,-5-4 0 0,-4 0 19 0,0 0 9 0,0 0 3 16,-4 0 0-1,-4 0-67-15,0 0-14 0,0 4-2 0,0-4-1 0,0 0 24 0,-5 7 5 0,5 1 0 0,-4-4 1 16,0 10 13-16,0 1 10 0,-1 3-13 0,5 1 5 16,0-1 8-16,4 4 14 0,0 0-3 0,0 0-1 15,0 7 13-15,0-7 2 0,4 11 1 0,0-3 0 16,5 3-14-16,-1-4-4 0,4-4 0 0,1 1 0 16,-1 3-8-16,-4-3 0 0,9-4 0 0,-1 4 0 15,-4-1 0-15,5-3 0 0,-1-3 0 0,1-1 0 16,-5 4 0-16,5 0 0 0,-1 0 0 0,-3 4 0 15,-1-1 0-15,0-3 0 0,-8 8 0 0,5 3 0 16,-5-4 0-16,4 8 12 0,-8-1-2 0,0 8 0 0,-4-3 7 16,0 3 2-16,0 0 0 0,-5 3 0 0,5-3-11 15,-4 0-8-15,4 0 9 0,0-4-9 0,0-3 0 0,0-4 0 16,-1 0-13-16,5-11 4 16,0 0-27-16,0 0-4 0,0 0-2 0,0 0 0 15,5-7-40-15,3-8-8 0,-4-3-2 0,8-8 0 16,-3-3-12-16,3-4-2 0,4 0-1 0,-3 0 0 0,3 7 86 15,1-3 21-15,3 7 0 0,-7 4 0 0,-5 7-22 0,4 3 0 16,1 5 0-16,3 10 0 0,1 4 90 0,3 4 17 16,-3 7 4-16,-1 3 1 0,5 8 9 0,-1 4 1 15,-3 0 1-15,8-1 0 0,-5-3-43 0,1 0-9 16,3-4-1-16,1-3-1 0,0 0-34 0,0-12-13 16,-1 1 11-16,1-8-11 0,-4-7 0 0,3 0 0 15,1-11 0-15,-4-3 0 0,3-5-24 0,-7-6 1 0,-1-1 1 16,1-7 0-1,-1 0-37-15,-7-3-7 0,-5-1-2 0,0-3 0 16,-4-1 4-16,-4 1 1 0,0 3 0 0,-5 5 0 16,-3 2 19-16,4 5 4 0,0 6 1 0,-9 8 0 0,5 4 80 0,-5 7 16 0,5 0 3 0,-1 11 1 15,1 7 18-15,4 4 3 0,4 8 1 0,0 6 0 16,4 8-37-16,4 4-7 0,4 7-2 0,8 3 0 16,5-7-26-16,4-7-11 0,12 0 8 0,4-7-8 15,13-4-224-15,-1-7-51 0,9-4-9 16</inkml:trace>
  <inkml:trace contextRef="#ctx0" brushRef="#br0" timeOffset="173493.6382">15630 16247 691 0,'0'0'30'0,"0"0"7"0,0 0-29 0,0 0-8 0,-4 7 0 0,4-7 0 15,0 0 534-15,0 0 106 0,0 0 20 0,0 0 5 16,0 0-476-16,0 0-95 0,4 8-19 0,-4 6-4 15,8-3-6-15,-4 4-1 0,0 3 0 0,5 0 0 16,3 4-51-16,0 0-13 0,-3-3 0 0,7 3 0 0,-8 0 0 16,5 0 0-16,-1-4 0 0,0 0 0 0,-3-3-16 0,3 0-7 15,0-1-1-15,-3-3 0 0,-1 0 24 0,0-4 0 16,-4 1 0-16,0-5 0 0,5 1 0 0,-9-4 0 16,0 0-9-16,0 0 9 0,8-7 0 0,8-4 0 15,-3-7 0-15,7-4 0 0,5-8 0 0,0-6 0 16,8-1 0-16,0-7 0 0,0-4-12 0,-1-3 12 15,1-4-12-15,0 0 12 16,0 8-106-16,-4-5-14 0,-4 5-4 0,4-4-824 16,-9 3-166-16</inkml:trace>
  <inkml:trace contextRef="#ctx0" brushRef="#br0" timeOffset="173993.6042">15317 17225 921 0,'-13'7'40'0,"13"-7"10"0,0 4-40 0,0-1-10 16,-4 1 0-16,0 0 0 0,0-1 428 0,4 1 84 16,-4 3 17-16,0 1 3 0,0 3-340 0,0 3-69 15,4 1-14-15,0-1-2 0,0 5-75 0,0 3-16 16,4 0-2-16,0 0-1 0,4 0-13 0,0 3-18 15,-4-3 4-15,5-3 1 16,-1-1-119-16,0-7-24 0,-8 0-5 0,0-11-1 16,0 0-92-16,0 0-18 0,0 0-4 0</inkml:trace>
  <inkml:trace contextRef="#ctx0" brushRef="#br0" timeOffset="174149.7074">15123 16884 1612 0,'-4'18'144'0,"-4"1"-116"0,4-1-28 0,0 0 0 15,-1 1 288-15,1-1 51 0,4 0 10 0,4-7 3 16,-4-11-231-16,13 8-45 0,3-5-10 0,5 1-2 16,-5-4-51-16,13-7-13 0,4-8 0 0,4 0 0 15,4-7-211-15,5 0-45 0,-5-3-8 16</inkml:trace>
  <inkml:trace contextRef="#ctx0" brushRef="#br0" timeOffset="175727.4641">15650 17177 3013 0,'-12'29'133'0,"8"-18"28"0,0 0-129 0,0 4-32 16,4-8 0-16,0 8 0 0,0 0 93 0,0-1 12 15,4 8 3-15,4 0 0 0,-4 0-49 0,9 4-10 16,-9 3-1-16,8 4-1 0,0 0-38 0,1 0-9 16,-1 3 0-16,1 1 0 0,-1-4 0 0,0 0 0 15,-4-4 0-15,1 1 0 0,-1-5 0 0,-4-3 0 16,0-4 0-16,0 1 0 15,-4-8-36-15,-4 0-8 0,4-11-3 0,0 0 0 16,0 0-14-16,-8-8-3 0,-4-6-1 0,7-8 0 16,-7-4-20-16,4-10-4 0,-9-8-1 0,9-11 0 15,-4 0 29-15,-1 0 5 0,1-4 2 0,4 1 0 0,0 3 43 0,-1 7 11 0,1 1 0 16,4 6 0-16,0 5 10 0,4 3 4 0,0 3 1 16,0 5 0-16,0 3 36 0,0 4 7 0,8 3 2 15,-4 0 0-15,0 4-9 0,5 0-2 0,-1 4 0 0,4-4 0 16,1 7-23-16,-1-3-5 0,4 0-1 0,-3 3 0 15,7 0-20-15,-3 4 0 0,-5 0 0 0,5 8 8 16,-17-8-8-16,0 0-15 0,12 14 4 0,0 8 1 16,-3 0-10-16,-1 4-3 0,-4-1 0 0,0 5 0 15,-4 3 13-15,-4-4 10 0,-8 0-13 0,8 1 5 16,-1-1 8-16,1-3 0 0,-4-1 0 0,-4 1 8 16,3-4-8-16,-3-4 8 0,-4 0-8 0,3-3 8 0,-3 0-8 15,-1-8 9-15,5 4-9 0,0-4 10 0,-1 1 6 16,5-5 0-16,8-3 1 0,0 0 0 0,0 0 3 0,0 0 1 15,0 0 0-15,0 0 0 0,0-11-21 0,12 0 0 16,-3-7 0-16,7-4-12 0,9 0 12 0,-5-4-10 16,5-3 10-16,8 0-10 0,0-4 10 0,4 4 0 15,4-1 0-15,0-3 0 0,-3 4 0 0,3-4 0 16,-4-3 0-16,0 3-8 0,-4-4 8 0,0 0 0 16,-4 1 0-16,0-8 0 15,-5 3-69-15,1-2-9 0,-4-1-2 0,-5-4 0 16,1 0-88-16,-5 1-17 0,-4 7-4 0,-4-1-1 15,-4 12 101-15,-4 3 20 0,0 8 4 0,-4 3 1 0,-5 1 99 16,5 10 20-16,-4 0 4 0,4 8 1 0,-5 3 57 0,1 8 12 16,4 0 3-16,-5 7 0 0,5 0 17 0,0 7 4 0,-5 8 1 15,1 3 0-15,4 0-70 0,-5 8-13 0,1 3-3 16,0 8-1-16,-5 3-26 0,5 0-5 0,-5 0 0 16,1-3-1-16,-1-4-35 0,1-4 0 0,4-3-12 0,-1-8 3 15,1-3 9-15,4-8 0 0,-1-4 0 0,5-3-8 31,0-7-34-31,0-4-6 0,0-4-2 0,4-7 0 0,0 0-70 16,0 0-15-16,8-11-2 0,0-7-1 0,5-4 52 16,-1-4 10-16,0-6 3 0,5-1 0 0,-1-4 15 15,1 4 3-15,-1-4 1 0,1 8 0 0,-5 3 66 0,1 5 14 0,-1 2 2 0,4 5 1 16,-7 6 62-16,3 5 12 0,-4 3 2 0,1 3 1 16,3 5-5-16,-4 10-1 0,0 0 0 0,1 8 0 0,-1-1-35 15,0 8-7-15,0 0-2 0,-4 0 0 0,5 0-33 16,-1-3-7-16,0-5-2 0,0-3 0 0,1-4-14 0,3-3 0 15,0-4 0-15,5 0 0 0,-5-7-20 0,5-4-3 16,-1-4-1-16,1-3 0 16,3-4-19-16,1-4-4 0,-9-3-1 15,5-4 0-15,3 0 25 0,-3-4 5 0,-1 1 1 0,1 3 0 0,-1 0 17 0,-3 3 0 16,3 1-8-16,-4 0 8 0,-3 10 0 0,-5-3 0 16,4 0 0-16,-8 11 0 0,0 0 0 0,0 0 8 15,0 0-8-15,0 0 9 0,-8 8 0 0,0-1 0 16,-1 4 0-16,-3 4 0 0,0 3 2 0,-1 0 0 15,1 8 0-15,4-4 0 0,-1 4 5 0,5-1 2 16,4-3 0-16,0 0 0 0,9 4-18 0,-1-8 10 16,4 0-10-16,5 1 8 0,-5-1-8 0,13-7 0 0,-9 0 0 15,9-4 0-15,-5-3 0 0,1 0 0 0,0-8 0 16,3-3 0-16,-3-4-17 0,-5 0 4 0,1-8 1 16,-5 1 0-1,5-4-20-15,-9 0-4 0,0-7-1 0,-4 0 0 16,-4-8-31-16,0 4-7 0,-4 0-1 0,0 0 0 15,-4 0 16-15,0 7 4 0,-1 4 0 0,1 12 0 0,0 2 56 0,0 1 0 0,-1 0 12 16,9 7-1-16,0 0 46 0,0 0 10 0,-8 7 1 0,8-7 1 16,0 15-17-16,0-8-4 0,0-7-1 0,4 11 0 15,5-8-30-15,3 5-5 0,-4-8-2 0,9 3 0 16,-9-6-10-16,8 3 0 0,1-4 0 0,-1-3 0 16,1 3 0-16,-1 0 0 0,5 4 0 0,0 0 0 15,-5 4 8-15,0 3-8 0,-3 1 12 0,-1-1-4 0,1 11 39 16,-9-3 7-16,0 7 2 0,0 0 0 0,-8 4-6 15,-4-1-1-15,-1 5 0 0,1 3 0 0,-4-8-39 0,-1 1-10 16,1-1 0-16,4-3 0 0,-5-3 0 0,5-1 0 16,4-7 0-16,-4 0 0 0,4 0 0 0,0-4 0 15,4-7 0-15,0 0 0 16,0 0-71-16,0 0-16 0,4-7-3 0,0-8-1 16,8 1-8-16,1-8-1 0,3-4-1 0,0 0 0 0,5 1 81 0,-4 3 20 15,-5 0 0-15,0 0 0 0,5 4-10 0,-1 7 10 16,1 0-13-16,-5 3 5 0,0 8 70 0,1 0 14 15,-5 4 4-15,4 7 0 0,1 4-3 0,-5-1 0 16,0 8 0-16,0 0 0 0,5 0-28 0,-1 4-5 16,-4 3-2-16,5-3 0 0,-1-4-42 0,5 0 0 15,-5 0 0-15,9-4 0 0,-5-3 0 0,1-4 0 16,3-4-9-16,1 0 9 0,3-7 0 0,-3-3 0 0,4-5 11 16,8-3-11-1,-4 0-20-15,4-7-12 0,0-4-1 0,-1 0-1 16,-7-4-1-16,0 1 0 0,-4-8 0 0,-1 3 0 15,1-2-19-15,-5-1-4 0,-3 0-1 0,-5 0 0 16,-4 3-4-16,0 5-1 0,-4-5 0 0,-4 12 0 0,-4 3 44 0,-1 1 9 0,5 3 2 16,-8 4 0-16,-5 7 9 0,1 7 12 0,-5 0-2 0,-3 8-1 15,-1 10 82-15,4 8 16 0,1 0 3 0,-1 4 1 16,13 7-75-16,-4 0-16 0,3 3-2 0,9 1-1 16,4-4 5-16,5-4 1 0,7 1 0 0,5-8 0 15,3-1-23-15,5-6 0 0,4 0 0 0,13-4-8 16,-1-4-7-16,-8-3-1 0,8-12 0 0,1 1 0 15,3-11-175-15,9-1-35 0,-1-6-7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31T21:07:43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18646 3380 1958 0,'0'0'43'0,"0"0"9"0,0 0 1 0,0 0 3 0,0 0-45 0,4-7-11 16,-4 7 0-16,8-8 0 0,-4-3 104 0,0 4 20 16,1 0 3-16,-1-4 1 0,0 0-52 0,0-4-9 15,-4 8-3-15,4-4 0 0,-4-4 0 0,0 1 0 16,-4-1 0-16,4-3 0 0,-8-4-51 0,4 3-13 15,-5-3 0-15,-3-3 0 0,0 3 0 0,-5 0 0 16,-4 3 0-16,-7 1 0 0,-1 7 0 0,0 0 0 16,-4 11 0-16,-8 11 0 0,-9 4 42 0,1 14 6 15,-5 11 0-15,-3 12 1 0,3 6-40 0,1 12-9 16,-1 7 0-16,0 3 0 0,13-7 44 0,4-7 8 16,12 0 3-16,9-7 0 0,8-4-29 0,12-4-6 15,8-3 0-15,9-1-1 16,4-10-39-16,7 0-7 0,6-5-1 0,7-6-1 15,0-8-103-15,5-7-20 0,-1-3-4 0,9-1 0 16,8-11-132-16,-13 1-25 0,75-27-6 0,-37-6-1 0</inkml:trace>
  <inkml:trace contextRef="#ctx0" brushRef="#br0" timeOffset="359.3009">19037 3516 3110 0,'-29'-8'138'0,"17"8"28"0,-9 0-133 0,1 0-33 0,-1-3 0 0,1 3 0 15,-9-4 76-15,8 4 9 0,-4 0 2 0,1 4 0 16,3 3-37-16,1 0-7 0,-1 8-2 0,4-1 0 16,5 12-59-16,0 0-12 0,-1-1-2 0,1 5-1 15,8 3 13-15,0 0 4 0,8-4 0 0,0 0 0 16,8-3-51-16,5-1-9 0,-1-3-3 0,9 0 0 16,-4 0 46-16,3-11 9 0,1 0 1 0,4-3 1 15,-4-5-16-15,-5 1-3 16,1-8-1-16,-5 1 0 0,1-5 34 0,-5-3 8 0,1-3 0 0,-1-5 0 0,0-3 24 15,-4 0 8-15,5-7 0 0,-5 0 1 0,0 0-19 16,1-1-4-16,-5 1-1 0,4 7 0 0,-4 0-9 0,-4 7 0 16,0 8 0-16,0 7 0 0,0 0 15 0,0 0-3 15,-4 11 0-15,0 7 0 0,-4 1 8 0,3 3 0 16,5 0 1-16,0 0 0 0,5 0-7 0,-1-4-2 16,8 0 0-16,0 0 0 0,1-3-12 0,3-4 0 15,1 0 0-15,7-4 0 0,1-3-8 0,4 0-5 16,-4-8-1-16,8 0 0 15,0-3-109-15,-5-4-21 0,5-4-5 0,0 4-1099 0</inkml:trace>
  <inkml:trace contextRef="#ctx0" brushRef="#br0" timeOffset="499.9403">19573 3662 172 0,'8'-7'16'0,"-4"3"-16"0,9 0 0 0,-5 1 0 15,0-5 158-15,4-3 29 0,-3 4 5 0,-1 3-360 16,0-3-72-16</inkml:trace>
  <inkml:trace contextRef="#ctx0" brushRef="#br0" timeOffset="749.9331">19643 3592 230 0,'0'0'10'0,"-4"8"2"16,-5-1-12-16,1 0 0 0,4 1 0 0,-4-5 0 16,0 5 321-16,-1-5 62 0,1 1 12 0,8-4 2 15,-8 4-189-15,8-4-37 0,0 0-8 0,0 0-2 0,0 0-97 0,0 0-20 16,0 0-4-16,0 0-1 15,0 0-31-15,0 0-8 0,0 0 0 0,4-8 0 0,-4 1 0 0,0 0 0 16,4-1 0-16,-4 8 0 0,0-7 17 0,0 7-1 16,0 0 0-16,0 0 0 0,0 0 51 0,0 0 9 15,0 0 3-15,0 0 0 0,0 0 10 0,0 0 3 16,0 0 0-16,0 0 0 0,0 0-35 0,0 0-6 16,0 0-2-16,0 0 0 0,0 0-36 0,0 0-13 15,0 0 9-15,0 0-9 0,0 0-12 0,0 0-7 16,0 0-1-16,0 0-1 15,0 0-115-15,0 0-24 0,0 0-4 0,0 0 0 16,0 0-28-16,0 0-4 0,0 0-2 0,0 0 0 16,-4-7-42-16,4 7-8 0</inkml:trace>
  <inkml:trace contextRef="#ctx0" brushRef="#br0" timeOffset="812.3159">19581 3574 619 0,'0'0'27'0,"0"0"6"0,0 0-33 0,0 0 0 0,8 0 0 0,1 0 0 16,-9 0 24-16,0 0-3 0,0 0 0 0</inkml:trace>
  <inkml:trace contextRef="#ctx0" brushRef="#br0" timeOffset="1140.3788">19581 3585 1998 0,'0'0'88'0,"0"0"19"0,0 0-86 0,0 0-21 15,0 0 0-15,0 0 0 0,-4 4 200 0,4-4 36 16,0 0 8-16,-4 7 0 0,4-7-112 0,0 0-22 16,0 11-5-16,4 0-1 0,0 4-48 0,0 3-9 15,4 4-3-15,-3 11 0 0,-1 4-20 0,4 10-5 16,-4 8-1-16,8 11 0 0,-8-4-10 0,1 4-8 16,-1 0 9-16,0 0-9 0,4-4 0 0,-4-7 0 15,0 0 0-15,0-4 0 0,-4-7 0 0,0-3-10 16,0-1 0-16,-4-4 0 15,-4-3-32-15,0-3-6 0,0-12-2 0,-1 0 0 16,-3-7-100-16,4 0-20 0,0-11-4 0,-5-7-1 16,5-15-65-16,-4-4-12 0,-9-54-4 0,4 10 0 0</inkml:trace>
  <inkml:trace contextRef="#ctx0" brushRef="#br0" timeOffset="1374.6798">19457 3325 2073 0,'0'0'184'0,"0"0"-147"0,0 0-29 0,0 0-8 16,0 0 232-16,0 0 44 0,0 0 10 0,17 7 2 15,-5 1-179-15,13 3-35 0,8 3-7 0,0-3-2 16,4 4-47-16,4 3-10 0,13-3-8 0,-1 11 12 16,-3-8-12-16,-5 8 0 0,5 3 0 0,-9 4 0 15,-4-4 0-15,-4 4 0 0,0 4 0 0,-9-1 8 16,-3-3-8-16,-4 4 0 0,-9-1 0 0,-8 1 0 16,-4 0 9-16,-9-4-9 0,-7-4 10 0,-5 4-10 15,-4-4 23-15,-8 0-2 0,-4-3 0 0,-13 3 0 0,1-10-6 16,-1-5-2-16,1 1 0 0,3-4 0 0,5-7-26 15,4-4-6-15,8 0-1 0,8-11 0 16,4 3-115-16,9-3-23 0,8-3-5 16,8-5-1204-16</inkml:trace>
  <inkml:trace contextRef="#ctx0" brushRef="#br0" timeOffset="1562.152">20805 3816 3225 0,'0'0'143'0,"-4"3"29"0,-5 1-137 0,-3-4-35 0,4 4 0 0,0-4 0 15,-1 0 109-15,1 0 15 0,0 0 4 16,8 0 0-16,0 0-103 0,-8-8-18 0,-1 5-7 0,9 3 0 31,0 0-38-31,0 0-7 0,0 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Divide and conquer is about cutting the problem by 2. It usually</a:t>
            </a:r>
            <a:r>
              <a:rPr lang="en-US" altLang="en-US" baseline="0" dirty="0" smtClean="0"/>
              <a:t> gives very good runtime. But it is non-trivial to merge two problems.</a:t>
            </a:r>
          </a:p>
          <a:p>
            <a:pPr eaLnBrk="1" hangingPunct="1"/>
            <a:endParaRPr lang="en-US" altLang="en-US" baseline="0" dirty="0" smtClean="0"/>
          </a:p>
          <a:p>
            <a:pPr eaLnBrk="1" hangingPunct="1"/>
            <a:r>
              <a:rPr lang="en-US" altLang="en-US" baseline="0" dirty="0" smtClean="0"/>
              <a:t>Dynamic programming is more like reducing the problem size by 1. We are often better at arguing what happens when we remove 1 element.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47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70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884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24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The</a:t>
            </a:r>
            <a:r>
              <a:rPr lang="en-US" altLang="en-US" baseline="0" dirty="0"/>
              <a:t> red rows. One is the previous row…One is the row in p(j)...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9015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426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90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473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78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38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67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22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1325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80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1608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241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054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47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3193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16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131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296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greenbox</a:t>
            </a:r>
            <a:r>
              <a:rPr lang="en-US" altLang="en-US" dirty="0"/>
              <a:t>, one up, one up and left by </a:t>
            </a:r>
            <a:r>
              <a:rPr lang="en-US" altLang="en-US" dirty="0" err="1"/>
              <a:t>w_i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603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53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978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03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998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97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240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4817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697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158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7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02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411.png"/><Relationship Id="rId4" Type="http://schemas.openxmlformats.org/officeDocument/2006/relationships/image" Target="../media/image17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customXml" Target="../ink/ink1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1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.emf"/><Relationship Id="rId5" Type="http://schemas.openxmlformats.org/officeDocument/2006/relationships/image" Target="../media/image12.png"/><Relationship Id="rId10" Type="http://schemas.openxmlformats.org/officeDocument/2006/relationships/customXml" Target="../ink/ink2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661913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Dynamic Programming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Recursive Algorithm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latin typeface="+mj-lt"/>
                  </a:rPr>
                  <a:t>Even though we have only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subproblems, if we do not </a:t>
                </a:r>
                <a:r>
                  <a:rPr lang="en-US" altLang="en-US" sz="2200" dirty="0">
                    <a:solidFill>
                      <a:srgbClr val="FF0000"/>
                    </a:solidFill>
                    <a:latin typeface="+mj-lt"/>
                  </a:rPr>
                  <a:t>store</a:t>
                </a:r>
                <a:r>
                  <a:rPr lang="en-US" altLang="en-US" sz="2200" dirty="0">
                    <a:latin typeface="+mj-lt"/>
                  </a:rPr>
                  <a:t> the solution to the subproblems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en-US" sz="2200" dirty="0">
                    <a:latin typeface="+mj-lt"/>
                  </a:rPr>
                  <a:t>we may re-solve the same problem many </a:t>
                </a:r>
                <a:r>
                  <a:rPr lang="en-US" altLang="en-US" sz="2200" dirty="0" err="1">
                    <a:latin typeface="+mj-lt"/>
                  </a:rPr>
                  <a:t>many</a:t>
                </a:r>
                <a:r>
                  <a:rPr lang="en-US" altLang="en-US" sz="2200" dirty="0">
                    <a:latin typeface="+mj-lt"/>
                  </a:rPr>
                  <a:t> times.</a:t>
                </a:r>
              </a:p>
              <a:p>
                <a:pPr marL="0" indent="0">
                  <a:buNone/>
                </a:pPr>
                <a:endParaRPr lang="en-US" altLang="en-US" sz="12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Ex</a:t>
                </a:r>
                <a:r>
                  <a:rPr lang="en-US" altLang="en-US" sz="2200" dirty="0">
                    <a:latin typeface="+mj-lt"/>
                  </a:rPr>
                  <a:t>.  Number of recursive calls for family of "layered" instances grows like Fibonacci sequence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E41312D0-679A-44D5-9282-7DE51CC78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379" y="5680781"/>
            <a:ext cx="405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1E0A171F-5793-4BF3-B48B-08681082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504" y="4850518"/>
            <a:ext cx="1041400" cy="2047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CE2BD4D5-B916-447C-83E1-82659B04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829" y="5160081"/>
            <a:ext cx="1038225" cy="207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grpSp>
        <p:nvGrpSpPr>
          <p:cNvPr id="9" name="Group 42">
            <a:extLst>
              <a:ext uri="{FF2B5EF4-FFF2-40B4-BE49-F238E27FC236}">
                <a16:creationId xmlns:a16="http://schemas.microsoft.com/office/drawing/2014/main" id="{D7B24E43-1131-4050-AB70-3CD6239D0DC5}"/>
              </a:ext>
            </a:extLst>
          </p:cNvPr>
          <p:cNvGrpSpPr>
            <a:grpSpLocks/>
          </p:cNvGrpSpPr>
          <p:nvPr/>
        </p:nvGrpSpPr>
        <p:grpSpPr bwMode="auto">
          <a:xfrm>
            <a:off x="668379" y="4110743"/>
            <a:ext cx="3802063" cy="1570038"/>
            <a:chOff x="903" y="1920"/>
            <a:chExt cx="3357" cy="2006"/>
          </a:xfrm>
        </p:grpSpPr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F1C1E762-407F-4DBC-8222-3A7F715CD0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5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56B109D5-6D9D-4FCC-9A9B-E0888A81B8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00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9FBF7B20-AAAA-4430-9ECE-E1C492439B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510C3885-5422-4D27-8A07-9FF28E53A1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0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AC6A4EA0-28DA-49DD-BD1A-9DD22A1AF0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2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A77E1F7F-2576-48AA-8C34-1BA6CF4BCF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3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1090EF7C-E254-4276-884F-865180BAEE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02694540-A691-4368-8C5E-E37E2C21EF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64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9CCF6E34-8E0A-4CA8-99A6-CA8FE85663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4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61BD35EB-7F05-44CE-AC83-34B75245B9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57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9C1DEE2D-8A8D-4D4C-BEB4-E200EF8764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52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id="{481A0F64-5141-4819-BA28-C5A7488BD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2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FAA2F34D-1F6D-4CAE-99A7-FAB90CC06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804" y="5469643"/>
            <a:ext cx="1036638" cy="207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CAC64338-6302-4A36-A5DA-20AF944B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42" y="4263143"/>
            <a:ext cx="1036637" cy="209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24" name="Rectangle 41">
            <a:extLst>
              <a:ext uri="{FF2B5EF4-FFF2-40B4-BE49-F238E27FC236}">
                <a16:creationId xmlns:a16="http://schemas.microsoft.com/office/drawing/2014/main" id="{3C3502F0-3E87-4EFE-BF29-8549E2D2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117" y="4569531"/>
            <a:ext cx="1035050" cy="207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3">
                <a:extLst>
                  <a:ext uri="{FF2B5EF4-FFF2-40B4-BE49-F238E27FC236}">
                    <a16:creationId xmlns:a16="http://schemas.microsoft.com/office/drawing/2014/main" id="{C539B41B-CB10-4AD8-8B3D-7EA70FAE5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906" y="5826831"/>
                <a:ext cx="192264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altLang="en-US" sz="1400" dirty="0"/>
              </a:p>
            </p:txBody>
          </p:sp>
        </mc:Choice>
        <mc:Fallback xmlns="">
          <p:sp>
            <p:nvSpPr>
              <p:cNvPr id="25" name="Rectangle 43">
                <a:extLst>
                  <a:ext uri="{FF2B5EF4-FFF2-40B4-BE49-F238E27FC236}">
                    <a16:creationId xmlns:a16="http://schemas.microsoft.com/office/drawing/2014/main" id="{C539B41B-CB10-4AD8-8B3D-7EA70FAE5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8906" y="5826831"/>
                <a:ext cx="1922641" cy="308419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CB57C99-C62B-4E59-8EC7-9F7F38FC4C9C}"/>
              </a:ext>
            </a:extLst>
          </p:cNvPr>
          <p:cNvGrpSpPr/>
          <p:nvPr/>
        </p:nvGrpSpPr>
        <p:grpSpPr>
          <a:xfrm>
            <a:off x="5199104" y="3659893"/>
            <a:ext cx="3124200" cy="2362200"/>
            <a:chOff x="5199104" y="3659893"/>
            <a:chExt cx="3124200" cy="2362200"/>
          </a:xfrm>
        </p:grpSpPr>
        <p:sp>
          <p:nvSpPr>
            <p:cNvPr id="27" name="Oval 45">
              <a:extLst>
                <a:ext uri="{FF2B5EF4-FFF2-40B4-BE49-F238E27FC236}">
                  <a16:creationId xmlns:a16="http://schemas.microsoft.com/office/drawing/2014/main" id="{9C3DA608-4FF5-49F5-979B-9056D8051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7904" y="36598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dirty="0"/>
                <a:t>5</a:t>
              </a:r>
            </a:p>
          </p:txBody>
        </p:sp>
        <p:sp>
          <p:nvSpPr>
            <p:cNvPr id="28" name="Oval 46">
              <a:extLst>
                <a:ext uri="{FF2B5EF4-FFF2-40B4-BE49-F238E27FC236}">
                  <a16:creationId xmlns:a16="http://schemas.microsoft.com/office/drawing/2014/main" id="{AA8AB9F9-3C51-44A8-BBC6-755F24F4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504" y="41932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4</a:t>
              </a:r>
            </a:p>
          </p:txBody>
        </p:sp>
        <p:cxnSp>
          <p:nvCxnSpPr>
            <p:cNvPr id="29" name="AutoShape 47">
              <a:extLst>
                <a:ext uri="{FF2B5EF4-FFF2-40B4-BE49-F238E27FC236}">
                  <a16:creationId xmlns:a16="http://schemas.microsoft.com/office/drawing/2014/main" id="{58C85124-D37F-4216-A92E-8BBA2E67304A}"/>
                </a:ext>
              </a:extLst>
            </p:cNvPr>
            <p:cNvCxnSpPr>
              <a:cxnSpLocks noChangeShapeType="1"/>
              <a:stCxn id="27" idx="3"/>
              <a:endCxn id="28" idx="7"/>
            </p:cNvCxnSpPr>
            <p:nvPr/>
          </p:nvCxnSpPr>
          <p:spPr bwMode="auto">
            <a:xfrm flipH="1">
              <a:off x="6308767" y="3855156"/>
              <a:ext cx="752475" cy="37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Oval 48">
              <a:extLst>
                <a:ext uri="{FF2B5EF4-FFF2-40B4-BE49-F238E27FC236}">
                  <a16:creationId xmlns:a16="http://schemas.microsoft.com/office/drawing/2014/main" id="{90E55CB4-FD28-40AD-8D56-94E81C65D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904" y="41932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3</a:t>
              </a:r>
            </a:p>
          </p:txBody>
        </p:sp>
        <p:cxnSp>
          <p:nvCxnSpPr>
            <p:cNvPr id="31" name="AutoShape 49">
              <a:extLst>
                <a:ext uri="{FF2B5EF4-FFF2-40B4-BE49-F238E27FC236}">
                  <a16:creationId xmlns:a16="http://schemas.microsoft.com/office/drawing/2014/main" id="{82D1CDAA-BBC5-426E-9A96-673D5A876206}"/>
                </a:ext>
              </a:extLst>
            </p:cNvPr>
            <p:cNvCxnSpPr>
              <a:cxnSpLocks noChangeShapeType="1"/>
              <a:stCxn id="27" idx="5"/>
              <a:endCxn id="30" idx="1"/>
            </p:cNvCxnSpPr>
            <p:nvPr/>
          </p:nvCxnSpPr>
          <p:spPr bwMode="auto">
            <a:xfrm>
              <a:off x="7223167" y="3855156"/>
              <a:ext cx="600075" cy="37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FC5668A8-0AE3-4849-95E9-40A51BDE8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3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3</a:t>
              </a:r>
            </a:p>
          </p:txBody>
        </p:sp>
        <p:cxnSp>
          <p:nvCxnSpPr>
            <p:cNvPr id="33" name="AutoShape 51">
              <a:extLst>
                <a:ext uri="{FF2B5EF4-FFF2-40B4-BE49-F238E27FC236}">
                  <a16:creationId xmlns:a16="http://schemas.microsoft.com/office/drawing/2014/main" id="{9F93D3F5-A25B-4F81-A5D0-F87E37E75E90}"/>
                </a:ext>
              </a:extLst>
            </p:cNvPr>
            <p:cNvCxnSpPr>
              <a:cxnSpLocks noChangeShapeType="1"/>
              <a:stCxn id="28" idx="3"/>
              <a:endCxn id="32" idx="0"/>
            </p:cNvCxnSpPr>
            <p:nvPr/>
          </p:nvCxnSpPr>
          <p:spPr bwMode="auto">
            <a:xfrm flipH="1">
              <a:off x="5770604" y="4388556"/>
              <a:ext cx="3762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F99F3649-14EF-49FF-B51B-1A2E1AC2E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07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dirty="0"/>
                <a:t>2</a:t>
              </a:r>
            </a:p>
          </p:txBody>
        </p:sp>
        <p:cxnSp>
          <p:nvCxnSpPr>
            <p:cNvPr id="35" name="AutoShape 53">
              <a:extLst>
                <a:ext uri="{FF2B5EF4-FFF2-40B4-BE49-F238E27FC236}">
                  <a16:creationId xmlns:a16="http://schemas.microsoft.com/office/drawing/2014/main" id="{EC94897E-5C44-4182-89AB-6C39E0CF2918}"/>
                </a:ext>
              </a:extLst>
            </p:cNvPr>
            <p:cNvCxnSpPr>
              <a:cxnSpLocks noChangeShapeType="1"/>
              <a:stCxn id="28" idx="5"/>
              <a:endCxn id="34" idx="0"/>
            </p:cNvCxnSpPr>
            <p:nvPr/>
          </p:nvCxnSpPr>
          <p:spPr bwMode="auto">
            <a:xfrm>
              <a:off x="6308767" y="4388556"/>
              <a:ext cx="3762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20C3F64C-1376-4CAA-B210-509B1C5CF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51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2</a:t>
              </a:r>
            </a:p>
          </p:txBody>
        </p:sp>
        <p:cxnSp>
          <p:nvCxnSpPr>
            <p:cNvPr id="37" name="AutoShape 55">
              <a:extLst>
                <a:ext uri="{FF2B5EF4-FFF2-40B4-BE49-F238E27FC236}">
                  <a16:creationId xmlns:a16="http://schemas.microsoft.com/office/drawing/2014/main" id="{CE85E7C5-2228-425E-9BC7-0E28BC34C070}"/>
                </a:ext>
              </a:extLst>
            </p:cNvPr>
            <p:cNvCxnSpPr>
              <a:cxnSpLocks noChangeShapeType="1"/>
              <a:stCxn id="30" idx="3"/>
              <a:endCxn id="36" idx="0"/>
            </p:cNvCxnSpPr>
            <p:nvPr/>
          </p:nvCxnSpPr>
          <p:spPr bwMode="auto">
            <a:xfrm flipH="1">
              <a:off x="7599404" y="4388556"/>
              <a:ext cx="2238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971E3B25-0716-4955-8528-192A0B026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7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39" name="AutoShape 57">
              <a:extLst>
                <a:ext uri="{FF2B5EF4-FFF2-40B4-BE49-F238E27FC236}">
                  <a16:creationId xmlns:a16="http://schemas.microsoft.com/office/drawing/2014/main" id="{DF6E8C10-345E-4D53-B394-4674D398F906}"/>
                </a:ext>
              </a:extLst>
            </p:cNvPr>
            <p:cNvCxnSpPr>
              <a:cxnSpLocks noChangeShapeType="1"/>
              <a:stCxn id="30" idx="5"/>
              <a:endCxn id="38" idx="0"/>
            </p:cNvCxnSpPr>
            <p:nvPr/>
          </p:nvCxnSpPr>
          <p:spPr bwMode="auto">
            <a:xfrm>
              <a:off x="7985167" y="4388556"/>
              <a:ext cx="2238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B85C2C6F-B560-4198-8D0D-3F4A17404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7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2</a:t>
              </a:r>
            </a:p>
          </p:txBody>
        </p:sp>
        <p:cxnSp>
          <p:nvCxnSpPr>
            <p:cNvPr id="41" name="AutoShape 59">
              <a:extLst>
                <a:ext uri="{FF2B5EF4-FFF2-40B4-BE49-F238E27FC236}">
                  <a16:creationId xmlns:a16="http://schemas.microsoft.com/office/drawing/2014/main" id="{960753BB-9C66-47BD-85D1-E3E5A681240B}"/>
                </a:ext>
              </a:extLst>
            </p:cNvPr>
            <p:cNvCxnSpPr>
              <a:cxnSpLocks noChangeShapeType="1"/>
              <a:stCxn id="32" idx="3"/>
              <a:endCxn id="40" idx="0"/>
            </p:cNvCxnSpPr>
            <p:nvPr/>
          </p:nvCxnSpPr>
          <p:spPr bwMode="auto">
            <a:xfrm flipH="1">
              <a:off x="55420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6FE5122-A4F3-40EE-ABB3-D1DC66AE0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3" name="AutoShape 61">
              <a:extLst>
                <a:ext uri="{FF2B5EF4-FFF2-40B4-BE49-F238E27FC236}">
                  <a16:creationId xmlns:a16="http://schemas.microsoft.com/office/drawing/2014/main" id="{63921A89-AE0C-41CC-9ADD-0B7F170FADA7}"/>
                </a:ext>
              </a:extLst>
            </p:cNvPr>
            <p:cNvCxnSpPr>
              <a:cxnSpLocks noChangeShapeType="1"/>
              <a:stCxn id="32" idx="5"/>
              <a:endCxn id="42" idx="0"/>
            </p:cNvCxnSpPr>
            <p:nvPr/>
          </p:nvCxnSpPr>
          <p:spPr bwMode="auto">
            <a:xfrm>
              <a:off x="58515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EC67F3EF-6425-41C0-B5ED-D7A9A335D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104" y="57934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5" name="AutoShape 63">
              <a:extLst>
                <a:ext uri="{FF2B5EF4-FFF2-40B4-BE49-F238E27FC236}">
                  <a16:creationId xmlns:a16="http://schemas.microsoft.com/office/drawing/2014/main" id="{72DEF900-84B1-415E-947D-D8EC8C1C0AEB}"/>
                </a:ext>
              </a:extLst>
            </p:cNvPr>
            <p:cNvCxnSpPr>
              <a:cxnSpLocks noChangeShapeType="1"/>
              <a:stCxn id="40" idx="3"/>
              <a:endCxn id="44" idx="0"/>
            </p:cNvCxnSpPr>
            <p:nvPr/>
          </p:nvCxnSpPr>
          <p:spPr bwMode="auto">
            <a:xfrm flipH="1">
              <a:off x="5313404" y="54553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96CB0539-2935-44D3-B2B0-0818695D3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304" y="57934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47" name="AutoShape 65">
              <a:extLst>
                <a:ext uri="{FF2B5EF4-FFF2-40B4-BE49-F238E27FC236}">
                  <a16:creationId xmlns:a16="http://schemas.microsoft.com/office/drawing/2014/main" id="{4917D931-A69C-4CB2-BAC9-C485AE783D2E}"/>
                </a:ext>
              </a:extLst>
            </p:cNvPr>
            <p:cNvCxnSpPr>
              <a:cxnSpLocks noChangeShapeType="1"/>
              <a:stCxn id="40" idx="5"/>
              <a:endCxn id="46" idx="0"/>
            </p:cNvCxnSpPr>
            <p:nvPr/>
          </p:nvCxnSpPr>
          <p:spPr bwMode="auto">
            <a:xfrm>
              <a:off x="5622967" y="54553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Oval 70">
              <a:extLst>
                <a:ext uri="{FF2B5EF4-FFF2-40B4-BE49-F238E27FC236}">
                  <a16:creationId xmlns:a16="http://schemas.microsoft.com/office/drawing/2014/main" id="{BEA4591F-2C5B-4095-BE27-D9ACB9A62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1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9" name="AutoShape 71">
              <a:extLst>
                <a:ext uri="{FF2B5EF4-FFF2-40B4-BE49-F238E27FC236}">
                  <a16:creationId xmlns:a16="http://schemas.microsoft.com/office/drawing/2014/main" id="{4117D37E-3BA8-4891-8934-8E2D273989BE}"/>
                </a:ext>
              </a:extLst>
            </p:cNvPr>
            <p:cNvCxnSpPr>
              <a:cxnSpLocks noChangeShapeType="1"/>
              <a:stCxn id="34" idx="3"/>
              <a:endCxn id="48" idx="0"/>
            </p:cNvCxnSpPr>
            <p:nvPr/>
          </p:nvCxnSpPr>
          <p:spPr bwMode="auto">
            <a:xfrm flipH="1">
              <a:off x="64564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72">
              <a:extLst>
                <a:ext uri="{FF2B5EF4-FFF2-40B4-BE49-F238E27FC236}">
                  <a16:creationId xmlns:a16="http://schemas.microsoft.com/office/drawing/2014/main" id="{C9187108-803D-468C-8016-917ED3AD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3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51" name="AutoShape 73">
              <a:extLst>
                <a:ext uri="{FF2B5EF4-FFF2-40B4-BE49-F238E27FC236}">
                  <a16:creationId xmlns:a16="http://schemas.microsoft.com/office/drawing/2014/main" id="{8D6D45F9-A736-4FBB-9A92-E5C5267200F2}"/>
                </a:ext>
              </a:extLst>
            </p:cNvPr>
            <p:cNvCxnSpPr>
              <a:cxnSpLocks noChangeShapeType="1"/>
              <a:stCxn id="34" idx="5"/>
              <a:endCxn id="50" idx="0"/>
            </p:cNvCxnSpPr>
            <p:nvPr/>
          </p:nvCxnSpPr>
          <p:spPr bwMode="auto">
            <a:xfrm>
              <a:off x="67659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Oval 74">
              <a:extLst>
                <a:ext uri="{FF2B5EF4-FFF2-40B4-BE49-F238E27FC236}">
                  <a16:creationId xmlns:a16="http://schemas.microsoft.com/office/drawing/2014/main" id="{0D08F835-52DB-423B-AFEE-55AB73AEA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5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53" name="AutoShape 75">
              <a:extLst>
                <a:ext uri="{FF2B5EF4-FFF2-40B4-BE49-F238E27FC236}">
                  <a16:creationId xmlns:a16="http://schemas.microsoft.com/office/drawing/2014/main" id="{A20B5A92-6574-4407-BBCC-46951D7255B7}"/>
                </a:ext>
              </a:extLst>
            </p:cNvPr>
            <p:cNvCxnSpPr>
              <a:cxnSpLocks noChangeShapeType="1"/>
              <a:stCxn id="36" idx="3"/>
              <a:endCxn id="52" idx="0"/>
            </p:cNvCxnSpPr>
            <p:nvPr/>
          </p:nvCxnSpPr>
          <p:spPr bwMode="auto">
            <a:xfrm flipH="1">
              <a:off x="73708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Oval 76">
              <a:extLst>
                <a:ext uri="{FF2B5EF4-FFF2-40B4-BE49-F238E27FC236}">
                  <a16:creationId xmlns:a16="http://schemas.microsoft.com/office/drawing/2014/main" id="{88718E2A-0F81-442C-BCE2-8721F6636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37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55" name="AutoShape 77">
              <a:extLst>
                <a:ext uri="{FF2B5EF4-FFF2-40B4-BE49-F238E27FC236}">
                  <a16:creationId xmlns:a16="http://schemas.microsoft.com/office/drawing/2014/main" id="{1A52AA21-4E8A-4219-BC61-B2441F36C5D5}"/>
                </a:ext>
              </a:extLst>
            </p:cNvPr>
            <p:cNvCxnSpPr>
              <a:cxnSpLocks noChangeShapeType="1"/>
              <a:stCxn id="36" idx="5"/>
              <a:endCxn id="54" idx="0"/>
            </p:cNvCxnSpPr>
            <p:nvPr/>
          </p:nvCxnSpPr>
          <p:spPr bwMode="auto">
            <a:xfrm>
              <a:off x="76803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16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 animBg="1"/>
      <p:bldP spid="23" grpId="0" animBg="1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Algorithm with </a:t>
            </a:r>
            <a:r>
              <a:rPr lang="en-US" altLang="en-US" sz="3600">
                <a:solidFill>
                  <a:srgbClr val="002060"/>
                </a:solidFill>
              </a:rPr>
              <a:t>Memoization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743" y="2145342"/>
                <a:ext cx="8001000" cy="3918893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j = 1 to n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M[j] = empty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M[0] = 0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(M[j] is 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M[j] =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43" y="2145342"/>
                <a:ext cx="8001000" cy="39188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42DDC-1457-4AF5-9091-5687AF5800B6}"/>
              </a:ext>
            </a:extLst>
          </p:cNvPr>
          <p:cNvSpPr txBox="1"/>
          <p:nvPr/>
        </p:nvSpPr>
        <p:spPr>
          <a:xfrm>
            <a:off x="476251" y="1179102"/>
            <a:ext cx="800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dirty="0">
                <a:solidFill>
                  <a:srgbClr val="0070C0"/>
                </a:solidFill>
              </a:rPr>
              <a:t>Memorization</a:t>
            </a:r>
            <a:r>
              <a:rPr lang="en-US" altLang="en-US" dirty="0"/>
              <a:t>.  Compute and Store the solution of each sub-problem  in a cache the first time that you face it. lookup as needed.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6973" y="6245225"/>
                <a:ext cx="72180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 practice, you may get                        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/>
                  <a:t> (depends on the language).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73" y="6245225"/>
                <a:ext cx="7218066" cy="338554"/>
              </a:xfrm>
              <a:prstGeom prst="rect">
                <a:avLst/>
              </a:prstGeom>
              <a:blipFill>
                <a:blip r:embed="rId4"/>
                <a:stretch>
                  <a:fillRect l="-253" t="-5357" r="-8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479EC1-BD66-4439-9753-4AE5F07D3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522" y="6116237"/>
            <a:ext cx="1356422" cy="4433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4555800" y="2873880"/>
              <a:ext cx="3850920" cy="1539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9960" y="2861280"/>
                <a:ext cx="3883320" cy="156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0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 up Dynamic Programming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063" y="2145342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M[0] = 0</a:t>
                </a:r>
                <a:endParaRPr lang="en-US" altLang="en-US" sz="1600" b="1" dirty="0">
                  <a:solidFill>
                    <a:schemeClr val="accent1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for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j = 1 to n</a:t>
                </a:r>
              </a:p>
              <a:p>
                <a:pPr algn="l"/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M[j] =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Output M[n]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063" y="2145342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42DDC-1457-4AF5-9091-5687AF5800B6}"/>
              </a:ext>
            </a:extLst>
          </p:cNvPr>
          <p:cNvSpPr txBox="1"/>
          <p:nvPr/>
        </p:nvSpPr>
        <p:spPr>
          <a:xfrm>
            <a:off x="476251" y="1179102"/>
            <a:ext cx="800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dirty="0"/>
              <a:t>You can also avoid recursion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recursion may be easier conceptually when you use induction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D2E0CF-4D2C-47D8-B784-EDA1D7F55834}"/>
                  </a:ext>
                </a:extLst>
              </p:cNvPr>
              <p:cNvSpPr txBox="1"/>
              <p:nvPr/>
            </p:nvSpPr>
            <p:spPr>
              <a:xfrm>
                <a:off x="476251" y="5755129"/>
                <a:ext cx="62662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/>
                <a:r>
                  <a:rPr lang="en-US" altLang="en-US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is value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marL="0" indent="0" algn="l"/>
                <a:r>
                  <a:rPr lang="en-US" altLang="en-US" dirty="0">
                    <a:solidFill>
                      <a:srgbClr val="0070C0"/>
                    </a:solidFill>
                  </a:rPr>
                  <a:t>Timing</a:t>
                </a:r>
                <a:r>
                  <a:rPr lang="en-US" altLang="en-US" dirty="0"/>
                  <a:t>: Easy.  Main loop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; sorting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D2E0CF-4D2C-47D8-B784-EDA1D7F55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1" y="5755129"/>
                <a:ext cx="6266267" cy="707886"/>
              </a:xfrm>
              <a:prstGeom prst="rect">
                <a:avLst/>
              </a:prstGeom>
              <a:blipFill>
                <a:blip r:embed="rId4"/>
                <a:stretch>
                  <a:fillRect l="-973" t="-3448" r="-19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64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4" y="2264974"/>
            <a:ext cx="2284516" cy="4246844"/>
            <a:chOff x="7054850" y="1965325"/>
            <a:chExt cx="209348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0" name="Rectangle 78">
              <a:extLst>
                <a:ext uri="{FF2B5EF4-FFF2-40B4-BE49-F238E27FC236}">
                  <a16:creationId xmlns:a16="http://schemas.microsoft.com/office/drawing/2014/main" id="{739F22CC-D17E-4D5E-AC78-11C1FCD2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8207" y="1965325"/>
              <a:ext cx="750131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OPT(j)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75" y="313068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6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1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8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114342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4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2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8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545992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4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2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97763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115635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3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4392255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8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4823911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541601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18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2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Weighted Interval Scheduling</a:t>
            </a:r>
          </a:p>
        </p:txBody>
      </p:sp>
    </p:spTree>
    <p:extLst>
      <p:ext uri="{BB962C8B-B14F-4D97-AF65-F5344CB8AC3E}">
        <p14:creationId xmlns:p14="http://schemas.microsoft.com/office/powerpoint/2010/main" val="22905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523852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96757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3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5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566449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481383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5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4">
            <a:extLst>
              <a:ext uri="{FF2B5EF4-FFF2-40B4-BE49-F238E27FC236}">
                <a16:creationId xmlns:a16="http://schemas.microsoft.com/office/drawing/2014/main" id="{1E1CACEF-8676-45A9-84B9-E074FA38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291" y="6071754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10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9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065680" y="4908960"/>
              <a:ext cx="2331720" cy="1202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51640" y="4893840"/>
                <a:ext cx="2357640" cy="122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18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5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4">
            <a:extLst>
              <a:ext uri="{FF2B5EF4-FFF2-40B4-BE49-F238E27FC236}">
                <a16:creationId xmlns:a16="http://schemas.microsoft.com/office/drawing/2014/main" id="{1E1CACEF-8676-45A9-84B9-E074FA38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291" y="6071754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10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1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5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342900" lvl="2" indent="-342900" defTabSz="692150">
              <a:lnSpc>
                <a:spcPct val="90000"/>
              </a:lnSpc>
            </a:pPr>
            <a:endParaRPr lang="en-US" dirty="0">
              <a:solidFill>
                <a:srgbClr val="0070C0"/>
              </a:solidFill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Give a solution of a problem using smaller (overlapping) sub-problems where </a:t>
            </a:r>
          </a:p>
          <a:p>
            <a:pPr marL="0" lvl="2" indent="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     </a:t>
            </a:r>
            <a:r>
              <a:rPr lang="en-US" sz="2000" dirty="0">
                <a:latin typeface="+mj-lt"/>
                <a:ea typeface="Courier New" charset="0"/>
                <a:cs typeface="Gill Sans" charset="0"/>
              </a:rPr>
              <a:t>the parameters of all sub-problems are determined in-advance</a:t>
            </a: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Useful when the same subproblems show up again and again in the solution.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Dynamic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2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4931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/>
                <a:r>
                  <a:rPr lang="en-US" alt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/>
                  <a:t> objects and a "knapsack.“</a:t>
                </a:r>
              </a:p>
              <a:p>
                <a:pPr marL="0" lvl="1" indent="0"/>
                <a:r>
                  <a:rPr lang="en-US" altLang="en-US" sz="2200" dirty="0"/>
                  <a:t>Item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weighs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 kilograms and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lvl="1" indent="0"/>
                <a:r>
                  <a:rPr lang="en-US" altLang="en-US" sz="2200" dirty="0"/>
                  <a:t>Knapsack has capacity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200" dirty="0"/>
                  <a:t> kilograms.</a:t>
                </a:r>
              </a:p>
              <a:p>
                <a:pPr marL="0" lvl="1" indent="0"/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 fill knapsack so as to maximize total value.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r>
                  <a:rPr lang="en-US" altLang="en-US" sz="2000" dirty="0">
                    <a:solidFill>
                      <a:srgbClr val="0070C0"/>
                    </a:solidFill>
                  </a:rPr>
                  <a:t>Ex:</a:t>
                </a:r>
                <a:r>
                  <a:rPr lang="en-US" altLang="en-US" sz="2000" dirty="0"/>
                  <a:t> OPT is { 3, 4 } with value 40.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Greedy:  </a:t>
                </a:r>
                <a:r>
                  <a:rPr lang="en-US" altLang="en-US" sz="2200" dirty="0"/>
                  <a:t>repeatedly add item with maximum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Ex:  </a:t>
                </a:r>
                <a:r>
                  <a:rPr lang="en-US" altLang="en-US" sz="2200" dirty="0"/>
                  <a:t>{ 5, 2, 1 } achieves only value = 35 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  greedy not optimal</a:t>
                </a:r>
                <a:r>
                  <a:rPr lang="en-US" altLang="en-US" sz="2200" dirty="0"/>
                  <a:t>.</a:t>
                </a:r>
              </a:p>
              <a:p>
                <a:pPr marL="0" lvl="1" indent="0"/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9800" y="2972748"/>
            <a:ext cx="2514600" cy="2165350"/>
            <a:chOff x="6019800" y="2972748"/>
            <a:chExt cx="2514600" cy="2165350"/>
          </a:xfrm>
        </p:grpSpPr>
        <p:sp>
          <p:nvSpPr>
            <p:cNvPr id="6" name="Rectangle 29">
              <a:extLst>
                <a:ext uri="{FF2B5EF4-FFF2-40B4-BE49-F238E27FC236}">
                  <a16:creationId xmlns:a16="http://schemas.microsoft.com/office/drawing/2014/main" id="{3B39E399-DC0D-4686-9F2D-9B3FCEFF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391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7" name="Rectangle 30">
              <a:extLst>
                <a:ext uri="{FF2B5EF4-FFF2-40B4-BE49-F238E27FC236}">
                  <a16:creationId xmlns:a16="http://schemas.microsoft.com/office/drawing/2014/main" id="{A306F8AA-CD98-4964-9A86-3FC3EEEF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972748"/>
              <a:ext cx="8445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Value</a:t>
              </a:r>
              <a:endParaRPr lang="en-US" altLang="en-US" baseline="-25000">
                <a:solidFill>
                  <a:schemeClr val="bg1"/>
                </a:solidFill>
              </a:endParaRPr>
            </a:p>
          </p:txBody>
        </p:sp>
        <p:sp>
          <p:nvSpPr>
            <p:cNvPr id="8" name="Rectangle 31">
              <a:extLst>
                <a:ext uri="{FF2B5EF4-FFF2-40B4-BE49-F238E27FC236}">
                  <a16:creationId xmlns:a16="http://schemas.microsoft.com/office/drawing/2014/main" id="{44C06593-4BAF-46F6-B56F-CE95950C5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903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9" name="Rectangle 32">
              <a:extLst>
                <a:ext uri="{FF2B5EF4-FFF2-40B4-BE49-F238E27FC236}">
                  <a16:creationId xmlns:a16="http://schemas.microsoft.com/office/drawing/2014/main" id="{19E769D6-B144-45BA-BD78-B3FF56DE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4395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14CFC1C2-D713-4B44-97D8-C74041264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88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15B9DDFC-ECD0-4524-A1ED-3E1A7DD2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391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A2384CC3-7775-405F-8A75-5E40E63DD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2972748"/>
              <a:ext cx="9080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AE2EC8C4-8E14-4EEF-9A8C-A47B7EBC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0903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98CAFEAE-59AC-4FE8-BBBD-8D5BB6A0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4395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883A012B-E1E9-4906-B1E0-2F2DF57F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7410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F7B03690-D9E2-465F-B946-13F0AFBC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7410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187CEBA7-1D16-4C39-B054-4284C187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788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155F27E8-DB3B-4944-961D-744FAD00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2748"/>
              <a:ext cx="76200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BE72DE97-3018-441F-9CC2-B8315905C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391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EC1E4E7F-9E85-464B-924D-04ABCCE97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0903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82EF6845-0E05-4194-8BBD-42A250BB7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4395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C71724CD-2534-44E3-9E25-13F8174A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788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05EA5F33-E595-4E10-950B-0A9AA780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7410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24" name="Rectangle 47">
            <a:extLst>
              <a:ext uri="{FF2B5EF4-FFF2-40B4-BE49-F238E27FC236}">
                <a16:creationId xmlns:a16="http://schemas.microsoft.com/office/drawing/2014/main" id="{87D5A47D-D1F6-4C19-90E1-BDC20FC1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87" y="3698525"/>
            <a:ext cx="993913" cy="4007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sz="2000" dirty="0">
                <a:latin typeface="+mj-lt"/>
              </a:rPr>
              <a:t>W = 11</a:t>
            </a:r>
            <a:endParaRPr kumimoji="0" lang="en-US" altLang="en-US" sz="2000" baseline="30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638" r="14506"/>
          <a:stretch/>
        </p:blipFill>
        <p:spPr>
          <a:xfrm>
            <a:off x="7453223" y="0"/>
            <a:ext cx="156138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Dynamic Programming: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32913" y="1328474"/>
                <a:ext cx="8790317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</m:d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Max value of subsets of items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𝑊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does not select item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- In this case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)=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−1)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item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immediately imply we have to reject other items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 problem does not reduce to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because we now want to pack as much value into box of weight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𝑊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Tx/>
                  <a:buChar char="-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Conclusion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We need more subproblems, we need to strengthen IH.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913" y="1328474"/>
                <a:ext cx="8790317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610280" y="663120"/>
              <a:ext cx="6990840" cy="100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4800" y="647280"/>
                <a:ext cx="7022520" cy="10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Stronger DP (Strengthening Hypothesis)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= 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Max value of subsets of items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𝑣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+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select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Therefore,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/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9A652A9-147E-4108-8BBD-D25F47700907}"/>
              </a:ext>
            </a:extLst>
          </p:cNvPr>
          <p:cNvSpPr txBox="1"/>
          <p:nvPr/>
        </p:nvSpPr>
        <p:spPr>
          <a:xfrm>
            <a:off x="6364560" y="2964735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6FCD98-00BA-42BA-9318-874CCC866BEC}"/>
              </a:ext>
            </a:extLst>
          </p:cNvPr>
          <p:cNvCxnSpPr/>
          <p:nvPr/>
        </p:nvCxnSpPr>
        <p:spPr bwMode="auto">
          <a:xfrm flipH="1" flipV="1">
            <a:off x="5747738" y="2725426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4DE5B1-6EBE-4DD9-9CB0-440A6BA4E7B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4952" y="3244570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/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 err="1"/>
                  <a:t>o.w</a:t>
                </a:r>
                <a:r>
                  <a:rPr lang="en-US" dirty="0"/>
                  <a:t>.,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blipFill>
                <a:blip r:embed="rId5"/>
                <a:stretch>
                  <a:fillRect l="-5641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 bwMode="auto">
          <a:xfrm>
            <a:off x="3614255" y="885800"/>
            <a:ext cx="5211684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is the ordering of item we should pick?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787840" y="1297080"/>
              <a:ext cx="5851800" cy="5163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1640" y="1280880"/>
                <a:ext cx="5884560" cy="519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4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9434CBE-9961-4822-8832-DE2DD6FF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808326"/>
            <a:ext cx="8001000" cy="2745367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w = 0 to W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M[0, w] = 0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n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w = 1 to W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M[n, W]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BB47F3C-4B7B-4E96-A902-DFD3A4B9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158059"/>
            <a:ext cx="8001000" cy="2400657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Comp-OPT(</a:t>
            </a:r>
            <a:r>
              <a:rPr lang="en-US" altLang="en-US" sz="1600" b="1" dirty="0" err="1">
                <a:solidFill>
                  <a:srgbClr val="003399"/>
                </a:solidFill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)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if </a:t>
            </a:r>
            <a:r>
              <a:rPr lang="en-US" altLang="en-US" sz="1600" b="1" dirty="0">
                <a:latin typeface="Courier New" panose="02070309020205020404" pitchFamily="49" charset="0"/>
              </a:rPr>
              <a:t>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 == empty 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==0)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]=0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else if </a:t>
            </a:r>
            <a:r>
              <a:rPr lang="en-US" altLang="en-US" sz="1600" b="1" dirty="0">
                <a:latin typeface="Courier New" panose="02070309020205020404" pitchFamily="49" charset="0"/>
              </a:rPr>
              <a:t>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 Comp-OPT(i-1,w)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 max {Comp-OPT(i-1,w),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Comp-OPT(i-1,w-w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)}        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5BFC2-E3D0-4BBA-A116-6C3527153F95}"/>
              </a:ext>
            </a:extLst>
          </p:cNvPr>
          <p:cNvSpPr txBox="1"/>
          <p:nvPr/>
        </p:nvSpPr>
        <p:spPr>
          <a:xfrm>
            <a:off x="6394985" y="1847667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recursive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1447A-7EDC-4EEA-AEEE-AB96F1063037}"/>
              </a:ext>
            </a:extLst>
          </p:cNvPr>
          <p:cNvSpPr txBox="1"/>
          <p:nvPr/>
        </p:nvSpPr>
        <p:spPr>
          <a:xfrm>
            <a:off x="6116865" y="4427393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Non-recursive</a:t>
            </a:r>
          </a:p>
        </p:txBody>
      </p:sp>
    </p:spTree>
    <p:extLst>
      <p:ext uri="{BB962C8B-B14F-4D97-AF65-F5344CB8AC3E}">
        <p14:creationId xmlns:p14="http://schemas.microsoft.com/office/powerpoint/2010/main" val="16610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starts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finishes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has </a:t>
                </a:r>
                <a:r>
                  <a:rPr kumimoji="1" lang="en-US" sz="2000" dirty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Two jobs </a:t>
                </a: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compatible</a:t>
                </a:r>
                <a:r>
                  <a:rPr kumimoji="1" lang="en-US" sz="2000" dirty="0">
                    <a:solidFill>
                      <a:srgbClr val="CC0000"/>
                    </a:solidFill>
                    <a:latin typeface="+mj-lt"/>
                    <a:ea typeface="ＭＳ Ｐゴシック" charset="0"/>
                  </a:rPr>
                  <a:t>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if they don’t overlap.</a:t>
                </a: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Goal: find maximum </a:t>
                </a:r>
                <a:r>
                  <a:rPr kumimoji="1" lang="en-US" sz="2000" dirty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weight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subset of mutually compatible jobs.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6232525"/>
            <a:ext cx="5881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B7B37B9-2A41-4B94-87FE-7A1D9FD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313488"/>
            <a:ext cx="1592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24563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CC140F8-7DA9-43C7-A452-1EBFEC2C1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623252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945C686-C463-4816-97FD-80C48FFDD05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54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5AE0777-A251-4E05-BA04-F55D2B8FCC0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58749" y="4640264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8AF502B4-E79D-4763-8446-9D66332B150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954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276E511-D495-4F0D-95F0-BE82A572494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96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CA25B32A-3A11-4ACB-A74B-C0CFC82BDFF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795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149E4EC0-6721-4FEF-8323-03B0B52F1CE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3215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6DC7CD70-761C-4E4F-83AB-6690FAF0783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47962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E8D9C001-7B53-4E41-95FD-70CB67F6577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005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2B864BF-D4DD-4866-A55A-28B199C77D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163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55B1FBD-B17A-4291-9D36-372DD0F9C2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704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3B963CF3-28C6-4744-ADB5-67604C6AEF3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863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A2B605C-9CF8-45EF-AB9F-ABF67BC3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24964675-70C6-41B6-A39E-8BEC6E027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D5D18C16-34DE-4819-B7F9-EE429370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3CEC4B41-331B-4525-A592-BCDCC55C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01C0257B-6A2D-4588-BD18-6454196B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0092FF-FAB2-48D0-AE1A-4792D567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5124450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BB488C-81F0-423A-95F3-40910812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5540375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g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F9EA2E48-BC61-4D56-9C3B-BC5139A00D2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6377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E16DA7-03B5-4713-9152-07357093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5951538"/>
            <a:ext cx="1454150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708525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3048000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3463925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878263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EF050E-74E3-49AE-AE9A-49ACF95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29418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d</a:t>
            </a:r>
          </a:p>
        </p:txBody>
      </p:sp>
      <p:grpSp>
        <p:nvGrpSpPr>
          <p:cNvPr id="41" name="Group 43">
            <a:extLst>
              <a:ext uri="{FF2B5EF4-FFF2-40B4-BE49-F238E27FC236}">
                <a16:creationId xmlns:a16="http://schemas.microsoft.com/office/drawing/2014/main" id="{C3769E4F-E7C1-4E53-8FFC-0BB1928C8D0D}"/>
              </a:ext>
            </a:extLst>
          </p:cNvPr>
          <p:cNvGrpSpPr>
            <a:grpSpLocks/>
          </p:cNvGrpSpPr>
          <p:nvPr/>
        </p:nvGrpSpPr>
        <p:grpSpPr bwMode="auto">
          <a:xfrm>
            <a:off x="1917699" y="3454401"/>
            <a:ext cx="4845050" cy="2765425"/>
            <a:chOff x="1218" y="2182"/>
            <a:chExt cx="3052" cy="1742"/>
          </a:xfrm>
          <a:solidFill>
            <a:srgbClr val="0070C0"/>
          </a:solidFill>
        </p:grpSpPr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7A9E17EE-BF87-4ADD-B145-84D22CD8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3749"/>
              <a:ext cx="916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6AB619EC-5A77-4C7E-9B75-462E50C29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966"/>
              <a:ext cx="915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19BBDEE8-D268-4CC5-B77D-5A647769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2182"/>
              <a:ext cx="916" cy="1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930EB2D4-1CEC-455C-B343-73B289FA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6" name="Rectangle 247">
              <a:extLst>
                <a:ext uri="{FF2B5EF4-FFF2-40B4-BE49-F238E27FC236}">
                  <a16:creationId xmlns:a16="http://schemas.microsoft.com/office/drawing/2014/main" id="{B10CD5E2-7A78-4B1A-AB13-9C2253D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D157922-CE42-4BAF-BF34-4C7B7933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0" name="Rectangle 261">
              <a:extLst>
                <a:ext uri="{FF2B5EF4-FFF2-40B4-BE49-F238E27FC236}">
                  <a16:creationId xmlns:a16="http://schemas.microsoft.com/office/drawing/2014/main" id="{26D30D27-FDCD-4D44-AF4C-F4F39189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34F52464-E59C-48DB-AC96-9A2D91BC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4" name="Rectangle 275">
              <a:extLst>
                <a:ext uri="{FF2B5EF4-FFF2-40B4-BE49-F238E27FC236}">
                  <a16:creationId xmlns:a16="http://schemas.microsoft.com/office/drawing/2014/main" id="{272678FC-C087-43D2-85AA-F9D90DFB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BC68A7E0-4991-432A-912C-B8F9238E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8" name="Rectangle 289">
              <a:extLst>
                <a:ext uri="{FF2B5EF4-FFF2-40B4-BE49-F238E27FC236}">
                  <a16:creationId xmlns:a16="http://schemas.microsoft.com/office/drawing/2014/main" id="{D120AC91-CD65-4D22-B3D7-4B614DB1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E94B0774-6433-489A-87B8-E486EE5A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6DA7A050-89F6-45AA-83C0-4C2CA7E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9" name="Rectangle 310">
              <a:extLst>
                <a:ext uri="{FF2B5EF4-FFF2-40B4-BE49-F238E27FC236}">
                  <a16:creationId xmlns:a16="http://schemas.microsoft.com/office/drawing/2014/main" id="{8E833427-2574-47C6-8F0A-AF8F92B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439680" y="1091520"/>
              <a:ext cx="1050480" cy="592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4560" y="1077840"/>
                <a:ext cx="1079640" cy="61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52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6" name="Rectangle 237">
              <a:extLst>
                <a:ext uri="{FF2B5EF4-FFF2-40B4-BE49-F238E27FC236}">
                  <a16:creationId xmlns:a16="http://schemas.microsoft.com/office/drawing/2014/main" id="{DF5F5FB9-72F6-49F8-B274-0C74C5358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7" name="Rectangle 238">
              <a:extLst>
                <a:ext uri="{FF2B5EF4-FFF2-40B4-BE49-F238E27FC236}">
                  <a16:creationId xmlns:a16="http://schemas.microsoft.com/office/drawing/2014/main" id="{D4453020-8800-4512-847B-786557524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8" name="Rectangle 239">
              <a:extLst>
                <a:ext uri="{FF2B5EF4-FFF2-40B4-BE49-F238E27FC236}">
                  <a16:creationId xmlns:a16="http://schemas.microsoft.com/office/drawing/2014/main" id="{9B7B5752-0A19-43CE-AAAA-D7FDE53B4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930EB2D4-1CEC-455C-B343-73B289FA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0" name="Rectangle 241">
              <a:extLst>
                <a:ext uri="{FF2B5EF4-FFF2-40B4-BE49-F238E27FC236}">
                  <a16:creationId xmlns:a16="http://schemas.microsoft.com/office/drawing/2014/main" id="{6F70BD81-BF66-4A22-A6AD-26483A241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3" name="Rectangle 244">
              <a:extLst>
                <a:ext uri="{FF2B5EF4-FFF2-40B4-BE49-F238E27FC236}">
                  <a16:creationId xmlns:a16="http://schemas.microsoft.com/office/drawing/2014/main" id="{B1E5A91C-0AE9-4638-A202-5A30B9A47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6</a:t>
              </a:r>
              <a:endParaRPr kumimoji="0" lang="en-US" altLang="en-US" baseline="30000" dirty="0"/>
            </a:p>
          </p:txBody>
        </p:sp>
        <p:sp>
          <p:nvSpPr>
            <p:cNvPr id="56" name="Rectangle 247">
              <a:extLst>
                <a:ext uri="{FF2B5EF4-FFF2-40B4-BE49-F238E27FC236}">
                  <a16:creationId xmlns:a16="http://schemas.microsoft.com/office/drawing/2014/main" id="{B10CD5E2-7A78-4B1A-AB13-9C2253D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D157922-CE42-4BAF-BF34-4C7B7933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0" name="Rectangle 261">
              <a:extLst>
                <a:ext uri="{FF2B5EF4-FFF2-40B4-BE49-F238E27FC236}">
                  <a16:creationId xmlns:a16="http://schemas.microsoft.com/office/drawing/2014/main" id="{26D30D27-FDCD-4D44-AF4C-F4F39189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34F52464-E59C-48DB-AC96-9A2D91BC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4" name="Rectangle 275">
              <a:extLst>
                <a:ext uri="{FF2B5EF4-FFF2-40B4-BE49-F238E27FC236}">
                  <a16:creationId xmlns:a16="http://schemas.microsoft.com/office/drawing/2014/main" id="{272678FC-C087-43D2-85AA-F9D90DFB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BC68A7E0-4991-432A-912C-B8F9238E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8" name="Rectangle 289">
              <a:extLst>
                <a:ext uri="{FF2B5EF4-FFF2-40B4-BE49-F238E27FC236}">
                  <a16:creationId xmlns:a16="http://schemas.microsoft.com/office/drawing/2014/main" id="{D120AC91-CD65-4D22-B3D7-4B614DB1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E94B0774-6433-489A-87B8-E486EE5A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6DA7A050-89F6-45AA-83C0-4C2CA7E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9" name="Rectangle 310">
              <a:extLst>
                <a:ext uri="{FF2B5EF4-FFF2-40B4-BE49-F238E27FC236}">
                  <a16:creationId xmlns:a16="http://schemas.microsoft.com/office/drawing/2014/main" id="{8E833427-2574-47C6-8F0A-AF8F92B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125" name="Rectangle 251">
            <a:extLst>
              <a:ext uri="{FF2B5EF4-FFF2-40B4-BE49-F238E27FC236}">
                <a16:creationId xmlns:a16="http://schemas.microsoft.com/office/drawing/2014/main" id="{6522A453-97E5-43F3-8B07-E47A7F59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266" y="2700829"/>
            <a:ext cx="502606" cy="3795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7</a:t>
            </a:r>
            <a:endParaRPr kumimoji="0" lang="en-US" altLang="en-US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68000" y="3008160"/>
              <a:ext cx="1468800" cy="116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55400" y="2999880"/>
                <a:ext cx="1495800" cy="11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47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7</a:t>
              </a:r>
              <a:endParaRPr kumimoji="0" lang="en-US" altLang="en-US" baseline="30000" dirty="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18</a:t>
              </a:r>
              <a:endParaRPr kumimoji="0" lang="en-US" altLang="en-US" baseline="30000" dirty="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96" name="Rectangle 273">
            <a:extLst>
              <a:ext uri="{FF2B5EF4-FFF2-40B4-BE49-F238E27FC236}">
                <a16:creationId xmlns:a16="http://schemas.microsoft.com/office/drawing/2014/main" id="{AA3FDCD9-86EE-4713-98DA-6A35C969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280" y="3089314"/>
            <a:ext cx="508973" cy="3701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19</a:t>
            </a:r>
            <a:endParaRPr kumimoji="0" lang="en-US" altLang="en-US" baseline="30000"/>
          </a:p>
        </p:txBody>
      </p:sp>
    </p:spTree>
    <p:extLst>
      <p:ext uri="{BB962C8B-B14F-4D97-AF65-F5344CB8AC3E}">
        <p14:creationId xmlns:p14="http://schemas.microsoft.com/office/powerpoint/2010/main" val="2550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0" name="Rectangle 246">
              <a:extLst>
                <a:ext uri="{FF2B5EF4-FFF2-40B4-BE49-F238E27FC236}">
                  <a16:creationId xmlns:a16="http://schemas.microsoft.com/office/drawing/2014/main" id="{E97B3B4E-8101-4474-B156-9C642CDC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7" name="Rectangle 253">
              <a:extLst>
                <a:ext uri="{FF2B5EF4-FFF2-40B4-BE49-F238E27FC236}">
                  <a16:creationId xmlns:a16="http://schemas.microsoft.com/office/drawing/2014/main" id="{27E1EE41-ED32-4FB6-AEEE-5CEF322B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4" name="Rectangle 260">
              <a:extLst>
                <a:ext uri="{FF2B5EF4-FFF2-40B4-BE49-F238E27FC236}">
                  <a16:creationId xmlns:a16="http://schemas.microsoft.com/office/drawing/2014/main" id="{341CF915-BA11-4E03-BB4C-173BA625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1" name="Rectangle 267">
              <a:extLst>
                <a:ext uri="{FF2B5EF4-FFF2-40B4-BE49-F238E27FC236}">
                  <a16:creationId xmlns:a16="http://schemas.microsoft.com/office/drawing/2014/main" id="{6F0CECDC-E003-401F-9617-B28734A5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7" name="Rectangle 273">
              <a:extLst>
                <a:ext uri="{FF2B5EF4-FFF2-40B4-BE49-F238E27FC236}">
                  <a16:creationId xmlns:a16="http://schemas.microsoft.com/office/drawing/2014/main" id="{E75482B0-4C67-45A8-815D-70924A0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19</a:t>
              </a:r>
              <a:endParaRPr kumimoji="0" lang="en-US" altLang="en-US" baseline="30000"/>
            </a:p>
          </p:txBody>
        </p:sp>
        <p:sp>
          <p:nvSpPr>
            <p:cNvPr id="158" name="Rectangle 274">
              <a:extLst>
                <a:ext uri="{FF2B5EF4-FFF2-40B4-BE49-F238E27FC236}">
                  <a16:creationId xmlns:a16="http://schemas.microsoft.com/office/drawing/2014/main" id="{EC8BB926-DC06-4501-9263-5B3888F7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4" name="Rectangle 280">
              <a:extLst>
                <a:ext uri="{FF2B5EF4-FFF2-40B4-BE49-F238E27FC236}">
                  <a16:creationId xmlns:a16="http://schemas.microsoft.com/office/drawing/2014/main" id="{694FDA3C-7282-4373-9909-3D50EDDC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5" name="Rectangle 281">
              <a:extLst>
                <a:ext uri="{FF2B5EF4-FFF2-40B4-BE49-F238E27FC236}">
                  <a16:creationId xmlns:a16="http://schemas.microsoft.com/office/drawing/2014/main" id="{D991529D-1B52-4E21-8F3E-F2006D4E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1" name="Rectangle 287">
              <a:extLst>
                <a:ext uri="{FF2B5EF4-FFF2-40B4-BE49-F238E27FC236}">
                  <a16:creationId xmlns:a16="http://schemas.microsoft.com/office/drawing/2014/main" id="{0DD8C661-9973-413A-9494-8346B6AE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2" name="Rectangle 288">
              <a:extLst>
                <a:ext uri="{FF2B5EF4-FFF2-40B4-BE49-F238E27FC236}">
                  <a16:creationId xmlns:a16="http://schemas.microsoft.com/office/drawing/2014/main" id="{0DCB6E7D-AD34-417C-A814-6E68A165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8" name="Rectangle 294">
              <a:extLst>
                <a:ext uri="{FF2B5EF4-FFF2-40B4-BE49-F238E27FC236}">
                  <a16:creationId xmlns:a16="http://schemas.microsoft.com/office/drawing/2014/main" id="{1BFD27A3-8B76-4902-BF9E-C63F3195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59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5" name="Rectangle 301">
              <a:extLst>
                <a:ext uri="{FF2B5EF4-FFF2-40B4-BE49-F238E27FC236}">
                  <a16:creationId xmlns:a16="http://schemas.microsoft.com/office/drawing/2014/main" id="{1E72FAE8-CD88-4E39-A41C-101B185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2" name="Rectangle 308">
              <a:extLst>
                <a:ext uri="{FF2B5EF4-FFF2-40B4-BE49-F238E27FC236}">
                  <a16:creationId xmlns:a16="http://schemas.microsoft.com/office/drawing/2014/main" id="{FC7434A3-8923-421D-8CA3-EA17AB8E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5" name="Rectangle 295">
            <a:extLst>
              <a:ext uri="{FF2B5EF4-FFF2-40B4-BE49-F238E27FC236}">
                <a16:creationId xmlns:a16="http://schemas.microsoft.com/office/drawing/2014/main" id="{4CE8F049-B98B-48A4-AF13-5F4F5FDE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25" y="3462899"/>
            <a:ext cx="516547" cy="3701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29</a:t>
            </a:r>
            <a:endParaRPr kumimoji="0"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820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0" name="Rectangle 246">
              <a:extLst>
                <a:ext uri="{FF2B5EF4-FFF2-40B4-BE49-F238E27FC236}">
                  <a16:creationId xmlns:a16="http://schemas.microsoft.com/office/drawing/2014/main" id="{E97B3B4E-8101-4474-B156-9C642CDC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2" name="Rectangle 248">
              <a:extLst>
                <a:ext uri="{FF2B5EF4-FFF2-40B4-BE49-F238E27FC236}">
                  <a16:creationId xmlns:a16="http://schemas.microsoft.com/office/drawing/2014/main" id="{99A8DCBE-7E69-4442-B67F-2F7BD2E2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7" name="Rectangle 253">
              <a:extLst>
                <a:ext uri="{FF2B5EF4-FFF2-40B4-BE49-F238E27FC236}">
                  <a16:creationId xmlns:a16="http://schemas.microsoft.com/office/drawing/2014/main" id="{27E1EE41-ED32-4FB6-AEEE-5CEF322B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9" name="Rectangle 255">
              <a:extLst>
                <a:ext uri="{FF2B5EF4-FFF2-40B4-BE49-F238E27FC236}">
                  <a16:creationId xmlns:a16="http://schemas.microsoft.com/office/drawing/2014/main" id="{F52BFFA6-A461-4CEF-AB85-B0ABE7FC2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4" name="Rectangle 260">
              <a:extLst>
                <a:ext uri="{FF2B5EF4-FFF2-40B4-BE49-F238E27FC236}">
                  <a16:creationId xmlns:a16="http://schemas.microsoft.com/office/drawing/2014/main" id="{341CF915-BA11-4E03-BB4C-173BA625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6" name="Rectangle 262">
              <a:extLst>
                <a:ext uri="{FF2B5EF4-FFF2-40B4-BE49-F238E27FC236}">
                  <a16:creationId xmlns:a16="http://schemas.microsoft.com/office/drawing/2014/main" id="{A13FE098-94BF-407D-A755-04591639C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1" name="Rectangle 267">
              <a:extLst>
                <a:ext uri="{FF2B5EF4-FFF2-40B4-BE49-F238E27FC236}">
                  <a16:creationId xmlns:a16="http://schemas.microsoft.com/office/drawing/2014/main" id="{6F0CECDC-E003-401F-9617-B28734A5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3" name="Rectangle 269">
              <a:extLst>
                <a:ext uri="{FF2B5EF4-FFF2-40B4-BE49-F238E27FC236}">
                  <a16:creationId xmlns:a16="http://schemas.microsoft.com/office/drawing/2014/main" id="{45B237E8-D44A-4825-94CE-F98B5758A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7" name="Rectangle 273">
              <a:extLst>
                <a:ext uri="{FF2B5EF4-FFF2-40B4-BE49-F238E27FC236}">
                  <a16:creationId xmlns:a16="http://schemas.microsoft.com/office/drawing/2014/main" id="{E75482B0-4C67-45A8-815D-70924A0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19</a:t>
              </a:r>
              <a:endParaRPr kumimoji="0" lang="en-US" altLang="en-US" baseline="30000"/>
            </a:p>
          </p:txBody>
        </p:sp>
        <p:sp>
          <p:nvSpPr>
            <p:cNvPr id="158" name="Rectangle 274">
              <a:extLst>
                <a:ext uri="{FF2B5EF4-FFF2-40B4-BE49-F238E27FC236}">
                  <a16:creationId xmlns:a16="http://schemas.microsoft.com/office/drawing/2014/main" id="{EC8BB926-DC06-4501-9263-5B3888F7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0" name="Rectangle 276">
              <a:extLst>
                <a:ext uri="{FF2B5EF4-FFF2-40B4-BE49-F238E27FC236}">
                  <a16:creationId xmlns:a16="http://schemas.microsoft.com/office/drawing/2014/main" id="{DFAF291D-FA8A-459F-ACD7-A4564BF4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4" name="Rectangle 280">
              <a:extLst>
                <a:ext uri="{FF2B5EF4-FFF2-40B4-BE49-F238E27FC236}">
                  <a16:creationId xmlns:a16="http://schemas.microsoft.com/office/drawing/2014/main" id="{694FDA3C-7282-4373-9909-3D50EDDC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5" name="Rectangle 281">
              <a:extLst>
                <a:ext uri="{FF2B5EF4-FFF2-40B4-BE49-F238E27FC236}">
                  <a16:creationId xmlns:a16="http://schemas.microsoft.com/office/drawing/2014/main" id="{D991529D-1B52-4E21-8F3E-F2006D4E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7" name="Rectangle 283">
              <a:extLst>
                <a:ext uri="{FF2B5EF4-FFF2-40B4-BE49-F238E27FC236}">
                  <a16:creationId xmlns:a16="http://schemas.microsoft.com/office/drawing/2014/main" id="{4321FE64-83D6-4CDB-84F4-5650F8613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1" name="Rectangle 287">
              <a:extLst>
                <a:ext uri="{FF2B5EF4-FFF2-40B4-BE49-F238E27FC236}">
                  <a16:creationId xmlns:a16="http://schemas.microsoft.com/office/drawing/2014/main" id="{0DD8C661-9973-413A-9494-8346B6AE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2" name="Rectangle 288">
              <a:extLst>
                <a:ext uri="{FF2B5EF4-FFF2-40B4-BE49-F238E27FC236}">
                  <a16:creationId xmlns:a16="http://schemas.microsoft.com/office/drawing/2014/main" id="{0DCB6E7D-AD34-417C-A814-6E68A165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4" name="Rectangle 290">
              <a:extLst>
                <a:ext uri="{FF2B5EF4-FFF2-40B4-BE49-F238E27FC236}">
                  <a16:creationId xmlns:a16="http://schemas.microsoft.com/office/drawing/2014/main" id="{58A1CB72-54D8-460D-A8D9-FAD6D7B19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8" name="Rectangle 294">
              <a:extLst>
                <a:ext uri="{FF2B5EF4-FFF2-40B4-BE49-F238E27FC236}">
                  <a16:creationId xmlns:a16="http://schemas.microsoft.com/office/drawing/2014/main" id="{1BFD27A3-8B76-4902-BF9E-C63F3195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9" name="Rectangle 295">
              <a:extLst>
                <a:ext uri="{FF2B5EF4-FFF2-40B4-BE49-F238E27FC236}">
                  <a16:creationId xmlns:a16="http://schemas.microsoft.com/office/drawing/2014/main" id="{66003973-ED31-455C-91FA-24F3A9905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1" name="Rectangle 297">
              <a:extLst>
                <a:ext uri="{FF2B5EF4-FFF2-40B4-BE49-F238E27FC236}">
                  <a16:creationId xmlns:a16="http://schemas.microsoft.com/office/drawing/2014/main" id="{BEE9F681-CEB3-4E8F-91EB-577260415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34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5" name="Rectangle 301">
              <a:extLst>
                <a:ext uri="{FF2B5EF4-FFF2-40B4-BE49-F238E27FC236}">
                  <a16:creationId xmlns:a16="http://schemas.microsoft.com/office/drawing/2014/main" id="{1E72FAE8-CD88-4E39-A41C-101B185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6" name="Rectangle 302">
              <a:extLst>
                <a:ext uri="{FF2B5EF4-FFF2-40B4-BE49-F238E27FC236}">
                  <a16:creationId xmlns:a16="http://schemas.microsoft.com/office/drawing/2014/main" id="{213709BC-28A9-4D25-8D4B-D08D66610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8" name="Rectangle 304">
              <a:extLst>
                <a:ext uri="{FF2B5EF4-FFF2-40B4-BE49-F238E27FC236}">
                  <a16:creationId xmlns:a16="http://schemas.microsoft.com/office/drawing/2014/main" id="{25FAEA83-9BC8-42A2-ABB6-69418112E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34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2" name="Rectangle 308">
              <a:extLst>
                <a:ext uri="{FF2B5EF4-FFF2-40B4-BE49-F238E27FC236}">
                  <a16:creationId xmlns:a16="http://schemas.microsoft.com/office/drawing/2014/main" id="{FC7434A3-8923-421D-8CA3-EA17AB8E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93" name="Rectangle 309">
              <a:extLst>
                <a:ext uri="{FF2B5EF4-FFF2-40B4-BE49-F238E27FC236}">
                  <a16:creationId xmlns:a16="http://schemas.microsoft.com/office/drawing/2014/main" id="{972CA2E1-55AA-46FE-9125-6C842644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40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95" name="Rectangle 311">
              <a:extLst>
                <a:ext uri="{FF2B5EF4-FFF2-40B4-BE49-F238E27FC236}">
                  <a16:creationId xmlns:a16="http://schemas.microsoft.com/office/drawing/2014/main" id="{33EFCBBD-DB1B-4361-A0EC-77EE58F2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40</a:t>
              </a:r>
              <a:endParaRPr kumimoji="0" lang="en-US" altLang="en-US" baseline="3000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819120" y="224280"/>
              <a:ext cx="1783440" cy="842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4720" y="216720"/>
                <a:ext cx="1814400" cy="8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Problem: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en-US" sz="22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Arial (Body)"/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latin typeface="Arial (Body)"/>
                </a:endParaRPr>
              </a:p>
              <a:p>
                <a:r>
                  <a:rPr lang="en-US" altLang="en-US" sz="2200" dirty="0">
                    <a:latin typeface="Arial (Body)"/>
                  </a:rPr>
                  <a:t>Not polynomial in input size!</a:t>
                </a:r>
              </a:p>
              <a:p>
                <a:r>
                  <a:rPr lang="en-US" altLang="en-US" sz="2200" dirty="0">
                    <a:latin typeface="Arial (Body)"/>
                  </a:rPr>
                  <a:t>"Pseudo-polynomial.“</a:t>
                </a:r>
              </a:p>
              <a:p>
                <a:r>
                  <a:rPr lang="en-US" altLang="en-US" sz="2200" dirty="0">
                    <a:latin typeface="Arial (Body)"/>
                  </a:rPr>
                  <a:t>Decision version of Knapsack is NP-complete. </a:t>
                </a:r>
              </a:p>
              <a:p>
                <a:pPr lvl="1"/>
                <a:endParaRPr lang="en-US" altLang="en-US" sz="2200" dirty="0"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Arial (Body)"/>
                  </a:rPr>
                  <a:t>Knapsack approximation algorithm</a:t>
                </a:r>
                <a:r>
                  <a:rPr lang="en-US" altLang="en-US" sz="2200" dirty="0">
                    <a:latin typeface="Arial (Body)"/>
                  </a:rPr>
                  <a:t>: 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latin typeface="Arial (Body)"/>
                  </a:rPr>
                  <a:t>There exists a polynomial algorithm that produces a feasible solution that has value within 0.01% of optimum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latin typeface="Arial (Body)"/>
                  </a:rPr>
                  <a:t>in time Poly(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>
                    <a:latin typeface="Arial (Body)"/>
                  </a:rPr>
                  <a:t>,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func>
                  </m:oMath>
                </a14:m>
                <a:r>
                  <a:rPr lang="en-US" altLang="en-US" sz="2200" dirty="0">
                    <a:latin typeface="Arial (Body)"/>
                  </a:rPr>
                  <a:t>).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Arial (Body)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53200" y="4664081"/>
            <a:ext cx="1719712" cy="2119822"/>
            <a:chOff x="6553200" y="4637956"/>
            <a:chExt cx="1719712" cy="2119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4637956"/>
              <a:ext cx="1719712" cy="171971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615743" y="6357668"/>
              <a:ext cx="1423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UW Expert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1005120" y="734400"/>
              <a:ext cx="7892640" cy="3415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0720" y="719280"/>
                <a:ext cx="7915680" cy="34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34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Ideas so far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endParaRPr lang="en-US" altLang="en-US" sz="2200" dirty="0">
              <a:solidFill>
                <a:srgbClr val="0070C0"/>
              </a:solidFill>
              <a:latin typeface="Arial (Body)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You may have to define an ordering to decrease #</a:t>
            </a:r>
            <a:r>
              <a:rPr kumimoji="1" lang="en-US" sz="2200" dirty="0" err="1">
                <a:solidFill>
                  <a:srgbClr val="000000"/>
                </a:solidFill>
                <a:latin typeface="Arial (Body)"/>
                <a:ea typeface="ＭＳ Ｐゴシック" charset="0"/>
              </a:rPr>
              <a:t>subproblems</a:t>
            </a: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You may have to strengthen DP, equivalently the induction, i.e., you have may have to carry more information to find the Optimum. 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This means that sometimes we may have to use two dimensional or three dimensional induction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129720" y="116280"/>
              <a:ext cx="2484720" cy="1883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4240" y="100800"/>
                <a:ext cx="2514240" cy="19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97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Unweighted Interval Scheduling: Review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kumimoji="1" lang="en-US" sz="2000" dirty="0">
                <a:solidFill>
                  <a:srgbClr val="0070C0"/>
                </a:solidFill>
                <a:latin typeface="+mj-lt"/>
                <a:ea typeface="ＭＳ Ｐゴシック" charset="0"/>
              </a:rPr>
              <a:t>Recall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: Greedy algorithm works if all weights are 1: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Consider jobs in ascending order of finishing time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Add job to a subset if it is compatible with </a:t>
            </a:r>
            <a:r>
              <a:rPr kumimoji="1" lang="en-US" sz="2000" dirty="0" err="1">
                <a:solidFill>
                  <a:srgbClr val="000000"/>
                </a:solidFill>
                <a:latin typeface="+mj-lt"/>
                <a:ea typeface="ＭＳ Ｐゴシック" charset="0"/>
              </a:rPr>
              <a:t>prev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 added jobs.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kumimoji="1" lang="en-US" sz="2000" dirty="0">
                <a:solidFill>
                  <a:srgbClr val="0070C0"/>
                </a:solidFill>
                <a:latin typeface="+mj-lt"/>
                <a:ea typeface="ＭＳ Ｐゴシック" charset="0"/>
              </a:rPr>
              <a:t>Observation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: Greedy ALG fails spectacularly if arbitrary weights are allowed: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46" name="Line 90">
            <a:extLst>
              <a:ext uri="{FF2B5EF4-FFF2-40B4-BE49-F238E27FC236}">
                <a16:creationId xmlns:a16="http://schemas.microsoft.com/office/drawing/2014/main" id="{224701B2-AEF4-44ED-A436-21CE90FCA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4454526"/>
            <a:ext cx="58816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7" name="Text Box 91">
            <a:extLst>
              <a:ext uri="{FF2B5EF4-FFF2-40B4-BE49-F238E27FC236}">
                <a16:creationId xmlns:a16="http://schemas.microsoft.com/office/drawing/2014/main" id="{384E11E6-052A-4371-ABED-C041312B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4535488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/>
          </a:p>
        </p:txBody>
      </p:sp>
      <p:sp>
        <p:nvSpPr>
          <p:cNvPr id="48" name="Text Box 92">
            <a:extLst>
              <a:ext uri="{FF2B5EF4-FFF2-40B4-BE49-F238E27FC236}">
                <a16:creationId xmlns:a16="http://schemas.microsoft.com/office/drawing/2014/main" id="{296F000F-0AB7-4780-B071-C4EB469E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246563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Time</a:t>
            </a:r>
          </a:p>
        </p:txBody>
      </p:sp>
      <p:sp>
        <p:nvSpPr>
          <p:cNvPr id="49" name="Text Box 93">
            <a:extLst>
              <a:ext uri="{FF2B5EF4-FFF2-40B4-BE49-F238E27FC236}">
                <a16:creationId xmlns:a16="http://schemas.microsoft.com/office/drawing/2014/main" id="{C37F3963-EE1C-4F73-9442-41470E868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0</a:t>
            </a:r>
          </a:p>
        </p:txBody>
      </p:sp>
      <p:sp>
        <p:nvSpPr>
          <p:cNvPr id="50" name="Text Box 94">
            <a:extLst>
              <a:ext uri="{FF2B5EF4-FFF2-40B4-BE49-F238E27FC236}">
                <a16:creationId xmlns:a16="http://schemas.microsoft.com/office/drawing/2014/main" id="{B2964AA2-7C02-4A7D-A6EC-2D30DA031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</a:t>
            </a:r>
          </a:p>
        </p:txBody>
      </p:sp>
      <p:sp>
        <p:nvSpPr>
          <p:cNvPr id="51" name="Text Box 95">
            <a:extLst>
              <a:ext uri="{FF2B5EF4-FFF2-40B4-BE49-F238E27FC236}">
                <a16:creationId xmlns:a16="http://schemas.microsoft.com/office/drawing/2014/main" id="{EC1925FC-E1E2-4759-94F2-BEC569E72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2</a:t>
            </a:r>
          </a:p>
        </p:txBody>
      </p:sp>
      <p:sp>
        <p:nvSpPr>
          <p:cNvPr id="52" name="Text Box 96">
            <a:extLst>
              <a:ext uri="{FF2B5EF4-FFF2-40B4-BE49-F238E27FC236}">
                <a16:creationId xmlns:a16="http://schemas.microsoft.com/office/drawing/2014/main" id="{806802F1-AC48-48A3-982B-16E581BA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3</a:t>
            </a:r>
          </a:p>
        </p:txBody>
      </p:sp>
      <p:sp>
        <p:nvSpPr>
          <p:cNvPr id="53" name="Text Box 97">
            <a:extLst>
              <a:ext uri="{FF2B5EF4-FFF2-40B4-BE49-F238E27FC236}">
                <a16:creationId xmlns:a16="http://schemas.microsoft.com/office/drawing/2014/main" id="{4C702815-5182-44B8-BB17-EB452D81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4</a:t>
            </a:r>
          </a:p>
        </p:txBody>
      </p:sp>
      <p:sp>
        <p:nvSpPr>
          <p:cNvPr id="54" name="Text Box 98">
            <a:extLst>
              <a:ext uri="{FF2B5EF4-FFF2-40B4-BE49-F238E27FC236}">
                <a16:creationId xmlns:a16="http://schemas.microsoft.com/office/drawing/2014/main" id="{5446BC4E-4958-41CE-95C5-A52A3FAA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5</a:t>
            </a:r>
          </a:p>
        </p:txBody>
      </p:sp>
      <p:sp>
        <p:nvSpPr>
          <p:cNvPr id="55" name="Text Box 99">
            <a:extLst>
              <a:ext uri="{FF2B5EF4-FFF2-40B4-BE49-F238E27FC236}">
                <a16:creationId xmlns:a16="http://schemas.microsoft.com/office/drawing/2014/main" id="{E73FC007-50C4-407B-9C60-2A73FFFE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6</a:t>
            </a:r>
          </a:p>
        </p:txBody>
      </p:sp>
      <p:sp>
        <p:nvSpPr>
          <p:cNvPr id="56" name="Text Box 100">
            <a:extLst>
              <a:ext uri="{FF2B5EF4-FFF2-40B4-BE49-F238E27FC236}">
                <a16:creationId xmlns:a16="http://schemas.microsoft.com/office/drawing/2014/main" id="{8D9635B3-D291-445E-9CC6-C255CD14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7</a:t>
            </a:r>
          </a:p>
        </p:txBody>
      </p:sp>
      <p:sp>
        <p:nvSpPr>
          <p:cNvPr id="57" name="Text Box 101">
            <a:extLst>
              <a:ext uri="{FF2B5EF4-FFF2-40B4-BE49-F238E27FC236}">
                <a16:creationId xmlns:a16="http://schemas.microsoft.com/office/drawing/2014/main" id="{7044B97A-4F0B-430E-9699-C5809496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8</a:t>
            </a:r>
          </a:p>
        </p:txBody>
      </p:sp>
      <p:sp>
        <p:nvSpPr>
          <p:cNvPr id="58" name="Text Box 102">
            <a:extLst>
              <a:ext uri="{FF2B5EF4-FFF2-40B4-BE49-F238E27FC236}">
                <a16:creationId xmlns:a16="http://schemas.microsoft.com/office/drawing/2014/main" id="{E6C42EDE-02C4-4E2A-855E-1A5B45D8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9</a:t>
            </a:r>
          </a:p>
        </p:txBody>
      </p:sp>
      <p:sp>
        <p:nvSpPr>
          <p:cNvPr id="59" name="Text Box 103">
            <a:extLst>
              <a:ext uri="{FF2B5EF4-FFF2-40B4-BE49-F238E27FC236}">
                <a16:creationId xmlns:a16="http://schemas.microsoft.com/office/drawing/2014/main" id="{9C2C1FED-E0EC-484B-A92A-A2EB026C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10</a:t>
            </a:r>
          </a:p>
        </p:txBody>
      </p:sp>
      <p:sp>
        <p:nvSpPr>
          <p:cNvPr id="60" name="Text Box 104">
            <a:extLst>
              <a:ext uri="{FF2B5EF4-FFF2-40B4-BE49-F238E27FC236}">
                <a16:creationId xmlns:a16="http://schemas.microsoft.com/office/drawing/2014/main" id="{C529C7B1-F77B-4574-84F2-3A2FFC84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11</a:t>
            </a:r>
          </a:p>
        </p:txBody>
      </p:sp>
      <p:sp>
        <p:nvSpPr>
          <p:cNvPr id="61" name="Rectangle 105">
            <a:extLst>
              <a:ext uri="{FF2B5EF4-FFF2-40B4-BE49-F238E27FC236}">
                <a16:creationId xmlns:a16="http://schemas.microsoft.com/office/drawing/2014/main" id="{BB592DF3-971E-4144-9950-E2C6C19D5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3438526"/>
            <a:ext cx="4860925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62" name="Line 106">
            <a:extLst>
              <a:ext uri="{FF2B5EF4-FFF2-40B4-BE49-F238E27FC236}">
                <a16:creationId xmlns:a16="http://schemas.microsoft.com/office/drawing/2014/main" id="{69F9E46A-248A-42A2-994C-B5DC8AA2B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4454526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07">
            <a:extLst>
              <a:ext uri="{FF2B5EF4-FFF2-40B4-BE49-F238E27FC236}">
                <a16:creationId xmlns:a16="http://schemas.microsoft.com/office/drawing/2014/main" id="{462F11A2-5DBA-401B-ABDF-3AB6A8AE08B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63651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08">
            <a:extLst>
              <a:ext uri="{FF2B5EF4-FFF2-40B4-BE49-F238E27FC236}">
                <a16:creationId xmlns:a16="http://schemas.microsoft.com/office/drawing/2014/main" id="{05DFF22B-A020-42B7-B98A-D910F029A87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7946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09">
            <a:extLst>
              <a:ext uri="{FF2B5EF4-FFF2-40B4-BE49-F238E27FC236}">
                <a16:creationId xmlns:a16="http://schemas.microsoft.com/office/drawing/2014/main" id="{A01878BB-C8E7-492B-B111-3829F9A512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3361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10">
            <a:extLst>
              <a:ext uri="{FF2B5EF4-FFF2-40B4-BE49-F238E27FC236}">
                <a16:creationId xmlns:a16="http://schemas.microsoft.com/office/drawing/2014/main" id="{A5F6C5EE-A850-4350-9FAE-4D7DBE03B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4783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11">
            <a:extLst>
              <a:ext uri="{FF2B5EF4-FFF2-40B4-BE49-F238E27FC236}">
                <a16:creationId xmlns:a16="http://schemas.microsoft.com/office/drawing/2014/main" id="{70924418-E7FC-4FF1-8A56-A83F06C9D29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1780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12">
            <a:extLst>
              <a:ext uri="{FF2B5EF4-FFF2-40B4-BE49-F238E27FC236}">
                <a16:creationId xmlns:a16="http://schemas.microsoft.com/office/drawing/2014/main" id="{A99FD64A-E1DF-4D95-B795-B01AFC101F2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17036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13">
            <a:extLst>
              <a:ext uri="{FF2B5EF4-FFF2-40B4-BE49-F238E27FC236}">
                <a16:creationId xmlns:a16="http://schemas.microsoft.com/office/drawing/2014/main" id="{788EC0D4-C251-4EBE-A478-E1617B0C325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686175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14">
            <a:extLst>
              <a:ext uri="{FF2B5EF4-FFF2-40B4-BE49-F238E27FC236}">
                <a16:creationId xmlns:a16="http://schemas.microsoft.com/office/drawing/2014/main" id="{4BC16EB9-D2F6-4C23-AD34-8DE17EF6BFA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3873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15">
            <a:extLst>
              <a:ext uri="{FF2B5EF4-FFF2-40B4-BE49-F238E27FC236}">
                <a16:creationId xmlns:a16="http://schemas.microsoft.com/office/drawing/2014/main" id="{C624EB1D-4D44-47B7-8899-653A14B6DD1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5455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Line 116">
            <a:extLst>
              <a:ext uri="{FF2B5EF4-FFF2-40B4-BE49-F238E27FC236}">
                <a16:creationId xmlns:a16="http://schemas.microsoft.com/office/drawing/2014/main" id="{276588EF-115F-40B1-80DB-F624F7811B3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10870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3" name="Line 117">
            <a:extLst>
              <a:ext uri="{FF2B5EF4-FFF2-40B4-BE49-F238E27FC236}">
                <a16:creationId xmlns:a16="http://schemas.microsoft.com/office/drawing/2014/main" id="{3627D8C8-A4A9-4456-B92E-D06B33DD7FE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2451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4" name="Line 118">
            <a:extLst>
              <a:ext uri="{FF2B5EF4-FFF2-40B4-BE49-F238E27FC236}">
                <a16:creationId xmlns:a16="http://schemas.microsoft.com/office/drawing/2014/main" id="{62592F16-426B-4B57-BF5B-44015F37089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0198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5" name="Rectangle 119">
            <a:extLst>
              <a:ext uri="{FF2B5EF4-FFF2-40B4-BE49-F238E27FC236}">
                <a16:creationId xmlns:a16="http://schemas.microsoft.com/office/drawing/2014/main" id="{90CE79F1-4519-4A9A-A086-095A8C35E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3930651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76" name="Rectangle 120">
            <a:extLst>
              <a:ext uri="{FF2B5EF4-FFF2-40B4-BE49-F238E27FC236}">
                <a16:creationId xmlns:a16="http://schemas.microsoft.com/office/drawing/2014/main" id="{224CE32E-64CF-446A-913D-2741D5A1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425826"/>
            <a:ext cx="1171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weight = 1000</a:t>
            </a:r>
          </a:p>
        </p:txBody>
      </p:sp>
      <p:sp>
        <p:nvSpPr>
          <p:cNvPr id="77" name="Rectangle 121">
            <a:extLst>
              <a:ext uri="{FF2B5EF4-FFF2-40B4-BE49-F238E27FC236}">
                <a16:creationId xmlns:a16="http://schemas.microsoft.com/office/drawing/2014/main" id="{A9E52BF3-8810-4A72-8688-526B4480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911601"/>
            <a:ext cx="892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weight = 1</a:t>
            </a:r>
          </a:p>
        </p:txBody>
      </p:sp>
      <p:sp>
        <p:nvSpPr>
          <p:cNvPr id="78" name="Text Box 132">
            <a:extLst>
              <a:ext uri="{FF2B5EF4-FFF2-40B4-BE49-F238E27FC236}">
                <a16:creationId xmlns:a16="http://schemas.microsoft.com/office/drawing/2014/main" id="{2FDF2166-1916-4B30-86AB-ADAD8823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265" y="3545153"/>
            <a:ext cx="963613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+mj-lt"/>
              </a:rPr>
              <a:t>by finish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2250" y="4926806"/>
            <a:ext cx="8682434" cy="1691482"/>
            <a:chOff x="222250" y="4926806"/>
            <a:chExt cx="8682434" cy="1691482"/>
          </a:xfrm>
        </p:grpSpPr>
        <p:sp>
          <p:nvSpPr>
            <p:cNvPr id="80" name="Line 51">
              <a:extLst>
                <a:ext uri="{FF2B5EF4-FFF2-40B4-BE49-F238E27FC236}">
                  <a16:creationId xmlns:a16="http://schemas.microsoft.com/office/drawing/2014/main" id="{BE8EC9ED-43A0-4CCE-9441-7AEBB4384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513" y="6232526"/>
              <a:ext cx="58816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1" name="Text Box 52">
              <a:extLst>
                <a:ext uri="{FF2B5EF4-FFF2-40B4-BE49-F238E27FC236}">
                  <a16:creationId xmlns:a16="http://schemas.microsoft.com/office/drawing/2014/main" id="{D88D5552-8DD4-4B4D-9747-2432F8A6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038" y="6313488"/>
              <a:ext cx="15922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/>
            </a:p>
          </p:txBody>
        </p:sp>
        <p:sp>
          <p:nvSpPr>
            <p:cNvPr id="82" name="Text Box 53">
              <a:extLst>
                <a:ext uri="{FF2B5EF4-FFF2-40B4-BE49-F238E27FC236}">
                  <a16:creationId xmlns:a16="http://schemas.microsoft.com/office/drawing/2014/main" id="{59220326-AB27-45F0-AE35-0BD9C537F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1730" y="6048376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Time</a:t>
              </a:r>
            </a:p>
          </p:txBody>
        </p:sp>
        <p:sp>
          <p:nvSpPr>
            <p:cNvPr id="83" name="Text Box 55">
              <a:extLst>
                <a:ext uri="{FF2B5EF4-FFF2-40B4-BE49-F238E27FC236}">
                  <a16:creationId xmlns:a16="http://schemas.microsoft.com/office/drawing/2014/main" id="{4CFB102C-FC7E-4B4C-BF34-AE5E22093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  <p:sp>
          <p:nvSpPr>
            <p:cNvPr id="84" name="Text Box 67">
              <a:extLst>
                <a:ext uri="{FF2B5EF4-FFF2-40B4-BE49-F238E27FC236}">
                  <a16:creationId xmlns:a16="http://schemas.microsoft.com/office/drawing/2014/main" id="{FB64D00D-A337-4331-AE72-2FAA2F5B8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88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85" name="Text Box 68">
              <a:extLst>
                <a:ext uri="{FF2B5EF4-FFF2-40B4-BE49-F238E27FC236}">
                  <a16:creationId xmlns:a16="http://schemas.microsoft.com/office/drawing/2014/main" id="{C83AF617-FEC2-4C08-9A3A-6CBA64391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775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86" name="Text Box 69">
              <a:extLst>
                <a:ext uri="{FF2B5EF4-FFF2-40B4-BE49-F238E27FC236}">
                  <a16:creationId xmlns:a16="http://schemas.microsoft.com/office/drawing/2014/main" id="{758E0714-F89F-4AA4-A0FF-67270C0AD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963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3</a:t>
              </a:r>
            </a:p>
          </p:txBody>
        </p:sp>
        <p:sp>
          <p:nvSpPr>
            <p:cNvPr id="87" name="Text Box 70">
              <a:extLst>
                <a:ext uri="{FF2B5EF4-FFF2-40B4-BE49-F238E27FC236}">
                  <a16:creationId xmlns:a16="http://schemas.microsoft.com/office/drawing/2014/main" id="{2EFDC38C-A3B0-4641-BBDE-1AA97C343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738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4</a:t>
              </a:r>
            </a:p>
          </p:txBody>
        </p:sp>
        <p:sp>
          <p:nvSpPr>
            <p:cNvPr id="88" name="Text Box 71">
              <a:extLst>
                <a:ext uri="{FF2B5EF4-FFF2-40B4-BE49-F238E27FC236}">
                  <a16:creationId xmlns:a16="http://schemas.microsoft.com/office/drawing/2014/main" id="{3E0DD70D-C170-4223-AC14-4270CF3C7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25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5</a:t>
              </a:r>
            </a:p>
          </p:txBody>
        </p:sp>
        <p:sp>
          <p:nvSpPr>
            <p:cNvPr id="89" name="Text Box 72">
              <a:extLst>
                <a:ext uri="{FF2B5EF4-FFF2-40B4-BE49-F238E27FC236}">
                  <a16:creationId xmlns:a16="http://schemas.microsoft.com/office/drawing/2014/main" id="{F33C5E63-E6E9-4F9B-9A29-A27D96118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113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6</a:t>
              </a:r>
            </a:p>
          </p:txBody>
        </p:sp>
        <p:sp>
          <p:nvSpPr>
            <p:cNvPr id="90" name="Text Box 73">
              <a:extLst>
                <a:ext uri="{FF2B5EF4-FFF2-40B4-BE49-F238E27FC236}">
                  <a16:creationId xmlns:a16="http://schemas.microsoft.com/office/drawing/2014/main" id="{B66C9213-E9F4-4D1D-A78B-861A61970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7</a:t>
              </a:r>
            </a:p>
          </p:txBody>
        </p:sp>
        <p:sp>
          <p:nvSpPr>
            <p:cNvPr id="91" name="Text Box 74">
              <a:extLst>
                <a:ext uri="{FF2B5EF4-FFF2-40B4-BE49-F238E27FC236}">
                  <a16:creationId xmlns:a16="http://schemas.microsoft.com/office/drawing/2014/main" id="{AEC6C8A5-6D33-4300-963D-B438663A0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488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8</a:t>
              </a:r>
            </a:p>
          </p:txBody>
        </p:sp>
        <p:sp>
          <p:nvSpPr>
            <p:cNvPr id="92" name="Text Box 75">
              <a:extLst>
                <a:ext uri="{FF2B5EF4-FFF2-40B4-BE49-F238E27FC236}">
                  <a16:creationId xmlns:a16="http://schemas.microsoft.com/office/drawing/2014/main" id="{81CE95A1-9B5E-4996-93AD-99447511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675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9</a:t>
              </a:r>
            </a:p>
          </p:txBody>
        </p:sp>
        <p:sp>
          <p:nvSpPr>
            <p:cNvPr id="93" name="Text Box 76">
              <a:extLst>
                <a:ext uri="{FF2B5EF4-FFF2-40B4-BE49-F238E27FC236}">
                  <a16:creationId xmlns:a16="http://schemas.microsoft.com/office/drawing/2014/main" id="{8266E6B8-0304-4FE1-977C-8E07D5BF1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600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10</a:t>
              </a:r>
            </a:p>
          </p:txBody>
        </p:sp>
        <p:sp>
          <p:nvSpPr>
            <p:cNvPr id="94" name="Text Box 77">
              <a:extLst>
                <a:ext uri="{FF2B5EF4-FFF2-40B4-BE49-F238E27FC236}">
                  <a16:creationId xmlns:a16="http://schemas.microsoft.com/office/drawing/2014/main" id="{E229AE46-1684-4483-A760-B714F07CD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11</a:t>
              </a:r>
            </a:p>
          </p:txBody>
        </p:sp>
        <p:sp>
          <p:nvSpPr>
            <p:cNvPr id="95" name="Rectangle 78">
              <a:extLst>
                <a:ext uri="{FF2B5EF4-FFF2-40B4-BE49-F238E27FC236}">
                  <a16:creationId xmlns:a16="http://schemas.microsoft.com/office/drawing/2014/main" id="{53E323A5-F35C-4C19-84F9-BFD7775E6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38" y="5216526"/>
              <a:ext cx="4860925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b</a:t>
              </a:r>
            </a:p>
          </p:txBody>
        </p:sp>
        <p:sp>
          <p:nvSpPr>
            <p:cNvPr id="96" name="Line 54">
              <a:extLst>
                <a:ext uri="{FF2B5EF4-FFF2-40B4-BE49-F238E27FC236}">
                  <a16:creationId xmlns:a16="http://schemas.microsoft.com/office/drawing/2014/main" id="{87B2AE2A-F8C5-4F54-9AF9-7672EA802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4788" y="6232526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7" name="Line 56">
              <a:extLst>
                <a:ext uri="{FF2B5EF4-FFF2-40B4-BE49-F238E27FC236}">
                  <a16:creationId xmlns:a16="http://schemas.microsoft.com/office/drawing/2014/main" id="{EB6F951F-AFFE-4947-A253-9ECECC42C4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6365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8" name="Line 57">
              <a:extLst>
                <a:ext uri="{FF2B5EF4-FFF2-40B4-BE49-F238E27FC236}">
                  <a16:creationId xmlns:a16="http://schemas.microsoft.com/office/drawing/2014/main" id="{348C2966-3E90-4643-9360-C2BF500889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946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9" name="Line 58">
              <a:extLst>
                <a:ext uri="{FF2B5EF4-FFF2-40B4-BE49-F238E27FC236}">
                  <a16:creationId xmlns:a16="http://schemas.microsoft.com/office/drawing/2014/main" id="{61B09C21-CFA3-4D9D-A7CD-8B3ED650AB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3361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0" name="Line 59">
              <a:extLst>
                <a:ext uri="{FF2B5EF4-FFF2-40B4-BE49-F238E27FC236}">
                  <a16:creationId xmlns:a16="http://schemas.microsoft.com/office/drawing/2014/main" id="{C88A4622-9FF7-4203-A290-D485187366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4783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1" name="Line 60">
              <a:extLst>
                <a:ext uri="{FF2B5EF4-FFF2-40B4-BE49-F238E27FC236}">
                  <a16:creationId xmlns:a16="http://schemas.microsoft.com/office/drawing/2014/main" id="{C5AE2020-FC1F-46A2-85AE-3946BA4D21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71780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2" name="Line 61">
              <a:extLst>
                <a:ext uri="{FF2B5EF4-FFF2-40B4-BE49-F238E27FC236}">
                  <a16:creationId xmlns:a16="http://schemas.microsoft.com/office/drawing/2014/main" id="{961FA7BA-687F-43DC-82FA-069D2BEFB7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7036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3" name="Line 62">
              <a:extLst>
                <a:ext uri="{FF2B5EF4-FFF2-40B4-BE49-F238E27FC236}">
                  <a16:creationId xmlns:a16="http://schemas.microsoft.com/office/drawing/2014/main" id="{74D95F69-7F6A-4D5B-BAAA-4099BB50AF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86175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4" name="Line 63">
              <a:extLst>
                <a:ext uri="{FF2B5EF4-FFF2-40B4-BE49-F238E27FC236}">
                  <a16:creationId xmlns:a16="http://schemas.microsoft.com/office/drawing/2014/main" id="{E0D482CE-479F-4FA7-861B-08050C4925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13873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5" name="Line 64">
              <a:extLst>
                <a:ext uri="{FF2B5EF4-FFF2-40B4-BE49-F238E27FC236}">
                  <a16:creationId xmlns:a16="http://schemas.microsoft.com/office/drawing/2014/main" id="{6C365358-F413-4C69-BCC7-4B523BEDB6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455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6" name="Line 65">
              <a:extLst>
                <a:ext uri="{FF2B5EF4-FFF2-40B4-BE49-F238E27FC236}">
                  <a16:creationId xmlns:a16="http://schemas.microsoft.com/office/drawing/2014/main" id="{154C0EEF-A85D-4F55-8DF7-D433EE4975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10870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7" name="Line 66">
              <a:extLst>
                <a:ext uri="{FF2B5EF4-FFF2-40B4-BE49-F238E27FC236}">
                  <a16:creationId xmlns:a16="http://schemas.microsoft.com/office/drawing/2014/main" id="{DF3C52B3-B4A9-46DE-A419-1AF8760B92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62451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Line 80">
              <a:extLst>
                <a:ext uri="{FF2B5EF4-FFF2-40B4-BE49-F238E27FC236}">
                  <a16:creationId xmlns:a16="http://schemas.microsoft.com/office/drawing/2014/main" id="{23924524-3AD2-4722-9589-EA0996D4C9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0198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9" name="Rectangle 82">
              <a:extLst>
                <a:ext uri="{FF2B5EF4-FFF2-40B4-BE49-F238E27FC236}">
                  <a16:creationId xmlns:a16="http://schemas.microsoft.com/office/drawing/2014/main" id="{79E847EF-4722-45A4-B7DC-FFAD94AF1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0" name="Rectangle 88">
              <a:extLst>
                <a:ext uri="{FF2B5EF4-FFF2-40B4-BE49-F238E27FC236}">
                  <a16:creationId xmlns:a16="http://schemas.microsoft.com/office/drawing/2014/main" id="{2A7C6D99-AF6F-40D6-BD22-CCF36D58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" y="5203826"/>
              <a:ext cx="1171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weight = 1000</a:t>
              </a:r>
            </a:p>
          </p:txBody>
        </p:sp>
        <p:sp>
          <p:nvSpPr>
            <p:cNvPr id="111" name="Rectangle 89">
              <a:extLst>
                <a:ext uri="{FF2B5EF4-FFF2-40B4-BE49-F238E27FC236}">
                  <a16:creationId xmlns:a16="http://schemas.microsoft.com/office/drawing/2014/main" id="{1EA6EBA1-6B5B-4876-A901-F26EC0A4E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38" y="5689601"/>
              <a:ext cx="11033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weight = 999</a:t>
              </a:r>
            </a:p>
          </p:txBody>
        </p:sp>
        <p:sp>
          <p:nvSpPr>
            <p:cNvPr id="112" name="Rectangle 123">
              <a:extLst>
                <a:ext uri="{FF2B5EF4-FFF2-40B4-BE49-F238E27FC236}">
                  <a16:creationId xmlns:a16="http://schemas.microsoft.com/office/drawing/2014/main" id="{12A5114E-BA8C-486E-8A33-618CB3621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3" name="Rectangle 124">
              <a:extLst>
                <a:ext uri="{FF2B5EF4-FFF2-40B4-BE49-F238E27FC236}">
                  <a16:creationId xmlns:a16="http://schemas.microsoft.com/office/drawing/2014/main" id="{274B3B93-CC4F-4043-9910-8327D7EFB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4" name="Rectangle 125">
              <a:extLst>
                <a:ext uri="{FF2B5EF4-FFF2-40B4-BE49-F238E27FC236}">
                  <a16:creationId xmlns:a16="http://schemas.microsoft.com/office/drawing/2014/main" id="{A709F610-3CC3-4BA8-B194-A147C1B20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5" name="Rectangle 126">
              <a:extLst>
                <a:ext uri="{FF2B5EF4-FFF2-40B4-BE49-F238E27FC236}">
                  <a16:creationId xmlns:a16="http://schemas.microsoft.com/office/drawing/2014/main" id="{C59F1F0E-B186-47C7-A771-BA180324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6" name="Rectangle 127">
              <a:extLst>
                <a:ext uri="{FF2B5EF4-FFF2-40B4-BE49-F238E27FC236}">
                  <a16:creationId xmlns:a16="http://schemas.microsoft.com/office/drawing/2014/main" id="{676A9F1E-5367-4435-A4AB-C4D6866F5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7" name="Rectangle 128">
              <a:extLst>
                <a:ext uri="{FF2B5EF4-FFF2-40B4-BE49-F238E27FC236}">
                  <a16:creationId xmlns:a16="http://schemas.microsoft.com/office/drawing/2014/main" id="{EE4091CD-3449-4BED-8197-0C4628156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8" name="Rectangle 129">
              <a:extLst>
                <a:ext uri="{FF2B5EF4-FFF2-40B4-BE49-F238E27FC236}">
                  <a16:creationId xmlns:a16="http://schemas.microsoft.com/office/drawing/2014/main" id="{5AE63A10-4536-4359-9B0C-3B4238BD7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8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9" name="Rectangle 130">
              <a:extLst>
                <a:ext uri="{FF2B5EF4-FFF2-40B4-BE49-F238E27FC236}">
                  <a16:creationId xmlns:a16="http://schemas.microsoft.com/office/drawing/2014/main" id="{86D4CFA9-13CE-48EE-ABB3-2E51E110A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20" name="Rectangle 131">
              <a:extLst>
                <a:ext uri="{FF2B5EF4-FFF2-40B4-BE49-F238E27FC236}">
                  <a16:creationId xmlns:a16="http://schemas.microsoft.com/office/drawing/2014/main" id="{E2D7E67B-97AC-465A-86D7-BFDB07326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15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21" name="Text Box 133">
              <a:extLst>
                <a:ext uri="{FF2B5EF4-FFF2-40B4-BE49-F238E27FC236}">
                  <a16:creationId xmlns:a16="http://schemas.microsoft.com/office/drawing/2014/main" id="{6DC94292-0122-4539-ACA3-86EF084BB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833" y="5297753"/>
              <a:ext cx="1104851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00"/>
                  </a:solidFill>
                  <a:latin typeface="+mj-lt"/>
                </a:rPr>
                <a:t>by weight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81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Weighted Job Scheduling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are all jobs. Let us use induction: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IH: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Suppose we can compute the optimum job scheduling for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&lt;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jobs.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8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IS: Goal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For any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jobs we can compute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not in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-- Then, just return OPT of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−1.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8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in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-- Then, delete all jobs not compatible with n and </a:t>
                </a:r>
                <a:r>
                  <a:rPr kumimoji="1" lang="en-US" sz="2000" dirty="0" err="1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recurse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Q: Are we done?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A: No, How many subproblems are there?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Potentially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e>
                      <m:sup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all possible subsets of jobs.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r="-741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4DC20B-6648-4FAE-A721-1B86DD12BFC9}"/>
              </a:ext>
            </a:extLst>
          </p:cNvPr>
          <p:cNvSpPr txBox="1"/>
          <p:nvPr/>
        </p:nvSpPr>
        <p:spPr>
          <a:xfrm>
            <a:off x="5638345" y="3599032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420D54-4EA1-4410-A63A-FD32D77D7EF6}"/>
              </a:ext>
            </a:extLst>
          </p:cNvPr>
          <p:cNvCxnSpPr/>
          <p:nvPr/>
        </p:nvCxnSpPr>
        <p:spPr bwMode="auto">
          <a:xfrm flipH="1" flipV="1">
            <a:off x="5054309" y="3205429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DA45698-6CAB-4C6A-863C-236F21FC0F98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4615" y="3986735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AEDAB6-8F98-43CE-91E9-2390A083C7A1}"/>
              </a:ext>
            </a:extLst>
          </p:cNvPr>
          <p:cNvGrpSpPr/>
          <p:nvPr/>
        </p:nvGrpSpPr>
        <p:grpSpPr>
          <a:xfrm>
            <a:off x="5799080" y="4933791"/>
            <a:ext cx="2971140" cy="1786668"/>
            <a:chOff x="5818360" y="4939539"/>
            <a:chExt cx="2971140" cy="17866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0B4AC4-15AA-4BFA-BF7D-6DD438D5F81D}"/>
                    </a:ext>
                  </a:extLst>
                </p:cNvPr>
                <p:cNvSpPr txBox="1"/>
                <p:nvPr/>
              </p:nvSpPr>
              <p:spPr>
                <a:xfrm>
                  <a:off x="7137334" y="4939539"/>
                  <a:ext cx="4070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0B4AC4-15AA-4BFA-BF7D-6DD438D5F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334" y="4939539"/>
                  <a:ext cx="407035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BB2664B-F410-4AE0-BE60-DE65A11106B9}"/>
                    </a:ext>
                  </a:extLst>
                </p:cNvPr>
                <p:cNvSpPr txBox="1"/>
                <p:nvPr/>
              </p:nvSpPr>
              <p:spPr>
                <a:xfrm>
                  <a:off x="6213757" y="5304043"/>
                  <a:ext cx="8560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BB2664B-F410-4AE0-BE60-DE65A1110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3757" y="5304043"/>
                  <a:ext cx="85606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63110E4-003C-43E4-9237-6EBCEADD7CEB}"/>
                    </a:ext>
                  </a:extLst>
                </p:cNvPr>
                <p:cNvSpPr txBox="1"/>
                <p:nvPr/>
              </p:nvSpPr>
              <p:spPr>
                <a:xfrm>
                  <a:off x="7585374" y="5308346"/>
                  <a:ext cx="8560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63110E4-003C-43E4-9237-6EBCEADD7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374" y="5308346"/>
                  <a:ext cx="85606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4F950A8-6188-43D0-8CCA-C94CF5C8B699}"/>
                    </a:ext>
                  </a:extLst>
                </p:cNvPr>
                <p:cNvSpPr txBox="1"/>
                <p:nvPr/>
              </p:nvSpPr>
              <p:spPr>
                <a:xfrm>
                  <a:off x="5818360" y="5872075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4F950A8-6188-43D0-8CCA-C94CF5C8B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360" y="5872075"/>
                  <a:ext cx="721801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87975062-B14B-48AD-A4A9-831B83B82B7D}"/>
                    </a:ext>
                  </a:extLst>
                </p:cNvPr>
                <p:cNvSpPr txBox="1"/>
                <p:nvPr/>
              </p:nvSpPr>
              <p:spPr>
                <a:xfrm>
                  <a:off x="6600367" y="5885001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87975062-B14B-48AD-A4A9-831B83B82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367" y="5885001"/>
                  <a:ext cx="721801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03A57478-852F-43DB-B48A-5C5050B924A1}"/>
                    </a:ext>
                  </a:extLst>
                </p:cNvPr>
                <p:cNvSpPr txBox="1"/>
                <p:nvPr/>
              </p:nvSpPr>
              <p:spPr>
                <a:xfrm>
                  <a:off x="7240311" y="5882902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03A57478-852F-43DB-B48A-5C5050B924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311" y="5882902"/>
                  <a:ext cx="721801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22DCC38-BFBB-4F47-92D2-DA46E527851C}"/>
                    </a:ext>
                  </a:extLst>
                </p:cNvPr>
                <p:cNvSpPr txBox="1"/>
                <p:nvPr/>
              </p:nvSpPr>
              <p:spPr>
                <a:xfrm>
                  <a:off x="8067699" y="5872075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22DCC38-BFBB-4F47-92D2-DA46E5278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7699" y="5872075"/>
                  <a:ext cx="721801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4CC633B-D64D-4351-BD4B-83ED1296DD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25742" y="6283012"/>
              <a:ext cx="0" cy="438464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1AEEBC-14F3-442F-B630-645C7135F6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38994" y="6287743"/>
              <a:ext cx="0" cy="438464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085077E-BC71-4630-ACA0-CA79C4F3130A}"/>
                </a:ext>
              </a:extLst>
            </p:cNvPr>
            <p:cNvCxnSpPr>
              <a:cxnSpLocks/>
              <a:stCxn id="8" idx="1"/>
              <a:endCxn id="123" idx="0"/>
            </p:cNvCxnSpPr>
            <p:nvPr/>
          </p:nvCxnSpPr>
          <p:spPr bwMode="auto">
            <a:xfrm flipH="1">
              <a:off x="6603148" y="5188517"/>
              <a:ext cx="534186" cy="20005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0682BCB-A11E-4A6F-B62F-5A7F2BE16768}"/>
                </a:ext>
              </a:extLst>
            </p:cNvPr>
            <p:cNvCxnSpPr>
              <a:cxnSpLocks/>
              <a:stCxn id="8" idx="3"/>
              <a:endCxn id="124" idx="0"/>
            </p:cNvCxnSpPr>
            <p:nvPr/>
          </p:nvCxnSpPr>
          <p:spPr bwMode="auto">
            <a:xfrm>
              <a:off x="7464668" y="5188517"/>
              <a:ext cx="509677" cy="2057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4D3B090-EF58-4E23-92F0-C6519FC76F08}"/>
                </a:ext>
              </a:extLst>
            </p:cNvPr>
            <p:cNvCxnSpPr>
              <a:cxnSpLocks/>
              <a:stCxn id="125" idx="0"/>
            </p:cNvCxnSpPr>
            <p:nvPr/>
          </p:nvCxnSpPr>
          <p:spPr bwMode="auto">
            <a:xfrm flipV="1">
              <a:off x="6179261" y="5704153"/>
              <a:ext cx="146407" cy="1679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320BC6C-A77C-47DE-B475-69DD2677957A}"/>
                </a:ext>
              </a:extLst>
            </p:cNvPr>
            <p:cNvCxnSpPr>
              <a:cxnSpLocks/>
              <a:stCxn id="126" idx="0"/>
            </p:cNvCxnSpPr>
            <p:nvPr/>
          </p:nvCxnSpPr>
          <p:spPr bwMode="auto">
            <a:xfrm flipH="1" flipV="1">
              <a:off x="6880628" y="5704153"/>
              <a:ext cx="80640" cy="1808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989E55D-1797-4987-BDCE-DCC4E743F596}"/>
                </a:ext>
              </a:extLst>
            </p:cNvPr>
            <p:cNvCxnSpPr>
              <a:cxnSpLocks/>
              <a:stCxn id="127" idx="0"/>
            </p:cNvCxnSpPr>
            <p:nvPr/>
          </p:nvCxnSpPr>
          <p:spPr bwMode="auto">
            <a:xfrm flipV="1">
              <a:off x="7601212" y="5733188"/>
              <a:ext cx="61423" cy="1497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05B554F-FC91-4C9B-9DC8-36916BE577D8}"/>
                </a:ext>
              </a:extLst>
            </p:cNvPr>
            <p:cNvCxnSpPr>
              <a:cxnSpLocks/>
              <a:stCxn id="128" idx="0"/>
            </p:cNvCxnSpPr>
            <p:nvPr/>
          </p:nvCxnSpPr>
          <p:spPr bwMode="auto">
            <a:xfrm flipH="1" flipV="1">
              <a:off x="8302580" y="5704153"/>
              <a:ext cx="126020" cy="1679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6368400" y="844920"/>
              <a:ext cx="2698200" cy="3725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53280" y="838080"/>
                <a:ext cx="2722320" cy="374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Sorting to Reduce Subproblems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IS: For jobs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we want to compute OPT</a:t>
                </a:r>
                <a:endParaRPr kumimoji="1" lang="en-US" sz="2000" dirty="0">
                  <a:solidFill>
                    <a:srgbClr val="0070C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Suppose OPT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So, all jobs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are not OPT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we just need to find OPT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9DAA4-88AF-4860-9211-E9B248FD9364}"/>
              </a:ext>
            </a:extLst>
          </p:cNvPr>
          <p:cNvGrpSpPr/>
          <p:nvPr/>
        </p:nvGrpSpPr>
        <p:grpSpPr>
          <a:xfrm>
            <a:off x="2613519" y="4096497"/>
            <a:ext cx="4698370" cy="2266238"/>
            <a:chOff x="2613519" y="4096497"/>
            <a:chExt cx="4698370" cy="2266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1FB4655-BE9A-44ED-B87D-0B007E726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551" y="6086510"/>
                  <a:ext cx="1938338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1FB4655-BE9A-44ED-B87D-0B007E726B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73551" y="6086510"/>
                  <a:ext cx="1938338" cy="2762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AF09E56E-A90D-4137-AF4B-A9250ABF4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0616" y="5745740"/>
                  <a:ext cx="2216427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−1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AF09E56E-A90D-4137-AF4B-A9250ABF44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0616" y="5745740"/>
                  <a:ext cx="2216427" cy="2762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518DB06-17D7-4BEB-9A6A-307CC7843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8708" y="5380489"/>
                  <a:ext cx="768152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−2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518DB06-17D7-4BEB-9A6A-307CC7843F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8708" y="5380489"/>
                  <a:ext cx="768152" cy="2762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5FDD805-EFB2-4726-9228-9CCE928D5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7982" y="4776351"/>
                  <a:ext cx="3022917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𝑝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)+1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5FDD805-EFB2-4726-9228-9CCE928D5A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17982" y="4776351"/>
                  <a:ext cx="3022917" cy="276225"/>
                </a:xfrm>
                <a:prstGeom prst="rect">
                  <a:avLst/>
                </a:prstGeom>
                <a:blipFill>
                  <a:blip r:embed="rId7"/>
                  <a:stretch>
                    <a:fillRect b="-1555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A5A510E0-6D7E-4410-8804-D584A6BAC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3519" y="4475321"/>
                  <a:ext cx="2581206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𝑝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A5A510E0-6D7E-4410-8804-D584A6BACA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3519" y="4475321"/>
                  <a:ext cx="2581206" cy="276225"/>
                </a:xfrm>
                <a:prstGeom prst="rect">
                  <a:avLst/>
                </a:prstGeom>
                <a:blipFill>
                  <a:blip r:embed="rId8"/>
                  <a:stretch>
                    <a:fillRect b="-1777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30F3BC8-9041-4CA2-888B-D92FE5B17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2278" y="4096497"/>
                  <a:ext cx="1518055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30F3BC8-9041-4CA2-888B-D92FE5B173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2278" y="4096497"/>
                  <a:ext cx="1518055" cy="2762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D80D03D-35A5-470D-B99E-C44A5934D4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72747" y="5101091"/>
              <a:ext cx="352127" cy="215821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Rounded Rectangle 1"/>
          <p:cNvSpPr/>
          <p:nvPr/>
        </p:nvSpPr>
        <p:spPr bwMode="auto">
          <a:xfrm>
            <a:off x="4803627" y="861543"/>
            <a:ext cx="4022312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Why we can’t order by start time?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5310720" y="3795120"/>
              <a:ext cx="3337920" cy="2558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98840" y="3778920"/>
                <a:ext cx="3364920" cy="259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3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Sorting to Reduce Subproblems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IS: For jobs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we want to compute OPT</a:t>
                </a:r>
                <a:endParaRPr kumimoji="1" lang="en-US" sz="2000" dirty="0">
                  <a:solidFill>
                    <a:srgbClr val="0070C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Suppose OPT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So, all jobs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are not OPT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we just need to find OPT of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</a:t>
                </a:r>
                <a:r>
                  <a:rPr lang="en-US" altLang="en-US" sz="2000" dirty="0"/>
                  <a:t>: OPT does not select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OPT is just the OPT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Q: Have we made any progress (still reducing to two subproblems)?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A: Yes! This time every subproblem is of the form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So, at most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possible subproblems.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45F0B-EC3A-476B-97CD-82AC4F12F638}"/>
              </a:ext>
            </a:extLst>
          </p:cNvPr>
          <p:cNvSpPr txBox="1"/>
          <p:nvPr/>
        </p:nvSpPr>
        <p:spPr>
          <a:xfrm>
            <a:off x="6479982" y="3932810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55F01D-205A-4AC6-90CB-189FD0E09C68}"/>
              </a:ext>
            </a:extLst>
          </p:cNvPr>
          <p:cNvCxnSpPr/>
          <p:nvPr/>
        </p:nvCxnSpPr>
        <p:spPr bwMode="auto">
          <a:xfrm flipH="1" flipV="1">
            <a:off x="5863160" y="3693501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F1EB34-07F5-4B4C-A712-D92A811F3F74}"/>
              </a:ext>
            </a:extLst>
          </p:cNvPr>
          <p:cNvCxnSpPr>
            <a:cxnSpLocks/>
          </p:cNvCxnSpPr>
          <p:nvPr/>
        </p:nvCxnSpPr>
        <p:spPr bwMode="auto">
          <a:xfrm flipH="1">
            <a:off x="5830374" y="4212645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83440" y="4354200"/>
              <a:ext cx="58320" cy="32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9760" y="4340520"/>
                <a:ext cx="87480" cy="3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6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73CA9-C6C5-4BBC-953C-89EA0368BE20}"/>
              </a:ext>
            </a:extLst>
          </p:cNvPr>
          <p:cNvSpPr/>
          <p:nvPr/>
        </p:nvSpPr>
        <p:spPr bwMode="auto">
          <a:xfrm>
            <a:off x="1306286" y="5151309"/>
            <a:ext cx="6735890" cy="10939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Weighted Job Scheduling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Def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denote the weight of OPT solution of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To solve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So, all jobs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are not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</a:t>
                </a:r>
                <a:r>
                  <a:rPr lang="en-US" altLang="en-US" sz="20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does not select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b="-69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B80AF-2A92-4C60-A723-9C27642E3767}"/>
              </a:ext>
            </a:extLst>
          </p:cNvPr>
          <p:cNvSpPr txBox="1"/>
          <p:nvPr/>
        </p:nvSpPr>
        <p:spPr>
          <a:xfrm>
            <a:off x="2965067" y="2168013"/>
            <a:ext cx="5957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most important part of a correct DP; It fixes IH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D472FB-A3A6-4A0F-A6EB-4F006B3270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24665" y="1983658"/>
            <a:ext cx="1600201" cy="2138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265840" y="3046320"/>
              <a:ext cx="6680880" cy="1561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2240" y="3032280"/>
                <a:ext cx="6699240" cy="159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2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Algorithm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743" y="1991986"/>
                <a:ext cx="8001000" cy="3180230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else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43" y="1991986"/>
                <a:ext cx="8001000" cy="3180230"/>
              </a:xfrm>
              <a:prstGeom prst="rect">
                <a:avLst/>
              </a:prstGeom>
              <a:blipFill>
                <a:blip r:embed="rId3"/>
                <a:stretch>
                  <a:fillRect b="-19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5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73971</TotalTime>
  <Words>2714</Words>
  <Application>Microsoft Office PowerPoint</Application>
  <PresentationFormat>On-screen Show (4:3)</PresentationFormat>
  <Paragraphs>1539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Arial (Body)</vt:lpstr>
      <vt:lpstr>Gill Sans</vt:lpstr>
      <vt:lpstr>Monotype Sorts</vt:lpstr>
      <vt:lpstr>MS PGothic</vt:lpstr>
      <vt:lpstr>MS PGothic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Weighted Interval Scheduling</vt:lpstr>
      <vt:lpstr>Interval Scheduling</vt:lpstr>
      <vt:lpstr>Unweighted Interval Scheduling: Review</vt:lpstr>
      <vt:lpstr>Weighted Job Scheduling by Induction</vt:lpstr>
      <vt:lpstr>Sorting to Reduce Subproblems</vt:lpstr>
      <vt:lpstr>Sorting to Reduce Subproblems</vt:lpstr>
      <vt:lpstr>Weighted Job Scheduling by Induction</vt:lpstr>
      <vt:lpstr>Algorithm</vt:lpstr>
      <vt:lpstr>Recursive Algorithm Fails</vt:lpstr>
      <vt:lpstr>Algorithm with Memoization</vt:lpstr>
      <vt:lpstr>Bottom up Dynamic Programming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Dynamic Programming</vt:lpstr>
      <vt:lpstr>Knapsack Problem</vt:lpstr>
      <vt:lpstr>Knapsack Problem</vt:lpstr>
      <vt:lpstr>Dynamic Programming: First Attempt</vt:lpstr>
      <vt:lpstr>Stronger DP (Strengthening Hypothesis)</vt:lpstr>
      <vt:lpstr>DP for Knapsack</vt:lpstr>
      <vt:lpstr>DP for Knapsack</vt:lpstr>
      <vt:lpstr>DP for Knapsack</vt:lpstr>
      <vt:lpstr>DP for Knapsack</vt:lpstr>
      <vt:lpstr>DP for Knapsack</vt:lpstr>
      <vt:lpstr>DP for Knapsack</vt:lpstr>
      <vt:lpstr>DP for Knapsack</vt:lpstr>
      <vt:lpstr>Knapsack Problem: Running Time</vt:lpstr>
      <vt:lpstr>DP Ideas so far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474</cp:revision>
  <cp:lastPrinted>2000-07-01T21:41:59Z</cp:lastPrinted>
  <dcterms:created xsi:type="dcterms:W3CDTF">1998-04-21T02:39:18Z</dcterms:created>
  <dcterms:modified xsi:type="dcterms:W3CDTF">2018-10-31T21:32:35Z</dcterms:modified>
</cp:coreProperties>
</file>