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2.xml" ContentType="application/inkml+xml"/>
  <Override PartName="/ppt/notesSlides/notesSlide5.xml" ContentType="application/vnd.openxmlformats-officedocument.presentationml.notesSlide+xml"/>
  <Override PartName="/ppt/ink/ink3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4.xml" ContentType="application/inkml+xml"/>
  <Override PartName="/ppt/notesSlides/notesSlide9.xml" ContentType="application/vnd.openxmlformats-officedocument.presentationml.notesSlide+xml"/>
  <Override PartName="/ppt/ink/ink5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6.xml" ContentType="application/inkml+xml"/>
  <Override PartName="/ppt/notesSlides/notesSlide12.xml" ContentType="application/vnd.openxmlformats-officedocument.presentationml.notesSlide+xml"/>
  <Override PartName="/ppt/ink/ink7.xml" ContentType="application/inkml+xml"/>
  <Override PartName="/ppt/notesSlides/notesSlide13.xml" ContentType="application/vnd.openxmlformats-officedocument.presentationml.notesSlide+xml"/>
  <Override PartName="/ppt/ink/ink8.xml" ContentType="application/inkml+xml"/>
  <Override PartName="/ppt/notesSlides/notesSlide14.xml" ContentType="application/vnd.openxmlformats-officedocument.presentationml.notesSlide+xml"/>
  <Override PartName="/ppt/ink/ink9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10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11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ink/ink12.xml" ContentType="application/inkml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ink/ink13.xml" ContentType="application/inkml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54" r:id="rId1"/>
  </p:sldMasterIdLst>
  <p:notesMasterIdLst>
    <p:notesMasterId r:id="rId33"/>
  </p:notesMasterIdLst>
  <p:handoutMasterIdLst>
    <p:handoutMasterId r:id="rId34"/>
  </p:handoutMasterIdLst>
  <p:sldIdLst>
    <p:sldId id="369" r:id="rId2"/>
    <p:sldId id="783" r:id="rId3"/>
    <p:sldId id="789" r:id="rId4"/>
    <p:sldId id="784" r:id="rId5"/>
    <p:sldId id="802" r:id="rId6"/>
    <p:sldId id="785" r:id="rId7"/>
    <p:sldId id="799" r:id="rId8"/>
    <p:sldId id="800" r:id="rId9"/>
    <p:sldId id="803" r:id="rId10"/>
    <p:sldId id="804" r:id="rId11"/>
    <p:sldId id="805" r:id="rId12"/>
    <p:sldId id="806" r:id="rId13"/>
    <p:sldId id="807" r:id="rId14"/>
    <p:sldId id="808" r:id="rId15"/>
    <p:sldId id="809" r:id="rId16"/>
    <p:sldId id="810" r:id="rId17"/>
    <p:sldId id="811" r:id="rId18"/>
    <p:sldId id="812" r:id="rId19"/>
    <p:sldId id="813" r:id="rId20"/>
    <p:sldId id="814" r:id="rId21"/>
    <p:sldId id="815" r:id="rId22"/>
    <p:sldId id="816" r:id="rId23"/>
    <p:sldId id="817" r:id="rId24"/>
    <p:sldId id="826" r:id="rId25"/>
    <p:sldId id="818" r:id="rId26"/>
    <p:sldId id="820" r:id="rId27"/>
    <p:sldId id="821" r:id="rId28"/>
    <p:sldId id="822" r:id="rId29"/>
    <p:sldId id="823" r:id="rId30"/>
    <p:sldId id="824" r:id="rId31"/>
    <p:sldId id="825" r:id="rId32"/>
  </p:sldIdLst>
  <p:sldSz cx="9144000" cy="6858000" type="screen4x3"/>
  <p:notesSz cx="7315200" cy="9601200"/>
  <p:embeddedFontLst>
    <p:embeddedFont>
      <p:font typeface="Tahoma" panose="020B0604030504040204" pitchFamily="34" charset="0"/>
      <p:regular r:id="rId35"/>
      <p:bold r:id="rId36"/>
    </p:embeddedFont>
    <p:embeddedFont>
      <p:font typeface="Comic Sans MS" panose="030F0702030302020204" pitchFamily="66" charset="0"/>
      <p:regular r:id="rId37"/>
      <p:bold r:id="rId38"/>
      <p:italic r:id="rId39"/>
      <p:boldItalic r:id="rId40"/>
    </p:embeddedFont>
    <p:embeddedFont>
      <p:font typeface="Cambria Math" panose="02040503050406030204" pitchFamily="18" charset="0"/>
      <p:regular r:id="rId41"/>
    </p:embeddedFont>
    <p:embeddedFont>
      <p:font typeface="Arial Black" panose="020B0A04020102020204" pitchFamily="34" charset="0"/>
      <p:bold r:id="rId42"/>
    </p:embeddedFont>
    <p:embeddedFont>
      <p:font typeface="Helvetica" panose="020B0604020202020204" pitchFamily="34" charset="0"/>
      <p:regular r:id="rId43"/>
      <p:bold r:id="rId44"/>
      <p:italic r:id="rId45"/>
      <p:boldItalic r:id="rId46"/>
    </p:embeddedFont>
  </p:embeddedFont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yan Oveis Gharan" initials="SOG" lastIdx="3" clrIdx="0">
    <p:extLst>
      <p:ext uri="{19B8F6BF-5375-455C-9EA6-DF929625EA0E}">
        <p15:presenceInfo xmlns:p15="http://schemas.microsoft.com/office/powerpoint/2012/main" userId="53db6fd9924b9b5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CC"/>
    <a:srgbClr val="FFFF00"/>
    <a:srgbClr val="DBF7C9"/>
    <a:srgbClr val="B0ED8B"/>
    <a:srgbClr val="0033CC"/>
    <a:srgbClr val="3399FF"/>
    <a:srgbClr val="FF3300"/>
    <a:srgbClr val="0066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1116" y="108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42" Type="http://schemas.openxmlformats.org/officeDocument/2006/relationships/font" Target="fonts/font8.fntdata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0.wmf"/><Relationship Id="rId1" Type="http://schemas.openxmlformats.org/officeDocument/2006/relationships/image" Target="../media/image3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0.wmf"/><Relationship Id="rId1" Type="http://schemas.openxmlformats.org/officeDocument/2006/relationships/image" Target="../media/image3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0.wmf"/><Relationship Id="rId1" Type="http://schemas.openxmlformats.org/officeDocument/2006/relationships/image" Target="../media/image3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2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5125" y="0"/>
            <a:ext cx="31337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4313"/>
            <a:ext cx="3132138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5125" y="9104313"/>
            <a:ext cx="3133725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anose="020B0604020202020204" pitchFamily="34" charset="0"/>
              </a:defRPr>
            </a:lvl1pPr>
          </a:lstStyle>
          <a:p>
            <a:fld id="{6182BE8A-974A-4C58-A370-5BB83AC953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458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4T20:39:58.3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19429 2981 2404 0,'0'0'53'0,"-5"7"11"0,1 1 3 0,0-1 0 0,-4-3-54 0,0 7-13 0,4 0 0 0,0 3 0 16,-5 1 55-16,5 7 8 0,-4 7 1 0,0 8 1 15,-1 10-37-15,-3 12-8 0,0 7-2 0,-1 25 0 0,-3 1 6 16,-1 10 0-16,1 19 1 0,-9 22 0 15,5-4-1-15,-9 15 0 0,0 14 0 0,0 34 0 0,4-12 32 16,-3 12 7-16,-1 10 1 0,0 41 0 0,8-37-56 0,1 11-8 16,3 3 0-16,-3 49-10 0,3-38 10 0,1 5 11 15,3 3-3-15,1 33 0 0,0-55-8 0,3 0 0 16,5 0 0-16,0 22 0 0,8-52 0 0,-4-6 15 16,0-16-1-16,0 12 0 0,0-33-22 0,-4-4-5 15,0-7-1-15,-4-4 0 0,-1-33 14 0,-3-7 0 16,0-7 0-16,-1-8 0 15,1-15-87-15,0-14-14 0,-1-3-3 0,5-12-755 16,-4-14-150-16</inkml:trace>
  <inkml:trace contextRef="#ctx0" brushRef="#br0" timeOffset="749.8244">19911 2249 1814 0,'-21'7'80'0,"9"-7"17"0,-9-4-77 15,1 4-20-15,3 0 0 0,1 4 0 0,3 0 130 16,1 3 22-16,12-7 5 0,0 0 1 0,0 0-67 15,0 4-14-15,8 7-2 0,9 0-1 0,-1 0-65 0,9 3-9 16,4-3-9-16,8 7 9 0,4-10 0 0,12 3 0 16,5-4 9-16,16 4-1 0,9-4-8 0,11 1 0 15,9-1 0-15,25 0 0 0,4-3 0 0,12 3 0 16,17-7 0-16,33 0 0 0,-13 0-9 0,12 4-3 16,13-4-1-16,46 0 0 0,-38 4 21 0,0-1 4 15,-4 5 0-15,29 3 1 0,-37 0-13 0,-45-4 0 16,-1 4 0-16,5-4 0 0,-4 4 0 0,-5 0 0 15,-12 4 0-15,0-4 0 0,-4 7 0 0,29 4 0 16,-25 0 0-16,-4 4 0 0,-33 3 0 0,-8 4 0 16,-9 0 0-16,-12 4 0 0,-16 3 0 0,-17 4 0 15,-4 3 0-15,-20 8 0 0,-9 4 0 0,-20 3 0 16,-5 11 0-16,-16 15 0 0,-8 0 54 0,-4 11 8 0,-13 4 2 16,-12 17 0-16,0-6-20 0,-8 10-4 0,-5 8-1 0,1 29 0 15,12-14-11-15,8 3-3 0,4 7 0 16,9 23 0-16,8-12-38 0,8 8-8 0,8 0-2 0,5 32 0 15,3-25 37-15,9 12 7 0,0 6 2 0,8-36 0 16,0 14-23-16,4 15 0 0,0 11 0 0,-4 8 0 16,4 6 0-16,-4 16-18 0,-4-1 3 0,-9 118 1 15,-3-52 22-15,-5-37 5 0,1-36 1 0,-5-14 0 16,-4-19-2-16,0-18 0 0,-4-19 0 0,13-47 0 16,-9 0 3-16,-4 3 0 0,0 1 0 0,0-8 0 15,0-11 26-15,4-11 6 0,-4-3 1 0,-12 14 0 0,8-18-12 16,-4-7-3-16,-5-12 0 0,-3 1 0 0,0-15-16 15,-1-4-3-15,-8-7-1 0,-3-7 0 0,-9-4-5 16,0-4 0-16,-5-3-8 0,-7-8 12 0,-9 4-22 0,-3-11-5 16,-14-8-1-16,-3-2 0 0,-8-9 5 0,-5 1 1 15,-12-8 0-15,-4-7 0 0,0 0 10 0,-12-3 0 16,-13 3 0-16,-8-4-8 0,-9 4 8 0,1 4 16 16,-4 7-4-16,-5 4-1 0,5 3 8 0,4 0 1 15,7 4 1-15,10 4 0 0,15 3-9 0,-7 1-1 16,16-1-1-16,12 0 0 0,13-3-10 0,16-4 0 15,4 0 0-15,17-4-11 16,16-3-62-16,4-4-13 0,13-7-2 0,4-15-928 16,12-15-184-16</inkml:trace>
  <inkml:trace contextRef="#ctx0" brushRef="#br0" timeOffset="1343.4456">19734 4398 460 0,'-29'0'20'0,"20"0"5"0,-3 0-25 0,4-4 0 15,0 1 0-15,-1-1 0 0,-3 0 284 0,4-3 51 16,-1 3 10-16,1 1 3 0,4-1-173 0,0-3-35 16,0 3-6-16,4 4-2 0,4-7-54 0,4-1-11 15,0 5-3-15,9-1 0 0,-1-3-15 0,13 3-3 16,17 4-1-16,11 0 0 0,9 0-25 0,13 4-6 15,19-4-1-15,22 3 0 0,3 1 3 0,22 0 1 16,11-1 0-16,34 1 0 0,-17 0-1 0,12-1 0 0,5 1 0 0,36 3 0 31,-28 1-34-31,4 3-7 0,0-4-2 0,20 8 0 0,-36-4 27 0,-1 7 0 0,-4 0 0 0,17 1 0 16,-33-1 19-16,-8 4 9 0,-5 0 1 0,-41-8 1 16,-8 1-20-16,-8 0-10 15,-13-1 10-15,-7 1-10 0,-9-8 29 0,-13 4 0 0,-8-3 0 0,1-1 0 16,-13-3-126-16,-13 3-26 15,-7-7-5-15,-13 0-1023 0</inkml:trace>
  <inkml:trace contextRef="#ctx0" brushRef="#br0" timeOffset="1624.616">19190 6346 2649 0,'-17'7'117'0,"17"-7"25"0,-4 11-114 0,8 0-28 16,0-3 0-16,13-1 0 0,7 0 30 0,9-3 0 16,21-4 0-16,16 4 0 0,8-4 3 0,17 0 1 15,12-4 0-15,21 4 0 0,0 0-34 0,20 0 0 16,9 0 0-16,40 7 0 0,-7 1 0 0,16 2 0 16,12 1 0-16,42 4 0 0,-38 0 12 0,13-1-4 15,12-3 0-15,33 8-8 0,-53-5 0 0,-4-3 0 16,-1 0-10-16,5 4 10 0,-54-4 0 0,-8-4 0 0,-5 4 0 15,-7 0 0-15,-34-3 0 0,-16-1 0 0,-20 0 0 16,-13-7 0 0,-17 4-59-16,-20 0-4 0,-8-4-1 0,-17 3-1152 0</inkml:trace>
  <inkml:trace contextRef="#ctx0" brushRef="#br0" timeOffset="1905.8011">19111 8235 460 0,'0'0'41'0,"0"0"-33"0,0 0-8 0,13 8 0 0,11-1 455 0,5 8 89 16,8-1 17-16,17 1 4 0,12-4-413 0,12 0-82 15,21 4-17-15,25-1-3 0,-1-3 4 0,21 4 1 16,21-4 0-16,41 0 0 0,-12 0-43 0,16-4-12 15,17-7 0-15,53 4 8 0,-41-1 8 0,12 1 3 16,13 0 0-16,45 3 0 16,-70 4-10-16,0 4-1 0,-9-1-8 0,26 5 12 15,-58-1-30-15,-13 0-6 0,-12 1-2 0,-8-1 0 16,-42-3-30-16,-20-8-7 0,-20-3-1 0</inkml:trace>
  <inkml:trace contextRef="#ctx0" brushRef="#br0" timeOffset="2405.6811">22494 2736 2271 0,'0'0'50'0,"0"0"10"0,-8 3 3 0,-1 1 1 0,5 7-52 16,-4 7-12-16,0 1 0 0,0 6 0 0,-5 12 36 0,5 18 4 16,-4 3 0-16,-1 23 1 0,-3 7 19 0,-5 14 3 15,-3 15 1-15,-5 30 0 0,-4 3-52 0,0 11-12 16,-4 15 0-16,-5 44 0 0,5-23 48 0,-4 19 6 16,0 8 2-16,0 50 0 0,4-43-32 0,4 14-5 15,0 8-2-15,-4 51 0 0,4-48 11 0,0 8 3 16,4 7 0-16,-4 51 0 0,4-66-2 0,0-7 0 15,5 0 0-15,-1 33 0 0,4-55-8 0,5-11-1 16,-5-14-1-16,5 28 0 0,3-32-35 0,1-11-6 0,0-11-2 16,-5 10 0-16,5-28 47 0,-1-15 9 0,-3-12 1 15,-1 1 1 1,1-26-107-16,4-14-22 0,3-8-4 0,1-33-1237 0</inkml:trace>
  <inkml:trace contextRef="#ctx0" brushRef="#br0" timeOffset="3874.0934">22424 3314 1281 0,'0'0'56'0,"0"0"13"0,0 0-55 0,0 0-14 0,-8 0 0 0,-1 0 0 16,1 0 83-16,8 0 13 0,-8-7 4 0,8 7 0 15,0 0-32-15,0 0-5 0,0 0-2 0,0 0 0 16,8 0-33-16,0 7-8 0,1-7 0 0,3 0-1 15,0 0 24-15,1 0 5 0,-5 0 0 0,4 0 1 16,-12 0 16-16,9 0 3 0,-1 0 1 0,-8 0 0 16,0 0-1-16,0 0-1 0,0 11 0 0,-4 0 0 15,0 0 3-15,-5 0 1 0,-3 7 0 0,0 1 0 16,-5-1-34-16,-3 0-6 0,-1 1-2 0,-4-1 0 16,5-3-18-16,-1-1-11 0,0-3 12 0,-3 0-12 0,7-3 0 15,1-8 0-15,3 7 0 0,5-4 0 0,8-3-13 16,0 0 0-16,0 0 0 0,0 0 0 0,4-10 2 0,-4-1 1 15,0 3 0-15,9-6 0 0,-1-1 10 0,4 0-8 16,0 1 8-16,5-5-8 0,-1-3 8 0,-3 4 0 16,-1 0 8-16,1 3-8 0,3 4 0 0,-8 0 8 15,0 4-8-15,1 3 0 0,-1 0 0 0,0 1 0 16,-8 3 0-16,13 3 0 0,-13-3 0 0,8 11 0 16,0-3-9-16,-4 3 9 0,0 3 0 0,0-3 0 15,-4 4 0-15,0 0 0 0,-4-1 0 0,0 1 10 16,0-8-2-16,-4 4-8 0,0 0 12 0,-1 0-4 15,-3 0 0-15,0-3-8 0,3-1 13 0,-7-3-4 16,-1-4-1-16,1 0 0 0,-1-4-8 0,1 4 0 16,-5-7 9-16,5-1-9 0,4 1 0 0,-1 3 0 0,-3-3 0 15,7 0-12-15,1-4 12 0,4-8-13 0,4 5 5 16,0-5 8-16,12 1-12 0,-3 0 12 0,-1-1-10 16,4 1 10-16,9 0-8 0,-1-1 8 0,-3 5 0 0,4 3-9 15,-5 0 9-15,5 4 0 0,-1-1 0 0,1 8 0 16,-5-3 0-16,-3 6 9 0,-1-3-1 0,0 11-8 15,-3-3 21-15,-5 3-2 0,0 3-1 0,-4 1 0 16,0 3 6-16,-4 0 2 0,-4 1 0 0,-5 3 0 16,1 0-5-16,-9-4-1 0,1 0 0 0,-9 1 0 15,0-1-1-15,0-3-1 0,0-4 0 0,5 0 0 16,-1 0-7-16,8-4-2 0,1-3 0 0,3 3 0 16,5-7-9-16,-4 0 8 0,12 0-8 0,0 0 8 0,0 0-8 15,0-11 0-15,4 0 0 0,4 0 0 0,-4-4 0 16,9 1-9-16,-1-5 9 0,0 5-10 0,9-5 10 15,-4 5-10-15,3-1 10 0,-3 0-10 0,-1 4 10 0,-4 0 0 0,1 8 0 0,-1-1 0 0,-4 0 0 0,1 1 0 16,-9 3 0-16,0 0 0 0,0 0 0 0,0 0 0 16,0 7 0-16,0 8 0 0,0-1 0 0,-4 1 0 15,-9-4 12-15,5 4-4 0,-4-4 4 0,3 0 2 16,-11 0 0-16,7 0 0 0,1 0-5 0,4-8-1 16,0 1 0-16,-1 0 0 0,1-4-8 0,-4 3 0 15,-1-3 0-15,5-3 8 0,8 3-8 0,0-11-9 16,-8 3 9-16,8-3-13 15,4-7-131-15,0-4-27 0,-4-7-5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4T21:05:33.8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4530 5559 1094 0,'0'0'97'0,"0"0"-77"16,0 0-20-16,-4-8 0 0,0 1 348 0,4 0 65 0,0-1 14 0,8 1 2 15,1-4-290-15,-1 0-59 0,-4-4-11 0,12 1-2 16,-11 3-3-16,7 0-1 0,4-4 0 0,-3 4 0 16,3 0-20-16,1 0-4 0,7 0-1 0,1 0 0 15,0 4-18-15,4-4-3 0,4 0-1 16,4 4 0-16,4-4-4 0,4 0 0 15,9 0-1-15,4-4 0 0,-9 4-11 0,13 0 0 0,-9-4-12 0,9 1 12 16,-12-5 0-16,-1 5 0 0,-8-1 0 0,-4 4 0 16,-8-3-19-16,0-5 1 0,-8 8 0 0,-5 4 0 15,-4 0-211 1,-7-4-43-16</inkml:trace>
  <inkml:trace contextRef="#ctx0" brushRef="#br0" timeOffset="265.5715">4930 4369 1728 0,'0'0'76'0,"0"0"16"0,0 0-73 0,0 0-19 16,4-4 0-16,-4 4 0 0,0 0 282 0,0 0 53 15,0 0 10-15,0 0 3 0,0 0-208 0,8 7-40 16,-4 4-9-16,1 4-2 0,-5 7-45 0,0 7-8 16,0 4-3-16,0 7 0 0,0 12-21 0,8-5-12 15,-8 5 12-15,4 3-12 16,0-1-44-16,8 1-15 0,5-7-3 0,-1 3-920 16,9-7-184-16</inkml:trace>
  <inkml:trace contextRef="#ctx0" brushRef="#br0" timeOffset="921.6581">8313 5449 1555 0,'0'0'68'0,"0"0"16"16,0 0-68-16,0 0-16 0,0 0 0 0,0 0 0 15,0 0 335-15,0 0 63 0,0 0 13 0,8 4 2 0,4-1-265 16,1-3-52-16,3 0-12 0,9 0-1 16,-1 0-49-16,9-3-10 0,0 3-1 0,9-4-1 0,-1 0-11 0,8 1-3 15,9-8 0-15,8-4 0 0,-4 4-8 0,-1-4 0 16,10 4 0-16,-1-3 0 16,-9-1-44-16,-3 0-10 0,-9 1-2 0,5-1-932 15,-9-3-185-15</inkml:trace>
  <inkml:trace contextRef="#ctx0" brushRef="#br0" timeOffset="2294.1872">8646 4702 2271 0,'-4'11'100'0,"4"-11"22"0,0 0-98 0,0 0-24 15,0 0 0-15,0 0 0 0,-4-7 140 0,4 7 24 16,0 0 4-16,0 0 0 0,0 0-74 0,0 0-15 15,4 7-3-15,0 0-1 0,-4-7-27 0,9 11-4 16,-1 0-2-16,0 7 0 0,4 4-25 0,1 0-5 16,-5 0 0-16,8 4-1 0,5-4-11 0,-4 0 0 15,-1 0 0-15,5 0 0 0,-5-4 0 0,5 0 0 16,-5 4 8-16,1-7-8 0,-1 0-12 0,1-1-4 0,-1-3 0 16,-3-3-1-1,-1-1-155-15,-4-3-32 0,-8-4-5 0</inkml:trace>
  <inkml:trace contextRef="#ctx0" brushRef="#br0" timeOffset="2481.7225">8935 4625 2188 0,'0'0'195'0,"0"0"-156"0,0 0-31 0,0 0-8 16,0 0 257-16,0 0 51 0,0 0 9 0,-13 11 3 0,1 0-223 15,8-4-44-15,4-7-9 0,-12 11-1 0,-5 4-17 16,-4 0-3-16,1 3-1 0,-5 7 0 0,0 1-22 0,1 0-10 15,-1-1 1-15,0 1 0 0,1 3-13 0,3-3-2 16,4 3-1-16,1-3 0 16,4-4-139-16,3 0-27 0,5 0-5 0,4-4-707 15,0-3-141-15</inkml:trace>
  <inkml:trace contextRef="#ctx0" brushRef="#br0" timeOffset="2809.6929">9479 4753 3096 0,'-21'0'68'0,"13"4"15"0,0-4 2 0,-1 0 1 0,1-4-69 0,0 0-17 0,-5 1 0 0,5-5 0 16,-8 5 61-16,3-4 9 0,1-1 2 15,0 1 0-15,-1 3-48 0,-3-3-10 0,-1 3-2 0,5 1 0 16,-5-1-12-16,1 4 11 0,-5 0-11 0,5 4 10 15,-5 3-10-15,1 4 0 0,-1 4 0 0,5-1 0 16,-1 4 0-16,5 4 0 0,-5 4 0 0,9 3-11 16,0 1-5-16,4 3 0 0,4-4-1 0,4 4 0 15,0-4 17-15,8 0 9 0,-3 4-1 0,7-7 0 16,1 3-8-16,-1-7 0 0,5 0 0 0,-1-3 0 16,5-5 0-16,4 1 0 0,-9-4 0 0,9 0 0 15,0-8 0-15,0 1 0 0,0-4 0 0,0-4 0 16,4-6-103-16,-5-5-13 0,-3-7-2 15,-4 4-1256-15</inkml:trace>
  <inkml:trace contextRef="#ctx0" brushRef="#br0" timeOffset="2981.5326">9174 4955 2707 0,'-9'0'240'0,"5"3"-192"15,0-3-38-15,0 4-10 0,4-4 140 0,0 0 25 16,0 0 6-16,0 0 1 0,8 0-135 0,5 0-26 15,-1-4-11-15,9 1 8 0,-1-8 12 0,9 3 1 16,4 1 1-16,4-4 0 0,4-4-22 0,5 1 0 16,-1-1 0-16,9-3-12 15,-9 3-138-15,4 4-28 0,1 0-6 0</inkml:trace>
  <inkml:trace contextRef="#ctx0" brushRef="#br0" timeOffset="3450.1673">9911 4475 57 0,'0'0'0'16,"0"0"0"-16,13 0 0 0,-1-4 0 15,0 1 298-15,-3-5 54 0,-9 8 12 0,0 0 1 16,0 0-109-16,0 0-21 0,0 0-5 0,0 0-1 15,0 0 0-15,0 0 0 0,0 0 0 0,0 0 0 0,0 0-89 0,0 0-17 16,0 0-4-16,-9 8-1 0,1-8-61 16,0 3-12-16,-5 1-2 0,1 0-1 0,0 3-26 0,-5-3-6 15,-3 3-1-15,-1 0 0 0,0 8-9 0,1-1 0 16,-9 1 0-16,8 3 8 0,1 4-8 0,-1 0 0 16,5-3 0-16,7 3 0 0,1 0 0 0,4 0-9 15,4 0 9-15,8-1 0 0,1-2-10 0,3 3 10 16,9 0-8-16,-1-4 8 0,5 0-8 0,-5-3 8 15,13-4-8-15,-4 4 8 0,-4-4 0 0,8 0-8 16,-4-4 8-16,4 4 0 0,-4-4 0 0,-1 1 0 16,1-5 0-16,-4 5-8 0,0-1 8 0,-5 0 0 15,-7-3 0-15,-1 7 0 0,-4-4 0 0,-8 0 9 16,0-7-9-16,-8 11 0 0,-4 4 14 0,-9 0-4 16,-4-1-1-16,-3 5 0 0,-1 3 0 0,-8 0 0 0,0 0 0 15,-1 3 0 1,-3 1-28-16,-4 0-5 0,0-5-2 0,-1 1 0 15,1-3-132-15,4-1-26 0,0 0-6 0</inkml:trace>
  <inkml:trace contextRef="#ctx0" brushRef="#br0" timeOffset="5668.3909">3855 5672 2422 0,'-13'-14'108'0,"13"14"21"0,0 0-103 0,-4 0-26 16,-8 0 0-16,12 0 0 0,0 0 140 0,0 0 22 15,0 0 5-15,0 0 1 0,0 0-69 0,0 0-14 16,0 0-2-16,0 0-1 0,0 0-34 15,12 7-6-15,1 0-2 0,-5 1 0 0,4-1-12 0,5 0-4 16,3 0 0-16,1 1 0 0,4 3-11 0,3-4-2 16,-3 4-1-16,0-4 0 0,4 4-10 0,0-3 0 15,-1 3-10-15,1 0 10 0,-8-4 0 0,8 4 8 16,-5 4 1-16,5-4 0 16,0 0-38-16,0-4-8 0,0 8-2 0,4-4-1005 15,-13 0-202-15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4T21:07:17.4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19931 1176 691 0,'0'-8'61'0,"0"8"-49"0,0 0-12 0,0-3 0 16,0 3 306-16,0 0 58 0,0 0 12 0,0 0 3 15,0-11-169-15,0 11-34 0,0 0-6 0,0 0-2 16,0 0-58-16,0 0-12 0,0 0-2 0,0 0-1 16,0 0-39-16,0 0-8 0,0 0-2 0,4 11 0 15,-4 7-14-15,-4 0-4 0,4-3 0 0,-8 14 0 0,4-3-9 16,-8 7-3-16,3 0 0 0,-3 3 0 0,4 1-7 15,-5-4-1-15,5 4-8 0,4-1 12 0,-4 1-12 16,8-11 0-16,4-5 0 0,0 5 0 0,4 0 0 16,5-8 0-16,-1 0 0 0,9 1 0 0,-1-1 0 0,9-11 0 15,4-3 0-15,8 0 0 0,13-4 0 0,3 0 8 16,9 0-8-16,13 0 0 0,3-4 0 0,9 0 0 16,12-3 8-16,20-8-8 0,1 12 0 0,12-16-8 15,4 1 8-15,25 0-13 0,-13 3 13 0,5 0 0 16,12-7 0-16,12 12 0 0,-20-5 0 0,3 11 15 15,9-7-3-15,9 4-1 0,-26 7-11 0,-7 0 0 16,3 7 0-16,5 4 0 0,-17-11 0 0,-8 8 0 16,-9 3 0-16,1-1 0 0,-13-2 0 0,-12-1 0 15,-4 0 0-15,-9 4 0 0,-12-3 8 0,-8 3-8 0,-4-11 8 16,-4 0-8-16,-9 0 19 0,-8 0-2 0,5-11 0 16,-9 3 0-16,-13-3 2 0,5 4 0 0,0 0 0 15,-4-4 0-15,-5-4-4 0,5 4-1 0,0-3 0 0,0 3 0 16,-5 0-4-16,1-4-1 0,-5 0 0 0,9 1 0 15,-8 3 6-15,-1-4 1 0,-4 4 0 0,1-7 0 16,-5 7-16-16,0-8 0 0,0 1 0 0,-3 3 0 16,-5-3 0-16,0 0 0 0,0-8 0 0,-5 4 0 15,-3-3 0-15,0-8 0 0,0 3 0 0,4 1 0 16,-9 3-15-16,9-6-9 16,-4 2-1-16,0 5-1 0,-1 6-89 0,1 8-17 15,-8 4-4-15,-1 14-842 0,5 12-168 0</inkml:trace>
  <inkml:trace contextRef="#ctx0" brushRef="#br0" timeOffset="1343.4368">20195 2655 1094 0,'0'0'48'0,"0"0"11"16,0 0-47-16,0 0-12 0,0 0 0 0,0 0 0 0,-8 0 348 0,-5 0 67 0,5 0 13 0,0 4 4 15,0 3-244-15,-1 0-48 0,1 4-9 0,0 4-3 16,0 0-61-16,-5 7-13 0,9-4-2 0,-4 0-1 15,4 1-22-15,0 2-4 0,4 1-1 0,0 0 0 32,4 0-24-32,0-3-12 0,0 10 0 0,4-14 1 0,5-4 11 0,-1 3 0 0,0 1 0 0,5 0 0 15,3-1 0-15,-3 1 0 0,-1-11 0 0,5 10 0 16,4-10 8-16,4 3 4 0,8 0 1 0,8 1 0 16,0-5-13-16,9-3 0 0,4 0 0 0,16-3 0 15,8-1-12-15,17-3 0 0,12-4 1 0,29 0 0 16,-4 0 11-16,8-7 0 0,13 3 0 0,28 4 0 15,-7 0 14-15,-1 0 5 0,-4 4 1 0,29 3 0 16,-25 4-12-16,-4 0-8 0,4-4 9 0,13 4-9 0,-38 0 8 16,1-3-8-16,-5-1 0 0,-37 0 0 15,4 1 0-15,5-1 0 0,-5-3 0 0,1 3 0 0,-1-3 0 16,-8-4 0-16,-4 3 0 0,21-6 0 16,-34 3-18-16,-15 0-6 0,-10 7-2 0,-15-3 0 0,-13-1 50 15,-12 5 11-15,-5-5 1 0,-7 5 1 0,-9-5-8 0,-4 1-1 16,-8-4-1-16,-1 8 0 0,-7-12-27 0,3 11 0 15,1-7 0-15,0 4 0 0,-5-11 31 0,5 7 1 16,0-4 0-16,-5 0 0 16,5 1-52-16,-1-8-9 0,5 0-3 0,4-8 0 15,-4 1-118-15,8-4-24 0,4-3-5 0,0 10-1228 0</inkml:trace>
  <inkml:trace contextRef="#ctx0" brushRef="#br0" timeOffset="7062.6738">22329 802 1267 0,'0'0'112'0,"0"0"-89"16,0 0-23-16,0 0 0 0,0 0 332 0,0 0 61 16,0 0 13-16,0 0 2 0,0 0-225 0,0 0-46 15,0 0-9-15,0 0-1 0,0 0-64 0,0 0-13 16,0 0-2-16,0 0-1 0,0 0-16 0,4 11-3 16,-4 0-1-16,-4 11 0 0,4 7-9 0,-4 8-2 15,-4 7 0-15,0 11 0 0,-1-7-8 0,1 3-8 16,0-4 12-16,0 5-12 0,3-12 14 0,-3 4-4 15,4-7-1-15,4-1 0 16,4-3-80-16,0-4-16 0,0 1-3 0,5-8-1 16,-1-4-161-16,-4-18-33 0</inkml:trace>
  <inkml:trace contextRef="#ctx0" brushRef="#br0" timeOffset="7515.6933">20899 1059 1555 0,'9'-11'138'0,"-9"11"-110"0,0 0-28 0,0 0 0 0,-4-8 300 0,4 8 54 15,0 0 11-15,0 0 3 0,0 0-179 0,0-7-35 16,0 7-7-16,0 0-2 0,0 0-78 0,8 0-16 16,4 0-3-16,5 7-1 0,-1 12-38 0,5 6-9 15,8 1 0-15,-1 10 0 0,5-6 0 0,0 3 0 16,0 3-10-16,4 1 10 0,-4-8 0 0,0 4-9 16,0-7 9-16,0 3 0 15,-4-3-67-15,0 3-8 0,0-18-1 0,-9 4-1 16,1 3-174-16,-9-14-34 0</inkml:trace>
  <inkml:trace contextRef="#ctx0" brushRef="#br0" timeOffset="7687.5364">21410 1022 2419 0,'-4'-11'107'0,"0"11"22"0,-4-7-103 0,0-1-26 0,-1 5 0 0,1 3 0 15,-4 0 261-15,4 3 47 0,-5 5 10 0,1-1 2 16,-1 11-245-16,1 1-49 0,-4 6-10 0,-1 1-1 15,-8 7-15-15,5 3 0 0,-5 5 8 0,-4-5-8 16,0 8-27-16,-4 4-8 0,5-4-1 16,-5 0-1-16,8 11-197 0,4-15-39 0</inkml:trace>
  <inkml:trace contextRef="#ctx0" brushRef="#br0" timeOffset="9968.2394">21769 1348 2188 0,'-4'14'48'0,"4"-14"11"0,-4 0 1 0,4 0 1 0,0 0-49 0,-5-7-12 0,1 0 0 0,0 3 0 16,4 4 156-16,0 0 29 0,0 0 6 0,0 0 1 16,0-14-103-16,0 14-20 0,0 0-4 0,0 0-1 15,0 0 3-15,-4 7 0 0,-4-7 0 0,4 11 0 16,-9 7-47-16,5 4-8 0,0 7-3 0,-4-3 0 15,-1 11-9-15,5-12 0 0,-4 8 0 0,3 0 8 16,5-4-8-16,4-3-11 0,-4 0 3 0,8-4 0 16,9-4-255-1,-1-3-50-15,25-4-11 0,-4-19-844 0</inkml:trace>
  <inkml:trace contextRef="#ctx0" brushRef="#br0" timeOffset="10379.5226">23174 802 2304 0,'0'0'204'0,"0"0"-163"0,0 0-33 0,0 0-8 0,0 0 185 0,0 0 35 16,0 0 8-16,0 0 0 0,4 11-123 0,4 0-25 16,4 4-4-16,1 3-2 0,-1 0-38 0,9 4-7 15,-1 0-1-15,5 8-1 0,4 3-16 0,0 0-3 16,-4 7-8-16,3-3 12 0,1-8-12 0,-4 4 0 16,-4 3 0-16,3-10 0 0,1 3 0 0,-9-7-12 15,-7 0 1-15,-1 0 0 16,0-7-207-16,-4-4-42 0</inkml:trace>
  <inkml:trace contextRef="#ctx0" brushRef="#br0" timeOffset="10582.5961">23746 795 3560 0,'0'0'79'0,"0"0"16"0,0 0 3 0,0 0 1 0,-8 0-79 0,4 0-20 0,-4 0 0 0,0 0 0 16,-5 7 28-16,1-3 1 0,-9 11 1 0,-3 3 0 15,-9 4-22-15,-4 3-8 0,-13 12 0 0,5 7 0 16,8 4 0-16,4 3 0 0,0-7-8 0,4 11 8 16,4-11-101-16,5-4-14 15,7 0-2-15,9 8-1 0,4-15-222 0,4-11-44 16</inkml:trace>
  <inkml:trace contextRef="#ctx0" brushRef="#br0" timeOffset="10863.7843">23932 1220 2764 0,'-25'7'246'0,"17"0"-197"15,-4-3-39-15,-5 3-10 0,5 1 156 0,-1 3 28 16,1-4 7-16,0 4 1 0,-5 0-120 0,9 0-23 16,4 4-5-16,0-8 0 0,4 4-36 0,0-4-8 15,4-3 0-15,8 10 0 0,1-6 0 0,3 3-9 16,0-4 9-16,5-3-10 15,4 3-14-15,8-14-2 0,0 3-1 0,0 0 0 16,-9-7-23-16,5 4-5 0,-8-4-1 0,-5 0 0 16,-3-11 23-16,-5 4 4 0,0-4 1 0,-8 4 0 0,-8-12 20 0,-4 12 8 15,-5 3 0-15,-4 8-9 0,-7 3 9 0,-1 4 0 16,-8 11 0-16,4-3-8 16,4 10-49-16,0 0-10 0,0 1-1 0,5 6-1273 0</inkml:trace>
  <inkml:trace contextRef="#ctx0" brushRef="#br0" timeOffset="11269.9241">22539 2256 979 0,'0'0'87'0,"0"0"-70"15,0 0-17-15,0 0 0 0,0 0 390 0,0 0 74 16,0 0 16-16,0 0 2 0,0 0-251 0,9 11-51 16,-9-11-9-16,8 4-3 0,-8 10-82 0,4 5-17 15,-4 6-3-15,0 12-1 0,-4-4-33 0,-4 11-6 16,-1 7-2-16,-3 4 0 0,4-4-16 0,-1 4-8 16,-3 0 8-16,4 0-8 0,4-4-14 0,4 4-8 15,0-18-2-15,0 3 0 16,4-3-120-16,0-8-24 0,0-7-4 0</inkml:trace>
  <inkml:trace contextRef="#ctx0" brushRef="#br0" timeOffset="11619.4155">21155 2347 3088 0,'0'0'68'0,"-4"4"15"0,-4 0 2 0,8-4 1 0,0 11-69 0,0-11-17 0,0 0 0 0,0 0 0 16,0 3 92-16,0 12 14 0,4-11 3 0,0 7 1 16,4-4-78-16,0 4-16 0,1 0-4 0,-1 4 0 15,0-4-12-15,4 3 0 0,-3 1 0 0,3-4 0 16,4 4-18-16,1-1-10 16,-1 1-1-16,1 0-1 0,3 3-148 0,-3 0-30 15,-1-7-5-15</inkml:trace>
  <inkml:trace contextRef="#ctx0" brushRef="#br0" timeOffset="11806.9814">21744 2164 3110 0,'-4'19'68'0,"4"-8"15"0,-4-11 2 0,-4 11 3 0,-1 3-71 0,-3 5-17 16,-4-1 0-16,-5 8 0 0,0 7 106 0,-3-1 18 15,-9 5 3-15,4-4 1 0,0 7-103 0,-4 4-25 16,4-7 0-16,-4 3 0 0,0 4 0 0,4-7 0 15,5 3 0-15,3 4 0 16,0-7-37-16,1 3-13 0,8-4-2 0,-1 1-1 16,5-4-253-16,0-7-50 0</inkml:trace>
  <inkml:trace contextRef="#ctx0" brushRef="#br0" timeOffset="12025.5565">21777 2695 3340 0,'0'0'148'0,"0"0"31"0,0 0-143 0,0 0-36 0,0 0 0 0,0 0 0 16,0 0 58-16,0 0 5 0,0 0 1 0,-4 11 0 16,0 0-52-16,0 0-12 0,4 0 0 0,0 4 0 15,0 3 0-15,-4 4 0 0,4 7 0 0,-5 8 0 16,1 0-151-16,0-4-33 0,0 3-6 15</inkml:trace>
  <inkml:trace contextRef="#ctx0" brushRef="#br0" timeOffset="12406.9478">23244 2289 1555 0,'0'0'138'0,"0"0"-110"15,0 11-28-15,0-11 0 0,-4 11 337 0,4-11 63 16,0 0 12-16,0 0 2 0,0 11-231 0,0 0-47 16,0 3-8-16,4-3-3 0,0 0-76 0,4 4-15 15,-4-8-3-15,5 8-1 0,-1 0-22 0,4 3-8 16,1 0 0-16,3 8 9 15,-4-8-33-15,9 1-8 0,-5 3 0 0,5-1-1 16,-4-2-171-16,-1-8-33 0</inkml:trace>
  <inkml:trace contextRef="#ctx0" brushRef="#br0" timeOffset="12625.6433">23841 2150 3438 0,'-16'11'76'0,"8"-8"15"0,-1 1 3 0,5 3 2 0,-4-3-76 0,0 3-20 0,-5 1 0 0,1 10 0 16,-5 0 55-16,-3 1 7 0,-1 10 2 0,-3 4 0 16,-5-8-48-16,-4 16-8 0,-8-1-8 0,-1 8 9 15,1-4-6-15,0 3-3 0,4 4 0 0,0 15 0 16,4-11 0-16,8 0 0 0,9-4-10 0,-1 4 10 16,9-18-96-1,4 3-15-15,0-3-2 0,4-8-1 0,4-3-138 0,4-8-28 16,-4 0-6-16</inkml:trace>
  <inkml:trace contextRef="#ctx0" brushRef="#br0" timeOffset="12906.8259">23874 2611 3268 0,'-16'7'145'0,"7"-7"30"15,5 0-140-15,-4 4-35 0,4 0 0 0,-4-4 0 0,0 3 79 0,3 5 9 16,-3-8 1-16,4 3 1 0,0 5-66 0,0-1-14 15,0 4-2-15,4 4-8 0,4-1 0 0,0 5 0 16,4 3 0-16,-4-4 0 0,9 0 0 0,-1-7 0 16,4 4 0-16,5-1-9 0,0-3-9 0,-5-3-2 15,5-5 0-15,-1 1 0 16,1-8-17-16,-5 1-4 0,1-1-1 0,-1-7 0 16,1-3 10-16,-1-8 3 0,-3 3 0 0,-5-6 0 0,0-5 16 0,-4 1 3 15,-8 7 1-15,0-7 0 0,-4 7 9 0,-5 7 0 0,-7 0 0 16,-5 4-8-16,0 8 8 0,1 3-8 0,-5 3 8 15,4 5-8 1,-4-1-103-16,5 8-20 0,3-1-4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4T21:10:44.0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20941 9986 864 0,'20'14'76'0,"-20"-14"-60"0,0 0-16 0,0 0 0 15,0 0 196-15,9-3 36 0,-9 3 7 0,0 0 1 16,4-8-48-16,-4 8-11 0,0 0-1 0,0 0-1 15,0 0-32-15,0 0-7 0,0 0 0 0,0 0-1 16,0 0-46-16,0 0-9 0,0 0-1 0,0 0-1 16,0 0-33-16,0 8-6 0,-9-1-2 0,-3 4 0 15,4 4-19-15,-9 3-4 0,-7 0-1 0,-9 8 0 16,0-1-9-16,-4 5-8 0,-5 3 12 0,-7 7-12 0,4-3 0 16,-9 3-20-16,1-4 2 0,-5 1 1 0,4 0 17 15,9-4 0-15,4 0-8 0,4-4 8 16,4-7-104-16,4 3-18 0,8-6-3 0,1-1-1 15,7-7-63-15,5 0-13 0,0-4-2 16,4-7-1-16</inkml:trace>
  <inkml:trace contextRef="#ctx0" brushRef="#br0" timeOffset="262.7645">20384 10070 3081 0,'-16'0'136'0,"8"0"29"0,4 0-132 0,-5 3-33 15,1-3 0-15,0 8 0 0,-4-5 83 0,3 5 9 16,1-1 3-16,0 4 0 0,4 7-43 0,-5 1-9 16,-3-1-2-16,-4 4 0 0,-1 4-33 0,-3 7-8 15,3-4 0-15,-4 7 0 0,5 1 0 0,8-4 0 16,-5-4 0-16,9 1 0 0,8-1 0 0,-4-3 0 16,13-4 0-16,-1-1 0 0,5 1-16 0,7-3-4 15,1-8-2-15,4 3 0 0,4-3 11 0,4-3 3 16,0-5 0-16,0 1 0 0,0-4 30 0,4-4 6 15,1-3 2-15,3 0 0 16,0-8-126-16,5-3-26 0,3-1-5 0,-7-3-1332 0</inkml:trace>
  <inkml:trace contextRef="#ctx0" brushRef="#br0" timeOffset="1012.5897">21550 9861 1094 0,'0'0'97'0,"0"0"-77"0,0 0-20 0,0 0 0 16,0 0 349-16,0 0 67 0,0 0 12 0,0 0 4 15,13 11-244-15,-5 0-48 0,-4 4-9 0,0 3-3 16,5 0-51-16,-5 4-10 0,-4 8-3 0,-4 3 0 16,-1-4-51-16,1 7-13 0,0 1 0 0,0 0 0 15,-4-4 54-15,0-4 8 0,3 0 2 0,1-3 0 16,4-1-81-16,-4-3-16 0,4-3-3 0,0-5-1 16,0 1 13-16,-4-8 2 0,4-7 1 0,0 0 0 15,0 0-15-15,0 0-4 0,0 0 0 0,8-11 0 16,-4-3-3-16,9-8-1 0,3 0 0 0,1-11 0 15,3-4 14-15,5-3 2 0,0-8 1 0,8-3 0 0,-8 7 16 0,3-3 11 16,1 3-13-16,0 0 5 0,-8 7 8 0,3 0 0 16,-7 12 0-16,-1 6 0 0,5 1 26 0,-9 11 4 15,5 3 1-15,-5 8 0 0,0 11 17 0,1 3 4 16,-5 11 1-16,4 8 0 0,-7 7 4 0,3 3 1 16,-8 8 0-16,4 4 0 0,-8-1-20 0,0 5-4 15,0-1-1-15,4-7 0 0,-5-8-21 0,5-3-4 16,-4-7 0-16,4 0-8 0,4-12 0 0,1 1 0 15,-1-12-10-15,4-3 10 16,0-3-161-16,5-8-25 0,-1-4-5 0,-4-7-1204 0</inkml:trace>
  <inkml:trace contextRef="#ctx0" brushRef="#br0" timeOffset="1386.1322">22449 9228 1958 0,'0'0'174'0,"0"0"-139"15,0 0-35-15,0 0 0 0,0 0 251 0,0 0 43 16,0 0 9-16,0 0 1 0,0 0-159 0,0 0-32 16,0 0-6-16,-4 7-2 0,-9 0-64 0,9 4-13 15,-8 8-2-15,-1 3-1 0,1 3-25 0,0 1 0 16,3 7 8-16,-3 0-8 15,4 3-56-15,4 1-14 0,4-8-2 0,4 8-1 16,4-4-168-16,-4-4-34 0,4-3-6 0</inkml:trace>
  <inkml:trace contextRef="#ctx0" brushRef="#br0" timeOffset="1547.1293">22679 9656 1036 0,'-16'15'92'0,"8"-12"-73"0,-1 8-19 0,1-3 0 0,0-1 495 0,0-3 95 16,-1-1 19-16,1 1 4 0,0-4-443 0,8 0-89 16,0 0-17-16,0 0-4 15,0 0-112-15,0 0-23 0,0 0-4 0</inkml:trace>
  <inkml:trace contextRef="#ctx0" brushRef="#br0" timeOffset="1922.0421">23087 9275 2476 0,'-16'-3'220'0,"8"3"-176"0,-1-4-35 0,1 4-9 0,0 0 140 0,0 0 25 0,-5 0 6 0,1 0 1 16,4 0-75-16,-1 4-14 0,-7-1-3 0,4 1-1 15,-1 3-59-15,1 4-11 0,-5 8-9 0,5-1 12 16,-5 0-12-16,5 8 0 0,4 7 0 0,0-4 0 15,-1 4-8-15,9 0 8 0,5 0-10 0,3-4 10 16,0-3-10-16,4-4 10 0,5 3-10 0,3-6 10 16,-3-5-14-16,4 1 3 0,-5-8 1 0,5-3 0 15,-1-4-5-15,-3-4-1 0,-1-7 0 0,1 0 0 16,-1-3 16-16,-4-5-12 0,1-6 12 0,-5-1-12 16,-4-7 12-16,4-3 0 0,1-1 0 0,-5-3 0 15,0-1 0-15,0 5 0 0,-4-1 0 0,4 4 0 16,-4 4-23-16,-4 7 2 0,-4 4 0 0,0 7 0 15,-9 3-9-15,5 5-2 0,-9 10 0 16,1 0 0-16,3 8 12 0,1 3 1 0,-1 4 1 0,5 0 0 0,-1 0 2 16,9 4 0-16,4-1 0 0,4-3 0 15,0 4-116-15,9-4-24 0,-1 0-4 0,1 0-980 16</inkml:trace>
  <inkml:trace contextRef="#ctx0" brushRef="#br0" timeOffset="2296.9443">23462 9359 2419 0,'0'0'215'0,"0"0"-172"15,0 0-35-15,0 0-8 0,0 0 194 0,0 0 37 16,0 0 7-16,-12 4 2 0,-5-4-152 0,9 4-29 16,8-4-7-16,-12 7 0 0,-1 0-40 0,1 1-12 15,4 3 8-15,0 3-8 0,3 5 0 0,1-1 0 0,4 4 0 0,4 0-9 16,1 4 1-16,3-4 0 0,4-4 0 15,-4 4 0-15,5-8-11 0,-1 5-1 0,0-8-1 0,1 3 0 16,7-6 4-16,1-1 1 0,0 0 0 0,-1-7 0 16,-3-3 6-16,-1-5 2 0,1-3 0 0,-1 0 0 15,-3-3 8-15,-1-1 0 0,-4-7 0 0,0-3 0 16,1-5 0-16,-1 1 0 0,-4-8 8 0,-4 4-8 16,4 0 0-16,0 0 0 0,-8 4 0 0,-4 4 0 15,0 6-12-15,-5 1 0 0,-7 7 0 0,-1 4 0 16,-4 7-4-16,1 3 0 0,-5 8-1 0,4 4 0 15,9 3 5-15,-1 4 0 0,5 0 1 0,3 4 0 0,5-4-2 16,4 3-1-16,0 1 0 0,4 3 0 16,5-7-98-16,-1 0-20 0,0 0-4 0,9-3-1 15,12-5-134-15,-9-7-26 0</inkml:trace>
  <inkml:trace contextRef="#ctx0" brushRef="#br0" timeOffset="2624.9891">23911 9469 2880 0,'0'0'128'0,"0"0"25"0,-8 4-122 0,4 0-31 16,0-4 0-16,-4 0 0 0,-1 3 127 0,1-3 19 15,0 0 4-15,4 0 1 0,-5 0-88 0,1 0-18 16,-4 4-3-16,4 0-1 0,4-1-33 0,-5 5-8 16,5 3 0-16,-4 3 0 0,4 8 0 0,0 0 0 15,4-4 0-15,0 8 0 0,0-8-10 0,8 4-4 0,0 0-1 16,-4 0 0-1,9-3-21-15,-5-5-5 0,8-3-1 0,1-3 0 0,-1-5 17 0,5-3 3 0,0-3 1 0,-1-1 0 16,5-7 9-16,-5-4 3 0,-7 1 0 0,-5-1 0 16,9-3 9-16,-5-4 0 0,-4-4 0 15,0-3 0-15,1-4 8 0,-1 4-8 0,-8-8 10 0,-4 8-10 16,-9 3 8-16,5 0-8 0,-4 8 0 0,-1 7 9 16,1-4-9-16,-9 12-17 0,5-1 4 0,-5 4 1 15,9 7-5-15,4 1-1 0,-9-1 0 0,9 4 0 16,8 4-74-16,0-1-16 15,0 1-2-15,8 3-767 0,5-3-154 0</inkml:trace>
  <inkml:trace contextRef="#ctx0" brushRef="#br0" timeOffset="2796.8306">24546 9213 3571 0,'0'0'79'0,"-8"11"16"0,-1 0 3 0,-3 4 2 0,0-1-80 0,-1 8-20 15,1 8 0-15,-5 6 0 0,5 4 0 0,0 8 0 16,-5 7 0-16,1 4 0 0,3 3 29 0,1 0 3 16,0 0 0-16,3-3 0 15,-3-4-54-15,4 0-10 0,4 3-3 0,0 5-1036 16,-1-1-207-16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4T21:12:16.7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19111 5811 864 0,'0'0'38'0,"0"0"8"0,-8-3-37 0,8 3-9 0,-8-8 0 0,-4 5 0 16,7-5 261-16,5 8 51 0,0 0 9 0,0 0 3 15,-8-3-108-15,8 3-22 0,0 0-4 0,0 0-1 16,0 0-62-16,0 0-13 0,4-4-2 0,5-3-1 16,3 3-38-16,4 0-7 0,5 1-2 0,0-1 0 15,3 0-53-15,5-3-11 0,4 3 0 0,4 1 0 16,0-5 0-16,4 5 0 0,5-5 0 0,-1 1-8 15,0 3-93-15,-3 1-19 0,-5-5-3 0,0 8-1231 16</inkml:trace>
  <inkml:trace contextRef="#ctx0" brushRef="#br0" timeOffset="171.8253">19054 6236 2476 0,'-13'4'220'0,"1"-1"-176"16,4 5-35-16,8-8-9 0,0 0 192 0,0 0 36 15,0 0 7-15,4 7 1 0,12 0-153 0,5 1-31 16,12-5-7-16,4 1-1 0,4-4-32 0,4 0-12 16,9-4 9-16,8 1-9 15,8-8-75-15,12-4-20 0,1-3-4 0,-13-1-1357 0</inkml:trace>
  <inkml:trace contextRef="#ctx0" brushRef="#br0" timeOffset="562.3631">21126 4610 1414 0,'-4'-7'31'0,"0"-4"6"0,-4 0 2 0,3 0 1 16,1 0-32-16,0 0-8 0,4-4 0 0,0 4 0 15,-4 0 92-15,4 4 17 0,4-4 3 0,-4 0 1 16,-4 0 7-16,4 4 0 0,0 0 1 0,0 7 0 16,-4-4 6-16,0 0 1 0,-4 1 0 0,-1 3 0 0,-3 3-32 0,0 1-7 15,-5 7-1-15,-8 4 0 0,1 3-30 0,-9 11-6 16,0 11-2-16,-8 12 0 0,-1 6-12 16,-7 12-2-16,0 3-1 0,-5 19 0 0,0-1-22 0,1 8-4 15,-9 11-1-15,4 18 0 0,5-7-8 0,3 11 8 16,5-4-8-16,0 18 8 0,12-18-8 0,4 1 0 15,8-1 0-15,9 11 0 0,4-22 0 0,12-3 0 16,4-1 0-16,9 4 0 0,-1-18 0 0,9-4 0 16,12-7 0-16,12-4 0 0,1-14 0 0,3-8 0 15,5-7 0-15,12-4 0 0,8-7-9 0,5-14-1 16,11-12 0-16,14-11 0 16,-5-14-95-16,8-8-19 0,8-18-4 0</inkml:trace>
  <inkml:trace contextRef="#ctx0" brushRef="#br0" timeOffset="937.2744">23821 4076 2642 0,'0'0'58'0,"0"0"12"15,0 0 2-15,0 0 3 0,0 0-60 0,0 11-15 0,0 3 0 0,0 1 0 0,4 0 56 0,0 7 8 16,0 0 1-16,0 3 1 0,8 5-2 0,5 6-1 16,4 8 0-16,-1 4 0 0,9 3-50 0,4 8-13 15,0 10 0-15,8 12 0 0,0 3 24 0,5 11-1 16,-5 0 0-16,4 22 0 0,-4-7 1 0,-4 4 0 16,-4 3 0-16,4 11 0 0,-12-11-6 0,-4 4-1 15,-1-7 0-15,-7 10 0 0,-5-10 30 0,-4-26 5 16,-4 3 2-16,-4 4 0 0,-4 0-26 0,-5 1-4 15,-3-5-2-15,-5 1 0 0,5-1-14 0,-13 19-8 16,0-7 10-16,-4 3-10 0,0-18 12 0,4 0-4 16,1-11-8-16,-14-1 12 0,1-6-12 0,-4-8 0 15,4 8 0-15,-5-1 0 16,1-10-66-16,4-8-6 0,0-7-2 0,-13-7-962 16,0-4-193-16</inkml:trace>
  <inkml:trace contextRef="#ctx0" brushRef="#br0" timeOffset="2390.1444">19931 5852 691 0,'0'0'61'0,"0"0"-49"0,0 0-12 0,0 0 0 16,0 0 286-16,0 0 54 0,0 0 12 0,0 0 1 15,0 0-159-15,0 0-32 0,0 0-6 0,0 0-2 0,0 0-69 0,4 11-13 16,1 0-4-16,-5 7 0 0,0 0-2 16,0 4-1-16,0 4 0 0,-5-1 0 0,5 5-27 15,0-1-6-15,-4 0 0 0,4 1-1 0,0-8-21 0,0 3-10 16,0 1 10-16,0-8-10 0,-4 0 0 0,4-3 0 15,0 0 0-15,0-4 0 16,-4-4-106-16,4-7-14 0,0 0-4 0,0 0-724 16,0 0-144-16</inkml:trace>
  <inkml:trace contextRef="#ctx0" brushRef="#br0" timeOffset="2546.2657">20018 5504 2131 0,'0'0'94'0,"-8"3"20"0,-1-3-91 0,1 4-23 0,0-4 0 16,0 4 0-16,-5-4 282 0,1 0 52 0,0 3 10 0,3 1 3 16,-3-4-235-16,4 4-48 0,-5-1-8 0,1 1-3 31,0-4-232-31,-1 4-46 0</inkml:trace>
  <inkml:trace contextRef="#ctx0" brushRef="#br0" timeOffset="3358.5752">22803 3585 1209 0,'0'0'108'0,"0"0"-87"15,0 0-21-15,0 0 0 0,0 0 286 0,0 0 53 16,0 0 10-16,0 0 3 0,0 0-142 0,0 0-28 15,0 0-6-15,0 0 0 0,0 0-84 0,4 15-16 16,-4 3-3-16,4 8-1 0,-8 3-36 0,8 0-8 16,-4 4-2-16,0 4 0 0,0-1-16 0,4 1-10 15,-4 0 12-15,0-1-12 0,-4-6 10 0,-4-1-10 16,0 0 8-16,-5-7-8 0,5-4 0 0,-8 1 0 0,-5 3 0 16,-4-4 0-1,-4-11-46-15,-3 4-8 0,-1-3-2 0,-5-8 0 16,1-8-148-16,0-10-29 0,0-4-7 0,8-4 0 0</inkml:trace>
  <inkml:trace contextRef="#ctx0" brushRef="#br0" timeOffset="3499.3249">22885 2992 2534 0,'-8'-4'225'0,"0"4"-180"0,0-3-36 0,-5-5-9 0,-3 5 184 0,3-1 36 15,-7 0 6-15,3 1 2 0,5 3-135 0,0 3-26 16,-9-3-6-16,5 8-1 15,-5-5-107-15,4 8-21 0,1 0-5 0,4 4-1440 16</inkml:trace>
  <inkml:trace contextRef="#ctx0" brushRef="#br0" timeOffset="4483.3204">22960 5606 2012 0,'-9'8'89'0,"9"-8"19"0,0 0-87 0,0 0-21 15,0 0 0-15,0 0 0 0,0 0 160 0,0 0 28 16,0 0 6-16,0 0 1 0,0 0-80 0,0 0-16 15,0 0-3-15,0 0-1 0,0 0-27 0,0 0-6 16,0 0-1-16,0 0 0 0,0 0-14 0,0 0-3 16,0 0-1-16,4 7 0 0,-4-7-14 0,-4 4-2 15,0 3-1-15,-4-7 0 0,0 4-12 0,-1-1-2 16,-7-3-1-16,-1-3 0 0,-3 3-11 0,3-4 8 16,-7-3-8-16,3 3 8 0,-12-3-8 0,4-1 0 15,-4 1 0-15,4-4 0 0,-3 4 0 0,3-4 0 0,-4 0 0 16,8 0 0-1,4 0-37-15,-3 3-3 0,3 1-1 0,5 3 0 0,3 1 26 0,1-1 6 16,-5 4 1-16,9 0 0 0,0 0 8 0,0 0 11 0,-1 0-3 16,5 4 0-16,-4 3 27 0,4 4 5 0,0 0 0 0,4 4 1 15,-8 3-33-15,8 4-8 0,-5 0 0 0,1 0 0 16,0 4 8-16,0-1-8 0,4 1 12 0,-4 3-4 16,-4 0-8-16,4 1 8 0,0-1-8 0,-5 0 8 15,5 1-8-15,-4-1 8 0,4 0-8 0,-4 4 8 16,3-7-8-16,1 3 0 0,-4-3 0 0,0-4-11 0,4 0 11 15,0-4-8-15,-1 0 8 0,-3-3-8 0,8-4 8 16,0-4 0-16,-4 4 0 0,8-4 0 0,0-3 0 16,5 3-8-16,-5 1 8 0,4-1-8 0,4 0 8 15,1-3 0-15,3 3-9 0,1 4 9 0,3-3 0 16,5-1 0-16,0 0 0 0,-1 4 0 0,5-3 0 0,4-1 0 16,4 0 0-16,4 1 0 0,-3-1 0 0,3-3 0 15,-4-1 0-15,4-3 0 0,-4-3-15 0,-4-1 2 16,0 0 0-16,-4 1 0 0,0-8 13 0,-5 0 0 15,-3-4 0-15,-4-3 10 0,-1-4-10 0,-4-4 12 16,1 0-12-16,-5-3 12 0,-4-4-12 0,0 0 8 16,-4-3-8-16,0-1 8 0,-4-7-8 0,0 8 0 15,4-5 9-15,-4 5-9 0,0 3 0 0,-5 0 8 16,5 3-8-16,-4 5 0 0,4-1 0 0,0 4 0 16,0 4 0-16,0 0 0 0,4-1 0 0,-4 8 0 15,4-3-10-15,-5 3 10 16,5 3-102-16,0 8-14 0,0 0-2 0,9-3-1350 0</inkml:trace>
  <inkml:trace contextRef="#ctx0" brushRef="#br0" timeOffset="8540.8176">7715 6027 748 0,'0'0'67'0,"0"0"-54"0,0 0-13 0,0 0 0 15,0 0 221-15,0 0 42 0,0 0 8 0,0 0 1 16,0 0-85-16,0 0-18 0,0 0-3 0,0 0-1 16,0 0-60-16,0 0-12 0,0 0-2 0,4 11-1 15,0-3-11-15,-4 6-3 0,5 5 0 0,-5 3 0 16,0 7-51-16,4 0-10 0,-4 8-3 0,0-1 0 15,0 5-12-15,4-5 0 0,4-3 8 0,-4 4-8 16,4-4-20 0,5-4-6-16,-5-7-2 0,4 0 0 15,1 0-170-15,-5-11-34 0,0-4-8 0,-8-7-796 0</inkml:trace>
  <inkml:trace contextRef="#ctx0" brushRef="#br0" timeOffset="9259.3765">7649 5914 2880 0,'-4'0'64'0,"-4"4"12"0,4-1 4 0,-4 5 0 0,-1-1-64 0,1 0-16 16,8 4 0-16,-4-4 0 0,4-3 71 0,4 0 11 15,4-1 2-15,5 5 1 0,-1-1-54 0,5-3-11 16,3-1-3-16,9 5 0 0,12-8-17 0,4 0 0 16,5 3 0-16,8 1 0 0,-1-4 0 0,5 4 0 15,8-4 0-15,13 3 0 0,-5 1 0 0,8-4 0 16,1 7 0-16,12-3 0 0,-5 0 0 0,14 3 0 15,11 4 0-15,17 0 0 0,-12-4 17 0,12 1 10 16,8-1 1-16,17 0 1 16,-17-3-48-16,4 3-9 0,0-3-3 0,17-4 0 0,-25 0 31 0,0 0 0 15,-4 4 0-15,4-4 0 0,-24 7 0 0,-13 0 0 16,-4-7 0-16,-5 8 0 0,-7-5 0 0,-9 5 0 0,-16-5-10 16,0 5 10-16,0-1 0 0,-17-3 0 0,-12 3 0 15,-4 0 0-15,-9-3 0 0,-3-1 8 0,-5 1-8 0,-12-4 8 16,0 0 13-16,0 0 3 0,0 0 0 0,0 0 0 15,0 0-3-15,0 0 0 0,0 0 0 16,0 0 0-16,0 0-21 0,0 0 0 0,4 0 0 0,9 0 0 16,-1 0 0-16,0 0-12 0,-3 0 4 0,3 0 0 15,0-4-2-15,1 4 0 0,-5 0 0 0,0-3 0 16,-8 3 10-16,0 0-13 0,4 0 5 0,-4 0 8 16,0 0 0-16,0 0 0 0,0 0 0 0,0 0 0 15,0 0 16-15,-8 0 2 0,-4 0 0 0,3 0 0 0,9 0 7 16,-8 0 2-16,-8 0 0 0,3 3 0 0,5 1-12 15,0 3-3-15,-9 4 0 0,1 0 0 0,-1 4-12 16,5 3 11-16,0 8-11 0,-9 3 10 0,-4 8-10 0,9 3 0 16,8 0 0-16,-5 4 0 0,1-3 0 0,4-1 0 15,8 0 8-15,4-3-8 0,-4-1 0 0,-4-3 0 16,0-7 0-16,4 0 0 0,8-8 0 0,-8-3 8 16,-8-1-8-16,-5-3 0 0,5-3 11 0,-4-5-3 15,-1-3-8-15,-11 0 12 0,-9-3-4 0,4-5-8 16,0-3 11-16,-8 0-11 0,-4 0 0 0,-5-3 0 15,1-5 0-15,-13 1 0 0,-3 0 0 0,-1 3 0 16,-8 0 0-16,-9 1 0 0,1 3 0 0,-8 4-11 16,-17 3 11-16,-13 0-10 0,5 8 10 0,-9 0 0 15,-3 3-9-15,-21 4 9 0,8-4 0 0,4 4 0 16,0-4 12-16,-8 4-4 0,16-7 2 0,9-4 0 0,4-4 0 16,4 1 0-16,16-5-2 0,13 1-8 0,4-4 12 15,8-3-4-15,4-1-8 0,12 0-16 0,9-3 4 16,4 0 1-1,12 3-60-15,5 4-12 0,7-4-2 0,5-3-935 0,16 0-188 0</inkml:trace>
  <inkml:trace contextRef="#ctx0" brushRef="#br0" timeOffset="9884.2628">5725 6320 806 0,'0'0'72'0,"0"0"-58"0,0 0-14 0,0 0 0 0,0 0 412 0,0 0 80 16,0 0 16-16,0 0 4 0,-4 8-292 0,4-8-57 15,0 0-12-15,-4 11-3 0,-4 0-79 0,8 0-16 16,0 3-3-16,4 1-1 0,0 7-29 0,0 3-7 16,0 5-1-16,9-1 0 0,-1-3-12 0,-4 3 0 15,0 0 0-15,5-3-10 16,-5 3-50-16,4-3-11 0,1-4-1 0,3-4-1 15,-8 0-104-15,1-7-21 0,3-3-4 0,-12-8-984 0</inkml:trace>
  <inkml:trace contextRef="#ctx0" brushRef="#br0" timeOffset="10024.8339">5655 5819 2073 0,'0'0'92'0,"0"0"19"0,-4 7-89 0,-4 0-22 0,4-3 0 0,-5 7 0 16,5-4 337-16,-4 1 63 0,-4 3 13 0,-5-4 3 15,5 4-331-15,-5 0-65 0,-3 0-20 0,3 4-1055 16,1 6-217-16</inkml:trace>
  <inkml:trace contextRef="#ctx0" brushRef="#br0" timeOffset="11727.5513">16141 4867 2880 0,'0'0'64'0,"-8"-4"12"0,3 4 4 0,-3-4 0 0,4 1-64 0,4 3-16 0,0 0 0 0,-8 0 0 16,-5-8 105-16,9 5 19 0,0-1 3 0,-4 0 1 15,4 4-52-15,-4-3-9 0,-1 3-3 0,1-4 0 16,-4 0-51-16,8 1-13 0,-9-1 0 0,9-3 0 16,-8 3 0-16,4 0 0 0,-5 1 0 0,5-5 0 0,0 1 0 15,-9 0 0-15,5-4 0 0,-5 3 0 0,5-3 0 16,0 0 0-16,-5 1 0 0,1 2 0 0,-1 1 0 0,5 3 0 16,4-3 0-16,4 0 0 0,4 7 0 0,-9-4 0 15,9 4 0-15,0 0 0 0,0 0-14 0,0 0-6 16,0 0 0-16,0 0-1 0,0 0 21 0,-8 11-9 15,4 0 9-15,0 7 0 0,0 8 0 0,4 10 0 16,-4 5 0-16,-1 10 0 0,1 8 20 0,4 6 0 16,-4 9 1-16,-4 14 0 0,-4 3-21 0,3 1 0 15,1 3 0-15,-8 11 0 0,3-7 0 0,1 0 0 16,0-4 0-16,-5 4 0 0,5-8 0 0,-1-3 0 16,1 0 0-16,0 7 0 0,-1-10 0 0,5-1 0 15,-4-4 0-15,-1-3 0 0,1-7 0 0,-5-4 0 16,5-8 0-16,0 1 0 0,-1-8-14 0,5-3 2 0,-4-12 1 15,-1 1 0-15,5-4 2 0,0-7 0 0,4-4 0 0,-4-4 0 16,3-4 9-16,5 5-8 0,0-8 8 0,5 3-8 16,3-3 8-16,4 0-8 0,1-3 8 0,3 3-8 15,5-4 8-15,7 0 0 0,1 4 0 0,4-7-8 16,8 0 32-16,1-1 8 0,3 1 0 0,9-4 1 16,-1 0-33-16,1 0 0 0,-1 0 0 0,1 0 0 15,-9-4 0-15,0-3 0 0,1-4 0 0,-5 0 0 16,-4-4 0-16,0 1 0 0,-8 3 0 0,-4-4 0 15,-1-3 0-15,-3-1 0 0,-4-3 0 0,-1-3 0 16,-4-4 0-16,-3-8 0 0,-5 0 0 0,0-10 0 16,0-1 9-16,-4-7-9 0,0-11 0 0,-4-7 9 15,0 0-9-15,0-11 0 0,-5-8 0 0,1-10 8 0,0-5-8 16,0 1 0-16,4-4-10 0,-9-3 10 0,1 14 0 0,-1 4 0 16,1 11 0-16,0 3 0 15,3 15-108-15,1 7-16 0,4 8-4 0,0 4-853 16,8 3-171-16</inkml:trace>
  <inkml:trace contextRef="#ctx0" brushRef="#br0" timeOffset="12414.8854">16359 4200 288 0,'0'0'25'0,"0"0"-25"0,0 0 0 0,0 0 0 16,0 0 581-16,0 0 111 0,0 0 23 0,4 11 4 15,-4-3-464-15,0 6-93 0,0-3-18 0,4 7-4 16,-4 1-70-16,0 3-14 0,0 0-2 0,0 3-1 16,5-3-42-16,-5 4-11 0,-5 0 0 0,-3-1 0 15,4-3 0-15,0 0 0 0,-4-4 0 0,-5 1 0 16,1-1 0-16,0-3 0 0,-1-4 0 0,-3 0 0 15,-1 0 0-15,1-4 0 0,-1-7 0 0,-7 0 0 16,-1 0-124 0,4-4-28-16,-8-3-4 0,5-4-808 0,3-7-160 0</inkml:trace>
  <inkml:trace contextRef="#ctx0" brushRef="#br0" timeOffset="12555.4829">16384 3772 3510 0,'0'0'77'0,"0"0"16"0,0 0 3 0,-4 3 3 0,0 1-79 0,-5 3-20 16,1 1 0-16,0-5 0 0,-4 5 16 0,-5-5 0 16,1 5 0-16,-5 3 0 15,-8 0-216-15,4 0-44 0,-45 25-9 0,17-10-2 0</inkml:trace>
  <inkml:trace contextRef="#ctx0" brushRef="#br0" timeOffset="32316.1118">18028 8854 1767 0,'0'0'78'0,"0"0"17"0,0 0-76 15,0 0-19-15,0 0 0 0,0 0 0 16,0 0 46-16,0 0 6 0,0 0 0 0,0 0 1 16,0 0 17-16,0 0 3 0,0 0 1 0,0 0 0 0,0 0-26 0,0 0-4 15,0 0-2-15,0 0 0 0,0 0 30 0,0 0 7 16,0 0 1-16,0 0 0 0,8 11 11 0,-4 0 2 16,-4 4 1-16,0-1 0 0,-4 8 0 0,-4 4 0 15,-5 7 0-15,1 11 0 0,-9 7-59 0,-3 8-12 16,-5 7-3-16,-4 11 0 0,-4-1 0 0,4 9-1 15,4 3 0-15,-4 3 0 0,4-10-11 0,0-1-8 16,5-7 9-16,3 8-9 0,0-11 22 0,5-5-2 16,0-6 0-16,3 3 0 15,9-10-67-15,-4-5-13 0,0-10-4 0,3-4 0 16,5-8-153-16,0-10-31 0,0-8-7 0,0-7-1 0</inkml:trace>
  <inkml:trace contextRef="#ctx0" brushRef="#br0" timeOffset="32737.888">18156 8829 1288 0,'0'0'28'0,"0"0"7"16,0 0 1-16,0 0 0 0,0 0-36 0,0 0 0 0,0 0 0 0,0 0 0 15,0 0 95-15,0 0 12 0,0 0 2 0,0 0 1 16,0 0 37-16,4 10 7 0,-4-10 2 0,0 0 0 16,0 0-12-16,0 0-1 0,0 8-1 0,0-8 0 0,0 0-42 15,0 0-9-15,0 0-2 0,0 0 0 0,0 0-33 0,0 0-8 16,0 0 0-16,0 0-1 16,0 0-11-16,0 0-1 0,0 0-1 0,0 0 0 0,4 7 18 0,-4-7 3 15,0 0 1-15,8 4 0 0,-4-1-56 0,0 1 0 16,-4-4-16-16,8 11 4 0,-3-4 21 0,-1 4 4 15,-4 0 1-15,8 0 0 0,-8 0-2 0,4 8 0 16,4 6 0-16,-4 8 0 0,1 0-21 0,-1 11-5 16,4 7-1-16,0 15 0 0,0 0 24 0,1 11 5 15,-1 4 1-15,0 10 0 0,0-7-15 0,5 1 0 16,-5-5 0-16,4 4 0 0,1-14 0 0,-5 0 0 16,0-5 0-16,-4 1 0 15,5-7-55-15,-5 0-13 0,0-12-4 0,-4 1 0 16,-4-8-50-16,0-11-10 0,-9-3-3 0,1-15-1226 0</inkml:trace>
  <inkml:trace contextRef="#ctx0" brushRef="#br0" timeOffset="32909.7242">17727 9894 3571 0,'0'0'79'0,"0"0"16"0,0 0 3 0,0 0 2 0,0 0-80 0,0 0-20 0,0 0 0 0,12 0 0 15,1 0 0-15,11-4 0 0,14 1 0 0,3-5 0 16,8-3 8-16,5-3-8 0,3 3 9 0,9-8-9 16,4-3-49-16,0 4-16 0,0-7-3 0,-12 10-1459 15</inkml:trace>
  <inkml:trace contextRef="#ctx0" brushRef="#br0" timeOffset="33487.7147">18806 9693 2649 0,'0'0'58'0,"0"0"12"0,0 0 2 0,0 0 4 0,-8 0-61 0,8 0-15 15,0 0 0-15,0 0 0 0,0 0 128 0,0 0 24 16,0 0 4-16,0 0 0 0,8 11-96 0,1 0-20 16,3 3-4-16,0 5-1 0,9 6 23 0,4 4 5 15,4 4 1-15,-1 4 0 0,5 0-52 0,0 3-12 16,0 4 0-16,0-4 0 0,0 0 0 0,-8 1 0 16,4-5 0-16,-4 5 0 0,-5-12 0 0,1 4 0 15,-5 0 0-15,1-4 0 16,-5-3-100-16,-4-4-22 0,-4-8-5 0,1 1-854 15,-10-4-171-15</inkml:trace>
  <inkml:trace contextRef="#ctx0" brushRef="#br0" timeOffset="33690.7885">19301 9583 3351 0,'0'0'74'0,"0"0"15"0,-8 0 3 0,-1 0 2 0,5-4-75 0,-4 8-19 0,0-1 0 0,0 1 0 15,-5 3 59-15,1 1 8 0,-5 6 1 0,-3 8 1 16,-1 8-45-16,-12 6-10 0,0 12-2 0,-8 7 0 16,0 0-12-16,0 7 8 0,-1 4-8 0,-3 7 0 15,8-3 12-15,0-8-3 0,4 4-1 0,0-8 0 16,8-3-133-16,1-7-27 0,3-4-6 0,5-15-1320 16</inkml:trace>
  <inkml:trace contextRef="#ctx0" brushRef="#br0" timeOffset="44564.009">20174 9843 2649 0,'0'0'58'0,"0"0"12"0,0 0 2 0,0 0 4 0,0 0-61 0,0 0-15 15,9 0 0-15,-1 3 0 0,4-3 108 0,5 4 18 16,-1 3 4-16,5-3 1 0,-5 0-78 0,5-4-15 16,12 7-3-16,-4-3-1 0,8-1-18 0,0 1-4 15,0 0-1-15,-4-1 0 16,4 1-64-16,-4 0-13 0,0-4-2 0,0 0-864 16,0-4-172-16</inkml:trace>
  <inkml:trace contextRef="#ctx0" brushRef="#br0" timeOffset="44751.4001">20224 10227 3164 0,'0'0'70'0,"0"0"14"0,0 0 4 0,0 0 0 0,4 0-71 0,8 4-17 16,-3 0 0-16,3-4 0 0,0 3 67 0,13-3 9 0,12 0 3 15,8 0 0-15,1-7-49 0,3 0-10 0,-4-1-1 0,5-6-1 31,3-1-102-31,5 0-21 0,4 1-4 0,-9-1-1343 0</inkml:trace>
  <inkml:trace contextRef="#ctx0" brushRef="#br0" timeOffset="45079.4634">21299 9638 3182 0,'0'0'141'0,"0"0"29"0,0 0-136 0,0 0-34 15,4 11 0-15,-4 0 0 0,4 3 81 0,0-3 10 16,1 8 1-16,-1 3 1 0,4-4-47 0,0 4-10 16,5-4-1-16,-1 8-1 0,0-4-22 0,5 3-12 15,-1-3 12-15,5 4-12 0,-5-4 0 0,5 4-12 16,0-4 0-16,-1 3 0 16,5-3-105-16,-5 0-21 0,-3-4-4 0,4-7-1323 0</inkml:trace>
  <inkml:trace contextRef="#ctx0" brushRef="#br0" timeOffset="45266.9118">22008 9711 3409 0,'0'0'151'0,"0"0"31"0,-4 11-146 0,0 0-28 0,-1 0-8 0,1 4 0 16,-4 3 39-16,-4 4 6 0,-1 7 2 0,-3 4 0 15,-1 4-37-15,-7 10-10 0,-9 8 0 0,-8 11 0 16,-1 4 28-16,-3 3 0 0,4 7 1 0,-5 8 0 15,5-11-21-15,0 4-8 0,4-4 0 0,4 3 0 16,8-10-101-16,1-1-20 0,7-6-4 16,1-19-1387-16</inkml:trace>
  <inkml:trace contextRef="#ctx0" brushRef="#br0" timeOffset="50247.7202">17105 11425 1728 0,'0'0'38'0,"0"0"8"0,0 0 2 0,0 0 0 0,0 0-39 0,0 0-9 16,0 0 0-16,0 0 0 0,0 0 75 0,0 0 13 15,0 0 2-15,0 0 1 0,0 0-43 0,0 0-9 16,0 0-2-16,0 0 0 0,0 0 73 0,0 0 14 15,0 0 4-15,0 0 0 0,0 0-52 0,0 0-9 16,0 7-3-16,0 4 0 0,-4-4 40 0,0 8 8 16,-5-4 2-16,1 11 0 0,-4 7-29 0,-9 4-5 15,1 11-2-15,-5 7 0 0,-4 8-62 0,0 7-16 0,-4 7 0 16,0 11 0-16,0-3 0 0,0-1 0 0,-4-3 0 16,0 7 0-16,4-14 0 0,4 3 0 0,-4-11 0 0,5 1 0 15,-1-12 0-15,8-3 0 0,1-1 0 0,7-3 0 16,-3-7-100-1,7-8-22-15,5-3-5 0,0-8-1 0,4-3-176 16,0-15-36-16,33-19-8 0,-4-14 0 0</inkml:trace>
  <inkml:trace contextRef="#ctx0" brushRef="#br0" timeOffset="50497.6647">17233 11359 2131 0,'0'0'189'0,"0"0"-151"16,0 0-30-16,0 7-8 0,0-7 264 0,4 7 52 15,-4-3 11-15,4 3 1 0,0 4-204 0,-4 4-42 16,4 0-8-16,4-1-2 0,-4 5-40 0,1 10-9 16,-5 11-2-16,0 15 0 0,4 0-10 0,-4 11-3 15,0 11 0-15,0 11 0 0,4-8-8 0,-4 4 0 16,4 1 0-16,0 3 8 0,0-8-8 0,0-3 0 16,-4-7-10-16,4 3 10 15,1-7-28-15,3-8 1 0,-8 1 0 0,4-4 0 16,0-8-39-16,-4-6-8 0,0-8-2 0,0-4 0 15,0-7-134-15,-4-7-27 0,-8-8-6 0,7-7-1 0</inkml:trace>
  <inkml:trace contextRef="#ctx0" brushRef="#br0" timeOffset="50653.9453">16746 12439 3110 0,'0'0'138'0,"0"0"28"0,0 0-133 0,-4 7-33 0,4 4 0 0,4-4 0 16,1-3 109-16,3 0 15 0,4 3 4 0,5-3 0 15,7 3-103-15,5-3-25 0,12-4 0 0,5 0 0 16,3-4 0-16,13 0 0 0,8-3 0 0,8-4 0 16,-4-3-202-16,-12 3-46 0</inkml:trace>
  <inkml:trace contextRef="#ctx0" brushRef="#br0" timeOffset="50919.456">18065 11798 2131 0,'0'0'94'0,"0"0"20"16,0 0-91-16,0 0-23 0,0 0 0 0,0 0 0 0,0 0 291 0,0 0 53 16,0 0 12-16,0 0 1 0,0 11-250 0,0 4-51 15,4 7-9-15,-4 11-3 0,0 11-30 0,0 3-6 16,0 15-8-16,0 4 11 0,-4 4-11 0,4 3 8 15,-4-3-8-15,0 3 8 0,0 0-8 0,4-3 0 16,-5-8 0-16,5 4 0 16,0-8-73-16,5-3-7 0,-5-3-2 0,4-5 0 15,0-10-94-15,0-4-18 0,-4-11-4 0,4-4-1074 0</inkml:trace>
  <inkml:trace contextRef="#ctx0" brushRef="#br0" timeOffset="51354.8572">18069 11663 1382 0,'0'0'123'0,"0"0"-99"0,0 0-24 0,0 0 0 16,0 0 438-16,0 0 82 0,0 0 17 0,0 0 3 15,0 0-390-15,0 3-78 16,8 1-16-16,9 0-4 0,-5-1-31 0,9-3-6 0,-1 4-2 0,9-4 0 0,4 0-13 16,17 4 0-16,3 3 0 0,1 0 0 0,3 4 0 0,-3 4 0 15,-1-4 0-15,-3 7 0 0,-9 0-13 16,-4 1 1-16,-8-1 0 0,0 4 0 0,-13 0-5 15,-3 4-1-15,-5-1 0 0,-12-3 0 0,-4 4-2 16,-9-1 0-16,-4 5 0 0,-7-1 0 0,-9 0 20 16,-9 1 0-16,1 3 0 0,-17 7 0 0,17-3 12 0,4-8 4 15,4 4 0-15,-1-8 0 0,10 1 18 0,7-4 4 0,5-4 1 0,7 1 0 0,1-5-14 0,4 1-2 16,8 0-1-16,4 3 0 0,5-3-14 0,3 3-8 16,9 0 8-16,0 0-8 0,-1 4 0 0,9 0 0 15,4 4 0-15,5-4 0 0,3 0 0 0,-4 0 0 16,-4 0 0-16,-8-7 0 15,0-1 0-15,-4 4 0 0,-5 1 0 0,1-5 0 0,-5 1 0 0,-3 0 0 16,-9-1 0-16,-4 5 0 0,-4-1 0 0,-13 0 0 16,-12-3 0-16,-8 0 0 0,-12-1 0 0,-5 1 9 15,-8-4-9-15,1 4 10 0,7-5-10 0,5 1 0 16,3-3 0-16,13 3 0 16,4-4-49-16,5-3-6 0,7-4-1 0,5 0 0 15,4 0-64-15,8 0-12 0,4-11-4 0,0-4-812 0,8 0-164 16</inkml:trace>
  <inkml:trace contextRef="#ctx0" brushRef="#br0" timeOffset="51604.7843">19202 12402 2361 0,'-4'4'210'16,"-4"0"-168"-16,8-4-34 0,0 0-8 15,0 0 249-15,0 0 48 0,0 0 10 0,0 11 1 0,8-4-199 16,4 11-40-16,1 0-8 0,7 4-1 16,1 4-52-16,8 3-8 0,-1 1 0 0,5 6-11 0,5-3 11 0,3 4 0 15,4-4 0-15,0 3 0 0,-12 1 0 0,4-4 0 16,5 0 10-16,-1 0-2 0,-4-7-8 0,-8 3 0 16,0-7 0-16,4 0 0 15,-13-8-143-15,-7 1-28 0,-9-4-5 0</inkml:trace>
  <inkml:trace contextRef="#ctx0" brushRef="#br0" timeOffset="51745.3871">19837 12446 1843 0,'0'0'164'0,"0"0"-132"15,0 0-32-15,0 0 0 0,0 0 376 0,0 0 69 16,0 0 14-16,-5 4 2 0,-3 7-329 0,-4 7-65 16,-9 8-14-16,-12 10-2 0,-8 8-41 0,-8 11-7 15,-9 7-3-15,-12 12 0 0,4-8 0 0,-4 3-8 16,0 1 8-16,0 7-10 15,4-8-156-15,16-10-31 0</inkml:trace>
  <inkml:trace contextRef="#ctx0" brushRef="#br0" timeOffset="62781.0885">20549 12505 1497 0,'0'0'133'0,"0"0"-106"16,0 0-27-16,0 0 0 0,0 0 324 0,0 0 59 15,0 0 12-15,0 0 2 0,0 0-253 0,13 3-50 16,-1 1-10-16,4-4-3 0,5 4-49 0,4-1-11 15,4-3-1-15,4 4-1 0,4 0-19 0,-4-4 0 16,0 3 0-16,-5-3 0 16,5-3-83-16,4-1-17 0,-4 0-3 0,-4 4-1253 0</inkml:trace>
  <inkml:trace contextRef="#ctx0" brushRef="#br0" timeOffset="62937.3005">20520 12940 3315 0,'0'0'73'0,"0"0"15"0,0 0 4 0,13 0 0 0,-5 4-73 0,13-4-19 0,-5 0 0 0,9 0 0 16,8 0 52-16,4-4 8 0,12 1 0 0,5-1 1 15,4-3-47-15,3-4-14 0,5 0 0 0,4-4-1043 16,-4 1-214-16</inkml:trace>
  <inkml:trace contextRef="#ctx0" brushRef="#br0" timeOffset="63530.905">21851 11816 2548 0,'0'0'113'0,"0"0"23"0,0 0-108 0,0 0-28 16,0 0 0-16,4 8 0 0,0-1 124 0,-4-7 19 15,9 7 4-15,-5 4 1 0,0 4-52 0,0 7-11 16,-4 7-1-16,4 8-1 0,-4 3-44 0,-4 15-9 16,0 7-2-16,-4 12 0 0,-1-1-13 0,-3 4-3 15,4 7-1-15,-9 7 0 0,5-6 0 0,-9-5 0 16,5 1 0-16,-1-1 0 0,1-14-11 0,4-4 0 15,-5-3 0-15,5-4 0 0,4-11-19 0,-1-4-2 16,1-3-1-16,4-8 0 16,0-11-117-16,4-3-23 0,0-15-5 0,4-4-1210 0</inkml:trace>
  <inkml:trace contextRef="#ctx0" brushRef="#br0" timeOffset="63937.0645">21987 11615 3052 0,'0'0'136'0,"0"0"27"0,0 0-131 0,-4 11-32 0,0-4 0 0,0 8 0 16,0 0 103-16,4 7 13 0,-4 0 4 0,4 7 0 15,4 11-61-15,-4 8-12 0,0 7-3 0,8 7 0 16,-4 0-29-16,4 0-7 0,1 1 0 0,7-1-8 16,1-11 9-16,11 0-9 0,1-3 0 0,4-8 9 15,-4 1-9-15,4-12 0 0,0-4 0 0,8-3 0 0,-8-7-8 16,4-8 8-16,-4-3 0 0,0-4 0 0,-4-7-18 15,-4-1 1-15,-5-6 0 0,5-5 0 16,0-2-2-16,-5-9 0 0,5-6 0 0,-4-8 0 16,3-11-55-16,9-22-11 0,0-7-3 0,4-4 0 15,-4 7 36-15,0 1 6 0,0 3 2 0,-4 4 0 0,-4 18 20 16,-1 7 5-16,-3 11 1 0,-4 8 0 0,-5 11 46 0,-4 3 8 16,5 11 3-16,-9 8 0 0,4 3 30 0,-4 12 7 15,-4 10 0-15,0 8 1 0,-4 7-5 0,0 18-2 16,-9 7 0-16,-3 38 0 0,-5-5-51 0,1 4-11 15,-1 0-8-15,1 8 12 0,11-15-9 0,-3 3-3 16,0-3 0-16,-1-4 0 0,9-10 0 0,4-12 0 16,0 0 0-16,-4 0 0 0,4-7-8 0,4-7-2 15,0-8 0-15,0 4 0 16,-8-11-77-16,4-4-15 0,0-7-3 0,0-11-1411 0</inkml:trace>
  <inkml:trace contextRef="#ctx0" brushRef="#br0" timeOffset="69984.0971">18205 11256 1670 0,'0'0'74'0,"0"0"15"16,0-7-71-16,4 0-18 0,-4 7 0 0,0 0 0 16,0-8 216-16,0 8 40 0,0 0 8 0,0 0 2 15,0 0-123-15,0 0-25 0,-8 0-5 0,-5 8-1 16,-3 6-50-16,-5 4-10 0,1 4-3 0,-9 11 0 0,-4 15-25 15,-8 11-4-15,-5 14-2 0,-3 15 0 0,8 7-18 0,-5 11 10 16,5 15-10-16,-4 14 8 0,16-10-8 16,0-1 10-16,9 1-10 0,7 3 10 0,9-11-10 0,8-14 0 15,13-4 0-15,-1-1-11 0,-3-13 11 0,11-5 0 16,13-14 0-16,5 4 0 0,3-12 0 0,0-6-10 16,5-9 10-16,3-6 0 0,1-15-20 0,4-7 2 15,3-8 1-15,14-11 0 16,3-3-248-16,-12-11-50 0</inkml:trace>
  <inkml:trace contextRef="#ctx0" brushRef="#br0" timeOffset="70249.6696">19478 11436 3110 0,'0'0'68'0,"0"0"15"0,17 0 2 0,-5 3 3 0,0 5-71 0,9-1-17 0,4 4 0 0,-5 4 0 16,-3 6 72-16,3 9 12 0,5 10 1 0,8 8 1 15,0 7-44-15,4 7-9 0,-4 15-1 0,4 7-1 16,-4 7-13-16,4 5-2 0,-4-1-1 0,4 15 0 16,-4-8-7-16,-4 1 0 0,4-1-8 0,-4 4 12 15,-13-14-12-15,-8-4 11 0,-3 0-11 0,-10 0 10 16,-11-4-10-16,-5 0 0 0,-16 0 0 0,-16 4 0 15,-5-4-54-15,-16-7-16 0,-13 4-3 16</inkml:trace>
  <inkml:trace contextRef="#ctx0" brushRef="#br0" timeOffset="71889.9507">23289 12648 2246 0,'-8'3'200'0,"8"-3"-160"15,0 0-32-15,0 0-8 0,0 0 203 0,0 0 39 16,0 0 8-16,4 8 2 0,0 6-128 0,0-3-26 16,0 4-5-16,5 3-1 0,7 4-52 0,1 7-10 15,-1 1-2-15,5 6-1 0,3 1-27 0,1 0 8 16,4 3-8-16,4 0 0 0,4-3 0 0,-4-4 0 15,0-4 0-15,-4 4 0 0,0 0-12 0,-9-7-7 16,1-8-1-16,-5 4-1 16,-7-4-190-16,-5 4-37 0</inkml:trace>
  <inkml:trace contextRef="#ctx0" brushRef="#br0" timeOffset="72076.6036">23870 12629 3340 0,'0'0'74'0,"0"0"15"0,0 0 3 0,0 0 1 0,0 0-74 0,0 0-19 16,-4 8 0-16,-4-1 0 0,-5 4 55 0,-3 4 7 0,-9 3 2 0,-8 7 0 15,-8 5-37-15,-4 10-7 0,-25 11-2 0,0 15 0 32,4-4-84-32,4 4-17 0,8 4-3 0,13-11-1443 0</inkml:trace>
  <inkml:trace contextRef="#ctx0" brushRef="#br0" timeOffset="72706.0122">22395 13871 1785 0,'0'0'159'0,"0"0"-127"16,0 0-32-16,0 0 0 0,0 0 246 0,0 0 43 16,12 3 9-16,1 8 2 0,-1 0-140 0,1 11-28 15,-1 4-6-15,0 7-1 0,1 7-55 0,3 11-11 16,-4 12-3-16,1 2 0 0,-5 5-26 0,4 0-6 16,-7 6 0-16,3 1-1 0,0-14-15 0,0-1-8 15,0-7 8-15,5 0-8 0,3-11 0 0,-3-8 0 16,-1 1 0-16,0-11 8 0,1-5-8 0,3-6 0 15,5-8 0-15,4-3 0 0,-1-15 0 0,1 0 0 16,8-11 0-16,4-7 0 0,4-8-12 0,5-7 4 16,-5-7 0-16,4-15 0 0,-4-3-7 0,0-5-1 15,1-3 0-15,-1-10 0 16,-4 2-12-16,0 1-4 0,4 0 0 0,-4 3 0 16,-12 15-79-16,-4 4-16 0,-1 11-3 0,-3 7-1 15,-5 11-150-15,-4 7-31 0</inkml:trace>
  <inkml:trace contextRef="#ctx0" brushRef="#br0" timeOffset="72909.1507">22638 14328 1324 0,'0'0'118'0,"-4"8"-94"0,4-8-24 0,0 0 0 0,0 0 470 0,0 0 90 16,0 0 17-16,12 0 4 0,1 0-421 0,11 0-84 15,5-8-16-15,13 5-4 0,-1-8-36 0,8 3-6 16,1 1-2-16,7-4 0 16,-3 4-61-16,4-4-13 0,-1 3-2 0,-7 1-1499 15</inkml:trace>
  <inkml:trace contextRef="#ctx0" brushRef="#br0" timeOffset="73159.031">23524 14332 1497 0,'0'0'133'0,"0"0"-106"0,0 0-27 0,0 0 0 16,0 0 439-16,0 0 82 0,4 7 17 0,0 1 3 16,4-1-388-16,1 8-77 0,7-1-16 0,1 12-4 15,3 3-40-15,5 8-16 0,-4-1 11 0,7 8-11 16,-3-3 0-16,0-9 0 15,0 5 0-15,3-4 0 0,1 4 0 0,0-4 0 0,4 0 0 0,0 0 0 16,-4-4-45-16,8 7-15 16,-4-6-4-16,-4-1-984 0,-13-11-198 0</inkml:trace>
  <inkml:trace contextRef="#ctx0" brushRef="#br0" timeOffset="73299.6281">24076 14343 2304 0,'0'0'204'0,"-12"4"-163"15,3 7-33-15,-7 3-8 0,-5 4 297 0,-3 8 58 16,-9 7 11-16,0 7 2 0,-8 4-282 0,-9 4-57 16,-8 3-11-16,1 8-2 0,-5-4-12 0,-4 3-4 15,-4 1 0-15,-4 7-1092 16,12 0-219-16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4T20:42:19.3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14789 3362 1461 0,'0'0'64'0,"0"0"15"0,0 0-63 0,0 0-16 0,0 0 0 0,0 0 0 16,0 0 113-16,0 0 20 0,0 0 4 0,0 0 1 0,0 0-18 0,0 0-4 15,0 0-1-15,0 0 0 0,0 0-36 0,0 0-7 16,0 0-2-16,0 0 0 0,0 0-10 0,0 11-3 15,-4 3 0-15,-8 12 0 0,0 3-34 0,-1 12-7 16,1 3-2-16,-9 7 0 0,-3-4-14 0,3 5 0 16,9-8 0-16,3 0 0 0,1-4 28 0,4-4 4 15,0-6 0-15,8-1 0 0,4-3-32 0,0-8 0 16,1 0 0-16,3-7 0 0,0-3-16 0,1-1 0 16,-1-7 0-16,5-4 0 0,-5-3 3 0,4-4 1 15,-3-4 0-15,-5-3 0 0,4-4 12 0,-3-4 0 16,3-3 0-16,0-4-9 0,-3-4 9 0,-1-3 11 15,-4-4-3-15,0 0 0 0,4 4-8 0,-4-4 8 16,1 7-8-16,-1 5 8 0,0 6-8 0,0 4 0 16,0 7 0-16,0 8 0 0,-4 7 0 0,0 0 15 15,0 0-3-15,4 15 0 0,-4-4 20 0,4 11 4 16,-4 3 1-16,-4 8 0 0,4 0 13 0,-4 0 2 16,-4 4 1-16,4-4 0 0,-4 0-25 0,3-8-6 0,1 5-1 15,-4-5 0-15,4-7-21 0,0-3 8 0,-4 0-8 16,8-4 0-16,-5-4 0 0,5-7 0 0,0 0-10 0,0 0 10 31,0 0-36-31,0 0 0 0,0 0 0 0,-12-4 0 16,0-3 7-16,4 0 1 0,3-4 0 0,1-4 0 0,0-3-15 15,0-1-2-15,0-2-1 0,4-9 0 0,4 1 30 0,-4-4 5 0,4 4 2 0,0-1 0 16,0 5 9-16,1 3 0 0,-1 3 0 0,0 5-8 16,0 3 16-16,-4 11 3 0,0 0 1 0,0 0 0 15,0 0 13-15,4 11 3 0,-4 0 1 0,-4 3 0 16,0 5-5-16,-4 3 0 0,3-4-1 0,1 0 0 15,-4 1-11-15,8-5-3 0,0-3 0 0,0-11 0 16,0 0-105-16,0 0-22 0,0 0-4 16,8 4-1163-16</inkml:trace>
  <inkml:trace contextRef="#ctx0" brushRef="#br0" timeOffset="281.1659">14901 2531 2692 0,'0'0'120'0,"0"0"24"0,0 0-116 0,-4 3-28 0,4-3 0 0,0 0 0 16,0 0 99-16,0 0 13 0,0 0 4 0,0 4 0 15,-5 7-44-15,1 0-8 0,4 7-1 0,0 4-1 16,0 4-44-16,4 7-9 0,1 11-1 0,-1 7-8 15,0 0 0-15,0 8 0 0,0-4 0 0,4 3 0 16,0-6 0-16,1-1 0 0,3-7 0 0,-4 0-9 16,5-4-57-1,-5 0-11-15,4-7-3 0,-3 0 0 0,-1-7-107 16,0-4-21-16,-4-8-5 0</inkml:trace>
  <inkml:trace contextRef="#ctx0" brushRef="#br0" timeOffset="593.5951">15276 2692 691 0,'0'0'61'0,"0"0"-49"16,-5 7-12-16,5-7 0 0,0 0 541 0,-4 7 106 15,0 1 21-15,-4-1 4 0,8-7-436 0,0 0-88 16,-4 4-16-16,-4 7-4 0,-5-8-88 0,1 1-16 16,0 7-4-16,-1-7-1 0,-3 3-19 0,-5 4 10 15,5 4-10-15,-5 3 8 0,0 0-8 0,1 4 0 16,-5 4 0-16,4 7 0 0,1-11 0 0,-5 0 0 15,5 0-9-15,-5 0 9 0,8-4 0 0,1 0 0 16,4-3-8-16,3-1 8 0,5-6 0 0,0 3 0 16,4 0 0-16,8-4 0 0,1-3 0 0,3 3 0 15,4 0 0-15,5-3 0 0,8 3 0 0,4-3 0 16,8 3 0-16,4-3 0 0,-4 0 0 0,9-1 0 16,3 8 0-16,1-11 0 0,0 0 0 0,-1 4 0 0,-8 0 0 15,1-1 0 1,-5 5-80-16,-4-5-8 0,-4 1-3 0,-12 3-1431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4T20:44:03.3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18732 839 172 0,'0'0'16'15,"0"0"-16"-15,0 0 0 0,0 0 0 16,0-7 393-16,0-1 76 0,0 8 15 0,0-3 4 16,0-12-276-16,0 15-56 0,0 0-10 0,0 0-2 15,4-4-66-15,-4 4-13 0,0 0-2 0,0 0-1 0,0 0-3 16,9 4-1-16,-1 3 0 0,-4 1 0 0,4-1 1 0,1 11 0 15,-5 11 0-15,-4-3 0 0,0 11-12 0,-4-1-3 16,-1 8 0-16,1 4 0 0,0-11-20 0,0 6-5 16,-4-6-1-16,4-4 0 0,-5 0-18 0,5 0 8 15,0-7-8-15,0-4 0 0,0 0 8 0,0-4-8 16,4-4 0-16,0 1 0 0,0-8 0 0,0 4 0 16,0-11 0-16,0 0 0 0,0 0-12 0,0 0 3 15,12 0 1-15,-4 0 0 0,9-18-4 0,-5 0 0 16,1-1 0-16,3 1 0 0,5-18 12 0,3-5-8 15,-3 1 8-15,4-11-8 0,-1 3 8 0,1-3 0 16,4 3 0-16,-4 4 0 0,-5 8 0 0,1-1 0 16,0 0 0-16,3 12 0 0,-7 3 0 0,3 7 0 15,-7-3 0-15,3 11-8 0,1 3 8 0,-1-3 0 0,-3 14 0 16,-5-7 0-16,4 11 10 0,0 7 4 0,1-3 1 16,-5 14 0-16,0 0 12 0,1 8 2 0,-5 3 1 0,0 8 0 15,-4 0 18-15,0 3 3 0,0-7 1 0,0-4 0 16,-4-3-52-16,4-4-20 0,-4 3 0 0,8-14 1 15,-4 0 19-15,0-4-12 0,4-7 12 0,0 4-10 16,-4-15-58-16,4 11-12 16,-4-11-3-16,0 0 0 0,0 0-85 0,0 0-16 15,8-18-4-15</inkml:trace>
  <inkml:trace contextRef="#ctx0" brushRef="#br0" timeOffset="421.7765">19548 183 2120 0,'0'0'94'0,"0"0"19"0,0 0-90 0,0 0-23 0,0 0 0 0,0 0 0 15,-4 4 173-15,0 7 31 0,4-7 5 0,-4 10 2 16,0-3-88-16,4 4-18 0,-5 3-3 0,5 1-1 15,-4 6-44-15,4 5-9 0,-4-1-1 0,0 15-1 16,4-8-24-16,-4 8-5 0,0-7-1 0,4 7 0 16,-4-7 11-16,4-8 1 0,-4 4 1 0,4-4 0 15,0-3-48 1,0-1-9-16,4-3-3 0,-4-3 0 0,4-5-51 16,0-3-10-16,-4-11-3 0,0 0 0 0,0 0-187 0,0 0-38 15</inkml:trace>
  <inkml:trace contextRef="#ctx0" brushRef="#br0" timeOffset="718.583">19874 326 3340 0,'0'0'74'0,"0"0"15"0,-5 8 3 0,5-8 1 0,0 0-74 0,-8 7-19 16,0 4 0-16,4-4 0 0,-4 4 54 0,-1-11 7 15,1 0 2-15,0 8 0 0,-4-8-50 0,-1 3-13 16,-7 5 0-16,3-8 0 0,-3 7 11 0,-1 4-3 15,4-4-8-15,-7 11 12 0,-1-7-12 0,0 8 0 16,1-5 0-16,-1 5-10 0,4-8 10 0,5 7 0 16,3-11-9-16,5 4 9 0,0 4 0 0,4-4 0 15,4-4-9-15,4 4 9 0,4-7 0 0,4 3 0 16,5 1 0-16,8-8 0 0,4 3 0 0,-1-3 14 16,5 0-4-16,4 0-1 0,1-3-1 0,-1 3-8 0,4 0 12 15,0 0-4-15,-4-8-18 0,4 8-4 0,-8 0-1 16,4 0 0-1,-4 8-28-15,-4-8-5 0,0 7-2 0,-8-3-1487 0</inkml:trace>
  <inkml:trace contextRef="#ctx0" brushRef="#br0" timeOffset="5389.3688">19083 2194 2307 0,'0'0'51'0,"0"-11"10"0,0 11 3 0,0 0 0 0,0 0-51 0,0 0-13 15,4-8 0-15,-4 8 0 0,0 0 130 16,0 0 23-16,0 0 5 0,0 0 1 0,0 0-87 0,0 0-16 16,0 0-4-16,8 11-1 0,0 0-3 15,-8 8 0-15,4 3 0 0,0 7 0 0,-4-7-19 0,0 7-4 16,0 4-1-16,0 0 0 0,-4-11-16 0,4 0-8 16,0 4 8-16,-4-8-8 0,4 0 0 0,0-7 0 15,0 0 8-15,0-3-8 0,0-1-8 0,0-7-4 16,0 0-1-16,0 0 0 15,0 0-12-15,0 0-3 0,0 0 0 0,8-4 0 16,5 1-1-16,-5-12-1 0,4 0 0 0,1-3 0 16,3-11-22-16,1 3-4 0,-5-7 0 0,4 0-1 0,1-3 71 0,-1-5 14 15,1 1 4-15,-1 3 0 0,1 4-32 0,-1 4 0 16,1 0 0-16,-1 7 0 0,5 4 0 0,-5 10 0 16,1-3 0-16,-1 8 0 0,1 6 16 0,-1 1 11 15,1 7 1-15,-5 7 1 0,5 4 24 0,-5 7 5 0,4 4 1 16,-3 8 0-16,-5 3 13 0,-4-8 4 0,0 8 0 15,0-7 0-15,-4-1-62 0,-4-3-14 0,4-3 0 16,0-8 0-16,0 0 0 0,4-4 0 0,1-3 0 0,-5-4 0 31,8-1-99-31,-4-2-23 0,8-5-5 0,-8-3-854 0,-4 0-171 0</inkml:trace>
  <inkml:trace contextRef="#ctx0" brushRef="#br0" timeOffset="5811.1314">18675 2802 1843 0,'0'0'81'0,"0"0"18"0,0 0-79 0,0 0-20 0,0 0 0 0,0 0 0 15,8 3 268-15,4-3 49 0,-4 4 11 0,5-4 1 16,3 0-210-16,9 0-43 0,4-4-8 0,8 1-1 16,4-5-32-16,4 5-7 0,9-8 0 0,-5 3-1 15,5 1-14-15,0 3-2 0,-5-3-1 0,0 7 0 16,5-11-10-16,0 4 0 0,-1 7 0 0,1-8 0 16,-1 5-9-16,-7 3-7 0,-5-8-2 0,0 5 0 15,-8-1-88 1,0 0-18-16,0-3-3 0,-8 3-1229 0</inkml:trace>
  <inkml:trace contextRef="#ctx0" brushRef="#br0" timeOffset="6295.3976">19227 2970 2908 0,'0'0'64'0,"0"0"14"0,0 0 2 0,0 0 1 0,0 0-65 0,0 0-16 16,0 0 0-16,0 11 0 0,0-11 71 0,0 15 10 16,4-4 3-16,-4 7 0 0,0 0-55 0,0 0-10 15,4 4-3-15,0 0 0 0,0 4-8 0,0 3-8 16,-4-7 9-16,4 4-9 0,5-4 0 0,-5 0 0 16,4-4 0-16,-4 8 0 15,-4-8-24-15,4-7-4 0,-4 4 0 0,0-1-1 16,4 1-19-16,-4-8-4 0,0-7-1 0,0 0 0 15,0 0-6-15,0 0-1 0,0 0 0 0,-4-3 0 16,0-12-24-16,4 0-4 0,-4-3-2 0,4 0 0 16,0-4 15-16,4-4 3 0,-4 4 1 0,4 4 0 0,-4-4 71 0,4 4 10 0,1 3 4 15,-1 4 1-15,4 0 77 0,-4 0 15 0,4 0 3 0,5 4 1 16,-5-4-4-16,4 7-1 0,5 0 0 0,-5 1 0 16,9 3-36-16,-5 3-7 0,5-3-2 0,-1 8 0 15,1-5-23-15,4 5-5 0,-1-1-1 0,-7 4 0 16,3 0-10-16,-3 0-2 0,-1 4-1 0,1-1 0 15,-9 1 17-15,0 0 3 0,-4-1 1 0,1 1 0 16,-5 0-32-16,0-1-8 0,-9 1 0 0,-3 3 0 16,0 0-10-16,-9-3-3 0,0 3-1 0,-7 1 0 0,-1-5 14 15,-4 1-11-15,0-4 11 0,0-4-10 16,4 1-68-16,4-5-14 0,5 1-2 16,-1-8-1-16,5 1-151 0,7-5-30 0,1-10-7 0</inkml:trace>
  <inkml:trace contextRef="#ctx0" brushRef="#br0" timeOffset="7013.9799">18724 2077 518 0,'0'0'46'0,"0"0"-37"0,0 0-9 0,0 0 0 16,0 0 332-16,0 0 65 0,0-11 13 0,0 11 2 15,-8-8-212-15,4 1-44 0,0 0-8 0,-1 7-1 32,-3 3-41-32,-4-3-8 0,4 0-2 0,-1 11 0 15,-3-3-31-15,0 10-6 0,-5 11-2 0,-3 0 0 16,-5 8-18-16,0 14-4 0,-4 1-1 0,0 13 0 0,1 1 3 0,3 4 1 0,0 3 0 0,5 8 0 16,-1-8-29-16,5 8-9 0,3-8 0 0,5 0 0 15,4-11 11-15,8-3-11 0,8-4 10 0,1 0-10 16,-1-8 0-16,13 1 0 0,-1-4 0 0,9-4 0 15,0-7-20-15,4 0-1 0,1 4 0 0,3-12 0 16,4 1-62-16,4-8-12 16,5-3-2-16,8-8-816 0,4-7-163 0</inkml:trace>
  <inkml:trace contextRef="#ctx0" brushRef="#br0" timeOffset="7342.03">19923 2084 3110 0,'0'0'68'0,"0"0"15"0,0 0 2 0,0 0 3 0,0 0-71 0,0 0-17 15,0 0 0-15,0 0 0 0,0 11 48 0,4 0 5 0,0 3 2 16,0 5 0-16,5-5-32 0,3 12-7 0,0 7 0 0,1 4-1 15,3-4-5-15,1 7-1 0,3 11 0 0,-3 0 0 32,-1 1 4-32,5-1 1 0,-5 4 0 0,1 7 0 15,-1-3 17-15,-3 3 3 0,-5-4 1 0,-4 1 0 0,0-4-35 0,-4-4 0 0,-4 4 0 0,0-7 0 16,-8-4 0-16,-1 0 0 0,-3 0 0 0,-1 0 0 16,-3-8 0-16,-1-3 0 0,-4 4 0 0,1-8 0 15,-5 0 0-15,4-7 0 0,0-3 0 0,-4-5 0 16,1-10-147-1,-1-4-36-15,4 0-7 0,13-11-1205 0</inkml:trace>
  <inkml:trace contextRef="#ctx0" brushRef="#br0" timeOffset="7670.0827">20393 1787 172 0,'0'0'8'0,"0"0"1"0,0 0-9 0,0 0 0 15,0 0 0-15,0 0 0 0,0 0 620 0,0 8 123 16,-4-5 24-16,-1 8 5 0,5 4-529 0,-4 3-106 15,0 0-21-15,0 1-4 0,-4 6-65 0,0 12-14 16,-1 0-2-16,1 3-1 0,0 8-19 0,0-1-11 0,-5-3 12 0,1 4-12 16,8-4 0-16,-4 0 0 0,3-4 0 0,1 0 0 31,0-3-79-31,4-8-16 0,0-3-3 0,-4-1-1 16,4-3-135-16,4-7-27 0</inkml:trace>
  <inkml:trace contextRef="#ctx0" brushRef="#br0" timeOffset="7935.6549">20558 1912 1094 0,'0'0'97'0,"0"0"-77"0,0 0-20 0,-5 11 0 0,5-4 432 0,0 4 82 15,5-4 17-15,-5 4 3 0,0 0-330 16,0-3-65-16,-5 3-14 0,5 0-2 0,-4 0-83 0,-4 0-16 16,4 0-3-16,-8 3-1 0,3 5-9 0,-3-5-3 15,0 1 0-15,-1 3 0 0,-3-7-8 0,-1 4 0 16,5-4 0-16,0 0 0 0,-1 3 0 0,5 5 0 15,4-16 0-15,4 12 0 0,0-11-10 0,8 10 10 16,0-10-13-16,5 11 5 0,-1-8 8 0,9 4-13 16,-1 0 5-16,1 0 8 0,4-4-12 0,-1 1 12 15,5-1-10-15,4 0 10 16,-4-3-50-16,8 3-4 0,-4-3-1 0,0-1 0 16,0 1-159-16,-4 3-32 0</inkml:trace>
  <inkml:trace contextRef="#ctx0" brushRef="#br0" timeOffset="8607.3526">17735 2721 1382 0,'0'0'61'0,"0"0"13"0,0 0-59 0,0 0-15 15,4-11 0-15,-4 11 0 0,-8-7 336 0,-4-1 64 16,8 1 12-16,-5-4 4 0,1 0-282 0,-4 4-56 15,-1 3-11-15,1-7-3 0,0 4-51 0,-1-8-13 16,-3 11 0-16,-1-3 0 0,1 0 54 0,-5 3 8 16,5 4 2-16,-5 0 0 0,1 4-52 0,3-1-12 0,1 8 0 15,-5 8 0-15,0 6 0 0,5 8 0 0,-5 8 0 0,5 3 0 16,4-8 0-16,-1 8 0 0,5-4 0 16,4 1 0-16,4-1 25 0,0-7 3 0,8 0 0 15,4-8 0 1,5 1-45-16,-1-4-9 0,5-4-2 0,0-7 0 0,3 0 42 0,5-7 8 15,4-4 2-15,4-4 0 0,-4-10-39 0,0 3-7 0,-4-8-2 0,0-3 0 16,0-7 24-16,-1-4 0 0,1-7 0 0,0-4 0 16,-4-4 0-16,0 1 0 0,-5 3 0 0,-3 0 0 15,-5 4-8-15,0 10 8 0,-3 5-10 0,-5 10 10 16,0 0 0-16,-4 15 8 0,0 0 1 0,0 15 0 16,0 14-9-16,0 12 0 0,0 10 0 0,4 11-11 15,0-3 52-15,4 3 11 0,1-3 1 0,7-1 1 0,1-7-35 16,7 1-7-16,1-12-2 0,4-3 0 15,4-8-106-15,8 0-22 0,13-11-4 0</inkml:trace>
  <inkml:trace contextRef="#ctx0" brushRef="#br0" timeOffset="10888.0756">21180 2604 1036 0,'-9'-4'46'0,"5"4"10"0,0 0-45 0,-4 0-11 0,8 4 0 0,-4-1 0 16,0 1 439-16,4-4 85 0,-4 0 18 0,4 0 3 15,0 0-360-15,0 0-72 0,0 0-14 0,16 0-3 16,-4 0-60-16,5 0-12 0,-1 0-3 0,1 0 0 15,3 7-21-15,1-7 0 0,0 4 0 0,7 0 8 0,1-4-8 16,0 3 0-16,8 5 0 0,-4-8 0 16,4 3-124-16,0 1-20 0,0-4-4 0,-8 0-1222 15</inkml:trace>
  <inkml:trace contextRef="#ctx0" brushRef="#br0" timeOffset="11075.5165">21237 3014 1728 0,'-24'15'153'0,"11"-12"-122"16,5 8-31-16,-4-11 0 0,3 7 376 0,5 1 68 16,0-5 15-16,4-3 2 0,0 0-317 0,0 0-63 15,8 8-13-15,9-5-2 0,3 1-48 0,5-4-10 16,4 4-8-16,12-8 12 0,0 4-27 0,9-7-5 16,3-1 0-16,5 1-1 15,0-4-24-15,0 0-5 0,3-7-1 0,-15 7-1485 0</inkml:trace>
  <inkml:trace contextRef="#ctx0" brushRef="#br0" timeOffset="12028.4257">22766 2135 1018 0,'0'0'45'0,"0"0"10"0,0 0-44 0,0 0-11 16,0 0 0-16,0 0 0 15,0 0 189-15,0 0 36 0,0 0 7 0,0 0 2 0,0 0-70 16,0 0-15-16,0 0-2 0,0 0-1 0,8-4-36 0,-8 4-7 16,0 0-2-16,4-11 0 0,-4 4-28 15,0 7-5-15,0 0-2 0,0-15 0 0,-4 12-21 0,0-12-4 16,4 15-1-16,0-3 0 0,0 3-40 0,0-11 0 15,-4 3 0-15,-4-3-11 0,4 4 44 0,-9 0 9 16,5-1 2-16,0 1 0 0,-5 0-27 0,1-4-5 16,0 7 0-16,-1 4-1 0,-3-11-2 0,3 7 0 15,-3 4 0-15,4 0 0 0,-5 4-9 0,1 7 0 16,-1-11 0-16,-3 11 0 0,-1 4 0 0,4 7 0 16,-3 0 0-16,3 7 0 0,-7-4 20 0,7 5 3 15,1 6 0-15,3-3 0 0,1 4 14 0,4-4 3 16,4-4 1-16,-1 4 0 0,5-7-33 0,9-1-8 15,-1-3 0-15,8-3 0 0,1 3 0 0,4-11 0 16,-1-4 0-16,5 0 0 0,0-3 0 0,8-8 0 0,4-3 0 16,0-4 0-1,4 4-28-15,-8-15-8 0,-4-4-2 0,-5 0 0 0,5 1 19 0,0-8 4 0,-4 0 1 16,-5 0 0 0,5-11-13-16,-8 7-2 0,-1-3-1 0,-4 7 0 0,-3 0 9 0,-1 4 1 0,0 7 1 0,-4 4 0 15,-8 7 19-15,4 11 9 0,0 0-1 0,0 0 0 16,-8 11 24-16,-4 7 5 0,-1 4 1 0,1 7 0 15,4 4 2-15,-1 7 1 0,1 1 0 0,8 3 0 16,0-8-21-16,4 5-4 0,9-5 0 0,-5-3-1 16,8-4-15-16,1-7 0 0,3 0-9 0,1-3 9 15,4-5-114-15,-5-3-17 0,5-3-3 16,-4-8-1312-16</inkml:trace>
  <inkml:trace contextRef="#ctx0" brushRef="#br0" timeOffset="12465.813">22160 2897 2880 0,'0'0'64'0,"0"0"12"0,0 0 4 0,0 0 0 0,0 0-64 0,0 0-16 0,0 0 0 0,0 0 0 16,13 11 122-16,3-8 22 0,1 12 4 0,3-15 0 16,5 0-84-16,0 0-16 0,3 0-4 0,10 0-1 15,-6-7-29-15,1-1-6 0,9-3 0 0,3 0-8 16,0 4 0-16,9 0 0 0,-1-4 0 0,9 0 0 0,0 0 0 16,0 3 0-16,-5-3 0 0,1 0 0 0,-13 8-13 15,1-4-7-15,-5 3 0 0,0-3-1 16,-4 7-149-16,-8-11-30 0,0 11-5 0</inkml:trace>
  <inkml:trace contextRef="#ctx0" brushRef="#br0" timeOffset="12920.122">22440 3285 3571 0,'0'0'79'0,"0"0"16"0,0 0 3 0,0 0 2 0,0 0-80 0,0 0-20 0,0 0 0 0,0 0 0 16,9 11 0-16,-5-4 0 0,4 8 0 16,0 3 0-16,-4-3 28 0,5 7 3 15,-1 3 0-15,0 5 0 16,-4-1-50-16,4 4-9 0,-3 0-3 0,-1 0 0 0,0-4 50 0,0-7 9 0,-4 4 3 0,0-4 0 31,0 0-49-31,0-4-10 0,4-3-1 0,-4-1-1 16,0-3-10-16,0-11-1 0,0 0-1 0,0 0 0 0,0 0-10 15,0 0-1-15,4-11-1 0,-4 0 0 0,0-7 6 0,4-8 0 16,-4-7 1-16,4 0 0 0,-4 0 19 0,5 4 4 0,3 0 1 0,0 7 0 16,-4 0 48-16,0 4 10 0,4 7 1 0,5 0 1 15,-5 7-11-15,9 0-2 0,-5 4-1 0,4 8 0 16,5 3 13-16,-5 0 2 0,5 3 1 0,-4 5 0 0,-1-1-12 16,1 4-3-16,-5-4 0 0,4 4 0 0,-3 0-13 15,-1 0-3-15,-4-4-8 0,-4 1 12 0,-4-5-12 16,0 1 0-16,0-4 8 0,-8 0-8 15,-4 0-21-15,-1 0-7 0,1-4-2 0,-8-3 0 32,-5 3-21-32,-4-3-4 0,-4 0-1 0,0 3 0 0,0-7-13 0,4 0-3 0,0 0-1 0,5-4 0 15,3 1 7-15,5-1 2 0,3 0 0 0,1-7 0 16,8 4-52-16,4-8-9 0,4 1-3 0,4-5-921 0</inkml:trace>
  <inkml:trace contextRef="#ctx0" brushRef="#br0" timeOffset="13123.1978">22877 3014 3189 0,'-16'0'141'0,"7"4"30"0,9 3-137 0,-4-3-34 0,0 3 0 0,0 4 0 16,8 0 94-16,-4 0 12 0,4 3 2 0,0 5 1 15,1-1-72-15,3 0-14 0,0 4-3 0,0-3-1 16,0-8-19-16,1 7 0 0,-1-3 0 0,0 3 0 15,0-3-33-15,-3 3-14 0,-1-7-2 16,0 7-1-16,0-3-166 0,0-4-32 0</inkml:trace>
  <inkml:trace contextRef="#ctx0" brushRef="#br0" timeOffset="13341.9537">23161 3050 3146 0,'0'0'69'0,"0"0"15"0,0 0 2 0,0 0 2 0,0 0-70 0,-4 8-18 15,4 3 0-15,-4 0 0 0,0-4 66 0,-4 4 10 16,0 4 1-16,-5-4 1 0,-3 3-47 0,-1 8-10 16,-7-11-1-16,3 4-1 0,0 0-19 0,1-1 8 15,-1 1-8-15,9 3 0 0,4-7 0 0,-1 0 0 16,5 4 0-16,0-4 0 0,8-4 0 0,4 4 0 16,5-11-13-16,-1 7 5 0,9-3-6 0,-1 0-1 15,5-4 0-15,4 0 0 16,0-4-53-16,4-3-10 0,8 3-2 0,4-14-1 15,5 3-128-15,-1 1-26 0</inkml:trace>
  <inkml:trace contextRef="#ctx0" brushRef="#br0" timeOffset="13779.2968">23796 2856 1209 0,'0'0'108'0,"0"0"-87"15,0 0-21-15,0 0 0 0,0 0 375 0,0 0 70 16,0 0 15-16,0 0 2 0,0 0-286 0,0 0-56 16,0 0-12-16,0 0-3 15,0 15-74-15,-4-8-15 0,4 4-4 0,-4 0 0 0,0 4-12 0,-1-4 0 16,-3 0 0-16,4 0 0 16,0 0-22-16,4-11-7 0,0 0-2 0,0 0 0 15,0 0-26-15,0 0-6 0,0 0-1 0,0 0 0 16,4-7 7-16,4-1 1 0,1-3 0 0,-1 4 0 0,0-11 35 0,-4 3 7 15,0 0 2-15,0 1 0 0,1-1 12 0,-5 0 0 16,4 4 0-16,0 0 0 0,-4 4 0 0,4 0 0 16,-4 7 0-16,0 0 0 0,0 0-10 0,0 0 1 0,-8 14 0 15,8 1-789-15,0 0-158 0</inkml:trace>
  <inkml:trace contextRef="#ctx0" brushRef="#br0" timeOffset="14216.6879">24200 2553 1900 0,'-4'7'84'0,"4"-7"18"0,0 0-82 0,0 0-20 15,0 3 0-15,0 5 0 0,0-1 327 0,0 4 61 16,-5 0 12-16,5 7 2 0,0-7-277 15,-4 8-55-15,4 6-11 0,-4 8-3 0,0-3-39 0,-4 6-8 16,4 1-1-16,0 3-8 0,-5 0 0 0,1 1 0 16,4-8 0-16,0 3 0 15,0-3-56-15,0-7-9 0,4-1-2 0,-4 1 0 16,4-11 9-16,-5-1 2 0,1-3 0 0,4-11 0 16,0 0-20-16,0 0-3 0,0 0-1 0,9-14 0 0,-5-5 46 0,4-6 9 15,-4-5 1-15,4-6 1 0,-4-15 23 0,9 3 0 16,-1-7 0-16,5 0 0 0,-1 4 0 0,1 3 0 15,3 8 0-15,-3 3 0 0,-1 8 20 0,1 3 4 16,-1 8 2-16,1 7 0 0,-5 4 26 0,0 3 6 16,1 4 1-16,3 8 0 0,-4 2 9 0,1 5 1 0,-1 7 1 15,1-4 0-15,-1 8-11 0,-4 7-3 0,-4 0 0 16,4 11 0-16,-8-7-38 0,0-1-8 0,0 8-2 16,0 4 0-16,0-8-8 0,-4-3 10 0,0-1-10 15,0-3 10 1,4-4-38-16,0-3-7 0,0 0-1 0,4-4-1 0,0 0-130 15,0-8-25-15,5-6-6 0,-5-1-1128 0</inkml:trace>
  <inkml:trace contextRef="#ctx0" brushRef="#br0" timeOffset="14451.0134">24744 1926 633 0,'0'0'56'0,"0"0"-44"15,0 0-12-15,0 0 0 0,0 0 580 0,0 0 113 16,-5 8 23-16,10 3 5 0,-1 3-509 0,0 5-103 16,-4 3-20-16,0 7-4 0,0 0-55 0,0 0-11 15,4 4-3-15,-4 4 0 0,-8 0-16 0,4 3 8 16,8 4-8-16,-4 0 0 16,-4 0-29-16,-1-11-13 0,10 0-2 0,-5 0-1 15,4 3-119-15,0-14-24 0,0-3-5 0,4-8-1143 0</inkml:trace>
  <inkml:trace contextRef="#ctx0" brushRef="#br0" timeOffset="14700.9613">25073 2077 3056 0,'0'0'136'0,"-8"3"27"0,8 12-131 0,-4-12-32 0,0 1 0 0,0 7 0 16,-5-4 120-16,5 4 16 0,0-7 4 0,-4 7 1 15,0-4-89-15,-5 1-19 0,1-1-3 0,-1 8-1 16,-7-1-29-16,-1 1 0 0,-3 3 0 0,3 1 0 15,0-1 10-15,5-3-10 0,-5 3 10 0,5 0-2 16,8 0-8-16,3-3 0 0,1 0 0 0,4 3 0 16,4-3 0-16,1-1-8 0,7-3 8 0,0 0-10 15,-8-3 10-15,9 3-10 0,3 0 10 0,1-8-10 16,-1 1 10-16,1 0 0 0,-1 3 0 0,5-7 8 16,3 0-18-16,1 0-3 0,-4 0-1 0,4 0 0 15,7 0-142-15,-3 4-28 0,4-1-5 16</inkml:trace>
  <inkml:trace contextRef="#ctx0" brushRef="#br0" timeOffset="45195.1058">10966 9795 2606 0,'0'0'116'0,"0"0"23"0,0 0-111 0,0 0-28 0,0 0 0 0,0 0 0 16,0 0 117-16,-4 7 19 0,0 1 3 0,0 3 1 16,4 7-110-16,4 0-22 0,-4 8-8 0,-4 7 0 15,4 4 8-15,0 3-8 0,0 4 0 0,-5 3 0 0,5 1 0 16,0-4 0-16,5-4 0 0,-1-3-9 0,-4-1-2 0,4-3 0 16,0-7 0-16,4-4 0 15,0-4-137-15,1-7-27 0,-1-3-5 0,4-12-1003 16</inkml:trace>
  <inkml:trace contextRef="#ctx0" brushRef="#br0" timeOffset="45476.2826">11044 9802 1324 0,'-12'19'59'0,"12"-19"12"0,0 0-57 0,0 0-14 16,8 7 0-16,0 4 0 0,5-4 346 0,11-3 66 15,9-4 14-15,4-4 2 0,9 1-316 0,7-5-63 16,17 1-13-16,9-4-2 0,-1 0-20 0,4 0-4 15,9 0-1-15,20 0 0 0,5-3-9 0,-5 3 8 16,0 0-8-16,13 3 8 0,-5 1-8 0,9 0 0 16,0 3 0-16,3 0 0 0,-11 8 0 0,-13-4 0 0,-4 4 0 15,4 3 0-15,-16 0 8 0,-13 4-8 0,-16 0 0 16,-4 4 8-16,-17 3 0 0,-8-3 0 0,-9 7 0 0,-7 0 0 16,-5 3 59-16,-8 5 11 0,-4-1 2 0,-4 8 1 15,-4-1-27-15,0 5-6 0,0-1 0 0,3 0-1 16,1-3-47-16,4 3 0 0,0-3 0 0,0-4 0 15,9-1-187 1,-5-6-33-16,4 0-8 0</inkml:trace>
  <inkml:trace contextRef="#ctx0" brushRef="#br0" timeOffset="45944.9204">10665 9023 806 0,'0'0'72'0,"0"0"-58"0,0 0-14 0,0 0 0 15,0 0 479-15,-4 3 93 0,4-3 18 0,0 0 4 16,0 0-374-16,0 0-76 0,0 0-14 0,8 0-3 16,5 4-86-16,7 0-17 0,9-4-3 0,0-4-1 15,8 0-20-15,4-3 0 0,5 0 0 0,3-4 0 16,0 0 0-16,1 0 0 0,-1 0 0 0,5 0 0 16,4 3 0-16,-9-3-8 0,-8 4 0 0,0 0 0 15,-12-4-171-15,-4 0-33 16,0 3-8-16</inkml:trace>
  <inkml:trace contextRef="#ctx0" brushRef="#br0" timeOffset="46101.218">10657 9308 2880 0,'-21'8'128'0,"21"-8"25"0,0 7-122 16,-4 4-31-16,0-4 0 0,4-7 0 0,8 4 122 0,1 3 18 16,7-7 4-16,5 7 1 0,8-7-100 0,3 4-20 15,1-4-4-15,9-4-1 0,7 1-20 0,1-5 9 16,3 1-9-16,1-4 0 0,-5 0 26 0,5-3-2 15,-1-5 0-15,1-3 0 16,-9 0-176-16,0-3-36 0,1-1-8 0</inkml:trace>
  <inkml:trace contextRef="#ctx0" brushRef="#br0" timeOffset="46304.2221">10781 8763 3340 0,'0'0'74'0,"0"0"15"0,0 0 3 0,0 0 1 0,0 0-74 0,0 0-19 0,0 0 0 0,0 0 0 16,0 0 53-16,0 0 7 0,4 11 2 0,-4 7 0 16,0 8-46-16,0 14-16 0,0 11 9 0,4 4-9 15,0 7 0-15,8-3 0 0,5 18-9 0,-1 0 9 16,-8-11-106-16,9-1-14 0,-1-6-4 0,5 0 0 16,-4-8-180-16,-5-18-36 0</inkml:trace>
  <inkml:trace contextRef="#ctx0" brushRef="#br0" timeOffset="46476.0477">11184 8506 1958 0,'4'11'174'0,"-4"4"-139"16,0 7-35-16,-4 7 0 0,4 8 298 0,-4 7 53 16,0 11 10-16,0 18 3 0,0 11-227 0,4 4-45 15,-4 0-8-15,4 3-3 0,0-10-57 0,0 0-12 16,4-1-3-16,8-7 0 15,9-14-126-15,-1-4-26 0,5-8-5 0</inkml:trace>
  <inkml:trace contextRef="#ctx0" brushRef="#br0" timeOffset="46757.2389">12140 8927 172 0,'29'-11'16'0,"-29"11"-16"0,0 0 0 0,0 0 0 16,0 0 468-16,0 0 90 0,0 0 18 0,0 0 4 16,-8 0-312-16,8 0-64 0,0 0-12 0,-8 11-2 15,-5 4-78-15,5 7-16 0,8 0-4 0,0 7 0 0,0 12-56 16,0 2-11-16,0 5-2 0,8 7-1 15,9-7-22-15,-5 3 0 0,-12-4 0 0,8 1 0 16,13-4-57-16,-9 0-13 0,1-11-2 0,-5 0-1 16,4 0-122-16,1-8-24 0,-1-6-5 0,-4-5-924 15</inkml:trace>
  <inkml:trace contextRef="#ctx0" brushRef="#br0" timeOffset="47022.7922">12070 8818 2649 0,'-29'-4'117'0,"17"4"25"0,-9 0-114 0,5-4-28 15,16 4 0-15,-8 0 0 0,-9-3 136 0,9 3 22 16,8 0 4-16,0 0 1 0,0 0-99 0,8 0-19 16,4 0-4-16,9 3-1 0,8-3-40 0,0 8 0 15,-5-1 0-15,9 0 0 0,13 0-9 0,-1 1 9 16,-8-1 0-16,4 0 0 0,-8 1-8 0,-4 3 8 16,4 0 0-16,-8 3 0 0,-13 5-12 0,5-5 4 0,3 1 8 15,-7 3-13-15,-9 4 13 0,-8 4 0 0,-5 3 9 16,-3 4-9-16,-4 4 9 0,-5-4-9 0,-12 3 8 15,4-6-8-15,4-1 0 0,-8-7 0 0,-4 0 0 16,-4 0 0 0,8-8-25-16,9 1-11 0,7-8-1 0,-4 1-1 15,-3-5-113-15,15-6-22 0,18-1-5 0,-5-7-668 0,-4-7-134 0</inkml:trace>
  <inkml:trace contextRef="#ctx0" brushRef="#br0" timeOffset="47580.0807">12651 9052 115 0,'-37'22'10'0,"29"-11"-10"0,4 0 0 0,0 0 0 16,-5 0 644-16,1 0 128 0,-4 0 24 0,3 3 6 16,9 1-554-16,-4 3-112 0,-8 1-21 0,4-1-5 15,8 0-83-15,-4-3-17 0,-1 0-10 0,1-1 12 16,0 1-44-16,4 0-8 16,4-8-1-16,-4-7-1 0,-4 11-118 0,4-11-24 0,17 0-5 15,-1-8-1-15,-3-2-142 0,3-9-28 0,13-36-5 16,0 11-417-16,8 4 626 15,-41-19-446-15,28 1 498 0,-19 43 83 0,-10 1 21 0,1 6 0 0,-8 5 392 16,12 3 84-16,0 0 16 0,-12 0 3 0,-5 3-212 16,17-3-43-16,0 0-8 0,0 0-1 0,-12 4-131 0,12-4-27 15,0 0-5-15,8 0 0 0,13 0-52 0,-9 0-16 16,-12 0 8-16,16 0-8 0,17-4 0 0,-4 1 0 16,-8-5 0-16,4 5-9 15,3-5-15-15,-3-3-4 0,-4 4 0 16,-1-4 0-16,-7 7-18 0,-1 1-4 0,-12 3-1 0,0 0 0 0,0 0 27 15,0 0 6-15,-4 3 1 0,-4 5 0 0,-1-1 27 0,-7 11 6 16,-5 1 0-16,5 6 1 0,3 1 10 0,-3 0 1 16,-9 3 1-16,13-4 0 0,8-3 36 0,-4 4 7 15,3-8 2-15,-3 1 0 0,8-5-59 0,4-3-15 16,5 0 0-16,3-3 0 0,-4-1 0 0,9-7 0 16,3-4 0-16,5 1 0 0,-4-8 0 0,-1 0 0 15,1-8 0-15,-1-3 0 0,5 0 0 0,-8-3-15 0,-1-5 3 16,-4-3 1-1,1 4-45-15,-9-4-8 0,4 4-3 0,-8 0 0 16,0 7-21-16,0 7-4 0,0 0 0 0,-8 4-1 16,0 4 47-16,-1 0 10 0,1 3 1 0,0 0 1 0,-9 4 47 0,9 0 10 0,-4-3 1 0,8 3 1 15,-5 3 19-15,5-3 4 0,4 0 1 0,0 0 0 16,0 0-22-16,0 0-5 0,-4-7-1 0,4 7 0 16,4-7-21-16,5-1-8 0,-1 1 0 0,0-4 0 15,4 0-110-15,-3-3-22 16,3 3-4-16,0-4-564 0,1 4-114 0</inkml:trace>
  <inkml:trace contextRef="#ctx0" brushRef="#br0" timeOffset="47908.1202">13162 8569 1940 0,'0'0'86'0,"0"-11"18"0,0 0-84 0,-4 3-20 15,4-3 0-15,0 11 0 0,0 0 236 0,-8-7 42 16,3 3 9-16,5 4 1 0,0 0-135 0,-4 11-27 16,-4 8-6-16,4 10 0 0,-4 0-80 0,4 8-16 15,0 3-4-15,-1 11 0 0,1 4-20 0,4 4 0 16,4-1 0-16,1 1 0 0,-1-8 0 0,4 1-13 15,-4-9 1-15,4-2 1 16,0-5-107-16,1-6-22 0,-5-5-4 0,4-3 0 16,-4-7 42-16,0-8 9 0,5 1 1 0,-9-8 1 15,0 0 11-15,0 0 3 0,4-11 0 0,-4-8 0 0,4-3 64 0,-4-3 13 16,-4-5 0-16,8-3 0 0,-4 0 35 0,4 0 2 16,0 4 1-16,0 0 0 0,4 0 1 0,-3 7 0 15,7 3 0-15,0 1 0 0,-4 3 1 0,5 8 1 16,-1 3 0-16,1 1 0 0,-1 3-13 0,0 3-2 0,-8 8-1 15,5 4 0-15,-1-4-2 0,0 4-1 0,-4 3 0 16,4 4 0-16,-3-4 14 0,-5 8 2 0,0 3 1 0,0-3 0 16,-5-4-12-16,1 0-3 0,-4 0 0 0,0-4 0 15,4-3-76 1,0-1-15-16,0-3-3 0,-5-3-819 0,9-8-164 0</inkml:trace>
  <inkml:trace contextRef="#ctx0" brushRef="#br0" timeOffset="48079.9466">13467 8495 1267 0,'0'0'112'0,"0"0"-89"16,0 11-23-16,0 0 0 0,0 4 412 0,0 7 79 15,4 0 15-15,-4 7 3 0,0 4-335 0,0 4-67 16,0 7-14-16,0 7-2 0,0 0-61 0,-4 0-12 16,0 4-2-16,0 0-1 0,8-3-15 0,-4-8 0 15,-4-4 0-15,4 0 0 16,0-3-99-16,4-8-25 0,4-3-6 0,0-8-1288 15</inkml:trace>
  <inkml:trace contextRef="#ctx0" brushRef="#br0" timeOffset="48720.4229">13619 9004 403 0,'-12'19'17'0,"4"-12"5"0,-5-3-22 0,5 3 0 0,0 0 0 0,4 1 0 15,0-1 659-15,-1-3 127 0,5 3 26 0,0-7 4 16,0 0-628-16,0 0-125 0,0 0-26 0,13 4-5 15,3-1-32-15,1-6 0 0,-1-5 0 0,1-3-12 32,3 0-64-32,1 0-12 0,-5 4-2 0,1-8-1 15,-1-3-81-15,-3 3-16 0,-1 1-3 0,-4-1-1 16,-8-3 59-16,0 7 11 0,-4 0 2 0,-4 0 1 0,-4 0 41 16,-1 7 8-16,-3-3 2 0,-1 10 0 0,-3 5 172 0,3-1 36 0,1 0 6 0,-5 4 2 15,5 8 0-15,-1-1 1 0,1 0 0 0,3 1 0 16,1 6-29-16,4 5-7 0,4-5-1 0,4 4 0 15,4-7-66-15,0 0-14 0,8 0-2 0,1-3-1 16,-5-5-29-16,8 1 0 0,1-4 0 0,-1 0 0 0,1-7 0 16,3-1-12-16,1-3 3 0,-5 0 0 15,5-7-32-15,0-4-7 0,-1 0 0 16,1-4-1-16,-1-3 34 0,-3 3 15 0,-1 1-12 0,-3-1 12 0,-9-3 0 16,4 7 0-16,-4 0 0 0,0 3 12 0,-4 8-12 0,0 0 0 15,0 0 0-15,0 0 0 0,0 0 0 0,0 0 0 16,-4 11 11-16,4-3-11 0,0 3 0 0,-4 3 0 15,4 1 0-15,4 0 0 0,0-1 26 0,0-3 12 16,1 4 2-16,3 0 1 0,0-8-14 0,-4 4-3 16,9-4-1-16,-1 1 0 15,-4-5-40-15,0-3-8 0,5 0-2 0,-1 0 0 16,5-3-8-16,-1-1-1 0,1 0-1 0,-5-3 0 16,9-4-22-16,-5-4-4 0,-4 1-1 0,5-1 0 15,-5 0 17-15,1 1 3 0,-5-1 1 0,0 4 0 0,-4 4 43 0,-4 7 0 16,0 0 8-16,0 0 0 0,0 0 23 0,0 0 5 0,0 0 0 15,0 0 1-15,0 0 9 0,0 0 2 0,0 0 0 16,13 7 0-16,-5 0-13 0,0 4-3 0,0 0 0 16,-4 0 0-16,9-3-20 0,-5 3-12 0,0-4 12 0,5 0-12 15,-5 1 0-15,0-5 0 0,4 1 0 0,1 0 0 16,-1-4-8-16,0 0-6 0,1-4-1 0,3 0 0 16,-3 1-29-1,-5-1-7-15,4-3-1 0,1-1 0 0,-1 5-66 16,0-5-14-16,-3 1-2 0,-1 3-1 0,0 4-4 0,0-3-1 15,-4-1 0-15,-4 4 0 0,0 0 10 0,0 0 2 16,0 0 0-16,0 0-376 0,0 0-74 0</inkml:trace>
  <inkml:trace contextRef="#ctx0" brushRef="#br0" timeOffset="49173.447">14699 8913 1324 0,'0'0'118'0,"0"0"-94"0,0 0-24 0,-8 3 0 16,-5-3 349-16,1 4 66 0,4 0 13 0,-5 3 2 16,5-3-258-16,4 7-51 0,-13-4-10 0,5 4-3 15,-9 0-75-15,1 4-15 0,3-4-3 0,1 3-1 16,3 5-14-16,1-1 0 0,0-3 0 0,8-1 0 16,4 1 0-16,0-4 0 0,4 0 0 0,8 0-10 15,0-4 10-15,1 0-13 0,7 1 5 0,-3-1 8 16,-5-3-11-16,5-1 11 0,-1 5-8 0,5-1 8 15,-5 0 0-15,-3 1 0 0,-1-5 0 0,0 5 0 16,-3-1 12-16,-1-3 8 0,-8-4 2 0,0 0 0 16,0 0-22-16,4 7 0 0,-4-7 0 0,0 11 0 15,0-11 0-15,-8 7 0 0,0 4 0 0,-1 0 8 16,1-7-66-16,-8 0-13 16,3-4-2-16,1 3-1339 0</inkml:trace>
  <inkml:trace contextRef="#ctx0" brushRef="#br0" timeOffset="49429.9663">15304 9019 979 0,'0'0'87'0,"0"0"-70"0,0 0-17 0,0 0 0 16,0 0 424-16,0 0 80 0,0 0 17 0,0 15 3 16,-4 3-304-16,0 0-62 0,4 4-12 15,-4 0-2-15,0-7-74 0,-4 7-14 0,8 0-4 0,-4 0 0 32,4-4-141-32,0-3-29 0,4-1-6 0,0 5-859 0,0-12-172 15</inkml:trace>
  <inkml:trace contextRef="#ctx0" brushRef="#br0" timeOffset="49813.3539">15185 8763 3340 0,'-17'3'74'0,"5"1"15"16,0 0 3-16,3 3 1 0,-3 0-74 0,8-3-19 0,4-4 0 0,0 0 0 0,-4 11 55 0,8-4 7 15,0 4 2-15,13 0 0 0,-1 0-52 0,5 0-12 16,-1 0 0-16,5-4 0 15,8 1-48-15,4-1-13 0,0-3-3 0,4-4 0 16,1 0-51-16,-5 0-10 0,-4-8-3 0,0 5 0 16,-5-5-51-16,1 5-10 0,-4-5-3 0,-9 5 0 0,-3-1 154 0,-1 4 38 15,-12 0 0-15,0 0 0 0,0 0 42 0,0 11 16 16,-4 4 3-16,4 3 1 0,-4 0 54 0,4 1 12 16,-8-1 1-16,4 8 1 0,4-8-53 0,-5 0-10 15,5-3-3-15,0 3 0 0,5-3 0 0,3 0 0 16,-8-15 0-16,4 7 0 0,-4-7-51 0,16 3-13 15,1-3 0-15,-1 0 0 0,5-7 0 0,-5-4 0 16,9 0 0-16,0-3 0 0,-5 3 0 0,1 0 0 16,-4 0 0-16,3 7 0 0,1 0 0 0,-5 4 0 0,1 4 0 15,-5 3 0 1,-4 4-19-16,1 4-6 0,-1 7-2 0,-4 3 0 0,0 5 43 0,0-1 9 0,0 0 2 16,0-3 0-1,5-4-74-15,-5 0-14 0,4 0-3 0,0-4-887 0,0-3-177 0</inkml:trace>
  <inkml:trace contextRef="#ctx0" brushRef="#br0" timeOffset="50125.7865">14320 9586 1497 0,'29'-47'66'0,"-17"29"14"0,4-1-64 0,1 1-16 16,-1 0 0-16,1-1 0 0,-5 5 231 0,-4 3 42 16,1 3 9-16,-9 8 2 0,0 0-83 0,0 0-16 15,0 0-3-15,-4 11-1 0,-5 4-81 0,1 11-16 16,-4 3-3-16,3 11-1 0,-3 8-47 0,4-1-9 15,-4 1-3-15,-1 3 0 0,9-7-21 0,0-4 0 16,0 1 0-16,4-5 8 16,0-6-102-16,4-1-20 0,4-3-4 0,0-1-1 15,5-6-126-15,-1-8-26 0</inkml:trace>
  <inkml:trace contextRef="#ctx0" brushRef="#br0" timeOffset="50469.5201">14765 9766 691 0,'0'0'61'0,"0"0"-49"0,-4 0-12 0,-1 0 0 16,1 0 524-16,-4 0 101 0,-4 0 21 0,3 4 4 16,-7-1-447-16,4 1-90 0,-5 3-17 0,1 1-4 15,-1 2-66-15,1 5-13 0,3 3-2 0,-3 4-1 16,-5 0-10-16,5 4 0 0,-1 3 0 0,5 1 0 16,0-5 0-16,7 1 0 0,5 0 0 0,5-1 0 15,3-7-22-15,8-3 3 0,1 0 1 0,3-1 0 16,-3-3-33-16,-1-7-6 0,9-4-2 0,0-4 0 15,0-3 18-15,-1 3 3 0,1-7 1 16,-4-3 0-16,3 3 11 0,-3-8 2 0,-5 5 1 0,1-4 0 0,-9-4 23 0,0 0 0 16,5 0 0-16,-9 0 0 0,0-4 0 0,0 8 0 15,-4-4 12-15,0 3-4 0,0 8 15 0,0 0 2 16,-4 4 1-16,4 7 0 0,0 0 8 0,0 0 2 16,0 11 0-16,0 4 0 0,0-1-21 0,0 1-4 15,8 0-1-15,-4 3 0 0,5 0-10 0,-1 1 0 16,4-5 0-16,5 1-11 15,-1 0-70-15,-4-1-15 0,5-3-2 0,4-3-1210 0</inkml:trace>
  <inkml:trace contextRef="#ctx0" brushRef="#br0" timeOffset="50766.2446">15276 9682 2880 0,'-17'3'128'0,"13"5"25"0,0-5-122 0,-4 1-31 0,-1-4 0 0,1 4 0 16,8-4 142-16,0 0 22 0,-12 14 5 0,-1-3 1 15,-3 0-114-15,-1 8-22 0,1-5-5 0,4 5-1 16,-5 2-28-16,1-2 8 0,3 3-8 0,1-4 0 16,8-3 0-16,-4-1 0 0,8 1-9 0,0 0 9 15,4-4-14-15,4 0 3 0,4-4 1 0,1 0 0 16,3 1-5-16,5-1-1 0,-1 0 0 0,-3-3 0 16,-5 3 6-16,1 1 1 0,3-1 0 0,-4 0 0 15,-12-7 9-15,17 8 0 0,-5-1 0 0,1 4 0 0,-9-4 0 16,0 4 0-16,-8 0 0 0,-5 4 0 0,1 3 0 15,4-3 0-15,-4-1 0 0,-5 1 11 0,1 0-11 16,-4-1 0-16,-5-3 0 0,9-3 8 16,-9-1-48-16,9-3-11 0,-5-1-1 0,9-3-1 15,-4-7-131-15,3 0-25 0,9-4-6 0</inkml:trace>
  <inkml:trace contextRef="#ctx0" brushRef="#br0" timeOffset="50953.7018">15465 9729 1209 0,'-4'4'108'0,"4"3"-87"16,0-7-21-16,0 8 0 0,0-1 438 0,0 0 83 16,4-3 17-16,-4-4 3 0,4 11-379 0,-4-11-76 15,0 0-15-15,17 4-3 0,-1-1-56 0,5-6-12 16,-1-1 0-16,5-3 0 16,0-1-86-16,4-3-18 0,-1 0-3 0,5-3-835 0,-4-1-167 15</inkml:trace>
  <inkml:trace contextRef="#ctx0" brushRef="#br0" timeOffset="51094.2943">15733 9532 806 0,'-25'7'36'0,"13"-7"7"0,-5 0-35 0,5 4-8 0,0-4 0 0,-1 7 0 15,1-3 616-15,0 3 122 0,3 4 24 0,-3 11 5 16,4 0-600-16,-5 7-120 0,5 8-24 0,0 3-5 16,4 0-18-16,-5 4 0 0,9-4 0 0,0 8 0 15,5-8-56-15,3 1-12 16,0-8-3-16,13-4-961 0,-1 4-193 0</inkml:trace>
  <inkml:trace contextRef="#ctx0" brushRef="#br0" timeOffset="51734.7706">16322 9539 1555 0,'0'0'138'0,"0"-7"-110"16,0-4-28-16,0 0 0 0,4 0 146 0,0 3 24 16,-4 1 5-16,0 0 1 0,0-4-65 0,0 11-13 15,0 0-2-15,0 0-1 0,0 0-17 0,0 11-3 16,-4 3-1-16,-4 8 0 0,-4 8 6 0,-1 10 0 16,1 7 1-16,0 8 0 0,-5 0-15 0,1 0-3 15,-1-4-1-15,5 4 0 0,-1-3-34 0,1-5-6 16,4-3-2-16,8-4 0 15,0-3-47-15,0-11-9 0,4-1-3 0,4-6 0 16,4-8-101-16,-3-4-20 0,7 0-4 0,-3-10-1112 0</inkml:trace>
  <inkml:trace contextRef="#ctx0" brushRef="#br0" timeOffset="52625.1808">16499 9876 2772 0,'0'0'123'0,"0"0"25"16,0 0-119-16,0 0-29 0,0 0 0 0,0 0 0 15,0 0 114-15,0 7 17 0,0-7 3 0,4 11 1 16,9-7-94-16,-1-1-18 0,5-3-4 0,3-3-1 16,5-1-18-16,4 0 0 0,0-3 0 0,-5-4 0 15,1 0-51-15,4 4-4 0,-4-4-1 0,-5 0 0 16,-3 0-16-16,3-4-4 0,-7 4-1 0,3 0 0 16,-12 0-31-16,0 0-5 0,-4-3-2 0,-4 3 0 0,0 3 92 0,-8-3 23 15,-1 0 0-15,-7 4 0 0,3 0 44 0,-7 7 14 16,3 0 2-16,-4 7 1 0,1 4 5 0,3 0 1 15,-4 7 0-15,-4 1 0 0,5-1 25 0,3 4 6 16,5 0 1-16,3 3 0 0,1 1-52 0,4 0-11 16,3-4-1-16,10-4-1 0,-1 4-34 0,4-4 0 15,4 1 0-15,1-5-9 0,7 1 9 0,1-8 0 16,-1-3 8-16,5 0-8 0,0-4 0 0,-4 0-18 16,3-4 3-16,-3-3 1 15,-5-4-14-15,5 3-2 0,-5-3-1 0,1-3 0 0,-5 3 7 0,1 0 0 16,3-4 1-16,-4 0 0 0,-3 1 35 0,-1 3 6 15,0 0 2-15,-4 3 0 0,0 5-20 0,1-1 0 0,-5 4 0 16,0 0 0-16,0 0 19 0,0 0 0 0,-5 11 0 0,5 0 0 16,-4 4-2-16,4-1 0 0,-4 5 0 15,4-1 0-15,-4 0-8 0,4 1-1 0,4-8-8 0,0 3 12 16,0-3-12-16,1 0 0 0,-1-4 0 0,4 4 0 16,0-7 0-16,4-4 0 0,1-4-12 0,-1 1 12 15,1-1-52-15,3-3-4 16,1-4-1-16,-5 0 0 0,4-4 13 0,5-3 4 15,0 3 0-15,-9-7 0 0,-8 0-8 0,0 0 0 16,4 0-1-16,1 4 0 0,-1 0 7 0,-4 3 2 16,0 0 0-16,0 8 0 0,-4 7 23 0,0 0 5 0,0 0 0 0,0 0 1 0,0 0 19 15,0 0 3-15,-4 7 1 0,0 1 0 0,4-1 76 16,4 4 16-16,0 0 4 0,4-4 0 0,1 4-58 16,-1-3-11-16,4-1-3 0,5-3 0 0,-1-1-28 0,1 1-8 15,3-8 0-15,1 1 0 0,0-1 0 0,-5 0 0 16,5-3 0-16,-5-4 0 0,1 4-19 0,-5-4-1 15,0-4-1-15,1 4 0 0,-5-4 1 0,0 4 1 16,-4-3 0-16,0 3 0 16,-4 0-16-16,-4 4-3 0,0 3-1 0,-4 0 0 0,0 1 61 15,-5 3 12-15,1 7 2 0,-5 0 1 0,1 4-24 0,0 7-5 16,-1 4 0-16,1 8-8 0,-1-1 52 0,1-3 4 16,-1 3 1-16,5-3 0 0,8-4-24 0,4 0-5 15,0-4 0-15,8-3-1 0,0-1-3 0,4-3-1 16,5-4 0-16,4-7 0 0,-1-3-23 0,5-5 0 0,4-6-10 15,-5-4 10-15,5-4-20 0,4-4 2 0,4 0 1 16,5-7 0 0,-1-3-32-16,-8-5-7 0,-4-3 0 0,3-7-1 15,6-4-20-15,-5 0-4 0,-1-7-1 0,-3-4 0 16,0 0 18-16,-4 0 3 0,-5-3 1 0,-3-1 0 0,-5 15 27 16,-8 8 5-16,-4 14 2 0,-4 7 0 0,-8 12 26 0,-5 14 17 0,-7 11-2 0,3 14-1 15,-4 8 41-15,-3 11 8 0,-5 11 1 0,0 15 1 16,0 3 65-16,4 7 13 0,0-3 2 0,4 7 1 15,9-10-66-15,3-1-12 0,5-4-4 0,4-3 0 16,8-11-130-16,9 0-26 0,3-4-6 16,9-7-1-16,8-7-200 0,-4-15-40 0,61 29-8 0,-16-21-1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4T20:45:54.1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5573 432 1382 0,'0'0'123'0,"-8"0"-99"0,-1 0-24 0,9 0 0 16,0 0 248-16,0 0 44 0,-8-7 8 0,8 7 3 15,0 0-133-15,0 0-26 0,0 0-6 0,8-11-1 16,5 4-66-16,3 7-14 0,9-8-2 0,0 5-1 16,3 3-25-16,5-7-5 0,9 7 0 0,3 0-1 15,0 0-7-15,5 0-2 0,-5 7 0 0,0-7 0 0,1 3-4 16,-1-3-1-16,0 0 0 0,1-3 0 15,-1 3-9-15,4 0 0 0,-3 0 9 0,-1-7-9 0,-4-4 0 16,0 3 0-16,-4-3 0 0,-4-3 8 16,0 3-144-16,-8-8-28 0,-4 1-5 15,-5 0-2-15</inkml:trace>
  <inkml:trace contextRef="#ctx0" brushRef="#br0" timeOffset="218.7087">6030 524 3312 0,'0'0'73'0,"0"0"15"0,0 0 4 0,0 0 0 0,0 0-74 0,0 0-18 15,0 7 0-15,4 4 0 0,-4-3 49 0,4 10 7 16,5 0 0-16,-9 1 1 0,4 6-34 0,4 4-7 0,-4 4-2 16,0 8 0-16,4 3-14 0,-3 0 0 0,-1 0 8 0,4 3-8 15,-4-3 0-15,4 0 0 0,0 4 0 0,5-12-10 31,-5 1-70-31,0-4-15 0,5 3-2 0,3-10-899 0,1 3-180 0</inkml:trace>
  <inkml:trace contextRef="#ctx0" brushRef="#br0" timeOffset="640.4982">7229 147 2984 0,'0'0'66'0,"0"0"14"0,0 0 2 0,-12 7 1 0,-1-7-67 0,1 7-16 15,4-7 0-15,-5 0 0 0,-3 0 92 0,4 4 16 0,-5 0 2 16,1-1 1-16,-5 5-68 0,4 10-14 0,5-11-2 0,-4 15-1 16,-9 4-15-16,4 11-3 0,1 7-8 0,-1 0 12 15,0 10-12-15,5 1 0 0,0 8 0 0,-1-8 0 16,9 7 0-16,4-7-8 0,-5 0 8 0,9 7-10 15,5-18 28-15,3 11 6 0,4-11 0 0,5-4 1 16,7-3-61 0,1-4-13-16,0 3-3 0,8-14 0 0,0-4 6 15,4 4 1-15,-4-11 0 0,8-3 0 0,-4-8-155 16,0-8-30-16,29-25-6 0,-16-7-2 0</inkml:trace>
  <inkml:trace contextRef="#ctx0" brushRef="#br0" timeOffset="1015.383">7423 641 3553 0,'0'0'78'0,"0"0"16"0,0 0 3 0,0 0 3 0,0 0-80 0,-4 0-20 16,4 0 0-16,0 0 0 0,-9 7 8 0,5 4-8 16,-4-3 10-16,4 10-10 0,0 0 28 0,0 1-1 15,-5 6 0-15,9 5 0 0,-4-1-27 0,4 4 0 16,4 3 0-16,0 1 0 15,1-8-44-15,3 4-7 0,0-7-1 0,0 3-1 16,5-10 3-16,-1 6 1 0,-4-17 0 0,5 3 0 16,-1 0-2-16,0-4 0 0,1-14 0 0,-5 3 0 0,0-3 41 0,5-12 10 15,-5 1 0-15,4-19 0 0,1 4 0 0,-1-3 0 16,8-12 0-16,-3 4 0 0,-1 0 0 0,5 0 0 16,-4 15 0-16,-1-4 0 0,0 11 0 0,1 4 9 15,4-1-1-15,-1 12-8 0,-3 7 24 0,3 0-3 16,1 7 0-16,-1 4 0 0,1 8 15 0,0-5 2 0,-1 5 1 0,5 10 0 15,-9-3-2-15,1 3 0 0,-1 4 0 0,-3-4 0 16,-1-3-13-16,-4 3-2 0,-4 0-1 0,1 4 0 16,-1-14-12-16,-4 3-9 0,0 0 12 0,0-4-12 15,-4 0-58-15,4-7-18 0,-5 4-4 16,1-4-933-16,4-11-187 0</inkml:trace>
  <inkml:trace contextRef="#ctx0" brushRef="#br0" timeOffset="1249.7047">8251 216 3340 0,'0'0'74'0,"0"0"15"0,0 0 3 0,0 0 1 0,4 8-74 0,4-5-19 16,-4 5 0-16,5 3 0 0,-1 3 55 0,4-3 7 16,-4 8 2-16,9 6 0 0,-5 1-52 0,1 3-12 15,3 8 0-15,-4 7 0 0,1 0 0 0,-5-8 0 16,0 8 0-16,-4 4 0 0,-8-1 0 0,0 5 0 15,-4-8 0-15,-4 3 0 16,-5 1-48-16,5 3-13 0,-9-7-3 0,5 4 0 16,3-4-186-16,1-8-38 0,-9 45-7 0,17-45-1 0</inkml:trace>
  <inkml:trace contextRef="#ctx0" brushRef="#br0" timeOffset="1516.0192">8914 557 2703 0,'0'0'120'0,"0"0"24"15,0 0-115-15,0 0-29 0,0 0 0 0,0 0 0 16,0 0 148-16,0 0 23 0,0 0 5 0,8 4 0 15,1 3-140-15,3-7-36 0,4 0 0 0,5 4 0 16,4-4 0-16,4 3 0 0,-1-6 0 0,10 3 0 0,-1 0 0 16,0-4 0-16,-4 4 0 0,4-11 0 15,-8 4-128-15,4-1-33 0,-5-3-7 0,-7 11 0 0</inkml:trace>
  <inkml:trace contextRef="#ctx0" brushRef="#br0" timeOffset="1672.2255">9025 1011 2937 0,'0'0'130'0,"-4"4"27"0,0-1-125 0,0 8-32 16,4-11 0-16,0 0 0 0,0 0 143 0,8 0 22 15,5 8 5-15,3-5 1 0,13 5-135 0,0-8-26 16,8 0-10-16,4-11 0 0,4 3 8 0,9-10-8 16,8 0 0-16,8-12-1052 0,4-3-216 15</inkml:trace>
  <inkml:trace contextRef="#ctx0" brushRef="#br0" timeOffset="2656.3826">10607 352 1612 0,'0'0'72'0,"-4"-7"14"0,0 3-69 0,0-3-17 0,4 7 0 0,0 0 0 16,0 0 296-16,0 0 55 0,0 0 11 0,0 0 2 15,0-11-216-15,8 3-43 0,5 8-9 0,-1 0-1 16,5-7-53-16,3 3-10 0,5 4-3 0,8 0 0 15,0 0-18-15,8 0-11 0,-4 0 12 0,8 0-12 16,1 0 8-16,-1 0-8 0,0 0 0 0,1 0 0 16,-9 0 0-16,4 0 0 0,4 0 0 0,-3 0 0 15,-5-3-62-15,-9 3-13 16,1-4-2-16,-4 4-1 0,4 0-194 0,-9-7-38 16,-20 7-8-16,0 0-2 0</inkml:trace>
  <inkml:trace contextRef="#ctx0" brushRef="#br0" timeOffset="2859.4505">10809 557 3337 0,'0'0'73'0,"0"-4"15"0,-4 4 4 0,4 0 2 0,0 0-75 0,0 0-19 15,0 0 0-15,0 0 0 0,0 0 47 0,0 0 5 16,0 0 2-16,0 0 0 0,0 0-32 0,9 8-6 16,-1 3-2-16,0 3 0 0,4 8-14 0,-8 4 9 15,1 7-9-15,-1 3 8 0,0 1-8 0,0 0 0 0,-8-1 0 16,4 8 0-16,4-7 0 0,-4-1 0 15,4-6-14-15,0 3 5 16,0 3-83-16,0-10-17 0,5 3-3 0,3-3-1 16,-4-4-164-16,5-8-33 0</inkml:trace>
  <inkml:trace contextRef="#ctx0" brushRef="#br0" timeOffset="3187.4956">11934 202 2880 0,'-29'-4'64'0,"25"4"12"0,4 0 4 0,0 0 0 0,-4-11-64 0,0 7-16 16,-4 4 0-16,8 0 0 0,0 0 105 0,0 0 19 15,-9 0 3-15,1 4 1 0,0 7-103 0,-4-7-25 16,-9 10 0-16,-4 12 0 0,1 3 56 0,-1 1 7 15,-8 14 1-15,-4 7 0 0,-8 4-52 0,7 7-12 16,5-7 0-16,5 11 0 0,3 3 0 0,4-14 0 16,13 8 0-16,4-5 0 0,4 1 0 0,4-1 0 15,-8 1 0-15,16-11 0 0,17-5 0 0,-4 1 0 16,-9-7 0-16,5-11 0 16,8 3-48-16,0-7-13 0,-5-4-3 0,1 4 0 15,0-14-153-15,4 2-31 0,8-10-7 0</inkml:trace>
  <inkml:trace contextRef="#ctx0" brushRef="#br0" timeOffset="4202.879">12050 630 1267 0,'-13'-7'112'0,"5"7"-89"16,8 0-23-16,8-11 0 0,-8 11 312 0,0 0 57 15,0 0 12-15,0 0 3 0,13-4-205 0,-13 4-41 16,0 0-8-16,0 0-2 0,12 4-58 0,-8 7-12 15,-12-4-2-15,4 11-1 0,4-7-37 0,0 15-7 0,-4-8-2 16,-5 8 0-16,-7 3 13 0,3 1 2 16,9 3 1-16,0-8 0 0,-8-3-25 0,4 4 0 0,3-1 8 15,10-3-8 1,-5 0-19-16,-5-3-5 0,1-5-2 0,4 1 0 16,13-8-8-16,-5 4-2 0,-8-11 0 0,0 0 0 15,16 0 7-15,-3-11 1 0,-1 4 0 0,-8-11 0 16,5-1-29-16,3-6-6 0,8-5-1 0,1-10 0 0,-13 0 52 0,13 3 12 0,8-7 0 15,0-3 0-15,-9 6 0 0,5 1 0 0,0 7 0 0,-1 4 0 16,1 3 0-16,-4 8 0 0,-9 0 0 0,0 10 0 16,5 5 48-16,-5 3 13 0,-4 3 3 0,1 12 0 15,-5 3-8-15,4 8 0 0,0 3-1 0,-4 8 0 16,-4-8-19-16,-4 11-4 0,4-3-1 0,0 3 0 16,-8-3-16-16,4 0-3 0,0-5-1 0,4-2 0 15,8 3-54-15,-8-8-10 16,-4 5-3-16,8-8-935 0,13-4-187 0</inkml:trace>
  <inkml:trace contextRef="#ctx0" brushRef="#br0" timeOffset="4374.7187">12668 821 3463 0,'-13'0'76'0,"13"0"16"0,4 3 4 0,-4-3 0 0,0 0-76 0,0 0-20 0,0 0 0 15,13 4 0-15,7-4 28 0,1 0 1 16,-5 0 1-16,9-4 0 0,8 1-30 0,0-5 0 16,4-3 0-16,0 4 0 15,4-11-96-15,1-1-26 0,-1 1-5 0</inkml:trace>
  <inkml:trace contextRef="#ctx0" brushRef="#br0" timeOffset="4577.8047">13290 524 3222 0,'0'0'143'0,"0"0"29"16,0 0-138-16,0 0-34 0,0 0 0 0,0 0 0 15,0 0 84-15,0 7 11 0,-4 4 1 0,4-3 1 16,0 10-77-16,-5 0-20 0,5 1 0 0,0 6 0 16,-4-3 0-16,0 15 0 0,0 3 0 0,-4-3 0 15,4-1 0-15,0 1 0 0,-1-1 0 0,5 1 0 16,0 0-189-16,0-4-42 0,5 0-8 0,-5-11-1 0</inkml:trace>
  <inkml:trace contextRef="#ctx0" brushRef="#br0" timeOffset="4827.7322">13525 308 3178 0,'0'0'141'0,"-9"7"29"0,9-7-136 0,0 0-34 15,0 0 0-15,0 0 0 0,4 8 84 0,1 3 11 16,-5-4 1-16,8 11 1 0,4 1-65 0,0-1-14 16,1 0-2-16,3 4-1 0,1 4-15 0,-1 7 8 15,5-4-8-15,-5-3 0 0,1 10 8 0,-1-6-8 0,-3 2 0 16,-5 5 0-16,0 0 8 0,-4-1-8 0,-4 12 0 16,0 3 9-16,-8-7-9 0,-4 11 0 0,-5-7 0 0,1 3 0 31,-5-7-57-31,5 3-14 0,-5-10-2 0,5 7-1458 0</inkml:trace>
  <inkml:trace contextRef="#ctx0" brushRef="#br0" timeOffset="5390.1527">14427 802 1670 0,'0'0'148'0,"-4"0"-118"0,-5 0-30 0,9 0 0 0,-4 0 271 0,4 0 48 16,0 0 9-16,0 0 3 0,0 0-210 15,9-7-41-15,7 0-9 0,9 3-2 0,4-3-25 16,4-4-6-16,4 3-1 0,4 1 0 0,4-4-8 0,1-4-1 16,3 4-1-16,0 0 0 15,-3 0-73-15,-1 4-14 0,0-8-4 0,-3 4-887 16,-5 0-177-16</inkml:trace>
  <inkml:trace contextRef="#ctx0" brushRef="#br0" timeOffset="5577.5589">14649 524 3571 0,'0'0'79'0,"0"0"16"0,0 0 3 0,0 0 2 0,0 0-80 0,-4 11-20 0,0 4 0 0,4 3 0 16,0 11 0-16,-4 4 0 0,4 4 0 0,-4-1 0 16,4 5 0-16,0 3 0 0,4-4 0 15,4 7 0 1,0-3-91-16,5-3-21 0,7 3-5 0,5 0-1352 0</inkml:trace>
  <inkml:trace contextRef="#ctx0" brushRef="#br0" timeOffset="5890.0651">15580 301 3110 0,'0'0'68'0,"0"0"15"0,0 0 2 0,0 0 3 0,0 0-71 0,0 0-17 16,0 0 0-16,0 0 0 0,9 7 55 0,3 0 7 15,9-3 2-15,3 0 0 0,9-1-52 0,4 5-12 16,5-8 0-16,7-8 0 0,0 16 9 0,5-8-1 16,0-8 0-16,-1 8 0 15,-8-3-53-15,-3-5-11 0,-1 8-3 0,0-7 0 16,-12 3-236-16,0 4-47 0</inkml:trace>
  <inkml:trace contextRef="#ctx0" brushRef="#br0" timeOffset="6061.816">15852 487 2131 0,'-4'-7'189'0,"4"7"-151"0,-8 0-30 0,4 7-8 16,-4-7 233-16,4 0 46 0,4 0 9 0,-9 8 1 16,9 3-143-16,-4 0-29 0,4 14-5 0,0 1-2 15,-4 11-88-15,4-1-22 0,0 8 0 0,0 11 0 16,-4-11 0-16,4 11 0 0,4-11 0 0,-4 11 0 16,4-8-71-16,4 1-18 0,5 0-4 15,3-1-909-15,5-10-182 0</inkml:trace>
  <inkml:trace contextRef="#ctx0" brushRef="#br0" timeOffset="6436.7397">17080 224 2484 0,'-12'-8'110'0,"4"8"22"0,-5-7-105 0,1 3-27 0,4 4 0 0,-9-3 0 16,5-1 147-16,-5 4 24 0,-3 0 5 15,3 7 0-15,1-3-92 0,-5 11-20 0,1 3-3 0,-5 4-1 16,4 11-27-16,-4 4-5 0,1-1-2 0,3 12 0 16,1 3-15-16,-1-3-3 0,0 3-8 0,9 4 12 15,0 0-12-15,8-8 0 0,4 5 0 0,4-8 0 16,0 0-25-16,4 3-5 16,4-3-1-16,5-7 0 0,-1-1 31 0,5-10 0 0,0 3 0 0,-1-3 0 15,5-8-152-15,0-11-24 16,3 4-4-16,1-3-1123 0</inkml:trace>
  <inkml:trace contextRef="#ctx0" brushRef="#br0" timeOffset="6858.5027">17266 279 2361 0,'0'0'210'0,"0"0"-168"16,0 0-34-16,0 0-8 0,0 0 201 0,-5 11 39 15,1-4 7-15,0 0 1 0,-4 4-153 0,4 8-31 16,-4-1-7-16,3 8-1 0,-3 3-40 0,0-4-8 16,0 12-8-16,4-8 12 0,0 4-12 0,-1-7 0 15,1-4 0-15,8 4 0 0,5-8-9 0,-5 0-7 16,4 0-2-16,-4-10 0 16,4 3-42-16,5-4-9 0,-1-7-2 0,5 0 0 15,-5-15-8-15,0 4-1 0,5 0-1 0,-5-7 0 0,0 0 45 0,1-8 8 16,-1-7 3-16,5-7 0 0,-5 0 25 0,0-1 0 15,1 5 0-15,-1 10-8 0,-4-3 16 16,5 11 4-16,-5 3 1 0,0 4 0 0,0 4 35 0,1 7 6 0,-1-8 2 16,0 16 0-16,0-8 1 0,1 7 1 0,3 4 0 0,-4 4 0 15,5 3-30-15,-5 0-5 0,4-7-2 0,1 8 0 16,-1-9-13-16,0 5-8 0,1 3 8 0,-5-7-8 16,0 4 0-16,0-4 9 0,1-4-9 0,-5 12 0 15,4-8 0-15,-8 0 0 0,0 3 0 0,0 5 0 16,-4-8 0-16,-4 7-12 0,-1-3 1 0,-3 3 1 15,4 0-151-15,-5-7-31 16,9 0-5-16</inkml:trace>
  <inkml:trace contextRef="#ctx0" brushRef="#br0" timeOffset="7045.9769">17125 758 1382 0,'0'8'123'0,"-12"3"-99"15,4-4-24-15,0 4 0 0,8-11 432 0,0 0 80 16,0 0 17-16,0 0 3 0,0 0-377 0,0 0-76 16,8 7-15-16,8-7-4 0,13 0-48 0,8 0-12 15,0 0 0-15,5-7 0 0,-1 0 0 0,4 3 0 16,-4-11 0-16,9 4 0 16,3 4-48-16,-3 0-7 0,-1 3-1 0,5-7 0 15,-5 4-200-15,-8 7-40 0</inkml:trace>
  <inkml:trace contextRef="#ctx0" brushRef="#br0" timeOffset="7342.7629">17286 1022 1958 0,'-8'11'87'0,"4"-7"17"0,-4-4-83 0,-1 0-21 0,5 0 0 0,4 0 0 16,0 0 304-16,0 0 56 0,0 0 11 0,13 0 2 15,3 0-285-15,5 0-58 0,-1 0-11 0,1 0-3 16,4 0-16-16,3 0 0 0,-3 0 0 0,4 0 0 15,-4 11 0-15,-5-11 0 0,5 7 0 0,-9 4 0 16,1-11-16-16,-9 7 2 0,0 1 1 0,-8 3 0 16,-4 7 2-16,-8-7 1 0,-5 14 0 0,1-6 0 0,-9-1 10 15,5 0 0-15,-5-3 0 0,4 3 8 0,5-3-8 16,-1 0 8-16,5-12-8 0,4 12 8 0,4-11-8 16,4-4 0-16,0 0 0 0,0 0 0 15,8 3 0-15,4 8-8 0,9-11 8 0,-1 0 0 0,1 0-12 0,4-7 2 16,0 0 1-16,7 3 0 15,10-14-95-15,-1-1-20 0,4-10-3 0,9 3-1188 16</inkml:trace>
  <inkml:trace contextRef="#ctx0" brushRef="#br0" timeOffset="7561.4962">17925 301 1670 0,'-29'0'74'0,"29"0"15"0,0 0-71 0,0 0-18 0,-8 3 0 0,8-3 0 15,0 0 369-15,0 11 71 0,8 8 13 16,0-1 3-16,5 8-341 0,3 10-69 0,5 1-14 0,-1-1-2 16,1 8-10-16,-5-7-1 0,1 7-1 0,-1 3 0 15,1-3-6-15,-9 4-2 0,0-4 0 0,-8 7 0 16,0 4-2-16,-8 0 0 0,-4 0 0 0,-5 0 0 16,-3-11-8-16,-1-4 0 0,-4 0-10 0,5-3 10 15,-1-11-182 1,5 3-30-16,-1-3-7 0</inkml:trace>
  <inkml:trace contextRef="#ctx0" brushRef="#br0" timeOffset="7858.3513">18403 766 2844 0,'24'11'126'0,"-24"-11"26"0,0 0-122 0,0 0-30 16,0 0 0-16,0 0 0 0,0 0 125 0,17 0 19 15,4 7 4-15,3-7 1 0,1-7-93 0,8 7-20 16,-4 0-3-16,8 0-1 0,4-8-24 0,0 5-8 15,5-5 0-15,-1 8 0 0,8-7 0 0,-3 3 0 16,-5-3 0-16,1 7-12 16,-1-7-173-16,-8 3-35 0,-8 0-6 0</inkml:trace>
  <inkml:trace contextRef="#ctx0" brushRef="#br0" timeOffset="8030.109">18790 495 2131 0,'-8'0'189'15,"0"11"-151"1,3-4-30-16,1 4-8 0,0-4 288 0,0 12 56 0,0-1 11 0,-4 8 2 16,-5 3-245-16,5 15-48 0,-4 3-11 0,-5 5-1 15,5 3-40-15,0-11-12 0,-1 3 8 0,9-3-8 16,4-4-79-16,8 1-19 0,5-5-4 0,3 1-1402 16</inkml:trace>
  <inkml:trace contextRef="#ctx0" brushRef="#br0" timeOffset="8842.4148">20347 568 403 0,'0'0'36'0,"0"0"-36"15,-4-7 0-15,4 7 0 0,0 0 402 0,0-8 74 16,-4 5 14-16,0-12 3 0,4 4-265 0,-4 0-52 15,0 4-12-15,0-4-1 0,0-4-82 0,-5 8-16 16,1-4-3-16,0 3-1 0,-5 5-21 0,1 3-4 16,0 0 0-16,-5 0-1 0,-3 7 1 0,-5 11 0 15,0 1 0-15,-8 17 0 0,0 1-15 0,0 0-2 0,-4 17-1 16,4-2 0-16,0 6 5 0,9 1 1 0,-5-4 0 16,8 0 0-16,9 0-8 0,8 0 0 0,4-11-1 15,8-1 0-15,4-6-15 0,9 0 0 0,8-12 0 16,8 5 0-16,0-19 0 0,8 0 0 0,5-4 0 0,3 0 0 15,1-18 0-15,3 4 0 0,-3-8 0 0,0-3 0 16,-9-4 10-16,0-11-10 0,-4-4 10 0,1-6-10 16,-9-5 0-16,0-7 8 0,0 0-8 0,-13-7 0 15,1-4 0-15,-5 7-16 0,1 1 3 0,-13-1 1 16,-8 12-10-16,-9 3-2 0,-3 7 0 0,-9 8 0 16,-8 3 8-16,-4 11 0 0,-4 12 1 0,-9 3 0 15,-3 3 5-15,-1 12 1 0,5 3 0 0,4 8 0 0,12-8-5 16,4 1-1-16,8 3 0 0,9 0 0 15,8 0-140-15,8 3-28 0,8-7-5 0,9 1-1044 16</inkml:trace>
  <inkml:trace contextRef="#ctx0" brushRef="#br0" timeOffset="9107.9786">21324 506 1324 0,'-4'0'118'0,"-5"0"-94"16,-3-11-24-16,0 11 0 0,-1-8 426 0,1 1 81 0,-4 0 16 0,-1 3 3 16,-4-3-355-16,5 3-71 15,-5 4-15-15,-7 4-2 0,-5 3-61 0,0 0-12 0,-4 12-2 16,-5 10-8-16,1 4 13 0,0 7-4 0,0 4-1 16,4 11 0-16,4 7-8 0,4-7 0 0,4 7 0 0,13 1 0 15,-1-5 0-15,9-6 0 0,4-1 0 0,9-4 0 16,3-10-24-16,4 0 4 0,5-4 0 0,12-4 0 15,-8-11-59 1,8 1-11-16,0-1-2 0,4-11-1 0,0-7-96 16,0 0-19-16,0 0-4 0</inkml:trace>
  <inkml:trace contextRef="#ctx0" brushRef="#br0" timeOffset="9485.6855">21365 839 3240 0,'0'0'144'0,"0"0"28"0,-4 7-137 0,4-7-35 16,-8 0 0-16,-5 11 0 0,5-11 83 0,0 11 9 16,-5 0 3-16,9 7 0 0,-8 4-67 0,8-3-12 15,-4 6-4-15,4-3 0 0,-1-3-12 0,5 6 0 16,0-6 0-16,5-1 0 0,-1-3-9 0,0-1-2 16,0 1 0-16,0-4 0 15,8 0-18-15,-8 3-4 0,5-14-1 0,-5 8 0 16,-4-8-4-16,8-4-1 0,-8 4 0 0,8-4 0 0,1-14 19 0,3 4 3 15,-4-5 1-15,5-3 0 0,-1-11 16 0,0 4 0 16,1-8 0-16,3 4 0 0,5 4 0 0,-1 0-8 16,-7 3 8-16,7-3 0 0,5 14 0 0,-4 4 11 15,-5-7-2-15,5 11 0 0,3 7 11 0,-3-8 1 16,0 8 1-16,-5 8 0 0,1-1-5 0,-1 11-1 0,5-7 0 16,-5 15 0-16,1-8 8 0,-5 0 0 0,4 4 1 15,1 0 0-15,-9 8-25 0,0-12 0 0,1 8 8 0,-1-8-8 16,4 0 0-16,-8 1-14 0,-4-8 3 0,4 3 1 31,1 5-80-31,-1-16-16 0,-4-3-3 0,0 0-856 16,0 0-171-16</inkml:trace>
  <inkml:trace contextRef="#ctx0" brushRef="#br0" timeOffset="9682.9163">22140 414 748 0,'0'0'67'0,"0"4"-54"0,0-4-13 0,4 14 0 15,0-6 517-15,4 3 101 0,0 7 20 0,5 8 4 16,-5-4-420-16,4 14-84 0,5 5-17 0,-1 13-3 16,-3-10-75-16,-1 11-15 0,-4 4-4 0,0 0 0 15,1 6 7-15,-9-2 1 0,-9-1 0 0,-3 0 0 16,-4-3-24-16,-9-1-8 0,0 8 0 0,-12-4 0 0,-4-3 0 16,-4 7 0-16,3 0 0 0,-7 3 0 15,0-3-40-15,3-3-5 0,-11-5-1 0,11-7-1545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4T20:46:59.3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2310 1253 1497 0,'0'0'133'0,"0"0"-106"0,0 0-27 0,4-8 0 15,4-3 201-15,-8 4 35 0,8-4 8 0,-8 11 0 16,8-7-84-16,-8 7-16 0,0 0-4 0,0 0-1 15,0 0-61-15,5 11-12 0,3 7-2 0,-8 15-1 16,4 7-50-16,-4 15-13 0,-4 18 0 0,4 15 0 16,-8 7 25-16,-5 8 0 0,5-11 0 0,0 14 0 15,4-11-16-15,-5 0-9 0,5-3 10 0,8-4-10 16,5-15-18 0,-9-11-10-16,12-7-1 0,-12-7-1 0,8-8-72 0,0-7-14 15,5-11-4-15,-13-4 0 0,4-7-64 0,-4-11-12 16,0-18-4-16,-4-19-790 0</inkml:trace>
  <inkml:trace contextRef="#ctx0" brushRef="#br0" timeOffset="333.323">2285 912 864 0,'4'-18'38'0,"-4"18"8"0,0 0-37 0,-4 11-9 15,4 7 0-15,-4 15 0 16,4 4 443-16,0 3 86 0,0 19 18 0,0-1 3 0,0 4-348 0,0 8-70 16,0 0-13-16,4 6-3 0,0-2-62 0,8-1-12 15,1-4-2-15,3 1-1 0,5-15-30 0,-1 0-9 16,9-15 0-16,8 0 0 0,-8-3-8 0,12-11-9 15,1-8-2-15,11-7 0 16,-3-7-85-16,-1-4-16 0,9-15-4 0,-13-3-1 16,0-4 38-16,5-15 8 0,-17-7 2 0,8-14 0 15,0-16-33-15,-4 5-6 0,-8-4-2 0,0-1 0 16,0 5 43-16,-13 6 9 0,1 5 2 0,-5 7 0 0,-4 7 51 16,-4 3 13-16,9 16 0 0,-13-1 0 0,0 15 151 0,0 11 33 15,0 0 6-15,0 0 2 0,-17 11-58 0,5 15-11 0,4 3-3 16,-5 11 0-16,-3 12-37 0,4 14-8 0,3 18-2 15,-3 15 0-15,-9-8-39 0,13 12-8 0,-4 3-2 16,3 7 0 0,5-14-24-16,8-7 0 0,5-1 0 0,-5-3 0 15,8-15-120-15,5-10-25 0,3 3-6 16,9-15-1-16,-12-4-75 0,7-10-15 0</inkml:trace>
  <inkml:trace contextRef="#ctx0" brushRef="#br0" timeOffset="1536.1699">3550 2271 1612 0,'-33'18'72'0,"16"-7"14"0,5 0-69 0,0-4-17 16,-1 4 0-16,9-4 0 0,-4 4 411 0,8-11 78 16,0 0 16-16,8 4 3 0,-4 3-407 0,13-7-81 15,3 0-20-15,9-3 0 0,-8-1 0 0,8-7-9 16,4-7 9-16,0-4-13 0,4-7-1 0,8 7 0 0,-12-15 0 15,4 0 0 1,4-7-87-16,-12-3-18 0,0 3-3 0,-4 0-1 16,-5 0 51-16,-7 7 11 0,-5 8 1 0,-4 11 1 0,-12 3 32 0,-1 8 7 0,-15 3 0 0,7 11 1 15,-12 12 67-15,1 3 14 0,-5 3 2 0,0 12 1 16,0 7-3-16,0 0-1 0,4-4 0 16,0 11 0-16,8-7 2 0,9-7 0 0,4 7 0 0,0-7 0 15,12-1-49-15,0-10-14 0,8 3 0 0,5-7 8 16,3-4-8-16,9-3 0 0,4-4-8 0,4 4 8 15,-8-15-11-15,4 0 11 0,8 0-13 0,0-11 5 16,5 0-11-16,3-4-1 0,-8-3-1 0,9-4 0 16,-9 0-34-16,8-8-6 0,-7 5-2 15,7-8 0-15,-8 4-25 0,0-1-4 0,-3 5-2 16,-6-8 0-16,-3 7 14 0,-4 4 2 0,0-4 1 16,-13 8 0-16,-4 7 41 0,1 0 9 0,-9 4 2 0,-9 0 0 0,1 3 101 0,-4 4 21 15,-1 4 4-15,-3 3 1 0,-5 0 33 0,1 4 6 16,-5 8 2-16,0-1 0 0,-4 0-66 0,5 4-13 15,-1 4-2-15,4 7-1 0,5-8-37 0,4 5-8 16,7-5-2-16,-7 5 0 0,8-5-14 0,8-7 0 16,8 4 0-16,1-3-10 0,3-5-4 0,5-3-1 15,4-3 0-15,3-5 0 0,1-3-1 0,8-3-1 16,-8-8 0-16,4 0 0 0,4-4 2 0,-4-3 1 16,-4-1 0-16,0-10 0 0,0 4 14 0,-5-1 0 15,-3-11 0-15,-4 4 0 0,-1-7-14 0,-4 7 3 16,1 4 1-16,-5-4 0 0,-4 11 2 0,0-4 0 0,0 8 0 15,-4 7 0-15,0 11 8 0,0 0 0 0,0 0 10 0,-8 11-10 16,4 4 14-16,-4 7-3 0,8 11-1 16,-9 14 0-16,9-7 14 0,0 19 2 0,0-4 1 0,0 7 0 15,9-7-5-15,-9 4-1 0,0-1 0 0,4-3 0 16,0 0-13-16,-4 0-8 0,0 0 8 0,0 4-8 16,4-8 8-16,-8 0-8 0,0 0 8 0,0-3-8 15,-13-4 8-15,5-11-8 0,0 0 8 0,-5-4-8 16,5-3 0-16,-5-8 0 0,1-3 0 0,7-8 0 15,-11-7-8-15,12-4 0 0,-13-7 0 0,13-11 0 16,-5-7-15-16,-3-11-2 16,12-15-1-16,-4-7 0 0,8-8-24 0,0-3-5 15,4-8-1-15,12 1 0 0,5 10-18 0,-1 1-4 0,9 3-1 16,0 7 0-16,0 11 35 0,0 5 8 0,4 6 0 16,-4 4 1-16,-9 11 19 0,9 4 4 0,-4 3 1 0,-1 4 0 0,1 4 11 15,-4-1-13-15,-5 1 5 0,5 3 8 0,-9 8 35 0,5-4 14 16,-9 0 3-16,4 0 1 0,-3 4-6 0,-5-4-2 15,4 3 0-15,-8-3 0 0,0 0-1 0,0 0-1 16,0 0 0-16,0 0 0 0,0 0 6 0,4 0 2 16,-4 0 0-16,0 0 0 0,0 0-35 0,4 8-6 15,4 6-2-15,-4-3 0 0,5 0 0 0,-9 4-8 16,4-8 12-16,0 8-4 0,-4 0-8 0,4-8 0 16,4 4 0-16,5-4-11 0,-5 4 11 0,0-3-12 15,0-1 12-15,5-3-12 0,-1-8 0 0,0 4 0 16,-3-4 0-16,3-3 0 0,0 0 12 0,5-4-12 15,4 0 12-15,-1 0-12 0,-3-8 12 0,-1 8 0 16,1-7 8-16,-1 11-8 0,-4-8 12 0,5 4-3 0,-9 0 0 16,5 4 0-16,-1 3-19 0,-4 0-4 0,-8 4-1 15,12 0 0-15,5-3 15 0,-9 3 0 0,0-4 0 16,5 4 0-16,-1 0 0 0,1-4 0 0,3 4 0 0,-4-7 0 16,1-4 0-16,3 4 0 0,-3-4 0 0,3-4 0 15,-8-3-31 1,1-4 0-16,-1 0 0 0,0 0 0 0,-4-4-13 15,-4 4-4-15,0-3 0 0,0 6 0 0,-4-3 19 0,-8 8 3 0,-1 6 1 0,-3 8 0 16,-5 0 25-16,1 8 9 0,-1 6 0 0,-8 8 0 16,0 4 26-16,0 3 5 0,-3 12 0 0,11-1 1 15,-12 7 27-15,8-3 6 0,13 8 1 0,-5-1 0 0,5 0-19 16,12-3-4-16,0-8-1 0,4 4 0 0,13-11-35 16,-1 0-6-16,5-4-2 0,3-3 0 0,5-8-8 15,-4 0 0-15,8-7 0 0,-4-3 0 0,0-1 0 0,-1-7 0 16,5-7 0-16,9-4 0 15,-5-8-28-15,4-6 0 0,0-8-1 0,4-7 0 16,1-4-259-16,-17 11-52 0,45-55-11 16,-29 37-833-16</inkml:trace>
  <inkml:trace contextRef="#ctx0" brushRef="#br0" timeOffset="2145.4467">7180 1824 2649 0,'0'0'58'0,"0"0"12"0,0 0 2 0,0 0 4 0,4-11-61 0,-4 11-15 16,0 0 0-16,0 0 0 0,0 0 102 0,0 0 18 16,0 0 3-16,-4 0 1 0,-9 11-53 0,1-11-11 15,-9 7-1-15,-3 8-1 0,-1 3-23 0,-8 4-5 16,0 4-1-16,0 3 0 0,0-3 13 0,4 3 2 16,4-11 1-16,5 8 0 15,3-8-57-15,5 1-12 0,4-1-3 0,4-11 0 0,-1 8 43 0,10-1 9 16,3-3 2-16,4 4 0 15,5 3-73-15,7-10-14 0,5 3-4 0,0 7 0 0,0-7 64 0,4 0 12 16,4-4 2-16,0 1 1 0,0 3-24 0,-4 0-5 16,0-4-1-16,-4 0 0 0,-8-3 15 0,-1 0 0 0,-3 3 0 15,-5-3 0-15,-12-4 9 0,0 0 5 0,0 0 1 16,-4 11 0-16,0 3-4 0,-9-7-1 0,-3 4 0 16,-9 8 0-16,-8-1 23 0,-4-7 5 0,0 7 1 15,0-3 0 1,4 0-134-16,4-4-26 0,4 0-6 0,13-8-1 15,0 1-102-15,12-4-21 0,0 0-4 0</inkml:trace>
  <inkml:trace contextRef="#ctx0" brushRef="#br0" timeOffset="3004.5634">7847 1941 1612 0,'-21'-7'144'0,"5"7"-116"0,-5 7-28 0,-7-3 0 0,-1 3 334 0,-4 4 61 16,4 4 12-16,0 3 2 0,0 0-247 0,0 8-50 15,1-4-9-15,7 11-3 0,4-8-75 0,5 8-15 16,4 0-10-16,4 0 12 0,8 0-12 0,8-3 0 16,5-1-12-16,3-7 12 0,9 0-16 0,4-4 5 15,4-7 1-15,4 0 0 0,-4-7-9 0,5-1-1 16,-5-3-1-16,0-3 0 16,-12-8-19-16,-1-4-3 0,-3-3-1 0,-5-8 0 15,1 1 16-15,-9-5 4 0,-4-6 0 0,-4-5 0 0,0 1 8 0,0 7 3 16,-8 4 0-16,0 3 0 0,-5 4 13 0,1 4 0 15,-5 7 0-15,5 4 0 0,-4 3 14 0,7 0 2 16,-3 4 1-16,8 4 0 0,4-4-1 0,0 0-1 16,0 0 0-16,0 0 0 0,8 7-15 0,0 1 0 15,5-1 0-15,3-3 0 0,1 3-12 0,3-7 12 0,1 7-12 16,0-7 12-16,-1 0 0 0,5 4-8 0,0 3 8 16,-5-3 0-16,5 3 0 0,-9 1 0 0,9-1 0 15,-8 7 0-15,-1 1-10 0,1-4 10 0,-1 4-8 16,-8 3 8-16,0 4 42 0,-3-7 14 0,-5 3 2 0,4-11 1 15,-8 12-17-15,4-1-3 0,-9-3-1 0,1-1 0 16,0 1-18-16,0-4-4 0,-9 7-1 0,9-11 0 16,-4 4-15-16,7-7 9 0,5-4-9 0,-8 4 8 15,8-4-8-15,0 0-9 0,0 0 9 0,0 0-13 16,-8-4-8-16,4-7-2 0,8-7 0 0,0 0 0 16,0-1-7-16,4 1-2 0,5-19 0 0,-1 4 0 15,1 0 17-15,3 0 3 0,0-3 1 0,1 7 0 0,-1 3 11 0,-3-3 0 16,-1 3 0-16,-4 8 0 0,1 3 0 0,-1 4 0 15,0 4 0-15,-8 7 0 0,0 0 0 0,0 0 0 16,8-4 0-16,5 8 8 0,3 3-8 0,-3 0 0 16,3 4 0-16,5-3 0 0,-1 3 0 0,5-8 8 15,-4 5-8-15,3-1 0 0,-3-7 9 0,4 0-9 16,-1 0 12-16,-3-7-12 0,4 3 0 0,-5-3 0 16,5-4 0-16,0-4 0 0,-5 4-13 0,5-15 3 15,0 1 1-15,-1-5 0 16,5-6-27-16,-4-1-4 0,4-14-2 0,0 3 0 15,-5-7-30-15,1 1-5 0,0 2-2 0,4-3 0 16,-9 8 7-16,1 6 0 0,-9 9 1 0,5 2 0 0,-5 8 53 0,0 4 18 16,-7 0-12-16,3 7 12 0,-4 3 45 0,0-3 15 15,-4 11 4-15,0 0 0 0,0 0 20 0,0 0 4 0,0 0 0 16,0 0 1-16,-8 4-29 0,4 3-7 0,-5-3-1 16,1 3 0-16,4 1-24 0,-4-1-4 0,0 4-2 0,-1 7 0 15,5-14-22-15,0 11 8 0,-4-4-8 0,4 7 0 16,-4 0 0-16,3 4 0 0,-3 7 0 0,4 8 0 15,0-4 0-15,-4 15-8 0,4-4 8 0,-5 10 0 16,-7 5 0-16,-1 3 0 0,9-3 0 0,-8 7 0 16,-5 0 49-16,5-4 6 0,-5-3 1 0,5-5 0 15,3 1-56-15,-3-11-23 0,7 4 2 0,1-4 0 16,4-15 33-16,4 0 8 0,0-7 0 0,8-3 1 16,-4-5-39-16,9-3-8 0,3-7-2 15,1-4 0-15,3 0-57 0,1-11-12 0,0-7-3 16,-1-8-868-16,5-7-173 0</inkml:trace>
  <inkml:trace contextRef="#ctx0" brushRef="#br0" timeOffset="3176.474">8411 1406 3340 0,'0'0'74'0,"-8"11"15"0,0 0 3 0,4-3 1 0,4-1-74 0,4 8-19 16,8-1 0-16,9 5 0 0,0 6 55 0,7-3 7 15,1 0 2-15,12 0 0 16,1-4-75-16,11-3-14 0,9 3-3 0,8-10-1 0,8 3 29 0,1-4 0 16,-5-7 0-16,4 0 0 15,-4 0-92-15,0-4-15 0,1 4-3 0</inkml:trace>
  <inkml:trace contextRef="#ctx0" brushRef="#br0" timeOffset="3645.0382">5449 3915 2318 0,'-8'-19'103'0,"0"16"21"0,-1 3-100 0,9 0-24 15,0 0 0-15,0 0 0 0,0 0 163 0,0 0 27 16,0 0 6-16,13 3 0 0,3 1-121 0,9-4-25 0,8 4-5 16,21-4-1-16,7 0-44 0,13 0-24 0,5 0 2 0,7-4 1 15,1-3 31-15,-1-4 6 0,9 0 2 0,4 0 0 16,-8 0-18-16,3 0 0 0,-15 0 0 0,3-4 0 31,-16 0-218-31,-4 1-44 0,41-19-9 0,-46 11-1 0</inkml:trace>
  <inkml:trace contextRef="#ctx0" brushRef="#br0" timeOffset="3801.3124">6158 4131 2476 0,'-13'7'220'16,"1"4"-176"-16,-4 0-35 0,-1 4-9 0,5 3 205 0,-1 4 39 15,1 0 8-15,4 7 2 0,4 4-179 0,0 4-36 16,-1 7-7-16,1 7-2 0,4 4-30 15,0 0 8-15,0 3-8 0,9 1 0 16,-5 0-19-16,8-5-6 0,0-2-2 0,5-1 0 16,3-3-224-16,1-4-45 0,33 32-8 15,-17-35-903-15</inkml:trace>
  <inkml:trace contextRef="#ctx0" brushRef="#br0" timeOffset="4051.1931">7501 3578 3214 0,'0'0'71'0,"0"0"14"0,0 0 3 0,-4 7 3 0,-4 0-73 0,3 1-18 15,-3-5 0-15,0 8 0 0,-4-3 83 0,-5 6 13 16,-3 1 2-16,-5 3 1 0,-8 4-79 0,-4 8-20 16,-9 6 0-16,-11 15 0 0,-1 8 0 0,-4 7-11 0,5 14 2 0,-1 5 0 15,8-1 9-15,9 0 0 0,8-3-9 16,9 3 9-16,11-4-10 0,13-3 10 0,4 0-13 0,13-4 5 15,8-14 21-15,3-4 5 0,5-7 1 0,9-8 0 16,-1-7-63 0,8-4-12-16,1-7-2 0,3-7-1 0,-12-4-59 15,5-8-12-15,3-14-2 0,-3-3-1228 0</inkml:trace>
  <inkml:trace contextRef="#ctx0" brushRef="#br0" timeOffset="4426.104">7575 4310 1555 0,'-33'11'138'16,"21"-4"-110"-16,-1-3-28 0,1 3 0 0,0-3 402 0,3 3 75 16,1 1 15-16,0 3 4 0,0-4-346 0,0 4-69 15,-1 4-13-15,1 7-4 0,4 0-45 0,-4 3-10 16,4 1-1-16,-5 7-8 0,5-4 0 0,4 0 0 16,0-3-10-16,0 3 10 0,0-7 0 0,4 0 0 15,0-7 0-15,1 0 0 0,-1-4 0 0,-4-11 0 16,8 0 0-16,4 0 0 15,-3-4-59-15,3-3-4 0,0-8-1 0,1-7 0 0,-5-4 51 0,8-3 13 16,-3-8 0-16,3 1 0 0,-3-5-12 0,3 5 4 16,0-1 0-16,1 4 0 0,-1 4 8 0,-3 3 0 15,-1 1 0-15,5 3-8 0,3 3 8 0,-3 8 0 16,-1 0 0-16,1 8-8 0,-1-1 8 0,5 4 0 0,-1 4 0 16,-3 3 0-16,8 4 0 0,-9 7 0 0,5-3 0 15,-1 7 0-15,-7 7 8 0,-1 1 3 0,0-1 1 16,-3 8 0-16,-1-1-12 0,-4 1 0 0,0-1 0 0,0 1 0 15,-4-8 0-15,4 1 0 0,-4-1 0 0,0-3 0 32,-4-8-46-32,4 0-14 0,-4-3-4 0,0-4-887 0,4-11-177 0</inkml:trace>
  <inkml:trace contextRef="#ctx0" brushRef="#br0" timeOffset="4629.2534">8168 3779 3340 0,'0'0'74'0,"0"0"15"0,0 0 3 0,0 0 1 0,0 0-74 0,9 15-19 16,-5-4 0-16,4 3 0 0,4 5 55 0,1 3 7 15,3 3 2-15,5 12 0 0,-5 0-64 0,5 3-21 16,-1 7 0-16,-3 5 0 0,-1-1 21 0,1-3 0 16,-1 3 0-16,-3 4 0 0,-13-4 0 0,0 4 0 15,-8 0 0-15,-5 3 0 16,5-3-114-16,-4 0-18 0,-1-3-4 0,1-12-1 0</inkml:trace>
  <inkml:trace contextRef="#ctx0" brushRef="#br0" timeOffset="4832.2642">9124 4120 3340 0,'-8'3'74'0,"0"-3"15"0,0 0 3 0,-1 4 1 0,9-4-74 0,0 0-19 0,0 0 0 0,0 0 0 16,0 0 0-16,0 0 0 0,13-4 0 0,3-3 0 16,5 0 0-16,3-4 0 0,5 0 0 0,8 0 0 15,5-4-48-15,-1 4-12 0,8-4-4 0,1 4 0 0,-1 0-103 32,-4 1-21-32,5-1-4 0</inkml:trace>
  <inkml:trace contextRef="#ctx0" brushRef="#br0" timeOffset="4988.4743">9219 4504 979 0,'-12'7'87'16,"-1"1"-70"-16,5 3-17 0,0-4 0 0,4 4 540 0,0-4 105 31,4-7 21-31,0 0 4 0,8 8-506 0,4-1-102 0,5 0-20 0,7-3-4 0,9 0-30 0,13-4-8 16,3-4 0-16,13-3 0 0,0-8 0 0,8 0 0 16,4-7-8-16,4-3 8 15,0-4-197-15,-12-1-35 0</inkml:trace>
  <inkml:trace contextRef="#ctx0" brushRef="#br0" timeOffset="5347.767">10846 3406 2592 0,'-37'-4'230'0,"25"4"-184"0,4 4-37 0,0-4-9 16,8 0 147-16,0 0 27 0,0 0 6 0,12 7 0 15,4-3-119-15,9-1-24 0,16 1-5 0,9 0 0 0,3-1-32 16,9-6 0-16,4-1 0 0,12 0 0 0,5 1 0 16,3-5-8-16,9 1 8 0,0-4 0 15,-17 4-54-15,-4-4-7 0,-4-4-2 0,-4 4 0 16,-4-4-105-16,-8 1-20 0,-9-1-5 16</inkml:trace>
  <inkml:trace contextRef="#ctx0" brushRef="#br0" timeOffset="5519.6217">11423 3603 3276 0,'0'19'72'0,"0"-19"16"0,-16 3 2 0,3 8 1 0,1-7-73 0,4 3-18 16,4 4 0-16,-9 4 0 0,-3 3 69 0,4 8 11 15,7 7 1-15,-7 18 1 0,-4 11-66 0,3 8-16 16,-3 10 0-16,3 8 0 0,5-3 0 0,0-5 0 16,4-3 0-16,4 7 0 0,8-11-8 0,8-7 8 15,1 4-13-15,12-8 5 16,8-7-106-16,4-11-21 0,0-11-4 0,0-7-825 0,5-8-166 15</inkml:trace>
  <inkml:trace contextRef="#ctx0" brushRef="#br0" timeOffset="5769.5568">12861 2798 3340 0,'0'0'74'0,"-12"4"15"0,-1-1 3 0,1 1 1 15,4-1-74-15,-9 5-19 0,-7-1 0 0,-1 8 0 16,8-1 35-16,-11 12 3 0,-5 11 1 0,-13 10 0 0,-3 12-28 0,-1 7-11 16,-3 11 8-16,-9 25-8 0,-8 1 22 0,4 7-1 15,8 7 0-15,1 15 0 0,7-15-21 16,9-4 0-16,8-10 0 0,17 3 0 0,16-18 0 0,4-11 0 16,4 0 0-16,9-8 0 15,11-14-47-15,1-7-13 0,0-8-4 0,4-3 0 16,0-8-51-16,4-11-10 0,0-3-3 0,4-15-784 15,-12-11-158-15</inkml:trace>
  <inkml:trace contextRef="#ctx0" brushRef="#br0" timeOffset="6144.4677">13075 3025 1036 0,'-24'0'92'0,"11"0"-73"0,5 0-19 0,-4 0 0 16,-1 0 510-16,1 0 98 0,4 4 20 0,0 3 4 15,-5 7-463-15,5 1-93 0,0 11-18 0,-5 10-4 16,1 5-42-16,0 3-12 0,3 3 0 0,1 8 8 16,-4-11-8-16,8 4 0 0,8-4 0 0,0-8 0 31,4 1-28-31,0-8-1 0,1-7 0 0,7-4 0 0,1-3-23 16,-1-4-5-16,1-7-1 0,-5-4 0 0,4-8 22 0,-3-3 4 15,3-7 0-15,1-4 1 0,-1-7 31 0,1 0 0 0,-1-12-8 0,5 1 8 16,-1 0 9-16,-3-1 5 0,3-3 1 0,1 8 0 15,0 3 17-15,3 4 4 0,-3 7 1 0,0 7 0 16,-9 4-18-16,4 4-4 0,9 3-1 0,-4 8 0 16,-1 3-14-16,1 4 0 0,4 4 8 0,-5 7-8 0,-7 0 0 15,-1 3 8-15,0 5-8 0,1 6 0 0,-9-3 14 16,-4 4-3-16,-4-4-1 0,4 0 0 0,-4 0-2 16,-1 0-8-16,-7-1 12 0,4 5-4 0,-5-15-26 15,9 4-6-15,-4-4 0 0,0 0-1 16,0-4-180-16,-1-3-36 0</inkml:trace>
  <inkml:trace contextRef="#ctx0" brushRef="#br0" timeOffset="6331.9256">12573 3944 3204 0,'-4'22'142'0,"0"-15"29"0,-5-3-137 0,9-4-34 16,0 0 0-16,9 0 0 0,-9 0 58 0,16 4 5 15,13-4 1-15,8-4 0 0,4 4-48 0,9-4-16 16,-1-3 9-16,13 0-9 0,-4-4 0 0,3 0 0 0,1 0 0 16,4 0 0-16,-4 3 0 0,-4-3-11 0,12 4 1 15,-5-4 0 1,-7 4-207-16,-8 7-42 0</inkml:trace>
  <inkml:trace contextRef="#ctx0" brushRef="#br0" timeOffset="6628.7199">13005 4142 1843 0,'-12'3'164'0,"12"-3"-132"0,0 0-32 0,0 0 0 0,0 0 282 16,0 0 50-16,0 0 9 0,0 0 3 15,8 8-224-15,1-1-45 0,3 0-9 0,4 4-2 16,1 0-53-16,3 0-11 0,5 0 0 0,4 0 0 0,-4 4 0 16,-1-4 0-16,1 3 0 0,0 1 0 0,-9 3 0 0,1-3 0 15,-9 3 0-15,-4 1 0 0,0-1 0 0,-12 0 12 16,-4 4-4-16,-5 0 0 0,-7 4 2 0,-5 0 1 15,4-5 0-15,-4 5 0 0,4-4 6 0,1 0 2 16,3-4 0-16,5-3 0 0,3 0-7 0,9-8-2 16,-4 4 0-16,8-4 0 0,8-3-10 0,4 0 0 15,5-1-10-15,8-10 10 0,12 0-14 0,0-1 3 16,8-3 1-16,9-3 0 16,-5-5-14-16,5 1-4 0,-1-4 0 0,5-7 0 15,0-4-173-15,-5-4-35 0</inkml:trace>
  <inkml:trace contextRef="#ctx0" brushRef="#br0" timeOffset="6847.4162">14105 2853 1440 0,'0'0'128'0,"0"0"-103"0,0 0-25 0,0 0 0 16,0 0 376-16,5 18 71 0,-5 4 13 0,4 11 4 15,8 0-320-15,0 7-64 0,1 11-13 0,7 8-3 16,-3 3-39-16,3 12-8 0,1 2-1 0,-4 12-1 15,-5-3 15-15,0 6 3 0,1-7 1 0,-5 12 0 16,-4-9-34-16,-4 1 0 0,-4-4 0 0,0 1 0 16,0-12 14-16,-5-7-1 0,1-8 0 0,0 1 0 15,0-4-13-15,-5-7-16 0,1-5 3 0,0-6 1 16,7-8-220-16,-3-3-43 16</inkml:trace>
  <inkml:trace contextRef="#ctx0" brushRef="#br0" timeOffset="7097.3512">15070 4087 2700 0,'41'0'120'0,"-41"0"24"0,0 0-116 0,0 0-28 15,0 0 0-15,0 0 0 0,0 0 112 0,8-4 16 0,4 0 3 0,5 4 1 16,3 0-85-16,5 0-17 16,0 0-3-16,8-3-1 0,4-1-26 0,0 0 0 0,4 4 0 15,9 0 0 1,-9-7-86-16,0 0-22 0,4-4-5 0,-3 0-1226 0</inkml:trace>
  <inkml:trace contextRef="#ctx0" brushRef="#br0" timeOffset="7269.1939">15226 3548 2592 0,'0'8'230'0,"-4"-1"-184"0,-4 4-37 0,4 4-9 15,0 3 152-15,4 11 29 0,4 8 6 0,-4 7 1 16,0 11-98-16,0 11-19 0,-4 7-4 0,-5 11-1 16,5-3-46-16,0-8-8 0,-4 0-3 0,8-3 0 0,-4-8-9 15,8-3 0-15,8-4-10 0,1-8 10 16,-1-3-227-16,4-15-39 0</inkml:trace>
  <inkml:trace contextRef="#ctx0" brushRef="#br0" timeOffset="12592.1066">16957 3314 748 0,'0'0'67'0,"0"0"-54"0,0-11-13 0,0 4 0 16,-5-4 323-16,1 4 61 0,4-1 13 0,-8 1 3 15,0 0-167-15,-5-1-33 0,1 5-6 0,0-5-2 0,-5 1-102 0,1 0-21 16,-5-1-4-16,-4 5-1 0,1-1-13 0,-5 4-3 16,-8 0-1-16,0 7 0 0,0 4-19 0,-5 8-4 15,1 6-1-15,0 8 0 0,0 11-23 0,0 7 8 16,4 12-8-16,0 10 0 0,8-4 0 0,4 8 0 15,4 0 0-15,9 0 0 0,12-7 0 0,4-4 0 16,8-4 0-16,9-4 0 0,12-6 0 0,4-8 0 16,8-8 0-16,5-10-8 0,-1-8 8 0,1-7 0 15,3-7 0-15,5-12 0 0,-9-3 0 0,-3-10 0 16,7-5-10-16,-3-7 10 0,-5-4 0 0,-4-10 0 16,-8-5 10-16,-4-10-2 0,-4-4-20 0,0-7-3 15,-1-11-1-15,1-8 0 16,-9 8-45-16,-3-4-10 0,-9 11-1 0,-8 11-1 15,0 19 9-15,-13 10 3 0,-8 15 0 0,-7 11 0 0,-14 4 61 0,-3 14 12 16,-5 8 2-16,-3 7 1 0,-1 7-15 0,4 0 0 16,5 1 0-16,8 3 0 0,8 0 0 0,8 0 0 15,13 3 0-15,12 1 0 16,8-4-94-16,8 0-22 0,9-8-4 0,8-3-1039 0</inkml:trace>
  <inkml:trace contextRef="#ctx0" brushRef="#br0" timeOffset="12873.291">17974 3179 1555 0,'0'0'138'0,"-4"0"-110"0,-4-8-28 0,0 5 0 0,-1-1 333 0,1 0 62 16,4-3 12-16,-4 3 2 0,-5 1-243 0,5-1-49 15,-4 8-9-15,-5-1-3 0,-7 1-61 0,-1 7-12 16,-12 4-2-16,0 10-1 0,-4 8-15 0,-1 11-3 15,-7 7-1-15,-1 19 0 0,1 3-10 16,4 8 0-16,3 3 0 0,1 11 0 0,12-11 0 0,5 4 0 16,11 0 0-16,9-4 0 0,8-7 0 0,5-11 8 15,7-4 0-15,1-7 0 16,7-3-57-16,1-12-12 0,0 0-3 0,8-11 0 16,4-7 52-16,0-7 12 0,4-8 0 0,8-7 0 15,-3-7-159-15,-1-4-29 0,5-11-5 0</inkml:trace>
  <inkml:trace contextRef="#ctx0" brushRef="#br0" timeOffset="13045.125">18151 3746 2764 0,'0'0'123'0,"-8"4"25"16,0 0-119-16,0-1-29 0,-1 1 0 0,1 7 0 0,-4 0 188 0,4 7 32 0,-5 8 7 0,1 7 1 15,0 7-161-15,-5 4-32 0,5 4-7 0,-5 3 0 16,5 0-28-16,-1-3 0 0,1-4 0 15,4 3 0-15,4-7-27 16,4 1-7-16,0-12-2 0,8 0 0 0,4-3-165 16,1-11-34-16</inkml:trace>
  <inkml:trace contextRef="#ctx0" brushRef="#br0" timeOffset="13263.8221">18625 3069 2649 0,'0'0'236'0,"0"0"-189"0,0 0-38 0,0 14-9 0,0 5 120 0,4 3 23 16,5 14 4-16,7 1 1 0,-8 18-32 0,5-8-7 16,3 12-1-16,5 3 0 0,-5 8-64 0,5 3-14 15,-1 0-2-15,-3 1-1 0,-1 2-27 0,5 20 0 16,-9-8 0-16,-3 3 0 0,-5-14 0 0,-8-4 0 16,-5 0 0-16,-11 4 0 0,-1-3 0 0,-16 2 0 15,-12 5 0-15,-21 3 0 16,-9-3-53-16,-7-4-16 0,-9 3-3 0</inkml:trace>
  <inkml:trace contextRef="#ctx0" brushRef="#br0" timeOffset="15372.7167">12391 6573 2188 0,'25'-15'97'0,"-17"12"20"0,-8 3-93 0,5-8-24 15,-5-6 0-15,4-1 0 0,4 0 137 0,-8-3 23 16,-4 0 5-16,0-4 1 0,4-4-56 0,-4 4-11 16,-9-3-3-16,1-1 0 0,4 0-52 0,-5 4-10 15,-3 4-2-15,-5 0-1 0,-12 7-4 0,4 0-1 16,5 7 0-16,-13 4 0 0,-9 7-11 0,-3 15-3 15,3 11 0-15,1 11 0 0,-8 8-12 0,7 6-15 16,1 4 3-16,8 8 1 0,16-8 11 0,1 0 0 0,3-10 0 16,13 3 0-16,8-8 0 0,9 1 0 0,7-4 0 15,1-4 0-15,8-3 0 0,8-8 0 0,8-3 0 0,0-8 0 16,1-7 0-16,3-4-13 0,13-7 5 0,0-7 8 16,-9-4-81-1,9-4-9-15,-4-7-2 0,12-7-835 0,-4-4-167 0</inkml:trace>
  <inkml:trace contextRef="#ctx0" brushRef="#br0" timeOffset="15544.5326">12882 6602 288 0,'-8'15'25'0,"-5"-11"-25"0,-7-1 0 0,3-3 0 0,17 0 648 16,-4 4 125-16,-4 0 25 0,8-4 5 0,0 0-583 0,0 0-117 15,0 0-23-15,8 0-5 0,4 0-55 0,9 0-10 16,12 0-2-16,0 0-8 15,4 0-26-15,4 0-12 0,4-4-2 0,13 0-1 16,-4 1-162-16,-5-5-32 0</inkml:trace>
  <inkml:trace contextRef="#ctx0" brushRef="#br0" timeOffset="15685.1441">12874 6950 2764 0,'0'0'246'0,"-5"11"-197"16,1-4-39-16,4-7-10 0,0 0 111 0,4 4 20 0,9 0 4 0,3-4 1 15,9 3-97-15,4-3-19 16,12-3-4-16,13-5-1 16,7 1-85-16,9-4-17 0,5-7-3 0,11-4-1290 0</inkml:trace>
  <inkml:trace contextRef="#ctx0" brushRef="#br0" timeOffset="16153.7629">14501 6265 2628 0,'0'0'116'0,"-8"-3"24"0,0-1-112 0,-5 0-28 16,-3 4 0-16,-1-7 0 0,1 3 143 0,-1 1 22 16,-7-1 5-16,-1-3 1 0,-4 3-87 0,0 4-18 15,-4 0-3-15,-4 7-1 0,0 1-39 0,-4 6-8 16,0 8-2-16,-5 8 0 0,5 3-13 0,4 7 0 16,0 11 0-16,12 4 0 0,5 4 0 0,7-4 0 15,9 0-10-15,12 3 10 0,9-7 0 0,3-7-8 16,5 0 8-16,8-7 0 0,-4-4-12 0,8-4 4 15,-4-11 0-15,8 1 0 0,-4-12 8 0,0-7 0 16,5 0 0-16,-1-7 0 0,-4-12 0 0,4-3 0 0,0-3 0 16,5-12 0-16,-9 1 0 0,-4-12 0 0,-5-11 0 15,1-3 8-15,0-4-8 0,-4-3-16 0,-5-1 4 16,-3-3 0 0,-5 7-25-16,-8 4-6 0,-4 10-1 0,-8 9 0 0,-12 10 4 15,-5 7 0-15,0 15 0 0,-8 4 0 0,-12 10 10 16,4 8 2-16,-5 4 1 0,5 7 0 0,4 4-5 0,4-1 0 15,8 1-1-15,9-1 0 0,8 5-123 0,8-5-24 16,12-3-4-16</inkml:trace>
  <inkml:trace contextRef="#ctx0" brushRef="#br0" timeOffset="16419.331">15432 5903 3110 0,'-25'-4'138'0,"17"4"28"0,-4-3-133 0,4 3-33 16,-5 0 0-16,5 0 0 0,-9-4 109 0,5 4 15 16,0 0 4-16,-1 4 0 0,-7 3-97 0,-5 8-19 15,0 3-4-15,-3 7-8 0,-5 8 0 0,0 11 0 16,-9 0 0-16,5 15 0 0,0-1 0 0,4 8 0 16,4 4 0-16,1-4 0 0,7-4 0 0,5 0 0 15,3-3 0-15,9 0 0 0,4-8-15 0,8-4 3 16,5-3 1-16,3-3 0 15,1-8-20-15,7-4-4 0,1-7-1 0,8-4 0 16,0-7-11-16,8 0-2 0,-4-11-1 0,9 0 0 16,3-4-142-16,-4-7-29 0,1-3-6 0</inkml:trace>
  <inkml:trace contextRef="#ctx0" brushRef="#br0" timeOffset="16591.1646">15560 6361 1843 0,'-8'3'164'0,"-1"1"-132"0,-3 3-32 0,4 1 0 15,0 3 348-15,-1 0 64 0,1 3 12 0,0 8 2 16,0 4-291-16,-1 3-59 0,5 8-11 0,-8-1-2 16,4 5-48-16,-1-1-15 0,5 4 8 0,-4-4-8 15,0 4 0-15,8-7-9 0,0-1 1 0,4 1 0 16,4-4-175-16,4-4-34 0,1-7-7 0</inkml:trace>
  <inkml:trace contextRef="#ctx0" brushRef="#br0" timeOffset="16825.4855">15922 5961 2304 0,'-12'4'204'0,"12"-4"-163"16,0 0-33-16,0 0-8 0,0 0 228 0,0 15 44 16,0-1 9-16,8 5 2 0,1-1-176 0,3 4-35 15,4 4-8-15,9 7 0 0,4 0-46 0,-4 0-9 16,-1 3-1-16,-3 4-8 0,0 4 8 0,-1 0-8 15,-7 4 0-15,3-1 0 0,-8 1 0 0,-4-4 0 16,-4 0 0-16,0 4 0 0,-12-1 0 0,0-3 0 16,-1-7-13-16,-11 3 5 15,-1-3-92-15,-8-4-19 0,0 0-3 0,8-4-1334 0</inkml:trace>
  <inkml:trace contextRef="#ctx0" brushRef="#br0" timeOffset="17091.046">17323 6892 2073 0,'0'0'184'16,"8"11"-147"-16,1-4-29 0,-1 4-8 0,0 0 239 0,-4 0 46 15,0 0 10-15,-4-4 1 0,-4 0-145 0,0 1-30 16,0-1-5-16,-8 4-2 0,-1 0-74 0,-3-4-14 16,-1 4-3-16,-11 0-1 0,-1 0-37 0,-8 0-7 15,4 4-2-15,-4 0 0 16,-5-1-208-16,14-3-43 0</inkml:trace>
  <inkml:trace contextRef="#ctx0" brushRef="#br0" timeOffset="17481.5812">18465 6057 2131 0,'28'0'189'0,"-28"0"-151"0,0 0-30 0,0 0-8 0,0 0 188 0,-4 11 37 15,0-4 7-15,-4 8 2 0,4-4-89 0,-4 7-17 16,-1 8-4-16,-3 7-1 0,0 7-80 0,-5 11-16 16,-4 4-3-16,5 11-1 0,0-4-3 0,-1 11 0 15,1-3 0-15,3 3 0 16,5-7-71-16,4-18-14 0,12-1-3 0,0 1-1 16,1-1-146-16,-1-3-29 0,4-7-5 0</inkml:trace>
  <inkml:trace contextRef="#ctx0" brushRef="#br0" timeOffset="17747.1428">19000 6291 2649 0,'0'0'117'0,"0"0"25"0,-8 4-114 0,-4 7-28 0,-1 0 0 0,-3 3 0 16,-5-3 209-16,-4 4 36 0,-3 0 7 0,-5 3 2 15,4 4-176-15,0 0-35 0,-4 3-7 0,4 1-2 16,-8 3-34-16,4-3 0 0,-4 0 0 0,4-1-9 15,8 5 9-15,-4-1 0 0,5 0 10 0,7-3-2 16,1-1-8-16,8 1 0 0,3-4 0 0,5-4 0 16,0 4 0-16,9-3-10 0,3-1 10 0,0-3-12 15,9-4 12-15,0 0-10 0,3-8 10 0,5 5-10 16,4-8 10-16,4 0-13 0,0-8 5 0,9 1 8 16,7 0-49-16,9-1-3 0,0 1 0 15,12 0-989-15,-8-4-199 0</inkml:trace>
  <inkml:trace contextRef="#ctx0" brushRef="#br0" timeOffset="18043.9481">19581 6452 2912 0,'-25'7'129'0,"25"-7"27"0,0 0-125 0,-8 4-31 0,0 0 0 0,8-4 0 15,0 0 112-15,0 0 17 0,0 0 3 0,12 3 1 16,1 1-89-16,3 3-17 0,5-3-4 0,12 0-1 15,-5-1-22-15,10 1-12 0,7 0 2 0,0-4 0 32,1-4-147-32,-1 4-30 0,-4-4-5 0</inkml:trace>
  <inkml:trace contextRef="#ctx0" brushRef="#br0" timeOffset="18200.1574">19635 6851 806 0,'-25'11'72'0,"17"-7"-58"0,-1 0-14 0,9-4 0 0,0 0 538 0,0 0 105 15,0 0 21-15,0 0 4 0,13 3-483 0,3 1-96 16,9-4-19-16,8 0-4 0,8 0-50 0,9-4-16 16,3 1 10-16,5-8-10 15,0 0-88-15,7-8-22 0,5 1-5 0</inkml:trace>
  <inkml:trace contextRef="#ctx0" brushRef="#br0" timeOffset="51859.0423">9977 3527 1958 0,'0'0'87'0,"0"0"17"0,-4-4-83 0,4 4-21 16,-8-4 0-16,4-3 0 0,-5 3 209 0,9 4 38 16,-4-3 7-16,4 3 2 0,-8 0-126 0,0 3-25 15,8-3-5-15,0 0 0 0,0 0-44 0,0 0-8 16,0 0-1-16,12 11-1 0,1 0-46 0,7 4-18 15,9-4 1-15,4 3 0 0,4 1 27 0,4 0 6 16,5-1 0-16,3 1 1 0,-4-4-17 0,-4 4 0 0,-3-8 0 16,-1 8 0-16,-4-4 8 0,-5 0-8 0,-3 3 0 15,-4 1 0-15,-5 3 0 0,-3 4 0 0,-5 0 0 16,-4 7 0-16,-4 4-12 0,-8 4-5 0,-5 7-2 16,-3 11 0-16,-9-4 19 0,-4 4 0 0,-4 4 0 15,-8-1 0-15,0-10 18 0,8-1 7 0,0-3 2 0,4-3 0 16,9-8-27-16,3-4 0 0,5-3 8 0,4-5-8 15,3-2 0-15,5-1 0 0,5-3 0 0,-1-1 0 16,4-6 0-16,12 3 0 0,9-4 0 0,4-3 0 16,8-4 0-16,5 0 13 0,3-8 0 0,5 1 0 15,3-4 3-15,9-4 1 0,-4 4 0 0,4-7 0 16,-4 3-17-16,-8-3 10 0,-5 4-10 0,0-1 8 16,-12 8-64-16,-4-1-14 0,-12 5-2 15,-9 3-1435-15</inkml:trace>
  <inkml:trace contextRef="#ctx0" brushRef="#br0" timeOffset="58069.9132">17970 3937 2880 0,'0'0'64'0,"-8"3"12"0,0 1 4 0,8-4 0 0,0 0-64 0,0 0-16 15,0 0 0-15,0 0 0 0,0 0 93 0,4-4 16 16,8 1 3-16,5-1 1 0,-1-3-80 0,5-4-16 16,-1 0-3-16,1 0-1 0,-5-4-4 0,9 4-1 15,4-4 0-15,0-3 0 0,4 3-8 0,-4 1 0 16,-1-1 0-16,-3 0 8 0,-8 5-8 0,3 2 12 16,-3 1-12-16,3 3 12 0,1 1-12 0,-9-1 0 15,-4 4 0-15,5 7 8 0,3 1 32 0,-3 10 7 16,-13 0 1-16,8 8 0 0,-4 7-36 0,0 3-12 15,-4 5 0-15,0 3 9 0,-4-4 7 0,0 4 0 0,-4 3 1 16,-5-3 0-16,9-3-17 0,-4-5 0 0,0 1 8 16,4-4-8-1,-5-4-72-15,5 0-19 0,-4-3-3 0,8-8-1434 0</inkml:trace>
  <inkml:trace contextRef="#ctx0" brushRef="#br0" timeOffset="60252.5116">21188 5998 633 0,'0'0'56'0,"0"4"-44"0,-4 3-12 0,0-3 0 15,0 3 416-15,-1 0 82 0,1 1 16 0,4-1 3 16,0-7-297-16,0 11-59 0,-4 0-12 0,0 0-2 15,4 0-55-15,0 4-12 0,0 3-1 0,0 8-1 16,0-1-30-16,0 8-7 0,0 7-1 0,-4 15 0 16,-4 4-20-16,-1 7-4 0,1 11 0 0,0 3-1 15,-4 1-15-15,-5-4 8 0,-3 0-8 0,3-4 0 16,5 0 8-16,-1-7-8 0,9-7 0 0,0-4 0 16,4-12-40-16,0-6-13 0,4-8-3 15,0-10-953-15,5-5-191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4T20:50:41.0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16536 2282 2088 0,'-8'3'92'0,"4"-3"20"0,4-3-90 0,-4-1-22 15,0 0 0-15,0 1 0 0,4 3 108 0,0 0 16 16,0 0 4-16,0 0 1 0,0 0-55 0,0 7-11 15,0 4-3-15,0 4 0 0,0 10-41 0,0-3-9 16,4 11-2-16,-4 0 0 0,0 4 0 0,4 10-8 16,-8-3 12-16,4 0-4 0,4 4-8 0,-4-12 0 15,4 8 0-15,-4 0 8 0,8-11 5 0,-4 4 1 16,5-8 0-16,3 4 0 0,4 0-23 0,-3-15-5 16,3 4-1-16,5 0 0 0,-1-7 15 0,5 0 0 0,4-1 0 15,4-10 0-15,8 3 0 0,9-7 0 0,7-7 0 16,22 3 0-16,-5-3 8 0,8 0-8 0,5-4 0 0,16-4 0 15,4-3 11-15,12-1-11 0,9 5 10 0,20-8-10 16,-8 3 0-16,9-3 0 0,3-3 0 0,34 3 0 16,-18 3 0-16,14 5 11 0,3-4-3 0,34-4-8 15,-30 7 0-15,9-3 0 0,4-1 0 0,28 5 0 16,-32 3 0-16,0 3 0 0,4 5 0 0,-46-1 0 16,1 4 0-16,4 4 0 0,-1-4-12 0,-3 7 3 15,-5-3 9-15,1-1 0 0,3 1 0 0,46 3 0 16,-49 1 0-16,-5-5 11 0,-4 1-3 0,5-4 0 0,-34 4-8 15,-4-4 0-15,-12-4 0 0,8 0 0 0,-12 1 0 16,-4-5 0-16,-9-3 0 0,0 0 0 0,-16 0 0 0,-16 4 0 16,-13-11 0-16,-4 7 0 0,0-8 51 0,0 5 8 15,-9-1 1-15,-3-7 1 0,-5-3-15 0,1-12-3 16,-5-3-1-16,-8-1 0 0,-4-3-14 0,0 4-2 16,0-11-1-16,0 11 0 0,0-1-25 0,-4 5-9 15,0 6 0-15,0 1 0 16,0 11-88-16,-4 0-18 0,-5 3-3 0,5 8-1 0</inkml:trace>
  <inkml:trace contextRef="#ctx0" brushRef="#br0" timeOffset="749.8134">16919 1699 2419 0,'0'0'107'0,"-4"-3"22"0,4 3-103 0,0-4-26 0,-4 0 0 0,4-3 0 0,0 3 155 0,0 4 25 15,0 0 6-15,0 0 1 0,0 0-106 0,0 0-21 16,0 0-4-16,8 11 0 0,5 0-36 0,3 8-6 16,1 3-2-16,8 7 0 0,3-3-12 0,1 7 0 15,-4-1 8-15,8-2-8 0,0 3 0 0,0-8 0 16,0 5 0-16,0-8 0 0,-4 0 0 0,-1 0-8 16,-7 0 8-16,4-4 0 15,-9-4-68-15,-3 1-8 0,-1-4 0 0,-4-4-1 16,-8-7-231-16,0 0-47 0</inkml:trace>
  <inkml:trace contextRef="#ctx0" brushRef="#br0" timeOffset="937.2827">17484 1417 1958 0,'0'0'174'0,"4"0"-139"0,-4 0-35 16,0 0 0-16,0 0 243 0,0 0 41 0,0 0 9 15,4 8 2-15,-4 6-167 0,-8 8-34 16,0 8-6-16,-5 14-2 0,-7-4-66 0,-1 18-20 0,-8-3 8 0,-8 11-8 15,4 4 21-15,-8-12 0 0,0 8 0 0,0-3 0 16,12-5-21-16,4-7-15 0,4 4 3 16,1-11 0-1,8 4-120-15,3-15-24 0,5 0-5 0,0 0-1 16,4-15-158-16,8-11-31 0</inkml:trace>
  <inkml:trace contextRef="#ctx0" brushRef="#br0" timeOffset="1124.7357">17735 2066 3340 0,'0'0'74'0,"-4"11"15"0,4-1 3 0,-4 1 1 0,0 4-74 0,0 3-19 16,4-7 0-16,-4 8 0 0,0-1 55 0,4-3 7 16,0 3 2-16,4-7 0 0,-4 15-52 0,0-8-12 15,0-3 0-15,4 7 0 16,0-4-151-16,0 7-33 0,-4-3-6 0,0-7-2 0</inkml:trace>
  <inkml:trace contextRef="#ctx0" brushRef="#br0" timeOffset="1562.1301">18506 1447 2880 0,'0'0'64'0,"0"0"12"0,-4 7 4 0,4-7 0 0,0 0-64 0,0 0-16 0,-5 4 0 0,-3-1 0 15,4 1 105-15,0 3 19 0,-8-7 3 0,3 8 1 16,-3 3-59-16,-4 3-11 0,-1-3-2 0,-4 8-1 0,5-1-39 0,-9 0-7 16,1 1-1-16,-5 6-8 0,4 1 8 15,-4 3-8-15,-4 0 0 0,8 1 0 0,1-5 0 16,-1 1 0-16,4 0 0 0,1-8 0 0,3 0 0 0,1 0 0 16,4 1 0-16,-1-5 0 0,1 1 0 15,8 0 0-15,0-4 0 0,-1 3 0 0,5-3 0 0,5 0 0 16,-1 0 0-16,8 4 0 0,-4-8 0 0,5 1 0 15,3-1 0-15,9 4 0 0,0 0 0 0,3-11 0 16,5 4 0-16,4-1 0 0,1 1 0 0,-6 3 0 16,-3-7 0-16,4 0 0 15,0 0-147-15,0-11-36 0,0 8-7 0,-8-1-2 16</inkml:trace>
  <inkml:trace contextRef="#ctx0" brushRef="#br0" timeOffset="1843.31">18798 1663 921 0,'0'-11'82'0,"0"11"-66"0,-4 0-16 0,4 0 0 15,0-8 388-15,0 8 73 0,0-7 15 0,0 7 4 16,0 0-282-16,0 0-56 0,0 0-11 0,0 0-3 15,0 0-51-15,4 15-10 0,0 3-3 0,5 4 0 16,3 0 0-16,4 0 0 0,5 4 0 0,4 3 0 16,4 4-51-16,4-8-13 0,4 5 0 0,0 3 0 15,0-4-20-15,-4-11-8 0,4 4 0 0,0-3-1 16,-8 3-16-16,4-4-3 0,-4 0-1 16,-1-10 0-16,-7 6-206 0,-9-10-41 15</inkml:trace>
  <inkml:trace contextRef="#ctx0" brushRef="#br0" timeOffset="2030.76">19317 1487 3340 0,'0'0'74'0,"0"0"15"0,0 0 3 0,0 0 1 0,0 0-74 0,-8 11-19 16,0-11 0-16,0 7 0 0,4 8 55 0,-9 3 7 15,1 4 2-15,-5 15 0 0,-3-1-64 0,-1 5 0 0,-8 10 0 16,5-7-10-16,-5 11 10 0,-4-11 9 0,4 3-1 0,-4 1-8 31,8 0-116-31,1-1-29 0,7-7-7 0,5 1 0 16,3-1-123-16,5-3-24 0,4-4-5 0</inkml:trace>
  <inkml:trace contextRef="#ctx0" brushRef="#br0" timeOffset="2343.1861">19540 1941 3106 0,'0'0'138'0,"-4"7"28"16,-5-3-133-16,5 3-33 0,4-7 0 0,0 0 0 16,0 0 59-16,0 0 5 0,0 0 0 0,4 8 1 15,1 3-52-15,3-4-13 0,8 4 0 0,-3-4 0 0,-1 1 0 16,5-1 0-16,3 0 0 0,-8 8 0 0,1-8 20 16,-1 4 2-16,-4-3 0 0,5 6 0 0,-5 1-22 0,-4-4-15 15,-4 3 3-15,-4 1 0 0,-4 3 12 0,0 4-11 16,-5 4 11-16,1-4-10 0,-9 4 10 15,1-1-10-15,-1 1 10 0,5 3-10 0,-1-11 10 0,9 1 0 16,0-8 0-16,3 3 0 0,5-3 0 16,5 0 0-16,-5-11 0 0,12 4 0 0,4 3 0 0,5-7 0 15,0 0 0-15,3-3 0 0,-3-1-18 0,4-7-2 16,4-4 0-16,4 1 0 16,-1-8-107-16,6-4-21 0,-1-7-5 0</inkml:trace>
  <inkml:trace contextRef="#ctx0" brushRef="#br0" timeOffset="2671.2419">20356 1436 2073 0,'0'0'92'0,"0"0"19"0,0 0-89 0,0 0-22 0,0 0 0 0,0 0 0 16,0 0 264-16,0 0 49 0,-4 7 10 0,4-7 1 15,0 0-218-15,-13 11-44 0,5-7-9 0,-9 10-1 16,1-6-18-16,-1 3-3 0,-7 3-1 0,-5 8 0 0,-4 4-17 16,-4 0-3-16,0 3-1 0,0-4 0 0,4 5-9 0,0-1 0 15,4-3 0-15,4-1 0 0,1 1 0 0,7-8 0 16,1 1 0-16,3-1 0 0,1 0 0 0,8-7 0 16,4 4 0-16,0-1 0 0,4-6 0 0,4 6 0 15,4-6 0-15,1 6 0 0,3 1 0 0,1-8 0 16,3 4 0-16,5-7 0 0,0 3 0 0,4 1 0 15,-1-5 0-15,10 5 0 16,-5-1-38-16,-5-3-3 0,5-4-1 0,0 0 0 16,0 0-190-16,-4-4-37 0</inkml:trace>
  <inkml:trace contextRef="#ctx0" brushRef="#br0" timeOffset="2843.0732">20636 1688 2764 0,'-13'19'246'0,"5"-12"-197"0,0-3-39 0,4 3-10 0,4-7 159 0,0 0 29 0,0 0 7 0,0 0 1 15,0 0-129-15,0 0-26 0,8 4-5 0,0-1 0 16,5-3-36-16,3 0 0 0,1 0 0 0,7 0-12 31,1-7-136-31,4-4-28 0,8 4-4 0</inkml:trace>
  <inkml:trace contextRef="#ctx0" brushRef="#br0" timeOffset="3014.9276">21155 1710 2073 0,'0'0'92'0,"0"0"19"0,-4 8-89 0,4-8-22 16,0 0 0-16,0 0 0 0,0 0 260 15,0 0 47-15,4 11 9 0,0 0 3 0,8-8-243 0,1 5-49 16,3-8-10-16,5 0-1 15,-1 0-120-15,5-11-24 0,4 3-5 0,-8 1-1189 16</inkml:trace>
  <inkml:trace contextRef="#ctx0" brushRef="#br0" timeOffset="3171.1479">21756 1663 3006 0,'-24'7'133'0,"24"-7"27"0,0 0-128 0,0 0-32 15,0 0 0-15,0 0 0 0,0 0 55 0,0 0 4 16,4 7 1-16,4 4 0 0,-8-11-60 0,8 4 0 16,5 3 0-16,3 1-14 15,1-5-207-15,3 1-42 0</inkml:trace>
  <inkml:trace contextRef="#ctx0" brushRef="#br0" timeOffset="3311.7091">22226 1751 2887 0,'0'0'128'0,"0"0"26"0,0 0-123 0,0 0-31 0,0 0 0 0,0 3 0 16,0-3 40-16,4 8 1 0,9-1 1 0,-1-3 0 15,4-4-175-15,-3 0-35 0</inkml:trace>
  <inkml:trace contextRef="#ctx0" brushRef="#br0" timeOffset="3624.1432">23013 1355 2880 0,'0'0'64'0,"0"0"12"0,0 0 4 0,0 0 0 0,0 0-64 15,8 7-16-15,-8-7 0 0,0 11 0 0,0-3 54 0,0 3 8 16,-8 0 2-16,0 3 0 0,-13 5-4 0,1-1-1 15,-9 0 0-15,-4-3 0 0,4 14-43 0,-8-10-16 16,-4-1 11-16,-5 4-11 0,1 11 10 0,8-15-10 16,4 8 10-16,4-4-10 0,4-4 0 0,5 4 0 15,8-4 0-15,-1 1 0 0,5-1-12 0,0 0 12 0,8-10-12 16,-4 10 12-16,4-7 0 0,4 0 0 16,0 0 0-16,4 3 0 0,4-6 0 0,9 3 0 0,0-8 0 15,7 8 9-15,1 0-9 0,0-3 0 0,-4 3 0 16,4-8 0-1,12 12-60-15,4-11-15 0,1-1-2 0,3 1-1330 0</inkml:trace>
  <inkml:trace contextRef="#ctx0" brushRef="#br0" timeOffset="4249.0016">23709 1410 864 0,'-24'7'38'0,"15"-7"8"0,-3 0-37 0,4 0-9 16,0-7 0-16,-1 7 0 0,5 7 501 0,4-7 99 16,0 0 19-16,0 0 4 0,4 4-429 0,0 11-86 15,1-4-16-15,7 7-4 0,4 0-88 0,1 4-20 16,-1 8-2-16,5-5-1 0,8 5 41 0,0-1 8 16,0 4 2-16,3-11 0 0,6 3-28 0,-1 1-11 15,0 0 1-15,-4-8 0 16,-4 0-142-16,-5-7-29 0,1 0-6 0</inkml:trace>
  <inkml:trace contextRef="#ctx0" brushRef="#br0" timeOffset="4420.8341">24105 1348 3571 0,'0'0'79'0,"0"0"16"0,-4 7 3 0,-4 0 2 0,-1 1-80 0,-3 3-20 0,-5 7 0 0,-3 8 0 16,-1 3 0-16,-3 0 0 0,-9 12 0 0,-4 6 0 15,8 1 12-15,-4 3 0 0,-4-3-1 0,4 3 0 32,0-3-30-32,8-5-5 0,4 1-2 0,5-3 0 0,-1-1-153 15,5-7-30-15,12 7-7 0</inkml:trace>
  <inkml:trace contextRef="#ctx0" brushRef="#br0" timeOffset="4733.2546">24315 1879 2592 0,'0'0'230'0,"0"0"-184"0,0 0-37 0,-4 7-9 0,4-7 172 0,-4 7 33 16,0 4 7-16,0 0 0 0,-1 0-107 0,1 4-21 15,4 3-5-15,-4-7-1 0,0 8-62 0,4-5-16 16,0-3 0-16,0 4 0 0,0 0 0 0,0-1 0 16,4-6 0-16,4 3 0 0,-3-4 0 0,3 4 0 15,4-11 0-15,1 3 0 16,3-3-29-16,0 0-3 0,5-3 0 0,4-5 0 0,0-2 7 0,-5-1 1 15,5-4 0-15,8 4 0 0,-4-11 24 0,-1 0 0 16,-7 4 0-16,0-12 0 0,3 16 0 0,-7 3 19 16,-1-8-3-16,-3 5-1 0,-5 6 4 0,4 1 1 15,1 7 0-15,-5 0 0 0,-8 0-8 0,4 11 0 16,4 7-1-16,1 1 0 0,-9 6-11 0,0 5 0 16,0-8 0-16,4 7 0 0,0 0 0 0,-4-3-14 0,-4 3 3 15,0-3 1 1,8 10-233-16,-8-14-46 0</inkml:trace>
  <inkml:trace contextRef="#ctx0" brushRef="#br0" timeOffset="8930.954">20368 3915 1447 0,'0'0'64'0,"0"0"13"0,0 0-61 0,0 0-16 16,0 0 0-16,0 0 0 0,0 0 132 0,0 0 24 16,-4-8 5-16,-4-3 1 0,8 0-55 0,0-3-11 15,0-1-3-15,8-3 0 0,-4-4-30 0,4 3-7 16,-4-6 0-16,0-4-1 0,5-4 7 0,-1 0 2 16,-4-8 0-16,4 1 0 0,-4 0-7 0,1-4-1 15,-1 0 0-15,0-4 0 0,0 4-20 0,-4 0-4 16,4 0 0-16,-8 4-1 0,4 0-12 0,-4 3-3 15,0 1 0-15,0-1 0 0,-1 4-5 0,-3 11-2 16,4-3 0-16,0 6 0 0,0 5 6 0,0-1 1 16,-5 4 0-16,5 7 0 0,-4 1 4 0,4 3 0 15,-4 3 1-15,0 1 0 0,-5 7-1 0,1 4-1 16,-5 3 0-16,1 4 0 0,-1 3-5 0,1 1-1 16,-5 0 0-16,-3 3 0 0,3 0-5 0,0-3-8 0,1 0 11 15,-1-4-11-15,5-4 0 0,3 0 0 0,5-3 0 16,0-4 0-16,4-4-8 0,4-7-9 0,0 0-2 0,0 0 0 15,0 0-102 1,0 0-21-16,0 0-4 0,8-4-1 0,0-7-42 16,5-3-9-16,-5-1-2 0,4-7 0 0,5 0 67 15,-5 0 13-15,0 0 2 0,1 0 1 0,-1 4 73 0,-4 0 14 16,1 3 3-16,-1 4 1 0,0 4 152 0,0 3 30 0,-8 4 7 0,13-4 1 16,-5 4 65-16,4 0 14 0,5 4 2 0,-1 3 1 15,5 4-138-15,4-3-27 0,-1 3-5 0,9 3-2 16,-4-3-35-16,4 4-7 0,0-4-2 0,0 4 0 0,4-8-20 15,-4 4-10-15,0 0 10 0,4-4-10 0,-4 4 0 0,0 0 0 16,0 0 0-16,-4 4-1040 16,-5 0-201-16</inkml:trace>
  <inkml:trace contextRef="#ctx0" brushRef="#br0" timeOffset="10086.9304">19968 4299 2358 0,'0'0'104'0,"0"0"22"0,-4-4-101 0,4 4-25 16,0 0 0-16,-4-7 0 0,0 3 121 0,4 4 19 16,0 0 4-16,0 0 1 0,0 0-27 0,0 0-6 15,0 0 0-15,-4 8-1 0,0 3-75 0,0 3-16 16,4 1-2-16,0 11-1 0,0-1-17 0,0 5 0 16,4 3 0-16,0-4 0 0,-4 0 0 0,8 0 0 15,4 1 0-15,-3-5 0 0,3-3 0 0,0-3 0 0,1-1 0 16,3-3 0-16,1-8 0 0,-5-3 0 0,5-1 0 0,-1-3 0 15,-4-3 10-15,1-1-2 0,3-7 0 16,1 0 0-16,-5-11-8 0,0-4 10 0,1 1-10 16,-1-8 10-16,1 3-18 0,-1-6-4 0,-4 3-1 0,0-4 0 15,5 4 13-15,-1 4 12 0,0 3-3 0,1 4 0 16,-1 8-9-16,1 6-12 0,-1 5 2 0,0 10 1 16,1 0 9-16,-1 4-10 0,0 8 10 0,-3 6-10 15,3 5 10-15,-4 3 0 0,0 0 10 0,1 0-10 16,-1-1 47-16,-4-2 3 0,4-8 1 0,1 0 0 15,-1-8-31-15,0 1-5 0,4-4-2 0,5-4 0 0,-1-7-13 16,5-3 0-16,-5-5 0 0,9-3 0 0,0-3 0 16,-5-5 0-16,5-6 0 0,4-1 0 15,-8-7-40-15,3-7-10 0,1-8-2 0,0-7-1 16,-1-7-137-16,1-4-27 0,0-3-6 0</inkml:trace>
  <inkml:trace contextRef="#ctx0" brushRef="#br0" timeOffset="14299.9932">16635 4632 230 0,'0'0'20'0,"0"0"-20"0,0 0 0 0,0 0 0 15,0 0 388-15,0 0 74 0,0 0 14 0,0 0 4 16,0 0-228-16,13 4-46 0,-5 0-9 0,-8-4-1 16,0 0-57-16,0 0-11 0,0 0-3 0,0 0 0 15,12 7-49-15,-12-7-9 0,4 11-3 0,0 0 0 16,1 0-51-16,-1 0-13 0,-4 7 0 0,-4 11 0 16,4 1 0-16,-9 3 0 0,5 3 0 0,-4 1 0 15,0-4 0-15,-5 4 9 0,-3 3-9 0,3 0 8 16,1-3-8-16,0-1 0 0,-5 1 0 0,9-8-11 0,4 1 11 15,0-5 0-15,4-7 10 0,0 1-10 0,4-1 0 16,8-3 0-16,1 3 0 0,-1-3 0 0,9-4 0 16,3 0 0-16,5-4 0 0,4 4 0 0,0-7 0 0,8-1 0 15,5 5 0-15,7-5-10 0,5 1 10 0,12 0 0 16,4 3 0-16,8 4 0 0,-3-4 0 0,3 1 0 16,5-1 0-16,16 0 0 0,-9 1 0 0,9-1 0 15,-4 0 0-15,8 0 8 0,-4-3-8 0,0 0 0 16,0-4 0-16,0 0 8 0,-8 0 0 0,-8 0 1 15,-9-4 0-15,-4-3 0 0,-4 3-9 0,-4-3 0 16,-8 0 0-16,-1 3 0 0,-15 0 9 0,-5 1-9 16,-8-1 10-16,-9 0-10 0,-7 1 31 0,-1 3 0 15,-8 0 0-15,-4 0 0 0,0 0 8 0,8-8 1 16,-8 1 1-16,-4 0 0 0,0-4-29 0,4-4-12 0,-4 0 8 16,0-3-1-16,0-8-7 0,4-3 0 0,-4-8 0 15,8-3 0-15,0-4 0 0,0-7 0 0,0 0 0 16,4-8 0-16,1-3 0 0,-1 3 0 0,-4-3 0 15,4 7 0-15,-8 4-17 0,4 7-3 0,0 7-1 0,-4 4 0 32,0 8-35-32,0 6-8 0,4 1 0 0,1 11-1 0,-5-4-127 0,0 11-26 15,0 0-5-15</inkml:trace>
  <inkml:trace contextRef="#ctx0" brushRef="#br0" timeOffset="15565.3331">17616 5742 2419 0,'0'0'107'0,"0"0"22"0,0 0-103 0,0 0-26 16,0 0 0-16,0 0 0 0,0 0 152 0,0 0 26 16,0 0 5-16,-8 3 1 0,-1-3-104 0,-3 0-20 15,0 4-4-15,-5 7 0 0,-8 0-36 0,1 7-6 16,-5 4-2-16,-4 8 0 0,0 3-12 0,-12 3 0 16,-9 1 8-16,5-1-8 0,7-3 0 0,1 4 0 15,0-4 0-15,4-4 0 0,4 1 0 0,8-8 0 16,5-8 0-16,3 4 0 0,9-3 0 0,0-4 0 15,4 0 0-15,4-4 0 0,0 4 0 0,8-3 0 0,0-5 0 16,4 5 0-16,5-1 0 0,3 4 9 0,-3-4-9 16,8 4 12-16,3-3-12 0,5 3 0 0,5 0 0 0,-6 0 0 15,6 0 16-15,-1-4 7 0,-4 4 1 0,0 0 1 16,-5-4 11-16,1 4 3 0,0 0 0 0,-4 0 0 16,-5 0-31-16,-3 0-8 0,-1 0 0 0,-3-4 0 15,-5 1 0-15,-4-1 0 0,-4 0 0 0,-4 4 0 16,-4 0 0-16,-1 0 0 15,-3 0 0-15,0 0 0 0,-9 4 16 0,1-4 3 0,-9 4 0 0,-4 3 0 16,0-7-19-16,-8 4-9 0,4-4 1 0,4 0 0 16,8-1-54-16,4-6-10 15,5 0-3-15,12-4 0 0,4 0-93 0,0 0-20 0,12-11-3 16,4-4-1101-16</inkml:trace>
  <inkml:trace contextRef="#ctx0" brushRef="#br0" timeOffset="16080.8974">18131 6416 633 0,'-8'7'56'0,"8"-7"-44"0,0 0-12 0,0 0 0 16,0 0 399-16,0 0 77 0,0 0 16 0,0 0 4 16,0 0-295-16,0 0-58 0,0 0-12 0,0 0-3 15,0 0-51-15,0 0-10 0,0 0-3 0,0 0 0 16,0 0 19-16,0 7 3 0,0-7 1 0,-5 11 0 15,-3 0-37-15,0 0-7 0,0-4-2 0,-1 4 0 16,1 0-33-16,-4 0-8 0,-5 0 0 0,1 4 0 16,-5 0 0-16,-3-1 0 0,-5-3 0 0,-4 8 0 0,-4-1 0 15,4 4 0-15,8 0 0 0,-8-4 0 16,4 0 0-16,4-3 0 0,1 0 0 0,-1-1 0 0,4 1 0 16,5 0 0-16,8-8 0 0,-1 8 0 0,1-4 0 0,8-4 0 15,4 0 0-15,5 1 0 0,3-1 0 0,4 4 0 16,-3-4 0-16,3 1 0 0,13-1 0 15,4-3 0-15,4-1 9 0,0 5-9 0,0-5 0 0,0 1 0 16,-4-4 0-16,4 4 0 0,-8-1 0 0,0 1 0 16,-4-8 0-16,0 4 0 0,-9 0 0 0,-4-3 0 15,5-1 0-15,-5 4 0 16,-3-4-210-16,-1 1-37 0,8-16-7 0,-8 5-2 0</inkml:trace>
  <inkml:trace contextRef="#ctx0" brushRef="#br0" timeOffset="18705.2098">19705 4995 2088 0,'0'0'46'0,"0"0"10"0,0 0 1 0,0 0 1 0,0 0-46 0,0 0-12 15,0 0 0-15,0 0 0 0,0 0 127 0,0 0 23 16,0 0 5-16,0 0 1 0,0 0-74 0,0 0-14 15,0 0-4-15,0 0 0 0,0 0 19 0,0 0 3 16,0 11 1-16,0 0 0 0,-9 7-37 0,9 4-7 16,-4 4-2-16,-4 7 0 0,4 3-33 0,-4 1-8 15,8-1 0-15,0 5 0 0,-4-5 0 0,-1-3-14 16,5 4 3-16,-4-4 1 0,4-7 10 0,4-4 0 16,1-1 0-16,-5-6 0 0,0 0 8 0,0-4 1 15,8-4 0-15,0-3 0 0,4 3-9 0,5-7 0 0,4 4 0 16,7-4 0-16,-3-4 0 0,8 0-12 0,-4 4 2 15,12-3 1-15,0-1 9 0,9-3 0 0,3-4 0 16,17 3 8-16,0 1-8 0,9-4 0 0,3 0 0 0,13-3 0 16,-5 3 0-16,1 0 0 0,8 0 0 0,8 3 0 15,-12 5 8-15,-9-1-8 0,-3 0 8 0,-1 1-8 16,-12-1 0-16,-4 0 0 0,-8 1 0 0,-9 3 8 16,-12 0-8-16,-8 0 0 0,-4 0 8 0,-9 3-8 15,-3-3 27-15,-5 0 1 0,-8 0 0 0,0 0 0 16,0 0 10-16,0 0 2 0,0 0 1 0,0 0 0 0,0-11-21 15,0 0-5-15,0 0-1 0,0-3 0 0,-4-5-14 16,0-3 0-16,8-7 8 0,4-4-8 0,0-7 0 16,5 0-10-16,-1-4 2 0,5-4 0 15,-1 0-18-15,1 1-3 0,-1-4-1 0,-4 3 0 16,1 11-96-16,-1 8-19 0,-4 11-4 0,-4 3-804 16,-4 15-161-16</inkml:trace>
  <inkml:trace contextRef="#ctx0" brushRef="#br0" timeOffset="19314.4368">20380 6020 921 0,'0'0'82'0,"4"-4"-66"16,5-3-16-16,-1 3 0 0,0-3 185 0,5 0 34 16,-9-1 6-16,4 5 2 0,0-5-47 0,-8 8-8 15,0 0-3-15,0 0 0 0,0 0-23 0,0 0-5 16,0 0-1-16,0 0 0 0,-8 11-36 0,-4 0-8 16,-9 4-2-16,0 7 0 0,-12 0-42 0,0 0-8 15,5 4-1-15,-9 7-1 0,-1-4-34 0,1 0-8 16,4 0 0-16,5 1 0 0,3-5 12 0,0-3 0 15,13-3 0-15,-1-1 0 0,5-3-12 0,8 3 0 16,-4-7 0-16,12 0 0 0,1 4 0 0,7-4 0 16,5-1 0-16,3 1 0 0,1 0 0 0,4-3 0 15,4 3 8-15,0-4-8 0,8 0 0 0,0 1 0 16,-4-5 0-16,4 5 0 0,-8-1 11 0,0-3-3 16,-4 3-8-16,-4 0 12 0,-4 4-12 0,-5 0 9 15,1-3-9-15,-9-1 8 0,4 0 2 0,-12 4 0 16,-4 0 0-16,-4 8 0 0,-5 3 12 0,-7 0 2 0,-5-1 1 15,-12 5 0-15,4-4-14 0,-8 4-3 0,0-8-8 0,-1 4 12 16,5-4-12-16,4-3 0 0,9-4 0 0,3-4-10 31,5 4-100-31,3-7-20 0,13-4-4 0,0 0-1 0,0 0-134 16,4-11-27-16,9-4-6 0</inkml:trace>
  <inkml:trace contextRef="#ctx0" brushRef="#br0" timeOffset="19533.1421">20780 6672 864 0,'0'0'38'0,"0"0"8"0,-4 7-37 0,4-7-9 16,0 0 0-16,0 0 0 0,0 0 550 0,8 7 108 15,0-3 22-15,1 0 4 0,7-1-494 0,-4 1-98 16,5-4-20-16,4-4-4 0,7 1-55 0,1-1-13 15,4 4 0-15,0-4 0 16,4-3-85-16,-4-4-20 0,4-3-4 0,-4 6-883 16,-4 1-177-16</inkml:trace>
  <inkml:trace contextRef="#ctx0" brushRef="#br0" timeOffset="19689.3499">20879 7012 2822 0,'0'0'251'0,"-4"8"-201"0,4 3-40 0,0-11-10 15,0 0 138-15,0 7 26 0,4 0 4 0,8-3 2 16,9 0-100-16,8-1-20 0,4 1-4 0,12-8-1 16,-4-3-37-16,9-4-8 0,3-7 0 0,9-1 0 15,-4-6-59 1,8-1-8-16,4-14-1 0,-13 7-1459 0</inkml:trace>
  <inkml:trace contextRef="#ctx0" brushRef="#br0" timeOffset="20472.1968">22374 4863 864 0,'0'0'76'0,"0"0"-60"0,0 0-16 0,0 0 0 15,0 0 195-15,0 0 36 0,9-4 7 0,-1 1 2 16,-8 3-39-16,12-8-7 0,-12 8-2 0,0 0 0 15,9-3-51-15,-9 3-10 0,8 0-3 0,-8 0 0 16,0 0-51-16,0 0-10 0,8 3-3 0,0 5 0 16,-8 3 12-16,0 3 3 15,-4 8 0-15,-4 8 0 0,0 3-24 0,-9 7-5 0,-3 4-1 0,-1 3 0 0,-4 1-39 0,-4 0-10 16,1 3 0-16,3-4 0 0,4-3 0 0,1-3 0 16,7-1 0-16,5-7 0 0,8-4 0 15,0-3 0-15,8-1 0 0,5-6 0 0,7-1 0 0,5-3 0 16,4-1 0-16,4-3 0 0,4 0 0 0,4-3 0 15,4-5 0-15,13 1 0 0,4-8 0 0,8 1 0 16,0-5 0-16,12 1 0 0,-3-4-13 0,-1-4-5 16,0 1-1-16,9-1 0 0,-5 0 19 0,5 1 0 15,-1 3 0-15,5 0 0 0,-13 7 0 0,-8 0-8 16,0-3 8-16,-4 3 0 0,-12 4 0 0,-1-3 0 16,-7 3 0-16,-5-4 0 0,-8 4 0 0,-4-4 0 15,-9 4 0-15,-3-3 0 0,-9-1 12 0,0 0 0 16,-8 1 0-16,0-8 0 0,-4 0 11 0,4 0 1 0,-4-4 1 15,0 1 0-15,0-5-13 0,0-3-4 0,-1-3 0 0,1-1 0 16,-4 0-8-16,8-3 0 0,4-4 0 0,0 0 0 16,0 0 0-16,1 0 0 0,-1 0 0 0,4 0 0 15,0 0-8-15,-4 4-1 0,-4 0 0 0,4 3 0 16,0 4-39 0,-4 4-8-16,-4 0-2 0,-4 3 0 0,8 8-132 0,0 7-26 15,-12 0-6-15</inkml:trace>
  <inkml:trace contextRef="#ctx0" brushRef="#br0" timeOffset="21097.0507">22885 6192 864 0,'0'0'76'0,"0"0"-60"0,0 0-16 0,0 0 0 16,0 0 387-16,0 0 74 0,0 0 15 0,0 0 4 16,0 0-251-16,0 0-49 0,-4-4-11 0,0 1-1 15,-4-1-84-15,0 4-16 0,-5 0-3 0,-3 0-1 16,3 7-37-16,-7 4-8 0,-1 4-2 0,-12 3 0 15,-4 4 6-15,0 4 1 0,0 3 0 0,0 4 0 0,0-3-24 0,8-5 0 16,8 4 0-16,1-3 0 0,3-4 0 0,5 0 0 16,8-4 0-16,4 1 0 0,4-1 0 15,4 0 0-15,9-3 0 0,-1 0 0 16,13 3-22-16,4-3-9 0,4-4-1 16,8 0-1-16,-3-1 25 0,7 1 8 0,-4 0 0 0,1 0 0 0,-1 0 0 0,-4 0-8 15,-4 0 8-15,0 0 0 0,-8-3 0 16,-8 3 0-16,-1-4 0 0,-3 0 0 0,-5 1 0 0,-8-1 0 15,-4-7 0-15,-4 11 0 0,0 0 8 0,-12 0-8 16,-1 4 11-16,-12-1-11 0,0 1 12 0,-8-4-12 16,-4 7 12-16,-4-3-12 0,4-4 8 0,8 0-8 15,4-4 0-15,0 4 0 16,4-4-32-16,13-3-11 0,0 0-1 0,12-4-1 16,0 0-116-16,0 0-23 0,12-4-5 0,9 0-1103 0</inkml:trace>
  <inkml:trace contextRef="#ctx0" brushRef="#br0" timeOffset="21409.478">23520 6738 1843 0,'-25'18'164'0,"9"-11"-132"0,-5 1-32 0,-4-1 0 16,1 0 366-16,7-3 66 0,5 3 14 0,-1 1 2 15,5-5-312-15,8-3-64 0,0 0-12 0,4 8-2 16,5-1-42-16,3-3-8 0,0 3-8 0,9-3 12 15,4 3-9-15,-1 0-3 0,9-3 0 0,0 0 0 16,0 3 0-16,0-3 0 0,0 3 0 0,-4 0 0 0,0-3-9 16,-4 3 9-16,-5-3 0 0,-8 0-9 0,-3 3 1 0,-1-4 0 15,-8-3 0-15,4 8 0 0,-8 3 8 0,-4 0 0 16,-9 3 0-16,-3 5-8 0,-9-1 8 0,-8 0 14 16,-13 8-3-16,5-4-1 0,4 4-20 0,-5-1-4 15,5 1-1-15,4-1 0 16,8 1-33-16,5-4-8 0,3-4 0 0,5-3-1 15,7 0-51-15,5-1-9 0,4 1-3 0,8-4 0 16,9-4-118-16,-1-7-24 0,9-3-5 0</inkml:trace>
  <inkml:trace contextRef="#ctx0" brushRef="#br0" timeOffset="63244.1799">20545 8411 115 0,'-4'11'10'0,"4"-11"-10"0,0 0 0 0,0 0 0 0,0 0 260 0,0 0 49 16,8 11 11-16,-8-11 1 0,4 7-177 0,-4-7-35 15,0 0-7-15,0 0-2 0,0 0 3 0,0 0 0 16,0 0 0-16,0 0 0 0,0 0 4 0,0 0 1 16,0 0 0-16,0 0 0 0,0 0 3 0,0 0 1 15,0 0 0-15,0 0 0 0,0 0-28 0,0 0-4 16,0 0-2-16,5-7 0 0,-1 0-39 0,-4-1-8 15,0-3-2-15,0-3 0 0,4-1-11 0,-4 0-2 16,0-6-1-16,0 2 0 0,0-6-6 0,0-5-1 16,-4-3 0-16,0-3 0 0,4-1-8 0,-5-7 8 15,1-3-8-15,4-5 8 0,-8 1-8 0,0 7 0 16,4-4 0-16,0 1 8 0,-5 7 6 0,5-1 1 0,4-3 0 16,-4 8 0-16,4-1-26 0,0 4-5 0,0 0 0 15,0 8-1-15,4 3 17 0,-4 0 0 0,0 7 0 16,4 0 0-16,-4 4 0 0,0 4 0 0,0 0 0 15,0 7 0-15,0 0 12 0,0 0 4 0,0 0 0 0,-12 11 0 16,0 3 1-16,-5 5 1 0,1-5 0 0,-5 8 0 16,0 0-6-16,1-3-2 0,-5 3 0 0,0 3 0 15,5-6-10-15,3 2 0 0,5 1 9 0,4-3-9 16,-5-5 0-16,9 1 0 0,0-4 0 0,0-4-12 16,4-7-23-16,-4 8-5 0,4-8 0 15,0 0-1-15,0 0-98 0,12-11-19 0,9-8-4 16,4 1-1-16,-5-8-69 0,5-3-15 0,-5 0-2 0,1-4-1 15,0 0 82-15,-5 4 16 0,1-4 3 0,-5 3 1 16,0 8 41-16,-3 4 9 0,-5 3 2 0,0 8 0 0,-4 7 258 0,0 0 52 16,0 0 10-16,12 7 3 0,-4 4 60 0,1 4 12 0,-1 3 2 0,8 4 1 15,-3 4-118-15,7 3-24 0,1 4-5 0,12-3-1 16,0 3-90-16,4-1-19 0,8-6-3 0,9 0-1 16,8-4-23-16,-1 0-5 0,5-4-1 0,-8-3-1064 15,-4-4-214-15</inkml:trace>
  <inkml:trace contextRef="#ctx0" brushRef="#br0" timeOffset="96077.9583">1976 821 2073 0,'4'-8'184'0,"4"-3"-147"16,-8 4-29-16,0 7-8 0,0-11 201 0,0 11 39 15,0 0 8-15,0 0 2 0,0 0-132 0,0 0-26 16,0 4-6-16,0 10-1 0,0 12-53 0,0 7-10 16,0 7-2-16,4 15-1 0,-4 0-19 0,-4 7 0 0,-4-3 8 0,4 3-8 15,8-7 0-15,-4-4-14 0,8-7 2 0,-8 4 1 32,0-4-139-32,4-8-28 0,5-10-6 0</inkml:trace>
  <inkml:trace contextRef="#ctx0" brushRef="#br0" timeOffset="96327.839">2606 1428 3099 0,'0'0'68'0,"0"0"15"0,0 0 2 0,0 0 2 0,0 0-70 15,4 11-17-15,5-3 0 0,3-1 0 16,-4-3 0-16,0-1 8 0,9 8-8 0,-9-3 0 0,0 3 37 0,1 0 1 15,-5 3 0-15,4-3 0 0,-8 8-30 0,0-1-8 16,0-3 0-16,-8 6 0 16,4 12-27-16,-13-7-9 0,5 3-3 0,-9 8 0 15,1-11 39-15,-5 3 0 0,-4 0 0 0,-4-3 0 16,8-8-110-16,1-3-14 0,3-4-4 0</inkml:trace>
  <inkml:trace contextRef="#ctx0" brushRef="#br0" timeOffset="96640.2603">3027 766 3405 0,'0'0'75'0,"0"0"15"0,-9 3 3 0,9-3 3 0,0 0-76 16,0 0-20-16,0 0 0 0,0 0 0 0,0 0 24 0,4 15 0 0,1-11 1 0,7 3 0 15,0 4-3-15,9-4-1 0,-1 4 0 0,1 4 0 16,4-8-36-16,-9 8-7 0,9-1-2 0,-9 5 0 15,9-1 7-15,-4-11 1 0,-1 12 0 0,-3-1 0 16,-5 0-7-16,-8 8-1 0,0 3 0 0,-8 1 0 16,0 3 24-16,-8-8 0 0,-5 8 0 0,-3 0 0 15,-9 0-16-15,8-4 0 0,-3 8 1 0,-1-15 0 16,4 4 15-16,9-4 13 0,0-1-2 0,3 5-1 16,1-8-10-16,8 1 0 0,0-1 9 0,4 0-9 15,4-3 0-15,9-4 0 0,4 0 0 0,7-4 0 0,5-7-12 16,0 0 2-16,4 0 1 0,0-7 0 15,5-4-99-15,-1-4-19 0,8-3-4 16</inkml:trace>
  <inkml:trace contextRef="#ctx0" brushRef="#br0" timeOffset="96843.347">3999 1417 3340 0,'-4'19'148'0,"4"-12"31"0,4 4-143 0,4 0-36 15,-4 4 0-15,4-8 0 0,5 4 58 0,3 7 5 16,-12 1 1-16,9-12 0 0,-1 4-50 0,1 7-14 16,-13 1 0-16,8-9 8 0,-8-2-8 0,0 3 8 15,0 3-8-15,-4 5 8 0,0-1-8 0,-9 0 0 0,-3 4-11 16,-5 0 11 0,0 4-109-16,-7 3-16 0,7-10-3 0,-8 6-854 0,0-3-170 15</inkml:trace>
  <inkml:trace contextRef="#ctx0" brushRef="#br0" timeOffset="97327.5992">4328 648 1209 0,'0'0'108'0,"0"0"-87"16,0 0-21-16,0 0 0 0,0 0 324 0,5-7 61 15,7 7 12-15,0 0 3 0,1 0-218 0,-1 0-43 16,13 0-9-16,-1 7-2 0,1-3-102 0,0 3-26 16,4 1 0-16,4 3 0 0,-4-4 56 0,8 0 7 15,-17 4 1-15,9-3 0 0,-8-5-64 0,-9 5-26 16,5-1 2-16,-9 4 0 0,-8-11 24 0,4 7 0 15,-4 4 0-15,-4 8-8 0,-4-1 8 0,-9-7 0 16,-4 11 0-16,-7 0 0 0,-1 3 0 0,-4 1 8 16,4 3 0-16,-4-3 0 0,4 0 7 0,9 3 1 15,-9 0 1-15,8-3 0 0,9 0 3 0,4-8 1 16,-1 0 0-16,5 0 0 0,8 1-13 0,5-1-8 0,3 0 8 16,4-3-8-16,5-4 0 0,4 7 0 0,-1-10 0 15,9 6 0-15,-4 1 0 0,4-8-8 0,-4 4 8 16,0-3-12-16,0 3-4 0,-13-4 0 0,1 4-1 0,-1-4 0 15,-16-7 29-15,0 0 7 0,0 4 1 0,0 10 0 16,-8-3-12-16,-4 8-8 0,-13-5 12 0,-4 8-12 16,-8-3 37-16,4 6 1 0,0-10 0 0,0 7 0 15,0 4-58 1,4-15-11-16,4 0-2 0,5 3-1 0,8 5-54 0,-5-12-12 16,5-4-1-16,12-3-859 0,0 0-172 0</inkml:trace>
  <inkml:trace contextRef="#ctx0" brushRef="#br0" timeOffset="97546.2921">5144 1443 2361 0,'0'0'210'0,"4"11"-168"16,-4-4-34-16,0 4-8 0,9 0 167 0,3 4 31 16,-4-8 6-16,5 8 2 0,-1 0-119 0,0 3-24 15,5-11-5-15,-1 4-1 0,-3 0-43 0,-5 0-14 16,0 4 8-16,-4-8-8 0,-4 11 0 0,-4 1-12 15,-4-1 1-15,-9 4 1 16,-3 0-18-16,-1 0-3 0,9 11-1 0,-13-11 0 16,-4 4-60-16,5-1-12 0,3 1-2 0,-8-4-1 15,4 0-114-15,9-8-23 0,-1 1-5 0</inkml:trace>
  <inkml:trace contextRef="#ctx0" brushRef="#br0" timeOffset="98333.5748">7773 1352 2419 0,'0'0'107'0,"0"0"22"0,0 0-103 0,0 0-26 0,12 10 0 0,1-6 0 16,-5 0 159-16,4 7 26 0,-4-4 6 0,1 8 1 15,-1-1-103-15,-4 5-20 0,8-1-4 0,-7 0-1 16,-1 8-51-16,0-8-13 0,-4 4 0 0,-4-3 0 16,0 3 12-16,-5-4-1 0,-3 0 0 0,0 0 0 15,-5 1-30-15,-4-1-5 16,-3-7-2-16,3 4 0 0,1-4-121 16,-5-8-24-16,4 1-5 0,5-4 0 0</inkml:trace>
  <inkml:trace contextRef="#ctx0" brushRef="#br0" timeOffset="98567.8931">8506 725 3340 0,'0'0'74'0,"-8"4"15"0,0 0 3 0,-5 3 1 0,13-7-74 0,0 0-19 15,-8 0 0-15,0 7 0 0,4-3 55 0,-4 3 7 16,3 4 2-16,-3 8 0 0,0 6-52 0,-4 1-12 15,3 10 0-15,-3 1 0 0,-4 11 21 0,3 3 2 16,1 4 0-16,4-4 0 16,-1-3-88-16,5-1-18 0,-4 5-3 0,12-8-1 15,4-4-186-15,1-4-38 0,19 34-7 0,1-37-2 0</inkml:trace>
  <inkml:trace contextRef="#ctx0" brushRef="#br0" timeOffset="98833.454">9108 711 2822 0,'-33'-4'125'0,"16"8"26"0,-3-4-121 0,-5 11-30 0,4-11 0 0,-3 7 0 15,3 4 172-15,-4 7 29 0,1 1 6 0,3 6 1 16,0 5-167-16,5 6-33 0,4 8-8 0,8 0 0 16,4 0 0-16,12-4 0 0,0 1 0 0,9-1 0 15,8-7-16-15,4-4-6 0,4-3-1 0,8-15 0 16,-4-4-7-16,0-7-2 0,1 0 0 15,-1-15 0-15,-8-7-3 0,0-3-1 0,-9-5 0 0,1-10 0 16,-4 0 8-16,-9-4 0 0,1-11 1 16,-5-4 0-16,-8 8-9 0,-4 0-1 0,-13 14-1 15,-3 1 0-15,-1 6-20 0,-12 16-4 0,-12 14-1 0,-5 7 0 16,-7 15-149-16,7 4-31 0</inkml:trace>
  <inkml:trace contextRef="#ctx0" brushRef="#br0" timeOffset="99473.931">5655 2611 1821 0,'-8'7'40'0,"4"-7"8"0,0 8 1 16,-5-5 3-16,5 5-41 0,0-5-11 0,0 1 0 0,4-4 0 0,-8 0 135 0,4 0 25 16,0 0 4-16,-5-4 2 0,1 1-23 0,4-8-5 15,4 3-1-15,0-10 0 0,-8 0-65 0,8-4-14 16,0-4-2-16,0-7-1 0,4-3-7 0,0-8 0 16,0-4-1-16,4 4 0 0,1-11-38 0,-1 11-9 15,0-3 0-15,-4-1 0 0,0 15 16 0,0 0 0 16,1 4 1-16,-1 3 0 0,-4 8-17 0,0 3 0 15,-4 4 0-15,-1 0 0 0,5 4 0 0,-4 3 0 16,0 1-8-16,0-1 8 0,-8 4 0 0,-1 4 0 16,1-1 0-16,-4 8 10 0,-1 8-10 0,-8-1 8 15,5 0-8-15,-1 8 8 0,1-8-18 0,-1 1-4 16,0 2-1-16,9-2 0 16,-5-5-81-16,9 1-17 0,4-4-3 0,0 0-1 15,4-11-70-15,0 0-13 0,0 0-4 0,0 0 0 16,8-4 20-16,0-3 3 0,1-4 1 0,-1-4 0 15,4-3 72-15,-3 0 14 0,3-8 3 0,-4 4 1 0,5-7 110 0,-5 7 21 0,4-4 5 16,0 8 1-16,-3 7 111 0,-1 0 22 0,0 4 5 0,0 7 1 16,1-8 5-16,3 8 1 0,0 8 0 15,5-8 0-15,-1 7-88 0,9 4-16 0,-4 0-4 0,3 4-1 16,9-1-64-16,4 5-19 0,1-1 8 0,3 4-898 16,0-11-180-16</inkml:trace>
  <inkml:trace contextRef="#ctx0" brushRef="#br0" timeOffset="100067.568">5478 2783 3164 0,'0'0'140'0,"0"0"29"0,0 0-135 0,0 0-34 16,0 0 0-16,8 8 0 0,0-1 87 0,1-3 10 16,7-4 3-16,13 0 0 0,-4-4-70 0,12-3-14 15,8-4-2-15,9-8-1 16,8 12-164-16,3-19-33 0</inkml:trace>
  <inkml:trace contextRef="#ctx0" brushRef="#br0" timeOffset="107319.3381">5639 531 2584 0,'0'0'115'0,"0"0"23"0,0 0-110 0,0 0-28 0,0 0 0 0,0 0 0 16,0 0 142-16,-4 4 23 0,-5 3 5 0,1-7 1 15,0 8-97-15,0-1-19 0,-1 4-4 0,1 7-1 16,-4 1-35-16,-1 6-7 0,1 4-8 0,-4 4 11 0,3 0-11 15,1 0 0-15,8 4 0 0,0-11 0 0,4-4 0 16,0 3-12-16,4-7 4 0,8 8 8 0,0-8-20 16,1-10 4-16,-1 3 1 0,9-4 0 0,-1-3 5 15,5-1 1-15,0 1 0 0,0-4 0 0,-1 0 9 16,-3 7 0-16,-1-7 0 0,5 0-8 0,-17 0 8 16,9 8 0-16,-5-5 0 0,-4 5 0 0,1-1 10 0,-5 4-2 15,-4 7-8-15,0 1 12 0,-8-1-3 0,-1 8-1 16,5-8 0-16,-8 7 0 0,-5 5-8 0,1-5 0 15,-9-6 0-15,5 6 0 0,3-6 10 0,-8-1 0 16,5-7 0-16,-5 0 0 16,4-4-122-16,1-7-24 0,-1 0-4 0,5-7-776 15,-9-4-154-15</inkml:trace>
  <inkml:trace contextRef="#ctx0" brushRef="#br0" timeOffset="107475.5399">5560 692 2880 0,'0'0'128'0,"0"0"25"0,0 0-122 0,9 11-31 0,-5-11 0 0,4 8 0 15,-4 3 122-15,8-4 18 0,1 4 4 16,-5-4 1-16,13 4-78 0,-5-7-16 0,9 3-3 0,8 1-1 16,-4-1-58-16,12-7-11 0,4 0-2 0,-4 0-1 31,1 0-171-31,3 0-33 0</inkml:trace>
  <inkml:trace contextRef="#ctx0" brushRef="#br0" timeOffset="107663.0008">6298 1443 3492 0,'0'0'77'0,"0"0"16"0,0 0 3 0,0 0 1 0,0 11-77 0,0-11-20 16,0 0 0-16,0 0 0 0,-4 7 45 0,4 4 6 16,0-3 1-16,0-5 0 0,0 5-40 0,-4-1-12 15,4 0 0-15,-4 8 9 0,-5 0-9 0,5-8 0 16,-4 8 0-16,0 3 0 0,-1 7 0 0,-3 1 0 15,4 0 0-15,-5-1-10 16,5 5-53-16,-4-12-10 0,4 0-3 0,-5-3 0 16,9-4-190-16,-4-7-38 0</inkml:trace>
  <inkml:trace contextRef="#ctx0" brushRef="#br0" timeOffset="108037.9185">6776 678 2937 0,'0'0'261'0,"0"0"-209"0,-4-8-41 0,4 8-11 15,-9 8 115-15,9-8 21 0,0 0 4 0,-4-8 0 16,-4 8-84-16,8 0-16 0,-4 0-4 0,4 0-1 16,-12 8-11-16,3-8-1 0,-3 11-1 0,-4 7 0 15,3 4-22-15,-3 11 9 0,-1 7-9 0,-3 15 0 16,7-7-13-16,-3 10-10 0,8 8-1 0,-1-3-1 15,9-9 40-15,9 1 8 0,-1-11 1 0,8-3 1 16,5 3-40-16,-1-12-8 0,5 5-1 0,4-15-1 16,-4 0 25-16,4-4 12 0,-1 1 0 0,1-12-1 15,4 4-11-15,-4-11-11 0,-4 0 3 0,-1 0 0 0,5-15 8 16,-8 4-10-16,-9-7 10 0,-3-8-10 0,-1 1-10 16,-4-8-1-16,4 0-1 0,-12-4 0 15,-12 1-22-15,-1 3-4 0,-4 3 0 16,-12 12-1-16,-4 0 25 0,0 18 4 0,-8 0 2 0,-4 0 0 0,-1 11 33 0,1 3 6 15,7 5 2-15,1-1 0 0,12 0-23 0,5-7 0 16,11 8 0-16,5-1-984 16,12 0-197-16</inkml:trace>
  <inkml:trace contextRef="#ctx0" brushRef="#br0" timeOffset="109662.5247">6376 1831 921 0,'0'0'40'0,"0"0"10"0,-4-3-40 0,4 3-10 15,0 0 0-15,-4-4 0 0,-4 4 335 0,8 0 65 16,0 0 12-16,0 0 4 0,0 0-232 0,0 0-47 16,0 0-9-16,0 0-1 0,8 0-53 0,-8 0-10 15,4 0-3-15,4 4 0 0,5-4-9 0,-9 0-3 16,0 7 0-16,-4 0 0 0,0 4-23 0,0 0-5 0,4 4-1 16,-4 3 0-16,-4 8 28 0,0-8 6 0,-4 8 1 15,3 7 0-15,-11 0-31 0,4 0-7 0,-5 3-1 16,1-3 0-16,3 0-8 0,5-4-8 0,-4 4 12 15,3-7-12-15,5-4 8 0,4 0-8 0,0-4 0 0,9 0 0 16,3-3 0-16,8 0 0 0,5 3 0 0,4-11-9 16,0-3-1-16,12-4 0 0,4 0 0 0,13-4 0 15,-4 1 10-15,7-1 0 0,5-14 10 0,13 7-10 16,-1-4 0-16,8 4 0 0,5 0 0 0,16-3 0 16,-8-1 0-16,8 0 0 0,4 8 0 0,13 0-10 15,-4 3 10-15,-5 0 0 0,4 1 0 0,13 6 8 0,-16-3-8 16,-1 4 0-16,-8-4 0 0,4 4-8 0,-8 3 8 15,-8-7 0-15,-8 0 0 0,-5 0 0 0,-12 0 0 16,-12 4 0-16,-5-8 0 0,-11 4 8 0,-5 0-8 0,-9 0 0 16,-7-11 0-16,0 7-8 0,-9-7 8 0,-4 4 0 15,0 3 0-15,1-7 0 0,-9-3 23 0,0 3 6 16,4-8 2-16,0 5 0 16,-4-5-31-16,4 1 0 0,0-8 0 0,0 5 0 0,0-9 0 0,1 1 0 15,-1-4 0-15,0-11 0 0,0 0 0 0,0 0 0 16,0-3 0-16,0-1 0 0,-4-3-8 0,4 3-8 15,-4 4-2-15,0 0 0 16,0-3-69-16,0 10-13 0,-4 4-4 0,4 7-1400 0</inkml:trace>
  <inkml:trace contextRef="#ctx0" brushRef="#br0" timeOffset="113164.8827">5783 2754 172 0,'0'0'16'0,"0"0"-16"0,0 0 0 0,0 0 0 0,0 0 251 0,0 0 47 16,0 0 10-16,0 0 1 0,0 0-153 0,0 0-30 16,0 0-6-16,0 0-2 0,0 0-53 0,0 0-10 15,0 0-3-15,8 0 0 0,-8 0-31 0,12-7-6 16,-12 7-2-16,0 0 0 0,9-4-13 0,7-3 0 16,-16 7 8-16,0 0-8 0,0 0 0 0,4 0 0 15,9-11 8-15,-13 11-8 0,0 0 46 0,0 0 6 16,0 0 2-16,0 0 0 0,0 0 54 0,0 0 10 15,0 0 2-15,0 0 1 0,0 0-28 0,0 0-5 16,0 0-2-16,0 0 0 0,0 0-34 0,0 0-8 16,0 0 0-16,0 0-1 0,0 0-18 0,0 0-3 15,0 0-1-15,0 0 0 0,0 0-4 0,0 0-1 16,0 0 0-16,0 0 0 0,0-8-6 0,0 8-2 16,0 0 0-16,0 0 0 0,0 0 0 0,0 0 0 0,0 0 0 15,0 0 0-15,0 0 0 0,0 0 0 0,0 0 0 0,0 0 0 16,0 0-8-16,0 0 0 0,0 0 9 0,0 0-9 15,0 0 0-15,0 0 0 0,0 0-10 0,0 0 10 16,0 0-185 0,4 11-31-16,-4 8-5 0</inkml:trace>
  <inkml:trace contextRef="#ctx0" brushRef="#br0" timeOffset="116695.2976">5470 2809 633 0,'0'0'28'0,"0"0"6"0,8-7-34 0,-8-1 0 16,0 8 0-16,0 0 0 0,0-3 326 16,0 3 58-16,0-11 12 0,0 11 3 0,0 0-207 0,0 0-42 15,0 0-8-15,0 0-2 0,0 0-44 0,0 0-8 16,0 0-3-16,0 0 0 0,0 11-6 0,4 0-2 16,0 10 0-16,-4 1 0 0,-4 4-44 0,0 0-9 15,4 3-1-15,0 4-1 0,-8-4-14 0,8 1-8 16,-4-1 10-16,4-4-10 0,0-3 0 0,0-3 0 15,4 3 0-15,4-8 0 0,-8-3 0 0,8-3 0 16,0 3 0-16,1-4 0 0,-1 0 0 0,0-3 0 16,0 3 0-16,5-3 0 0,-1 0 0 0,1 3-8 15,3 0 8-15,0 1 0 0,5-5 0 0,-4 5 0 16,3-1 0-16,5-3 0 0,0 3 0 0,-1-3 0 0,5 3 0 16,-12 0 0-16,7 0 0 0,-3 1 0 0,-9-5 0 15,1 1 0-15,-5 7 0 0,0-4 0 0,-4 1 0 0,-8 6 0 16,-4-3 0-16,-4 8 11 0,-1-5-11 0,-16 5 10 15,5-1-10-15,-5 8 0 0,-4-8 0 0,0 4 0 16,-4 0-60 0,12 0-8-16,-12-4-2 0,4-3 0 0,4 3-102 15,4-14-21-15,9 7-4 0,-9-8-939 0</inkml:trace>
  <inkml:trace contextRef="#ctx0" brushRef="#br0" timeOffset="117226.4318">4361 2776 2484 0,'0'0'110'0,"0"0"22"0,0 0-105 0,0 0-27 16,0 0 0-16,9 15 0 15,-9-8 162-15,0 4 27 0,0 0 6 0,0 7 1 0,0 4-115 0,0 7-22 16,0 12-5-16,0 3-1 0,-9 0-30 0,5-1-7 16,4 5 0-16,-8 3-1 0,8-10-15 0,-4 6 0 15,0 1 8-15,4-8-8 0,-4 0 0 0,8-3-16 16,-4-8 3-16,8 1 1 16,0-1-148-16,-8-11-28 0,13-7-7 0,-9-4-1119 0</inkml:trace>
  <inkml:trace contextRef="#ctx0" brushRef="#br0" timeOffset="117476.3974">4691 2915 1728 0,'0'11'153'0,"0"-11"-122"16,-4 0-31-16,0 7 0 0,0 1 313 0,-5 3 57 0,1-4 11 16,-4 8 3-16,4-4-239 0,-9 3-47 0,1 1-10 0,-1 3-1 15,-3-3-57-15,-5 3-11 0,4 0-3 0,5 1 0 16,-13 3-16-16,4-4 0 0,0 4 8 0,5 0-8 15,8-4 0-15,-9 1 0 0,13-5 0 0,-5 5 0 16,5-1 0-16,8-4 0 0,0 1 0 0,8 0-9 16,-8-4-7-16,13 3 0 0,3-3-1 0,5-3 0 15,-1-1-9 1,5-7-2-16,0 4 0 0,8-4 0 16,-4-4-69-16,-1 0-15 0,5-7-2 0,4 0-797 0,-8-3-159 0</inkml:trace>
  <inkml:trace contextRef="#ctx0" brushRef="#br0" timeOffset="117648.2801">4802 2988 1440 0,'-8'8'128'0,"0"-1"-103"16,0 0-25-16,-5-3 0 0,9 0 443 0,0 3 83 16,4-7 17-16,0 0 3 0,0 0-403 0,0 0-81 15,0 0-16-15,12 0-3 0,5 0-43 0,-1-7 0 16,1 3 0-16,12 4 0 15,-5-7-49-15,1-1-12 0,0 5-3 0,12-5-950 16,-8 5-190-16</inkml:trace>
  <inkml:trace contextRef="#ctx0" brushRef="#br0" timeOffset="117804.4584">4893 3314 748 0,'-4'11'33'0,"4"-11"7"0,0 0-32 0,-8 11-8 0,8-4 0 0,0-7 0 16,0 0 628-16,0 0 123 0,8 8 25 0,4-5 4 15,5-3-613-15,-1 4-123 0,9-8-25 0,8-3-5 16,4 0-14-16,0-4 0 0,4-4-12 0,4-3-1055 16,5-11-211-16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4T20:55:49.1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23343 1732 633 0,'0'0'56'0,"0"0"-44"0,4-7-12 0,-4 7 0 16,0 0 194-16,8-7 37 0,-4-4 7 0,4 0 2 16,1 3-81-16,-5-6-16 0,0 3-3 0,0 0-1 15,4-4-18-15,-4 0-3 0,-4 8-1 0,5-8 0 16,-5 5-18-16,0-9-4 0,-5 5-1 0,1-1 0 16,-4-3-26-16,-4 3-6 0,-1-7-1 0,-3 7 0 0,-5-3-29 15,-3-8-7-15,-5 1-1 0,0 3 0 0,-8-4 7 0,-9 8 1 16,1 0 0-16,-17-12 0 0,-4 5-20 15,-4 6-3-15,-12-10-1 0,-5 7 0 0,1 0 0 0,-5-4 0 16,-16-3 0-16,-12 4 0 0,7 6-8 0,-3-6 10 16,-9 6-10-16,-16 5 10 0,4-1-10 0,-4 8 12 15,-4-12-12-15,-21 8 12 0,17 11-12 0,-4 0 0 16,-9 0 0-16,-12 4 0 0,20 3 0 0,-7 1 0 16,-9 10 0-16,-21 4 0 0,21 4 0 0,-4 3 0 15,-12 4-9-15,-21 11 9 0,37-4 0 0,-4 0 0 16,-4 8-8-16,-21 7 8 0,29-4 0 0,0 4 0 15,4 11 0-15,-16 15 0 0,33-16 0 0,-5 9 0 16,1 3 0-16,-9 7 0 0,29-4 0 0,-4 8 0 0,4-7 0 16,-8 21 0-16,25-10 0 0,0 3 0 0,8 8 0 15,-13 14 0-15,17-11 0 0,8 0-8 0,9 8 8 0,3 14 0 16,22-15 0-16,19-21 0 16,9 3 0-16,5-3 0 0,11 3-8 0,13 0 8 0,8 7 0 0,13-3 0 15,11 0-13-15,22 18 4 0,16-14 1 0,20 7 0 16,-7-11 8-16,15-4 0 0,13 7-9 0,13-10 9 15,12-8 0-15,4-7 0 0,4-7 0 0,8-1 0 16,5 1 0-16,7-4 0 0,9 0 0 0,4-1 0 16,-8-2-19-16,16-8-5 15,13-11-2-15,41-1 0 0,-33-17 26 0,12-4 0 0,13 0 0 0,40-7 0 16,-48-4 16-16,7-8 9 0,9-6 2 0,45-19 0 0,-12-19-27 16,-4-6 8-16,-13-4-8 0,-8-4 0 0,-4-4 8 15,-4-3-8-15,-8 7 8 0,-9-4-8 0,-12 1 8 0,-8-5-8 16,-5 1 8-16,-11-7-8 0,-5-5 8 0,-12 1-8 15,-13 7 8-15,-8 0-8 0,-8 4 8 0,-8-4-8 16,0 0 8-16,-17-7-8 0,-12 0 0 0,-8-4 0 16,-13 0 8-16,-16 0-8 0,-13 4 0 0,-12-8 0 15,-4-3 0-15,-16-4 0 0,-13-7 0 0,-8 0 8 16,-17 7-8-16,-8-7 8 0,-4 0 2 0,-12-8 0 16,-13-3 0-16,-4 3 0 0,-8 4 7 0,0 8 2 15,0-4 0-15,21 25 0 0,-1-3-3 0,1-4 0 16,4 4 0-16,-1 0 0 0,-3-4 4 0,-1 7 0 0,-3-3 0 15,-21-26 0 1,8 0-38-16,-8 11-7 0,-9 8-2 0,-7 6 0 16,-18 9-126-16,-11 2-26 0,-17 16-5 0,33 21 0 0</inkml:trace>
  <inkml:trace contextRef="#ctx0" brushRef="#br0" timeOffset="796.7411">23656 648 1692 0,'8'-7'75'0,"-8"7"15"0,0 0-72 0,0 0-18 0,4-7 0 0,4 3 0 15,-8-3 165-15,0 7 30 0,0 0 5 0,0 0 2 16,0 0-59-16,0 0-12 0,0 0-3 0,9 7 0 16,-5 4-51-16,0-4-10 0,-4 12-3 0,0 3 0 0,-4 11 0 0,-4-4 0 15,3 15 0-15,-7 0 0 16,4 11-51-16,-5-11-13 0,5 11 0 0,0 0 0 0,0-11 0 15,0-8 0-15,3 1 0 0,5-1 0 16,0-10 0-16,0-8 0 0,0 1 0 0,5-1 0 0,-1-7 0 16,4 0 0-16,-4-4 0 0,8 1 0 15,-3-5-48-15,3-3-13 0,-4-3-3 16,5-8 0-16,-1 3 103 0,0-10 20 0,5-8 4 0,-1-3 1 0,5-8-64 0,-1-7-24 16,1-3 0-16,8-4 1 0,4-4 23 0,0 0 0 15,0 0 8-15,0 11-8 0,4 0 0 0,-4 7 0 16,-4 8 8-16,-1 7-8 0,-3 7 0 0,0 8-11 15,-5 7 3-15,5 0 0 16,0 11-25-16,-4 4-5 0,-1 3-1 0,-3 11 0 16,3 8 75-16,-3 7 16 0,-1-4 2 0,-3 19 1 0,-5-15-34 0,0 7-6 15,0-3-2-15,-8-1 0 0,0-10 1 0,0-8 0 16,0 8 0-16,0-4 0 0,0-8-14 0,0 5 0 16,4-5 0-16,5 4-10 15,3 1-234-15,0-8-48 0</inkml:trace>
  <inkml:trace contextRef="#ctx0" brushRef="#br0" timeOffset="4899.0142">16965 1948 1634 0,'-8'-7'72'0,"3"0"16"0,1 3-71 0,0-3-17 0,-4-8 0 0,4 4 0 16,4 4 97-16,-4-4 16 0,4 3 3 0,0-3 1 15,0 4 3-15,0 0 0 0,0 7 0 0,0 0 0 16,0 0-45-16,0 0-9 0,0 0-2 0,12 3 0 15,5 8-64-15,3-3-17 0,13 3-2 0,0 3 0 0,-4 5 67 16,4-1 12-16,8 4 4 0,0 4 0 16,5 7-82-16,-5 3-16 0,4 1-3 0,0 10-1 0,1 1 30 15,-1 7 8-15,5 0 0 0,-5 7 0 0,0 0-24 0,-4 8-1 16,-4-8 0-16,-4 11 0 0,-8-3 42 0,4 3 9 16,-4-3 2-16,-5 7 0 0,-7-15 6 0,3 11 2 15,-8-14 0-15,-4 7 0 16,-4-4-52-16,0-4-9 0,-8-10-3 0,-4 7 0 0,-5 4 45 15,1-4 9-15,-13-4 2 0,8 0 0 0,-3 0-28 0,-5-3 0 16,4 0 0-16,0-5 0 0,1 1 0 0,3-3 0 16,5-1 0-16,-1 0 0 0,1-3 0 0,7-4 0 15,5 3 0-15,4 1 0 0,0 0 0 0,9-1 0 16,3 1 0-16,9-4 0 0,-1 3 0 0,9 1 0 16,-4 3 0-16,12 1 0 0,4 3 0 0,0 0 0 15,5 3 0-15,-1 1 0 0,-4-4 25 0,-4 0 3 0,0 3 1 16,0-3 0-16,-8-7-1 0,-4-1-1 0,0 1 0 15,-9-4 0-15,-4-4-9 0,-3 1-2 0,-1-1 0 0,-4 4 0 16,-8-4 0-16,-4 0 0 0,-5 4 0 0,1 0 0 16,-5 4-3-16,-7-8-1 0,-5 4 0 0,0 0 0 15,-4-4-12-15,-4-3 0 0,0-4 8 0,-4-4-8 16,8-7-180 0,4-7-40-16,-58-15-7 0,34-22-985 0</inkml:trace>
  <inkml:trace contextRef="#ctx0" brushRef="#br0" timeOffset="5562.7505">19223 1373 1843 0,'0'0'164'0,"0"0"-132"0,0 0-32 0,0 0 0 16,0 0 132-16,0 0 19 0,0 0 4 0,8 8 1 15,4-8-91-15,-4 3-17 0,5 5-4 0,7 3-1 16,-7 7-43-16,7 0 0 0,1 4 0 0,4 8 0 16,-1 14 0-16,1-4-11 0,8 0 11 0,4 4-12 15,-4 4 12-15,-4-4 0 0,0 0-9 0,0 3 9 16,-9-10 0-16,1 7 0 0,-9-4 0 0,1 4 0 16,-13-7 0-16,0-1 15 0,0 4-3 0,-9 4 0 15,1-3 8-15,-8 6 2 0,-5 1 0 0,-4 7 0 16,1 0-22-16,-5 0 9 0,0 3-9 0,4 1 0 15,-4 3 24-15,9 0-3 0,-1 4 0 0,1-4 0 16,7 1-21-16,5-1 0 0,-4-7 0 0,7 0 8 0,1 0-8 16,8 0 0-16,1-11 0 0,3 7 0 0,0 4 0 15,9 0 0-15,3-4 0 0,5-3 0 0,0-1-16 0,8 1-5 16,-1-4-1-16,1 0 0 0,-4 0 22 0,0 0 0 16,4 3 0-16,4 4 0 15,-4-3 0-15,-4 3 0 0,4 1 0 0,0 2 0 0,-4 1 0 0,0 0 0 0,-5 0 0 16,5 4 0-16,0-4 0 0,0 0 0 0,4 0 0 15,0 3 0-15,0-3 25 0,0 0 10 0,0-4 1 16,-5 1 1-16,-3-5-29 0,-4-3-8 16,-1-7 0-16,-3 3 0 0,-5-3 14 0,-4-4 2 15,-8-4 0-15,0 4 0 0,-8-4-4 0,0 4-1 16,0-4 0-16,-9 1 0 0,1-5 43 0,-9 1 9 16,4-4 1-16,-3 0 1 15,3-8-85-15,1-3-16 0,-1-7-4 0,0-4-858 0,5-4-171 0</inkml:trace>
  <inkml:trace contextRef="#ctx0" brushRef="#br0" timeOffset="6250.0857">21414 1245 1612 0,'-16'0'144'0,"8"0"-116"0,0-7-28 0,3 3 0 16,5 4 95-16,0 0 13 0,-4-3 2 0,4 3 1 15,0 0-19-15,4-4-3 0,5-3-1 0,3 7 0 16,0 0-60-16,9 0-13 0,8 7-3 0,-4-3 0 16,-1 3 1-16,1 8 0 0,8-4 0 0,-4 7 0 15,0 4-13-15,4 0 0 0,-9 4 0 0,5 6 0 0,-4 1 0 16,-5 4 0-16,5-4 0 0,0 7 0 0,-9 4-11 0,1 0-5 15,-1-4 0-15,-3 1-1 0,-5 3 17 16,-4-8 0-16,-4 1 8 0,0 3-8 0,-4-3 12 0,-4 3-3 16,-5 8-1-16,-3-1 0 0,-5 5 12 0,1 2 1 15,-9 9 1-15,-8-5 0 0,4 1-10 0,-8 3-1 16,4-7-1-16,-1 7 0 0,10-7 21 0,-1 0 4 16,8 0 1-16,5-4 0 0,7 1-36 0,5-5 0 15,4 1 0-15,9 7 0 0,3-19 0 0,0 5 0 16,9-1 0-16,4 0 0 15,-1 0-20-15,5-3-10 0,0 0-2 0,0-1-1 0,0 1 33 16,-5-4 0-16,1 7 0 0,0 0 0 0,-5 1 0 0,5 3 0 16,-4-4 0-16,-1 4 9 0,1 0 0 0,-5-4 0 15,5 4 0-15,-4 4 0 0,3-1-9 0,-8 1 12 16,1-1-12-16,-1 1 12 0,1 3-12 0,-5-3 8 0,0 3-8 16,-4-3 8-16,-4-4 1 0,0-4 0 0,-4 0 0 15,0 0 0-15,-8-3 41 0,3-4 8 0,-7 4 2 0,-1-4 0 16,1 3-2-16,-1-6 0 0,1-1 0 0,-5-4 0 15,5 5-36-15,3-8-7 0,1-4-2 0,0 4 0 16,4 0-58 0,-1-4-12-16,1-7-3 0,0 4-828 0,4-8-167 0</inkml:trace>
  <inkml:trace contextRef="#ctx0" brushRef="#br0" timeOffset="6796.8355">22745 1553 1209 0,'-4'-7'108'0,"-8"3"-87"15,4-3-21-15,-5 7 0 0,5-11 222 0,4 7 40 16,4 4 8-16,0 0 2 0,-4-4-167 0,4 4-33 16,8-7-6-16,4 7-2 0,1 0 0 0,3 7 0 15,5 1 0-15,-1 10 0 16,9 0-102-16,0 12-21 0,4 2-4 0,0 16-1 0,0-11 52 0,-4 7 12 16,4-4 0-16,-4 11 0 0,-9-11 0 0,1 8 0 0,-1 0 0 15,-3-4 0-15,-1 0 48 0,-7-4 13 0,-9 7 3 16,0 1 0-16,-9 0-52 0,1-4-12 0,-4-1 0 15,-9 5 0-15,-4-8 0 0,-3 8 0 0,-10 0 0 0,-3-5 0 16,-4 12 0-16,4-7 0 0,12 0 0 0,0 10 0 16,4-3 26-16,1 0 2 0,7-4 1 0,5 4 0 15,4 0-29-15,3-7 0 0,10 3 0 0,3 0 0 16,4 4 0-16,1-4 0 0,3 1 0 0,5 3 0 16,7-8 0-16,5 5 0 0,-4-1 0 0,8 0 0 15,-8-7 20-15,0-4 2 0,0 1 0 0,0-1 0 16,-9 0 15-16,1 0 3 0,-5 1 1 0,1 3 0 0,-5-4-13 15,1 7-4-15,-9 1 0 0,-4 3 0 0,0-3-8 16,-4 3-3-16,-9 4 0 0,-3 0 0 0,-1 4-5 16,-3-1 0-16,-9 1-8 0,0-1 12 0,-4-6-12 0,4-5 11 15,-8 1-11-15,8-4 10 0,5-4-10 0,-1-7 0 16,-4-7-10-16,-4-1 10 16,8-6-84-16,1-8-10 0,-5-4-2 0</inkml:trace>
  <inkml:trace contextRef="#ctx0" brushRef="#br0" timeOffset="10676.8275">16095 3336 230 0,'0'22'20'0,"0"-22"-20"16,0 0 0-16,0 0 0 0,-4-4 324 0,4 4 61 15,0 0 12-15,0 0 3 0,-4-3-172 0,4 3-35 16,0 0-6-16,0 0-2 0,-12-4-54 0,12 4-11 15,0 0-3-15,0 0 0 0,-8 7-48 0,-1 4-9 16,5 4-3-16,-4 7 0 0,0-4-13 0,0 12-2 16,3-8-1-16,-3 7 0 0,8 0-33 0,-8 0-8 15,8 1 0-15,-4 3 0 0,4-8 0 0,0 1 0 16,0 0 0-16,0-1 0 16,0-6-111-16,4-1-24 0,4 0-5 0,-4 0 0 15,5 1-128-15,-1-8-24 0</inkml:trace>
  <inkml:trace contextRef="#ctx0" brushRef="#br0" timeOffset="11004.8712">16269 3607 1555 0,'0'0'138'0,"-9"7"-110"0,1 1-28 0,0 3 0 16,-5-4 248-16,5 0 45 0,0 1 9 0,0-1 2 15,-1 4-145-15,1 4-29 0,0-4-6 0,0 3 0 0,0-3-96 16,8 8-18-16,-5-1-10 0,10-4 10 0,-1 1 2 15,0 0 1-15,8-4 0 0,-4 3 0 0,9 1-26 0,-1-4-6 16,5-4-1-16,0 1 0 16,3-8-39-16,1 0-8 0,4-4-1 0,-4-3-1 15,-5-4-6-15,1-4-1 0,-5-3 0 0,1 3 0 16,-9-3 29-16,4-4 6 0,-3-4 1 0,-1 1 0 0,-4-1 32 0,-4-3 8 16,0-4 0-16,0 0 0 0,-4 7 0 0,0 4 0 15,0 8 0-15,-5 3 0 0,-3 3 49 0,-5 5 12 16,-3 6 3-16,3 8 0 0,-3 4-37 0,-1 3-7 15,1 4-2-15,3 0 0 0,1 0-6 0,7-4-2 16,1 1 0-16,4-1 0 0,0-3-10 0,4-1 0 16,4-3 0-16,8-3 0 15,-3 3-96-15,11-8-16 0,1 1-2 0,4-4-630 16,-1-4-125-16</inkml:trace>
  <inkml:trace contextRef="#ctx0" brushRef="#br0" timeOffset="11317.3567">16751 3625 403 0,'0'0'36'0,"-5"8"-36"0,-3-1 0 0,4-3 0 15,-4-1 499-15,0 1 93 0,-5 0 18 0,5-4 4 16,0 3-398-16,-5 1-80 0,5 0-16 0,0-1-4 16,-4 1-76-16,3 3-15 0,1 1-3 0,0 3-1 15,4 3-21-15,0 1 0 0,-1 0 0 0,5 3 0 16,5 0 0-16,7 0 0 0,0 1 0 0,1 3 0 15,3-8-20-15,5 1-8 0,-1-4-1 0,1 4-1 16,0-8-5-16,-5-3-1 0,5-4 0 0,-5-4 0 16,1 0 8-16,-1-3 2 0,-4 0 0 0,1-4 0 15,-5 0 13-15,0-4 2 0,1-3 1 0,-9-1 0 16,4-3-13-16,-4 1-2 0,0-5-1 0,-4 0 0 16,-5-3 26-16,1 3 0 0,-4 1 0 0,-1 3 0 0,1 0 0 0,0 11 0 15,-5 7 0-15,5 4 0 16,-5 4-35-16,1 3-1 0,3 8-1 0,5 3-726 15,4-3-145-15</inkml:trace>
  <inkml:trace contextRef="#ctx0" brushRef="#br0" timeOffset="11723.5014">18139 2974 2880 0,'0'0'64'0,"0"0"12"0,0 0 4 0,0 0 0 0,0 0-64 0,0 0-16 16,4 11 0-16,-4 7 0 0,0-3 54 0,0 10 8 15,-4-7 2-15,-4 8 0 0,-5 0 0 0,5 7 0 16,-4 3 0-16,-1 1 0 0,-3-4-52 0,8 3-12 15,0 1 0-15,-1 0 0 0,5-8-12 0,4 0-6 16,0 1-1-16,4-1 0 16,5-7-211-16,3 0-42 0</inkml:trace>
  <inkml:trace contextRef="#ctx0" brushRef="#br0" timeOffset="12051.4994">18518 3131 2419 0,'-33'7'107'0,"21"1"22"0,-1-5-103 0,-3 8-26 0,-1-11 0 0,1 8 0 16,4-5 201-16,3 5 35 0,-3 3 8 0,8 0 0 15,-4 0-176-15,4 0-35 0,-1 3-7 0,1 5-2 16,0-1-24-16,4 4-16 0,4-4 3 0,0-3 0 16,5-1 13-16,-1 1 0 0,4 0 0 0,9-8 0 15,8 0-27-15,0-3-2 0,-1-4-1 0,1-4 0 16,-4 1-18-16,0-8-3 0,-5 3-1 0,1-3 0 15,-5-3 12-15,1-1 3 0,-9-3 0 0,0-1 0 16,1-2 28-16,-5 2 9 0,-4-6 0 0,0-1 0 0,0 0 0 16,-4-3 0-16,-1 3 0 0,-3 4 9 0,4 0-9 15,-8 11 0-15,-1 0 0 0,1 11 0 0,-5 4-9 16,-3 7 9-16,-1 0 0 0,5 7 0 0,3 1-11 0,1-1 11 16,8 4-10-16,4 4 10 15,0-8-76-15,4 0-10 0,8 1-2 0,9-1-714 16,0-3-143-16</inkml:trace>
  <inkml:trace contextRef="#ctx0" brushRef="#br0" timeOffset="12332.6827">18951 3149 2826 0,'-29'11'125'0,"16"-11"26"0,1 0-121 0,-4 8-30 0,3 3 0 0,1-8 0 16,-5 5 93-16,5 3 13 15,4 0 2-15,0 3 1 0,-1-3-75 0,5 8-15 0,-4-1-3 0,4 4-1 16,4-4-15-16,0-3 0 0,0-1 0 0,4 5 0 16,4-5 0-16,5 1 0 0,3 0-8 0,5-4 8 15,3-4-14-15,1-3 1 0,8-4 0 0,-4 0 0 16,0-8-17 0,-5-3-3-16,1 0-1 0,0-3 0 0,-9-5 10 0,1 1 3 0,-5-4 0 0,-4 0 0 15,1-7-13-15,-5 3-2 16,-4-3-1-16,-4 0 0 0,0-1 23 0,-5 8 5 0,1 0 1 0,-4 4 0 15,-5 11-131-15,5 3-25 0,-5 8-6 16,5 7-926-16</inkml:trace>
  <inkml:trace contextRef="#ctx0" brushRef="#br0" timeOffset="12691.9738">20249 3120 1958 0,'0'0'174'0,"-9"0"-139"0,1 4-35 0,0-1 0 15,0 1 258-15,-5 3 45 0,1 1 9 0,4 6 1 16,-5-6-189-16,1 10-39 0,4 4-7 0,-5 4-2 16,5-1-57-16,-4 12-19 0,8-4 10 0,-5 3-10 15,5-3 0-15,0 4-16 0,4-4 3 0,4 0 0 16,0-4-141-16,9 0-28 15,-1-3-6-15</inkml:trace>
  <inkml:trace contextRef="#ctx0" brushRef="#br0" timeOffset="13020.0435">20590 3252 2419 0,'-24'7'215'0,"16"1"-172"0,-5-1-35 0,1 4-8 0,-1 0 132 0,-3-4 24 15,-1 11 4-15,1 1 2 0,4-5-65 0,-1 5-13 16,5 3-2-16,0-4-1 0,4-3-63 0,8-1-18 16,0 1 0-16,4 0 8 0,5-4-8 0,3 0-9 15,5-4 9-15,-1 0-13 16,9-7-23-16,0-3-4 0,0-5 0 0,0-3-1 16,-1 0-15-16,1 0-4 0,-4-3 0 0,0-1 0 15,-9 0 19-15,1-3 3 0,-9 0 1 0,0-1 0 0,-4 1 37 0,0 0 0 16,-8-4 0-16,0 0 0 0,-4 7 0 0,-4 1 12 15,-5 6-4-15,-4 1 0 0,1 3 3 0,-1 8 0 16,-3 3 0-16,-1 1 0 0,0 6-11 0,9 4 0 0,-1 1 0 16,5-1 0-16,4 0-8 0,3 1-4 0,10-1-1 15,3-3 0 1,4-4-281-16,9 0-56 0</inkml:trace>
  <inkml:trace contextRef="#ctx0" brushRef="#br0" timeOffset="13332.4588">21143 3299 864 0,'-25'15'38'0,"17"-15"8"0,-9 0-37 0,5 0-9 16,-1 4 0-16,1-4 0 0,0 7 488 0,-1-3 96 16,1-1 20-16,0 1 3 0,-1 0-449 0,5 3-90 15,-4 0-17-15,-1 4-4 0,5 0-39 0,0 4-8 16,-5 0 0-16,9-1 0 0,0 5 0 0,4-5 0 15,4 1-8-15,0 0 8 0,9-1 0 0,-1 1-8 16,5-4 8-16,3-4 0 0,5-3-20 0,0-1 2 16,-1-3 1-16,1 0 0 15,0-3-19-15,0-4-3 0,-5-4-1 0,1 0 0 16,-5-4 0-16,1-3-1 0,-1-1 0 0,-8-3 0 16,1 0-10-16,-1-7-1 0,-4 0-1 0,-4-4 0 15,0 3-9-15,-4 1-2 0,-4 4 0 0,-1 3 0 16,-3 11 0-16,-4 3 0 0,-5 1 0 0,-4 7 0 0,1 7 52 0,-1 1 12 15,0 10 0-15,9 0-652 0,3-3-127 16</inkml:trace>
  <inkml:trace contextRef="#ctx0" brushRef="#br0" timeOffset="13691.7412">22020 2450 1728 0,'0'0'153'0,"-8"4"-122"16,-4-1-31-16,3 5 0 0,-3-8 240 0,0 0 43 15,3 3 8-15,1 5 1 0,-4-1-160 0,-1 0-33 16,5 4-7-16,0 8 0 0,-4-5-44 0,-1 5-9 16,5 6-2-16,0 1 0 0,-1-4-37 0,5 7 0 15,-4-3 0-15,4 3 0 16,0-3-101-16,4 3-19 0,4-3-3 0,0-1-760 15,4 1-152-15</inkml:trace>
  <inkml:trace contextRef="#ctx0" brushRef="#br0" timeOffset="14004.1885">22255 2563 1728 0,'-37'8'153'0,"25"-5"-122"0,-5 5-31 0,1-1 0 16,-5 4 262-16,9 0 46 0,-1 0 10 0,1 4 2 15,0 3-176-15,-1-3-34 0,1 3-7 0,4 0-2 16,3-3-75-16,5 0-15 0,0 3-3 0,5 0-8 16,3-10 0-16,4 6 0 0,1-3 0 0,7-4-9 15,5-7-24-15,4 0-5 0,4-3-1 16,0-4 0-16,0-4-20 0,0-8-4 0,-5 1-1 0,1 0 0 16,-8-4 0-16,-1 3 0 0,-3 1 0 0,-5-4 0 15,1 4 0-15,-9-8 0 0,0 4 0 16,-4 0 0-16,0 0 103 0,-8 4 20 0,-1 0 4 0,-7 10 1 0,-1-3-52 15,-3 4-12-15,3 7 0 0,-7 4 0 0,-1 3 0 0,4 4 0 16,5 4 0-16,3-4 0 0,5 3 0 0,4 1 0 16,4 3 0-16,8 4 0 15,5-11-100-15,-1 4-22 0,9-4-5 0,-1 0-922 16</inkml:trace>
  <inkml:trace contextRef="#ctx0" brushRef="#br0" timeOffset="14285.3529">22671 2534 2880 0,'-16'4'128'0,"12"0"25"0,-9-1-122 0,5 5-31 0,-4-5 0 0,3 1 0 16,1 3 57-16,0 0 6 0,0 1 1 0,3 3 0 16,-3-4 0-16,8 0 0 0,-4 4 0 0,8-3 0 15,0 3-52-15,5 0-12 0,-5 0 0 0,8 0 0 16,5-4-48-16,3 4-13 15,9-7-3-15,-4-1 0 0,-5-6 52 0,5-1 12 0,0-3 0 0,-1-4 0 16,-3 0-70-16,0 0-11 16,-1-8-3-16,-7-3 0 0,3 0 22 0,-4-3 4 15,-7-1 1-15,-1-7 0 0,-4 4-12 16,0 0-3-16,-9 7 0 0,-7 3 0 0,0 8-12 0,-1 8-4 16,-4 6 0-16,-3 12-553 0,-5 3-111 0</inkml:trace>
  <inkml:trace contextRef="#ctx0" brushRef="#br0" timeOffset="14644.6425">23384 3201 2811 0,'-17'0'62'0,"17"0"13"0,-8 0 2 0,0 7 2 0,0-3-63 0,-1-1-16 0,1 1 0 0,0 7 0 16,0 0 69-16,-5 4 11 0,5 3 3 0,4 4 0 16,-8 0-15-16,3 3-4 0,1 1 0 0,0 7 0 15,0-4-102-15,-1 4-21 16,5-7-4-16,4 7-1 0,-4-4-68 0,8-3-15 0,-4-4-2 0,9-4-1083 16</inkml:trace>
  <inkml:trace contextRef="#ctx0" brushRef="#br0" timeOffset="14972.6855">23685 3314 2016 0,'-21'0'89'0,"13"0"19"0,0 4-87 0,-5 3-21 16,1 0 0-16,-5 4 0 0,1 4 236 0,-5 0 42 16,5-1 9-16,-1 1 1 0,-3 7-189 0,3 4-39 15,5-8-7-15,4 4-1 0,-1 4-44 0,9-5-8 16,0 1 0-16,13 4 0 0,-1-11-18 0,9-1-1 15,3-3 0-15,1-3 0 16,4-5-45-16,0-3-10 0,0-3-2 0,0-5 0 16,-5-3-8-16,1-3-1 0,0-1-1 0,-1-3 0 15,-7-1 23-15,-5 1 5 0,1 0 1 0,-1-4 0 0,-8 0 57 0,0 4 0 16,-8-15 0-16,0 3 0 0,4 1 28 0,-8 7 0 16,-5 0 1-16,1 11 0 0,0 4 0 0,-1-1 0 0,-3 16 0 15,-5-5 0-15,5 12-18 0,-1 0-11 0,1 3 12 16,3 4-12-16,1 0 0 0,4-4 0 0,8 4 0 15,4 0 0-15,0-3-69 16,0-1-11-16,9-3-3 0,-1-4-641 0,4 0-129 0</inkml:trace>
  <inkml:trace contextRef="#ctx0" brushRef="#br0" timeOffset="15253.8933">24018 3428 2869 0,'-24'7'127'0,"11"-3"26"0,-3-4-122 0,3 3-31 16,1-3 0-16,4 8 0 0,0-5 75 0,4 8 9 16,-5 0 1-16,5 4 1 0,4 0-62 0,0 7-13 15,0-1-3-15,4 1 0 0,5 0-8 0,3-3 0 16,4-1 0-16,5-3 0 0,0-4-24 0,3 0-1 16,1 0 0-16,4-8 0 0,0 1 25 0,-5-8 0 15,1 1 0-15,-4-5 0 16,-1-3-30-16,-3 0-1 0,-5-3 0 0,-4-5 0 0,1-3 16 0,-5 0 3 15,-4-3 1-15,0-1 0 0,-8-3 3 0,-5 0 0 16,1-1 0-16,-5 8 0 16,-3 0-16-16,-1 8-4 0,-4 6 0 0,-3 5 0 15,-5 10-140-15,4 8-29 0,0 10-6 0,4-6-1 0</inkml:trace>
  <inkml:trace contextRef="#ctx0" brushRef="#br0" timeOffset="25304.875">17125 3556 1497 0,'-4'7'66'0,"4"-7"14"0,0 0-64 0,0 0-16 16,0 0 0-16,0 0 0 0,9-7 93 0,-1-1 15 15,0 1 4-15,4 0 0 0,-3 0-28 0,-5-1-4 16,8 1-2-16,-12 7 0 0,0 0-17 0,0 0-3 16,13-4-1-16,-1 4 0 0,-12 0 13 0,0 0 2 15,0 0 1-15,4 11 0 0,-4 0-54 0,0 4-11 0,-8-4-8 16,0 3 9-16,-1 5 8 0,-3-1 2 0,0-7 0 0,-5 4 0 16,-4-8-9-16,9 4-2 0,12-11 0 0,0 0 0 15,0 0-8-15,0 0 0 0,0 0 9 0,0 0-9 16,-8-4 28-16,0 1 0 0,4-8 1 0,-1-4 0 15,1 0-29-15,8-3 0 0,5-15 0 0,-5 4 0 16,0 0-22-16,4 3-10 16,-4 0-3-16,4 1 0 0,-8-1 35 0,9 8-8 0,3 3 8 0,0 4 0 15,-3-4 0-15,-1 8 0 0,0 0-8 0,5 7 8 16,-13 0-24 0,0 0-2-16,4 11 0 0,4 7 0 0,-4 0 61 0,0 4 12 0,-4 0 2 0,-4 8 1 15,-4-8-29-15,4 3-5 0,-5-3-2 0,-3-3 0 16,4-1 23-16,-5-4 5 0,5-3 1 0,0-7 0 0,-4 0-25 15,7 3-5-15,-3-14-1 0,4 3 0 0,-4-7-2 0,4-4-1 16,-4-3 0-16,3-4 0 16,5 4-58-16,0-8-12 0,-4 1-3 15,4-5 0-15,4-3 52 0,-4 8 12 0,5-1 0 0,3 4 0 16,-4 4-54-16,8 3-8 0,-4 1-2 0,5 6 0 16,-1 5 64-16,5-1 0 0,-1 8 12 0,1-1-2 0,-1 5 1 0,-4 3 0 15,5-4 0-15,-1 4 0 0,-3 3 21 0,-1 1 4 16,-4-11 0-16,-3 10 1 0,-5-3 27 0,0-3 4 15,-5-1 2-15,-7 8 0 0,0-4-38 0,-5 3-8 16,-3-3-2-16,-1 0 0 0,-4-3-9 0,1 6-1 16,3-3-1-16,0 0 0 0,1-3-11 0,-5 3-11 15,4-4 3-15,1 4 0 0,7-4-12 0,1 1-3 16,12-8 0-16,0 0 0 0,0 0 4 0,0 0 1 0,0 0 0 16,4-8 0-16,0-3 4 0,9-3 1 0,-5-5 0 15,0 5 0-15,0-8 13 0,5 3 0 0,-1 1 0 16,5 3 10-16,-9 4 1 0,4 0 0 0,1 0 0 0,-1 4 0 15,0 7 3-15,-3 4 1 0,-1 3 0 0,0 0 0 16,-4 4 0-16,0 8 0 0,0-5 0 0,-4 8 0 16,-4-3-5-16,4-1-1 0,-4 4 0 0,-4 0 0 15,4-4-9-15,-4 0 12 0,-1-3-12 0,-3-4 12 16,0 0-35-16,7 0-6 16,5-11-2-16,0 0 0 0,-12 0 39 0,12 0 8 0,-8-11 2 0,0 0 0 15,-1-4-131-15,5 4-27 0,-4-3-4 16,8-1-1121-16</inkml:trace>
  <inkml:trace contextRef="#ctx0" brushRef="#br0" timeOffset="48631.4076">18868 2640 230 0,'-12'15'20'0,"12"-15"-20"0,0 0 0 0,0 0 0 16,0 0 355-16,-4 7 66 0,4-7 14 0,0 0 2 16,0 0-221-16,0 0-44 0,0 0-8 0,0 0-3 15,0 0-58-15,0 0-12 0,0 0-3 0,0 0 0 16,0 0-32-16,0 0-8 0,-8 0 0 0,-1-3-1 16,1 3-29-16,-4 3-6 0,-1-6 0 0,5 3-1 15,-4 3-11-15,-1-3 0 0,1 4 0 0,0 0 0 16,3-4-29-16,-3 7-2 15,0-3 0-15,3 3 0 0,5-7-7 0,4 0-2 16,-4 7 0-16,4-7 0 0,0 0 15 0,0 0 2 0,0 0 1 0,0 0 0 16,0 0 22-16,0 0 0 0,0-7 0 0,4-4 0 15,0 0 16-15,1 4 7 0,3-4 1 0,0 3 1 0,-4 5-2 16,4-8-1-16,-8 11 0 0,0 0 0 0,5-4-14 16,-5 4-8-16,0 0 8 0,0 0-8 0,0 0 0 0,0 0 9 15,0 7-9-15,0 4 0 0,-5 4 17 0,1-8-3 16,0 4-1-16,0 0 0 0,0 0-1 0,-4 0 0 15,4 0 0-15,-5-3 0 0,5 3-12 0,-4-4 0 16,-4 4 0-16,3-11 0 16,5 0-20-16,-4 0-9 0,0 0-3 0,8 0 0 15,0 0-21-15,0 0-5 0,0-7-1 0,0-4 0 16,0 0 13-16,8 0 2 0,-4-8 1 0,0 1 0 0,5 0 43 0,-5-4 0 16,4 3 0-16,0 1 0 0,-4 7 45 0,0 0 11 15,0 4 3-15,5-1 0 0,-9 8 15 0,0 0 3 16,0 0 1-16,8 11 0 0,0 4-32 0,-4 3-6 15,5 1-2-15,-9-1 0 0,4 8-9 0,-4-1-1 16,0-3-1-16,0 4 0 0,0-8-27 0,-4 1 0 16,4-8-9-16,0 0 9 15,0-11-66-15,0 0-6 0,0 0-2 0,0 0-797 0,0-11-159 16</inkml:trace>
  <inkml:trace contextRef="#ctx0" brushRef="#br0" timeOffset="49334.3701">21027 2413 230 0,'-12'4'20'0,"12"-4"-20"0,0-4 0 0,-4 1 0 16,-5-1 388-16,5-3 72 0,0 3 16 0,0-3 2 16,0 3-270-16,4 4-53 0,-8-7-11 0,8 7-3 15,0 0-52-15,0 0-10 0,-8 7-3 0,-5-7 0 16,9 7-28-16,-4 1-7 0,-5 6-1 0,5-3 0 15,-4 4 24-15,-1 0 4 0,5-4 0 0,0 7 1 16,4 0-59-16,-4-10-10 0,-1 6 0 0,-3-3-10 16,8-3 10-16,-8-5 0 0,7 1 0 0,5-4 0 15,-12 4-12-15,12-4-1 0,-8-8 0 0,4 1 0 16,0 0-31-16,4-4-7 0,0-8-1 16,0 1 0-16,4 0 24 0,4-8 4 0,0 4 0 0,5-4 1 15,-1 4 23-15,-4 4-11 0,-4 0 11 0,0 3-8 0,5 8 28 16,-5-4 7-16,4 0 1 0,0 7 0 0,5 8-28 15,-5 3 0-15,0 1 0 0,0 3 0 0,5 3 40 16,-9 4 2-16,4 1 1 0,-8-1 0 0,0 0-5 0,-4 1-1 16,-4-1 0-16,-1-3 0 0,-7-1-10 0,4 1-3 15,-1-11 0-15,5 3 0 0,0 0-12 0,0-3-4 16,-1 0 0-16,-3-4 0 0,0-4-21 0,-5 0-5 16,5-3-1-16,-1-4 0 15,-3 0-33-15,4 4-8 0,3-15 0 0,1 7-1 16,4-3-38-16,4-1-7 0,4 1-2 0,4 0 0 15,5-1-137-15,3 1-28 0</inkml:trace>
  <inkml:trace contextRef="#ctx0" brushRef="#br0" timeOffset="50021.7151">22506 2117 288 0,'0'0'12'0,"0"0"4"0,0 0-16 0,0 0 0 0,-4 7 0 0,0 0 0 16,0-7 571-16,-4 4 111 0,-5 0 22 0,5-1 5 16,0 1-498-16,-4 0-100 0,3-1-20 0,1 5-4 15,-4-5-79-15,-1-3-16 0,1 0-4 0,4 0 0 16,-1 0 12-16,-3 4 0 0,4-4 0 0,4-4 0 15,4 4-53 1,0 0-9-16,-4-7-2 0,4 0 0 0,0-1 0 0,0 1 0 16,0 3 0-16,4-7 0 0,4 4 52 0,0 0 12 0,-4-1 0 0,5 5 0 15,-1-8 0-15,-4 4 0 0,8-4 0 0,-3 7 0 16,-9 4 0-16,8-4 0 0,0 4 0 0,4 0 0 16,-3 0 48-16,-9 0 13 0,8 4 3 0,4 0 0 15,-12-4 0-15,0 0 0 0,0 0 0 0,0 0 0 16,0 0-52-16,0 0-12 0,-4 11 0 0,0-4 0 0,0 4 0 15,-4-11 0-15,-1 7 0 0,-3-3 0 0,-4 3 0 0,3-7 0 16,-3 0 0-16,-1 7 0 0,1 4 0 0,-1-11 0 16,5 0-9-16,0 0 9 15,7 0-72-15,5 0-9 0,-4-7-2 0,4 3 0 16,9-3-119-16,3-4-24 0,0-4-5 0,13 5-778 16</inkml:trace>
  <inkml:trace contextRef="#ctx0" brushRef="#br0" timeOffset="50662.1966">23734 2941 2419 0,'0'0'107'0,"0"0"22"0,0 0-103 0,0 0-26 15,0 0 0-15,0 0 0 0,0 0 108 0,0 0 16 16,0 0 3-16,0 0 1 0,0 0-52 0,0 0-9 15,-8 0-3-15,4 3 0 0,-9 1-51 0,5 0-13 16,0 3 0-16,-4 0 0 0,3 4 0 0,1 0 0 16,-4 0 0-16,3 0 0 0,1 4 0 0,0-11 0 15,0 3 0-15,0 0 0 0,8-7 0 0,0 0 0 16,0 0-11-16,0 0 11 0,0 0-16 0,0-11 5 16,0 4 1-16,8-4 0 15,-4-4-30-15,4-3-7 0,4 0-1 0,5-1 0 0,-9 1 39 0,5-8 9 0,-1 4 0 16,0 8 0-16,1-1 0 0,-5 8 0 0,0-4 0 0,0 3 0 15,1 1 0-15,-9 7 0 0,0 0 0 0,4 11 0 16,0 4 49-16,-4-1 12 0,-4 1 3 0,0 3 0 16,-5 1-52-16,1 3-12 0,-4 0 0 0,4-4 0 15,-1 0 40-15,-3-3 4 0,-5 0 2 0,5-4 0 16,-4-4-46-16,3 0-15 0,-3-7 0 0,3 0 0 16,1 0-166-1,0-11-34-15,-21-11-6 0,12-3-2 0</inkml:trace>
  <inkml:trace contextRef="#ctx0" brushRef="#br0" timeOffset="65298.8771">24134 2607 1958 0,'0'0'87'0,"0"0"17"0,-4-7-83 0,4 0-21 16,-9-1 0-16,1-3 0 15,4-3 107-15,-4-1 17 0,-5 1 3 0,1-5 1 0,4 1-52 0,-5-4-9 16,1 0-3-16,-4 0 0 0,-5 0 0 0,0 0 0 16,-3-4 0-16,-1 1 0 0,-8 3-18 0,4-7-4 15,-4 3-1-15,0 0 0 0,-8-3-14 0,-4 3-3 16,-9-3-1-16,-8 3 0 0,9 1-23 0,-13-4 0 15,-4 3 0-15,-4-3 0 0,0 3 0 0,-5 0 0 16,-7-3 0-16,-13 3 0 0,4-3 40 0,-4 3 4 16,4 1 1-16,-16-1 0 0,-4 8-21 0,-5 0-4 15,1 7 0-15,-21-4-1 0,8 8-29 0,-12 7-6 16,-13 7 0-16,-28 11-1 0,12 4 17 0,-13 8 0 16,-7 6-8-16,-30 8 8 0,38 0 12 0,-9 4 5 15,-8 3 2-15,-24 15 0 0,36-11-19 0,1 7 0 16,-1-7 0-16,-20 11 0 0,37-15 0 0,0 0 0 15,4 4 0-15,-16 0 0 0,28 0 0 0,5-7 0 16,-5 3 0-16,-8 4 0 0,21-4 12 0,8 0 0 0,-4 4-1 16,-8 8 0-16,24-12-11 0,5 0 12 0,-5 0-12 15,-4 4 12-15,21-7-12 0,8 0 8 0,13-5-8 16,-5 1 8-16,17-7-8 0,0 0 0 0,8-1-10 16,4-3 10-16,8-4 0 0,9 1 0 0,4-8-8 0,8 3 8 15,4-6 0-15,4-1 0 0,5 0 0 0,3 1-9 16,1-5 9-16,8 1 0 0,-1 3 0 0,9-3 0 15,0-4 0-15,9 3-12 0,-1 1 4 0,4 3 0 16,1-3 8-16,11 0-12 0,9-1 12 0,8 5-12 16,13-5 0-16,4-3 0 0,3 0 0 0,22 0 0 0,8-3 20 15,7-1 3-15,18-7 1 0,16 0 0 0,-1 0-12 16,14-4 0-16,15 1 0 0,34-5 0 0,-5-3 0 16,9 0 0-16,16-7 0 0,42 0 0 0,-34-1-11 0,13-6-4 15,17 3-1-15,52-11 0 0,-56 4 16 0,11-4 0 16,9 0 0-16,58-15 10 0,-59 8-2 0,1 7-8 15,4 7 12-15,45 1-4 0,-65 14-8 0,-9 0 0 16,-8 11 9-16,20 0-9 0,-53 0 0 0,-8 3 0 16,-5 1 0-16,13 0 0 0,-33-1 12 0,-8-3 2 15,-5 0 0-15,13-3 0 0,-25 3-5 0,-8-4-1 16,-8-3 0-16,0-8 0 0,-17 8-21 0,-8-12-5 16,-12 1-1-16,-9 0 0 0,-20-4 19 0,-9 0 0 15,-7-4 0-15,-9-3 0 0,-13 0 23 0,-7-8 8 16,-5 0 1-16,-8-10 1 0,-4-5-23 0,-8 1-10 15,0-15 8-15,-13-3-8 0,-3-5 27 0,-13 1 0 0,-13-4 0 16,-12-3 0-16,-4 3-27 0,-8-7 0 0,-12 7 0 16,-21-7 0-16,-5 18 0 0,-7 3 0 0,-5 12 0 0,-28 0 0 31,8 11-21-31,-9 10-10 0,-3 8-1 0,-30 4-1 0,21 7 22 0,1 4 11 0,3 7-10 16,-8 3 10-16,21 1-16 0,12-4 4 0,16 4 0 0,5 3 0 15,20-7-113 1,9 7-23-16,3-7-4 0</inkml:trace>
  <inkml:trace contextRef="#ctx0" brushRef="#br0" timeOffset="304269.6686">14967 9370 1382 0,'0'0'123'0,"0"0"-99"0,0-11-24 0,4 4 0 16,-4-4 134-16,0 0 22 0,4-3 4 0,-4 3 0 15,0 0-2-15,-4 0-1 0,0 0 0 0,-1 0 0 16,1 0-65-16,-4 3-12 0,0 1-4 0,0 3 0 16,-5 1-17-16,1 3-4 0,0 0-1 0,-5 7 0 0,-4 4-19 0,1 4-4 15,-5 3-1-15,-4 11 0 0,-4 4-22 0,4 7-8 16,1 8 0-16,-5 11 0 15,-4 7 36-15,0-1 0 0,8 5 1 0,4 0 0 0,4-8-8 16,13 4-1-16,8-8-1 0,8 8 0 0,13-15-27 0,4 4-20 16,8-11 3-16,8 4 1 0,8-8 16 0,5-3 0 15,-1-12-8-15,5-6 8 0,4-12 0 0,0-7 0 16,-5-7 0-16,9-12 0 0,-8-3 0 0,0-7 0 16,-1-11 0-16,1-4 0 0,-13-7 0 0,-8-8 11 15,0-7-3-15,-8-14-8 0,-4-1 0 0,-8-7 0 16,-5-3-10-16,-4-5 10 15,-4 12-31-15,-8 7 2 0,-8 8 0 0,-9 7 0 0,-4 14 3 16,-8 11 1-16,-8 8 0 0,-8 7 0 0,-1 15 25 0,-7 10-10 16,-5 5 10-16,0 3 0 0,4 7-10 0,5-3 10 15,8 3-8-15,7 0 8 16,14-3-81-16,11 3-11 0,9-3-3 0,13 0-754 16,3-4-151-16</inkml:trace>
  <inkml:trace contextRef="#ctx0" brushRef="#br0" timeOffset="304533.2101">16495 8788 3340 0,'-37'8'74'0,"21"-5"15"0,-5-3 3 0,0 4 1 0,-3 0-74 0,3-1-19 0,-4 5 0 0,-4-5 0 15,1 5 55-15,-5 6 7 0,-9 4 2 0,1 12 0 16,-8 3-52-16,3 7-12 0,-7 11 0 0,3 15 0 15,9 4 0-15,0 14 0 0,8 4 0 0,4 14 0 16,9-6 0-16,11-1 0 0,5-7 0 0,8 0 0 16,9-4 0-16,12-11 0 0,-1-7 0 0,13 0 0 15,5-8-51-15,3-6-13 0,0-8-2 16,-4-4-1-16,5-7 15 0,-5-8 2 0,-4-6 1 16,4-8 0-16,0-11-173 0,-12-4-34 0</inkml:trace>
  <inkml:trace contextRef="#ctx0" brushRef="#br0" timeOffset="304861.2387">16437 9477 3308 0,'-16'11'147'0,"12"-4"29"0,-4 0-140 16,-1 4-36-16,1 8 0 0,4-1 0 0,-4 7 79 0,0 5 9 16,-1 6 1-16,1 8 1 0,4-3-62 0,-4-1-12 15,4 0-2-15,-5 0-1 16,9-3-34-16,0-8-7 0,0 1-2 0,9-5 0 0,-5-3 30 0,8-3 0 15,5-5 0-15,-1-3 0 16,5-3-48-16,-1-5-4 0,1-6-1 0,-1-8 0 16,5 0-16-16,-4-8-3 0,-1-3-1 0,5-7 0 15,-4-4 37-15,3-11 8 0,-3-7 2 0,4-11 0 0,-5 3 26 0,1-3 16 0,-1 3-3 16,1 4 0-16,-4 11 13 0,-1 4 2 0,1 14 1 0,-5 4 0 16,0 8 12-16,1 6 3 0,-1 8 0 0,0 4 0 15,1 7-13-15,-1 11-3 0,0 11 0 0,5 15 0 16,-1-1 8-16,1 8 2 0,-5 4 0 0,-4 3 0 15,1-7-30-15,-5-4-8 0,0-7 0 0,0 0 0 16,-4-4-96-16,0-7-20 16,4 0-4-16,-4-7-865 0,0-8-174 0</inkml:trace>
  <inkml:trace contextRef="#ctx0" brushRef="#br0" timeOffset="305048.6943">17200 8876 2937 0,'0'0'261'0,"4"18"-209"16,0 12-41-16,4 3-11 0,4 3 109 0,5 5 20 16,4 6 4-16,-5 4 1 0,5 4-65 0,-1 0-13 15,1 4-2-15,-1 10-1 0,-7-3-37 0,-5 0-8 16,0 0-8-16,-4 7 11 0,-4-10-11 0,0-1 0 16,-8 4 9-16,0 0-9 15,-4-4-24-15,-5 4-8 0,1-4-3 0,-9 0-1023 16,4-7-205-16</inkml:trace>
  <inkml:trace contextRef="#ctx0" brushRef="#br0" timeOffset="305298.6366">17636 9685 3340 0,'0'0'74'0,"0"0"15"0,13 4 3 0,-1 0 1 16,5-4-74-16,3 3-19 0,5 1 0 0,4 0 0 15,4-1 48-15,8-3 7 0,4 0 1 0,1 0 0 0,3 0-41 16,0-3-15-16,5-1 11 0,8 0-11 0,0 1 0 16,-1-1 0-16,-3 0 0 0,-4-3 0 15,-1 3-108-15,1-3-19 16,-9 0-3-16,-16-1-1317 0</inkml:trace>
  <inkml:trace contextRef="#ctx0" brushRef="#br0" timeOffset="305454.8448">17987 9348 3571 0,'0'0'79'0,"0"0"16"0,0 0 3 0,4 8 2 0,0 3-80 0,4 0-20 15,-4 11 0-15,4 7 0 0,1 8 0 0,-5 10 0 16,0 12 0-16,4 7 0 0,-8 3 0 0,0 1 0 0,4-4 0 0,5 7 0 31,-5-7-30-31,8 3-10 0,0-6-1 0,1-16-1504 0</inkml:trace>
  <inkml:trace contextRef="#ctx0" brushRef="#br0" timeOffset="305923.4923">19416 8986 2649 0,'-24'-4'117'0,"15"1"25"0,-3-5-114 0,4 1-28 15,-1-8 0-15,1 4 0 0,0 4 160 0,8-4 25 16,0 4 6-16,4-1 1 0,0 1-103 0,13 0-20 16,3-4-4-16,13 3-1 0,8 5-51 0,13-1-13 15,0 0 0-15,7 4 0 0,5 0 0 0,0 0 0 0,0 0 0 16,4 0 0-16,0 0 0 0,-4 0 0 0,-4 0 0 0,0-3 0 31,-5 3-185-31,-7 0-40 0,-5-4-8 0,-16 0-1119 0</inkml:trace>
  <inkml:trace contextRef="#ctx0" brushRef="#br0" timeOffset="306095.3275">19874 9070 3340 0,'-21'11'74'0,"13"-7"15"0,0-1 3 0,-1 5 1 0,1-1-74 0,4 0-19 0,-4 4 0 0,8 0 0 0,-4 8 55 16,4-1 7-16,0 11 2 0,0 8 0 0,4 3-52 0,-4 15-12 16,0 7 0-16,-4 15 0 0,4 0 0 15,0 0 0-15,-5-4 0 0,5 8 0 0,-4-12 28 16,4 1 4-16,4 0 0 0,5-1 0 15,-5-7-154-15,8-3-30 0,5 0-7 16,-5-5-837-16,4-13-167 0</inkml:trace>
  <inkml:trace contextRef="#ctx0" brushRef="#br0" timeOffset="306345.2606">21279 8327 3340 0,'0'0'74'0,"0"0"15"0,-9-4 3 0,-3 8 1 0,0 0-74 0,-1 3-19 16,-7 4 0-16,-1 7 0 0,-12 8 65 0,-8 10 10 0,-9 8 1 0,-7 15 1 15,-1 7-58-15,0 14-19 0,-8 16 10 16,-4 17-10-16,9 1 0 0,3 3 0 16,4 4 0-16,9 7 0 0,16-15 0 0,9-7 0 0,11-10 0 15,13-1 0-15,5-11-10 0,7-7-7 0,9-4-2 16,0-7 0-16,3-11-17 15,5-7-3-15,0-4-1 0,4-8 0 0,1-14 1 16,-5-4 0-16,4-10 0 0,0-8 0 0,4-11-180 16,-4-7-36-16</inkml:trace>
  <inkml:trace contextRef="#ctx0" brushRef="#br0" timeOffset="306688.929">21423 8572 3387 0,'0'0'150'0,"0"0"31"0,0 0-145 0,0 0-28 16,-4 4-8-16,4 3 0 0,-5 4 57 0,1 4 11 16,4 7 1-16,0 3 1 0,-4 8-46 0,0 4-10 15,-4 11-2-15,4 3 0 0,-4-7-12 0,3-4 0 16,5 0 0-16,-4-3 0 0,4 0 0 0,4-8 0 16,1-3-9-16,3-8 9 15,0-4-46-15,4-3-3 0,1-7-1 0,7-4 0 16,1-7-8-16,-5-4-2 0,1-11 0 0,4-4 0 0,3-3 35 0,1-8 6 15,0-7 2-15,4-3 0 0,-1-1 28 0,5-3 5 16,-4 0 2-16,-4 7 0 0,0 3 16 0,-1 8 3 16,-3 8 1-16,0 7 0 0,-5 10-5 0,0 1-1 15,5 7 0-15,-9 4 0 0,5 3 3 0,-5 7 0 16,1 5 0-16,-1 6 0 0,0 1-25 0,-3 3-10 0,-5 4 8 16,4 4-8-16,-4 3 8 0,-4-3-8 0,0-1 8 15,4 1-8-15,-4-4 0 0,-4-4 0 0,4 1-14 16,-4-1 5-1,0 0-105-15,4-7-21 0,0 0-4 0,0-7-1343 0</inkml:trace>
  <inkml:trace contextRef="#ctx0" brushRef="#br0" timeOffset="306907.6317">21035 9359 3376 0,'-24'11'150'0,"15"-3"30"0,1-1-144 0,8-7-28 15,0 0-8-15,0 0 0 0,0 0 53 0,4 7 10 16,9 1 1-16,7-1 1 0,9 0-35 0,8-3-7 16,4 0-2-16,5-1 0 0,7-3-21 0,1-3 0 15,8-1 0-15,16 0-12 0,0-3 12 0,1 3 0 16,-5-3 0-16,8 3-8 16,-8 1-65-16,0-1-13 0,-4 4-2 0,1-4-944 15,-6 4-188-15</inkml:trace>
  <inkml:trace contextRef="#ctx0" brushRef="#br0" timeOffset="307313.7855">21534 9667 806 0,'-12'11'36'0,"3"-4"7"0,-7-3-35 0,8 0-8 0,-1-4 0 0,5 3 0 16,0-3 610-16,4 0 120 0,0 0 24 0,0 0 5 15,0 0-579-15,13 4-115 0,3 0-23 0,1-4-5 16,7 0-37-16,5 0 0 0,0 0 0 0,8 0 0 15,0 0 0-15,0 3 0 0,-4 1 0 0,4 3 0 16,-8-3-12-16,-8 3-4 0,-1 1-1 0,-3-1 0 16,-17-7-4-16,4 11-1 0,0 0 0 0,-8 0 0 15,-4 4 22-15,-9-5 0 0,-3 5 0 0,-5 0 0 16,-4-1-16-16,-4-3 0 0,-8 0 1 0,4 4 0 16,8-4 15-16,0-4 13 0,4 4-2 0,9-3-1 15,-5-1 15-15,13 0 3 0,8-7 1 0,0 0 0 0,-4 11-13 0,4 0-4 0,4 0 0 0,4 4 0 16,9 0-12-16,3 3 0 0,5 4 0 0,4 0 0 0,0 3 0 15,0 5 0-15,-5-1 0 0,5 0 0 0,-8 1 9 0,-1-5-9 16,-3 1 8-16,-9 0-8 0,0-5 0 0,-4 1 0 16,-4 0 0-16,-8-3 0 0,-4-5 0 0,-5 1 0 15,-7-8 0-15,-5 4 0 0,-4-3 0 0,-4-8 10 16,-4 0-10-16,-1-4 10 16,5-3-64-16,-4-8-13 0,4-3-2 0,0-12-981 15,4-14-196-15</inkml:trace>
  <inkml:trace contextRef="#ctx0" brushRef="#br0" timeOffset="307548.1046">22585 8085 2858 0,'0'0'127'0,"0"11"25"0,0 0-121 0,0 7-31 0,4 1 0 0,4 6 0 16,-4 5 113-16,8 3 17 0,1 3 3 0,3 8 1 15,5 11-56-15,4 7-11 0,-1 1-3 0,-3-1 0 16,4 4-51-16,8 14-13 0,-5 5 0 15,1 6 0-15,0 4 28 0,-8 8 2 0,-1 3 1 0,1 44 0 16,-9-25-31-16,-12-8 0 0,-12-4 0 0,-9 4 0 16,-12-18 0-16,-8 4 0 0,-4-4 0 0,-13 3 9 15,9-14-9-15,-9-4 0 0,-4-7-10 0,-12 4 10 16,4-8 0-16,0-3 0 0,-8-8 0 0,20-11 10 16,-4-3-185-16,-4-4-37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4T20:58:08.2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13454 6335 921 0,'0'0'82'0,"0"0"-66"0,0 0-16 0,0 0 0 15,0 0 354-15,0 7 67 0,5 1 14 0,-5-8 2 16,0 0-213-16,0 7-44 0,0-7-8 0,0 0-1 15,0 0-77-15,0 0-15 0,0 0-3 0,0 0-1 16,0 0-28-16,0 0-6 0,0 0-1 0,0 0 0 16,-13 0-21-16,5 0-5 0,-8 0-1 0,3-4 0 15,-3 4-13-15,-5-3 0 0,5-1 0 0,-9 0 0 16,0-3 0-16,0-4 0 0,1 0 0 0,-13 0 0 0,8-4 13 16,-4 1 0-16,-4-1 0 0,0 0 0 0,0 1-13 15,-5-1 0-15,1 0 0 0,-4 1-10 0,4 3 10 16,-1 0-8-16,5 4 8 0,17 3-8 0,3 4 8 0,-3-4-10 15,3 4 10-15,1 4-10 0,-5 0 10 0,5-1 9 16,12 1-1-16,-13 3-8 0,1 1 0 0,7 2 0 16,9-10-10-16,0 11 10 0,-4 0 0 0,0 4 0 15,0-4 9-15,12 0-1 0,0 4 0 0,1-4 0 16,-9 3 0-16,4 1 0 0,8 3-8 0,-4 4 0 16,-3 0 0-16,-1 8-8 0,4 2 8 0,0 5 0 15,0 3 0-15,1 8 0 0,-5 3 0 0,8 4 0 16,5 0 0-16,7 4 0 0,-15-1 0 0,3 1 0 15,4 3 0-15,-3 0 0 0,7-3 0 0,-11 0 0 16,-5 3 0-16,0-4 8 0,4-6-8 0,-4-1 0 16,-12-4 0-16,-4-3 0 0,7-7 0 0,-7 0 0 15,4-12 0-15,-4 1 0 0,-9-4 0 0,13-11 0 0,4 4 0 16,-1-8 0-16,-3-3 0 0,8-4 0 0,0 0 0 16,13-8 0-16,-1 1 0 0,4 0-10 0,5-4 10 15,4 0-13-15,8 0 13 0,-4 0-11 0,8 0 11 0,0 3-10 16,0-3 10-16,4 4 0 0,4-4 0 0,5 4 0 15,-1-1 0-15,5 1-8 0,3 3 8 0,5 1 0 16,-4-1 0-16,0-3-8 0,-9-1 8 0,5 1 0 16,-13-4 0-16,0 0 0 0,-4 0 0 0,0 0 0 15,-8-4 0-15,0 1 0 0,-4-4 0 0,-1-1 0 16,-11-3 0-16,-1-3 0 0,-4-12 0 0,-8 0 0 0,0-3 0 16,-8-4 0-16,0-7 0 0,-5-4 0 0,1 0 0 15,0-4 0-15,-5-3 0 0,1-4 0 0,-1 0 0 16,5 4 0-16,-1 0 0 0,1 11 0 15,0 7-73-15,4 7-16 0,-1 8-3 16,5 10-911-16,4 9-181 0</inkml:trace>
  <inkml:trace contextRef="#ctx0" brushRef="#br0" timeOffset="8090.9928">9067 8382 1670 0,'4'3'148'0,"-4"5"-118"16,0-8-30-16,4 7 0 0,4 0 237 0,-4 1 42 16,-4-8 8-16,0 0 1 0,0 0-120 0,0 0-24 15,0 0-4-15,0 0-2 0,-12 3-54 0,4 1-12 16,-5-4-1-16,5 0-1 0,-13 0-31 0,5 0-7 16,-9 0 0-16,5-4-1 0,-1 4-31 0,-4 0 8 15,1-3-8-15,-9-1 0 0,0 0 0 0,0-3 9 16,0 0-9-16,-4-1 8 0,0-3-8 0,-9 4 0 15,5-4 0-15,-13 0 8 0,5-3-8 0,0-1 0 16,-5-3 0-16,5-1 0 0,-5 5 0 0,-4-5 0 16,5 5 0-16,-1-1 0 0,9 0 0 0,-5 8 0 15,5 0 0-15,-4 7 0 0,7 0 0 0,5 3 0 16,9 5 0-16,-1 3 0 0,8 0 0 0,5 7 0 16,-1 0 0-16,13 4 0 0,0 4 0 0,4 7 0 15,8 0-9-15,5 11 9 0,-1 7 0 0,4 0 0 16,1 8 0-16,-5 10 0 0,5-3 0 0,-5 4 0 0,-4 7 0 15,1 3 0-15,-1-3 0 0,-4-4 0 0,4-3 0 16,-8-4 0-16,4-7 8 0,4-8-8 0,-3 0 0 16,3-7 0-16,0-7 0 0,0-8 0 0,5-3 0 0,3-8 0 15,-3 0 0-15,7-7 0 0,5-4 0 0,4-3 0 16,4-4 0-16,4 0 0 0,0-4 0 0,8-3 0 16,9 0 0-16,7-4 0 0,-3 0 0 0,12 4 0 15,-8-4-8-15,4 0 8 0,4 3 0 0,8-3 0 16,-12 0 0-16,4 0 0 0,0 0 0 0,-4 4 0 15,-8-4 0-15,-9 0 0 0,1-4 0 0,-9 1 0 16,-8-1 8-16,-4 0-8 0,0-3 11 0,-9-8-11 16,1 1 13-16,-9-4-4 0,-8-8-1 0,0-7 0 0,-4-7 0 15,0-4 0-15,-8-11 0 0,0-4 0 0,-4 1-8 16,-5-4 0-16,1-1 0 0,-1-6 0 0,-8 10 0 0,1 4-11 16,3 15 3-16,-12 3 0 15,4 12-34-15,-4 7-6 0,-4 10-2 0,0 8 0 16,8 11-169-16,17 11-33 0</inkml:trace>
  <inkml:trace contextRef="#ctx0" brushRef="#br0" timeOffset="47914.8136">4918 2670 993 0,'0'0'44'0,"0"0"9"0,0 0-42 0,0 0-11 0,-9 3 0 0,9-3 0 16,0 0 165-16,0 0 31 0,-4-3 7 0,4 3 1 16,-8 0-61-16,8 0-12 0,0 0-3 0,0 0 0 15,-4 3 20-15,0 8 4 0,4 8 1 0,-8 14 0 16,3 3-74-16,-3 15-15 0,4 15-4 0,-4 4 0 16,4 3-15-16,0 4-3 0,-5 4-1 0,1 3 0 0,4-11-23 15,0 0-5-15,4-3-1 0,0-8 0 0,4-7-12 16,0-4 0-16,-4-10 8 0,8-5-8 0,1-10 0 15,-1-1 0-15,4-6-12 0,-4-5 12 0,-3-3-24 16,3-3 1-16,0-5 1 0,-4-3 0 0,13-7 3 0,-17-4 1 16,4-4 0-16,0-7 0 15,0-3-10-15,0-12-1 0,0-3-1 0,0-8 0 16,0 1 51-16,9 3 11 0,-13 4 1 0,12-1 1 0,-4 12-16 0,1 3-3 16,7 8-1-16,-3 3 0 0,-1 4 2 0,4 11 0 15,5 8 0-15,4 3 0 0,-5 7-4 0,5 4-1 16,0 7 0-16,4 4 0 0,-1 4-2 0,1-1 0 15,-8 1 0-15,-1 0 0 0,-3-8 0 0,-1 0 0 16,1 4 0-16,-9-7 0 0,-4-4-9 0,9 0 0 16,-5-4-12-16,0 0 12 15,0-7-156-15,-4 0-23 0,1-3-5 0</inkml:trace>
  <inkml:trace contextRef="#ctx0" brushRef="#br0" timeOffset="48289.7238">5783 3629 2880 0,'-25'0'128'0,"9"0"25"15,3-4-122-15,-3 4-31 0,-5-7 0 0,1 7 0 16,3-7 57-16,5 3 6 0,-5-3 1 0,9 3 0 16,-13 0-20-16,9 4-4 0,12 0-1 0,-12 4 0 0,-1 0-39 15,1 7 0-15,4 3 0 0,-5 8 0 0,9 0 0 16,0 0-13-16,0 4 3 0,4-4 1 0,0 0 9 0,4-4-12 15,0 0 12-15,5 1-12 0,7-8-9 0,-8-4-3 16,13-3 0-16,-1-1 0 16,1-6-30-16,4-5-6 0,0 1-2 0,-1-8 0 0,1-3 62 15,0-7 16-15,-9 3 2 0,9-4 0 0,-9 0-10 0,1 1-8 16,-5 3 9-16,5 3-9 0,-5 5 15 0,0 3-3 16,-7 0-1-16,3 7 0 0,-4-3 10 0,-4 7 3 15,0 0 0-15,0 0 0 0,4 7 5 0,4 8 2 16,-8-1 0-16,8 1 0 0,-8 3-12 0,5 4-3 15,3 0 0-15,0 0 0 0,0 0-16 0,5 0 0 16,-1 0 0-16,0 0 0 0,1 0 0 0,3 0 0 16,1 0 0-16,-1 0-12 15,1-11-118-15,3 0-23 0,1-4-5 0,4-3-1123 0</inkml:trace>
  <inkml:trace contextRef="#ctx0" brushRef="#br0" timeOffset="48492.7995">6248 2878 3272 0,'0'0'145'0,"-4"11"30"0,0-11-140 0,-4 8-35 0,4-5 0 0,0 5 0 16,0-1 69-16,-1 4 7 0,5-4 2 0,-4 15 0 16,4-3-57-16,0 10-11 0,4 11-2 0,1 4-8 15,-1 7 0-15,0 8 0 0,0 7 0 0,4 7 0 0,0-3-16 16,5-1 0-16,-1-3 0 0,5 0 0 15,3-7-95-15,-3-4-19 0,3-8-4 0,1-3-825 16,4-4-165-16</inkml:trace>
  <inkml:trace contextRef="#ctx0" brushRef="#br0" timeOffset="48789.6026">7002 2802 691 0,'0'0'61'0,"0"0"-49"15,0 0-12-15,0 10 0 0,0 1 592 0,-4-3 115 16,4-8 23-16,-4 11 5 0,-8 0-564 0,-1 0-113 16,-3 3-22-16,-5 8-5 0,-3 4-19 0,-1-8-4 15,0 8-8-15,-8 0 12 0,4-4-12 0,1 3 0 16,-5-3 0-16,8 4 0 0,4-4 0 0,1-4 0 16,7 11-9-16,1-3 9 0,4 0 20 0,8 10 9 15,0 4 3-15,4 1 0 16,4 3-60-16,0 0-12 0,5-4-3 0,3 0 0 0,1 0 18 0,-1-3 3 0,5-4 1 15,-1 4 0-15,-3-8 21 0,3-3 0 0,-3-4 0 0,-1 0 0 16,-3-4 19-16,-5-4 8 0,0 1 1 0,-4-4 1 16,-4-4-97-1,-4 1-20-15,-4-5-4 0,-9-3-873 0,1 0-175 0</inkml:trace>
  <inkml:trace contextRef="#ctx0" brushRef="#br0" timeOffset="48930.1982">6281 3559 288 0,'-12'15'12'0,"12"-15"4"15,0 0-16-15,0 0 0 0,0 0 0 0,0 0 0 0,12-4 707 16,9 4 138-16,8-3 28 0,12 3 6 0,4-4-687 0,13-3-138 16,8-4-27-16,16-7-6 0,5-1-7 0,12-6-2 15,12-5 0-15,17-3 0 16,-9-3-60-16,13 3-13 0,8-4-3 0</inkml:trace>
  <inkml:trace contextRef="#ctx0" brushRef="#br0" timeOffset="49633.1652">20924 2483 1382 0,'8'-11'123'0,"1"4"-99"16,-5-12-24-16,0 8 0 0,0 0 296 0,-4 4 55 15,0 7 10-15,0 0 3 0,0 0-188 0,0 0-38 16,0 0-7-16,0 11-2 0,0 11-74 0,-4 11-15 16,-4 7-4-16,-5 15 0 0,1 7-12 0,-5 8-2 15,1 11-1-15,-5-1 0 0,9-3-9 0,4 0-3 16,0-8 0-16,-1 5 0 0,1-12-9 0,4-4 0 16,4-10 0-16,0 0 8 0,4-8-18 0,0-3-4 15,4-8-1-15,-3 0 0 0,-1-7-2 0,4-7-1 16,-4-8 0-16,0-3 0 0,9-8 6 0,-1-3 2 0,-4-8 0 15,4-7 0-15,-3-7 10 0,3-11 0 0,0-4 0 16,1-8-8-16,3-6 8 0,5-1 0 0,-9 4 0 0,9 0 0 16,-5 8 0-16,1 10 0 0,-1 4 0 0,1 11 0 15,-1 8-10-15,1 6 10 0,-1 8-12 0,1 11 12 16,3 4 0-16,-3 7 0 0,3 7 0 0,-3 4 0 16,-1 0 17-16,1 4 4 0,-9-1 1 0,4 5 0 15,-7-1-2-15,-1-4 0 0,0-3 0 0,0 4 0 16,0-4-11-16,-4-4-9 0,4-7 12 0,4 0-12 15,1 0-64-15,-1-11-19 16,4-3-4-16,1-8-865 0,3-8-174 0</inkml:trace>
  <inkml:trace contextRef="#ctx0" brushRef="#br0" timeOffset="50070.5521">21831 3182 748 0,'4'-14'33'0,"-4"14"7"0,4-8-32 0,0-6-8 15,-4 3 0-15,4 3 0 0,0-3 117 0,-4 11 22 16,4-7 4-16,-4 7 1 0,0 0-64 0,0-7-13 16,-4-1-3-16,4 8 0 0,-8-3 103 0,0-1 20 15,-5 0 4-15,-3 4 1 0,-5 0-52 0,1 0-9 16,-5 0-3-16,-8 8 0 0,-4-1-51 0,0 0-10 0,4 8-3 15,-4 3 0-15,12 4 3 0,0 0 0 0,5 4 0 0,-1 3 0 16,9-3-51-16,4 7-16 0,3-11 10 16,10 7-10-16,3-3 0 0,8-4 0 0,-3 0 0 0,11-8 0 15,1 5 0-15,8-16-9 0,0 8 9 0,4-11-10 16,0 0 10-16,-4-11 0 0,0-3 0 0,0-5 0 16,-4 1-13-16,-4-4-1 0,-1-4 0 0,5-7 0 15,-8 8 5-15,-5-15 1 0,1 3 0 0,-1-3 0 16,-3-1-28-16,-1 5-4 15,-8 6-2-15,4 8 0 0,-8 4 34 0,0 11 8 0,0 7 0 0,0 0 0 16,-12 7 0-16,4 11 0 0,-1 8 0 0,1 3 0 0,-4 1 49 16,8 3 12-16,0 0 3 0,8 3 0 0,0-6-56 15,4-1-8-15,-4 0-8 0,9 0 8 0,3-7-10 0,1-3 10 16,7-5-8-16,1-3 8 16,-4-7-100-16,7-4-14 0,1-7-3 0,8-4-1131 15</inkml:trace>
  <inkml:trace contextRef="#ctx0" brushRef="#br0" timeOffset="50258.0142">22407 2542 3110 0,'-20'7'138'0,"7"0"28"0,5 0-133 0,-4 4-33 16,4 4 0-16,-1 3 0 0,5 1 58 0,0 10 5 0,0 4 1 0,0 7 0 15,0 4-13-15,4 4-3 0,-4 7 0 16,4 0 0-16,4 0-36 0,-4 3-12 0,4-10 0 0,0 7 0 31,4-4-20-31,1-3-12 0,-5 3-1 0,12-4-1 16,-4-3-106-16,5-3-22 0,-1-12-4 0</inkml:trace>
  <inkml:trace contextRef="#ctx0" brushRef="#br0" timeOffset="50539.2008">23318 2520 3340 0,'0'0'74'0,"0"0"15"0,0 0 3 0,0 0 1 0,0 0-74 0,0 0-19 16,-8 0 0-16,-5 0 0 0,-7 3 55 0,3 1 7 16,-3-4 2-16,-5 4 0 0,-12 3-52 15,0 4-12-15,-9-4 0 0,1 8 0 0,-4 3 0 0,-1 0 0 16,5 1 0-16,8 3 0 0,8 3 0 0,13 8 0 16,3-3 0-16,5 6 0 15,0 4-27-15,4-3-8 0,-1 7-1 0,10 0-1 0,3-4 28 0,8 1 9 16,1-1 0-16,-1-4 0 0,-3-3 0 0,-1 0 0 15,4-3 0-15,-7-1 0 0,-1-3 0 0,0-4 0 16,-4-4 0-16,-4 4 0 0,0-4-8 0,-8-7-2 16,-4 4 0-16,-5-4 0 15,-3 0-107-15,-9-8-22 0,-4 1-4 0,0-8-1225 0</inkml:trace>
  <inkml:trace contextRef="#ctx0" brushRef="#br0" timeOffset="50679.7817">22539 3102 3340 0,'0'0'74'0,"0"0"15"0,0 0 3 0,9 11 1 0,-1-4-74 0,4 4-19 0,0 0 0 0,13 0 0 16,12 0 55-16,4 4 7 0,13-4 2 0,8 0 0 16,0-4-52-16,-1 0-12 0,5-3 0 0,0-4 0 31,-4-4-48-31,-4 1-13 0,4-5-3 0,-9 1 0 16,-3 0-102-16,-17-1-21 0,-13 5-4 0,-7-8-1 0</inkml:trace>
  <inkml:trace contextRef="#ctx0" brushRef="#br0" timeOffset="51273.4002">14105 2230 1785 0,'0'0'159'0,"0"0"-127"0,0 0-32 0,0 0 0 16,0 0 136-16,0 0 22 0,0 0 4 0,0 0 1 15,0 0-63-15,-4 11-12 0,-4 15-2 0,4-4-1 16,0 11-48-16,0 11-9 0,-5 7-3 0,1 15 0 16,-4-4 10-16,4 15 1 0,-5 11 1 0,1 14 0 15,4 5-10-15,-1 10-3 0,1 7 0 0,4 30 0 16,4-18-13-16,0 14-3 0,0 11-8 0,8 29 12 15,-4-14 12-15,5 3 3 0,-1 15 0 0,4 37 0 16,-3-26-18-16,3 15-9 0,-4 3 10 0,0 37-10 16,-8-40 27-16,4 11-1 0,-8 10 0 0,4-39 0 15,-4 6-4-15,-4 16-1 0,4 6 0 0,-4 5 0 16,-1 6-3-16,1-6-1 0,-4-1 0 0,-5 107 0 0,5-100 1 16,4-10 0-16,-5 0 0 0,5 7 0 0,0-55-2 15,4-4-1-15,0-7 0 0,4-3 0 0,-4-37-3 0,4-15 0 16,4-7 0-16,0-4 0 0,0-18-12 0,0-22 9 15,-4-4-9-15,4-11 8 0,0-7-8 0,-4-11 0 16,4-4-10-16,-4-7 10 16,4-7-109-16,1-8-16 0,-5-7-3 0,4-22-1307 15</inkml:trace>
  <inkml:trace contextRef="#ctx0" brushRef="#br0" timeOffset="64847.7202">8107 10227 2487 0,'0'0'110'0,"0"0"23"0,0 0-106 0,0 11-27 16,-5-3 0-16,1 3 0 0,0 0 125 0,4 0 20 15,-4 3 4-15,0 1 1 0,0 3-63 0,4 4-13 16,0 0-2-16,0 7-1 0,4-3-44 0,-4 0-9 16,0 7-2-16,8 0 0 0,-4-1-8 0,5 5-8 15,-1 0 12-15,0-1-12 16,4 1-92-16,-3 0-24 0,-1-1-6 0,4 1-800 15,-8-4-160-15</inkml:trace>
  <inkml:trace contextRef="#ctx0" brushRef="#br0" timeOffset="65050.5728">7616 11102 3423 0,'0'0'76'0,"0"0"15"0,13 4 3 0,-5 0 2 0,0-4-77 0,5 0-19 0,-1 0 0 0,8 0 0 16,5 0 36-16,8-4 4 0,4 0 1 0,9-3 0 16,-5 3-33-16,0-3-8 0,8 3 0 0,5-3 0 15,-5 0 0-15,1-4 0 0,-5 0-12 0,9 3 12 16,-5 1-105-16,1 0-14 0,-5 3-2 16,-8 0-1335-16</inkml:trace>
  <inkml:trace contextRef="#ctx0" brushRef="#br0" timeOffset="65349.1493">7909 11340 2476 0,'-8'11'220'0,"3"-7"-176"15,-3 0-35-15,8-4-9 0,0 0 181 0,0 0 35 16,0 0 6-16,0 0 2 0,0 0-143 0,17 3-28 16,3-6-5-16,1 3-2 0,4-4-34 0,-1 0-12 15,1 1 0-15,8-1 9 0,-4 4-9 0,4 0 0 16,0 4 0-16,-4-1 0 0,-1 1-16 0,-3 7-4 15,-4 0-2-15,-9 4 0 16,-4 3-8-16,-8 4-2 0,-4 4 0 0,-12 3 0 0,-1 0 32 0,-7 4 0 16,-5 4-8-16,-4-4 8 0,0 0 18 0,4-4 6 0,0-3 2 15,4-1 0-15,5-3 14 0,3-7 4 0,1-1 0 16,8-3 0-16,-1-3-27 0,9-8-5 0,0 0 0 0,0 0-1 16,0 0-11-16,17-4-14 0,-1 0 3 0,9-3 1 15,0-4-54 1,12-4-10-16,4 1-2 0,4-8-1 0,-3 0-121 15,7-4-24-15,0 1-5 0</inkml:trace>
  <inkml:trace contextRef="#ctx0" brushRef="#br0" timeOffset="65552.2266">8609 10941 2419 0,'0'0'107'0,"0"8"22"0,0-8-103 0,0 0-26 15,0 0 0-15,0 0 0 0,0 0 263 0,4 11 47 16,0-8 10-16,9 8 1 0,-1-3-233 0,1 3-46 16,-1 0-10-16,4 7-1 0,5-4-31 0,0 5 0 15,-1-1 0-15,5 4 0 16,4 4-31-16,0-4-9 0,-5 0-1 0,5 3-1 16,4-3-162-16,0 4-33 0</inkml:trace>
  <inkml:trace contextRef="#ctx0" brushRef="#br0" timeOffset="65708.4344">8992 10758 3110 0,'-28'22'138'0,"15"-7"28"0,-3 3-133 16,-1 4-33-16,-3 4 0 0,-1 7 0 0,-8 3 98 0,-4 5 13 0,4 6 2 0,-4 1 1 16,5 3-80-16,3-3-16 0,0-1-3 0,5 4-1 31,7-7-95-31,5-3-19 0,8-5-4 0</inkml:trace>
  <inkml:trace contextRef="#ctx0" brushRef="#br0" timeOffset="66192.7029">9359 10520 1728 0,'-12'7'76'0,"8"-3"16"0,-5 0-73 0,1-4-19 16,0 3 0-16,4 1 0 0,4-4 358 0,0 0 68 15,0 0 14-15,0 0 2 0,0 0-323 0,0 0-65 16,16 7-13-16,-3 1-2 0,3-1-39 0,1 0 0 16,3 1 0-16,5-1 0 0,8 0 0 0,-4-3-8 15,-5 3 8-15,5 1-12 0,-4-5-10 0,0 5-2 0,-5-1-1 16,-7 0 0-16,-1 1 25 0,-8-1 0 0,-4 4 0 0,-4 0 0 16,-8 4 0-16,-1-1 9 0,-3 5-9 0,-1-5 0 15,-3 1 14-15,-1 0-4 0,-4 6-1 0,1-2 0 16,3-8-9-16,1 3 0 0,3-3 0 0,5 4 0 15,3-8 0-15,1 1 0 0,8-8 0 0,0 7 8 16,-4 0 9-16,4-7 2 0,8 8 0 0,1-5 0 16,-1 1-4-16,8-4-1 0,9-4 0 0,-4 1 0 15,3 3-14-15,1-4 8 0,4 4-8 0,4 0 0 16,0-4 0-16,-4 1-12 0,-1-1 1 0,5 0 0 16,0-3-128-16,-4 3-25 15,-8 1-6-15</inkml:trace>
  <inkml:trace contextRef="#ctx0" brushRef="#br0" timeOffset="66395.7839">9244 11150 2764 0,'0'0'123'0,"0"0"25"15,0 0-119-15,0 0-29 0,0 0 0 0,4 7 0 0,8-7 185 0,-4 0 31 16,5 0 7-16,3-3 1 0,5 3-164 0,4-4-32 15,3 0-6-15,14-3-2 0,3 0-32 0,0-1-6 16,5-3-2-16,-1 4 0 0,1 0 20 0,-5-4 0 16,0 3 0-16,-4 1 0 15,1 0-164-15,-5-1-28 0,-4-3-7 0</inkml:trace>
  <inkml:trace contextRef="#ctx0" brushRef="#br0" timeOffset="66801.9317">9421 11285 3250 0,'0'0'144'0,"0"0"30"0,0 0-139 0,0 0-35 0,0 0 0 0,0 0 0 15,0 0 78-15,12 4 9 0,5 0 1 0,3-4 1 16,5 0-65-16,-4 0-14 0,8 0-2 0,3-4-8 16,1 0 0-16,0 1 0 0,4 3 0 0,-4-4 0 15,0 0 0-15,-8 4 0 0,0 0-9 0,-5 0 9 16,-3 0 0-16,-9 8 0 0,-8-8 0 0,4 7-8 0,-4 4 8 15,-8 0 0-15,-4 7 0 0,-5-3 0 16,-8 3-31-16,1 4-4 0,-9 0-1 0,0 0 0 16,4-7 58-16,0 3 11 0,9 1 3 0,3-5 0 15,5-3-52-15,8 0-11 0,-1 0-1 0,5-4-1 16,0-7 29-16,0 0 12 0,5 11-1 0,3 0 0 0,4-3 5 0,5-1 2 16,3 0 0-16,5 1 0 0,0-1-18 0,4 0 0 15,4-7 0-15,-5 8 0 0,5-1 0 0,-4 0 0 16,-4 1 10-16,4-1-10 0,-5 0 9 0,-3 1-9 15,-4-1 10-15,-1 0-10 0,-8 1 10 0,0-1-10 16,-8-7 10-16,0 11-10 0,-4 0 13 0,-8 4-3 16,0-1-1-16,-9 1 0 0,-4-1-9 0,-4 1 0 15,1-4 9-15,-9 4-9 16,-9-1-21-16,5-3-9 0,-4 0-2 0,-1-3-1033 0,9-5-207 16</inkml:trace>
  <inkml:trace contextRef="#ctx0" brushRef="#br0" timeOffset="303237.7807">10200 10183 2188 0,'0'0'48'0,"0"0"11"0,0 0 1 0,0 0 1 16,0 0-49-16,0 0-12 0,0 0 0 0,0 0 0 15,-13 0 156-15,13 0 29 0,0 0 6 0,0 0 1 16,0 0-101-16,0 0-20 0,0 0-4 0,-4-7-1 16,-8 0 7-16,-1-1 2 0,-3 1 0 0,-1 3 0 0,1-3-32 0,-5 3-7 15,-3 1 0-15,-5-5-1 0,0 1-19 0,-4 0-4 16,-8 3-1-16,0-3 0 0,-13-4-11 0,0 3 0 15,-7-3 0-15,-9 0 8 0,0-3-8 0,-5-1 0 16,1-3 9-16,-8-4-9 0,-9 4 0 0,1-8 0 16,-9 0-10-16,-8 1 10 0,8-1-13 0,-4-3 4 15,-13-1 1-15,-11 5 0 0,15 3-1 0,-7 4 0 16,-5 10 0-16,-3 5 0 0,7 6 25 0,9 5 6 16,8 6 1-16,0 8 0 15,20-7-40-15,13 3-8 0,9 4-2 0,15-4 0 0,9-3 27 0,8-4 0 16,9 4 0-16,7-4 0 0,9 3 0 0,4 1 0 15,9-4 0-15,3 4 0 0,13 3-8 0,-1 4 8 16,1-4-8-16,8 8 8 0,0 7 0 0,8 3 0 0,-8 5 0 16,4 6 8-16,-4 8-8 0,-8 4 0 0,-5 10-8 15,-3 16 8-15,-5 2 0 0,-12 5 0 0,0 0 0 16,-4 6 8-16,-8-2-8 0,-5-5 11 0,-3 4-11 0,3 1 12 16,-7-9 7-16,7-2 1 0,1-5 1 0,-1 1 0 15,5-8-21-15,4-7 0 0,3-4 0 0,1 0 0 16,8-7 0-16,1 0-12 0,-1-4 2 0,8-3 0 15,9-4 10-15,-1 0 14 0,9-7-3 0,0-1-1 16,8-7-23-16,-4 1-5 0,8-8-1 0,0 0 0 16,9-4 19-16,-5-3 0 0,0-4-8 0,5-4 8 15,-1-3 0-15,9-8 0 0,4-3 0 0,12-4 0 16,0-8 0-16,8 1-12 0,1 0 12 0,12-8-13 0,-5 0 13 16,9 8-9-16,4 0 9 0,8 7-8 0,-8 4 8 15,-4 3 0-15,0 8-9 0,12 3 9 0,-12 8 0 0,-12 3 0 16,-1 0 0-16,-3 0 0 0,-17 1 0 0,-9-1 0 15,-11-3 0-15,-1-4 0 0,-12 0 0 0,-4-8 0 16,-4 1 0-16,-5-8 0 0,-3 1 11 0,-5-8 0 16,0-4 0-16,-3-11 0 0,-1-10 9 0,-4-4 1 15,0-12 1-15,0-10 0 0,-4 0-13 0,0-15-9 16,0-4 12-16,-4-18-12 0,4-3 0 0,0-8 0 16,0-7-10-16,4-19 10 0,0 5 0 0,0-1 0 15,1 4 0-15,-1 3 0 0,0 15 0 0,-4 11 0 16,4 19 0-16,-4 3 0 15,0 22-110-15,0 7-14 0,4 12-4 0,0 3-853 16,4 7-171-16</inkml:trace>
  <inkml:trace contextRef="#ctx0" brushRef="#br0" timeOffset="308148.3186">12037 10542 3110 0,'-16'0'68'0,"7"0"15"0,9 0 2 0,0 0 3 0,0 0-71 0,0 0-17 16,0 0 0-16,0 0 0 0,13 4 73 0,-9 3 11 15,-8-3 3-15,0 7 0 0,8 3-45 0,-4 5-9 16,-4 3-1-16,-9 7-1 0,5 4-17 0,0 4-3 15,0 3-1-15,-1 4 0 0,-3 3-10 0,0 1 0 16,8 0 0-16,-1-1 0 16,1-3-49-16,0 0-12 0,0-7-3 0,8-1 0 15,0 1-109-15,-4-8-23 0,-12 0-4 0,4 1-1084 0</inkml:trace>
  <inkml:trace contextRef="#ctx0" brushRef="#br0" timeOffset="308335.5606">11411 11355 3340 0,'0'0'74'0,"0"0"15"0,0 0 3 0,0 0 1 0,0 0-74 0,8 11-19 0,9 0 0 0,-1-4 0 15,-16-7 55-15,12 8 7 0,17 3 2 0,8-4 0 16,-4 0-52-16,4-7-12 0,5 0 0 0,3 4 0 16,9 0 0-16,-5-1 0 0,-4-3 0 0,9 0 0 15,-1-3-75-15,1-1-17 0,-13 0-4 0,-8-3-1395 16</inkml:trace>
  <inkml:trace contextRef="#ctx0" brushRef="#br0" timeOffset="308647.9935">11539 11703 1209 0,'-17'4'108'0,"17"-4"-87"16,0 0-21-16,0 0 0 0,0 0 427 0,17 0 81 15,3 3 16-15,9 5 3 0,0-5-371 0,0 1-73 16,-5 0-15-16,9 3-4 0,0 0 0 0,0 0 0 15,-8-3 0-15,4 3 0 0,-4 4-51 0,-5 0-13 16,-7 0 0-16,-1 4 0 0,-8 0 0 0,-4 3 0 16,4 0 0-16,-8 4 0 0,-17 4-11 0,1 7-5 15,-5-4 0-15,0 8-1 0,-8-1 27 0,-8-3 6 16,0 4 0-16,-4-4 1 0,12-4 2 0,-4 1 0 0,8-9 0 16,4 1 0-16,21 0-5 0,-4-3-1 0,0-5 0 15,8 1 0-15,0-4-9 0,8 0-4 0,8 0 0 16,5 0 0-16,-1-4 0 0,5-3 0 0,16 0 0 0,1-4 0 15,-1-4 0-15,4-3 0 0,5-1 0 0,7 1 0 16,1-4 0-16,-5 0 0 0,-7 0 0 0,3 4 0 16,5-1-51-1,-9 1-9-15,-16 0-3 0,-8 3-1513 0</inkml:trace>
  <inkml:trace contextRef="#ctx0" brushRef="#br0" timeOffset="311022.4302">12577 11245 518 0,'0'0'46'0,"0"0"-37"0,-8 0-9 0,8 0 0 15,0 0 507-15,0 0 99 0,0 0 20 0,0 0 4 16,-4 4-385-16,4-4-77 0,0 7-15 0,-5 4-3 16,1-4-66-16,4 1-12 0,9 6-4 0,3 1 0 15,-4 0-42-15,5 7-9 0,3 0-1 0,9 3-1 16,8 5-15-16,-4-5 0 0,-5 1 0 0,9 3-10 15,4 0 10-15,-4 1 0 0,-4-5 0 0,-4 5 0 16,0-8 0-16,-1 0-12 0,-7-4 4 0,-1 0 0 16,-8-3-141-16,1 0-28 15,-9-5-6-15</inkml:trace>
  <inkml:trace contextRef="#ctx0" brushRef="#br0" timeOffset="311209.8911">13030 11154 3096 0,'0'0'137'0,"0"0"28"0,0 0-132 0,-8 3-33 16,0 5 0-16,-1 3 0 0,-3 0 84 0,-4 7 9 15,-13 8 3-15,-4 6 0 0,-4 5-65 0,0 7-13 16,4 0-2-16,-9 7-1 0,-7-3 5 0,4 3 0 16,12 0 1-16,4 4 0 15,-4-7-170-15,12-4-35 0,5-4-6 0,8-14-1205 0</inkml:trace>
  <inkml:trace contextRef="#ctx0" brushRef="#br0" timeOffset="312787.6422">13525 10634 1807 0,'0'0'80'0,"0"0"16"0,0 0-76 0,0 0-20 0,0 0 0 0,0 0 0 15,0 0 120-15,0 0 20 0,0 0 4 0,0 0 0 16,0 0-32-16,0 0-8 0,0 0 0 0,0 0-1 16,0 0-28-16,8 3-6 0,0 1-1 0,-8-4 0 15,0 0-19-15,8 7-4 0,0-3-1 0,1 3 0 16,-1 1-12-16,-8-8-2 0,0 0-1 0,4 11 0 16,0 0-13-16,-4 3-2 0,-4 5-1 0,-4-1 0 15,0 4-13-15,-1 3 11 0,-7-3-11 0,-1 0 10 16,-3 4-10-16,3-4 0 0,1 4 0 0,-1-1 0 0,5-6 0 15,4-1 0-15,0 0 0 0,8 1 0 0,4-5 0 16,0 1 0-16,4-1 0 0,8-3 0 0,1 0 0 0,4 0 0 16,-5-3 0-16,1-1 0 0,3 0 0 0,1-3 0 15,-5 3 0-15,1-3 8 0,3 0 4 0,-3 3 0 16,-5-3 0-16,0 3 0 0,-3-3 3 0,3 3 1 16,-4 0 0-16,1 1 0 0,-5 3-5 0,0-4-1 15,-4 0 0-15,0 4 0 0,0 4 6 0,-8 0 0 16,-1-1 1-16,-3 1 0 0,0-1-5 0,-5 1-2 15,-3 0 0-15,-1-1 0 0,-4-3-10 0,0-3 0 16,-3-1 0-16,3-3 8 16,-4-1-56-16,4 1-11 0,1-8-2 0,3 1-1 15,5-5-129-15,3-3-25 0,9 0-6 0</inkml:trace>
  <inkml:trace contextRef="#ctx0" brushRef="#br0" timeOffset="312959.4746">13471 10868 2073 0,'0'0'92'0,"0"0"19"0,0 0-89 0,0 0-22 0,-4 11 0 0,4-11 0 16,0 0 267-16,0 0 49 0,0 0 9 0,12 11 3 15,-4-7-230-15,9-4-46 0,4 3-8 0,3-6-3 16,1 3-31-16,4 0-10 0,0-8 0 0,4 5 0 16,4-5-29-16,0 5-13 0,0-1-2 15,12 0-940-15,-3 1-187 0</inkml:trace>
  <inkml:trace contextRef="#ctx0" brushRef="#br0" timeOffset="313256.2848">14274 10722 345 0,'0'0'15'0,"0"0"4"0,0 0-19 0,0 0 0 16,0 0 0-16,0 0 0 0,0 0 470 0,0 0 90 16,0 0 19-16,0 0 3 0,0 0-323 0,0 0-65 15,0 0-13-15,0 0-2 0,0 0-64 0,0 0-13 16,0 0-2-16,-4 11-1 0,0-4-48 0,-4 4-10 16,4 7-1-16,0 0-1 0,0 4-14 0,-5 8-2 0,5-1-1 15,-4 8 0-15,4 3-22 0,-4 0 0 0,-9-3 0 16,9 7 8-16,-5-8-8 0,5 5-12 0,-4-5 4 15,4-3 0 1,-1 0-43-16,1 0-8 0,4-4-1 0,-4 1-1 16,0-8-214-16,8-8-42 0</inkml:trace>
  <inkml:trace contextRef="#ctx0" brushRef="#br0" timeOffset="313584.3327">13216 11644 1036 0,'0'0'46'0,"0"0"10"0,0 0-45 0,8 8-11 15,0-5 0-15,0 1 0 0,0-4 486 0,9-4 95 16,4 4 19-16,-1 0 4 0,1 0-415 0,12 0-83 16,12 0-17-16,4 0-3 0,5 0-56 0,0-3-11 15,-1-1-3-15,9 0 0 0,8 1-16 0,0 3 0 16,0 0 8-16,8 0-8 0,-8 3 0 0,-4-3 0 16,-4 0 0-16,0 0 0 15,-9 0-66-15,-3 0-14 0,-5 0-2 0,1-3-930 0,-9 3-185 16</inkml:trace>
  <inkml:trace contextRef="#ctx0" brushRef="#br0" timeOffset="313803.0233">13422 11871 1094 0,'0'0'97'0,"0"0"-77"15,0 0-20-15,0 0 0 16,0 0 412-16,0 0 78 0,0 0 16 0,0 0 3 0,0 0-313 15,0 0-62-15,8 4-13 0,0 7-2 0,-8 0-66 16,-4 4-13-16,-4-1-2 0,4 8-1 0,-5 0-20 0,-3 4-4 16,0-1-1-16,3 1 0 0,5 0-12 0,0 3 0 15,-8 0 0-15,3-3 0 16,1 0-44-16,4-4-11 0,4-1-2 0,0 1-1 16,4-7-178-16,0 0-35 0</inkml:trace>
  <inkml:trace contextRef="#ctx0" brushRef="#br0" timeOffset="314152.3067">13842 11996 1440 0,'-21'7'64'0,"17"-3"12"0,-8-1-60 0,3 1-16 0,-3 3 0 0,4-3 0 16,-5 3 466-16,5-3 90 0,0 0 19 0,-4 7 3 15,8-4-430-15,-5 4-87 0,1 0-17 0,0 4-3 16,4 3-33-16,-5 0-8 0,9-3 0 0,0 7 0 15,5-4 0-15,-1 4-16 0,0-4 4 0,8 1 1 16,1-5 0-16,-5 5 0 0,4-8 0 0,5-4 0 16,3 0-9-16,-3-3-3 0,-5-4 0 0,5-4 0 15,-1 1 8-15,0-5 2 0,-3 1 0 0,-1-8 0 16,-4 1 13-16,5-8-9 16,3-4 9-16,-3-3-8 0,-5 0-1 0,-4-1 0 0,0-3 0 0,0-3 0 0,-4 6-6 0,-4 5-1 15,-4 3 0-15,0 7 0 0,-5 1 16 0,-3 6-11 16,-5 1 11-16,1 3-10 0,-1 8 10 0,5 3 0 15,-1 4 0-15,1 0 0 0,3 0 0 0,1 7-10 16,4 1 10-16,3-5 0 16,1-3-35-16,0 4 0 0,8 0 0 0,9 3 0 15,-5-3-171-15,4-1-34 0,5-3-8 0</inkml:trace>
  <inkml:trace contextRef="#ctx0" brushRef="#br0" timeOffset="316776.65">18703 9960 288 0,'42'-15'12'0,"-26"8"4"0,-12 0-16 0,0-1 0 0,1 5 0 0,3-8 0 15,-8 3 373-15,0 1 72 0,0-4 15 0,0 11 2 16,0-7-215-16,0 7-43 0,-4-8-9 0,0 5-2 15,-1-5-27-15,1 5-6 0,-4-1 0 0,8 4-1 16,-4-4-50-16,-4 1-9 0,-5-1-3 0,5 0 0 16,0 1-77-16,0-1-20 0,-5-3 0 0,1-1 0 15,0 5 0-15,-5-5 0 0,5-2 0 0,-5-1 0 16,-3-4 0-16,-1 4 0 0,-4-4 0 0,1-3 0 16,-1 0 0-16,-4 3 0 0,0 0 0 0,13 1 0 0,-1 3 0 15,5 3 0-15,-5 8 0 0,1 0 0 0,4 4 0 0,-5 3 0 16,5 8 0-16,-1 11 0 15,1 3-48-15,0 8-12 0,3 6-4 16,1 12 0-16,0 4 64 0,0 11 15 0,-1 6 1 0,5 20 1 16,-4-5-7-16,0 8-2 0,-5 4 0 0,5 21 0 0,-4-7 25 0,-1 4 5 15,1-4 1-15,4 8 0 0,-4-8-51 0,-1-4-9 16,-3 5-3-16,-1-1 0 0,5-15 39 0,-5-3 7 16,1 0 2-16,-1 4 0 0,5-5-32 0,-9-10-7 15,9-3-1-15,-4-9 0 0,-1-10 26 0,5-7 5 16,-1-8 1-16,1-3 0 0,0-4-16 0,-1-8-12 15,5-6 3-15,0-1 0 0,0-3 9 0,3-1 0 16,1-3 0-16,4 4 0 0,9-8 0 0,-5 4 0 16,0-4 0-16,4 1 0 0,4-1 0 0,1 0 0 0,3-3-9 15,1-4 9-15,-5 0 0 0,9-4 15 0,-1 1-3 16,1-5 0-16,0 1-20 0,-1-4-5 0,5 0-1 0,4-4 0 16,0 1 14-16,3-1 0 0,6 0 0 0,-5-3 0 15,-5 3 16-15,5-3-4 0,-4 0-1 0,8 3 0 16,4-3-11-16,-3 7 0 0,-1-4 0 0,-4 0 0 15,0 4 0-15,-9-7 0 0,1 0 0 0,0-1 0 16,-9-3 0-16,1 0 0 0,-1-7 0 0,-8 3 0 16,5-3 0-16,-5-8 0 0,0 1 0 0,0-8 0 15,1-7 14-15,-1-8 1 0,-4-3 0 0,0-30 0 16,4 1-15-16,-3-8-10 0,-1-11 2 0,0-11 0 0,0 11 8 16,0-11-8-16,0-3 8 0,0-8-8 0,0 11 8 15,-4 0 0-15,0-3-9 0,0-8 9 0,0 7 0 16,-4 23 0-16,0 3 0 0,-4 0 0 15,0 0-56-15,4 4-6 0,-1 3-2 0,1 5 0 0,4 6 52 16,0 4 12-16,0 8 0 0,4-16 0 16,1 16-208-16,7 6-38 0,4 9-8 0,-3 13-2 0</inkml:trace>
  <inkml:trace contextRef="#ctx0" brushRef="#br0" timeOffset="319321.9835">18687 11033 403 0,'0'0'36'0,"0"0"-36"0,0 0 0 0,0 0 0 15,0 0 245-15,0 0 43 0,0 0 8 0,4 7 1 16,-4-7-147-16,0 0-30 0,8 7-5 0,-8-7-2 16,0 0 17-16,0 0 3 0,0 0 1 0,0 0 0 15,0 0 16-15,0 0 3 0,0 0 1 0,0 0 0 0,0 0-51 16,0 0-11-16,0 0-1 0,-8 0-1 0,0-7-42 0,0 3-8 16,-9 1-1-16,1-1-1 0,-1-3-22 0,-8-4-4 15,-3 7 0-15,-5 1-1 0,0-5-11 0,4 5 0 16,4 3 0-16,0 7 8 0,1-3-8 0,-5 3 0 15,8 4 0-15,1 0 0 0,-1 7 0 0,0 0 0 16,9 1 0-16,0 3 0 0,-1 3-8 0,9 5 8 16,4-5 0-16,4 5 0 0,9-1 0 0,-1 4 0 15,9-8 0-15,-5 1 0 0,1 3-8 0,-1-7 8 16,13 0 0-16,8-7 0 0,-4 0 0 0,4-4 0 16,-4-11 0-16,4 0 0 0,-4 0 0 0,-8-4 0 15,4-7 0-15,-13 0 0 16,5 0 0-16,-1-4 0 0,1 1 0 0,-5-5 8 0,1 1-8 0,-5-4 0 15,1 0 9-15,-1-11-9 0,-4 0 0 0,-4 0-8 0,-4 4 0 16,0 0 0-16,0 3-14 0,-8 0-2 0,0 1-1 0,-4 6 0 31,-9 8-7-31,-4 4-2 0,-4 3 0 0,-8 8 0 0,4 3 9 0,-4 4 1 0,0 0 1 0,12 4 0 16,5 0-10 0,3-1-3-16,5 5 0 0,8-5 0 0,0 5-189 15,12-5-39-15,4 1-7 0</inkml:trace>
  <inkml:trace contextRef="#ctx0" brushRef="#br0" timeOffset="320149.9173">19404 11176 712 0,'0'0'32'0,"0"0"6"0,0 0-30 0,0 0-8 15,0 0 0-15,0 0 0 0,8 0 146 0,-8 0 28 16,0 0 6-16,0 0 0 0,0 0-18 0,0 0-4 15,0 0-1-15,0 0 0 0,0 0-4 0,0 0-1 16,0 0 0-16,0 0 0 0,0 0-29 0,0 0-7 16,0 0 0-16,0 0-1 0,0 0-34 0,0 0-6 0,0 0-2 15,0 0 0-15,0 0-34 0,-8-4-7 0,-4 0-2 0,-1 1 0 16,-3 3-15-16,-1 0-3 0,-3 0-1 0,-1 0 0 16,-4 0-11-16,-4 0 12 0,1-4-12 0,-5 4 12 15,0 4-12-15,0-4 0 0,0 0 9 0,4 3-9 16,4 1 0-16,9 0 0 0,-5-4 0 0,9 3 0 15,4 1-9-15,8-4-3 0,-13 0-1 0,13 0 0 16,0 0-72 0,0 0-15-16,0 0-2 0,0 0-1 0,0 0-114 0,8 4-23 15,1-1-5-15</inkml:trace>
  <inkml:trace contextRef="#ctx0" brushRef="#br0" timeOffset="320493.5815">19177 10974 1612 0,'0'0'144'0,"0"0"-116"16,0 0-28-16,0 0 0 0,0 0 262 0,0 0 46 15,-4 0 10-15,4 0 2 0,0 0-163 0,0 0-32 16,0 0-6-16,0 0-2 0,0 0-62 0,0 0-13 16,0 0-2-16,-8 0-1 0,-4 0-19 0,3 4-3 15,1 0-1-15,-4 3 0 0,-5 4-8 0,1 3-8 16,-9 1 9-16,4 3-9 0,-3 1 0 0,3 3 0 15,-8 0 0-15,5 0 0 0,3 3 0 0,4-3 0 16,1 0 0-16,4-3 0 0,-1 3 0 0,5-4 0 16,0 0 0-16,8-3 0 0,0 3 0 0,4-7 0 0,4 0 0 15,0 0 0-15,5 0 0 0,-1 0 0 0,5-4 0 16,3 4 0-16,5-3 0 0,-4-1 9 0,-1-3-9 16,9 3 8-16,0-7-8 0,0 4 0 0,-5-1 0 0,5-3 8 15,-4 4-8-15,0-4 0 0,-1 0 0 0,-3 0 0 16,0 4-47-1,-1-4-14-15,-7-4-3 0,-1 0-1 0,-12 4-207 16,0 0-40-16</inkml:trace>
  <inkml:trace contextRef="#ctx0" brushRef="#br0" timeOffset="329768.5574">14452 11915 576 0,'0'0'25'0,"0"0"6"0,0 0-31 0,0 0 0 16,0 0 0-16,0 0 0 0,0 0 372 0,0 0 69 16,0 0 14-16,0 0 2 0,0 0-247 0,8-3-50 15,-8 3-9-15,0 0-3 0,0 0-45 0,0 0-10 16,0 0-1-16,0 0-1 0,0 0-23 0,0 0-4 16,0 0 0-16,0 0-1 0,0 11-11 0,-4 7-1 15,0 0-1-15,-1 11 0 0,-3-3-17 0,8 3-3 16,-4 1-1-16,0 3 0 0,0-4-13 0,0 4-4 15,-5 4 0-15,5-1 0 0,-4-3-12 0,0 0 0 16,4 0-12-16,0 0 12 16,0-4-86-16,-1 4-10 0,10-4-3 0,-5 4-913 0,4 0-184 15</inkml:trace>
  <inkml:trace contextRef="#ctx0" brushRef="#br0" timeOffset="337840.9728">16891 10729 1267 0,'-17'4'56'0,"13"-1"12"16,-4 1-55-16,4 0-13 0,-5 3 0 0,5 0 0 15,-4 1 349-15,4-1 67 0,0 0 14 0,0 0 2 0,0 4-244 16,-1 4-50-16,1 0-10 0,0 3-1 0,-4 0-61 0,4 4-12 16,-4 0-2-16,-1 4-1 0,1 3-27 0,0 1-4 15,-4-1-2-15,-1 4 0 0,1-4-18 0,-1 4 10 16,1-4-10-16,0 1 8 0,4-5-8 0,-5 1-11 16,9-4 3-16,-4 0 0 15,4 0-84-15,4-8-16 0,4-3-3 0,4 4-1 16,-4-4-152-16,9-4-32 0</inkml:trace>
  <inkml:trace contextRef="#ctx0" brushRef="#br0" timeOffset="338169.0184">17167 11018 2419 0,'-17'-4'215'0,"17"4"-172"0,-4 0-35 0,4 4-8 16,-12 0 173-16,-1-4 33 0,-3 3 6 0,-1 5 2 15,1-1-90-15,4 4-19 0,-5 0-3 0,1 4-1 16,3 3-64-16,1 0-13 0,4 1-2 0,4 6-1 15,-1-3-21-15,5 0 8 0,5 4-8 0,7-4 0 16,4-4 0-16,9 4 0 0,4-7 0 0,-4-1-8 16,-9-3-11-16,5-3-1 0,3-5-1 0,5-6 0 15,0-5-6 1,-4-3-1-16,0 0 0 0,-5-3 0 0,-7-5 8 0,-1 1 0 0,-4-4 1 0,-4-3 0 16,-4-5 2-16,0 1 0 0,-8 0 0 0,0-4 0 15,-5 3-8-15,-7 8-2 16,-5 0 0-16,0 12 0 0,5-1 16 0,-1 11 11 0,-8 11-13 0,0-1 5 15,5 5 16-15,-1 0 4 0,4-1 1 0,1 5 0 16,7-5-13-16,5-3 0 0,0 4 8 0,8-4-8 16,4 0-46-16,4-4-12 0,5 1-2 0,7-5-1 15,5-3-183-15,-4 4-36 0</inkml:trace>
  <inkml:trace contextRef="#ctx0" brushRef="#br0" timeOffset="338346.0626">17620 11047 1555 0,'0'0'138'0,"0"0"-110"16,-4 11-28-16,-4-3 0 0,3 3 476 0,-3-4 91 15,4 4 17-15,0 0 4 0,-4 4-468 0,4 3-93 32,-5 0-19-32,5 1-3 0,4 3-5 0,-8 0 0 0,8 7 0 0,-4 0 0 15,0 4-8-15,0 4-2 0,-1-4 0 0,5 14-1076 16,9-3-215-16</inkml:trace>
  <inkml:trace contextRef="#ctx0" brushRef="#br0" timeOffset="338877.2413">19482 11099 1980 0,'0'0'88'0,"0"0"17"15,0 0-84-15,0 0-21 0,0 0 0 0,0 0 0 16,0 0 148-16,0 0 26 0,0 0 5 0,0 0 1 16,8 0-52-16,1 3-9 0,3-3-3 0,-4 0 0 0,0 4-31 15,5-4-6-15,-1 0-2 0,5 0 0 0,-1 0-37 0,1 0-7 16,-5 0-1-16,9 0-1 0,7-4-22 0,1 4-9 16,0 0 8-16,4 4-8 0,4 0 0 0,-4-1 0 15,4-3 0-15,-8 8 0 16,-8-5-32-16,3 1 2 0,1-4 0 0,-8 4 0 15,-5-4-102-15,0 3-21 0,-3-3-4 0,-1 4-1 16,-8-4 56-16,0 0 11 0,0 0 3 0,0 0-676 16,-8-4-136-16</inkml:trace>
  <inkml:trace contextRef="#ctx0" brushRef="#br0" timeOffset="339236.4868">19812 11143 2343 0,'0'0'104'0,"0"0"21"0,-4 3-100 0,4-3-25 0,0 0 0 0,0 0 0 16,-4 4 152-16,-1 0 24 0,5-4 6 0,0 0 1 15,0 0-91-15,-8 7-17 0,4 4-4 0,0 4-1 16,0 3-32-16,-4 8-6 0,-1-1-2 0,1 12 0 16,4 3-10-16,-4 0-1 0,-5 8-1 0,5 7 0 15,0 7 1-15,4 4 0 0,-4 0 0 0,-5 11 0 16,-3 0-3-16,-1-4 0 0,1 4 0 0,3 7 0 15,-3-11-3-15,-1 1-1 0,-3-5 0 0,3-3 0 16,1-4-4-16,-1-7-8 0,5-4 11 0,0 1-11 16,-1-8 9-16,5-4-9 0,0-3 0 0,0-8 9 15,3 0-9-15,-3-7 0 0,4 0-12 0,0-4 12 0,0-3-24 16,4-4 4-16,0 0 0 0,-4 0 0 16,4 0-14-16,-4 0-2 0,4 0-1 15,-5-4 0-15,1 4-1 0,0-3 0 0,0-1 0 0,-4-3 0 16,4-4-63-16,-4 3-13 0,-1-3-2 0,1-3-1 15,4-1-171-15,-4-3-33 0</inkml:trace>
  <inkml:trace contextRef="#ctx0" brushRef="#br0" timeOffset="339439.5603">19235 12827 979 0,'0'0'87'0,"0"0"-70"16,-4 4-17-16,4-1 0 0,0-3 465 0,0 0 90 15,0 0 17-15,0 11 4 0,0 0-347 0,8-3-69 16,0 3-15-16,5-4-2 0,3 4-90 0,5-4-17 15,3 1-4-15,1-1-1 0,8-3-23 0,4-1-8 16,4-3 0-16,5-3 8 16,-1-5-38-16,5 1-6 0,-1-4 0 0,9-7-1 15,-9-1-183-15,-8 1-37 0</inkml:trace>
  <inkml:trace contextRef="#ctx0" brushRef="#br0" timeOffset="339767.6028">20088 11805 3157 0,'0'0'140'0,"0"0"28"0,0 0-134 0,0 0-34 16,0 0 0-16,0 0 0 16,0 0 77-16,0 11 9 0,0 0 2 0,0 8 0 0,-4 6-55 0,-5 5-10 15,5 6-3-15,-8 8 0 0,0 0-20 0,-1 4 9 16,-3-8-9-16,8 4 0 0,-1-7 8 15,1-1-8-15,0-3 0 0,4-4 0 0,4-3 0 0,0-4 0 16,4-4 0-16,4 1 0 0,0-8 0 0,1 0 0 16,3-4 0-16,0 0 0 0,5-3 0 0,-1 0 0 15,1 3 0-15,3-3 0 0,-3-1 11 0,-1 1-11 16,5 0 10-16,-5-1-10 0,5 5 11 0,-5-5-11 16,-3 4 12-16,-5-3-12 0,0 3 12 0,-4 1-12 15,-4-1 12-15,0 0-12 0,-4 1 17 0,-4-1-3 16,-8 4-1-16,-1 0 0 0,-8-4-13 0,5 1 0 15,-9-1 0-15,4-3 0 0,-4-4-16 0,5 0 1 16,-1 0 0-16,0-4 0 16,5-7-101-16,-1 4-20 0,0-4-4 0,9-4 0 15,0 0-202-15,3-3-40 0</inkml:trace>
  <inkml:trace contextRef="#ctx0" brushRef="#br0" timeOffset="339939.4379">20100 11901 3078 0,'0'0'136'0,"0"0"28"0,0 0-131 0,0 0-33 0,0 0 0 0,4 0 0 15,9 3 116-15,-5-3 17 0,0 0 3 0,13 4 1 16,-1 0-86-16,5-1-18 0,0-3-3 0,4-3-1 16,8-1-29-16,4 0 0 0,8-3 0 0,1 7 0 15,-5-4-113-15,0 1-19 0,1-1-4 0,-9 4-1356 16</inkml:trace>
  <inkml:trace contextRef="#ctx0" brushRef="#br0" timeOffset="340095.6476">20772 11926 3052 0,'-8'15'272'0,"8"-15"-218"16,-9 7-43-16,9-7-11 0,0 0 139 0,-4 8 25 15,0-1 6-15,4 7 1 0,0 5-137 0,-4 3-34 16,4 7 0-16,-4 11 0 0,0 4 0 0,0 4 0 16,-5 3 0-16,5 8 0 0,-12-4 0 0,3 3 0 15,5 1 0-15,-4 3 0 16,-1-3-15-16,1-1-9 0,0-3-3 0,-1 4-1044 15,1-4-209-15</inkml:trace>
  <inkml:trace contextRef="#ctx0" brushRef="#br0" timeOffset="348614.6415">14802 11849 1440 0,'0'0'128'0,"-8"4"-103"16,-1 0-25-16,9-4 0 0,-12 0 223 0,12 0 39 16,0 0 8-16,0 0 2 0,0 0-116 0,0 0-22 15,0 0-5-15,4-8-1 0,4-3-102 0,1 0-26 16,3 0 0-16,4 0 0 0,1-3 56 0,-1 3 7 15,1-4 1-15,-1 4 0 0,5-4-52 0,-5 1-12 16,1-1 0-16,-1 4 0 0,1-3-12 0,3 3-4 0,-3 0-2 16,-1 3 0-16,-3 1 29 0,3 7 5 0,-3 0 2 0,3 4 0 15,1-4-30-15,-1 11-7 0,-8-4-1 16,5 4 0-16,-5 4 32 0,4 3 7 0,1-3 1 16,-1 3 0-16,-4 0-2 0,0 0 0 0,-3-3 0 15,-5 0 0-15,4-4-18 0,4 0 8 0,0 0-8 0,4-4 0 16,-3 0-13-16,3-3-10 0,0-4-1 0,1 0-1 15,3-4-140 1,1 1-28-16,-1-8-6 0,1 0-977 0</inkml:trace>
  <inkml:trace contextRef="#ctx0" brushRef="#br0" timeOffset="348833.3287">15766 11004 2246 0,'0'0'100'0,"-8"0"20"0,3 0-96 0,-3 0-24 16,0-4 0-16,0 4 0 0,4 0 286 0,-5 0 53 16,5 4 10-16,-8 3 3 0,8 7-260 0,-4 5-51 15,-1 3-10-15,1 11-3 0,0 0-28 0,0 11 0 16,8 0 0-16,-5-1 0 16,5 1-43-16,5 0-5 0,-1 0 0 0,4-3-1 15,4-5-92-15,-3 4-19 0,3-7-3 0,0-3-753 16,1-5-152-16</inkml:trace>
  <inkml:trace contextRef="#ctx0" brushRef="#br0" timeOffset="349020.7858">15457 11637 2534 0,'0'0'225'0,"-4"4"-180"0,0-1-36 0,-1 1-9 16,5 3 179-16,0-7 33 0,0 0 8 0,0 0 0 15,5 8-124-15,3-5-26 0,4 5-5 0,5-5-1 16,3 1-48-16,5 0-16 0,0-4 10 0,8 0-10 15,8-4 0-15,0-3 0 0,0 3 0 0,5 0 0 16,-1-3-95-16,-4 3-14 16,-4 1-3-16,0-1-876 0,-8 0-176 0</inkml:trace>
  <inkml:trace contextRef="#ctx0" brushRef="#br0" timeOffset="349255.1064">15519 11846 2073 0,'0'0'92'0,"0"0"19"0,0 0-89 0,0 0-22 15,-4 11 0-15,4 0 0 0,-5 0 290 0,1 0 54 16,8 3 10-16,-4 1 2 0,0 0-247 0,0 3-49 16,0 0-11-16,0 0-1 0,5 1-34 0,-5-1-6 15,-5 4-8-15,10-4 11 0,-5-3-11 0,4 0 0 16,4 3 0-16,-4-3 0 0,8-1-18 0,-3 1 1 16,3-4 0-16,4 0 0 0,1-4-2 0,-1 1 0 15,9-8 0-15,4 3 0 0,-4-6 3 0,4 3 0 16,-1-8 0-16,1 5 0 15,0-5-43-15,0 5-8 0,0-5-1 0,0 1-1 16,-1 0-141-16,-3-1-28 0,-4 1-6 0</inkml:trace>
  <inkml:trace contextRef="#ctx0" brushRef="#br0" timeOffset="349442.5624">15844 11838 2419 0,'0'0'215'0,"0"0"-172"0,0 0-35 0,0 0-8 16,0 0 217-16,0 11 42 0,-4-3 8 0,4 3 1 16,4 7-164-16,-8 4-34 0,-8 7-6 0,-1 8-2 15,5 3-42-15,-4 8-8 0,-5 3-1 0,-3 4-1 16,3 0-10-16,5-4-11 0,-1 0 3 0,5 1 0 16,4-1-170-16,0-7-34 0,8 0-6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4T21:02:11.2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7748 15599 1728 0,'0'-7'38'0,"0"-1"8"0,-4-3 2 0,4-7 0 0,-4 3-39 0,0-3-9 15,4 0 0-15,0-1 0 0,-4-3 104 0,4 4 20 16,-4-8 3-16,4 8 1 0,0 0 0 0,-5-1 0 16,1 1 0-16,4 4 0 0,0 3-52 0,0 11-9 15,0 0-3-15,0 0 0 0,-8 0 0 0,-4 7 0 16,-1 8 0-16,-7 10 0 0,-1 8-35 0,-4 15-7 16,-3 14-2-16,-14 15 0 0,1 11-32 0,-4 7-6 0,-5 4-2 15,-7 18 0-15,3-4 36 0,1 1 8 0,-5-1 0 16,9 8 1-16,11-18-40 0,5-4-8 0,13-4-1 15,3-4-1-15,9-14 25 0,12-11 0 0,9-3 0 0,11-9 0 16,1-10 46-16,8-7 14 0,4-4 4 0,8-11 0 16,-7-11-52-16,11-7-12 0,-4-12 0 0,13-14 0 15,0-7 0-15,3-11 0 0,-3-15 0 0,8-15 0 16,-4-7 0-16,-4-7 0 0,-5-15 0 0,5-22 0 16,-9-3 0-16,-3-8 0 0,-5-11 0 0,-4-22 0 15,-4 8-48 1,-4-4-13-16,-13 0-3 0,-12-8 0 0,-4 38 52 0,-16 21 12 0,-9 15 0 0,-20 25 0 15,-13 22 0-15,-12 30 0 0,-17 18 0 0,-16 29 0 0,0 26 0 16,-8 26 0-16,-4 25 0 0,-13 29 0 0,29 1 0 16,9 3 0-16,20-3 0 0,8 3 0 15,25-26-208-15,20-29-38 0,1 129-8 16,40-81-2-16</inkml:trace>
  <inkml:trace contextRef="#ctx0" brushRef="#br0" timeOffset="702.9651">7410 17422 1785 0,'0'0'159'16,"0"0"-127"-16,0 0-32 0,0 0 0 0,0 0 176 0,0 0 28 15,0 0 7-15,0 0 1 0,0 0-46 0,0 11-9 16,-4-3-1-16,0 3-1 0,0 0-86 0,0 3-17 16,0 8-3-16,0 0-1 0,-5 7-28 0,5-3-7 15,0 7-1-15,0 0 0 0,4 0-12 0,0 0 11 16,0-4-11-16,0-3 10 0,4-4-10 0,0-4-12 16,0 0 2-16,0-3 1 15,1-4-37-15,-5-11-7 0,0 0-2 0,0 0 0 0,12 4 43 0,-4-8 12 0,5 0 0 16,-5-7 0-16,4-3-11 0,-4-5 3 0,5-6 0 0,-1-12 0 15,5 1 8-15,-1-5 0 0,5-3 0 16,-1-3 0-16,1 3 0 0,-1 4 0 0,-3 3 0 0,4 8 8 16,-1 7 2-16,1 7 1 0,-5 8 0 0,5 3 0 15,-1 8 17-15,1 7 3 0,-4 3 1 0,-1 12 0 16,0 7-4-16,-3 4-1 0,-1 3 0 0,1 4 0 16,-5-4 29-16,-4 4 7 0,-4-7 1 0,0 3 0 15,-4-4-52-15,0-3-12 0,0-7 0 0,-1 3 0 16,-3-7-100-16,4 0-22 15,-4-7-5-15,0 0-854 0,3-8-171 0</inkml:trace>
  <inkml:trace contextRef="#ctx0" brushRef="#br0" timeOffset="906.0447">6718 18177 3124 0,'-20'11'139'0,"15"-8"28"0,-3 5-134 0,8-8-33 15,0 0 0-15,4 7 0 0,-4 0 70 0,9 1 7 16,3-1 2-16,13 0 0 0,3-3-35 0,14-4-6 16,3-4-2-16,21-3 0 0,4 0-21 0,8-1-5 15,1-6-1-15,15 3 0 0,-7-4-9 0,8 0 0 16,-5-3 0-16,5 3 0 16,-9 1-49-16,-7-1-12 0,-5 0-3 0,-4 8 0 15,-16-4-128-15,-9 4-27 0,-4-4-5 0,-20 11-1036 0</inkml:trace>
  <inkml:trace contextRef="#ctx0" brushRef="#br0" timeOffset="1109.1178">6936 18433 3110 0,'0'0'138'0,"0"0"28"16,0 0-133-16,0 0-33 0,0 0 0 0,0 0 0 15,-4 7 109-15,0 1 15 0,0 3 4 0,0 0 0 16,0 0-103-16,0 3-25 0,0 4 0 0,0 1 0 15,-1-1 0-15,5 4 0 0,-4 4 0 0,0-1 0 16,4 1-72-16,0 0-6 0,4-4-2 0,0 3 0 16,-4 1-144-16,5-1-30 0,-5-3-6 0,0-7 0 0</inkml:trace>
  <inkml:trace contextRef="#ctx0" brushRef="#br0" timeOffset="1437.1702">7332 18466 3081 0,'-21'15'136'0,"13"-8"29"0,0 4-132 0,-9 3-33 16,1-3 0-16,0 8 0 0,-5-1 98 0,4 4 13 16,-3 0 2-16,3 0 1 0,1 0-64 0,4-4-13 15,7 4-2-15,5 0-1 0,5 0-34 0,3 0 0 16,4 0 0-16,9 4 0 0,3-8 0 0,5 0-12 16,0-3 0-16,0 0 0 15,0-8-12-15,4 0-3 0,-4-7 0 0,-1 0 0 16,-3-3-2-16,4-1-1 0,-8-3 0 0,-5-8 0 0,1 0 9 0,-1 1 1 15,-4-8 1-15,-3-4 0 0,-1-3 19 0,-8 0-8 0,4-8 8 16,-8-3 0-16,0 3-17 0,-9 0 3 0,1 4 1 0,0 4 0 16,-1 4 13-16,-3 6-11 0,-5 1 11 0,-3 11-10 31,7 7-17-31,-4 3-3 0,1 5-1 0,3 3 0 0,1 3 49 0,4 1 10 0,-1 3 1 0,5 0 1 16,0 1-30-16,8-1-8 0,4-3-1 0,0 3 0 15,4-7-63 1,-4 4-13-16,5-4-3 0,3 0 0 0,0-4-115 0,1-3-23 15,3-1-5-15,-4-3-1 0</inkml:trace>
  <inkml:trace contextRef="#ctx0" brushRef="#br0" timeOffset="1702.7756">7847 18491 3258 0,'-16'8'72'0,"-1"-1"14"0,1 4 3 0,-5 4 3 0,0 3-74 0,1 0-18 16,3 4 0-16,1 4 0 0,3 0 73 0,5-1 11 15,4 1 3-15,4 3 0 0,4-3-70 0,4-1-17 16,5-3 0-16,12 0 0 0,-1-3 0 0,5-8 0 16,4 0 0-16,0-4 0 0,4-3 0 0,-4-4 0 15,0-4 0-15,0-3 0 16,0-1-18-16,-4-3-7 0,-4-7-2 0,-1-4 0 16,-7 4-14-16,-1-8-3 0,-3-3-1 0,-1 0 0 15,-8-8-9-15,-4 0-2 0,-4 1 0 0,-8-5 0 0,-1 5 45 0,-3 7 11 16,-9 3 0-16,0 8 0 0,-8 7 0 0,0 3 0 0,-12 12 0 15,-4 7 0 1,-1 7-66-16,1 8-11 0,-1 7-3 0</inkml:trace>
  <inkml:trace contextRef="#ctx0" brushRef="#br0" timeOffset="13510.4552">11423 15101 748 0,'-29'22'33'0,"21"-15"7"0,8-7-32 0,0 0-8 0,0 0 0 0,0 0 0 16,0 0 449-16,0 0 88 0,0 0 18 0,0 0 3 15,0 0-367-15,-4 0-74 0,-4-4-14 0,0-3-3 16,-5 0-39-16,1-4-7 0,0 7-2 0,-1 1 0 15,-3-8-33-15,-1 0-7 0,1 0-2 0,-1 0 0 16,1 0 43-16,-5-4 9 0,1 4 2 0,-5-4 0 16,-4-3-103-16,-8 0-20 0,4-1-4 0,-12-6-1 15,3-5 35-15,-7 1 6 0,-5-4 2 0,1-7 0 16,3 0-18-16,1-4-3 0,0-4-1 16,-1 1 0-16,1 3 35 0,-1 7 8 0,1 8 0 0,3 3 0 0,1 8 22 15,12 7 6-15,4 11 2 0,0 7 0 0,5 11-6 16,-5 12-2-16,0 6 0 0,4 19 0 0,-3 11-9 0,-10 37-1 15,5 10-1-15,5 19 0 0,3-4-11 0,4 4 0 16,9 7 0-16,-5 11 0 0,13-22 24 0,0-7-1 16,4-4 0-16,4 1 0 0,-4-16 14 0,4-7 3 15,1 0 1-15,3-3 0 16,-4-11-62-16,4-8-13 0,-4-7-2 0,0 3-1 0,1-10 37 16,-1-1 0-16,0-3 0 0,0 0 0 0,-4-7-8 0,0-4 8 15,0 0 0-15,-4-4 0 0,8-7-8 0,-4-7 8 16,4-4-10-16,0 0 10 0,4-4-23 0,9-7 2 15,-1-4 0-15,5-3 0 0,0-4 21 0,12-4 10 0,4-7-1 16,8-3 0-16,4-5-9 0,1 1 0 0,3 3 0 16,1-3 0-16,-1 0 11 0,5 3-3 0,4 0-8 15,8 1 12-15,-4 3-23 0,4 7-5 0,4 0 0 16,4 1-1-16,-12-1 65 0,4-3 12 0,5 3 4 0,3 0 0 16,-8-6-82-1,-8 2-16-15,-9-3-3 0,-3 4-1 0,-1-4 38 0,-12-4 0 0,-12-3 9 0,-4-4-1 16,-5-7 1-16,0-4 1 0,-7-4 0 0,-9-14 0 15,-9-8-2-15,1-10 0 0,4-16 0 0,-8-17 0 16,-9-1-8-16,5-10-9 0,7-15 9 0,1-15-13 16,4 4-7-16,-8 7 0 0,3 4-1 0,1 3 0 0,0 26 8 15,-4 15 1-15,-13 18 1 0,13 11 0 16,-1 19-61-16,-3 14-12 0,-5 11-2 0,1 22-864 16,-1 14-173-16</inkml:trace>
  <inkml:trace contextRef="#ctx0" brushRef="#br0" timeOffset="15525.6041">10434 17477 1785 0,'-4'0'159'0,"0"0"-127"16,0-3-32-16,4 3 0 0,0 0 169 0,0 0 28 16,0 0 6-16,0 0 1 0,0 0-95 0,0 0-18 15,0 0-4-15,0 0-1 0,17 0-45 0,-1 0-9 16,1 0-1-16,-1 3-1 0,0-3-18 0,5 8-4 16,-4-5-8-16,3 5 12 0,-3-1-12 0,3 0 11 15,1 1-11-15,-5-1 10 0,1 0 21 0,-5 0 4 0,1 1 1 0,-1-1 0 16,-8 0-36-16,4 4 0 0,-8-3 0 0,-4 6 0 15,0-3 0-15,-4 4 0 0,-5 3 0 0,-3 1 0 16,-5 3 0-16,5 0-14 0,-9 3 1 0,5-3 0 16,-5-4 13-16,4 1 0 0,1-1 12 0,3-7-12 15,1 0 20-15,-1 0-2 0,5-7-1 0,4 3 0 16,3-3-7-16,5-4-2 0,0 0 0 0,5 7 0 16,-1 4-8-16,4 0 0 0,0 0-12 0,5 0 12 15,-1 4-17-15,4-1 4 0,5-3 1 0,-5 4 0 16,1 0 12-16,-1-4 8 0,5 0 0 0,-5 0-8 0,1-4 0 15,-5 4 0-15,1 0 0 0,-1-4 0 0,0 0 0 16,-7 1 10-16,-5-8-10 0,-5 11 8 0,5-11-8 16,-4 7 8-16,-8 4-8 0,0-4 8 0,-5 4-8 0,1-3-11 15,-1-1 3-15,-3 0 0 16,3 1-71-16,1-5-13 0,-1-3-4 0,5 0 0 16,-1-3-185-16,5-5-38 0,-4-21-7 0,8 7-584 15</inkml:trace>
  <inkml:trace contextRef="#ctx0" brushRef="#br0" timeOffset="15869.268">10987 17624 2246 0,'-21'14'200'0,"17"-3"-160"0,-4-7-32 0,-1 3-8 16,-3 4 188-16,0 0 36 0,-1 4 7 0,1 7 1 16,0 4-128-16,-9 3-27 0,4 4-5 0,1 3 0 15,4-3-7-15,-1 4-1 0,9 0 0 0,0-4 0 16,0-1-51-16,12-6-13 0,-4-4 0 0,9-4 0 31,-1 1-48-31,4-12-13 0,1 4-3 0,-1-7 0 0,-3-1-6 16,7-6-2-16,5-5 0 0,-4-6 0 0,-1-1 36 0,-3-3 8 15,3-4 0-15,-3-4 1 0,3-3 27 0,-3-4 0 0,-5 0 0 0,9-4-8 16,-5-3 24-16,5 3 6 0,-5-3 1 0,5 7 0 16,0 4 5-16,3 11 0 0,-3 3 1 0,-5 8 0 15,1 3-2-15,-1 8-1 0,9 7 0 0,-4 11 0 16,-13 3 3-16,0 8 1 0,5 4 0 0,-1 3 0 0,-12-3-10 15,-4 3-1-15,-9 0-1 0,5 1 0 0,4-5-10 16,-4-3-8-16,-4-4 9 0,3 1-9 16,1-8-56-16,0 0-16 0,0-8-4 0,-5 1-1 15,1-11-176-15,4-4-35 0</inkml:trace>
  <inkml:trace contextRef="#ctx0" brushRef="#br0" timeOffset="16072.3449">10088 18411 3207 0,'-12'4'71'0,"4"-1"14"0,4-3 3 0,4 0 2 0,0 0-72 0,0 0-18 0,12 4 0 0,4-4 0 16,13 0 33-16,8-4 3 0,21 1 1 0,8-5 0 16,0-3-3-16,8-3-1 0,8-5 0 0,17 1 0 15,-4 0-1-15,4-4-1 0,0-4 0 16,8 4 0-1,-4 0-81-15,-8 4-16 0,-5 0-3 0,1-1-1 16,-9 1-93-16,-16 7-18 0,-16 0-4 0,-17 4-1 0</inkml:trace>
  <inkml:trace contextRef="#ctx0" brushRef="#br0" timeOffset="16337.9695">10743 18459 3211 0,'0'0'71'0,"0"0"14"0,0 0 3 0,0 0 2 0,0 0-72 0,0 0-18 15,0 0 0-15,0 0 0 0,-8 7 84 16,4 0 12-16,-4 4 4 0,0 4 0 0,-5-1-100 0,1 1-19 16,4 3-4-16,-9 4-1 0,1 0 24 0,3 0 0 15,1 4 0-15,4-4 0 0,-1 4-13 0,5-4 1 16,4-4 1-16,0 0 0 0,9 0-4 0,7-3-1 16,1 0 0-16,7-4 0 0,5 3 5 0,4-10 1 15,0 0 0-15,8-8 0 0,0 0 10 0,5 1 0 16,-1-8 0-16,9 0-8 0,-5 0 8 0,-4 0 0 15,5-4 0-15,-1 0 0 16,5-3-91-16,-1 4-16 0,-7-5-3 0,-17 1-1266 0</inkml:trace>
  <inkml:trace contextRef="#ctx0" brushRef="#br0" timeOffset="16509.742">10970 18477 2707 0,'0'0'240'0,"0"0"-192"0,0 0-38 0,-12 7-10 15,12-7 191-15,-13 15 36 0,5-1 7 0,0 8 2 16,4 4-160-16,-9 7-32 0,1 4-7 0,0 14-1 16,3 0-54-1,5 8-11-15,-4-4-3 0,4 7 0 0,4-3-12 0,4-1-4 16,4-3 0-16,1 0-981 0,-1-4-197 0</inkml:trace>
  <inkml:trace contextRef="#ctx0" brushRef="#br0" timeOffset="20100.572">18048 10590 1958 0,'0'0'43'0,"0"0"9"0,0 0 1 0,0 0 3 0,0 0-45 0,0 0-11 0,0 0 0 0,0 0 0 16,0 0 156-16,0 0 28 0,0 14 7 0,0 8 1 15,0 11-112-15,-4 19-23 0,4 17-4 0,-4 26-1 16,0 12-32-16,-4 21-6 0,4 18-2 0,-5 37 0 16,5-14 20-16,-4 6 4 0,0 5 1 0,-5 29 0 15,5-30-16-15,0-7-3 0,0-7-1 0,8 11 0 16,-4-30-7-16,8-10-2 0,0-8 0 0,0-7 0 15,4-23-8-15,0-10 0 0,1-11 0 0,-1-7 0 16,0-15-55-16,0-11-16 16,1-15-3-16,-5-11-1 0,4-14-135 0,-4-15-27 15</inkml:trace>
  <inkml:trace contextRef="#ctx0" brushRef="#br0" timeOffset="20834.7654">18065 10260 2574 0,'-29'-14'114'0,"17"10"23"0,-5 0-109 0,5 1-28 15,-1 3 0-15,5-8 0 0,4 5 80 0,4 3 12 16,4-11 1-16,9 0 1 0,7 0-44 0,13 0-9 16,12-4-1-16,17 4-1 0,17-4-39 0,7 1 0 15,21-5 0-15,25 1-8 0,8 3 8 0,25 1 0 16,12-4-9-16,46-1 9 0,-26 5 0 0,13-1 0 15,9 0 0-15,45 4 0 0,-38 0 0 0,9 4 0 16,4 0 0-16,29 3 0 16,-50 0-32-16,-4 4-8 0,1 0-1 0,28 0-1 0,-41-3 34 0,-9-1 8 0,-7 4 0 15,7 0 0-15,-36 0 0 0,-17 4 0 0,-8-1 0 16,-9 1 0-16,-24 3 0 0,-8 1 0 0,-17-1 0 16,-4 8-8-16,-12-1 8 0,-13 1 0 0,-12 0 0 0,-4 3 0 15,-4 4 0-15,-9 0 0 0,1 0 0 0,-9 7 0 16,8 0 0-16,1 1 0 0,3 3 0 0,1 3 0 15,4-3 0-15,4 7 0 0,3-7 0 0,6 0 0 16,-5 0 17-16,-1-3-1 0,1-5 0 0,0 5 0 16,-4-9-1-16,-4 1-1 0,-4 0 0 0,-1 0 0 15,-3-3-6-15,-1-1-8 0,-4-3 11 0,-3 3-11 16,-5 0 21-16,-4 4-2 0,0 4-1 0,0 7 0 0,-8 3-6 16,8 1 0-16,-5 0-1 0,1 3 0 0,4 0-11 15,4 8 0-15,-4-1 0 0,5 12 0 0,-1 0 0 16,4 3 0-16,-4 7 0 0,8 12 0 0,-3 0 0 0,-5 10 0 15,4 12 0-15,-4 17 0 0,-4 9 28 0,0 2 6 16,-4 9 2-16,-4 21 0 0,-5-15-11 0,5-3-1 16,-4-4-1-16,-1 11 0 0,1-18-11 0,0-7-3 15,-5-12 0-15,-3 4 0 0,-1-14-1 0,-4-12-8 16,1 1 12-16,-5-8-4 0,-4-14 0 0,0-1 0 16,0-10 0-16,-4-1 0 0,0-10 5 0,0-8 1 15,-9-3 0-15,1-4 0 0,0-8-2 0,-9-3 0 16,-8-3 0-16,-16-8 0 0,-4 0-3 0,-13-8-1 15,-8 1 0-15,-25-8 0 0,0 1 3 0,-8 3 0 0,-16-4 0 16,-29-3 0-16,12 3-11 0,-12 4 0 0,-9 0-10 16,-28-4 10-16,28 4 0 0,-8 0-9 0,-4 0 9 15,-24-3 0-15,36-1 0 0,1 4 0 0,3-7 0 0,-24-1 0 16,33 1 0-16,0-4 9 0,-4 0-9 0,-25 4 10 16,24-4 0-16,9 0 0 0,13 0 0 0,-13-4 0 15,20 4-10-15,5 0 0 0,12 4 0 0,-12-4 8 16,24 4-8-16,9-4-17 0,12 3 4 0,8-3 1 15,25 0-119-15,16-3-23 16,17-5-5-16,21-10-1 0,16 0-102 0,20-12-21 16</inkml:trace>
  <inkml:trace contextRef="#ctx0" brushRef="#br0" timeOffset="21319.024">21518 8876 1382 0,'0'0'123'0,"0"0"-99"0,0 0-24 0,0 15 0 16,0-1 200-16,0 5 34 0,0-1 7 0,0 11 2 15,0 1-107-15,-9 14-22 0,9 7-4 0,-4 18-1 16,-8 12-36-16,-1 14-7 0,-7 19-2 0,-1 25 0 15,-8 0-12-15,5 15-2 0,-1 14-1 0,-4 34 0 16,4-16-24-16,1 5-5 0,3-1 0 0,-4 44-1 16,5-18 4-16,-1 0 1 0,5 8 0 0,-5 39 0 15,5-46 8-15,-1-9 3 0,1-3 0 0,-9 33 0 16,8-29-11-16,-7-11-3 0,3-1 0 0,-12 27 0 16,8-34-9-16,5-10-1 0,-1-1-1 0,1 4 0 15,-5-29-10-15,4-11 0 0,1-11 9 0,-1-1-9 0,0-21 0 16,1-18 0-16,3-8 0 0,-3-7-12 15,-1-19-151-15,5-14-30 0,-5-11-7 16</inkml:trace>
  <inkml:trace contextRef="#ctx0" brushRef="#br0" timeOffset="22162.5893">18934 10835 921 0,'0'0'40'0,"0"0"10"0,0 0-40 0,8 0-10 0,5-4 0 0,-5 1 0 16,-8 3 212-16,8-4 41 0,1 4 8 0,-9 0 2 16,0 0-129-16,8 0-26 0,0 4-4 0,-8-4-2 15,0 0-14-15,0 0-2 0,4 11-1 0,0 0 0 16,-4-11 7-16,0 11 2 0,-4 7 0 0,0 4 0 16,0 4-8-16,-4 3-2 0,-1 4 0 0,-3 7 0 15,-4 4-32-15,3 11-6 0,-7 0-2 0,3 11 0 16,1 3-35-16,-1 1-9 0,5 0 0 0,-1 3 0 15,5-7 16-15,4-4 0 0,4-7 1 0,0-4 0 0,8 0-17 16,1-10 0-16,7-1 0 0,5-7 0 0,3-4 0 16,1-11 0-16,0 1-12 0,8-5 12 0,0-6 0 15,0-1-9-15,4-3 9 0,-4-8 0 0,4 0 0 0,0-3 0 16,-4-4 0-16,8-7 0 0,-4 0 0 0,4-1 8 16,5-3-8-16,3 0 0 15,1-3-118-15,-1 3-28 0,0 0-6 0,-12 3 0 16</inkml:trace>
  <inkml:trace contextRef="#ctx0" brushRef="#br0" timeOffset="23019.0622">22634 10780 2419 0,'0'0'107'0,"0"0"22"0,0 0-103 0,0 0-26 16,0 0 0-16,0 0 0 0,0 0 108 15,0 11 16-15,-4 4 3 0,0 7 1 0,0 7-23 0,0 11-4 16,-5 12-1-16,1 13 0 0,0 5-60 0,-5 3-13 15,1 8-3-15,0-1 0 0,-1-6-12 16,5-1-2-16,0-4-1 0,4-3 0 0,0-11-9 16,4-7 0-16,-4-1 0 0,4-10 0 15,4-4-24-15,-4-11-3 0,-4-4-1 0,4-3 0 16,0-8-85-16,0-7-18 0,-5-11-3 0,-3-7-1 16,4-8-90-16,-4-10-19 0,4-12-3 0</inkml:trace>
  <inkml:trace contextRef="#ctx0" brushRef="#br0" timeOffset="23331.4921">22659 10326 864 0,'8'-37'76'0,"-8"23"-60"16,-4 3-16-16,0 0 0 0,4 11 400 0,0 0 76 0,0 0 16 0,12 0 4 16,-4 0-295-16,9 7-58 15,-1 1-12-15,5 3-3 0,4 3-51 0,8 4-10 0,4 8-3 16,8 0 0-16,0 3-64 0,1 0 0 0,-1 1-13 0,4 3 1 16,1 0 12-16,-5 3 0 0,0 4 0 0,1 1 0 15,-5-1 0-15,-4 0 0 0,-4-3 0 0,-8 3 0 16,0-3 0-16,-9-4 0 0,-8 0 0 0,-12 0-8 15,-4 0 8-15,-13 0 0 0,-3-1 0 0,-18 5 0 16,-7-4 0-16,-5-4 12 0,-16 4-4 0,-4 0 0 16,0-3 7-16,0-5 1 0,-4-3 1 0,3 7 0 15,14-7 22-15,7 0 4 0,13-3 1 0,4 3 0 16,4-4-8-16,12-3 0 0,5-1-1 0,7 1 0 16,5-4-35-16,8 0 0 0,1 4 0 0,11-1 0 15,1 8 0-15,7-4 0 0,13 1 0 0,5 6 0 0,-1-3 11 16,8 4-11-16,9 0 10 0,4 3-2 0,-5-3-8 15,1-1-8-15,-9 1 8 0,5-1-10 16,-5 1-14-16,1 0-2 0,-1-1-1 0,-7 1-1044 16,-9 0-209-16</inkml:trace>
  <inkml:trace contextRef="#ctx0" brushRef="#br0" timeOffset="25466.3545">16965 10282 2419 0,'0'0'107'0,"0"0"22"0,0 0-103 0,0 0-26 0,0 0 0 0,8 0 0 15,-4-7 108-15,9 3 16 0,-1 1 3 0,4-5 1 16,1 5-52-16,8-5-9 0,-1-3-3 0,17-7 0 16,1 3-51-16,-5 1-13 0,4-5 0 0,4 5 0 15,-4-5 0-15,-3 8 0 0,-1-3 0 0,-4 3 0 16,-5 0 0-16,-3 0 0 0,-4 3 0 0,-5 1 0 16,-3 3-48-16,-5 4-13 15,-8 0-3-15,0 0 0 0,0 0 0 0,-4 11 0 0,-9-3 0 16,-3-1 0-16,4 0 52 0,-9 1 12 0,4-1 0 0,-3 0 0 15,3-7 48-15,1 4 13 0,-1 0 3 0,13-1 0 16,4-3 0-16,0 0 0 0,-8 0 0 0,8 0 0 16,0 0-52-16,0 0-12 0,0 8 0 0,0 3 0 0,4 3 0 15,0 1 0-15,5 3 0 0,-1 4 0 0,-4 4 0 16,4 7 0-16,4 0 0 0,-7 7 0 0,3-3 0 0,-8-1 0 16,4-3 0-16,-4 4 0 0,-4-4 54 0,4 0 8 15,-8-4 2-15,3 0 0 0,-3-3-52 0,4-8-12 16,-4 4 0-16,4-3 0 0,-4-5 0 0,3-3 0 15,-3 0 0-15,0-3 0 16,4-1-57-16,-4 0-15 0,-1-3-2 0,1-4-870 16,0-4-175-16</inkml:trace>
  <inkml:trace contextRef="#ctx0" brushRef="#br0" timeOffset="25778.7649">17278 10264 2419 0,'0'0'107'0,"0"0"22"0,0 0-103 0,0 0-26 0,-4 4 0 0,0 3 0 16,0 0 139-16,-1 8 22 0,1 3 5 0,0 4 1 15,4 7-100-15,-8 8-20 0,8 7-4 0,-4 15-1 16,0 14-18-16,0 11-3 0,-1 11-1 0,5 26 0 16,-4 0 6-16,4 7 1 0,0 4 0 0,0 22 0 15,-4-15-27-15,0 7 0 0,0 4 0 0,-4 8 0 16,0-23 8-16,-5 1 4 0,1 3 0 0,-5 7 0 15,-3-17-12-15,-1-9 12 0,13-6-12 0,0 7 12 16,-9-8-23-16,1-10-4 0,-1-4-1 0,-3-8 0 0,7-14 16 16,-3-4 0-16,-5-11 0 0,5-7 0 0,3-11 11 15,1-7 5-15,4 0 0 0,-5-8 1 16,5-7-110-16,0-4-23 0,4-7-4 16,0 0 0-16,0-11-77 0,4 0-15 0,0 0-4 0,0 0-533 15,-5-11-107-15</inkml:trace>
  <inkml:trace contextRef="#ctx0" brushRef="#br0" timeOffset="25966.2235">16771 13413 2228 0,'-8'-7'49'0,"0"-1"11"0,-1 5 1 0,-3-1 1 0,4 4-50 0,4 4-12 15,0 3 0-15,-1 0 0 0,5 8 148 0,0 3 26 16,5 4 6-16,3 4 0 0,0 7-72 0,4-4-16 16,5 4-2-16,-1-4-1 0,1 4-45 0,3-4-10 15,1-3-2-15,0-4 0 0,-1 0-22 0,5-7-10 16,0-4 8-16,4-8-8 0,-5-3 0 0,1-7 0 0,-4-8 0 15,-1-7 0-15,1-7-13 0,4-4-8 0,-1-7-2 0,1-15-949 16,-4-11-191 0</inkml:trace>
  <inkml:trace contextRef="#ctx0" brushRef="#br0" timeOffset="26247.4087">15811 10879 2649 0,'0'0'58'0,"0"0"12"0,0 0 2 0,0 0 4 0,0 0-61 0,0 11-15 15,0 4 0-15,0-4 0 0,-4 3 98 0,-4 8 17 16,0 4 3-16,-1 7 1 0,-7 0-71 0,3 3-13 15,-3 8-3-15,4 0-1 0,-1 0-21 0,1 7-10 16,0 1 10-16,7-1-10 16,1-7-16-16,0 0-8 0,4 0-3 0,8-4 0 15,-3 0-132-15,11-7-26 0,-4-3-6 0,9-16-1 0</inkml:trace>
  <inkml:trace contextRef="#ctx0" brushRef="#br0" timeOffset="26575.4629">16178 11238 2998 0,'-17'4'133'0,"9"-1"27"0,0 1-128 0,-4-1-32 0,-1 5 0 0,1-1 0 15,-1 0 91-15,5 4 11 0,-4-3 2 0,8 3 1 16,0 0-73-16,-1 0-16 0,5 3-2 0,5 1-1 16,3 3-13-16,0-3 0 0,0 0 0 0,9-1 0 15,-5 1 0-15,5 0 0 0,7-8 0 0,-3 0 0 16,0-3-10-16,3-4 10 0,-3 4-8 0,0-4 8 15,-1-4-9-15,-3-7 9 0,-1 0-10 0,1-4 10 16,-5-3 0-16,-4-8 0 0,0 1 0 0,-3-5 0 16,-5-6-9-16,0-1 9 0,-5 1-8 0,-3-1 8 0,0 8-11 15,-4 3 11-15,3 8-13 0,-3-1 5 0,-5 8 8 16,5 8-10-16,0 3 10 0,-1 3-10 0,1 5 10 16,4 3-10-16,0 3 10 0,-1 1-10 0,5-4 10 0,4 4-10 15,0-1 10-15,4 1-10 16,5 3-31-16,3-3-7 0,0-4 0 15,1 4-1-15,7-1-131 0,1-7-25 0,8 4-6 0,0-7-959 16</inkml:trace>
  <inkml:trace contextRef="#ctx0" brushRef="#br0" timeOffset="26841.0158">16635 11190 2304 0,'-29'11'204'0,"17"0"-163"16,0-3-33-16,-5 3-8 0,5 3 191 0,-1 1 36 0,-3 3 7 0,4 8 2 15,7 3-128-15,5 0-24 16,0 1-6-16,9-1-1 0,3-3-59 0,0-1-18 0,9 1 8 0,4-1-8 16,-1-3 0-16,5 0 0 0,0-7 0 0,4 0 0 31,-8-4-18-31,4-8-8 0,-5-6-2 0,1-1 0 0,0-3 38 0,-5-1 7 0,-3-6 2 0,-5-1 0 16,1-7-30-16,-5-7-5 0,-4-4-2 0,-4-4 0 15,-4 1-1-15,-4-5 0 0,-5 5 0 0,-3 3 0 16,-5 0 3-16,1 11 0 0,-9 4 0 0,-4 14 0 15,-4 4 4-15,0 7 2 0,4 8 0 0,-4 3 0 16,8 8-59-16,0 3-12 16,0 4-3-16,17-7-1246 0</inkml:trace>
  <inkml:trace contextRef="#ctx0" brushRef="#br0" timeOffset="31777.3508">17937 12362 1728 0,'0'0'153'0,"0"0"-122"16,0 0-31-16,0 0 0 0,0 0 168 0,0 0 27 15,0 0 5-15,13 4 2 0,3-1-83 0,0-3-17 16,5 4-3-16,12 0-1 0,0-1-25 0,8-3-5 16,13 4 0-16,16-4-1 0,4 4-11 0,8-1-1 15,9 1-1-15,20 0 0 0,9-1-14 0,12 1-4 16,4 0 0-16,32 3 0 0,-11-3-16 0,4 3-3 15,-1-7-1-15,18 7 0 0,-18 1-5 0,-3-5-2 16,-13 1 0-16,4 0 0 0,-20-1-9 0,-8-3 8 0,-22 0-8 16,-11 4 8-16,-34-4 4 0,-7 0 1 0,-9 0 0 15,-8-4 0-15,-9 4-13 0,-11 0 0 0,-9 0 0 16,0 0 0-16,-13-7 0 0,-12 3-13 0,-3 1 1 16,-5-1 0-1,-9 4-189-15,1 4-38 0</inkml:trace>
  <inkml:trace contextRef="#ctx0" brushRef="#br0" timeOffset="34120.5657">19552 12432 2419 0,'-20'3'107'0,"20"-3"22"0,0 0-103 0,0 0-26 0,0 8 0 16,0 3 0-16,0-1 108 0,-5 5 16 15,1 3 3-15,0 1 1 0,-4 3-8 0,4 3 0 16,-4 8-1-16,-1 4 0 0,1-4-88 0,0 3-18 0,4 1-3 0,-4 0-1 15,-1-4 11-15,9-4 3 0,-8-3 0 0,8-4 0 32,8 0-71-32,-4 0-15 0,1-4-2 0,-1 0-1 15,0 0-169-15,-4-3-33 0,0 0-8 0,0-1 0 0</inkml:trace>
  <inkml:trace contextRef="#ctx0" brushRef="#br0" timeOffset="34308.0043">18802 13179 2988 0,'0'0'132'16,"0"0"28"-16,0 0-128 0,0 0-32 0,9 10 0 0,-1-2 0 0,0-1 92 16,9-3 13-16,3 3 3 0,9-3 0 0,8-1-44 15,8-3-8-15,5 0-1 0,8-3-1 0,-1-1-43 0,5-3-11 16,8-4 0-16,8 3 0 0,5-6 0 0,-1 3 0 16,-8-4 0-16,5 1 0 15,-9 3-57-15,-9-4-14 0,-3 8-2 0,-4-4-1 16,-13 0-210-16,-8 3-41 0</inkml:trace>
  <inkml:trace contextRef="#ctx0" brushRef="#br0" timeOffset="34557.9477">19272 13406 403 0,'-12'0'17'0,"3"0"5"0,5 0-22 0,0-4 0 16,-4 0 0-16,8 4 0 0,0 0 606 0,0 0 117 0,0 0 23 0,0 0 5 15,-4 8-531-15,4-5-107 0,0 5-21 0,-4 6-4 16,0 1-88-16,4 3-19 0,-5 0-3 15,1 8-1-15,-4-4 43 0,4 7 8 0,-8 1 1 0,3-1 1 16,5 0-30-16,-4-3 8 0,0-4-8 0,4 3 0 16,4-3 0-16,0-3 0 0,0-5 0 0,8 1-10 15,0 0 10-15,5-4 0 0,3-4 8 0,0 0-8 16,9 1 0-16,4-5 0 0,4-3 0 0,12 0 0 16,5 0 0-16,3-3 0 0,1-5 0 0,8-3 0 15,-1 4 0-15,-3-4 0 0,0 4-10 0,0-4 10 16,-5 3-92-16,-3-3-11 15,-5 0-2-15,0 0-1314 0</inkml:trace>
  <inkml:trace contextRef="#ctx0" brushRef="#br0" timeOffset="34745.403">19676 13504 230 0,'0'0'20'0,"0"0"-20"15,-4-3 0-15,4 3 0 0,0 0 713 0,0 0 139 16,-9 3 27-16,-3 8 5 0,0 4-648 0,-1 3-129 15,-3 15-27-15,-1 4-4 0,5 7-61 0,-4 7-11 16,3 11-4-16,9 8 0 16,4-4-26-16,8 0-5 0,1 3-1 0,11 1-1040 15,5-8-209-15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mic Sans MS" panose="030F0702030302020204" pitchFamily="66" charset="0"/>
              </a:defRPr>
            </a:lvl1pPr>
          </a:lstStyle>
          <a:p>
            <a:fld id="{5F4EA3E9-184D-49D4-9DA7-1D63A13350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3280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C0E7DD-8182-43F6-96D3-A4EB08118FBC}" type="slidenum">
              <a:rPr lang="en-US" altLang="en-US" sz="1300">
                <a:latin typeface="Comic Sans MS" panose="030F0702030302020204" pitchFamily="66" charset="0"/>
              </a:rPr>
              <a:pPr/>
              <a:t>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596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26207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13198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06276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13874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83142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70155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75503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42105D-D27B-0A4F-9F8D-A89B6AEC5014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5816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816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11263" y="3295650"/>
            <a:ext cx="6657975" cy="3124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1" tIns="44966" rIns="89931" bIns="44966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60858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65659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7264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20868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36587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54431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39012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42105D-D27B-0A4F-9F8D-A89B6AEC5014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5816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816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11263" y="3295650"/>
            <a:ext cx="6657975" cy="3124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1" tIns="44966" rIns="89931" bIns="44966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70986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D675B13-6BEC-4E73-BB98-1D1B7D753FBF}" type="slidenum">
              <a:rPr lang="en-US" altLang="en-US" sz="1300" b="0">
                <a:latin typeface="Comic Sans MS" panose="030F0702030302020204" pitchFamily="66" charset="0"/>
              </a:rPr>
              <a:pPr/>
              <a:t>25</a:t>
            </a:fld>
            <a:endParaRPr lang="en-US" altLang="en-US" sz="1300" b="0">
              <a:latin typeface="Comic Sans MS" panose="030F0702030302020204" pitchFamily="66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88293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ED10BD7-E19E-4514-9DBC-F0965028966B}" type="slidenum">
              <a:rPr lang="en-US" altLang="en-US" sz="1300" b="0">
                <a:latin typeface="Comic Sans MS" panose="030F0702030302020204" pitchFamily="66" charset="0"/>
              </a:rPr>
              <a:pPr/>
              <a:t>26</a:t>
            </a:fld>
            <a:endParaRPr lang="en-US" altLang="en-US" sz="1300" b="0">
              <a:latin typeface="Comic Sans MS" panose="030F0702030302020204" pitchFamily="66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66414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F3A23DA-2873-45D7-A4B2-C83E657C2601}" type="slidenum">
              <a:rPr lang="en-US" altLang="en-US" sz="1300" b="0">
                <a:latin typeface="Comic Sans MS" panose="030F0702030302020204" pitchFamily="66" charset="0"/>
              </a:rPr>
              <a:pPr/>
              <a:t>27</a:t>
            </a:fld>
            <a:endParaRPr lang="en-US" altLang="en-US" sz="1300" b="0">
              <a:latin typeface="Comic Sans MS" panose="030F0702030302020204" pitchFamily="66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75354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DC28C4-15B0-4616-9448-5CCE41BCF2D2}" type="slidenum">
              <a:rPr lang="en-US" altLang="en-US" sz="1300" b="0">
                <a:latin typeface="Comic Sans MS" panose="030F0702030302020204" pitchFamily="66" charset="0"/>
              </a:rPr>
              <a:pPr/>
              <a:t>28</a:t>
            </a:fld>
            <a:endParaRPr lang="en-US" altLang="en-US" sz="1300" b="0">
              <a:latin typeface="Comic Sans MS" panose="030F0702030302020204" pitchFamily="66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02002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0BDCBD-7E6D-4793-BA17-75061D2F5D46}" type="slidenum">
              <a:rPr lang="en-US" altLang="en-US" sz="1300" b="0">
                <a:latin typeface="Comic Sans MS" panose="030F0702030302020204" pitchFamily="66" charset="0"/>
              </a:rPr>
              <a:pPr/>
              <a:t>29</a:t>
            </a:fld>
            <a:endParaRPr lang="en-US" altLang="en-US" sz="1300" b="0">
              <a:latin typeface="Comic Sans MS" panose="030F0702030302020204" pitchFamily="66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07514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1670B5A-D4B9-46E4-BB9C-D48D528FD25F}" type="slidenum">
              <a:rPr lang="en-US" altLang="en-US" sz="1300" b="0">
                <a:latin typeface="Comic Sans MS" panose="030F0702030302020204" pitchFamily="66" charset="0"/>
              </a:rPr>
              <a:pPr/>
              <a:t>30</a:t>
            </a:fld>
            <a:endParaRPr lang="en-US" altLang="en-US" sz="1300" b="0">
              <a:latin typeface="Comic Sans MS" panose="030F0702030302020204" pitchFamily="66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5087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29656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8300B2F-40BE-4F87-9FDD-B5293B347216}" type="slidenum">
              <a:rPr lang="en-US" altLang="en-US" sz="1300" b="0">
                <a:latin typeface="Comic Sans MS" panose="030F0702030302020204" pitchFamily="66" charset="0"/>
              </a:rPr>
              <a:pPr/>
              <a:t>31</a:t>
            </a:fld>
            <a:endParaRPr lang="en-US" altLang="en-US" sz="1300" b="0">
              <a:latin typeface="Comic Sans MS" panose="030F0702030302020204" pitchFamily="66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6424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4248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9523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4393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6608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6158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42105D-D27B-0A4F-9F8D-A89B6AEC5014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5816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816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11263" y="3295650"/>
            <a:ext cx="6657975" cy="3124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1" tIns="44966" rIns="89931" bIns="44966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3361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67116C-16D2-43AA-8154-EFD1E03DF4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730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BD182E-A145-4E71-B82B-6CBFA4F3E3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916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E1374A-3996-4B34-A5C7-5AC3F767FD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557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87A4BE-E13C-4DAF-A2CA-480D8DCFC2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0021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CF29E4-DC2E-439B-B9A1-6607799F97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8249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63630E-02F5-4B40-81AB-8D108CC2A0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90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75838F-43A0-4CE2-B439-D1DC84FA67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640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AE7D67-9AD0-4E6A-840E-7338A5998B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946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24DF4B-4E87-408C-AB54-4535C2424E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0269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416A01-18B0-42B4-BFB0-3E7FC87442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4609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411271-4AF5-4BF6-89A0-2ACBC67588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95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fld id="{EB8B9454-91FB-4250-8FC9-07BC6E8FB16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customXml" Target="../ink/ink6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image" Target="NULL"/><Relationship Id="rId3" Type="http://schemas.openxmlformats.org/officeDocument/2006/relationships/image" Target="NULL"/><Relationship Id="rId21" Type="http://schemas.openxmlformats.org/officeDocument/2006/relationships/image" Target="NULL"/><Relationship Id="rId34" Type="http://schemas.openxmlformats.org/officeDocument/2006/relationships/image" Target="../media/image7.emf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customXml" Target="../ink/ink7.xml"/><Relationship Id="rId2" Type="http://schemas.openxmlformats.org/officeDocument/2006/relationships/notesSlide" Target="../notesSlides/notesSlide12.xml"/><Relationship Id="rId16" Type="http://schemas.openxmlformats.org/officeDocument/2006/relationships/image" Target="NULL"/><Relationship Id="rId20" Type="http://schemas.openxmlformats.org/officeDocument/2006/relationships/image" Target="NULL"/><Relationship Id="rId29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32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31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Relationship Id="rId30" Type="http://schemas.openxmlformats.org/officeDocument/2006/relationships/image" Target="NULL"/><Relationship Id="rId8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image" Target="NULL"/><Relationship Id="rId39" Type="http://schemas.openxmlformats.org/officeDocument/2006/relationships/image" Target="NULL"/><Relationship Id="rId21" Type="http://schemas.openxmlformats.org/officeDocument/2006/relationships/image" Target="NULL"/><Relationship Id="rId34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13.xml"/><Relationship Id="rId16" Type="http://schemas.openxmlformats.org/officeDocument/2006/relationships/image" Target="NULL"/><Relationship Id="rId20" Type="http://schemas.openxmlformats.org/officeDocument/2006/relationships/image" Target="NULL"/><Relationship Id="rId29" Type="http://schemas.openxmlformats.org/officeDocument/2006/relationships/image" Target="NULL"/><Relationship Id="rId41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32" Type="http://schemas.openxmlformats.org/officeDocument/2006/relationships/image" Target="NULL"/><Relationship Id="rId37" Type="http://schemas.openxmlformats.org/officeDocument/2006/relationships/image" Target="NULL"/><Relationship Id="rId40" Type="http://schemas.openxmlformats.org/officeDocument/2006/relationships/customXml" Target="../ink/ink8.xml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NULL"/><Relationship Id="rId36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31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Relationship Id="rId30" Type="http://schemas.openxmlformats.org/officeDocument/2006/relationships/image" Target="NULL"/><Relationship Id="rId35" Type="http://schemas.openxmlformats.org/officeDocument/2006/relationships/image" Target="NULL"/><Relationship Id="rId8" Type="http://schemas.openxmlformats.org/officeDocument/2006/relationships/image" Target="NULL"/><Relationship Id="rId3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NULL"/><Relationship Id="rId38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image" Target="NULL"/><Relationship Id="rId39" Type="http://schemas.openxmlformats.org/officeDocument/2006/relationships/image" Target="../media/image9.emf"/><Relationship Id="rId21" Type="http://schemas.openxmlformats.org/officeDocument/2006/relationships/image" Target="NULL"/><Relationship Id="rId34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NULL"/><Relationship Id="rId38" Type="http://schemas.openxmlformats.org/officeDocument/2006/relationships/customXml" Target="../ink/ink9.xml"/><Relationship Id="rId2" Type="http://schemas.openxmlformats.org/officeDocument/2006/relationships/notesSlide" Target="../notesSlides/notesSlide14.xml"/><Relationship Id="rId16" Type="http://schemas.openxmlformats.org/officeDocument/2006/relationships/image" Target="NULL"/><Relationship Id="rId20" Type="http://schemas.openxmlformats.org/officeDocument/2006/relationships/image" Target="NULL"/><Relationship Id="rId29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32" Type="http://schemas.openxmlformats.org/officeDocument/2006/relationships/image" Target="NULL"/><Relationship Id="rId37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NULL"/><Relationship Id="rId36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31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Relationship Id="rId30" Type="http://schemas.openxmlformats.org/officeDocument/2006/relationships/image" Target="NULL"/><Relationship Id="rId35" Type="http://schemas.openxmlformats.org/officeDocument/2006/relationships/image" Target="NULL"/><Relationship Id="rId8" Type="http://schemas.openxmlformats.org/officeDocument/2006/relationships/image" Target="NULL"/><Relationship Id="rId3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image" Target="NULL"/><Relationship Id="rId39" Type="http://schemas.openxmlformats.org/officeDocument/2006/relationships/image" Target="NULL"/><Relationship Id="rId21" Type="http://schemas.openxmlformats.org/officeDocument/2006/relationships/image" Target="NULL"/><Relationship Id="rId34" Type="http://schemas.openxmlformats.org/officeDocument/2006/relationships/image" Target="NULL"/><Relationship Id="rId42" Type="http://schemas.openxmlformats.org/officeDocument/2006/relationships/image" Target="NULL"/><Relationship Id="rId47" Type="http://schemas.openxmlformats.org/officeDocument/2006/relationships/image" Target="NULL"/><Relationship Id="rId50" Type="http://schemas.openxmlformats.org/officeDocument/2006/relationships/image" Target="NULL"/><Relationship Id="rId55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15.xml"/><Relationship Id="rId16" Type="http://schemas.openxmlformats.org/officeDocument/2006/relationships/image" Target="NULL"/><Relationship Id="rId29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32" Type="http://schemas.openxmlformats.org/officeDocument/2006/relationships/image" Target="NULL"/><Relationship Id="rId37" Type="http://schemas.openxmlformats.org/officeDocument/2006/relationships/image" Target="NULL"/><Relationship Id="rId40" Type="http://schemas.openxmlformats.org/officeDocument/2006/relationships/image" Target="NULL"/><Relationship Id="rId45" Type="http://schemas.openxmlformats.org/officeDocument/2006/relationships/image" Target="NULL"/><Relationship Id="rId53" Type="http://schemas.openxmlformats.org/officeDocument/2006/relationships/image" Target="NULL"/><Relationship Id="rId58" Type="http://schemas.openxmlformats.org/officeDocument/2006/relationships/image" Target="NULL"/><Relationship Id="rId5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Relationship Id="rId30" Type="http://schemas.openxmlformats.org/officeDocument/2006/relationships/image" Target="NULL"/><Relationship Id="rId35" Type="http://schemas.openxmlformats.org/officeDocument/2006/relationships/image" Target="NULL"/><Relationship Id="rId43" Type="http://schemas.openxmlformats.org/officeDocument/2006/relationships/image" Target="NULL"/><Relationship Id="rId48" Type="http://schemas.openxmlformats.org/officeDocument/2006/relationships/image" Target="NULL"/><Relationship Id="rId56" Type="http://schemas.openxmlformats.org/officeDocument/2006/relationships/image" Target="NULL"/><Relationship Id="rId8" Type="http://schemas.openxmlformats.org/officeDocument/2006/relationships/image" Target="NULL"/><Relationship Id="rId51" Type="http://schemas.openxmlformats.org/officeDocument/2006/relationships/image" Target="NULL"/><Relationship Id="rId3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NULL"/><Relationship Id="rId38" Type="http://schemas.openxmlformats.org/officeDocument/2006/relationships/image" Target="NULL"/><Relationship Id="rId46" Type="http://schemas.openxmlformats.org/officeDocument/2006/relationships/image" Target="NULL"/><Relationship Id="rId59" Type="http://schemas.openxmlformats.org/officeDocument/2006/relationships/image" Target="NULL"/><Relationship Id="rId20" Type="http://schemas.openxmlformats.org/officeDocument/2006/relationships/image" Target="NULL"/><Relationship Id="rId41" Type="http://schemas.openxmlformats.org/officeDocument/2006/relationships/image" Target="NULL"/><Relationship Id="rId54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NULL"/><Relationship Id="rId36" Type="http://schemas.openxmlformats.org/officeDocument/2006/relationships/image" Target="NULL"/><Relationship Id="rId49" Type="http://schemas.openxmlformats.org/officeDocument/2006/relationships/image" Target="NULL"/><Relationship Id="rId57" Type="http://schemas.openxmlformats.org/officeDocument/2006/relationships/image" Target="NULL"/><Relationship Id="rId10" Type="http://schemas.openxmlformats.org/officeDocument/2006/relationships/image" Target="NULL"/><Relationship Id="rId31" Type="http://schemas.openxmlformats.org/officeDocument/2006/relationships/image" Target="NULL"/><Relationship Id="rId44" Type="http://schemas.openxmlformats.org/officeDocument/2006/relationships/image" Target="NULL"/><Relationship Id="rId52" Type="http://schemas.openxmlformats.org/officeDocument/2006/relationships/image" Target="NUL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customXml" Target="../ink/ink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0.png"/><Relationship Id="rId4" Type="http://schemas.openxmlformats.org/officeDocument/2006/relationships/image" Target="../media/image2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1.pn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.xml"/><Relationship Id="rId5" Type="http://schemas.openxmlformats.org/officeDocument/2006/relationships/image" Target="../media/image164.png"/><Relationship Id="rId4" Type="http://schemas.openxmlformats.org/officeDocument/2006/relationships/image" Target="../media/image30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0.png"/><Relationship Id="rId4" Type="http://schemas.openxmlformats.org/officeDocument/2006/relationships/image" Target="../media/image5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.xml"/><Relationship Id="rId5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customXml" Target="../ink/ink13.xml"/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oleObject3.bin"/><Relationship Id="rId12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34.png"/><Relationship Id="rId5" Type="http://schemas.openxmlformats.org/officeDocument/2006/relationships/image" Target="../media/image30.wmf"/><Relationship Id="rId10" Type="http://schemas.openxmlformats.org/officeDocument/2006/relationships/image" Target="../media/image33.png"/><Relationship Id="rId4" Type="http://schemas.openxmlformats.org/officeDocument/2006/relationships/oleObject" Target="../embeddings/oleObject1.bin"/><Relationship Id="rId9" Type="http://schemas.openxmlformats.org/officeDocument/2006/relationships/image" Target="NULL"/><Relationship Id="rId14" Type="http://schemas.openxmlformats.org/officeDocument/2006/relationships/image" Target="../media/image36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30.wmf"/><Relationship Id="rId12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oleObject" Target="../embeddings/oleObject10.bin"/><Relationship Id="rId5" Type="http://schemas.openxmlformats.org/officeDocument/2006/relationships/image" Target="../media/image37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8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30.wmf"/><Relationship Id="rId12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11" Type="http://schemas.openxmlformats.org/officeDocument/2006/relationships/oleObject" Target="../embeddings/oleObject16.bin"/><Relationship Id="rId5" Type="http://schemas.openxmlformats.org/officeDocument/2006/relationships/image" Target="../media/image37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1.bin"/><Relationship Id="rId9" Type="http://schemas.openxmlformats.org/officeDocument/2006/relationships/oleObject" Target="../embeddings/oleObject14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30.wmf"/><Relationship Id="rId12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8.bin"/><Relationship Id="rId11" Type="http://schemas.openxmlformats.org/officeDocument/2006/relationships/oleObject" Target="../embeddings/oleObject22.bin"/><Relationship Id="rId5" Type="http://schemas.openxmlformats.org/officeDocument/2006/relationships/image" Target="../media/image37.w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7.bin"/><Relationship Id="rId9" Type="http://schemas.openxmlformats.org/officeDocument/2006/relationships/oleObject" Target="../embeddings/oleObject20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notesSlide" Target="../notesSlides/notesSlide28.xml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37.png"/><Relationship Id="rId9" Type="http://schemas.openxmlformats.org/officeDocument/2006/relationships/oleObject" Target="../embeddings/oleObject26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8" Type="http://schemas.openxmlformats.org/officeDocument/2006/relationships/image" Target="../media/image2.png"/><Relationship Id="rId3" Type="http://schemas.openxmlformats.org/officeDocument/2006/relationships/image" Target="../media/image1.png"/><Relationship Id="rId21" Type="http://schemas.openxmlformats.org/officeDocument/2006/relationships/image" Target="../media/image2.emf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8.png"/><Relationship Id="rId20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customXml" Target="../ink/ink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27.png"/><Relationship Id="rId7" Type="http://schemas.openxmlformats.org/officeDocument/2006/relationships/customXml" Target="../ink/ink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CSE 421</a:t>
            </a: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886200"/>
            <a:ext cx="9144000" cy="2366963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tx2"/>
                </a:solidFill>
              </a:rPr>
              <a:t>Divide and Conquer</a:t>
            </a:r>
            <a:endParaRPr lang="en-US" altLang="en-US" dirty="0"/>
          </a:p>
          <a:p>
            <a:pPr eaLnBrk="1" hangingPunct="1">
              <a:lnSpc>
                <a:spcPct val="80000"/>
              </a:lnSpc>
            </a:pPr>
            <a:endParaRPr lang="en-US" altLang="en-US" sz="20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Yin Tat Lee</a:t>
            </a:r>
          </a:p>
        </p:txBody>
      </p:sp>
      <p:sp>
        <p:nvSpPr>
          <p:cNvPr id="4098" name="Rectangle 1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30507E-9979-4EE8-859F-783BCD264D01}" type="slidenum">
              <a:rPr lang="en-US" altLang="en-US" sz="1400">
                <a:solidFill>
                  <a:schemeClr val="bg2"/>
                </a:solidFill>
                <a:latin typeface="Tahoma" panose="020B0604030504040204" pitchFamily="34" charset="0"/>
              </a:rPr>
              <a:pPr/>
              <a:t>1</a:t>
            </a:fld>
            <a:endParaRPr lang="en-US" altLang="en-US" sz="1400">
              <a:solidFill>
                <a:schemeClr val="bg2"/>
              </a:solidFill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748200" y="809640"/>
              <a:ext cx="2340720" cy="31586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41360" y="801000"/>
                <a:ext cx="2360160" cy="3183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Selecting k-</a:t>
            </a:r>
            <a:r>
              <a:rPr lang="en-US" altLang="en-US" sz="3600" dirty="0" err="1">
                <a:solidFill>
                  <a:srgbClr val="002060"/>
                </a:solidFill>
              </a:rPr>
              <a:t>th</a:t>
            </a:r>
            <a:r>
              <a:rPr lang="en-US" altLang="en-US" sz="3600" dirty="0">
                <a:solidFill>
                  <a:srgbClr val="002060"/>
                </a:solidFill>
              </a:rPr>
              <a:t> smallest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0465"/>
                <a:ext cx="8340350" cy="5047058"/>
              </a:xfrm>
            </p:spPr>
            <p:txBody>
              <a:bodyPr/>
              <a:lstStyle/>
              <a:p>
                <a:pPr marL="400050" lvl="2" indent="-400050" defTabSz="692150">
                  <a:lnSpc>
                    <a:spcPct val="90000"/>
                  </a:lnSpc>
                  <a:buNone/>
                </a:pPr>
                <a:r>
                  <a:rPr lang="en-US" dirty="0">
                    <a:solidFill>
                      <a:srgbClr val="0070C0"/>
                    </a:solidFill>
                    <a:latin typeface="+mj-lt"/>
                    <a:ea typeface="Courier New" charset="0"/>
                    <a:cs typeface="Gill Sans" charset="0"/>
                  </a:rPr>
                  <a:t>Problem:</a:t>
                </a:r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 Given numbers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 and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1≤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𝑛</m:t>
                    </m:r>
                  </m:oMath>
                </a14:m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 output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𝑘</m:t>
                    </m:r>
                  </m:oMath>
                </a14:m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-</a:t>
                </a:r>
                <a:r>
                  <a:rPr lang="en-US" dirty="0" err="1">
                    <a:latin typeface="+mj-lt"/>
                    <a:ea typeface="Courier New" charset="0"/>
                    <a:cs typeface="Gill Sans" charset="0"/>
                  </a:rPr>
                  <a:t>th</a:t>
                </a:r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 smallest number</a:t>
                </a: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Sel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(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sz="200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r>
                  <a:rPr lang="en-US" dirty="0">
                    <a:solidFill>
                      <a:srgbClr val="0070C0"/>
                    </a:solidFill>
                    <a:latin typeface="+mj-lt"/>
                    <a:ea typeface="Courier New" charset="0"/>
                    <a:cs typeface="Gill Sans" charset="0"/>
                  </a:rPr>
                  <a:t>A simple algorithm:</a:t>
                </a:r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 Sort the numbers in time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log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⁡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) </m:t>
                    </m:r>
                  </m:oMath>
                </a14:m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then return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𝑘</m:t>
                    </m:r>
                  </m:oMath>
                </a14:m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-</a:t>
                </a:r>
                <a:r>
                  <a:rPr lang="en-US" dirty="0" err="1">
                    <a:latin typeface="+mj-lt"/>
                    <a:ea typeface="Courier New" charset="0"/>
                    <a:cs typeface="Gill Sans" charset="0"/>
                  </a:rPr>
                  <a:t>th</a:t>
                </a:r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 smallest in the array.</a:t>
                </a: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sz="200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Can we do better?</a:t>
                </a: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sz="200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Yes,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)</m:t>
                    </m:r>
                  </m:oMath>
                </a14:m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=1</m:t>
                    </m:r>
                  </m:oMath>
                </a14:m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=2.</m:t>
                    </m:r>
                  </m:oMath>
                </a14:m>
                <a:endParaRPr lang="en-US" b="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sz="200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Can we do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 for all possible values of k?</a:t>
                </a: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0465"/>
                <a:ext cx="8340350" cy="5047058"/>
              </a:xfrm>
              <a:blipFill>
                <a:blip r:embed="rId3"/>
                <a:stretch>
                  <a:fillRect l="-1096" t="-1570" r="-12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endParaRPr lang="en-US" sz="1400" dirty="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83B18769-A4B1-4F78-B18A-3D0C0F30C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53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6CD1F324-5CB8-4D44-B73E-EAD794C8E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7" name="Rectangle 22">
            <a:extLst>
              <a:ext uri="{FF2B5EF4-FFF2-40B4-BE49-F238E27FC236}">
                <a16:creationId xmlns:a16="http://schemas.microsoft.com/office/drawing/2014/main" id="{7F47C8AD-B4F6-4726-B68A-BDA1AF134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71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8" name="Rectangle 29">
            <a:extLst>
              <a:ext uri="{FF2B5EF4-FFF2-40B4-BE49-F238E27FC236}">
                <a16:creationId xmlns:a16="http://schemas.microsoft.com/office/drawing/2014/main" id="{20814FEF-37D8-42B4-8EEB-9D32C3CC6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63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An Idea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0465"/>
                <a:ext cx="8340350" cy="5047058"/>
              </a:xfrm>
            </p:spPr>
            <p:txBody>
              <a:bodyPr/>
              <a:lstStyle/>
              <a:p>
                <a:pPr marL="400050" lvl="2" indent="-400050" defTabSz="692150">
                  <a:lnSpc>
                    <a:spcPct val="90000"/>
                  </a:lnSpc>
                  <a:buNone/>
                </a:pPr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Choose a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𝑤</m:t>
                    </m:r>
                  </m:oMath>
                </a14:m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b="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sz="80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Define</a:t>
                </a:r>
              </a:p>
              <a:p>
                <a:pPr marL="400050" lvl="2" indent="-400050" defTabSz="692150">
                  <a:lnSpc>
                    <a:spcPct val="9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&lt;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: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&lt;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𝑤</m:t>
                        </m:r>
                      </m:e>
                    </m:d>
                  </m:oMath>
                </a14:m>
                <a:endParaRPr lang="en-US" b="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=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: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𝑤</m:t>
                        </m:r>
                      </m:e>
                    </m:d>
                  </m:oMath>
                </a14:m>
                <a:endParaRPr lang="en-US" b="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&gt;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: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&gt;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𝑤</m:t>
                        </m:r>
                      </m:e>
                    </m:d>
                  </m:oMath>
                </a14:m>
                <a:endParaRPr lang="en-US" b="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</a:pPr>
                <a:endParaRPr lang="en-US" sz="80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0" lvl="2" indent="0" defTabSz="692150">
                  <a:lnSpc>
                    <a:spcPct val="90000"/>
                  </a:lnSpc>
                  <a:buNone/>
                </a:pPr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Solve the problem recursively as follows:</a:t>
                </a:r>
              </a:p>
              <a:p>
                <a:pPr marL="342900" lvl="2" indent="-342900" defTabSz="692150">
                  <a:lnSpc>
                    <a:spcPct val="90000"/>
                  </a:lnSpc>
                </a:pPr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&lt;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)|</m:t>
                    </m:r>
                  </m:oMath>
                </a14:m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, output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𝑆𝑒𝑙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&lt;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)</m:t>
                    </m:r>
                  </m:oMath>
                </a14:m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342900" lvl="2" indent="-342900" defTabSz="692150">
                  <a:lnSpc>
                    <a:spcPct val="90000"/>
                  </a:lnSpc>
                </a:pPr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Else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&lt;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𝑤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=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𝑤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, output w</a:t>
                </a:r>
              </a:p>
              <a:p>
                <a:pPr marL="342900" lvl="2" indent="-342900" defTabSz="692150">
                  <a:lnSpc>
                    <a:spcPct val="90000"/>
                  </a:lnSpc>
                </a:pPr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Else output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𝑆𝑒𝑙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&gt;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𝑤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−|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&lt;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|−|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=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|)</m:t>
                    </m:r>
                  </m:oMath>
                </a14:m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0" lvl="2" indent="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0" lvl="2" indent="0" defTabSz="692150">
                  <a:lnSpc>
                    <a:spcPct val="90000"/>
                  </a:lnSpc>
                  <a:buNone/>
                </a:pPr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Ideally want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&lt;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𝑤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|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&gt;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𝑤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)|≤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/2</m:t>
                    </m:r>
                  </m:oMath>
                </a14:m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. In this case ALG runs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+…+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.</m:t>
                    </m:r>
                  </m:oMath>
                </a14:m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0465"/>
                <a:ext cx="8340350" cy="5047058"/>
              </a:xfrm>
              <a:blipFill>
                <a:blip r:embed="rId3"/>
                <a:stretch>
                  <a:fillRect l="-1096" t="-1570" r="-1608" b="-2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endParaRPr lang="en-US" sz="1400" dirty="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C8979B0-EA4B-412F-8DAB-36879DA2CAB8}"/>
              </a:ext>
            </a:extLst>
          </p:cNvPr>
          <p:cNvGrpSpPr/>
          <p:nvPr/>
        </p:nvGrpSpPr>
        <p:grpSpPr>
          <a:xfrm>
            <a:off x="3952933" y="1998715"/>
            <a:ext cx="3152396" cy="1261322"/>
            <a:chOff x="3952933" y="1958956"/>
            <a:chExt cx="3152396" cy="1261322"/>
          </a:xfrm>
        </p:grpSpPr>
        <p:sp>
          <p:nvSpPr>
            <p:cNvPr id="2" name="Right Brace 1">
              <a:extLst>
                <a:ext uri="{FF2B5EF4-FFF2-40B4-BE49-F238E27FC236}">
                  <a16:creationId xmlns:a16="http://schemas.microsoft.com/office/drawing/2014/main" id="{A1F40E63-2A4B-41A0-8DF4-6A0215626A18}"/>
                </a:ext>
              </a:extLst>
            </p:cNvPr>
            <p:cNvSpPr/>
            <p:nvPr/>
          </p:nvSpPr>
          <p:spPr bwMode="auto">
            <a:xfrm>
              <a:off x="3952933" y="1958956"/>
              <a:ext cx="266937" cy="1261322"/>
            </a:xfrm>
            <a:prstGeom prst="rightBrace">
              <a:avLst>
                <a:gd name="adj1" fmla="val 55142"/>
                <a:gd name="adj2" fmla="val 49099"/>
              </a:avLst>
            </a:prstGeom>
            <a:noFill/>
            <a:ln w="317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5110683-DD2B-4BED-90E8-B8B6F05C8B7F}"/>
                </a:ext>
              </a:extLst>
            </p:cNvPr>
            <p:cNvSpPr txBox="1"/>
            <p:nvPr/>
          </p:nvSpPr>
          <p:spPr>
            <a:xfrm>
              <a:off x="4556233" y="2114728"/>
              <a:ext cx="2549096" cy="707886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Can be computed in </a:t>
              </a:r>
            </a:p>
            <a:p>
              <a:r>
                <a:rPr lang="en-US" dirty="0"/>
                <a:t>linear time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711360" y="191160"/>
              <a:ext cx="8199720" cy="28476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5880" y="178200"/>
                <a:ext cx="8231400" cy="287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4328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2F2BD09-6469-4CDD-B716-EFB0A9CC155A}"/>
              </a:ext>
            </a:extLst>
          </p:cNvPr>
          <p:cNvSpPr/>
          <p:nvPr/>
        </p:nvSpPr>
        <p:spPr bwMode="auto">
          <a:xfrm>
            <a:off x="648348" y="5054528"/>
            <a:ext cx="7793001" cy="377540"/>
          </a:xfrm>
          <a:prstGeom prst="roundRect">
            <a:avLst/>
          </a:prstGeom>
          <a:solidFill>
            <a:srgbClr val="FF0000">
              <a:alpha val="54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How to choose w?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15593" y="1111970"/>
                <a:ext cx="8839200" cy="5047058"/>
              </a:xfrm>
            </p:spPr>
            <p:txBody>
              <a:bodyPr/>
              <a:lstStyle/>
              <a:p>
                <a:pPr marL="400050" lvl="2" indent="-400050" defTabSz="692150">
                  <a:lnSpc>
                    <a:spcPct val="90000"/>
                  </a:lnSpc>
                  <a:buNone/>
                </a:pPr>
                <a:r>
                  <a:rPr lang="en-US" sz="2000" dirty="0">
                    <a:latin typeface="+mj-lt"/>
                    <a:ea typeface="Courier New" charset="0"/>
                    <a:cs typeface="Gill Sans" charset="0"/>
                  </a:rPr>
                  <a:t>Suppose we choose w uniformly at random </a:t>
                </a: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r>
                  <a:rPr lang="en-US" sz="2000" dirty="0">
                    <a:latin typeface="+mj-lt"/>
                    <a:ea typeface="Courier New" charset="0"/>
                    <a:cs typeface="Gill Sans" charset="0"/>
                  </a:rPr>
                  <a:t>     similar to the pivot in quicksort.</a:t>
                </a: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r>
                  <a:rPr lang="en-US" sz="2000" dirty="0">
                    <a:latin typeface="+mj-lt"/>
                    <a:ea typeface="Courier New" charset="0"/>
                    <a:cs typeface="Gill Sans" charset="0"/>
                  </a:rPr>
                  <a:t>Then,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ourier New" charset="0"/>
                                    <a:cs typeface="Gill Sans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ourier New" charset="0"/>
                                    <a:cs typeface="Gill Sans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ourier New" charset="0"/>
                                    <a:cs typeface="Gill Sans" charset="0"/>
                                  </a:rPr>
                                  <m:t>&lt;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ourier New" charset="0"/>
                                    <a:cs typeface="Gill Sans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ourier New" charset="0"/>
                                    <a:cs typeface="Gill Sans" charset="0"/>
                                  </a:rPr>
                                  <m:t>𝑤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Courier New" charset="0"/>
                                    <a:cs typeface="Gill Sans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ourier New" charset="0"/>
                                    <a:cs typeface="Gill Sans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ourier New" charset="0"/>
                                    <a:cs typeface="Gill Sans" charset="0"/>
                                  </a:rPr>
                                  <m:t>&gt;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Courier New" charset="0"/>
                                    <a:cs typeface="Gill Sans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ourier New" charset="0"/>
                                    <a:cs typeface="Gill Sans" charset="0"/>
                                  </a:rPr>
                                  <m:t>𝑤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/2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.</m:t>
                    </m:r>
                  </m:oMath>
                </a14:m>
                <a:r>
                  <a:rPr lang="en-US" sz="2000" dirty="0">
                    <a:latin typeface="+mj-lt"/>
                    <a:ea typeface="Courier New" charset="0"/>
                    <a:cs typeface="Gill Sans" charset="0"/>
                  </a:rPr>
                  <a:t> Algorithm runs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+mj-lt"/>
                    <a:ea typeface="Courier New" charset="0"/>
                    <a:cs typeface="Gill Sans" charset="0"/>
                  </a:rPr>
                  <a:t> in expectation.</a:t>
                </a: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r>
                  <a:rPr lang="en-US" sz="2000" dirty="0">
                    <a:latin typeface="+mj-lt"/>
                    <a:ea typeface="Courier New" charset="0"/>
                    <a:cs typeface="Gill Sans" charset="0"/>
                  </a:rPr>
                  <a:t>Can we get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+mj-lt"/>
                    <a:ea typeface="Courier New" charset="0"/>
                    <a:cs typeface="Gill Sans" charset="0"/>
                  </a:rPr>
                  <a:t> running time deterministically?</a:t>
                </a:r>
              </a:p>
              <a:p>
                <a:pPr marL="400050" lvl="2" indent="-400050" defTabSz="692150">
                  <a:lnSpc>
                    <a:spcPct val="90000"/>
                  </a:lnSpc>
                </a:pPr>
                <a:r>
                  <a:rPr lang="en-US" sz="2000" dirty="0">
                    <a:latin typeface="+mj-lt"/>
                    <a:ea typeface="Courier New" charset="0"/>
                    <a:cs typeface="Gill Sans" charset="0"/>
                  </a:rPr>
                  <a:t>Partition numbers into sets of size 3.</a:t>
                </a:r>
              </a:p>
              <a:p>
                <a:pPr marL="400050" lvl="2" indent="-400050" defTabSz="692150">
                  <a:lnSpc>
                    <a:spcPct val="90000"/>
                  </a:lnSpc>
                </a:pPr>
                <a:r>
                  <a:rPr lang="en-US" sz="2000" dirty="0">
                    <a:latin typeface="+mj-lt"/>
                    <a:ea typeface="Courier New" charset="0"/>
                    <a:cs typeface="Gill Sans" charset="0"/>
                  </a:rPr>
                  <a:t>Sort each set (takes O(n))</a:t>
                </a:r>
              </a:p>
              <a:p>
                <a:pPr marL="400050" lvl="2" indent="-400050" defTabSz="692150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𝑤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𝑆𝑒𝑙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𝑚𝑖𝑑𝑝𝑜𝑖𝑛𝑡𝑠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/6</m:t>
                    </m:r>
                  </m:oMath>
                </a14:m>
                <a:r>
                  <a:rPr lang="en-US" sz="2000" dirty="0">
                    <a:latin typeface="+mj-lt"/>
                    <a:ea typeface="Courier New" charset="0"/>
                    <a:cs typeface="Gill Sans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5593" y="1111970"/>
                <a:ext cx="8839200" cy="5047058"/>
              </a:xfrm>
              <a:blipFill>
                <a:blip r:embed="rId3"/>
                <a:stretch>
                  <a:fillRect l="-759" t="-1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endParaRPr lang="en-US" sz="1400" dirty="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FB247E9-33EB-4AAF-8460-CBE0E11EDAA7}"/>
              </a:ext>
            </a:extLst>
          </p:cNvPr>
          <p:cNvGrpSpPr/>
          <p:nvPr/>
        </p:nvGrpSpPr>
        <p:grpSpPr>
          <a:xfrm>
            <a:off x="648348" y="4293091"/>
            <a:ext cx="480743" cy="1903258"/>
            <a:chOff x="1141580" y="3793285"/>
            <a:chExt cx="480743" cy="190325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44F491-D339-4DB3-872E-448F0ABE45CA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D1C37FC-72BF-4322-9788-37590EEC5DD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752B0FA-909E-407B-9842-55AA48B7496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317012F-08A5-4DC7-8CE5-BE256BCA641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F8F9E7E-F2A2-4048-A88C-AA2F05D63233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F8F9E7E-F2A2-4048-A88C-AA2F05D632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4"/>
                  <a:stretch>
                    <a:fillRect r="-15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052B81FB-8E35-4F75-AF0E-B0809910716D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052B81FB-8E35-4F75-AF0E-B080991071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5"/>
                  <a:stretch>
                    <a:fillRect r="-15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2673" name="Group 412672">
            <a:extLst>
              <a:ext uri="{FF2B5EF4-FFF2-40B4-BE49-F238E27FC236}">
                <a16:creationId xmlns:a16="http://schemas.microsoft.com/office/drawing/2014/main" id="{26167026-9188-4A1A-B0F8-F398F7617F0C}"/>
              </a:ext>
            </a:extLst>
          </p:cNvPr>
          <p:cNvGrpSpPr/>
          <p:nvPr/>
        </p:nvGrpSpPr>
        <p:grpSpPr>
          <a:xfrm>
            <a:off x="1224870" y="4293091"/>
            <a:ext cx="7216479" cy="1903258"/>
            <a:chOff x="1224870" y="4293091"/>
            <a:chExt cx="7216479" cy="190325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669B8E2-9C18-4782-AFCC-A18816C4A69F}"/>
                </a:ext>
              </a:extLst>
            </p:cNvPr>
            <p:cNvGrpSpPr/>
            <p:nvPr/>
          </p:nvGrpSpPr>
          <p:grpSpPr>
            <a:xfrm>
              <a:off x="1224870" y="4293091"/>
              <a:ext cx="480743" cy="1903258"/>
              <a:chOff x="1141580" y="3793285"/>
              <a:chExt cx="480743" cy="1903258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F28D037-B1CE-4743-8D99-5294B7DE2D54}"/>
                  </a:ext>
                </a:extLst>
              </p:cNvPr>
              <p:cNvSpPr/>
              <p:nvPr/>
            </p:nvSpPr>
            <p:spPr bwMode="auto">
              <a:xfrm>
                <a:off x="1141580" y="3793285"/>
                <a:ext cx="480743" cy="1903258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644294AB-31FC-4FEF-838B-E2559FE55C4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535120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B8240A65-D960-4147-ACA6-E01FB8A1289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465127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C9442B67-40CE-49D4-8EC2-4277C304BCD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3933550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05DE91DB-E7F3-4824-850D-51147AA8922B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05DE91DB-E7F3-4824-850D-51147AA8922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799FC46A-1788-48F7-8042-33CA68F3DEB9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799FC46A-1788-48F7-8042-33CA68F3DEB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r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4483758-A41C-45DE-BF29-1972AB6012B6}"/>
                </a:ext>
              </a:extLst>
            </p:cNvPr>
            <p:cNvGrpSpPr/>
            <p:nvPr/>
          </p:nvGrpSpPr>
          <p:grpSpPr>
            <a:xfrm>
              <a:off x="1785493" y="4293091"/>
              <a:ext cx="480743" cy="1903258"/>
              <a:chOff x="1141580" y="3793285"/>
              <a:chExt cx="480743" cy="1903258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5DF5F2D-8F92-4A22-8848-2B9BB1E640AC}"/>
                  </a:ext>
                </a:extLst>
              </p:cNvPr>
              <p:cNvSpPr/>
              <p:nvPr/>
            </p:nvSpPr>
            <p:spPr bwMode="auto">
              <a:xfrm>
                <a:off x="1141580" y="3793285"/>
                <a:ext cx="480743" cy="1903258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CE03F157-FB5C-4112-89E2-ACE5E5B04C0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535120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8AEE53EE-FB4C-4F10-A9E2-1C8BE5C7E5A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465127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35B2CE52-05CE-47EB-83FE-D48D9235014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3933550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CC411520-AA34-4104-81A7-98F79B437E42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CC411520-AA34-4104-81A7-98F79B437E4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r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247320FB-70C0-40F0-8157-FA41B7C0FAEA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247320FB-70C0-40F0-8157-FA41B7C0FAE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r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03CA021-928C-4A1D-841A-586319F063AD}"/>
                </a:ext>
              </a:extLst>
            </p:cNvPr>
            <p:cNvGrpSpPr/>
            <p:nvPr/>
          </p:nvGrpSpPr>
          <p:grpSpPr>
            <a:xfrm>
              <a:off x="2344318" y="4293091"/>
              <a:ext cx="480743" cy="1903258"/>
              <a:chOff x="1141580" y="3793285"/>
              <a:chExt cx="480743" cy="1903258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63DCA3D9-0CF1-4EFA-9F6B-4E6021DEFE69}"/>
                  </a:ext>
                </a:extLst>
              </p:cNvPr>
              <p:cNvSpPr/>
              <p:nvPr/>
            </p:nvSpPr>
            <p:spPr bwMode="auto">
              <a:xfrm>
                <a:off x="1141580" y="3793285"/>
                <a:ext cx="480743" cy="1903258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1AF0F1D6-D3B2-4DDE-998F-CFBDCC64494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535120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4BCCD561-FB6F-4702-9AED-99B06ADC8C4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465127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F96FC5BF-4E71-4658-93AE-1B9A83B40C9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3933550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4EB9F100-DA3E-43AC-A773-3B4D3AD1B7A0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4EB9F100-DA3E-43AC-A773-3B4D3AD1B7A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r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39338010-4062-463D-B1A0-16C35958C90B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39338010-4062-463D-B1A0-16C35958C90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r="-15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ED417E8-4C68-421B-949F-2C03B2001CFA}"/>
                </a:ext>
              </a:extLst>
            </p:cNvPr>
            <p:cNvGrpSpPr/>
            <p:nvPr/>
          </p:nvGrpSpPr>
          <p:grpSpPr>
            <a:xfrm>
              <a:off x="2897234" y="4293091"/>
              <a:ext cx="480743" cy="1903258"/>
              <a:chOff x="1141580" y="3793285"/>
              <a:chExt cx="480743" cy="1903258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D866C00-67B5-462F-B615-285E9073ADB6}"/>
                  </a:ext>
                </a:extLst>
              </p:cNvPr>
              <p:cNvSpPr/>
              <p:nvPr/>
            </p:nvSpPr>
            <p:spPr bwMode="auto">
              <a:xfrm>
                <a:off x="1141580" y="3793285"/>
                <a:ext cx="480743" cy="1903258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0C26B23B-5A9D-4F71-A755-9DB56AC4ECB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535120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D444369E-64C8-48C2-B88E-D809056B296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465127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3FC510D5-EFD5-4AA1-B0F0-BB1531FA15E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3933550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081790D6-F849-4FEA-8C49-5B06403BF693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081790D6-F849-4FEA-8C49-5B06403BF69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r="-15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63A53BE1-7DBE-4E00-A98C-F7119E5D55DB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63A53BE1-7DBE-4E00-A98C-F7119E5D55D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458955E4-7DF2-4734-BD51-F318143A1FE1}"/>
                </a:ext>
              </a:extLst>
            </p:cNvPr>
            <p:cNvGrpSpPr/>
            <p:nvPr/>
          </p:nvGrpSpPr>
          <p:grpSpPr>
            <a:xfrm>
              <a:off x="3473756" y="4293091"/>
              <a:ext cx="480743" cy="1903258"/>
              <a:chOff x="1141580" y="3793285"/>
              <a:chExt cx="480743" cy="1903258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E6202B48-B928-4522-9F81-69DCC94A2AF1}"/>
                  </a:ext>
                </a:extLst>
              </p:cNvPr>
              <p:cNvSpPr/>
              <p:nvPr/>
            </p:nvSpPr>
            <p:spPr bwMode="auto">
              <a:xfrm>
                <a:off x="1141580" y="3793285"/>
                <a:ext cx="480743" cy="1903258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5E26BDDD-61FE-426D-BE6B-5F385353C62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535120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993D464E-74E0-4A47-A7E6-00F78077D3F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465127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5F2BABE0-341E-4C38-9C66-0C3058BF3BC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3933550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2245C6EF-D00B-4FAD-B6F2-3EB77F31AD01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2245C6EF-D00B-4FAD-B6F2-3EB77F31AD0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r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2CB780FC-E800-413C-B117-399BCC24D547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2CB780FC-E800-413C-B117-399BCC24D54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r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12672" name="Group 412671">
              <a:extLst>
                <a:ext uri="{FF2B5EF4-FFF2-40B4-BE49-F238E27FC236}">
                  <a16:creationId xmlns:a16="http://schemas.microsoft.com/office/drawing/2014/main" id="{89AA8C71-8877-4BBB-8F61-33BDE0FC9EA0}"/>
                </a:ext>
              </a:extLst>
            </p:cNvPr>
            <p:cNvGrpSpPr/>
            <p:nvPr/>
          </p:nvGrpSpPr>
          <p:grpSpPr>
            <a:xfrm>
              <a:off x="4034379" y="4293091"/>
              <a:ext cx="480743" cy="1903258"/>
              <a:chOff x="4034379" y="4293091"/>
              <a:chExt cx="480743" cy="1903258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EFA7A70-1127-4515-8FF5-69565E260C53}"/>
                  </a:ext>
                </a:extLst>
              </p:cNvPr>
              <p:cNvSpPr/>
              <p:nvPr/>
            </p:nvSpPr>
            <p:spPr bwMode="auto">
              <a:xfrm>
                <a:off x="4034379" y="4293091"/>
                <a:ext cx="480743" cy="1903258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08B55CC5-AA34-4D56-81C1-7918306BE3E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176368" y="5851008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F263AB56-F069-46BD-BE3A-2E61D15D033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155587" y="5130297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52CA2C0E-1CA1-43A5-8D37-522E464D89D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176368" y="4433356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5BDCE06E-E8E2-48F4-A021-CA60DAAE27C8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4022453" y="5322196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5BDCE06E-E8E2-48F4-A021-CA60DAAE27C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4022453" y="5322196"/>
                    <a:ext cx="447558" cy="40011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r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B68859E7-9F2F-47FD-BC4C-86E18BC58D49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4033270" y="4630995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B68859E7-9F2F-47FD-BC4C-86E18BC58D4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4033270" y="4630995"/>
                    <a:ext cx="447558" cy="400110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r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41080708-8608-46CC-9D87-876D0CDE9519}"/>
                </a:ext>
              </a:extLst>
            </p:cNvPr>
            <p:cNvGrpSpPr/>
            <p:nvPr/>
          </p:nvGrpSpPr>
          <p:grpSpPr>
            <a:xfrm>
              <a:off x="4593204" y="4293091"/>
              <a:ext cx="480743" cy="1903258"/>
              <a:chOff x="1141580" y="3793285"/>
              <a:chExt cx="480743" cy="1903258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59713D85-89B4-4418-9B4C-24B0514256DA}"/>
                  </a:ext>
                </a:extLst>
              </p:cNvPr>
              <p:cNvSpPr/>
              <p:nvPr/>
            </p:nvSpPr>
            <p:spPr bwMode="auto">
              <a:xfrm>
                <a:off x="1141580" y="3793285"/>
                <a:ext cx="480743" cy="1903258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4B3CDA3F-B364-4699-A446-F0F1D771994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535120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4811E55D-3F8E-40E6-91BC-973D1CA5C8B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465127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2A12773B-983B-4478-917A-92ECF861BF8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3933550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E1711DB2-BE40-4666-BE2F-65B90E35E54F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E1711DB2-BE40-4666-BE2F-65B90E35E54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r="-15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TextBox 62">
                    <a:extLst>
                      <a:ext uri="{FF2B5EF4-FFF2-40B4-BE49-F238E27FC236}">
                        <a16:creationId xmlns:a16="http://schemas.microsoft.com/office/drawing/2014/main" id="{5B50B7E0-2B05-4BDC-BAF5-FC71E8F1A749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3" name="TextBox 62">
                    <a:extLst>
                      <a:ext uri="{FF2B5EF4-FFF2-40B4-BE49-F238E27FC236}">
                        <a16:creationId xmlns:a16="http://schemas.microsoft.com/office/drawing/2014/main" id="{5B50B7E0-2B05-4BDC-BAF5-FC71E8F1A74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r="-15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86ACF49B-D851-42D9-BE59-6436A659D556}"/>
                </a:ext>
              </a:extLst>
            </p:cNvPr>
            <p:cNvGrpSpPr/>
            <p:nvPr/>
          </p:nvGrpSpPr>
          <p:grpSpPr>
            <a:xfrm>
              <a:off x="5135198" y="4293091"/>
              <a:ext cx="480743" cy="1903258"/>
              <a:chOff x="1141580" y="3793285"/>
              <a:chExt cx="480743" cy="1903258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DCB24856-9CB9-499E-9E89-5896F7FC381E}"/>
                  </a:ext>
                </a:extLst>
              </p:cNvPr>
              <p:cNvSpPr/>
              <p:nvPr/>
            </p:nvSpPr>
            <p:spPr bwMode="auto">
              <a:xfrm>
                <a:off x="1141580" y="3793285"/>
                <a:ext cx="480743" cy="1903258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92B8DCB6-34F4-49AF-9C31-02F76FEAB6D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535120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A4F60FF9-C4ED-4923-85E0-3D443DAEF40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465127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CFE51726-5961-41E5-B0A4-ABD05E7D44F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3933550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TextBox 68">
                    <a:extLst>
                      <a:ext uri="{FF2B5EF4-FFF2-40B4-BE49-F238E27FC236}">
                        <a16:creationId xmlns:a16="http://schemas.microsoft.com/office/drawing/2014/main" id="{10F0A849-0D00-4ED6-869C-ABBE46D5FDD5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9" name="TextBox 68">
                    <a:extLst>
                      <a:ext uri="{FF2B5EF4-FFF2-40B4-BE49-F238E27FC236}">
                        <a16:creationId xmlns:a16="http://schemas.microsoft.com/office/drawing/2014/main" id="{10F0A849-0D00-4ED6-869C-ABBE46D5FDD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r="-15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09677085-B6D9-40A1-9264-D522AA44BAFF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09677085-B6D9-40A1-9264-D522AA44BAF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r="-15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D7CDBD8D-0C4B-43F6-8CA5-4321C131B46C}"/>
                </a:ext>
              </a:extLst>
            </p:cNvPr>
            <p:cNvGrpSpPr/>
            <p:nvPr/>
          </p:nvGrpSpPr>
          <p:grpSpPr>
            <a:xfrm>
              <a:off x="5711720" y="4293091"/>
              <a:ext cx="480743" cy="1903258"/>
              <a:chOff x="1141580" y="3793285"/>
              <a:chExt cx="480743" cy="1903258"/>
            </a:xfrm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88E40C1B-A91C-4EBB-BA4D-02C5D2655C1E}"/>
                  </a:ext>
                </a:extLst>
              </p:cNvPr>
              <p:cNvSpPr/>
              <p:nvPr/>
            </p:nvSpPr>
            <p:spPr bwMode="auto">
              <a:xfrm>
                <a:off x="1141580" y="3793285"/>
                <a:ext cx="480743" cy="1903258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06093776-3D0E-4C08-B77A-B354F26EE5E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535120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D9152F8C-FA50-4302-BBD4-111E1D2FB65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465127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17C90F04-CCD7-4810-BF48-A1A2815A0FF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3933550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A85DC0A3-22C1-468B-8C38-92947D93DD75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A85DC0A3-22C1-468B-8C38-92947D93DD7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TextBox 76">
                    <a:extLst>
                      <a:ext uri="{FF2B5EF4-FFF2-40B4-BE49-F238E27FC236}">
                        <a16:creationId xmlns:a16="http://schemas.microsoft.com/office/drawing/2014/main" id="{A4471461-3FB4-4BD1-9C56-D98C9C83D3E1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7" name="TextBox 76">
                    <a:extLst>
                      <a:ext uri="{FF2B5EF4-FFF2-40B4-BE49-F238E27FC236}">
                        <a16:creationId xmlns:a16="http://schemas.microsoft.com/office/drawing/2014/main" id="{A4471461-3FB4-4BD1-9C56-D98C9C83D3E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 r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98534096-A40D-4C97-905F-29480D90BA7C}"/>
                </a:ext>
              </a:extLst>
            </p:cNvPr>
            <p:cNvGrpSpPr/>
            <p:nvPr/>
          </p:nvGrpSpPr>
          <p:grpSpPr>
            <a:xfrm>
              <a:off x="6272343" y="4293091"/>
              <a:ext cx="480743" cy="1903258"/>
              <a:chOff x="1141580" y="3793285"/>
              <a:chExt cx="480743" cy="1903258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48F3D346-8291-4F84-B473-07DB1B2425EA}"/>
                  </a:ext>
                </a:extLst>
              </p:cNvPr>
              <p:cNvSpPr/>
              <p:nvPr/>
            </p:nvSpPr>
            <p:spPr bwMode="auto">
              <a:xfrm>
                <a:off x="1141580" y="3793285"/>
                <a:ext cx="480743" cy="1903258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778038FD-E755-4257-A650-A590279FDFD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535120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5819452E-B4C8-45D3-9F78-7266C6D26FB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465127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A975C5B6-5A52-4722-8547-97B782E5BC3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3933550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3" name="TextBox 82">
                    <a:extLst>
                      <a:ext uri="{FF2B5EF4-FFF2-40B4-BE49-F238E27FC236}">
                        <a16:creationId xmlns:a16="http://schemas.microsoft.com/office/drawing/2014/main" id="{84D07A3F-EFBD-4CD5-A208-9345ABE75865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3" name="TextBox 82">
                    <a:extLst>
                      <a:ext uri="{FF2B5EF4-FFF2-40B4-BE49-F238E27FC236}">
                        <a16:creationId xmlns:a16="http://schemas.microsoft.com/office/drawing/2014/main" id="{84D07A3F-EFBD-4CD5-A208-9345ABE7586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 r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4" name="TextBox 83">
                    <a:extLst>
                      <a:ext uri="{FF2B5EF4-FFF2-40B4-BE49-F238E27FC236}">
                        <a16:creationId xmlns:a16="http://schemas.microsoft.com/office/drawing/2014/main" id="{80DCDB36-6A3E-4C74-9A5F-7A4DD0F3FFE1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4" name="TextBox 83">
                    <a:extLst>
                      <a:ext uri="{FF2B5EF4-FFF2-40B4-BE49-F238E27FC236}">
                        <a16:creationId xmlns:a16="http://schemas.microsoft.com/office/drawing/2014/main" id="{80DCDB36-6A3E-4C74-9A5F-7A4DD0F3FFE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 r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B99FAB9D-4E45-4C4D-8ADA-6E5BD1650EB3}"/>
                </a:ext>
              </a:extLst>
            </p:cNvPr>
            <p:cNvGrpSpPr/>
            <p:nvPr/>
          </p:nvGrpSpPr>
          <p:grpSpPr>
            <a:xfrm>
              <a:off x="6831168" y="4293091"/>
              <a:ext cx="480743" cy="1903258"/>
              <a:chOff x="1141580" y="3793285"/>
              <a:chExt cx="480743" cy="1903258"/>
            </a:xfrm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261486D6-CE32-4442-95F9-9AFD691DD446}"/>
                  </a:ext>
                </a:extLst>
              </p:cNvPr>
              <p:cNvSpPr/>
              <p:nvPr/>
            </p:nvSpPr>
            <p:spPr bwMode="auto">
              <a:xfrm>
                <a:off x="1141580" y="3793285"/>
                <a:ext cx="480743" cy="1903258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3034DCB0-6C74-4801-AD04-2E61D1C6285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535120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4A5F48EB-039B-434B-BC91-9D9904D44B9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465127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D5599F57-0844-41AB-B632-C2E9ABEA1DB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3933550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id="{6A871312-03E9-4F23-A02C-01451CDFDE84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id="{6A871312-03E9-4F23-A02C-01451CDFDE8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 r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TextBox 90">
                    <a:extLst>
                      <a:ext uri="{FF2B5EF4-FFF2-40B4-BE49-F238E27FC236}">
                        <a16:creationId xmlns:a16="http://schemas.microsoft.com/office/drawing/2014/main" id="{72B78E68-A5EC-4C52-A3C2-6CAB154F2880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1" name="TextBox 90">
                    <a:extLst>
                      <a:ext uri="{FF2B5EF4-FFF2-40B4-BE49-F238E27FC236}">
                        <a16:creationId xmlns:a16="http://schemas.microsoft.com/office/drawing/2014/main" id="{72B78E68-A5EC-4C52-A3C2-6CAB154F288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 r="-15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D5D5F29C-684D-4CD1-87B8-77D9A6E53F33}"/>
                </a:ext>
              </a:extLst>
            </p:cNvPr>
            <p:cNvGrpSpPr/>
            <p:nvPr/>
          </p:nvGrpSpPr>
          <p:grpSpPr>
            <a:xfrm>
              <a:off x="7384084" y="4293091"/>
              <a:ext cx="480743" cy="1903258"/>
              <a:chOff x="1141580" y="3793285"/>
              <a:chExt cx="480743" cy="1903258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BE8A45E1-37A0-4B52-8D9D-74DD20D03CA8}"/>
                  </a:ext>
                </a:extLst>
              </p:cNvPr>
              <p:cNvSpPr/>
              <p:nvPr/>
            </p:nvSpPr>
            <p:spPr bwMode="auto">
              <a:xfrm>
                <a:off x="1141580" y="3793285"/>
                <a:ext cx="480743" cy="1903258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EF64D3B1-4DA7-4E5E-A013-E0AEF1549BC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535120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0054128D-1362-45E6-9D31-7983F40BA92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465127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6834D8BA-80E6-413C-9A94-28C12D5B470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3933550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7" name="TextBox 96">
                    <a:extLst>
                      <a:ext uri="{FF2B5EF4-FFF2-40B4-BE49-F238E27FC236}">
                        <a16:creationId xmlns:a16="http://schemas.microsoft.com/office/drawing/2014/main" id="{07C555E1-DE8B-4470-B485-D16DC8837FBC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7" name="TextBox 96">
                    <a:extLst>
                      <a:ext uri="{FF2B5EF4-FFF2-40B4-BE49-F238E27FC236}">
                        <a16:creationId xmlns:a16="http://schemas.microsoft.com/office/drawing/2014/main" id="{07C555E1-DE8B-4470-B485-D16DC8837FB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 r="-15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8" name="TextBox 97">
                    <a:extLst>
                      <a:ext uri="{FF2B5EF4-FFF2-40B4-BE49-F238E27FC236}">
                        <a16:creationId xmlns:a16="http://schemas.microsoft.com/office/drawing/2014/main" id="{D7B0A804-C0F2-47B3-A5BD-2341FDC603F8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8" name="TextBox 97">
                    <a:extLst>
                      <a:ext uri="{FF2B5EF4-FFF2-40B4-BE49-F238E27FC236}">
                        <a16:creationId xmlns:a16="http://schemas.microsoft.com/office/drawing/2014/main" id="{D7B0A804-C0F2-47B3-A5BD-2341FDC603F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blipFill>
                    <a:blip r:embed="rId29"/>
                    <a:stretch>
                      <a:fillRect r="-15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7535E7FE-60CE-49A0-9D14-DFC01596304C}"/>
                </a:ext>
              </a:extLst>
            </p:cNvPr>
            <p:cNvGrpSpPr/>
            <p:nvPr/>
          </p:nvGrpSpPr>
          <p:grpSpPr>
            <a:xfrm>
              <a:off x="7960606" y="4293091"/>
              <a:ext cx="480743" cy="1903258"/>
              <a:chOff x="1141580" y="3793285"/>
              <a:chExt cx="480743" cy="1903258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490EEF3A-9DB6-4840-B6D3-F0995925F1FD}"/>
                  </a:ext>
                </a:extLst>
              </p:cNvPr>
              <p:cNvSpPr/>
              <p:nvPr/>
            </p:nvSpPr>
            <p:spPr bwMode="auto">
              <a:xfrm>
                <a:off x="1141580" y="3793285"/>
                <a:ext cx="480743" cy="1903258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7BA2A099-EA20-4332-A2C2-BC329519475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535120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2901CE7E-F67F-41EE-979A-D8AEA70D682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465127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CA8C259A-EADE-44DC-9260-4DBE8AADFEB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3933550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TextBox 103">
                    <a:extLst>
                      <a:ext uri="{FF2B5EF4-FFF2-40B4-BE49-F238E27FC236}">
                        <a16:creationId xmlns:a16="http://schemas.microsoft.com/office/drawing/2014/main" id="{A83F6DF0-9824-49A2-83C5-00005FB411CA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4" name="TextBox 103">
                    <a:extLst>
                      <a:ext uri="{FF2B5EF4-FFF2-40B4-BE49-F238E27FC236}">
                        <a16:creationId xmlns:a16="http://schemas.microsoft.com/office/drawing/2014/main" id="{A83F6DF0-9824-49A2-83C5-00005FB411C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blipFill>
                    <a:blip r:embed="rId30"/>
                    <a:stretch>
                      <a:fillRect r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" name="TextBox 104">
                    <a:extLst>
                      <a:ext uri="{FF2B5EF4-FFF2-40B4-BE49-F238E27FC236}">
                        <a16:creationId xmlns:a16="http://schemas.microsoft.com/office/drawing/2014/main" id="{4E7F4C4D-3A15-4381-ACDD-8277B087CBF3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5" name="TextBox 104">
                    <a:extLst>
                      <a:ext uri="{FF2B5EF4-FFF2-40B4-BE49-F238E27FC236}">
                        <a16:creationId xmlns:a16="http://schemas.microsoft.com/office/drawing/2014/main" id="{4E7F4C4D-3A15-4381-ACDD-8277B087CBF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blipFill>
                    <a:blip r:embed="rId31"/>
                    <a:stretch>
                      <a:fillRect r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18E1564-1C48-4883-836E-0EF0C05FED9C}"/>
                  </a:ext>
                </a:extLst>
              </p:cNvPr>
              <p:cNvSpPr txBox="1"/>
              <p:nvPr/>
            </p:nvSpPr>
            <p:spPr>
              <a:xfrm>
                <a:off x="4176840" y="4784915"/>
                <a:ext cx="45185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18E1564-1C48-4883-836E-0EF0C05FE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6840" y="4784915"/>
                <a:ext cx="451855" cy="400110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Oval 122">
            <a:extLst>
              <a:ext uri="{FF2B5EF4-FFF2-40B4-BE49-F238E27FC236}">
                <a16:creationId xmlns:a16="http://schemas.microsoft.com/office/drawing/2014/main" id="{8DB7CF8A-4E36-4A29-A05D-8052BB0CD600}"/>
              </a:ext>
            </a:extLst>
          </p:cNvPr>
          <p:cNvSpPr>
            <a:spLocks noChangeAspect="1"/>
          </p:cNvSpPr>
          <p:nvPr/>
        </p:nvSpPr>
        <p:spPr bwMode="auto">
          <a:xfrm>
            <a:off x="4145647" y="5117688"/>
            <a:ext cx="228600" cy="228600"/>
          </a:xfrm>
          <a:prstGeom prst="ellipse">
            <a:avLst/>
          </a:prstGeom>
          <a:solidFill>
            <a:srgbClr val="00B0F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" name="Ink 1"/>
              <p14:cNvContentPartPr/>
              <p14:nvPr/>
            </p14:nvContentPartPr>
            <p14:xfrm>
              <a:off x="5221800" y="224280"/>
              <a:ext cx="3758760" cy="36939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206680" y="211320"/>
                <a:ext cx="3789720" cy="372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568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DAF3683-E960-4EF8-B6B0-DAADDB4184C5}"/>
              </a:ext>
            </a:extLst>
          </p:cNvPr>
          <p:cNvSpPr/>
          <p:nvPr/>
        </p:nvSpPr>
        <p:spPr bwMode="auto">
          <a:xfrm>
            <a:off x="5160616" y="1417638"/>
            <a:ext cx="3779122" cy="1410755"/>
          </a:xfrm>
          <a:prstGeom prst="rect">
            <a:avLst/>
          </a:prstGeom>
          <a:solidFill>
            <a:srgbClr val="92D05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4FF3CD-2B80-4C62-B008-D5EB11F870E3}"/>
              </a:ext>
            </a:extLst>
          </p:cNvPr>
          <p:cNvSpPr/>
          <p:nvPr/>
        </p:nvSpPr>
        <p:spPr bwMode="auto">
          <a:xfrm>
            <a:off x="363488" y="2101416"/>
            <a:ext cx="3912477" cy="148235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0465"/>
                <a:ext cx="8340350" cy="5047058"/>
              </a:xfrm>
            </p:spPr>
            <p:txBody>
              <a:bodyPr/>
              <a:lstStyle/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&lt;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𝑤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≥2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6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&gt;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𝑤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≥2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6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.</m:t>
                    </m:r>
                  </m:oMath>
                </a14:m>
                <a:endParaRPr lang="en-US" b="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0" lvl="2" indent="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0" lvl="2" indent="0" defTabSz="692150">
                  <a:lnSpc>
                    <a:spcPct val="90000"/>
                  </a:lnSpc>
                  <a:buNone/>
                </a:pPr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So, what is the running time?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0465"/>
                <a:ext cx="8340350" cy="5047058"/>
              </a:xfrm>
              <a:blipFill>
                <a:blip r:embed="rId3"/>
                <a:stretch>
                  <a:fillRect l="-1096" b="-6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3" name="Rectangle: Rounded Corners 202">
            <a:extLst>
              <a:ext uri="{FF2B5EF4-FFF2-40B4-BE49-F238E27FC236}">
                <a16:creationId xmlns:a16="http://schemas.microsoft.com/office/drawing/2014/main" id="{CE7A5E88-29CD-4824-91C2-0D4C7BFE1581}"/>
              </a:ext>
            </a:extLst>
          </p:cNvPr>
          <p:cNvSpPr/>
          <p:nvPr/>
        </p:nvSpPr>
        <p:spPr bwMode="auto">
          <a:xfrm>
            <a:off x="534560" y="2267382"/>
            <a:ext cx="8280018" cy="400110"/>
          </a:xfrm>
          <a:prstGeom prst="roundRect">
            <a:avLst/>
          </a:prstGeom>
          <a:solidFill>
            <a:srgbClr val="FF0000">
              <a:alpha val="54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221501" y="274638"/>
                <a:ext cx="8669465" cy="1143000"/>
              </a:xfrm>
            </p:spPr>
            <p:txBody>
              <a:bodyPr/>
              <a:lstStyle/>
              <a:p>
                <a:pPr eaLnBrk="1" hangingPunct="1"/>
                <a:r>
                  <a:rPr lang="en-US" altLang="en-US" sz="3600" dirty="0">
                    <a:solidFill>
                      <a:srgbClr val="002060"/>
                    </a:solidFill>
                  </a:rPr>
                  <a:t>How to lower bound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3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3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en-US" sz="3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&lt;</m:t>
                            </m:r>
                          </m:sub>
                        </m:sSub>
                        <m:d>
                          <m:dPr>
                            <m:ctrlPr>
                              <a:rPr lang="en-US" altLang="en-US" sz="3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3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d>
                    <m:r>
                      <a:rPr lang="en-US" alt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,|</m:t>
                    </m:r>
                    <m:sSub>
                      <m:sSubPr>
                        <m:ctrlPr>
                          <a:rPr lang="en-US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</m:sub>
                    </m:sSub>
                    <m:d>
                      <m:dPr>
                        <m:ctrlPr>
                          <a:rPr lang="en-US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alt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en-US" sz="3600" dirty="0">
                    <a:solidFill>
                      <a:srgbClr val="002060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5123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21501" y="274638"/>
                <a:ext cx="8669465" cy="1143000"/>
              </a:xfrm>
              <a:blipFill>
                <a:blip r:embed="rId4"/>
                <a:stretch>
                  <a:fillRect t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endParaRPr lang="en-US" sz="1400" dirty="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D2FA9A8-6A08-4662-A362-01C0A84E2D6B}"/>
              </a:ext>
            </a:extLst>
          </p:cNvPr>
          <p:cNvGrpSpPr/>
          <p:nvPr/>
        </p:nvGrpSpPr>
        <p:grpSpPr>
          <a:xfrm>
            <a:off x="1278604" y="1528515"/>
            <a:ext cx="480743" cy="1903258"/>
            <a:chOff x="1141580" y="3793285"/>
            <a:chExt cx="480743" cy="1903258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2A405DEA-2718-4FB6-B317-181F9D987990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2D733824-E848-4AA1-85E5-3807293F49C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C53A66D2-A16B-4563-8257-705D11D8BCE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A1D5CD83-4853-4579-9343-1F3A0033DDA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891201CE-DF2A-4971-BBE2-CA582917F2B2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891201CE-DF2A-4971-BBE2-CA582917F2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1878134C-54EA-4F9F-BAF4-A2C69F8BD1F8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1878134C-54EA-4F9F-BAF4-A2C69F8BD1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480F3E03-DC33-41E9-8DAF-9137E8F7645E}"/>
              </a:ext>
            </a:extLst>
          </p:cNvPr>
          <p:cNvGrpSpPr/>
          <p:nvPr/>
        </p:nvGrpSpPr>
        <p:grpSpPr>
          <a:xfrm>
            <a:off x="2065278" y="1528515"/>
            <a:ext cx="480743" cy="1903258"/>
            <a:chOff x="1141580" y="3793285"/>
            <a:chExt cx="480743" cy="1903258"/>
          </a:xfrm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A0767C29-BB84-44A5-BFE6-5A64DF57C344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22F893C0-DA3E-4299-A1C5-1009B505EB3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D2589F56-E7E8-48E9-884E-F4CDA5A3D04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83667FE4-6E9D-4BE9-AC4E-35055C19A6F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160B0AC3-590A-40AC-B809-530F6310E02C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160B0AC3-590A-40AC-B809-530F6310E0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B999FF50-5CB9-4590-9810-8EC4CFD4D7C4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B999FF50-5CB9-4590-9810-8EC4CFD4D7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C28D9AEF-0B6A-4119-9308-2151CD1C0886}"/>
              </a:ext>
            </a:extLst>
          </p:cNvPr>
          <p:cNvGrpSpPr/>
          <p:nvPr/>
        </p:nvGrpSpPr>
        <p:grpSpPr>
          <a:xfrm>
            <a:off x="2883694" y="1528515"/>
            <a:ext cx="480743" cy="1903258"/>
            <a:chOff x="1141580" y="3793285"/>
            <a:chExt cx="480743" cy="1903258"/>
          </a:xfrm>
        </p:grpSpPr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F0D28BAD-7AD5-4293-9661-5E83A9444855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9816169F-36D7-41F9-8504-E7A30C886FA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E3D05BEA-AA54-47F0-9C0F-8D088DF02E0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2FD17AB0-601D-42FA-AECB-0E3DC757A57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BD335A76-40AD-46D8-B2A1-324D45797B54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BD335A76-40AD-46D8-B2A1-324D45797B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EFC2B1BF-8608-4D33-8DDC-A3991701A7B9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EFC2B1BF-8608-4D33-8DDC-A3991701A7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05AA7DD7-DE48-482F-897C-1862B256D464}"/>
              </a:ext>
            </a:extLst>
          </p:cNvPr>
          <p:cNvGrpSpPr/>
          <p:nvPr/>
        </p:nvGrpSpPr>
        <p:grpSpPr>
          <a:xfrm>
            <a:off x="3695068" y="1528515"/>
            <a:ext cx="480743" cy="1903258"/>
            <a:chOff x="1141580" y="3793285"/>
            <a:chExt cx="480743" cy="1903258"/>
          </a:xfrm>
        </p:grpSpPr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5EE72E5A-3A82-4BC2-8483-E690A412A36B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CE9E2DA2-A44D-4EB4-848E-E02F9754883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21F964A7-D143-4680-9F0C-0EB6D5665A9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665E032A-F73C-4609-BB3C-A83FA41D492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789B382C-75CA-4BC6-9166-DF0911674F27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789B382C-75CA-4BC6-9166-DF0911674F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2F6AD969-04CA-4237-8987-BD392D801BF6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2F6AD969-04CA-4237-8987-BD392D801B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58E46833-DF68-418A-A8C4-8519D8743F63}"/>
              </a:ext>
            </a:extLst>
          </p:cNvPr>
          <p:cNvGrpSpPr/>
          <p:nvPr/>
        </p:nvGrpSpPr>
        <p:grpSpPr>
          <a:xfrm>
            <a:off x="5223460" y="1528515"/>
            <a:ext cx="480743" cy="1903258"/>
            <a:chOff x="1141580" y="3793285"/>
            <a:chExt cx="480743" cy="1903258"/>
          </a:xfrm>
        </p:grpSpPr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0E557C11-3557-45EA-976C-7A795D59ABB3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84CB5FA0-C102-485B-9787-F2634F922D2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4BBA7D00-FC78-42F2-9A01-68D6B713AF1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33CF2031-7AD4-46F3-8EFB-2D5592B4B5B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9" name="TextBox 158">
                  <a:extLst>
                    <a:ext uri="{FF2B5EF4-FFF2-40B4-BE49-F238E27FC236}">
                      <a16:creationId xmlns:a16="http://schemas.microsoft.com/office/drawing/2014/main" id="{5194A82C-B3D2-46D6-9F62-53351603EFFC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9" name="TextBox 158">
                  <a:extLst>
                    <a:ext uri="{FF2B5EF4-FFF2-40B4-BE49-F238E27FC236}">
                      <a16:creationId xmlns:a16="http://schemas.microsoft.com/office/drawing/2014/main" id="{5194A82C-B3D2-46D6-9F62-53351603EF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0" name="TextBox 159">
                  <a:extLst>
                    <a:ext uri="{FF2B5EF4-FFF2-40B4-BE49-F238E27FC236}">
                      <a16:creationId xmlns:a16="http://schemas.microsoft.com/office/drawing/2014/main" id="{1E38B7DF-DA35-45B4-9FDA-FD76F4AE921B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0" name="TextBox 159">
                  <a:extLst>
                    <a:ext uri="{FF2B5EF4-FFF2-40B4-BE49-F238E27FC236}">
                      <a16:creationId xmlns:a16="http://schemas.microsoft.com/office/drawing/2014/main" id="{1E38B7DF-DA35-45B4-9FDA-FD76F4AE92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061E472D-D80D-47AA-95CE-5D8871FFDFFF}"/>
              </a:ext>
            </a:extLst>
          </p:cNvPr>
          <p:cNvGrpSpPr/>
          <p:nvPr/>
        </p:nvGrpSpPr>
        <p:grpSpPr>
          <a:xfrm>
            <a:off x="5935854" y="1528515"/>
            <a:ext cx="480743" cy="1903258"/>
            <a:chOff x="1141580" y="3793285"/>
            <a:chExt cx="480743" cy="1903258"/>
          </a:xfrm>
        </p:grpSpPr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03158DE5-E9E3-4520-A522-B10DF20A754E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23C367AD-ADEC-4679-BDC2-D3FB663469E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455421E8-F00C-4C5D-A652-D25844C1254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BD7F0796-8E4D-4E5E-AB14-B4887B7D552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6" name="TextBox 165">
                  <a:extLst>
                    <a:ext uri="{FF2B5EF4-FFF2-40B4-BE49-F238E27FC236}">
                      <a16:creationId xmlns:a16="http://schemas.microsoft.com/office/drawing/2014/main" id="{A89B39A4-4377-4204-8B42-B182C569DE62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6" name="TextBox 165">
                  <a:extLst>
                    <a:ext uri="{FF2B5EF4-FFF2-40B4-BE49-F238E27FC236}">
                      <a16:creationId xmlns:a16="http://schemas.microsoft.com/office/drawing/2014/main" id="{A89B39A4-4377-4204-8B42-B182C569DE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7" name="TextBox 166">
                  <a:extLst>
                    <a:ext uri="{FF2B5EF4-FFF2-40B4-BE49-F238E27FC236}">
                      <a16:creationId xmlns:a16="http://schemas.microsoft.com/office/drawing/2014/main" id="{2A039D31-71E6-4D84-8ACE-A8A1CB895877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7" name="TextBox 166">
                  <a:extLst>
                    <a:ext uri="{FF2B5EF4-FFF2-40B4-BE49-F238E27FC236}">
                      <a16:creationId xmlns:a16="http://schemas.microsoft.com/office/drawing/2014/main" id="{2A039D31-71E6-4D84-8ACE-A8A1CB8958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83A9E081-43AB-4E59-B44D-2CFB89853BA3}"/>
              </a:ext>
            </a:extLst>
          </p:cNvPr>
          <p:cNvGrpSpPr/>
          <p:nvPr/>
        </p:nvGrpSpPr>
        <p:grpSpPr>
          <a:xfrm>
            <a:off x="6677086" y="1528515"/>
            <a:ext cx="480743" cy="1903258"/>
            <a:chOff x="1141580" y="3793285"/>
            <a:chExt cx="480743" cy="1903258"/>
          </a:xfrm>
        </p:grpSpPr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B3FB94E1-D450-4930-AEB1-BD2E1D9243F8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2F5889DF-9D22-4DE5-9ACB-749D4B3FC9E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BD31C17E-79AA-4272-B491-90859AA68AD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67E26F5D-28DA-4AC6-A47A-73795C77D90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3" name="TextBox 172">
                  <a:extLst>
                    <a:ext uri="{FF2B5EF4-FFF2-40B4-BE49-F238E27FC236}">
                      <a16:creationId xmlns:a16="http://schemas.microsoft.com/office/drawing/2014/main" id="{A7920A7A-985E-4297-B521-AB834F669CE5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3" name="TextBox 172">
                  <a:extLst>
                    <a:ext uri="{FF2B5EF4-FFF2-40B4-BE49-F238E27FC236}">
                      <a16:creationId xmlns:a16="http://schemas.microsoft.com/office/drawing/2014/main" id="{A7920A7A-985E-4297-B521-AB834F669C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4" name="TextBox 173">
                  <a:extLst>
                    <a:ext uri="{FF2B5EF4-FFF2-40B4-BE49-F238E27FC236}">
                      <a16:creationId xmlns:a16="http://schemas.microsoft.com/office/drawing/2014/main" id="{4509DB58-1CD5-4BF3-AE6D-B889A33D923A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4" name="TextBox 173">
                  <a:extLst>
                    <a:ext uri="{FF2B5EF4-FFF2-40B4-BE49-F238E27FC236}">
                      <a16:creationId xmlns:a16="http://schemas.microsoft.com/office/drawing/2014/main" id="{4509DB58-1CD5-4BF3-AE6D-B889A33D92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0606F9E9-8CAE-4AAD-9CF7-711C09DAAB7C}"/>
              </a:ext>
            </a:extLst>
          </p:cNvPr>
          <p:cNvGrpSpPr/>
          <p:nvPr/>
        </p:nvGrpSpPr>
        <p:grpSpPr>
          <a:xfrm>
            <a:off x="7450064" y="1528515"/>
            <a:ext cx="480743" cy="1903258"/>
            <a:chOff x="1141580" y="3793285"/>
            <a:chExt cx="480743" cy="1903258"/>
          </a:xfrm>
        </p:grpSpPr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09B4AFFC-7D31-43E9-AAF0-EB42BA9D063C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CE5FAC70-1DCA-4309-BF6C-10B470314FA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1229A502-345C-476F-87B7-F1A04141A40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69ECC00C-B3E7-45A6-9B63-005E8A185DD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7" name="TextBox 186">
                  <a:extLst>
                    <a:ext uri="{FF2B5EF4-FFF2-40B4-BE49-F238E27FC236}">
                      <a16:creationId xmlns:a16="http://schemas.microsoft.com/office/drawing/2014/main" id="{63BBB25B-2499-4D6B-A98A-5A937FE2EED7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7" name="TextBox 186">
                  <a:extLst>
                    <a:ext uri="{FF2B5EF4-FFF2-40B4-BE49-F238E27FC236}">
                      <a16:creationId xmlns:a16="http://schemas.microsoft.com/office/drawing/2014/main" id="{63BBB25B-2499-4D6B-A98A-5A937FE2EE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8" name="TextBox 187">
                  <a:extLst>
                    <a:ext uri="{FF2B5EF4-FFF2-40B4-BE49-F238E27FC236}">
                      <a16:creationId xmlns:a16="http://schemas.microsoft.com/office/drawing/2014/main" id="{5DD6B1DC-6608-477D-AA5E-55B6E2117FEE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8" name="TextBox 187">
                  <a:extLst>
                    <a:ext uri="{FF2B5EF4-FFF2-40B4-BE49-F238E27FC236}">
                      <a16:creationId xmlns:a16="http://schemas.microsoft.com/office/drawing/2014/main" id="{5DD6B1DC-6608-477D-AA5E-55B6E2117F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6F29A635-10BC-42A1-A1FE-2A33896253F9}"/>
              </a:ext>
            </a:extLst>
          </p:cNvPr>
          <p:cNvGrpSpPr/>
          <p:nvPr/>
        </p:nvGrpSpPr>
        <p:grpSpPr>
          <a:xfrm>
            <a:off x="8224488" y="1528515"/>
            <a:ext cx="480743" cy="1903258"/>
            <a:chOff x="1141580" y="3793285"/>
            <a:chExt cx="480743" cy="1903258"/>
          </a:xfrm>
        </p:grpSpPr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7F66E413-5E3E-4096-9D31-92B9563B9C31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BE1D28CE-BC27-41D5-93D6-85C99F8B484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DB6C9F5A-739E-48EA-9901-C1E9B9B0A40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14462F00-2E88-4B7E-A27E-2579B211A5A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4" name="TextBox 193">
                  <a:extLst>
                    <a:ext uri="{FF2B5EF4-FFF2-40B4-BE49-F238E27FC236}">
                      <a16:creationId xmlns:a16="http://schemas.microsoft.com/office/drawing/2014/main" id="{BE530AF2-65EA-4AE8-994B-BF82F09DA4A6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4" name="TextBox 193">
                  <a:extLst>
                    <a:ext uri="{FF2B5EF4-FFF2-40B4-BE49-F238E27FC236}">
                      <a16:creationId xmlns:a16="http://schemas.microsoft.com/office/drawing/2014/main" id="{BE530AF2-65EA-4AE8-994B-BF82F09DA4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5" name="TextBox 194">
                  <a:extLst>
                    <a:ext uri="{FF2B5EF4-FFF2-40B4-BE49-F238E27FC236}">
                      <a16:creationId xmlns:a16="http://schemas.microsoft.com/office/drawing/2014/main" id="{E41207AF-2F52-4FB5-8D29-C4544BB01C3F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5" name="TextBox 194">
                  <a:extLst>
                    <a:ext uri="{FF2B5EF4-FFF2-40B4-BE49-F238E27FC236}">
                      <a16:creationId xmlns:a16="http://schemas.microsoft.com/office/drawing/2014/main" id="{E41207AF-2F52-4FB5-8D29-C4544BB01C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B687FF6E-A072-47D1-A89C-1125FFC2A2FB}"/>
              </a:ext>
            </a:extLst>
          </p:cNvPr>
          <p:cNvGrpSpPr/>
          <p:nvPr/>
        </p:nvGrpSpPr>
        <p:grpSpPr>
          <a:xfrm>
            <a:off x="531228" y="1532907"/>
            <a:ext cx="480743" cy="1903258"/>
            <a:chOff x="1141580" y="3793285"/>
            <a:chExt cx="480743" cy="1903258"/>
          </a:xfrm>
        </p:grpSpPr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85AD0DEA-4509-4BB9-866A-24D40B94B8B6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BEE78C69-E5C7-4270-BD56-E317BCD0A32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49342D55-5369-4E52-857A-FE43488914E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68909E25-1896-426F-8474-8DB26A2FC0C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1" name="TextBox 200">
                  <a:extLst>
                    <a:ext uri="{FF2B5EF4-FFF2-40B4-BE49-F238E27FC236}">
                      <a16:creationId xmlns:a16="http://schemas.microsoft.com/office/drawing/2014/main" id="{82C6182B-83EF-498A-839D-C9499B9DA4D7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1" name="TextBox 200">
                  <a:extLst>
                    <a:ext uri="{FF2B5EF4-FFF2-40B4-BE49-F238E27FC236}">
                      <a16:creationId xmlns:a16="http://schemas.microsoft.com/office/drawing/2014/main" id="{82C6182B-83EF-498A-839D-C9499B9DA4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2" name="TextBox 201">
                  <a:extLst>
                    <a:ext uri="{FF2B5EF4-FFF2-40B4-BE49-F238E27FC236}">
                      <a16:creationId xmlns:a16="http://schemas.microsoft.com/office/drawing/2014/main" id="{4B0CFCD5-D3D0-493C-A9CD-269E39AF82D2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2" name="TextBox 201">
                  <a:extLst>
                    <a:ext uri="{FF2B5EF4-FFF2-40B4-BE49-F238E27FC236}">
                      <a16:creationId xmlns:a16="http://schemas.microsoft.com/office/drawing/2014/main" id="{4B0CFCD5-D3D0-493C-A9CD-269E39AF82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6065750-92F6-4459-81F3-BE65E862C36E}"/>
              </a:ext>
            </a:extLst>
          </p:cNvPr>
          <p:cNvGrpSpPr/>
          <p:nvPr/>
        </p:nvGrpSpPr>
        <p:grpSpPr>
          <a:xfrm>
            <a:off x="4471520" y="1528515"/>
            <a:ext cx="553696" cy="1903258"/>
            <a:chOff x="4051230" y="1528515"/>
            <a:chExt cx="553696" cy="1903258"/>
          </a:xfrm>
        </p:grpSpPr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D450BC06-5F82-4851-BDF7-8DFC82C61E8A}"/>
                </a:ext>
              </a:extLst>
            </p:cNvPr>
            <p:cNvSpPr/>
            <p:nvPr/>
          </p:nvSpPr>
          <p:spPr bwMode="auto">
            <a:xfrm>
              <a:off x="4051230" y="152851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73A6FF17-24E6-40B6-B514-F568F3E0C66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193219" y="308643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58E90C2E-DF9C-4BEF-98C0-968161536B9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170499" y="2380822"/>
              <a:ext cx="228600" cy="228600"/>
            </a:xfrm>
            <a:prstGeom prst="ellipse">
              <a:avLst/>
            </a:prstGeom>
            <a:solidFill>
              <a:srgbClr val="00B0F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D87666D5-9CFB-45EF-A479-213E715A9D8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193219" y="166878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2" name="TextBox 151">
                  <a:extLst>
                    <a:ext uri="{FF2B5EF4-FFF2-40B4-BE49-F238E27FC236}">
                      <a16:creationId xmlns:a16="http://schemas.microsoft.com/office/drawing/2014/main" id="{671F0146-75FD-4FD7-8EE6-6A800DBF9827}"/>
                    </a:ext>
                  </a:extLst>
                </p:cNvPr>
                <p:cNvSpPr txBox="1"/>
                <p:nvPr/>
              </p:nvSpPr>
              <p:spPr>
                <a:xfrm rot="16200000">
                  <a:off x="4039304" y="255762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2" name="TextBox 151">
                  <a:extLst>
                    <a:ext uri="{FF2B5EF4-FFF2-40B4-BE49-F238E27FC236}">
                      <a16:creationId xmlns:a16="http://schemas.microsoft.com/office/drawing/2014/main" id="{671F0146-75FD-4FD7-8EE6-6A800DBF98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4039304" y="2557620"/>
                  <a:ext cx="447558" cy="400110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3" name="TextBox 152">
                  <a:extLst>
                    <a:ext uri="{FF2B5EF4-FFF2-40B4-BE49-F238E27FC236}">
                      <a16:creationId xmlns:a16="http://schemas.microsoft.com/office/drawing/2014/main" id="{A87E94B2-11A2-4900-8B1E-8CD4DEA1C2E9}"/>
                    </a:ext>
                  </a:extLst>
                </p:cNvPr>
                <p:cNvSpPr txBox="1"/>
                <p:nvPr/>
              </p:nvSpPr>
              <p:spPr>
                <a:xfrm rot="16200000">
                  <a:off x="4050121" y="186641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3" name="TextBox 152">
                  <a:extLst>
                    <a:ext uri="{FF2B5EF4-FFF2-40B4-BE49-F238E27FC236}">
                      <a16:creationId xmlns:a16="http://schemas.microsoft.com/office/drawing/2014/main" id="{A87E94B2-11A2-4900-8B1E-8CD4DEA1C2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4050121" y="1866419"/>
                  <a:ext cx="447558" cy="400110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9B7CF932-87A4-4BA7-A686-FE81188CB67E}"/>
                </a:ext>
              </a:extLst>
            </p:cNvPr>
            <p:cNvSpPr txBox="1"/>
            <p:nvPr/>
          </p:nvSpPr>
          <p:spPr>
            <a:xfrm>
              <a:off x="4234311" y="2060089"/>
              <a:ext cx="3706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5D081DF0-6E14-4AA4-8170-003552A89E96}"/>
                  </a:ext>
                </a:extLst>
              </p:cNvPr>
              <p:cNvSpPr txBox="1"/>
              <p:nvPr/>
            </p:nvSpPr>
            <p:spPr>
              <a:xfrm>
                <a:off x="944480" y="2229046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5D081DF0-6E14-4AA4-8170-003552A89E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480" y="2229046"/>
                <a:ext cx="447558" cy="40011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2F482190-AB5E-4C2F-AD92-BAAF6966106D}"/>
                  </a:ext>
                </a:extLst>
              </p:cNvPr>
              <p:cNvSpPr txBox="1"/>
              <p:nvPr/>
            </p:nvSpPr>
            <p:spPr>
              <a:xfrm>
                <a:off x="7878480" y="2252456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2F482190-AB5E-4C2F-AD92-BAAF69661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8480" y="2252456"/>
                <a:ext cx="447558" cy="40011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id="{3A0DCE99-DCB6-4B6D-8C7F-378D551265C0}"/>
                  </a:ext>
                </a:extLst>
              </p:cNvPr>
              <p:cNvSpPr txBox="1"/>
              <p:nvPr/>
            </p:nvSpPr>
            <p:spPr>
              <a:xfrm>
                <a:off x="7121913" y="2251422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id="{3A0DCE99-DCB6-4B6D-8C7F-378D551265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1913" y="2251422"/>
                <a:ext cx="447558" cy="40011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855539B7-9FA2-4AF2-998C-66F5BAA7804A}"/>
                  </a:ext>
                </a:extLst>
              </p:cNvPr>
              <p:cNvSpPr txBox="1"/>
              <p:nvPr/>
            </p:nvSpPr>
            <p:spPr>
              <a:xfrm>
                <a:off x="6359531" y="2253408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855539B7-9FA2-4AF2-998C-66F5BAA780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9531" y="2253408"/>
                <a:ext cx="447558" cy="400110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9" name="TextBox 208">
                <a:extLst>
                  <a:ext uri="{FF2B5EF4-FFF2-40B4-BE49-F238E27FC236}">
                    <a16:creationId xmlns:a16="http://schemas.microsoft.com/office/drawing/2014/main" id="{CF476C3D-85C3-469A-8E9C-DA492B8E2E4C}"/>
                  </a:ext>
                </a:extLst>
              </p:cNvPr>
              <p:cNvSpPr txBox="1"/>
              <p:nvPr/>
            </p:nvSpPr>
            <p:spPr>
              <a:xfrm>
                <a:off x="1720381" y="2252456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9" name="TextBox 208">
                <a:extLst>
                  <a:ext uri="{FF2B5EF4-FFF2-40B4-BE49-F238E27FC236}">
                    <a16:creationId xmlns:a16="http://schemas.microsoft.com/office/drawing/2014/main" id="{CF476C3D-85C3-469A-8E9C-DA492B8E2E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381" y="2252456"/>
                <a:ext cx="447558" cy="400110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B265AC93-A847-410A-95C3-28C32D0C596D}"/>
                  </a:ext>
                </a:extLst>
              </p:cNvPr>
              <p:cNvSpPr txBox="1"/>
              <p:nvPr/>
            </p:nvSpPr>
            <p:spPr>
              <a:xfrm>
                <a:off x="2516078" y="2252456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B265AC93-A847-410A-95C3-28C32D0C59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078" y="2252456"/>
                <a:ext cx="447558" cy="400110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3FF63E86-6E28-4CBE-990E-1408CA78A58B}"/>
                  </a:ext>
                </a:extLst>
              </p:cNvPr>
              <p:cNvSpPr txBox="1"/>
              <p:nvPr/>
            </p:nvSpPr>
            <p:spPr>
              <a:xfrm>
                <a:off x="3322927" y="2260144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3FF63E86-6E28-4CBE-990E-1408CA78A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2927" y="2260144"/>
                <a:ext cx="447558" cy="400110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1CB849DF-7B03-486A-8C30-FDC04979B345}"/>
                  </a:ext>
                </a:extLst>
              </p:cNvPr>
              <p:cNvSpPr txBox="1"/>
              <p:nvPr/>
            </p:nvSpPr>
            <p:spPr>
              <a:xfrm>
                <a:off x="4118546" y="2243894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1CB849DF-7B03-486A-8C30-FDC04979B3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8546" y="2243894"/>
                <a:ext cx="447558" cy="400110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id="{6502F0C6-E26E-49A1-920C-B029885BD445}"/>
                  </a:ext>
                </a:extLst>
              </p:cNvPr>
              <p:cNvSpPr txBox="1"/>
              <p:nvPr/>
            </p:nvSpPr>
            <p:spPr>
              <a:xfrm>
                <a:off x="4891397" y="2240062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id="{6502F0C6-E26E-49A1-920C-B029885BD4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397" y="2240062"/>
                <a:ext cx="447558" cy="400110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TextBox 213">
                <a:extLst>
                  <a:ext uri="{FF2B5EF4-FFF2-40B4-BE49-F238E27FC236}">
                    <a16:creationId xmlns:a16="http://schemas.microsoft.com/office/drawing/2014/main" id="{26CA0F19-5E60-45A4-BC15-80950F24D79D}"/>
                  </a:ext>
                </a:extLst>
              </p:cNvPr>
              <p:cNvSpPr txBox="1"/>
              <p:nvPr/>
            </p:nvSpPr>
            <p:spPr>
              <a:xfrm>
                <a:off x="5628785" y="2233465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4" name="TextBox 213">
                <a:extLst>
                  <a:ext uri="{FF2B5EF4-FFF2-40B4-BE49-F238E27FC236}">
                    <a16:creationId xmlns:a16="http://schemas.microsoft.com/office/drawing/2014/main" id="{26CA0F19-5E60-45A4-BC15-80950F24D7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8785" y="2233465"/>
                <a:ext cx="447558" cy="400110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954CBE8-4247-4C61-A640-8F9EE23B3A64}"/>
                  </a:ext>
                </a:extLst>
              </p:cNvPr>
              <p:cNvSpPr txBox="1"/>
              <p:nvPr/>
            </p:nvSpPr>
            <p:spPr>
              <a:xfrm>
                <a:off x="1701329" y="3675415"/>
                <a:ext cx="71545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954CBE8-4247-4C61-A640-8F9EE23B3A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1329" y="3675415"/>
                <a:ext cx="715452" cy="400110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6" name="TextBox 215">
                <a:extLst>
                  <a:ext uri="{FF2B5EF4-FFF2-40B4-BE49-F238E27FC236}">
                    <a16:creationId xmlns:a16="http://schemas.microsoft.com/office/drawing/2014/main" id="{909583B1-7DDB-44E5-8F13-85306D956AC4}"/>
                  </a:ext>
                </a:extLst>
              </p:cNvPr>
              <p:cNvSpPr txBox="1"/>
              <p:nvPr/>
            </p:nvSpPr>
            <p:spPr>
              <a:xfrm>
                <a:off x="6539233" y="935038"/>
                <a:ext cx="71545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6699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1" i="1" dirty="0" smtClean="0">
                          <a:solidFill>
                            <a:srgbClr val="669900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US" b="1" dirty="0">
                  <a:solidFill>
                    <a:srgbClr val="669900"/>
                  </a:solidFill>
                </a:endParaRPr>
              </a:p>
            </p:txBody>
          </p:sp>
        </mc:Choice>
        <mc:Fallback xmlns="">
          <p:sp>
            <p:nvSpPr>
              <p:cNvPr id="216" name="TextBox 215">
                <a:extLst>
                  <a:ext uri="{FF2B5EF4-FFF2-40B4-BE49-F238E27FC236}">
                    <a16:creationId xmlns:a16="http://schemas.microsoft.com/office/drawing/2014/main" id="{909583B1-7DDB-44E5-8F13-85306D956A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9233" y="935038"/>
                <a:ext cx="715452" cy="400110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row: Right 13">
            <a:extLst>
              <a:ext uri="{FF2B5EF4-FFF2-40B4-BE49-F238E27FC236}">
                <a16:creationId xmlns:a16="http://schemas.microsoft.com/office/drawing/2014/main" id="{530E1ACC-3C3D-4830-A7B6-E622DCDA9283}"/>
              </a:ext>
            </a:extLst>
          </p:cNvPr>
          <p:cNvSpPr/>
          <p:nvPr/>
        </p:nvSpPr>
        <p:spPr bwMode="auto">
          <a:xfrm>
            <a:off x="4238883" y="4618328"/>
            <a:ext cx="749251" cy="484632"/>
          </a:xfrm>
          <a:prstGeom prst="rightArrow">
            <a:avLst/>
          </a:prstGeom>
          <a:solidFill>
            <a:srgbClr val="0070C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2" name="TextBox 412671">
                <a:extLst>
                  <a:ext uri="{FF2B5EF4-FFF2-40B4-BE49-F238E27FC236}">
                    <a16:creationId xmlns:a16="http://schemas.microsoft.com/office/drawing/2014/main" id="{24AB269D-AD37-436C-B23B-0C92157FDB92}"/>
                  </a:ext>
                </a:extLst>
              </p:cNvPr>
              <p:cNvSpPr txBox="1"/>
              <p:nvPr/>
            </p:nvSpPr>
            <p:spPr>
              <a:xfrm>
                <a:off x="5274655" y="4438447"/>
                <a:ext cx="3454600" cy="728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</m:sub>
                      </m:sSub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|,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12672" name="TextBox 412671">
                <a:extLst>
                  <a:ext uri="{FF2B5EF4-FFF2-40B4-BE49-F238E27FC236}">
                    <a16:creationId xmlns:a16="http://schemas.microsoft.com/office/drawing/2014/main" id="{24AB269D-AD37-436C-B23B-0C92157FDB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655" y="4438447"/>
                <a:ext cx="3454600" cy="728341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DAB74A0D-95FC-4566-A667-F54C384261F1}"/>
              </a:ext>
            </a:extLst>
          </p:cNvPr>
          <p:cNvSpPr txBox="1"/>
          <p:nvPr/>
        </p:nvSpPr>
        <p:spPr>
          <a:xfrm>
            <a:off x="4389343" y="-35697"/>
            <a:ext cx="483549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ea typeface="Courier New" charset="0"/>
                <a:cs typeface="Gill Sans" charset="0"/>
              </a:rPr>
              <a:t>Assume all numbers are distinct for simplicity.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6" name="Ink 5"/>
              <p14:cNvContentPartPr/>
              <p14:nvPr/>
            </p14:nvContentPartPr>
            <p14:xfrm>
              <a:off x="1736280" y="802800"/>
              <a:ext cx="6689880" cy="38494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721520" y="790920"/>
                <a:ext cx="6717600" cy="387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823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P spid="9" grpId="0"/>
      <p:bldP spid="216" grpId="0"/>
      <p:bldP spid="14" grpId="0" animBg="1"/>
      <p:bldP spid="41267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DAF3683-E960-4EF8-B6B0-DAADDB4184C5}"/>
              </a:ext>
            </a:extLst>
          </p:cNvPr>
          <p:cNvSpPr/>
          <p:nvPr/>
        </p:nvSpPr>
        <p:spPr bwMode="auto">
          <a:xfrm>
            <a:off x="5160616" y="1207483"/>
            <a:ext cx="3779122" cy="1410755"/>
          </a:xfrm>
          <a:prstGeom prst="rect">
            <a:avLst/>
          </a:prstGeom>
          <a:solidFill>
            <a:srgbClr val="92D05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4FF3CD-2B80-4C62-B008-D5EB11F870E3}"/>
              </a:ext>
            </a:extLst>
          </p:cNvPr>
          <p:cNvSpPr/>
          <p:nvPr/>
        </p:nvSpPr>
        <p:spPr bwMode="auto">
          <a:xfrm>
            <a:off x="363488" y="1891261"/>
            <a:ext cx="3912477" cy="148235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0465"/>
                <a:ext cx="8340350" cy="5047058"/>
              </a:xfrm>
            </p:spPr>
            <p:txBody>
              <a:bodyPr/>
              <a:lstStyle/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342900" lvl="2" indent="-342900" defTabSz="692150">
                  <a:lnSpc>
                    <a:spcPct val="90000"/>
                  </a:lnSpc>
                </a:pPr>
                <a:r>
                  <a:rPr lang="en-US" sz="2000" dirty="0">
                    <a:ea typeface="Courier New" charset="0"/>
                    <a:cs typeface="Gill Sans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𝑘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≤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|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𝑆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&lt;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𝑤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)|</m:t>
                    </m:r>
                  </m:oMath>
                </a14:m>
                <a:r>
                  <a:rPr lang="en-US" sz="2000" dirty="0">
                    <a:ea typeface="Courier New" charset="0"/>
                    <a:cs typeface="Gill Sans" charset="0"/>
                  </a:rPr>
                  <a:t>, output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𝑆𝑒𝑙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𝑆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&lt;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𝑤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𝑘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)</m:t>
                    </m:r>
                  </m:oMath>
                </a14:m>
                <a:endParaRPr lang="en-US" sz="2000" dirty="0">
                  <a:ea typeface="Courier New" charset="0"/>
                  <a:cs typeface="Gill Sans" charset="0"/>
                </a:endParaRPr>
              </a:p>
              <a:p>
                <a:pPr marL="342900" lvl="2" indent="-342900" defTabSz="692150">
                  <a:lnSpc>
                    <a:spcPct val="90000"/>
                  </a:lnSpc>
                </a:pPr>
                <a:r>
                  <a:rPr lang="en-US" sz="2000" dirty="0">
                    <a:ea typeface="Courier New" charset="0"/>
                    <a:cs typeface="Gill Sans" charset="0"/>
                  </a:rPr>
                  <a:t>Else if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𝑘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&lt;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𝑤</m:t>
                            </m:r>
                          </m:e>
                        </m:d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=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𝑤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000" dirty="0">
                    <a:ea typeface="Courier New" charset="0"/>
                    <a:cs typeface="Gill Sans" charset="0"/>
                  </a:rPr>
                  <a:t>, output w</a:t>
                </a:r>
              </a:p>
              <a:p>
                <a:pPr marL="342900" lvl="2" indent="-342900" defTabSz="692150">
                  <a:lnSpc>
                    <a:spcPct val="90000"/>
                  </a:lnSpc>
                </a:pPr>
                <a:r>
                  <a:rPr lang="en-US" sz="2000" dirty="0">
                    <a:ea typeface="Courier New" charset="0"/>
                    <a:cs typeface="Gill Sans" charset="0"/>
                  </a:rPr>
                  <a:t>Else output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𝑆𝑒𝑙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𝑆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&gt;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𝑤</m:t>
                        </m:r>
                      </m:e>
                    </m:d>
                    <m:r>
                      <a:rPr lang="en-US" sz="200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𝑘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−|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𝑆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&lt;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𝑤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|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|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𝑆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=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𝑤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|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)</m:t>
                    </m:r>
                  </m:oMath>
                </a14:m>
                <a:endParaRPr lang="en-US" sz="200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342900" lvl="2" indent="-342900" defTabSz="692150">
                  <a:lnSpc>
                    <a:spcPct val="90000"/>
                  </a:lnSpc>
                </a:pPr>
                <a:endParaRPr lang="en-US" sz="80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0" lvl="2" indent="0" defTabSz="692150">
                  <a:lnSpc>
                    <a:spcPct val="90000"/>
                  </a:lnSpc>
                  <a:buNone/>
                </a:pPr>
                <a:r>
                  <a:rPr lang="en-US" sz="2000" dirty="0">
                    <a:latin typeface="+mj-lt"/>
                    <a:ea typeface="Courier New" charset="0"/>
                    <a:cs typeface="Gill Sans" charset="0"/>
                  </a:rPr>
                  <a:t>Where</a:t>
                </a:r>
                <a:r>
                  <a:rPr lang="en-US" sz="2000" i="1" dirty="0">
                    <a:latin typeface="Cambria Math" panose="02040503050406030204" pitchFamily="18" charset="0"/>
                    <a:ea typeface="Courier New" charset="0"/>
                    <a:cs typeface="Gill Sans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𝑛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3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&lt;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𝑤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,</m:t>
                    </m:r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&gt;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𝑤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≤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𝑛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00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0" lvl="2" indent="0" defTabSz="692150">
                  <a:lnSpc>
                    <a:spcPct val="90000"/>
                  </a:lnSpc>
                  <a:buNone/>
                </a:pPr>
                <a:endParaRPr lang="en-US" sz="200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0" lvl="2" indent="0" defTabSz="69215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𝑛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𝑛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𝑂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𝑛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log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𝑛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0465"/>
                <a:ext cx="8340350" cy="5047058"/>
              </a:xfrm>
              <a:blipFill>
                <a:blip r:embed="rId3"/>
                <a:stretch>
                  <a:fillRect l="-731" b="-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3" name="Rectangle: Rounded Corners 202">
            <a:extLst>
              <a:ext uri="{FF2B5EF4-FFF2-40B4-BE49-F238E27FC236}">
                <a16:creationId xmlns:a16="http://schemas.microsoft.com/office/drawing/2014/main" id="{CE7A5E88-29CD-4824-91C2-0D4C7BFE1581}"/>
              </a:ext>
            </a:extLst>
          </p:cNvPr>
          <p:cNvSpPr/>
          <p:nvPr/>
        </p:nvSpPr>
        <p:spPr bwMode="auto">
          <a:xfrm>
            <a:off x="534560" y="2057227"/>
            <a:ext cx="8280018" cy="400110"/>
          </a:xfrm>
          <a:prstGeom prst="roundRect">
            <a:avLst/>
          </a:prstGeom>
          <a:solidFill>
            <a:srgbClr val="FF0000">
              <a:alpha val="54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Asymptotic Running Time?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endParaRPr lang="en-US" sz="1400" dirty="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D2FA9A8-6A08-4662-A362-01C0A84E2D6B}"/>
              </a:ext>
            </a:extLst>
          </p:cNvPr>
          <p:cNvGrpSpPr/>
          <p:nvPr/>
        </p:nvGrpSpPr>
        <p:grpSpPr>
          <a:xfrm>
            <a:off x="1278604" y="1318360"/>
            <a:ext cx="480743" cy="1903258"/>
            <a:chOff x="1141580" y="3793285"/>
            <a:chExt cx="480743" cy="1903258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2A405DEA-2718-4FB6-B317-181F9D987990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2D733824-E848-4AA1-85E5-3807293F49C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C53A66D2-A16B-4563-8257-705D11D8BCE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A1D5CD83-4853-4579-9343-1F3A0033DDA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891201CE-DF2A-4971-BBE2-CA582917F2B2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891201CE-DF2A-4971-BBE2-CA582917F2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1878134C-54EA-4F9F-BAF4-A2C69F8BD1F8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1878134C-54EA-4F9F-BAF4-A2C69F8BD1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480F3E03-DC33-41E9-8DAF-9137E8F7645E}"/>
              </a:ext>
            </a:extLst>
          </p:cNvPr>
          <p:cNvGrpSpPr/>
          <p:nvPr/>
        </p:nvGrpSpPr>
        <p:grpSpPr>
          <a:xfrm>
            <a:off x="2065278" y="1318360"/>
            <a:ext cx="480743" cy="1903258"/>
            <a:chOff x="1141580" y="3793285"/>
            <a:chExt cx="480743" cy="1903258"/>
          </a:xfrm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A0767C29-BB84-44A5-BFE6-5A64DF57C344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22F893C0-DA3E-4299-A1C5-1009B505EB3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D2589F56-E7E8-48E9-884E-F4CDA5A3D04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83667FE4-6E9D-4BE9-AC4E-35055C19A6F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160B0AC3-590A-40AC-B809-530F6310E02C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160B0AC3-590A-40AC-B809-530F6310E0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B999FF50-5CB9-4590-9810-8EC4CFD4D7C4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B999FF50-5CB9-4590-9810-8EC4CFD4D7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C28D9AEF-0B6A-4119-9308-2151CD1C0886}"/>
              </a:ext>
            </a:extLst>
          </p:cNvPr>
          <p:cNvGrpSpPr/>
          <p:nvPr/>
        </p:nvGrpSpPr>
        <p:grpSpPr>
          <a:xfrm>
            <a:off x="2883694" y="1318360"/>
            <a:ext cx="480743" cy="1903258"/>
            <a:chOff x="1141580" y="3793285"/>
            <a:chExt cx="480743" cy="1903258"/>
          </a:xfrm>
        </p:grpSpPr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F0D28BAD-7AD5-4293-9661-5E83A9444855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9816169F-36D7-41F9-8504-E7A30C886FA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E3D05BEA-AA54-47F0-9C0F-8D088DF02E0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2FD17AB0-601D-42FA-AECB-0E3DC757A57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BD335A76-40AD-46D8-B2A1-324D45797B54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BD335A76-40AD-46D8-B2A1-324D45797B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EFC2B1BF-8608-4D33-8DDC-A3991701A7B9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EFC2B1BF-8608-4D33-8DDC-A3991701A7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05AA7DD7-DE48-482F-897C-1862B256D464}"/>
              </a:ext>
            </a:extLst>
          </p:cNvPr>
          <p:cNvGrpSpPr/>
          <p:nvPr/>
        </p:nvGrpSpPr>
        <p:grpSpPr>
          <a:xfrm>
            <a:off x="3695068" y="1318360"/>
            <a:ext cx="480743" cy="1903258"/>
            <a:chOff x="1141580" y="3793285"/>
            <a:chExt cx="480743" cy="1903258"/>
          </a:xfrm>
        </p:grpSpPr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5EE72E5A-3A82-4BC2-8483-E690A412A36B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CE9E2DA2-A44D-4EB4-848E-E02F9754883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21F964A7-D143-4680-9F0C-0EB6D5665A9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665E032A-F73C-4609-BB3C-A83FA41D492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789B382C-75CA-4BC6-9166-DF0911674F27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789B382C-75CA-4BC6-9166-DF0911674F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2F6AD969-04CA-4237-8987-BD392D801BF6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2F6AD969-04CA-4237-8987-BD392D801B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58E46833-DF68-418A-A8C4-8519D8743F63}"/>
              </a:ext>
            </a:extLst>
          </p:cNvPr>
          <p:cNvGrpSpPr/>
          <p:nvPr/>
        </p:nvGrpSpPr>
        <p:grpSpPr>
          <a:xfrm>
            <a:off x="5223460" y="1318360"/>
            <a:ext cx="480743" cy="1903258"/>
            <a:chOff x="1141580" y="3793285"/>
            <a:chExt cx="480743" cy="1903258"/>
          </a:xfrm>
        </p:grpSpPr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0E557C11-3557-45EA-976C-7A795D59ABB3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84CB5FA0-C102-485B-9787-F2634F922D2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4BBA7D00-FC78-42F2-9A01-68D6B713AF1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33CF2031-7AD4-46F3-8EFB-2D5592B4B5B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9" name="TextBox 158">
                  <a:extLst>
                    <a:ext uri="{FF2B5EF4-FFF2-40B4-BE49-F238E27FC236}">
                      <a16:creationId xmlns:a16="http://schemas.microsoft.com/office/drawing/2014/main" id="{5194A82C-B3D2-46D6-9F62-53351603EFFC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9" name="TextBox 158">
                  <a:extLst>
                    <a:ext uri="{FF2B5EF4-FFF2-40B4-BE49-F238E27FC236}">
                      <a16:creationId xmlns:a16="http://schemas.microsoft.com/office/drawing/2014/main" id="{5194A82C-B3D2-46D6-9F62-53351603EF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0" name="TextBox 159">
                  <a:extLst>
                    <a:ext uri="{FF2B5EF4-FFF2-40B4-BE49-F238E27FC236}">
                      <a16:creationId xmlns:a16="http://schemas.microsoft.com/office/drawing/2014/main" id="{1E38B7DF-DA35-45B4-9FDA-FD76F4AE921B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0" name="TextBox 159">
                  <a:extLst>
                    <a:ext uri="{FF2B5EF4-FFF2-40B4-BE49-F238E27FC236}">
                      <a16:creationId xmlns:a16="http://schemas.microsoft.com/office/drawing/2014/main" id="{1E38B7DF-DA35-45B4-9FDA-FD76F4AE92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061E472D-D80D-47AA-95CE-5D8871FFDFFF}"/>
              </a:ext>
            </a:extLst>
          </p:cNvPr>
          <p:cNvGrpSpPr/>
          <p:nvPr/>
        </p:nvGrpSpPr>
        <p:grpSpPr>
          <a:xfrm>
            <a:off x="5935854" y="1318360"/>
            <a:ext cx="480743" cy="1903258"/>
            <a:chOff x="1141580" y="3793285"/>
            <a:chExt cx="480743" cy="1903258"/>
          </a:xfrm>
        </p:grpSpPr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03158DE5-E9E3-4520-A522-B10DF20A754E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23C367AD-ADEC-4679-BDC2-D3FB663469E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455421E8-F00C-4C5D-A652-D25844C1254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BD7F0796-8E4D-4E5E-AB14-B4887B7D552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6" name="TextBox 165">
                  <a:extLst>
                    <a:ext uri="{FF2B5EF4-FFF2-40B4-BE49-F238E27FC236}">
                      <a16:creationId xmlns:a16="http://schemas.microsoft.com/office/drawing/2014/main" id="{A89B39A4-4377-4204-8B42-B182C569DE62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6" name="TextBox 165">
                  <a:extLst>
                    <a:ext uri="{FF2B5EF4-FFF2-40B4-BE49-F238E27FC236}">
                      <a16:creationId xmlns:a16="http://schemas.microsoft.com/office/drawing/2014/main" id="{A89B39A4-4377-4204-8B42-B182C569DE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7" name="TextBox 166">
                  <a:extLst>
                    <a:ext uri="{FF2B5EF4-FFF2-40B4-BE49-F238E27FC236}">
                      <a16:creationId xmlns:a16="http://schemas.microsoft.com/office/drawing/2014/main" id="{2A039D31-71E6-4D84-8ACE-A8A1CB895877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7" name="TextBox 166">
                  <a:extLst>
                    <a:ext uri="{FF2B5EF4-FFF2-40B4-BE49-F238E27FC236}">
                      <a16:creationId xmlns:a16="http://schemas.microsoft.com/office/drawing/2014/main" id="{2A039D31-71E6-4D84-8ACE-A8A1CB8958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83A9E081-43AB-4E59-B44D-2CFB89853BA3}"/>
              </a:ext>
            </a:extLst>
          </p:cNvPr>
          <p:cNvGrpSpPr/>
          <p:nvPr/>
        </p:nvGrpSpPr>
        <p:grpSpPr>
          <a:xfrm>
            <a:off x="6677086" y="1318360"/>
            <a:ext cx="480743" cy="1903258"/>
            <a:chOff x="1141580" y="3793285"/>
            <a:chExt cx="480743" cy="1903258"/>
          </a:xfrm>
        </p:grpSpPr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B3FB94E1-D450-4930-AEB1-BD2E1D9243F8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2F5889DF-9D22-4DE5-9ACB-749D4B3FC9E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BD31C17E-79AA-4272-B491-90859AA68AD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67E26F5D-28DA-4AC6-A47A-73795C77D90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3" name="TextBox 172">
                  <a:extLst>
                    <a:ext uri="{FF2B5EF4-FFF2-40B4-BE49-F238E27FC236}">
                      <a16:creationId xmlns:a16="http://schemas.microsoft.com/office/drawing/2014/main" id="{A7920A7A-985E-4297-B521-AB834F669CE5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3" name="TextBox 172">
                  <a:extLst>
                    <a:ext uri="{FF2B5EF4-FFF2-40B4-BE49-F238E27FC236}">
                      <a16:creationId xmlns:a16="http://schemas.microsoft.com/office/drawing/2014/main" id="{A7920A7A-985E-4297-B521-AB834F669C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4" name="TextBox 173">
                  <a:extLst>
                    <a:ext uri="{FF2B5EF4-FFF2-40B4-BE49-F238E27FC236}">
                      <a16:creationId xmlns:a16="http://schemas.microsoft.com/office/drawing/2014/main" id="{4509DB58-1CD5-4BF3-AE6D-B889A33D923A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4" name="TextBox 173">
                  <a:extLst>
                    <a:ext uri="{FF2B5EF4-FFF2-40B4-BE49-F238E27FC236}">
                      <a16:creationId xmlns:a16="http://schemas.microsoft.com/office/drawing/2014/main" id="{4509DB58-1CD5-4BF3-AE6D-B889A33D92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0606F9E9-8CAE-4AAD-9CF7-711C09DAAB7C}"/>
              </a:ext>
            </a:extLst>
          </p:cNvPr>
          <p:cNvGrpSpPr/>
          <p:nvPr/>
        </p:nvGrpSpPr>
        <p:grpSpPr>
          <a:xfrm>
            <a:off x="7450064" y="1318360"/>
            <a:ext cx="480743" cy="1903258"/>
            <a:chOff x="1141580" y="3793285"/>
            <a:chExt cx="480743" cy="1903258"/>
          </a:xfrm>
        </p:grpSpPr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09B4AFFC-7D31-43E9-AAF0-EB42BA9D063C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CE5FAC70-1DCA-4309-BF6C-10B470314FA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1229A502-345C-476F-87B7-F1A04141A40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69ECC00C-B3E7-45A6-9B63-005E8A185DD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7" name="TextBox 186">
                  <a:extLst>
                    <a:ext uri="{FF2B5EF4-FFF2-40B4-BE49-F238E27FC236}">
                      <a16:creationId xmlns:a16="http://schemas.microsoft.com/office/drawing/2014/main" id="{63BBB25B-2499-4D6B-A98A-5A937FE2EED7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7" name="TextBox 186">
                  <a:extLst>
                    <a:ext uri="{FF2B5EF4-FFF2-40B4-BE49-F238E27FC236}">
                      <a16:creationId xmlns:a16="http://schemas.microsoft.com/office/drawing/2014/main" id="{63BBB25B-2499-4D6B-A98A-5A937FE2EE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8" name="TextBox 187">
                  <a:extLst>
                    <a:ext uri="{FF2B5EF4-FFF2-40B4-BE49-F238E27FC236}">
                      <a16:creationId xmlns:a16="http://schemas.microsoft.com/office/drawing/2014/main" id="{5DD6B1DC-6608-477D-AA5E-55B6E2117FEE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8" name="TextBox 187">
                  <a:extLst>
                    <a:ext uri="{FF2B5EF4-FFF2-40B4-BE49-F238E27FC236}">
                      <a16:creationId xmlns:a16="http://schemas.microsoft.com/office/drawing/2014/main" id="{5DD6B1DC-6608-477D-AA5E-55B6E2117F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6F29A635-10BC-42A1-A1FE-2A33896253F9}"/>
              </a:ext>
            </a:extLst>
          </p:cNvPr>
          <p:cNvGrpSpPr/>
          <p:nvPr/>
        </p:nvGrpSpPr>
        <p:grpSpPr>
          <a:xfrm>
            <a:off x="8224488" y="1318360"/>
            <a:ext cx="480743" cy="1903258"/>
            <a:chOff x="1141580" y="3793285"/>
            <a:chExt cx="480743" cy="1903258"/>
          </a:xfrm>
        </p:grpSpPr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7F66E413-5E3E-4096-9D31-92B9563B9C31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BE1D28CE-BC27-41D5-93D6-85C99F8B484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DB6C9F5A-739E-48EA-9901-C1E9B9B0A40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14462F00-2E88-4B7E-A27E-2579B211A5A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4" name="TextBox 193">
                  <a:extLst>
                    <a:ext uri="{FF2B5EF4-FFF2-40B4-BE49-F238E27FC236}">
                      <a16:creationId xmlns:a16="http://schemas.microsoft.com/office/drawing/2014/main" id="{BE530AF2-65EA-4AE8-994B-BF82F09DA4A6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4" name="TextBox 193">
                  <a:extLst>
                    <a:ext uri="{FF2B5EF4-FFF2-40B4-BE49-F238E27FC236}">
                      <a16:creationId xmlns:a16="http://schemas.microsoft.com/office/drawing/2014/main" id="{BE530AF2-65EA-4AE8-994B-BF82F09DA4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5" name="TextBox 194">
                  <a:extLst>
                    <a:ext uri="{FF2B5EF4-FFF2-40B4-BE49-F238E27FC236}">
                      <a16:creationId xmlns:a16="http://schemas.microsoft.com/office/drawing/2014/main" id="{E41207AF-2F52-4FB5-8D29-C4544BB01C3F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5" name="TextBox 194">
                  <a:extLst>
                    <a:ext uri="{FF2B5EF4-FFF2-40B4-BE49-F238E27FC236}">
                      <a16:creationId xmlns:a16="http://schemas.microsoft.com/office/drawing/2014/main" id="{E41207AF-2F52-4FB5-8D29-C4544BB01C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B687FF6E-A072-47D1-A89C-1125FFC2A2FB}"/>
              </a:ext>
            </a:extLst>
          </p:cNvPr>
          <p:cNvGrpSpPr/>
          <p:nvPr/>
        </p:nvGrpSpPr>
        <p:grpSpPr>
          <a:xfrm>
            <a:off x="531228" y="1322752"/>
            <a:ext cx="480743" cy="1903258"/>
            <a:chOff x="1141580" y="3793285"/>
            <a:chExt cx="480743" cy="1903258"/>
          </a:xfrm>
        </p:grpSpPr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85AD0DEA-4509-4BB9-866A-24D40B94B8B6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BEE78C69-E5C7-4270-BD56-E317BCD0A32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49342D55-5369-4E52-857A-FE43488914E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68909E25-1896-426F-8474-8DB26A2FC0C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1" name="TextBox 200">
                  <a:extLst>
                    <a:ext uri="{FF2B5EF4-FFF2-40B4-BE49-F238E27FC236}">
                      <a16:creationId xmlns:a16="http://schemas.microsoft.com/office/drawing/2014/main" id="{82C6182B-83EF-498A-839D-C9499B9DA4D7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1" name="TextBox 200">
                  <a:extLst>
                    <a:ext uri="{FF2B5EF4-FFF2-40B4-BE49-F238E27FC236}">
                      <a16:creationId xmlns:a16="http://schemas.microsoft.com/office/drawing/2014/main" id="{82C6182B-83EF-498A-839D-C9499B9DA4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2" name="TextBox 201">
                  <a:extLst>
                    <a:ext uri="{FF2B5EF4-FFF2-40B4-BE49-F238E27FC236}">
                      <a16:creationId xmlns:a16="http://schemas.microsoft.com/office/drawing/2014/main" id="{4B0CFCD5-D3D0-493C-A9CD-269E39AF82D2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2" name="TextBox 201">
                  <a:extLst>
                    <a:ext uri="{FF2B5EF4-FFF2-40B4-BE49-F238E27FC236}">
                      <a16:creationId xmlns:a16="http://schemas.microsoft.com/office/drawing/2014/main" id="{4B0CFCD5-D3D0-493C-A9CD-269E39AF82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6065750-92F6-4459-81F3-BE65E862C36E}"/>
              </a:ext>
            </a:extLst>
          </p:cNvPr>
          <p:cNvGrpSpPr/>
          <p:nvPr/>
        </p:nvGrpSpPr>
        <p:grpSpPr>
          <a:xfrm>
            <a:off x="4471520" y="1318360"/>
            <a:ext cx="594316" cy="1903258"/>
            <a:chOff x="4051230" y="1528515"/>
            <a:chExt cx="594316" cy="1903258"/>
          </a:xfrm>
        </p:grpSpPr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D450BC06-5F82-4851-BDF7-8DFC82C61E8A}"/>
                </a:ext>
              </a:extLst>
            </p:cNvPr>
            <p:cNvSpPr/>
            <p:nvPr/>
          </p:nvSpPr>
          <p:spPr bwMode="auto">
            <a:xfrm>
              <a:off x="4051230" y="152851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73A6FF17-24E6-40B6-B514-F568F3E0C66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193219" y="308643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58E90C2E-DF9C-4BEF-98C0-968161536B9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170499" y="2380822"/>
              <a:ext cx="228600" cy="228600"/>
            </a:xfrm>
            <a:prstGeom prst="ellipse">
              <a:avLst/>
            </a:prstGeom>
            <a:solidFill>
              <a:srgbClr val="00B0F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D87666D5-9CFB-45EF-A479-213E715A9D8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193219" y="166878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2" name="TextBox 151">
                  <a:extLst>
                    <a:ext uri="{FF2B5EF4-FFF2-40B4-BE49-F238E27FC236}">
                      <a16:creationId xmlns:a16="http://schemas.microsoft.com/office/drawing/2014/main" id="{671F0146-75FD-4FD7-8EE6-6A800DBF9827}"/>
                    </a:ext>
                  </a:extLst>
                </p:cNvPr>
                <p:cNvSpPr txBox="1"/>
                <p:nvPr/>
              </p:nvSpPr>
              <p:spPr>
                <a:xfrm rot="16200000">
                  <a:off x="4039304" y="255762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2" name="TextBox 151">
                  <a:extLst>
                    <a:ext uri="{FF2B5EF4-FFF2-40B4-BE49-F238E27FC236}">
                      <a16:creationId xmlns:a16="http://schemas.microsoft.com/office/drawing/2014/main" id="{671F0146-75FD-4FD7-8EE6-6A800DBF98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4039304" y="2557620"/>
                  <a:ext cx="447558" cy="400110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3" name="TextBox 152">
                  <a:extLst>
                    <a:ext uri="{FF2B5EF4-FFF2-40B4-BE49-F238E27FC236}">
                      <a16:creationId xmlns:a16="http://schemas.microsoft.com/office/drawing/2014/main" id="{A87E94B2-11A2-4900-8B1E-8CD4DEA1C2E9}"/>
                    </a:ext>
                  </a:extLst>
                </p:cNvPr>
                <p:cNvSpPr txBox="1"/>
                <p:nvPr/>
              </p:nvSpPr>
              <p:spPr>
                <a:xfrm rot="16200000">
                  <a:off x="4050121" y="186641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3" name="TextBox 152">
                  <a:extLst>
                    <a:ext uri="{FF2B5EF4-FFF2-40B4-BE49-F238E27FC236}">
                      <a16:creationId xmlns:a16="http://schemas.microsoft.com/office/drawing/2014/main" id="{A87E94B2-11A2-4900-8B1E-8CD4DEA1C2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4050121" y="1866419"/>
                  <a:ext cx="447558" cy="400110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4" name="TextBox 203">
                  <a:extLst>
                    <a:ext uri="{FF2B5EF4-FFF2-40B4-BE49-F238E27FC236}">
                      <a16:creationId xmlns:a16="http://schemas.microsoft.com/office/drawing/2014/main" id="{9B7CF932-87A4-4BA7-A686-FE81188CB67E}"/>
                    </a:ext>
                  </a:extLst>
                </p:cNvPr>
                <p:cNvSpPr txBox="1"/>
                <p:nvPr/>
              </p:nvSpPr>
              <p:spPr>
                <a:xfrm>
                  <a:off x="4193691" y="2060089"/>
                  <a:ext cx="45185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4" name="TextBox 203">
                  <a:extLst>
                    <a:ext uri="{FF2B5EF4-FFF2-40B4-BE49-F238E27FC236}">
                      <a16:creationId xmlns:a16="http://schemas.microsoft.com/office/drawing/2014/main" id="{9B7CF932-87A4-4BA7-A686-FE81188CB6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3691" y="2060089"/>
                  <a:ext cx="451855" cy="400110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5D081DF0-6E14-4AA4-8170-003552A89E96}"/>
                  </a:ext>
                </a:extLst>
              </p:cNvPr>
              <p:cNvSpPr txBox="1"/>
              <p:nvPr/>
            </p:nvSpPr>
            <p:spPr>
              <a:xfrm>
                <a:off x="944480" y="2018891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5D081DF0-6E14-4AA4-8170-003552A89E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480" y="2018891"/>
                <a:ext cx="447558" cy="40011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2F482190-AB5E-4C2F-AD92-BAAF6966106D}"/>
                  </a:ext>
                </a:extLst>
              </p:cNvPr>
              <p:cNvSpPr txBox="1"/>
              <p:nvPr/>
            </p:nvSpPr>
            <p:spPr>
              <a:xfrm>
                <a:off x="7878480" y="2042301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2F482190-AB5E-4C2F-AD92-BAAF69661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8480" y="2042301"/>
                <a:ext cx="447558" cy="40011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id="{3A0DCE99-DCB6-4B6D-8C7F-378D551265C0}"/>
                  </a:ext>
                </a:extLst>
              </p:cNvPr>
              <p:cNvSpPr txBox="1"/>
              <p:nvPr/>
            </p:nvSpPr>
            <p:spPr>
              <a:xfrm>
                <a:off x="7121913" y="2041267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id="{3A0DCE99-DCB6-4B6D-8C7F-378D551265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1913" y="2041267"/>
                <a:ext cx="447558" cy="40011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855539B7-9FA2-4AF2-998C-66F5BAA7804A}"/>
                  </a:ext>
                </a:extLst>
              </p:cNvPr>
              <p:cNvSpPr txBox="1"/>
              <p:nvPr/>
            </p:nvSpPr>
            <p:spPr>
              <a:xfrm>
                <a:off x="6359531" y="2043253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855539B7-9FA2-4AF2-998C-66F5BAA780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9531" y="2043253"/>
                <a:ext cx="447558" cy="400110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9" name="TextBox 208">
                <a:extLst>
                  <a:ext uri="{FF2B5EF4-FFF2-40B4-BE49-F238E27FC236}">
                    <a16:creationId xmlns:a16="http://schemas.microsoft.com/office/drawing/2014/main" id="{CF476C3D-85C3-469A-8E9C-DA492B8E2E4C}"/>
                  </a:ext>
                </a:extLst>
              </p:cNvPr>
              <p:cNvSpPr txBox="1"/>
              <p:nvPr/>
            </p:nvSpPr>
            <p:spPr>
              <a:xfrm>
                <a:off x="1720381" y="2042301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9" name="TextBox 208">
                <a:extLst>
                  <a:ext uri="{FF2B5EF4-FFF2-40B4-BE49-F238E27FC236}">
                    <a16:creationId xmlns:a16="http://schemas.microsoft.com/office/drawing/2014/main" id="{CF476C3D-85C3-469A-8E9C-DA492B8E2E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381" y="2042301"/>
                <a:ext cx="447558" cy="400110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B265AC93-A847-410A-95C3-28C32D0C596D}"/>
                  </a:ext>
                </a:extLst>
              </p:cNvPr>
              <p:cNvSpPr txBox="1"/>
              <p:nvPr/>
            </p:nvSpPr>
            <p:spPr>
              <a:xfrm>
                <a:off x="2516078" y="2042301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B265AC93-A847-410A-95C3-28C32D0C59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078" y="2042301"/>
                <a:ext cx="447558" cy="400110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3FF63E86-6E28-4CBE-990E-1408CA78A58B}"/>
                  </a:ext>
                </a:extLst>
              </p:cNvPr>
              <p:cNvSpPr txBox="1"/>
              <p:nvPr/>
            </p:nvSpPr>
            <p:spPr>
              <a:xfrm>
                <a:off x="3322927" y="2049989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3FF63E86-6E28-4CBE-990E-1408CA78A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2927" y="2049989"/>
                <a:ext cx="447558" cy="400110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1CB849DF-7B03-486A-8C30-FDC04979B345}"/>
                  </a:ext>
                </a:extLst>
              </p:cNvPr>
              <p:cNvSpPr txBox="1"/>
              <p:nvPr/>
            </p:nvSpPr>
            <p:spPr>
              <a:xfrm>
                <a:off x="4118546" y="2033739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1CB849DF-7B03-486A-8C30-FDC04979B3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8546" y="2033739"/>
                <a:ext cx="447558" cy="400110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id="{6502F0C6-E26E-49A1-920C-B029885BD445}"/>
                  </a:ext>
                </a:extLst>
              </p:cNvPr>
              <p:cNvSpPr txBox="1"/>
              <p:nvPr/>
            </p:nvSpPr>
            <p:spPr>
              <a:xfrm>
                <a:off x="4891397" y="2029907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id="{6502F0C6-E26E-49A1-920C-B029885BD4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397" y="2029907"/>
                <a:ext cx="447558" cy="400110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TextBox 213">
                <a:extLst>
                  <a:ext uri="{FF2B5EF4-FFF2-40B4-BE49-F238E27FC236}">
                    <a16:creationId xmlns:a16="http://schemas.microsoft.com/office/drawing/2014/main" id="{26CA0F19-5E60-45A4-BC15-80950F24D79D}"/>
                  </a:ext>
                </a:extLst>
              </p:cNvPr>
              <p:cNvSpPr txBox="1"/>
              <p:nvPr/>
            </p:nvSpPr>
            <p:spPr>
              <a:xfrm>
                <a:off x="5628785" y="2023310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4" name="TextBox 213">
                <a:extLst>
                  <a:ext uri="{FF2B5EF4-FFF2-40B4-BE49-F238E27FC236}">
                    <a16:creationId xmlns:a16="http://schemas.microsoft.com/office/drawing/2014/main" id="{26CA0F19-5E60-45A4-BC15-80950F24D7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8785" y="2023310"/>
                <a:ext cx="447558" cy="400110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0DC78CB-60A2-43D5-990A-55441C380090}"/>
                  </a:ext>
                </a:extLst>
              </p:cNvPr>
              <p:cNvSpPr txBox="1"/>
              <p:nvPr/>
            </p:nvSpPr>
            <p:spPr>
              <a:xfrm>
                <a:off x="5968908" y="3661152"/>
                <a:ext cx="2634055" cy="707886"/>
              </a:xfrm>
              <a:prstGeom prst="rect">
                <a:avLst/>
              </a:prstGeom>
              <a:noFill/>
              <a:ln w="34925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again? </a:t>
                </a:r>
              </a:p>
              <a:p>
                <a:r>
                  <a:rPr lang="en-US" dirty="0"/>
                  <a:t>So, what is the point?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0DC78CB-60A2-43D5-990A-55441C3800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8908" y="3661152"/>
                <a:ext cx="2634055" cy="707886"/>
              </a:xfrm>
              <a:prstGeom prst="rect">
                <a:avLst/>
              </a:prstGeom>
              <a:blipFill>
                <a:blip r:embed="rId37"/>
                <a:stretch>
                  <a:fillRect l="-1142" t="-1639" r="-1370" b="-12295"/>
                </a:stretch>
              </a:blipFill>
              <a:ln w="3492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TextBox 96">
            <a:extLst>
              <a:ext uri="{FF2B5EF4-FFF2-40B4-BE49-F238E27FC236}">
                <a16:creationId xmlns:a16="http://schemas.microsoft.com/office/drawing/2014/main" id="{E6234B5C-8810-4B8D-AF5F-D11E68696ED4}"/>
              </a:ext>
            </a:extLst>
          </p:cNvPr>
          <p:cNvSpPr txBox="1"/>
          <p:nvPr/>
        </p:nvSpPr>
        <p:spPr>
          <a:xfrm>
            <a:off x="4389343" y="-35697"/>
            <a:ext cx="483549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ea typeface="Courier New" charset="0"/>
                <a:cs typeface="Gill Sans" charset="0"/>
              </a:rPr>
              <a:t>Assume all numbers are distinct for simplicity.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5" name="Ink 4"/>
              <p14:cNvContentPartPr/>
              <p14:nvPr/>
            </p14:nvContentPartPr>
            <p14:xfrm>
              <a:off x="2406600" y="3195360"/>
              <a:ext cx="6385680" cy="37123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392200" y="3187800"/>
                <a:ext cx="6414840" cy="372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825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0465"/>
                <a:ext cx="8340350" cy="5047058"/>
              </a:xfrm>
            </p:spPr>
            <p:txBody>
              <a:bodyPr/>
              <a:lstStyle/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0" lvl="2" indent="0" defTabSz="692150">
                  <a:lnSpc>
                    <a:spcPct val="90000"/>
                  </a:lnSpc>
                  <a:buNone/>
                </a:pPr>
                <a:endParaRPr lang="en-US" sz="80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0" lvl="2" indent="0" defTabSz="692150">
                  <a:lnSpc>
                    <a:spcPct val="90000"/>
                  </a:lnSpc>
                  <a:buNone/>
                </a:pPr>
                <a:r>
                  <a:rPr lang="en-US" sz="2000" dirty="0">
                    <a:latin typeface="+mj-lt"/>
                    <a:ea typeface="Courier New" charset="0"/>
                    <a:cs typeface="Gill Sans" charset="0"/>
                  </a:rPr>
                  <a:t>Partition into n/5 sets. Sort each set and set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𝑤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𝑆𝑒𝑙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(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𝑚𝑖𝑑𝑝𝑜𝑖𝑛𝑡𝑠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𝑛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/10</m:t>
                    </m:r>
                  </m:oMath>
                </a14:m>
                <a:r>
                  <a:rPr lang="en-US" sz="2000" dirty="0">
                    <a:ea typeface="Courier New" charset="0"/>
                    <a:cs typeface="Gill Sans" charset="0"/>
                  </a:rPr>
                  <a:t>)</a:t>
                </a:r>
              </a:p>
              <a:p>
                <a:pPr marL="0" lvl="2" indent="0" defTabSz="692150">
                  <a:lnSpc>
                    <a:spcPct val="90000"/>
                  </a:lnSpc>
                  <a:buNone/>
                </a:pPr>
                <a:endParaRPr lang="en-US" sz="800" b="0" i="1" dirty="0">
                  <a:latin typeface="Cambria Math" panose="02040503050406030204" pitchFamily="18" charset="0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&lt;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𝑤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≥3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10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10</m:t>
                        </m:r>
                      </m:den>
                    </m:f>
                  </m:oMath>
                </a14:m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&gt;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𝑤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≥3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10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10</m:t>
                        </m:r>
                      </m:den>
                    </m:f>
                  </m:oMath>
                </a14:m>
                <a:endParaRPr lang="en-US" b="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0" lvl="2" indent="0" defTabSz="69215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  <m:t>7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  <m:t>10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𝑂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)</m:t>
                      </m:r>
                    </m:oMath>
                  </m:oMathPara>
                </a14:m>
                <a:endParaRPr lang="en-US" b="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0" lvl="2" indent="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0465"/>
                <a:ext cx="8340350" cy="5047058"/>
              </a:xfrm>
              <a:blipFill>
                <a:blip r:embed="rId3"/>
                <a:stretch>
                  <a:fillRect l="-731" b="-6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FDAF3683-E960-4EF8-B6B0-DAADDB4184C5}"/>
              </a:ext>
            </a:extLst>
          </p:cNvPr>
          <p:cNvSpPr/>
          <p:nvPr/>
        </p:nvSpPr>
        <p:spPr bwMode="auto">
          <a:xfrm>
            <a:off x="5104431" y="1053469"/>
            <a:ext cx="3823310" cy="1827443"/>
          </a:xfrm>
          <a:prstGeom prst="rect">
            <a:avLst/>
          </a:prstGeom>
          <a:solidFill>
            <a:srgbClr val="92D05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4FF3CD-2B80-4C62-B008-D5EB11F870E3}"/>
              </a:ext>
            </a:extLst>
          </p:cNvPr>
          <p:cNvSpPr/>
          <p:nvPr/>
        </p:nvSpPr>
        <p:spPr bwMode="auto">
          <a:xfrm>
            <a:off x="391705" y="2138346"/>
            <a:ext cx="3901660" cy="166918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3" name="Rectangle: Rounded Corners 202">
            <a:extLst>
              <a:ext uri="{FF2B5EF4-FFF2-40B4-BE49-F238E27FC236}">
                <a16:creationId xmlns:a16="http://schemas.microsoft.com/office/drawing/2014/main" id="{CE7A5E88-29CD-4824-91C2-0D4C7BFE1581}"/>
              </a:ext>
            </a:extLst>
          </p:cNvPr>
          <p:cNvSpPr/>
          <p:nvPr/>
        </p:nvSpPr>
        <p:spPr bwMode="auto">
          <a:xfrm>
            <a:off x="534560" y="2267382"/>
            <a:ext cx="8280018" cy="400110"/>
          </a:xfrm>
          <a:prstGeom prst="roundRect">
            <a:avLst/>
          </a:prstGeom>
          <a:solidFill>
            <a:srgbClr val="FF0000">
              <a:alpha val="54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An Improved Idea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endParaRPr lang="en-US" sz="1400" dirty="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5D081DF0-6E14-4AA4-8170-003552A89E96}"/>
                  </a:ext>
                </a:extLst>
              </p:cNvPr>
              <p:cNvSpPr txBox="1"/>
              <p:nvPr/>
            </p:nvSpPr>
            <p:spPr>
              <a:xfrm>
                <a:off x="944480" y="2229046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5D081DF0-6E14-4AA4-8170-003552A89E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480" y="2229046"/>
                <a:ext cx="447558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2F482190-AB5E-4C2F-AD92-BAAF6966106D}"/>
                  </a:ext>
                </a:extLst>
              </p:cNvPr>
              <p:cNvSpPr txBox="1"/>
              <p:nvPr/>
            </p:nvSpPr>
            <p:spPr>
              <a:xfrm>
                <a:off x="7906880" y="2252456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2F482190-AB5E-4C2F-AD92-BAAF69661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6880" y="2252456"/>
                <a:ext cx="447558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id="{3A0DCE99-DCB6-4B6D-8C7F-378D551265C0}"/>
                  </a:ext>
                </a:extLst>
              </p:cNvPr>
              <p:cNvSpPr txBox="1"/>
              <p:nvPr/>
            </p:nvSpPr>
            <p:spPr>
              <a:xfrm>
                <a:off x="7167353" y="2251422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id="{3A0DCE99-DCB6-4B6D-8C7F-378D551265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7353" y="2251422"/>
                <a:ext cx="447558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855539B7-9FA2-4AF2-998C-66F5BAA7804A}"/>
                  </a:ext>
                </a:extLst>
              </p:cNvPr>
              <p:cNvSpPr txBox="1"/>
              <p:nvPr/>
            </p:nvSpPr>
            <p:spPr>
              <a:xfrm>
                <a:off x="6404971" y="2253408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855539B7-9FA2-4AF2-998C-66F5BAA780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4971" y="2253408"/>
                <a:ext cx="447558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9" name="TextBox 208">
                <a:extLst>
                  <a:ext uri="{FF2B5EF4-FFF2-40B4-BE49-F238E27FC236}">
                    <a16:creationId xmlns:a16="http://schemas.microsoft.com/office/drawing/2014/main" id="{CF476C3D-85C3-469A-8E9C-DA492B8E2E4C}"/>
                  </a:ext>
                </a:extLst>
              </p:cNvPr>
              <p:cNvSpPr txBox="1"/>
              <p:nvPr/>
            </p:nvSpPr>
            <p:spPr>
              <a:xfrm>
                <a:off x="1720381" y="2252456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9" name="TextBox 208">
                <a:extLst>
                  <a:ext uri="{FF2B5EF4-FFF2-40B4-BE49-F238E27FC236}">
                    <a16:creationId xmlns:a16="http://schemas.microsoft.com/office/drawing/2014/main" id="{CF476C3D-85C3-469A-8E9C-DA492B8E2E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381" y="2252456"/>
                <a:ext cx="447558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B265AC93-A847-410A-95C3-28C32D0C596D}"/>
                  </a:ext>
                </a:extLst>
              </p:cNvPr>
              <p:cNvSpPr txBox="1"/>
              <p:nvPr/>
            </p:nvSpPr>
            <p:spPr>
              <a:xfrm>
                <a:off x="2516078" y="2252456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B265AC93-A847-410A-95C3-28C32D0C59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078" y="2252456"/>
                <a:ext cx="447558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3FF63E86-6E28-4CBE-990E-1408CA78A58B}"/>
                  </a:ext>
                </a:extLst>
              </p:cNvPr>
              <p:cNvSpPr txBox="1"/>
              <p:nvPr/>
            </p:nvSpPr>
            <p:spPr>
              <a:xfrm>
                <a:off x="3322927" y="2260144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3FF63E86-6E28-4CBE-990E-1408CA78A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2927" y="2260144"/>
                <a:ext cx="447558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1CB849DF-7B03-486A-8C30-FDC04979B345}"/>
                  </a:ext>
                </a:extLst>
              </p:cNvPr>
              <p:cNvSpPr txBox="1"/>
              <p:nvPr/>
            </p:nvSpPr>
            <p:spPr>
              <a:xfrm>
                <a:off x="4118546" y="2243894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1CB849DF-7B03-486A-8C30-FDC04979B3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8546" y="2243894"/>
                <a:ext cx="447558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id="{6502F0C6-E26E-49A1-920C-B029885BD445}"/>
                  </a:ext>
                </a:extLst>
              </p:cNvPr>
              <p:cNvSpPr txBox="1"/>
              <p:nvPr/>
            </p:nvSpPr>
            <p:spPr>
              <a:xfrm>
                <a:off x="4891397" y="2240062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id="{6502F0C6-E26E-49A1-920C-B029885BD4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397" y="2240062"/>
                <a:ext cx="447558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TextBox 213">
                <a:extLst>
                  <a:ext uri="{FF2B5EF4-FFF2-40B4-BE49-F238E27FC236}">
                    <a16:creationId xmlns:a16="http://schemas.microsoft.com/office/drawing/2014/main" id="{26CA0F19-5E60-45A4-BC15-80950F24D79D}"/>
                  </a:ext>
                </a:extLst>
              </p:cNvPr>
              <p:cNvSpPr txBox="1"/>
              <p:nvPr/>
            </p:nvSpPr>
            <p:spPr>
              <a:xfrm>
                <a:off x="5662864" y="2244824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4" name="TextBox 213">
                <a:extLst>
                  <a:ext uri="{FF2B5EF4-FFF2-40B4-BE49-F238E27FC236}">
                    <a16:creationId xmlns:a16="http://schemas.microsoft.com/office/drawing/2014/main" id="{26CA0F19-5E60-45A4-BC15-80950F24D7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2864" y="2244824"/>
                <a:ext cx="447558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954CBE8-4247-4C61-A640-8F9EE23B3A64}"/>
                  </a:ext>
                </a:extLst>
              </p:cNvPr>
              <p:cNvSpPr txBox="1"/>
              <p:nvPr/>
            </p:nvSpPr>
            <p:spPr>
              <a:xfrm>
                <a:off x="1694061" y="3725615"/>
                <a:ext cx="71545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954CBE8-4247-4C61-A640-8F9EE23B3A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061" y="3725615"/>
                <a:ext cx="715452" cy="4001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6" name="TextBox 215">
                <a:extLst>
                  <a:ext uri="{FF2B5EF4-FFF2-40B4-BE49-F238E27FC236}">
                    <a16:creationId xmlns:a16="http://schemas.microsoft.com/office/drawing/2014/main" id="{909583B1-7DDB-44E5-8F13-85306D956AC4}"/>
                  </a:ext>
                </a:extLst>
              </p:cNvPr>
              <p:cNvSpPr txBox="1"/>
              <p:nvPr/>
            </p:nvSpPr>
            <p:spPr>
              <a:xfrm>
                <a:off x="6539233" y="645370"/>
                <a:ext cx="71545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6699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1" i="1" dirty="0" smtClean="0">
                          <a:solidFill>
                            <a:srgbClr val="669900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US" b="1" dirty="0">
                  <a:solidFill>
                    <a:srgbClr val="669900"/>
                  </a:solidFill>
                </a:endParaRPr>
              </a:p>
            </p:txBody>
          </p:sp>
        </mc:Choice>
        <mc:Fallback xmlns="">
          <p:sp>
            <p:nvSpPr>
              <p:cNvPr id="216" name="TextBox 215">
                <a:extLst>
                  <a:ext uri="{FF2B5EF4-FFF2-40B4-BE49-F238E27FC236}">
                    <a16:creationId xmlns:a16="http://schemas.microsoft.com/office/drawing/2014/main" id="{909583B1-7DDB-44E5-8F13-85306D956A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9233" y="645370"/>
                <a:ext cx="715452" cy="400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row: Right 13">
            <a:extLst>
              <a:ext uri="{FF2B5EF4-FFF2-40B4-BE49-F238E27FC236}">
                <a16:creationId xmlns:a16="http://schemas.microsoft.com/office/drawing/2014/main" id="{530E1ACC-3C3D-4830-A7B6-E622DCDA9283}"/>
              </a:ext>
            </a:extLst>
          </p:cNvPr>
          <p:cNvSpPr/>
          <p:nvPr/>
        </p:nvSpPr>
        <p:spPr bwMode="auto">
          <a:xfrm>
            <a:off x="4252749" y="4852306"/>
            <a:ext cx="749251" cy="484632"/>
          </a:xfrm>
          <a:prstGeom prst="rightArrow">
            <a:avLst/>
          </a:prstGeom>
          <a:solidFill>
            <a:srgbClr val="0070C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2" name="TextBox 412671">
                <a:extLst>
                  <a:ext uri="{FF2B5EF4-FFF2-40B4-BE49-F238E27FC236}">
                    <a16:creationId xmlns:a16="http://schemas.microsoft.com/office/drawing/2014/main" id="{24AB269D-AD37-436C-B23B-0C92157FDB92}"/>
                  </a:ext>
                </a:extLst>
              </p:cNvPr>
              <p:cNvSpPr txBox="1"/>
              <p:nvPr/>
            </p:nvSpPr>
            <p:spPr>
              <a:xfrm>
                <a:off x="5201816" y="4632564"/>
                <a:ext cx="3610091" cy="728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</m:sub>
                      </m:sSub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|,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12672" name="TextBox 412671">
                <a:extLst>
                  <a:ext uri="{FF2B5EF4-FFF2-40B4-BE49-F238E27FC236}">
                    <a16:creationId xmlns:a16="http://schemas.microsoft.com/office/drawing/2014/main" id="{24AB269D-AD37-436C-B23B-0C92157FDB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1816" y="4632564"/>
                <a:ext cx="3610091" cy="72834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BB22C5BD-40F6-4EA0-991A-B667E56C7C63}"/>
              </a:ext>
            </a:extLst>
          </p:cNvPr>
          <p:cNvGrpSpPr/>
          <p:nvPr/>
        </p:nvGrpSpPr>
        <p:grpSpPr>
          <a:xfrm>
            <a:off x="531228" y="1192696"/>
            <a:ext cx="462761" cy="2521700"/>
            <a:chOff x="531228" y="1192696"/>
            <a:chExt cx="462761" cy="2521700"/>
          </a:xfrm>
        </p:grpSpPr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85AD0DEA-4509-4BB9-866A-24D40B94B8B6}"/>
                </a:ext>
              </a:extLst>
            </p:cNvPr>
            <p:cNvSpPr/>
            <p:nvPr/>
          </p:nvSpPr>
          <p:spPr bwMode="auto">
            <a:xfrm>
              <a:off x="531228" y="1192696"/>
              <a:ext cx="462761" cy="2521700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BEE78C69-E5C7-4270-BD56-E317BCD0A32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9650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49342D55-5369-4E52-857A-FE43488914E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390894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68909E25-1896-426F-8474-8DB26A2FC0C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79245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1" name="TextBox 200">
                  <a:extLst>
                    <a:ext uri="{FF2B5EF4-FFF2-40B4-BE49-F238E27FC236}">
                      <a16:creationId xmlns:a16="http://schemas.microsoft.com/office/drawing/2014/main" id="{82C6182B-83EF-498A-839D-C9499B9DA4D7}"/>
                    </a:ext>
                  </a:extLst>
                </p:cNvPr>
                <p:cNvSpPr txBox="1"/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1" name="TextBox 200">
                  <a:extLst>
                    <a:ext uri="{FF2B5EF4-FFF2-40B4-BE49-F238E27FC236}">
                      <a16:creationId xmlns:a16="http://schemas.microsoft.com/office/drawing/2014/main" id="{82C6182B-83EF-498A-839D-C9499B9DA4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2" name="TextBox 201">
                  <a:extLst>
                    <a:ext uri="{FF2B5EF4-FFF2-40B4-BE49-F238E27FC236}">
                      <a16:creationId xmlns:a16="http://schemas.microsoft.com/office/drawing/2014/main" id="{4B0CFCD5-D3D0-493C-A9CD-269E39AF82D2}"/>
                    </a:ext>
                  </a:extLst>
                </p:cNvPr>
                <p:cNvSpPr txBox="1"/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2" name="TextBox 201">
                  <a:extLst>
                    <a:ext uri="{FF2B5EF4-FFF2-40B4-BE49-F238E27FC236}">
                      <a16:creationId xmlns:a16="http://schemas.microsoft.com/office/drawing/2014/main" id="{4B0CFCD5-D3D0-493C-A9CD-269E39AF82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CF23DB0F-F1AC-4635-9E9F-95EB4F81070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3414313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5574B260-3F15-4333-84E3-8262014B0F9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310271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2AC1C17A-84C7-4484-921B-AA37CE740CB6}"/>
                    </a:ext>
                  </a:extLst>
                </p:cNvPr>
                <p:cNvSpPr txBox="1"/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2AC1C17A-84C7-4484-921B-AA37CE740C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1ADFD855-E279-4551-8647-5ECAABF2AC47}"/>
                    </a:ext>
                  </a:extLst>
                </p:cNvPr>
                <p:cNvSpPr txBox="1"/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1ADFD855-E279-4551-8647-5ECAABF2AC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B4A9B9CB-9F94-48A5-84F5-DE5533DE935D}"/>
              </a:ext>
            </a:extLst>
          </p:cNvPr>
          <p:cNvGrpSpPr/>
          <p:nvPr/>
        </p:nvGrpSpPr>
        <p:grpSpPr>
          <a:xfrm>
            <a:off x="1303850" y="1192696"/>
            <a:ext cx="462761" cy="2521700"/>
            <a:chOff x="531228" y="1192696"/>
            <a:chExt cx="462761" cy="2521700"/>
          </a:xfrm>
        </p:grpSpPr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F4B9DB11-5F7C-4E94-80F9-886C8674ABCE}"/>
                </a:ext>
              </a:extLst>
            </p:cNvPr>
            <p:cNvSpPr/>
            <p:nvPr/>
          </p:nvSpPr>
          <p:spPr bwMode="auto">
            <a:xfrm>
              <a:off x="531228" y="1192696"/>
              <a:ext cx="462761" cy="2521700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0A2CC444-9300-4920-B3CC-EDB52FEEF39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9650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F9304A7D-65A5-4D3D-9E26-16154C5DC56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390894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7903A131-23EA-4756-B39A-398BCBD56C6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79245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78E53095-EB3A-42B2-9A76-E861E24CB4E3}"/>
                    </a:ext>
                  </a:extLst>
                </p:cNvPr>
                <p:cNvSpPr txBox="1"/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78E53095-EB3A-42B2-9A76-E861E24CB4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1E109B8D-8059-4D40-9D88-94CCBE603C6A}"/>
                    </a:ext>
                  </a:extLst>
                </p:cNvPr>
                <p:cNvSpPr txBox="1"/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1E109B8D-8059-4D40-9D88-94CCBE603C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679CA857-CA01-4AD8-BB5C-06F6956F2B2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3414313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A628FF68-B3AE-4C11-B296-EDE6731CAF2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310271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7" name="TextBox 136">
                  <a:extLst>
                    <a:ext uri="{FF2B5EF4-FFF2-40B4-BE49-F238E27FC236}">
                      <a16:creationId xmlns:a16="http://schemas.microsoft.com/office/drawing/2014/main" id="{015283F1-CA52-4FD2-B7D8-0FD9F9858254}"/>
                    </a:ext>
                  </a:extLst>
                </p:cNvPr>
                <p:cNvSpPr txBox="1"/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7" name="TextBox 136">
                  <a:extLst>
                    <a:ext uri="{FF2B5EF4-FFF2-40B4-BE49-F238E27FC236}">
                      <a16:creationId xmlns:a16="http://schemas.microsoft.com/office/drawing/2014/main" id="{015283F1-CA52-4FD2-B7D8-0FD9F98582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id="{E8751872-62DC-49F9-8C38-3820D5AD0231}"/>
                    </a:ext>
                  </a:extLst>
                </p:cNvPr>
                <p:cNvSpPr txBox="1"/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id="{E8751872-62DC-49F9-8C38-3820D5AD02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D8BBA566-645A-4B34-BE71-6652CB4CACD6}"/>
              </a:ext>
            </a:extLst>
          </p:cNvPr>
          <p:cNvGrpSpPr/>
          <p:nvPr/>
        </p:nvGrpSpPr>
        <p:grpSpPr>
          <a:xfrm>
            <a:off x="2093305" y="1192696"/>
            <a:ext cx="462761" cy="2521700"/>
            <a:chOff x="531228" y="1192696"/>
            <a:chExt cx="462761" cy="2521700"/>
          </a:xfrm>
        </p:grpSpPr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AC3E2EA2-ED27-4FD8-8DA9-CECFA92FB4E0}"/>
                </a:ext>
              </a:extLst>
            </p:cNvPr>
            <p:cNvSpPr/>
            <p:nvPr/>
          </p:nvSpPr>
          <p:spPr bwMode="auto">
            <a:xfrm>
              <a:off x="531228" y="1192696"/>
              <a:ext cx="462761" cy="2521700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EF6D05AA-06D9-44E1-8E70-D380B721F0C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9650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4A22A2CE-D122-4ECF-8FDD-FE7BD398D75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390894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83DFBF7F-C199-4726-B1E9-18AD7860D99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79245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8" name="TextBox 177">
                  <a:extLst>
                    <a:ext uri="{FF2B5EF4-FFF2-40B4-BE49-F238E27FC236}">
                      <a16:creationId xmlns:a16="http://schemas.microsoft.com/office/drawing/2014/main" id="{1D557DDB-443E-43A0-BDB6-1AB69A87D4A9}"/>
                    </a:ext>
                  </a:extLst>
                </p:cNvPr>
                <p:cNvSpPr txBox="1"/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8" name="TextBox 177">
                  <a:extLst>
                    <a:ext uri="{FF2B5EF4-FFF2-40B4-BE49-F238E27FC236}">
                      <a16:creationId xmlns:a16="http://schemas.microsoft.com/office/drawing/2014/main" id="{1D557DDB-443E-43A0-BDB6-1AB69A87D4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9" name="TextBox 178">
                  <a:extLst>
                    <a:ext uri="{FF2B5EF4-FFF2-40B4-BE49-F238E27FC236}">
                      <a16:creationId xmlns:a16="http://schemas.microsoft.com/office/drawing/2014/main" id="{C35C6BA0-66C4-4DEB-AC89-B01EB6295CE2}"/>
                    </a:ext>
                  </a:extLst>
                </p:cNvPr>
                <p:cNvSpPr txBox="1"/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9" name="TextBox 178">
                  <a:extLst>
                    <a:ext uri="{FF2B5EF4-FFF2-40B4-BE49-F238E27FC236}">
                      <a16:creationId xmlns:a16="http://schemas.microsoft.com/office/drawing/2014/main" id="{C35C6BA0-66C4-4DEB-AC89-B01EB6295C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7C825ADD-AD7F-4F63-852D-4F1B82EF649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3414313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3BDD897C-7FB0-4B9B-B902-615915CEC7C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310271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5" name="TextBox 214">
                  <a:extLst>
                    <a:ext uri="{FF2B5EF4-FFF2-40B4-BE49-F238E27FC236}">
                      <a16:creationId xmlns:a16="http://schemas.microsoft.com/office/drawing/2014/main" id="{F88401AD-CAF5-4A38-B3A7-60F4CDC26825}"/>
                    </a:ext>
                  </a:extLst>
                </p:cNvPr>
                <p:cNvSpPr txBox="1"/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5" name="TextBox 214">
                  <a:extLst>
                    <a:ext uri="{FF2B5EF4-FFF2-40B4-BE49-F238E27FC236}">
                      <a16:creationId xmlns:a16="http://schemas.microsoft.com/office/drawing/2014/main" id="{F88401AD-CAF5-4A38-B3A7-60F4CDC268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7" name="TextBox 216">
                  <a:extLst>
                    <a:ext uri="{FF2B5EF4-FFF2-40B4-BE49-F238E27FC236}">
                      <a16:creationId xmlns:a16="http://schemas.microsoft.com/office/drawing/2014/main" id="{85332272-9357-46A8-8DFA-F38CDE4C261F}"/>
                    </a:ext>
                  </a:extLst>
                </p:cNvPr>
                <p:cNvSpPr txBox="1"/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7" name="TextBox 216">
                  <a:extLst>
                    <a:ext uri="{FF2B5EF4-FFF2-40B4-BE49-F238E27FC236}">
                      <a16:creationId xmlns:a16="http://schemas.microsoft.com/office/drawing/2014/main" id="{85332272-9357-46A8-8DFA-F38CDE4C26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27BBA7E1-C5E5-44C7-B84E-34E3855FBFC0}"/>
              </a:ext>
            </a:extLst>
          </p:cNvPr>
          <p:cNvGrpSpPr/>
          <p:nvPr/>
        </p:nvGrpSpPr>
        <p:grpSpPr>
          <a:xfrm>
            <a:off x="2904821" y="1168251"/>
            <a:ext cx="462761" cy="2521700"/>
            <a:chOff x="531228" y="1192696"/>
            <a:chExt cx="462761" cy="2521700"/>
          </a:xfrm>
        </p:grpSpPr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47DB7EA6-12E8-45AB-8C44-56D7FED3A986}"/>
                </a:ext>
              </a:extLst>
            </p:cNvPr>
            <p:cNvSpPr/>
            <p:nvPr/>
          </p:nvSpPr>
          <p:spPr bwMode="auto">
            <a:xfrm>
              <a:off x="531228" y="1192696"/>
              <a:ext cx="462761" cy="2521700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2739E2EC-2B56-4FF0-AA81-64F4209E2BF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9650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BEAD4E0E-1B85-4D31-A901-87DE63A9EB4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390894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D5825436-1951-4717-B1B5-93EBB9583D7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79245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3" name="TextBox 222">
                  <a:extLst>
                    <a:ext uri="{FF2B5EF4-FFF2-40B4-BE49-F238E27FC236}">
                      <a16:creationId xmlns:a16="http://schemas.microsoft.com/office/drawing/2014/main" id="{794157EC-9272-495A-A14D-99F77928A6DF}"/>
                    </a:ext>
                  </a:extLst>
                </p:cNvPr>
                <p:cNvSpPr txBox="1"/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3" name="TextBox 222">
                  <a:extLst>
                    <a:ext uri="{FF2B5EF4-FFF2-40B4-BE49-F238E27FC236}">
                      <a16:creationId xmlns:a16="http://schemas.microsoft.com/office/drawing/2014/main" id="{794157EC-9272-495A-A14D-99F77928A6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4" name="TextBox 223">
                  <a:extLst>
                    <a:ext uri="{FF2B5EF4-FFF2-40B4-BE49-F238E27FC236}">
                      <a16:creationId xmlns:a16="http://schemas.microsoft.com/office/drawing/2014/main" id="{65B75F0B-E31C-44C2-89D8-43A8B2626189}"/>
                    </a:ext>
                  </a:extLst>
                </p:cNvPr>
                <p:cNvSpPr txBox="1"/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4" name="TextBox 223">
                  <a:extLst>
                    <a:ext uri="{FF2B5EF4-FFF2-40B4-BE49-F238E27FC236}">
                      <a16:creationId xmlns:a16="http://schemas.microsoft.com/office/drawing/2014/main" id="{65B75F0B-E31C-44C2-89D8-43A8B26261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7B9322FB-0972-481B-9406-854ABD2EA3C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3414313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9C1D2C68-A642-4B11-8E76-3C6C12B95FC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310271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7" name="TextBox 226">
                  <a:extLst>
                    <a:ext uri="{FF2B5EF4-FFF2-40B4-BE49-F238E27FC236}">
                      <a16:creationId xmlns:a16="http://schemas.microsoft.com/office/drawing/2014/main" id="{8010538D-8635-4E0D-98E3-6EFEBD884C20}"/>
                    </a:ext>
                  </a:extLst>
                </p:cNvPr>
                <p:cNvSpPr txBox="1"/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7" name="TextBox 226">
                  <a:extLst>
                    <a:ext uri="{FF2B5EF4-FFF2-40B4-BE49-F238E27FC236}">
                      <a16:creationId xmlns:a16="http://schemas.microsoft.com/office/drawing/2014/main" id="{8010538D-8635-4E0D-98E3-6EFEBD884C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8" name="TextBox 227">
                  <a:extLst>
                    <a:ext uri="{FF2B5EF4-FFF2-40B4-BE49-F238E27FC236}">
                      <a16:creationId xmlns:a16="http://schemas.microsoft.com/office/drawing/2014/main" id="{2F1CA3F9-6E86-4B1D-A9C3-5D11A1058913}"/>
                    </a:ext>
                  </a:extLst>
                </p:cNvPr>
                <p:cNvSpPr txBox="1"/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8" name="TextBox 227">
                  <a:extLst>
                    <a:ext uri="{FF2B5EF4-FFF2-40B4-BE49-F238E27FC236}">
                      <a16:creationId xmlns:a16="http://schemas.microsoft.com/office/drawing/2014/main" id="{2F1CA3F9-6E86-4B1D-A9C3-5D11A10589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E2ED6823-C84D-4B37-AF24-A44A54578ABE}"/>
              </a:ext>
            </a:extLst>
          </p:cNvPr>
          <p:cNvGrpSpPr/>
          <p:nvPr/>
        </p:nvGrpSpPr>
        <p:grpSpPr>
          <a:xfrm>
            <a:off x="3722281" y="1168251"/>
            <a:ext cx="462761" cy="2521700"/>
            <a:chOff x="531228" y="1192696"/>
            <a:chExt cx="462761" cy="2521700"/>
          </a:xfrm>
        </p:grpSpPr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360426AB-B269-4EF1-BFBE-3FB6E5618D80}"/>
                </a:ext>
              </a:extLst>
            </p:cNvPr>
            <p:cNvSpPr/>
            <p:nvPr/>
          </p:nvSpPr>
          <p:spPr bwMode="auto">
            <a:xfrm>
              <a:off x="531228" y="1192696"/>
              <a:ext cx="462761" cy="2521700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B00E0042-5CF2-418F-9D36-21483E71905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9650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F92BB8AD-CDD5-4CFD-B9BB-380D4436E49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390894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E92F867C-5307-4032-AD8E-97B83D72EE2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79245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4" name="TextBox 233">
                  <a:extLst>
                    <a:ext uri="{FF2B5EF4-FFF2-40B4-BE49-F238E27FC236}">
                      <a16:creationId xmlns:a16="http://schemas.microsoft.com/office/drawing/2014/main" id="{EF29CE14-F07D-4DCD-AFB7-525BE773223C}"/>
                    </a:ext>
                  </a:extLst>
                </p:cNvPr>
                <p:cNvSpPr txBox="1"/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4" name="TextBox 233">
                  <a:extLst>
                    <a:ext uri="{FF2B5EF4-FFF2-40B4-BE49-F238E27FC236}">
                      <a16:creationId xmlns:a16="http://schemas.microsoft.com/office/drawing/2014/main" id="{EF29CE14-F07D-4DCD-AFB7-525BE77322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blipFill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5" name="TextBox 234">
                  <a:extLst>
                    <a:ext uri="{FF2B5EF4-FFF2-40B4-BE49-F238E27FC236}">
                      <a16:creationId xmlns:a16="http://schemas.microsoft.com/office/drawing/2014/main" id="{F5F1C52F-FA9B-4BF2-82D8-212DCEFE0A33}"/>
                    </a:ext>
                  </a:extLst>
                </p:cNvPr>
                <p:cNvSpPr txBox="1"/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5" name="TextBox 234">
                  <a:extLst>
                    <a:ext uri="{FF2B5EF4-FFF2-40B4-BE49-F238E27FC236}">
                      <a16:creationId xmlns:a16="http://schemas.microsoft.com/office/drawing/2014/main" id="{F5F1C52F-FA9B-4BF2-82D8-212DCEFE0A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blipFill>
                  <a:blip r:embed="rId3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6" name="Oval 235">
              <a:extLst>
                <a:ext uri="{FF2B5EF4-FFF2-40B4-BE49-F238E27FC236}">
                  <a16:creationId xmlns:a16="http://schemas.microsoft.com/office/drawing/2014/main" id="{D4655121-55F2-4B38-ADC6-BC7A917FC37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3414313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EB173DDC-9B80-4529-B694-452C1B46C2F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310271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8" name="TextBox 237">
                  <a:extLst>
                    <a:ext uri="{FF2B5EF4-FFF2-40B4-BE49-F238E27FC236}">
                      <a16:creationId xmlns:a16="http://schemas.microsoft.com/office/drawing/2014/main" id="{7EF6D0BF-C11B-470A-A019-38688E4C6B74}"/>
                    </a:ext>
                  </a:extLst>
                </p:cNvPr>
                <p:cNvSpPr txBox="1"/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8" name="TextBox 237">
                  <a:extLst>
                    <a:ext uri="{FF2B5EF4-FFF2-40B4-BE49-F238E27FC236}">
                      <a16:creationId xmlns:a16="http://schemas.microsoft.com/office/drawing/2014/main" id="{7EF6D0BF-C11B-470A-A019-38688E4C6B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blipFill>
                  <a:blip r:embed="rId3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9" name="TextBox 238">
                  <a:extLst>
                    <a:ext uri="{FF2B5EF4-FFF2-40B4-BE49-F238E27FC236}">
                      <a16:creationId xmlns:a16="http://schemas.microsoft.com/office/drawing/2014/main" id="{1FB147DB-F884-438B-A434-0ED8F40CA64D}"/>
                    </a:ext>
                  </a:extLst>
                </p:cNvPr>
                <p:cNvSpPr txBox="1"/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9" name="TextBox 238">
                  <a:extLst>
                    <a:ext uri="{FF2B5EF4-FFF2-40B4-BE49-F238E27FC236}">
                      <a16:creationId xmlns:a16="http://schemas.microsoft.com/office/drawing/2014/main" id="{1FB147DB-F884-438B-A434-0ED8F40CA6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blipFill>
                  <a:blip r:embed="rId3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F40E60A6-DC58-41BD-97DD-23176AA3E341}"/>
              </a:ext>
            </a:extLst>
          </p:cNvPr>
          <p:cNvGrpSpPr/>
          <p:nvPr/>
        </p:nvGrpSpPr>
        <p:grpSpPr>
          <a:xfrm>
            <a:off x="4499681" y="1165654"/>
            <a:ext cx="462761" cy="2521700"/>
            <a:chOff x="531228" y="1192696"/>
            <a:chExt cx="462761" cy="2521700"/>
          </a:xfrm>
        </p:grpSpPr>
        <p:sp>
          <p:nvSpPr>
            <p:cNvPr id="241" name="Rectangle 240">
              <a:extLst>
                <a:ext uri="{FF2B5EF4-FFF2-40B4-BE49-F238E27FC236}">
                  <a16:creationId xmlns:a16="http://schemas.microsoft.com/office/drawing/2014/main" id="{BDFF1618-E636-4210-AF2A-A42D99CF9D88}"/>
                </a:ext>
              </a:extLst>
            </p:cNvPr>
            <p:cNvSpPr/>
            <p:nvPr/>
          </p:nvSpPr>
          <p:spPr bwMode="auto">
            <a:xfrm>
              <a:off x="531228" y="1192696"/>
              <a:ext cx="462761" cy="2521700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478BF0A9-D465-499C-81AA-86AB229D86B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9650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BF7FE051-074F-42E5-BE25-17A86583809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390894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B2127D6A-485E-4C4C-AA89-F4DEABFD252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79245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5" name="TextBox 244">
                  <a:extLst>
                    <a:ext uri="{FF2B5EF4-FFF2-40B4-BE49-F238E27FC236}">
                      <a16:creationId xmlns:a16="http://schemas.microsoft.com/office/drawing/2014/main" id="{14981FFC-37B2-4FED-95C5-8685228101D2}"/>
                    </a:ext>
                  </a:extLst>
                </p:cNvPr>
                <p:cNvSpPr txBox="1"/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5" name="TextBox 244">
                  <a:extLst>
                    <a:ext uri="{FF2B5EF4-FFF2-40B4-BE49-F238E27FC236}">
                      <a16:creationId xmlns:a16="http://schemas.microsoft.com/office/drawing/2014/main" id="{14981FFC-37B2-4FED-95C5-8685228101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blipFill>
                  <a:blip r:embed="rId3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6" name="TextBox 245">
                  <a:extLst>
                    <a:ext uri="{FF2B5EF4-FFF2-40B4-BE49-F238E27FC236}">
                      <a16:creationId xmlns:a16="http://schemas.microsoft.com/office/drawing/2014/main" id="{493F6D7D-7BC5-4627-BDD5-D9A031E73043}"/>
                    </a:ext>
                  </a:extLst>
                </p:cNvPr>
                <p:cNvSpPr txBox="1"/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6" name="TextBox 245">
                  <a:extLst>
                    <a:ext uri="{FF2B5EF4-FFF2-40B4-BE49-F238E27FC236}">
                      <a16:creationId xmlns:a16="http://schemas.microsoft.com/office/drawing/2014/main" id="{493F6D7D-7BC5-4627-BDD5-D9A031E730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blipFill>
                  <a:blip r:embed="rId3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475052B0-2B2D-483A-AC4A-7006E1F1058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3414313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5C73353B-88C1-4CAD-AAD1-E998B155CAE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310271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9" name="TextBox 248">
                  <a:extLst>
                    <a:ext uri="{FF2B5EF4-FFF2-40B4-BE49-F238E27FC236}">
                      <a16:creationId xmlns:a16="http://schemas.microsoft.com/office/drawing/2014/main" id="{CB2FE4B4-B790-4646-BAF8-EEDD71680454}"/>
                    </a:ext>
                  </a:extLst>
                </p:cNvPr>
                <p:cNvSpPr txBox="1"/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9" name="TextBox 248">
                  <a:extLst>
                    <a:ext uri="{FF2B5EF4-FFF2-40B4-BE49-F238E27FC236}">
                      <a16:creationId xmlns:a16="http://schemas.microsoft.com/office/drawing/2014/main" id="{CB2FE4B4-B790-4646-BAF8-EEDD716804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blipFill>
                  <a:blip r:embed="rId3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0" name="TextBox 249">
                  <a:extLst>
                    <a:ext uri="{FF2B5EF4-FFF2-40B4-BE49-F238E27FC236}">
                      <a16:creationId xmlns:a16="http://schemas.microsoft.com/office/drawing/2014/main" id="{1F6597F7-1A5A-44D4-BC16-9222C303F377}"/>
                    </a:ext>
                  </a:extLst>
                </p:cNvPr>
                <p:cNvSpPr txBox="1"/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0" name="TextBox 249">
                  <a:extLst>
                    <a:ext uri="{FF2B5EF4-FFF2-40B4-BE49-F238E27FC236}">
                      <a16:creationId xmlns:a16="http://schemas.microsoft.com/office/drawing/2014/main" id="{1F6597F7-1A5A-44D4-BC16-9222C303F3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blipFill>
                  <a:blip r:embed="rId4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765E5762-E801-46F0-8B65-625C188B3C69}"/>
              </a:ext>
            </a:extLst>
          </p:cNvPr>
          <p:cNvGrpSpPr/>
          <p:nvPr/>
        </p:nvGrpSpPr>
        <p:grpSpPr>
          <a:xfrm>
            <a:off x="5235807" y="1172670"/>
            <a:ext cx="462761" cy="2521700"/>
            <a:chOff x="531228" y="1192696"/>
            <a:chExt cx="462761" cy="2521700"/>
          </a:xfrm>
        </p:grpSpPr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EF144405-091B-4AB6-9C80-557E622CEEDA}"/>
                </a:ext>
              </a:extLst>
            </p:cNvPr>
            <p:cNvSpPr/>
            <p:nvPr/>
          </p:nvSpPr>
          <p:spPr bwMode="auto">
            <a:xfrm>
              <a:off x="531228" y="1192696"/>
              <a:ext cx="462761" cy="2521700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3" name="Oval 252">
              <a:extLst>
                <a:ext uri="{FF2B5EF4-FFF2-40B4-BE49-F238E27FC236}">
                  <a16:creationId xmlns:a16="http://schemas.microsoft.com/office/drawing/2014/main" id="{40FBC64C-4839-4838-A3F5-45CFB77CB07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9650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4" name="Oval 253">
              <a:extLst>
                <a:ext uri="{FF2B5EF4-FFF2-40B4-BE49-F238E27FC236}">
                  <a16:creationId xmlns:a16="http://schemas.microsoft.com/office/drawing/2014/main" id="{1E1BAA28-F04E-4A6C-9CAE-C417781B56C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390894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5" name="Oval 254">
              <a:extLst>
                <a:ext uri="{FF2B5EF4-FFF2-40B4-BE49-F238E27FC236}">
                  <a16:creationId xmlns:a16="http://schemas.microsoft.com/office/drawing/2014/main" id="{8C601F87-67FD-4F98-B3CB-EECA332F1A7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79245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6" name="TextBox 255">
                  <a:extLst>
                    <a:ext uri="{FF2B5EF4-FFF2-40B4-BE49-F238E27FC236}">
                      <a16:creationId xmlns:a16="http://schemas.microsoft.com/office/drawing/2014/main" id="{237F2896-E93D-40B9-99D5-8CAD4AF5507A}"/>
                    </a:ext>
                  </a:extLst>
                </p:cNvPr>
                <p:cNvSpPr txBox="1"/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6" name="TextBox 255">
                  <a:extLst>
                    <a:ext uri="{FF2B5EF4-FFF2-40B4-BE49-F238E27FC236}">
                      <a16:creationId xmlns:a16="http://schemas.microsoft.com/office/drawing/2014/main" id="{237F2896-E93D-40B9-99D5-8CAD4AF550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blipFill>
                  <a:blip r:embed="rId4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7" name="TextBox 256">
                  <a:extLst>
                    <a:ext uri="{FF2B5EF4-FFF2-40B4-BE49-F238E27FC236}">
                      <a16:creationId xmlns:a16="http://schemas.microsoft.com/office/drawing/2014/main" id="{DD9DBB4F-F6B1-4CFF-A69D-C6470D213CE7}"/>
                    </a:ext>
                  </a:extLst>
                </p:cNvPr>
                <p:cNvSpPr txBox="1"/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7" name="TextBox 256">
                  <a:extLst>
                    <a:ext uri="{FF2B5EF4-FFF2-40B4-BE49-F238E27FC236}">
                      <a16:creationId xmlns:a16="http://schemas.microsoft.com/office/drawing/2014/main" id="{DD9DBB4F-F6B1-4CFF-A69D-C6470D213C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blipFill>
                  <a:blip r:embed="rId4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B337FA77-A66B-44FA-88A9-3465F2417E0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3414313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9" name="Oval 258">
              <a:extLst>
                <a:ext uri="{FF2B5EF4-FFF2-40B4-BE49-F238E27FC236}">
                  <a16:creationId xmlns:a16="http://schemas.microsoft.com/office/drawing/2014/main" id="{33B398F2-D137-49B2-9938-982B38628D6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310271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0" name="TextBox 259">
                  <a:extLst>
                    <a:ext uri="{FF2B5EF4-FFF2-40B4-BE49-F238E27FC236}">
                      <a16:creationId xmlns:a16="http://schemas.microsoft.com/office/drawing/2014/main" id="{4AA75F83-FEA1-41B0-855D-CDB33044234A}"/>
                    </a:ext>
                  </a:extLst>
                </p:cNvPr>
                <p:cNvSpPr txBox="1"/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0" name="TextBox 259">
                  <a:extLst>
                    <a:ext uri="{FF2B5EF4-FFF2-40B4-BE49-F238E27FC236}">
                      <a16:creationId xmlns:a16="http://schemas.microsoft.com/office/drawing/2014/main" id="{4AA75F83-FEA1-41B0-855D-CDB3304423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blipFill>
                  <a:blip r:embed="rId4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1" name="TextBox 260">
                  <a:extLst>
                    <a:ext uri="{FF2B5EF4-FFF2-40B4-BE49-F238E27FC236}">
                      <a16:creationId xmlns:a16="http://schemas.microsoft.com/office/drawing/2014/main" id="{0FC6A0AC-F407-47F4-8D3D-7EB53B2D8345}"/>
                    </a:ext>
                  </a:extLst>
                </p:cNvPr>
                <p:cNvSpPr txBox="1"/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1" name="TextBox 260">
                  <a:extLst>
                    <a:ext uri="{FF2B5EF4-FFF2-40B4-BE49-F238E27FC236}">
                      <a16:creationId xmlns:a16="http://schemas.microsoft.com/office/drawing/2014/main" id="{0FC6A0AC-F407-47F4-8D3D-7EB53B2D83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blipFill>
                  <a:blip r:embed="rId4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E1449628-EFD9-4D40-9F6E-ADE9DD1A5540}"/>
              </a:ext>
            </a:extLst>
          </p:cNvPr>
          <p:cNvGrpSpPr/>
          <p:nvPr/>
        </p:nvGrpSpPr>
        <p:grpSpPr>
          <a:xfrm>
            <a:off x="6007239" y="1190627"/>
            <a:ext cx="462761" cy="2521700"/>
            <a:chOff x="531228" y="1192696"/>
            <a:chExt cx="462761" cy="2521700"/>
          </a:xfrm>
        </p:grpSpPr>
        <p:sp>
          <p:nvSpPr>
            <p:cNvPr id="263" name="Rectangle 262">
              <a:extLst>
                <a:ext uri="{FF2B5EF4-FFF2-40B4-BE49-F238E27FC236}">
                  <a16:creationId xmlns:a16="http://schemas.microsoft.com/office/drawing/2014/main" id="{4E902F83-88DE-4D63-A254-F8DE7747E151}"/>
                </a:ext>
              </a:extLst>
            </p:cNvPr>
            <p:cNvSpPr/>
            <p:nvPr/>
          </p:nvSpPr>
          <p:spPr bwMode="auto">
            <a:xfrm>
              <a:off x="531228" y="1192696"/>
              <a:ext cx="462761" cy="2521700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4" name="Oval 263">
              <a:extLst>
                <a:ext uri="{FF2B5EF4-FFF2-40B4-BE49-F238E27FC236}">
                  <a16:creationId xmlns:a16="http://schemas.microsoft.com/office/drawing/2014/main" id="{C7C9369B-DD27-48CA-9937-B66517B494C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9650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5" name="Oval 264">
              <a:extLst>
                <a:ext uri="{FF2B5EF4-FFF2-40B4-BE49-F238E27FC236}">
                  <a16:creationId xmlns:a16="http://schemas.microsoft.com/office/drawing/2014/main" id="{4668D328-E7B4-4B56-B43D-C31927B93CA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390894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6" name="Oval 265">
              <a:extLst>
                <a:ext uri="{FF2B5EF4-FFF2-40B4-BE49-F238E27FC236}">
                  <a16:creationId xmlns:a16="http://schemas.microsoft.com/office/drawing/2014/main" id="{6E60AB9D-1EDB-4EC4-86A8-03583FCA8C0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79245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7" name="TextBox 266">
                  <a:extLst>
                    <a:ext uri="{FF2B5EF4-FFF2-40B4-BE49-F238E27FC236}">
                      <a16:creationId xmlns:a16="http://schemas.microsoft.com/office/drawing/2014/main" id="{AAABEF23-6B0F-4AFB-A98E-4966A1B950B5}"/>
                    </a:ext>
                  </a:extLst>
                </p:cNvPr>
                <p:cNvSpPr txBox="1"/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7" name="TextBox 266">
                  <a:extLst>
                    <a:ext uri="{FF2B5EF4-FFF2-40B4-BE49-F238E27FC236}">
                      <a16:creationId xmlns:a16="http://schemas.microsoft.com/office/drawing/2014/main" id="{AAABEF23-6B0F-4AFB-A98E-4966A1B950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blipFill>
                  <a:blip r:embed="rId4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8" name="TextBox 267">
                  <a:extLst>
                    <a:ext uri="{FF2B5EF4-FFF2-40B4-BE49-F238E27FC236}">
                      <a16:creationId xmlns:a16="http://schemas.microsoft.com/office/drawing/2014/main" id="{01616EC9-01C2-4F7C-A1A1-E3061CF6CF7B}"/>
                    </a:ext>
                  </a:extLst>
                </p:cNvPr>
                <p:cNvSpPr txBox="1"/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8" name="TextBox 267">
                  <a:extLst>
                    <a:ext uri="{FF2B5EF4-FFF2-40B4-BE49-F238E27FC236}">
                      <a16:creationId xmlns:a16="http://schemas.microsoft.com/office/drawing/2014/main" id="{01616EC9-01C2-4F7C-A1A1-E3061CF6CF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blipFill>
                  <a:blip r:embed="rId4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9" name="Oval 268">
              <a:extLst>
                <a:ext uri="{FF2B5EF4-FFF2-40B4-BE49-F238E27FC236}">
                  <a16:creationId xmlns:a16="http://schemas.microsoft.com/office/drawing/2014/main" id="{741A472E-C4C9-45A9-B880-9780AA7EB86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3414313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97259BE5-B5B2-4ADB-872B-32350BBFAD4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310271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1" name="TextBox 270">
                  <a:extLst>
                    <a:ext uri="{FF2B5EF4-FFF2-40B4-BE49-F238E27FC236}">
                      <a16:creationId xmlns:a16="http://schemas.microsoft.com/office/drawing/2014/main" id="{151C8D61-0674-4137-8E21-672EFB1DCA84}"/>
                    </a:ext>
                  </a:extLst>
                </p:cNvPr>
                <p:cNvSpPr txBox="1"/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1" name="TextBox 270">
                  <a:extLst>
                    <a:ext uri="{FF2B5EF4-FFF2-40B4-BE49-F238E27FC236}">
                      <a16:creationId xmlns:a16="http://schemas.microsoft.com/office/drawing/2014/main" id="{151C8D61-0674-4137-8E21-672EFB1DCA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blipFill>
                  <a:blip r:embed="rId4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2" name="TextBox 271">
                  <a:extLst>
                    <a:ext uri="{FF2B5EF4-FFF2-40B4-BE49-F238E27FC236}">
                      <a16:creationId xmlns:a16="http://schemas.microsoft.com/office/drawing/2014/main" id="{89F653FB-330A-4B2C-9FF9-48CAF3B9BE3F}"/>
                    </a:ext>
                  </a:extLst>
                </p:cNvPr>
                <p:cNvSpPr txBox="1"/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2" name="TextBox 271">
                  <a:extLst>
                    <a:ext uri="{FF2B5EF4-FFF2-40B4-BE49-F238E27FC236}">
                      <a16:creationId xmlns:a16="http://schemas.microsoft.com/office/drawing/2014/main" id="{89F653FB-330A-4B2C-9FF9-48CAF3B9BE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blipFill>
                  <a:blip r:embed="rId4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C7686281-6D9C-487A-A18D-4A2FCC7EE020}"/>
              </a:ext>
            </a:extLst>
          </p:cNvPr>
          <p:cNvGrpSpPr/>
          <p:nvPr/>
        </p:nvGrpSpPr>
        <p:grpSpPr>
          <a:xfrm>
            <a:off x="6784896" y="1188802"/>
            <a:ext cx="462761" cy="2521700"/>
            <a:chOff x="531228" y="1192696"/>
            <a:chExt cx="462761" cy="2521700"/>
          </a:xfrm>
        </p:grpSpPr>
        <p:sp>
          <p:nvSpPr>
            <p:cNvPr id="274" name="Rectangle 273">
              <a:extLst>
                <a:ext uri="{FF2B5EF4-FFF2-40B4-BE49-F238E27FC236}">
                  <a16:creationId xmlns:a16="http://schemas.microsoft.com/office/drawing/2014/main" id="{345A9913-AFB5-44F7-B7CB-BD93699351D9}"/>
                </a:ext>
              </a:extLst>
            </p:cNvPr>
            <p:cNvSpPr/>
            <p:nvPr/>
          </p:nvSpPr>
          <p:spPr bwMode="auto">
            <a:xfrm>
              <a:off x="531228" y="1192696"/>
              <a:ext cx="462761" cy="2521700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0DA0B8E2-13BE-4E82-8695-ABA005C1C4B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9650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6" name="Oval 275">
              <a:extLst>
                <a:ext uri="{FF2B5EF4-FFF2-40B4-BE49-F238E27FC236}">
                  <a16:creationId xmlns:a16="http://schemas.microsoft.com/office/drawing/2014/main" id="{305A7014-4DFB-4CBF-83EA-7B14740C017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390894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7" name="Oval 276">
              <a:extLst>
                <a:ext uri="{FF2B5EF4-FFF2-40B4-BE49-F238E27FC236}">
                  <a16:creationId xmlns:a16="http://schemas.microsoft.com/office/drawing/2014/main" id="{232594F0-9716-44F8-9625-7CDFDFB0A3C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79245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8" name="TextBox 277">
                  <a:extLst>
                    <a:ext uri="{FF2B5EF4-FFF2-40B4-BE49-F238E27FC236}">
                      <a16:creationId xmlns:a16="http://schemas.microsoft.com/office/drawing/2014/main" id="{53BA57BE-DA53-4D45-B23F-F6DE3A7AD279}"/>
                    </a:ext>
                  </a:extLst>
                </p:cNvPr>
                <p:cNvSpPr txBox="1"/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8" name="TextBox 277">
                  <a:extLst>
                    <a:ext uri="{FF2B5EF4-FFF2-40B4-BE49-F238E27FC236}">
                      <a16:creationId xmlns:a16="http://schemas.microsoft.com/office/drawing/2014/main" id="{53BA57BE-DA53-4D45-B23F-F6DE3A7AD2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blipFill>
                  <a:blip r:embed="rId4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9" name="TextBox 278">
                  <a:extLst>
                    <a:ext uri="{FF2B5EF4-FFF2-40B4-BE49-F238E27FC236}">
                      <a16:creationId xmlns:a16="http://schemas.microsoft.com/office/drawing/2014/main" id="{D829F164-0820-4BFB-AABD-6705982D6E23}"/>
                    </a:ext>
                  </a:extLst>
                </p:cNvPr>
                <p:cNvSpPr txBox="1"/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9" name="TextBox 278">
                  <a:extLst>
                    <a:ext uri="{FF2B5EF4-FFF2-40B4-BE49-F238E27FC236}">
                      <a16:creationId xmlns:a16="http://schemas.microsoft.com/office/drawing/2014/main" id="{D829F164-0820-4BFB-AABD-6705982D6E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blipFill>
                  <a:blip r:embed="rId5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C57A7687-F684-4BD3-8803-9026AA288E7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3414313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4486099E-CBCB-4CF7-8150-38FD1AA9B4C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310271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2" name="TextBox 281">
                  <a:extLst>
                    <a:ext uri="{FF2B5EF4-FFF2-40B4-BE49-F238E27FC236}">
                      <a16:creationId xmlns:a16="http://schemas.microsoft.com/office/drawing/2014/main" id="{8F37575B-E407-4C19-9FCD-6AAD75ADBA39}"/>
                    </a:ext>
                  </a:extLst>
                </p:cNvPr>
                <p:cNvSpPr txBox="1"/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2" name="TextBox 281">
                  <a:extLst>
                    <a:ext uri="{FF2B5EF4-FFF2-40B4-BE49-F238E27FC236}">
                      <a16:creationId xmlns:a16="http://schemas.microsoft.com/office/drawing/2014/main" id="{8F37575B-E407-4C19-9FCD-6AAD75ADBA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blipFill>
                  <a:blip r:embed="rId5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3" name="TextBox 282">
                  <a:extLst>
                    <a:ext uri="{FF2B5EF4-FFF2-40B4-BE49-F238E27FC236}">
                      <a16:creationId xmlns:a16="http://schemas.microsoft.com/office/drawing/2014/main" id="{4FD7626B-56AF-4AEF-B132-4DDE221BBF45}"/>
                    </a:ext>
                  </a:extLst>
                </p:cNvPr>
                <p:cNvSpPr txBox="1"/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3" name="TextBox 282">
                  <a:extLst>
                    <a:ext uri="{FF2B5EF4-FFF2-40B4-BE49-F238E27FC236}">
                      <a16:creationId xmlns:a16="http://schemas.microsoft.com/office/drawing/2014/main" id="{4FD7626B-56AF-4AEF-B132-4DDE221BBF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blipFill>
                  <a:blip r:embed="rId5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1B8BE4B7-114D-4302-8E0D-AC98AE514B68}"/>
              </a:ext>
            </a:extLst>
          </p:cNvPr>
          <p:cNvGrpSpPr/>
          <p:nvPr/>
        </p:nvGrpSpPr>
        <p:grpSpPr>
          <a:xfrm>
            <a:off x="7514863" y="1197039"/>
            <a:ext cx="462761" cy="2521700"/>
            <a:chOff x="531228" y="1192696"/>
            <a:chExt cx="462761" cy="2521700"/>
          </a:xfrm>
        </p:grpSpPr>
        <p:sp>
          <p:nvSpPr>
            <p:cNvPr id="285" name="Rectangle 284">
              <a:extLst>
                <a:ext uri="{FF2B5EF4-FFF2-40B4-BE49-F238E27FC236}">
                  <a16:creationId xmlns:a16="http://schemas.microsoft.com/office/drawing/2014/main" id="{6AFB04B4-FBA4-4DE9-8740-0DD23C736C16}"/>
                </a:ext>
              </a:extLst>
            </p:cNvPr>
            <p:cNvSpPr/>
            <p:nvPr/>
          </p:nvSpPr>
          <p:spPr bwMode="auto">
            <a:xfrm>
              <a:off x="531228" y="1192696"/>
              <a:ext cx="462761" cy="2521700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4A68FCBF-7ABA-4DE3-8F21-7A66E2437E5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9650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D0F54479-DA94-44F1-A465-BA67FAF2AA7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390894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E906E2F8-27C6-4169-8062-A710DA3411C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79245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9" name="TextBox 288">
                  <a:extLst>
                    <a:ext uri="{FF2B5EF4-FFF2-40B4-BE49-F238E27FC236}">
                      <a16:creationId xmlns:a16="http://schemas.microsoft.com/office/drawing/2014/main" id="{8748BDA7-69E7-405A-8485-2F8BCDF407B9}"/>
                    </a:ext>
                  </a:extLst>
                </p:cNvPr>
                <p:cNvSpPr txBox="1"/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9" name="TextBox 288">
                  <a:extLst>
                    <a:ext uri="{FF2B5EF4-FFF2-40B4-BE49-F238E27FC236}">
                      <a16:creationId xmlns:a16="http://schemas.microsoft.com/office/drawing/2014/main" id="{8748BDA7-69E7-405A-8485-2F8BCDF407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blipFill>
                  <a:blip r:embed="rId5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0" name="TextBox 289">
                  <a:extLst>
                    <a:ext uri="{FF2B5EF4-FFF2-40B4-BE49-F238E27FC236}">
                      <a16:creationId xmlns:a16="http://schemas.microsoft.com/office/drawing/2014/main" id="{CA55BAA3-7194-4A5E-B1AA-F887900C5BE8}"/>
                    </a:ext>
                  </a:extLst>
                </p:cNvPr>
                <p:cNvSpPr txBox="1"/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0" name="TextBox 289">
                  <a:extLst>
                    <a:ext uri="{FF2B5EF4-FFF2-40B4-BE49-F238E27FC236}">
                      <a16:creationId xmlns:a16="http://schemas.microsoft.com/office/drawing/2014/main" id="{CA55BAA3-7194-4A5E-B1AA-F887900C5B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blipFill>
                  <a:blip r:embed="rId5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3BD418DD-B8B7-4591-96CD-5123D5F0AD3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3414313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402987FE-F7C3-4D99-AE7C-2A156097AF7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310271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3" name="TextBox 292">
                  <a:extLst>
                    <a:ext uri="{FF2B5EF4-FFF2-40B4-BE49-F238E27FC236}">
                      <a16:creationId xmlns:a16="http://schemas.microsoft.com/office/drawing/2014/main" id="{8BB67419-B4EC-4129-A5C6-BF8781DAEC13}"/>
                    </a:ext>
                  </a:extLst>
                </p:cNvPr>
                <p:cNvSpPr txBox="1"/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3" name="TextBox 292">
                  <a:extLst>
                    <a:ext uri="{FF2B5EF4-FFF2-40B4-BE49-F238E27FC236}">
                      <a16:creationId xmlns:a16="http://schemas.microsoft.com/office/drawing/2014/main" id="{8BB67419-B4EC-4129-A5C6-BF8781DAEC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blipFill>
                  <a:blip r:embed="rId5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4" name="TextBox 293">
                  <a:extLst>
                    <a:ext uri="{FF2B5EF4-FFF2-40B4-BE49-F238E27FC236}">
                      <a16:creationId xmlns:a16="http://schemas.microsoft.com/office/drawing/2014/main" id="{B3215B17-FC03-4867-A0D8-227250EA6E88}"/>
                    </a:ext>
                  </a:extLst>
                </p:cNvPr>
                <p:cNvSpPr txBox="1"/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4" name="TextBox 293">
                  <a:extLst>
                    <a:ext uri="{FF2B5EF4-FFF2-40B4-BE49-F238E27FC236}">
                      <a16:creationId xmlns:a16="http://schemas.microsoft.com/office/drawing/2014/main" id="{B3215B17-FC03-4867-A0D8-227250EA6E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blipFill>
                  <a:blip r:embed="rId5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2502A3DA-CCB6-44C4-8001-7C52DA7A4B0D}"/>
              </a:ext>
            </a:extLst>
          </p:cNvPr>
          <p:cNvGrpSpPr/>
          <p:nvPr/>
        </p:nvGrpSpPr>
        <p:grpSpPr>
          <a:xfrm>
            <a:off x="8280019" y="1197039"/>
            <a:ext cx="462761" cy="2521700"/>
            <a:chOff x="531228" y="1192696"/>
            <a:chExt cx="462761" cy="2521700"/>
          </a:xfrm>
        </p:grpSpPr>
        <p:sp>
          <p:nvSpPr>
            <p:cNvPr id="296" name="Rectangle 295">
              <a:extLst>
                <a:ext uri="{FF2B5EF4-FFF2-40B4-BE49-F238E27FC236}">
                  <a16:creationId xmlns:a16="http://schemas.microsoft.com/office/drawing/2014/main" id="{102DD2D0-F456-4382-8455-0FE3ED13B9E4}"/>
                </a:ext>
              </a:extLst>
            </p:cNvPr>
            <p:cNvSpPr/>
            <p:nvPr/>
          </p:nvSpPr>
          <p:spPr bwMode="auto">
            <a:xfrm>
              <a:off x="531228" y="1192696"/>
              <a:ext cx="462761" cy="2521700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7B7183C5-7A6B-4635-AD61-AC3111E8325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9650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03291599-1339-446E-9035-43F73670BD6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390894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F6225DFA-47E7-467E-BE47-D28FF56B148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79245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0" name="TextBox 299">
                  <a:extLst>
                    <a:ext uri="{FF2B5EF4-FFF2-40B4-BE49-F238E27FC236}">
                      <a16:creationId xmlns:a16="http://schemas.microsoft.com/office/drawing/2014/main" id="{26E2458C-A21F-49CF-A886-F6FDB19002B5}"/>
                    </a:ext>
                  </a:extLst>
                </p:cNvPr>
                <p:cNvSpPr txBox="1"/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0" name="TextBox 299">
                  <a:extLst>
                    <a:ext uri="{FF2B5EF4-FFF2-40B4-BE49-F238E27FC236}">
                      <a16:creationId xmlns:a16="http://schemas.microsoft.com/office/drawing/2014/main" id="{26E2458C-A21F-49CF-A886-F6FDB19002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blipFill>
                  <a:blip r:embed="rId3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1" name="TextBox 300">
                  <a:extLst>
                    <a:ext uri="{FF2B5EF4-FFF2-40B4-BE49-F238E27FC236}">
                      <a16:creationId xmlns:a16="http://schemas.microsoft.com/office/drawing/2014/main" id="{8B04882D-832A-4C6A-AB15-48FC1E2B3021}"/>
                    </a:ext>
                  </a:extLst>
                </p:cNvPr>
                <p:cNvSpPr txBox="1"/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1" name="TextBox 300">
                  <a:extLst>
                    <a:ext uri="{FF2B5EF4-FFF2-40B4-BE49-F238E27FC236}">
                      <a16:creationId xmlns:a16="http://schemas.microsoft.com/office/drawing/2014/main" id="{8B04882D-832A-4C6A-AB15-48FC1E2B30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blipFill>
                  <a:blip r:embed="rId5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4F16117C-C4B4-4DFC-81E3-1E8AEA60C64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3414313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02B06E72-9416-4135-B008-7D6828D8A40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310271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4" name="TextBox 303">
                  <a:extLst>
                    <a:ext uri="{FF2B5EF4-FFF2-40B4-BE49-F238E27FC236}">
                      <a16:creationId xmlns:a16="http://schemas.microsoft.com/office/drawing/2014/main" id="{8564B43A-10AB-43A8-80ED-897C292861CF}"/>
                    </a:ext>
                  </a:extLst>
                </p:cNvPr>
                <p:cNvSpPr txBox="1"/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4" name="TextBox 303">
                  <a:extLst>
                    <a:ext uri="{FF2B5EF4-FFF2-40B4-BE49-F238E27FC236}">
                      <a16:creationId xmlns:a16="http://schemas.microsoft.com/office/drawing/2014/main" id="{8564B43A-10AB-43A8-80ED-897C292861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blipFill>
                  <a:blip r:embed="rId5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5" name="TextBox 304">
                  <a:extLst>
                    <a:ext uri="{FF2B5EF4-FFF2-40B4-BE49-F238E27FC236}">
                      <a16:creationId xmlns:a16="http://schemas.microsoft.com/office/drawing/2014/main" id="{B7141264-016E-4371-9B55-9206DA18396C}"/>
                    </a:ext>
                  </a:extLst>
                </p:cNvPr>
                <p:cNvSpPr txBox="1"/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5" name="TextBox 304">
                  <a:extLst>
                    <a:ext uri="{FF2B5EF4-FFF2-40B4-BE49-F238E27FC236}">
                      <a16:creationId xmlns:a16="http://schemas.microsoft.com/office/drawing/2014/main" id="{B7141264-016E-4371-9B55-9206DA1839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blipFill>
                  <a:blip r:embed="rId5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4" name="Oval 103">
            <a:extLst>
              <a:ext uri="{FF2B5EF4-FFF2-40B4-BE49-F238E27FC236}">
                <a16:creationId xmlns:a16="http://schemas.microsoft.com/office/drawing/2014/main" id="{97A43201-8829-4AD0-9FBA-3FC38C38A5F8}"/>
              </a:ext>
            </a:extLst>
          </p:cNvPr>
          <p:cNvSpPr>
            <a:spLocks noChangeAspect="1"/>
          </p:cNvSpPr>
          <p:nvPr/>
        </p:nvSpPr>
        <p:spPr bwMode="auto">
          <a:xfrm>
            <a:off x="4615046" y="2348459"/>
            <a:ext cx="228600" cy="228600"/>
          </a:xfrm>
          <a:prstGeom prst="ellipse">
            <a:avLst/>
          </a:prstGeom>
          <a:solidFill>
            <a:srgbClr val="00B0F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09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P spid="9" grpId="0"/>
      <p:bldP spid="2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An Improved Idea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endParaRPr lang="en-US" sz="1400" dirty="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xt Box 5">
                <a:extLst>
                  <a:ext uri="{FF2B5EF4-FFF2-40B4-BE49-F238E27FC236}">
                    <a16:creationId xmlns:a16="http://schemas.microsoft.com/office/drawing/2014/main" id="{F8A31A6F-8E24-41EE-BE04-EEAA702556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2101" y="1167359"/>
                <a:ext cx="8899798" cy="5053691"/>
              </a:xfrm>
              <a:prstGeom prst="rect">
                <a:avLst/>
              </a:prstGeom>
              <a:solidFill>
                <a:srgbClr val="FFCF01">
                  <a:alpha val="36078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182880" tIns="91440" rIns="137160" bIns="91440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Sel(S, k) {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𝒏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←</m:t>
                    </m:r>
                    <m:d>
                      <m:dPr>
                        <m:begChr m:val="|"/>
                        <m:endChr m:val="|"/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𝑺</m:t>
                        </m:r>
                      </m:e>
                    </m:d>
                  </m:oMath>
                </a14:m>
                <a:endParaRPr lang="en-US" altLang="en-US" sz="1600" b="1" dirty="0">
                  <a:latin typeface="Courier New" panose="02070309020205020404" pitchFamily="49" charset="0"/>
                  <a:sym typeface="Symbol" panose="05050102010706020507" pitchFamily="18" charset="2"/>
                </a:endParaRP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   If (n &lt; ??) return ??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  Partition S into n/5 sets of size 5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  Sort each set of size 5 and let M be the set of medians, so |M|=n/5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  Let w=</a:t>
                </a:r>
                <a:r>
                  <a:rPr lang="en-US" altLang="en-US" sz="1600" b="1" dirty="0" err="1">
                    <a:latin typeface="Courier New" panose="02070309020205020404" pitchFamily="49" charset="0"/>
                  </a:rPr>
                  <a:t>Sel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(</a:t>
                </a:r>
                <a:r>
                  <a:rPr lang="en-US" altLang="en-US" sz="1600" b="1" dirty="0" err="1">
                    <a:latin typeface="Courier New" panose="02070309020205020404" pitchFamily="49" charset="0"/>
                  </a:rPr>
                  <a:t>M,n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/10)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  For </a:t>
                </a:r>
                <a:r>
                  <a:rPr lang="en-US" altLang="en-US" sz="1600" b="1" dirty="0" err="1">
                    <a:latin typeface="Courier New" panose="02070309020205020404" pitchFamily="49" charset="0"/>
                  </a:rPr>
                  <a:t>i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=1 to n{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   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add x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&lt;</m:t>
                        </m:r>
                      </m:sub>
                    </m:sSub>
                    <m:d>
                      <m:d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</m:oMath>
                </a14:m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   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add x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&gt;</m:t>
                        </m:r>
                      </m:sub>
                    </m:sSub>
                    <m:d>
                      <m:d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</m:oMath>
                </a14:m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   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add x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=</m:t>
                        </m:r>
                      </m:sub>
                    </m:sSub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  }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  If (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≤|</m:t>
                    </m:r>
                    <m:sSub>
                      <m:sSub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&lt;</m:t>
                        </m:r>
                      </m:sub>
                    </m:sSub>
                    <m:d>
                      <m:d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    return </a:t>
                </a:r>
                <a:r>
                  <a:rPr lang="en-US" altLang="en-US" sz="1600" b="1" dirty="0" err="1">
                    <a:latin typeface="Courier New" panose="02070309020205020404" pitchFamily="49" charset="0"/>
                  </a:rPr>
                  <a:t>Sel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&lt;</m:t>
                        </m:r>
                      </m:sub>
                    </m:sSub>
                    <m:d>
                      <m:d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  else if (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600" b="1" i="1" smtClean="0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en-US" sz="1600" b="1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</m:sub>
                        </m:sSub>
                        <m:d>
                          <m:dPr>
                            <m:ctrlPr>
                              <a:rPr lang="en-US" alt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600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d>
                      </m:e>
                    </m:d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+|</m:t>
                    </m:r>
                    <m:sSub>
                      <m:sSub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=</m:t>
                        </m:r>
                      </m:sub>
                    </m:sSub>
                    <m:d>
                      <m:d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    return w;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  else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    return </a:t>
                </a:r>
                <a:r>
                  <a:rPr lang="en-US" altLang="en-US" sz="1600" b="1" dirty="0" err="1">
                    <a:latin typeface="Courier New" panose="02070309020205020404" pitchFamily="49" charset="0"/>
                  </a:rPr>
                  <a:t>Sel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&gt;</m:t>
                        </m:r>
                      </m:sub>
                    </m:sSub>
                    <m:d>
                      <m:d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600" b="1" i="1" smtClean="0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en-US" sz="1600" b="1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</m:sub>
                        </m:sSub>
                        <m:d>
                          <m:dPr>
                            <m:ctrlPr>
                              <a:rPr lang="en-US" alt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600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d>
                      </m:e>
                    </m:d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=</m:t>
                        </m:r>
                      </m:sub>
                    </m:sSub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)|)</m:t>
                    </m:r>
                  </m:oMath>
                </a14:m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}</a:t>
                </a:r>
              </a:p>
            </p:txBody>
          </p:sp>
        </mc:Choice>
        <mc:Fallback xmlns="">
          <p:sp>
            <p:nvSpPr>
              <p:cNvPr id="146" name="Text Box 5">
                <a:extLst>
                  <a:ext uri="{FF2B5EF4-FFF2-40B4-BE49-F238E27FC236}">
                    <a16:creationId xmlns:a16="http://schemas.microsoft.com/office/drawing/2014/main" id="{F8A31A6F-8E24-41EE-BE04-EEAA702556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2101" y="1167359"/>
                <a:ext cx="8899798" cy="50536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1C78D1A5-0B63-4B8D-A42F-4F008065EC13}"/>
              </a:ext>
            </a:extLst>
          </p:cNvPr>
          <p:cNvSpPr txBox="1"/>
          <p:nvPr/>
        </p:nvSpPr>
        <p:spPr>
          <a:xfrm>
            <a:off x="4789700" y="2833549"/>
            <a:ext cx="2716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We can maintain each</a:t>
            </a:r>
          </a:p>
          <a:p>
            <a:r>
              <a:rPr lang="en-US" dirty="0">
                <a:solidFill>
                  <a:srgbClr val="FF0000"/>
                </a:solidFill>
              </a:rPr>
              <a:t>set in an array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95DAD27-99D3-4F03-95CD-A417DDE648A4}"/>
              </a:ext>
            </a:extLst>
          </p:cNvPr>
          <p:cNvCxnSpPr>
            <a:cxnSpLocks/>
          </p:cNvCxnSpPr>
          <p:nvPr/>
        </p:nvCxnSpPr>
        <p:spPr bwMode="auto">
          <a:xfrm flipH="1">
            <a:off x="3875876" y="3187492"/>
            <a:ext cx="914007" cy="30553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377360" y="1571400"/>
              <a:ext cx="2278440" cy="5475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61880" y="1557360"/>
                <a:ext cx="2310480" cy="56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6371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36915" y="2936915"/>
            <a:ext cx="7772400" cy="1470025"/>
          </a:xfrm>
        </p:spPr>
        <p:txBody>
          <a:bodyPr/>
          <a:lstStyle/>
          <a:p>
            <a:pPr marL="0" indent="0" algn="l"/>
            <a:r>
              <a:rPr kumimoji="0" lang="en-US" sz="3600" dirty="0">
                <a:cs typeface="+mj-cs"/>
              </a:rPr>
              <a:t>Integer Multiplication</a:t>
            </a:r>
            <a:endParaRPr kumimoji="0" lang="en-US" sz="20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7646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Integer Arithmetic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</p:spPr>
            <p:txBody>
              <a:bodyPr/>
              <a:lstStyle/>
              <a:p>
                <a:pPr marL="0" indent="0">
                  <a:buNone/>
                  <a:defRPr/>
                </a:pPr>
                <a:r>
                  <a:rPr lang="en-US" sz="2400" dirty="0">
                    <a:solidFill>
                      <a:srgbClr val="0070C0"/>
                    </a:solidFill>
                    <a:ea typeface="Gill Sans"/>
                  </a:rPr>
                  <a:t>Add:</a:t>
                </a:r>
                <a:r>
                  <a:rPr lang="en-US" sz="2400" dirty="0">
                    <a:ea typeface="Gill Sans"/>
                  </a:rPr>
                  <a:t>  Given two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Gill Sans"/>
                      </a:rPr>
                      <m:t>𝑛</m:t>
                    </m:r>
                  </m:oMath>
                </a14:m>
                <a:r>
                  <a:rPr lang="en-US" sz="2400" dirty="0">
                    <a:ea typeface="Gill Sans"/>
                  </a:rPr>
                  <a:t>-bit integers </a:t>
                </a:r>
              </a:p>
              <a:p>
                <a:pPr marL="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Gill Sans"/>
                      </a:rPr>
                      <m:t>𝑎</m:t>
                    </m:r>
                  </m:oMath>
                </a14:m>
                <a:r>
                  <a:rPr lang="en-US" sz="2400" dirty="0">
                    <a:ea typeface="Gill Sans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Gill Sans"/>
                      </a:rPr>
                      <m:t>𝑏</m:t>
                    </m:r>
                  </m:oMath>
                </a14:m>
                <a:r>
                  <a:rPr lang="en-US" sz="2400" dirty="0">
                    <a:ea typeface="Gill Sans"/>
                  </a:rPr>
                  <a:t>, compute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Gill Sans"/>
                      </a:rPr>
                      <m:t>𝑎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Gill Sans"/>
                      </a:rPr>
                      <m:t>+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Gill Sans"/>
                      </a:rPr>
                      <m:t>𝑏</m:t>
                    </m:r>
                  </m:oMath>
                </a14:m>
                <a:r>
                  <a:rPr lang="en-US" sz="2400" dirty="0">
                    <a:ea typeface="Gill Sans"/>
                  </a:rPr>
                  <a:t>.</a:t>
                </a:r>
                <a:endParaRPr lang="en-US" sz="2400" kern="1200" dirty="0">
                  <a:solidFill>
                    <a:prstClr val="black"/>
                  </a:solidFill>
                  <a:ea typeface="Gill Sans"/>
                </a:endParaRPr>
              </a:p>
              <a:p>
                <a:pPr lvl="1">
                  <a:defRPr/>
                </a:pPr>
                <a:endParaRPr lang="en-US" dirty="0"/>
              </a:p>
              <a:p>
                <a:pPr marL="0" indent="0">
                  <a:buNone/>
                  <a:defRPr/>
                </a:pPr>
                <a:endParaRPr lang="en-US" dirty="0">
                  <a:solidFill>
                    <a:srgbClr val="0070C0"/>
                  </a:solidFill>
                  <a:ea typeface="Gill Sans"/>
                </a:endParaRPr>
              </a:p>
              <a:p>
                <a:pPr marL="0" indent="0">
                  <a:buNone/>
                  <a:defRPr/>
                </a:pPr>
                <a:endParaRPr lang="en-US" sz="2400" dirty="0">
                  <a:solidFill>
                    <a:srgbClr val="0070C0"/>
                  </a:solidFill>
                  <a:ea typeface="Gill Sans"/>
                </a:endParaRPr>
              </a:p>
              <a:p>
                <a:pPr marL="0" indent="0">
                  <a:buNone/>
                  <a:defRPr/>
                </a:pPr>
                <a:r>
                  <a:rPr lang="en-US" sz="2400" dirty="0">
                    <a:solidFill>
                      <a:srgbClr val="0070C0"/>
                    </a:solidFill>
                    <a:ea typeface="Gill Sans"/>
                  </a:rPr>
                  <a:t>Multiply:</a:t>
                </a:r>
                <a:r>
                  <a:rPr lang="en-US" dirty="0">
                    <a:ea typeface="Gill Sans"/>
                  </a:rPr>
                  <a:t> </a:t>
                </a:r>
                <a:r>
                  <a:rPr lang="en-US" sz="2400" dirty="0">
                    <a:ea typeface="Gill Sans"/>
                  </a:rPr>
                  <a:t>Given two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Gill Sans"/>
                      </a:rPr>
                      <m:t>𝑛</m:t>
                    </m:r>
                  </m:oMath>
                </a14:m>
                <a:r>
                  <a:rPr lang="en-US" sz="2400" dirty="0">
                    <a:ea typeface="Gill Sans"/>
                  </a:rPr>
                  <a:t>-bit </a:t>
                </a:r>
                <a:br>
                  <a:rPr lang="en-US" sz="2400" dirty="0">
                    <a:ea typeface="Gill Sans"/>
                  </a:rPr>
                </a:br>
                <a:r>
                  <a:rPr lang="en-US" sz="2400" dirty="0">
                    <a:ea typeface="Gill Sans"/>
                  </a:rPr>
                  <a:t>integers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Gill Sans"/>
                      </a:rPr>
                      <m:t>𝑎</m:t>
                    </m:r>
                  </m:oMath>
                </a14:m>
                <a:r>
                  <a:rPr lang="en-US" sz="2400" dirty="0">
                    <a:ea typeface="Gill Sans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Gill Sans"/>
                      </a:rPr>
                      <m:t>𝑏</m:t>
                    </m:r>
                  </m:oMath>
                </a14:m>
                <a:r>
                  <a:rPr lang="en-US" sz="2400" dirty="0">
                    <a:ea typeface="Gill Sans"/>
                  </a:rPr>
                  <a:t>, compute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Gill Sans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/>
                      </a:rPr>
                      <m:t>𝑏</m:t>
                    </m:r>
                  </m:oMath>
                </a14:m>
                <a:r>
                  <a:rPr lang="en-US" sz="2400" dirty="0">
                    <a:ea typeface="Gill Sans"/>
                  </a:rPr>
                  <a:t>.</a:t>
                </a:r>
                <a:br>
                  <a:rPr lang="en-US" sz="2400" dirty="0">
                    <a:ea typeface="Gill Sans"/>
                  </a:rPr>
                </a:br>
                <a:r>
                  <a:rPr lang="en-US" sz="2400" dirty="0">
                    <a:ea typeface="Gill Sans"/>
                  </a:rPr>
                  <a:t>The “grade school” method:  </a:t>
                </a:r>
              </a:p>
              <a:p>
                <a:pPr marL="0" indent="0">
                  <a:buNone/>
                </a:pPr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  <a:blipFill>
                <a:blip r:embed="rId3"/>
                <a:stretch>
                  <a:fillRect l="-1096" t="-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fld id="{9A01A3EC-315D-C645-B035-089EE9FDA2B0}" type="slidenum">
              <a:rPr lang="en-US" sz="1400" smtClean="0">
                <a:solidFill>
                  <a:srgbClr val="000000"/>
                </a:solidFill>
                <a:latin typeface="+mn-lt"/>
                <a:ea typeface="Courier New" charset="0"/>
                <a:cs typeface="Gill Sans" charset="0"/>
              </a:rPr>
              <a:pPr/>
              <a:t>18</a:t>
            </a:fld>
            <a:endParaRPr lang="en-US" sz="14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83B18769-A4B1-4F78-B18A-3D0C0F30C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53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6CD1F324-5CB8-4D44-B73E-EAD794C8E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7" name="Rectangle 22">
            <a:extLst>
              <a:ext uri="{FF2B5EF4-FFF2-40B4-BE49-F238E27FC236}">
                <a16:creationId xmlns:a16="http://schemas.microsoft.com/office/drawing/2014/main" id="{7F47C8AD-B4F6-4726-B68A-BDA1AF134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71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8" name="Rectangle 29">
            <a:extLst>
              <a:ext uri="{FF2B5EF4-FFF2-40B4-BE49-F238E27FC236}">
                <a16:creationId xmlns:a16="http://schemas.microsoft.com/office/drawing/2014/main" id="{20814FEF-37D8-42B4-8EEB-9D32C3CC6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grpSp>
        <p:nvGrpSpPr>
          <p:cNvPr id="9" name="Group 157">
            <a:extLst>
              <a:ext uri="{FF2B5EF4-FFF2-40B4-BE49-F238E27FC236}">
                <a16:creationId xmlns:a16="http://schemas.microsoft.com/office/drawing/2014/main" id="{EC2CF170-CE29-4E6D-9127-1A43F73567FC}"/>
              </a:ext>
            </a:extLst>
          </p:cNvPr>
          <p:cNvGrpSpPr>
            <a:grpSpLocks/>
          </p:cNvGrpSpPr>
          <p:nvPr/>
        </p:nvGrpSpPr>
        <p:grpSpPr bwMode="auto">
          <a:xfrm>
            <a:off x="4267200" y="914400"/>
            <a:ext cx="4495800" cy="1411288"/>
            <a:chOff x="4267200" y="914400"/>
            <a:chExt cx="4495800" cy="1411288"/>
          </a:xfrm>
        </p:grpSpPr>
        <p:sp>
          <p:nvSpPr>
            <p:cNvPr id="10" name="Rectangle 120">
              <a:extLst>
                <a:ext uri="{FF2B5EF4-FFF2-40B4-BE49-F238E27FC236}">
                  <a16:creationId xmlns:a16="http://schemas.microsoft.com/office/drawing/2014/main" id="{DC96E1ED-21C1-4037-A31B-2326F4AFA7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3000" y="1972866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11" name="Rectangle 121">
              <a:extLst>
                <a:ext uri="{FF2B5EF4-FFF2-40B4-BE49-F238E27FC236}">
                  <a16:creationId xmlns:a16="http://schemas.microsoft.com/office/drawing/2014/main" id="{4954EED1-790F-4063-B591-051396BF52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3000" y="1267222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0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12" name="Rectangle 122">
              <a:extLst>
                <a:ext uri="{FF2B5EF4-FFF2-40B4-BE49-F238E27FC236}">
                  <a16:creationId xmlns:a16="http://schemas.microsoft.com/office/drawing/2014/main" id="{6C2EEB6C-A4A1-456C-B71E-7F5F49CECA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9667" y="1267222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13" name="Rectangle 123">
              <a:extLst>
                <a:ext uri="{FF2B5EF4-FFF2-40B4-BE49-F238E27FC236}">
                  <a16:creationId xmlns:a16="http://schemas.microsoft.com/office/drawing/2014/main" id="{0C6FB022-6A15-4A57-A8BC-DB2CB2A0E4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6333" y="1267222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14" name="Rectangle 124">
              <a:extLst>
                <a:ext uri="{FF2B5EF4-FFF2-40B4-BE49-F238E27FC236}">
                  <a16:creationId xmlns:a16="http://schemas.microsoft.com/office/drawing/2014/main" id="{96A3ABCD-D143-4C02-9B33-A68550F47B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6333" y="1267222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15" name="Rectangle 125">
              <a:extLst>
                <a:ext uri="{FF2B5EF4-FFF2-40B4-BE49-F238E27FC236}">
                  <a16:creationId xmlns:a16="http://schemas.microsoft.com/office/drawing/2014/main" id="{92E7CC63-CCB7-4786-98DA-A5AB856C8B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3000" y="1620044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16" name="Rectangle 126">
              <a:extLst>
                <a:ext uri="{FF2B5EF4-FFF2-40B4-BE49-F238E27FC236}">
                  <a16:creationId xmlns:a16="http://schemas.microsoft.com/office/drawing/2014/main" id="{45608530-D9C9-47E5-9B76-946F5CDD30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9667" y="1620044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17" name="Rectangle 127">
              <a:extLst>
                <a:ext uri="{FF2B5EF4-FFF2-40B4-BE49-F238E27FC236}">
                  <a16:creationId xmlns:a16="http://schemas.microsoft.com/office/drawing/2014/main" id="{4BF53C2A-A8FB-411E-81A1-2829E8FB66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6333" y="1620044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0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18" name="Rectangle 128">
              <a:extLst>
                <a:ext uri="{FF2B5EF4-FFF2-40B4-BE49-F238E27FC236}">
                  <a16:creationId xmlns:a16="http://schemas.microsoft.com/office/drawing/2014/main" id="{37A0DEF8-A81D-4DEB-B888-57766856E6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6333" y="1620044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19" name="Rectangle 129">
              <a:extLst>
                <a:ext uri="{FF2B5EF4-FFF2-40B4-BE49-F238E27FC236}">
                  <a16:creationId xmlns:a16="http://schemas.microsoft.com/office/drawing/2014/main" id="{F44F617C-D2CD-48FC-9C50-16298362CA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3000" y="1620044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+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20" name="Rectangle 130">
              <a:extLst>
                <a:ext uri="{FF2B5EF4-FFF2-40B4-BE49-F238E27FC236}">
                  <a16:creationId xmlns:a16="http://schemas.microsoft.com/office/drawing/2014/main" id="{52D1113F-76EF-45BB-9D22-125D2231D8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3000" y="1972866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0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21" name="Rectangle 131">
              <a:extLst>
                <a:ext uri="{FF2B5EF4-FFF2-40B4-BE49-F238E27FC236}">
                  <a16:creationId xmlns:a16="http://schemas.microsoft.com/office/drawing/2014/main" id="{F7202D40-3845-4973-962C-2C64B217FB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9667" y="1972866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22" name="Rectangle 132">
              <a:extLst>
                <a:ext uri="{FF2B5EF4-FFF2-40B4-BE49-F238E27FC236}">
                  <a16:creationId xmlns:a16="http://schemas.microsoft.com/office/drawing/2014/main" id="{87304A50-FBE1-4951-957B-D64A539DB4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6333" y="1972866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0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23" name="Rectangle 133">
              <a:extLst>
                <a:ext uri="{FF2B5EF4-FFF2-40B4-BE49-F238E27FC236}">
                  <a16:creationId xmlns:a16="http://schemas.microsoft.com/office/drawing/2014/main" id="{E2F398F1-D982-424D-933D-03E0465D5C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6333" y="1972866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24" name="Line 134">
              <a:extLst>
                <a:ext uri="{FF2B5EF4-FFF2-40B4-BE49-F238E27FC236}">
                  <a16:creationId xmlns:a16="http://schemas.microsoft.com/office/drawing/2014/main" id="{0547E760-88C4-42B6-A68E-B2DAB61FDD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953000" y="1972866"/>
              <a:ext cx="2116667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 dirty="0">
                <a:latin typeface="+mn-lt"/>
                <a:ea typeface="Gill Sans"/>
                <a:cs typeface="Gill Sans"/>
              </a:endParaRPr>
            </a:p>
          </p:txBody>
        </p:sp>
        <p:sp>
          <p:nvSpPr>
            <p:cNvPr id="25" name="Rectangle 135">
              <a:extLst>
                <a:ext uri="{FF2B5EF4-FFF2-40B4-BE49-F238E27FC236}">
                  <a16:creationId xmlns:a16="http://schemas.microsoft.com/office/drawing/2014/main" id="{A5BA5C2A-2D91-49D7-92E3-C6099D9E3E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3000" y="1267222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26" name="Rectangle 136">
              <a:extLst>
                <a:ext uri="{FF2B5EF4-FFF2-40B4-BE49-F238E27FC236}">
                  <a16:creationId xmlns:a16="http://schemas.microsoft.com/office/drawing/2014/main" id="{E731F87C-E64A-4718-A4B2-CB341ECCF8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3000" y="914400"/>
              <a:ext cx="423333" cy="352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27" name="Rectangle 137">
              <a:extLst>
                <a:ext uri="{FF2B5EF4-FFF2-40B4-BE49-F238E27FC236}">
                  <a16:creationId xmlns:a16="http://schemas.microsoft.com/office/drawing/2014/main" id="{053BC173-4909-4C5E-8E0F-426051B0C0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9667" y="914400"/>
              <a:ext cx="423333" cy="352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28" name="Rectangle 138">
              <a:extLst>
                <a:ext uri="{FF2B5EF4-FFF2-40B4-BE49-F238E27FC236}">
                  <a16:creationId xmlns:a16="http://schemas.microsoft.com/office/drawing/2014/main" id="{E0CA0442-95AC-453C-9D37-5CE9A9743B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6333" y="914400"/>
              <a:ext cx="423333" cy="352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29" name="Rectangle 139">
              <a:extLst>
                <a:ext uri="{FF2B5EF4-FFF2-40B4-BE49-F238E27FC236}">
                  <a16:creationId xmlns:a16="http://schemas.microsoft.com/office/drawing/2014/main" id="{0CFF36E9-CA30-4869-906F-43FA92197C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6333" y="914400"/>
              <a:ext cx="423333" cy="352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30" name="Rectangle 140">
              <a:extLst>
                <a:ext uri="{FF2B5EF4-FFF2-40B4-BE49-F238E27FC236}">
                  <a16:creationId xmlns:a16="http://schemas.microsoft.com/office/drawing/2014/main" id="{8D2A09A4-8656-4D93-AA2D-20C30BE82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3000" y="914400"/>
              <a:ext cx="423333" cy="352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31" name="Rectangle 141">
              <a:extLst>
                <a:ext uri="{FF2B5EF4-FFF2-40B4-BE49-F238E27FC236}">
                  <a16:creationId xmlns:a16="http://schemas.microsoft.com/office/drawing/2014/main" id="{C6D26A17-43B2-4C9F-A0EB-D63A710112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6333" y="1267222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0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32" name="Rectangle 142">
              <a:extLst>
                <a:ext uri="{FF2B5EF4-FFF2-40B4-BE49-F238E27FC236}">
                  <a16:creationId xmlns:a16="http://schemas.microsoft.com/office/drawing/2014/main" id="{AD96CFCB-DB65-405C-AFBE-2CC02CA3DD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3000" y="1267222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33" name="Rectangle 143">
              <a:extLst>
                <a:ext uri="{FF2B5EF4-FFF2-40B4-BE49-F238E27FC236}">
                  <a16:creationId xmlns:a16="http://schemas.microsoft.com/office/drawing/2014/main" id="{DC3F5934-4F35-4445-8CD6-92B6F1738D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9667" y="1267222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0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34" name="Rectangle 144">
              <a:extLst>
                <a:ext uri="{FF2B5EF4-FFF2-40B4-BE49-F238E27FC236}">
                  <a16:creationId xmlns:a16="http://schemas.microsoft.com/office/drawing/2014/main" id="{8221A936-E0C3-4FEC-BA9C-6C05FD4822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39667" y="1267222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35" name="Rectangle 145">
              <a:extLst>
                <a:ext uri="{FF2B5EF4-FFF2-40B4-BE49-F238E27FC236}">
                  <a16:creationId xmlns:a16="http://schemas.microsoft.com/office/drawing/2014/main" id="{BCB9E7E4-2204-4523-904C-B539C23CD6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6333" y="1620044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0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36" name="Rectangle 146">
              <a:extLst>
                <a:ext uri="{FF2B5EF4-FFF2-40B4-BE49-F238E27FC236}">
                  <a16:creationId xmlns:a16="http://schemas.microsoft.com/office/drawing/2014/main" id="{56BF540E-9E6D-4148-AC68-5407219706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3000" y="1620044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37" name="Rectangle 147">
              <a:extLst>
                <a:ext uri="{FF2B5EF4-FFF2-40B4-BE49-F238E27FC236}">
                  <a16:creationId xmlns:a16="http://schemas.microsoft.com/office/drawing/2014/main" id="{4898A172-75EA-43E0-9B8D-4BA5C17C86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9667" y="1620044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38" name="Rectangle 148">
              <a:extLst>
                <a:ext uri="{FF2B5EF4-FFF2-40B4-BE49-F238E27FC236}">
                  <a16:creationId xmlns:a16="http://schemas.microsoft.com/office/drawing/2014/main" id="{62FE4226-E887-4B2C-9E72-D7C081CF5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39667" y="1620044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39" name="Rectangle 149">
              <a:extLst>
                <a:ext uri="{FF2B5EF4-FFF2-40B4-BE49-F238E27FC236}">
                  <a16:creationId xmlns:a16="http://schemas.microsoft.com/office/drawing/2014/main" id="{364367C0-17DB-4F2F-A086-44A3DC6314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6333" y="1972866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40" name="Rectangle 150">
              <a:extLst>
                <a:ext uri="{FF2B5EF4-FFF2-40B4-BE49-F238E27FC236}">
                  <a16:creationId xmlns:a16="http://schemas.microsoft.com/office/drawing/2014/main" id="{9017AA3A-BD2F-44B3-9CBF-553A7C8937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3000" y="1972866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0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41" name="Rectangle 151">
              <a:extLst>
                <a:ext uri="{FF2B5EF4-FFF2-40B4-BE49-F238E27FC236}">
                  <a16:creationId xmlns:a16="http://schemas.microsoft.com/office/drawing/2014/main" id="{D6118A07-7F70-4DB7-B561-DBA9B788D6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9667" y="1972866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0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42" name="Rectangle 152">
              <a:extLst>
                <a:ext uri="{FF2B5EF4-FFF2-40B4-BE49-F238E27FC236}">
                  <a16:creationId xmlns:a16="http://schemas.microsoft.com/office/drawing/2014/main" id="{EF0778D5-F128-430C-A9CE-5D550960ED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39667" y="1972866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0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43" name="Line 153">
              <a:extLst>
                <a:ext uri="{FF2B5EF4-FFF2-40B4-BE49-F238E27FC236}">
                  <a16:creationId xmlns:a16="http://schemas.microsoft.com/office/drawing/2014/main" id="{6A4F115B-A2D8-4A27-9102-D56987BBD9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069667" y="1972866"/>
              <a:ext cx="1693333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 dirty="0">
                <a:latin typeface="+mn-lt"/>
                <a:ea typeface="Gill Sans"/>
                <a:cs typeface="Gill Sans"/>
              </a:endParaRPr>
            </a:p>
          </p:txBody>
        </p:sp>
        <p:sp>
          <p:nvSpPr>
            <p:cNvPr id="44" name="Rectangle 154">
              <a:extLst>
                <a:ext uri="{FF2B5EF4-FFF2-40B4-BE49-F238E27FC236}">
                  <a16:creationId xmlns:a16="http://schemas.microsoft.com/office/drawing/2014/main" id="{0EE5F729-EE2E-4502-BC03-D04D11ECA9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6333" y="914400"/>
              <a:ext cx="423333" cy="352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45" name="Rectangle 155">
              <a:extLst>
                <a:ext uri="{FF2B5EF4-FFF2-40B4-BE49-F238E27FC236}">
                  <a16:creationId xmlns:a16="http://schemas.microsoft.com/office/drawing/2014/main" id="{5EFD961B-FF83-446E-9EBD-4056245E43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3000" y="914400"/>
              <a:ext cx="423333" cy="352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0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46" name="Rectangle 156">
              <a:extLst>
                <a:ext uri="{FF2B5EF4-FFF2-40B4-BE49-F238E27FC236}">
                  <a16:creationId xmlns:a16="http://schemas.microsoft.com/office/drawing/2014/main" id="{3241AB63-4EC4-4958-B2FD-ED12A16A22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9667" y="914400"/>
              <a:ext cx="423333" cy="352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47" name="Rectangle 157">
              <a:extLst>
                <a:ext uri="{FF2B5EF4-FFF2-40B4-BE49-F238E27FC236}">
                  <a16:creationId xmlns:a16="http://schemas.microsoft.com/office/drawing/2014/main" id="{A76BDE37-F4F5-4C31-B8EC-A29D52D30A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39667" y="914400"/>
              <a:ext cx="423333" cy="352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48" name="Rectangle 158">
              <a:extLst>
                <a:ext uri="{FF2B5EF4-FFF2-40B4-BE49-F238E27FC236}">
                  <a16:creationId xmlns:a16="http://schemas.microsoft.com/office/drawing/2014/main" id="{54E3A7F4-EF59-4946-9EB5-95D58A4236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6333" y="914400"/>
              <a:ext cx="423333" cy="352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49" name="Rectangle 159">
              <a:extLst>
                <a:ext uri="{FF2B5EF4-FFF2-40B4-BE49-F238E27FC236}">
                  <a16:creationId xmlns:a16="http://schemas.microsoft.com/office/drawing/2014/main" id="{5ADF4AA1-5931-4F15-87D6-E29D086190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3000" y="914400"/>
              <a:ext cx="423333" cy="352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50" name="Rectangle 160">
              <a:extLst>
                <a:ext uri="{FF2B5EF4-FFF2-40B4-BE49-F238E27FC236}">
                  <a16:creationId xmlns:a16="http://schemas.microsoft.com/office/drawing/2014/main" id="{2902E59C-DB32-4CCE-AF71-0B546E66E1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7200" y="1600200"/>
              <a:ext cx="443982" cy="277641"/>
            </a:xfrm>
            <a:prstGeom prst="rect">
              <a:avLst/>
            </a:prstGeom>
            <a:solidFill>
              <a:srgbClr val="FFF5CD"/>
            </a:solidFill>
            <a:ln w="9525">
              <a:solidFill>
                <a:schemeClr val="tx2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kumimoji="1" lang="en-US" sz="12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Add</a:t>
              </a:r>
            </a:p>
          </p:txBody>
        </p:sp>
      </p:grpSp>
      <p:grpSp>
        <p:nvGrpSpPr>
          <p:cNvPr id="51" name="Group 156">
            <a:extLst>
              <a:ext uri="{FF2B5EF4-FFF2-40B4-BE49-F238E27FC236}">
                <a16:creationId xmlns:a16="http://schemas.microsoft.com/office/drawing/2014/main" id="{89A438EA-918F-484D-AB10-188E7946B287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2711450"/>
            <a:ext cx="3352800" cy="3841750"/>
            <a:chOff x="5334000" y="2590800"/>
            <a:chExt cx="3352800" cy="3841750"/>
          </a:xfrm>
        </p:grpSpPr>
        <p:sp>
          <p:nvSpPr>
            <p:cNvPr id="52" name="Rectangle 5">
              <a:extLst>
                <a:ext uri="{FF2B5EF4-FFF2-40B4-BE49-F238E27FC236}">
                  <a16:creationId xmlns:a16="http://schemas.microsoft.com/office/drawing/2014/main" id="{6CBD8805-2210-46A2-8DF6-D06FC2A880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7250" y="2590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53" name="Rectangle 6">
              <a:extLst>
                <a:ext uri="{FF2B5EF4-FFF2-40B4-BE49-F238E27FC236}">
                  <a16:creationId xmlns:a16="http://schemas.microsoft.com/office/drawing/2014/main" id="{83E38E59-D337-4473-BE65-4CEB5BA300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7250" y="2940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54" name="Rectangle 9">
              <a:extLst>
                <a:ext uri="{FF2B5EF4-FFF2-40B4-BE49-F238E27FC236}">
                  <a16:creationId xmlns:a16="http://schemas.microsoft.com/office/drawing/2014/main" id="{600CCBA0-3BE8-49B6-B934-D124A64527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67700" y="2590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55" name="Rectangle 10">
              <a:extLst>
                <a:ext uri="{FF2B5EF4-FFF2-40B4-BE49-F238E27FC236}">
                  <a16:creationId xmlns:a16="http://schemas.microsoft.com/office/drawing/2014/main" id="{616CD612-D799-442F-8183-BA2DD91B22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67700" y="2940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56" name="Rectangle 11">
              <a:extLst>
                <a:ext uri="{FF2B5EF4-FFF2-40B4-BE49-F238E27FC236}">
                  <a16:creationId xmlns:a16="http://schemas.microsoft.com/office/drawing/2014/main" id="{F0AAE00D-F19B-4E0E-A22C-F163E4AAFB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7250" y="3289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57" name="Rectangle 12">
              <a:extLst>
                <a:ext uri="{FF2B5EF4-FFF2-40B4-BE49-F238E27FC236}">
                  <a16:creationId xmlns:a16="http://schemas.microsoft.com/office/drawing/2014/main" id="{B7D43AFA-1B7E-412F-B3F2-938880B715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8150" y="2590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58" name="Rectangle 13">
              <a:extLst>
                <a:ext uri="{FF2B5EF4-FFF2-40B4-BE49-F238E27FC236}">
                  <a16:creationId xmlns:a16="http://schemas.microsoft.com/office/drawing/2014/main" id="{FC6F3566-A2B9-4886-AEC0-B5A3057600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8150" y="2940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59" name="Rectangle 14">
              <a:extLst>
                <a:ext uri="{FF2B5EF4-FFF2-40B4-BE49-F238E27FC236}">
                  <a16:creationId xmlns:a16="http://schemas.microsoft.com/office/drawing/2014/main" id="{D4E350C8-0A44-49FD-91C3-70EE1B3B2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67700" y="3289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60" name="Rectangle 16">
              <a:extLst>
                <a:ext uri="{FF2B5EF4-FFF2-40B4-BE49-F238E27FC236}">
                  <a16:creationId xmlns:a16="http://schemas.microsoft.com/office/drawing/2014/main" id="{F4B94F7C-EB60-400F-AE4D-53448941A2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8600" y="2590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61" name="Rectangle 17">
              <a:extLst>
                <a:ext uri="{FF2B5EF4-FFF2-40B4-BE49-F238E27FC236}">
                  <a16:creationId xmlns:a16="http://schemas.microsoft.com/office/drawing/2014/main" id="{927FEC2D-D352-4C94-B9B4-5CBDCB6BB1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8600" y="2940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62" name="Rectangle 18">
              <a:extLst>
                <a:ext uri="{FF2B5EF4-FFF2-40B4-BE49-F238E27FC236}">
                  <a16:creationId xmlns:a16="http://schemas.microsoft.com/office/drawing/2014/main" id="{F28A3604-FB71-46DC-A194-BBC700FBC1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8150" y="3289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63" name="Rectangle 19">
              <a:extLst>
                <a:ext uri="{FF2B5EF4-FFF2-40B4-BE49-F238E27FC236}">
                  <a16:creationId xmlns:a16="http://schemas.microsoft.com/office/drawing/2014/main" id="{D385F0A8-87D6-45EF-A5B0-4F14EBDB31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9050" y="2590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64" name="Rectangle 20">
              <a:extLst>
                <a:ext uri="{FF2B5EF4-FFF2-40B4-BE49-F238E27FC236}">
                  <a16:creationId xmlns:a16="http://schemas.microsoft.com/office/drawing/2014/main" id="{2C068D53-2DA4-4011-9FA1-9A3DD315B5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9050" y="2940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65" name="Rectangle 21">
              <a:extLst>
                <a:ext uri="{FF2B5EF4-FFF2-40B4-BE49-F238E27FC236}">
                  <a16:creationId xmlns:a16="http://schemas.microsoft.com/office/drawing/2014/main" id="{297246E7-AA79-48AE-AE97-E46A73C223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8600" y="3289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66" name="Rectangle 23">
              <a:extLst>
                <a:ext uri="{FF2B5EF4-FFF2-40B4-BE49-F238E27FC236}">
                  <a16:creationId xmlns:a16="http://schemas.microsoft.com/office/drawing/2014/main" id="{B84F4382-15EC-4BDB-AC8B-44AE98BF21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9500" y="2590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67" name="Rectangle 24">
              <a:extLst>
                <a:ext uri="{FF2B5EF4-FFF2-40B4-BE49-F238E27FC236}">
                  <a16:creationId xmlns:a16="http://schemas.microsoft.com/office/drawing/2014/main" id="{BB2586B7-2713-4F45-AC9B-72D6EBB3A9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9500" y="2940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68" name="Rectangle 25">
              <a:extLst>
                <a:ext uri="{FF2B5EF4-FFF2-40B4-BE49-F238E27FC236}">
                  <a16:creationId xmlns:a16="http://schemas.microsoft.com/office/drawing/2014/main" id="{AC2DCEEC-388F-47F2-A94D-42A345B912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9050" y="3289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69" name="Rectangle 26">
              <a:extLst>
                <a:ext uri="{FF2B5EF4-FFF2-40B4-BE49-F238E27FC236}">
                  <a16:creationId xmlns:a16="http://schemas.microsoft.com/office/drawing/2014/main" id="{B465BA28-0D6E-4F68-890F-403DB077D8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9950" y="2590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70" name="Rectangle 27">
              <a:extLst>
                <a:ext uri="{FF2B5EF4-FFF2-40B4-BE49-F238E27FC236}">
                  <a16:creationId xmlns:a16="http://schemas.microsoft.com/office/drawing/2014/main" id="{22D918FD-E1BF-4D2B-B4C4-C16CB66C30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9950" y="2940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71" name="Rectangle 28">
              <a:extLst>
                <a:ext uri="{FF2B5EF4-FFF2-40B4-BE49-F238E27FC236}">
                  <a16:creationId xmlns:a16="http://schemas.microsoft.com/office/drawing/2014/main" id="{2FFC3345-AF42-4A5D-9993-ECE3295F52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9500" y="3289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72" name="Rectangle 30">
              <a:extLst>
                <a:ext uri="{FF2B5EF4-FFF2-40B4-BE49-F238E27FC236}">
                  <a16:creationId xmlns:a16="http://schemas.microsoft.com/office/drawing/2014/main" id="{17D9841B-50F0-45DB-9FC2-F1563313C0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0400" y="2590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73" name="Rectangle 31">
              <a:extLst>
                <a:ext uri="{FF2B5EF4-FFF2-40B4-BE49-F238E27FC236}">
                  <a16:creationId xmlns:a16="http://schemas.microsoft.com/office/drawing/2014/main" id="{173A3CC5-4504-4155-A56C-8827EE6A5E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0400" y="2940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74" name="Rectangle 32">
              <a:extLst>
                <a:ext uri="{FF2B5EF4-FFF2-40B4-BE49-F238E27FC236}">
                  <a16:creationId xmlns:a16="http://schemas.microsoft.com/office/drawing/2014/main" id="{A5221D9F-62D3-4BA7-92C5-EF57E873A4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9950" y="3289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75" name="Rectangle 34">
              <a:extLst>
                <a:ext uri="{FF2B5EF4-FFF2-40B4-BE49-F238E27FC236}">
                  <a16:creationId xmlns:a16="http://schemas.microsoft.com/office/drawing/2014/main" id="{7BA221B6-8D21-4A24-8273-04B4FCF656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67700" y="36385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76" name="Rectangle 35">
              <a:extLst>
                <a:ext uri="{FF2B5EF4-FFF2-40B4-BE49-F238E27FC236}">
                  <a16:creationId xmlns:a16="http://schemas.microsoft.com/office/drawing/2014/main" id="{6564D0A8-D0FE-45C0-87C0-BC9B1ACCDC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8150" y="36385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77" name="Rectangle 36">
              <a:extLst>
                <a:ext uri="{FF2B5EF4-FFF2-40B4-BE49-F238E27FC236}">
                  <a16:creationId xmlns:a16="http://schemas.microsoft.com/office/drawing/2014/main" id="{697AE755-EED7-4E63-BDB5-958331704F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8600" y="36385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78" name="Rectangle 37">
              <a:extLst>
                <a:ext uri="{FF2B5EF4-FFF2-40B4-BE49-F238E27FC236}">
                  <a16:creationId xmlns:a16="http://schemas.microsoft.com/office/drawing/2014/main" id="{2C7D2C0E-6D3F-404D-BFF5-DE19BE4B8A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9050" y="36385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79" name="Rectangle 38">
              <a:extLst>
                <a:ext uri="{FF2B5EF4-FFF2-40B4-BE49-F238E27FC236}">
                  <a16:creationId xmlns:a16="http://schemas.microsoft.com/office/drawing/2014/main" id="{D452F8AF-DEDE-4012-B46D-4DF016396B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9500" y="36385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80" name="Rectangle 39">
              <a:extLst>
                <a:ext uri="{FF2B5EF4-FFF2-40B4-BE49-F238E27FC236}">
                  <a16:creationId xmlns:a16="http://schemas.microsoft.com/office/drawing/2014/main" id="{636713E5-F324-4224-9761-0F84FF105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9950" y="36385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81" name="Rectangle 40">
              <a:extLst>
                <a:ext uri="{FF2B5EF4-FFF2-40B4-BE49-F238E27FC236}">
                  <a16:creationId xmlns:a16="http://schemas.microsoft.com/office/drawing/2014/main" id="{4EE96A1C-2784-44F5-8B4B-DA22B4FCC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0400" y="36385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82" name="Rectangle 42">
              <a:extLst>
                <a:ext uri="{FF2B5EF4-FFF2-40B4-BE49-F238E27FC236}">
                  <a16:creationId xmlns:a16="http://schemas.microsoft.com/office/drawing/2014/main" id="{AF690D71-2C72-4324-8A4E-D0905F1C0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8150" y="3987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83" name="Rectangle 43">
              <a:extLst>
                <a:ext uri="{FF2B5EF4-FFF2-40B4-BE49-F238E27FC236}">
                  <a16:creationId xmlns:a16="http://schemas.microsoft.com/office/drawing/2014/main" id="{902A4C30-8823-4E06-A352-F310748DF0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8600" y="3987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84" name="Rectangle 44">
              <a:extLst>
                <a:ext uri="{FF2B5EF4-FFF2-40B4-BE49-F238E27FC236}">
                  <a16:creationId xmlns:a16="http://schemas.microsoft.com/office/drawing/2014/main" id="{26B67AC5-06D5-40F8-B608-5D32B7AF4B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9050" y="3987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85" name="Rectangle 45">
              <a:extLst>
                <a:ext uri="{FF2B5EF4-FFF2-40B4-BE49-F238E27FC236}">
                  <a16:creationId xmlns:a16="http://schemas.microsoft.com/office/drawing/2014/main" id="{6F071526-EAC4-4A63-8B9F-23CCF979BE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9500" y="3987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86" name="Rectangle 46">
              <a:extLst>
                <a:ext uri="{FF2B5EF4-FFF2-40B4-BE49-F238E27FC236}">
                  <a16:creationId xmlns:a16="http://schemas.microsoft.com/office/drawing/2014/main" id="{BC134985-0BCE-4823-9EE8-D9C51A2080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9950" y="3987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87" name="Rectangle 47">
              <a:extLst>
                <a:ext uri="{FF2B5EF4-FFF2-40B4-BE49-F238E27FC236}">
                  <a16:creationId xmlns:a16="http://schemas.microsoft.com/office/drawing/2014/main" id="{3043B745-AB99-4C63-B0E1-CBF64D122A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0400" y="3987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88" name="Rectangle 48">
              <a:extLst>
                <a:ext uri="{FF2B5EF4-FFF2-40B4-BE49-F238E27FC236}">
                  <a16:creationId xmlns:a16="http://schemas.microsoft.com/office/drawing/2014/main" id="{2817514F-6F77-4D99-8683-9678EA990A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0850" y="3987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89" name="Rectangle 50">
              <a:extLst>
                <a:ext uri="{FF2B5EF4-FFF2-40B4-BE49-F238E27FC236}">
                  <a16:creationId xmlns:a16="http://schemas.microsoft.com/office/drawing/2014/main" id="{5AC84DAB-642A-4BFA-864B-32ADC3110C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8600" y="4337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0" name="Rectangle 51">
              <a:extLst>
                <a:ext uri="{FF2B5EF4-FFF2-40B4-BE49-F238E27FC236}">
                  <a16:creationId xmlns:a16="http://schemas.microsoft.com/office/drawing/2014/main" id="{5958C396-2364-4256-BD93-6395803A54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9050" y="4337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1" name="Rectangle 52">
              <a:extLst>
                <a:ext uri="{FF2B5EF4-FFF2-40B4-BE49-F238E27FC236}">
                  <a16:creationId xmlns:a16="http://schemas.microsoft.com/office/drawing/2014/main" id="{9B91C35B-71D5-4556-8BDA-6121C4EF01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9500" y="4337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" name="Rectangle 53">
              <a:extLst>
                <a:ext uri="{FF2B5EF4-FFF2-40B4-BE49-F238E27FC236}">
                  <a16:creationId xmlns:a16="http://schemas.microsoft.com/office/drawing/2014/main" id="{E776DBBB-035E-4992-BB2B-07EE8304A9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9950" y="4337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3" name="Rectangle 54">
              <a:extLst>
                <a:ext uri="{FF2B5EF4-FFF2-40B4-BE49-F238E27FC236}">
                  <a16:creationId xmlns:a16="http://schemas.microsoft.com/office/drawing/2014/main" id="{E46CC53A-144D-49C2-9DB1-8FE78A5FE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0400" y="4337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4" name="Rectangle 55">
              <a:extLst>
                <a:ext uri="{FF2B5EF4-FFF2-40B4-BE49-F238E27FC236}">
                  <a16:creationId xmlns:a16="http://schemas.microsoft.com/office/drawing/2014/main" id="{3C7A3836-1492-4225-A85F-85110871E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0850" y="4337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5" name="Rectangle 56">
              <a:extLst>
                <a:ext uri="{FF2B5EF4-FFF2-40B4-BE49-F238E27FC236}">
                  <a16:creationId xmlns:a16="http://schemas.microsoft.com/office/drawing/2014/main" id="{8C266ECA-50A3-4C58-AD48-760E9208CA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1300" y="4337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6" name="Rectangle 58">
              <a:extLst>
                <a:ext uri="{FF2B5EF4-FFF2-40B4-BE49-F238E27FC236}">
                  <a16:creationId xmlns:a16="http://schemas.microsoft.com/office/drawing/2014/main" id="{6F89CE97-8E32-4E54-AB9C-708ABC9FA0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9050" y="4686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7" name="Rectangle 59">
              <a:extLst>
                <a:ext uri="{FF2B5EF4-FFF2-40B4-BE49-F238E27FC236}">
                  <a16:creationId xmlns:a16="http://schemas.microsoft.com/office/drawing/2014/main" id="{6FC205F3-9C3A-4EC5-A66D-D5AC093DFE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9500" y="4686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8" name="Rectangle 60">
              <a:extLst>
                <a:ext uri="{FF2B5EF4-FFF2-40B4-BE49-F238E27FC236}">
                  <a16:creationId xmlns:a16="http://schemas.microsoft.com/office/drawing/2014/main" id="{A3365F2D-D2A0-456D-AC62-31091B1BC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9950" y="4686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9" name="Rectangle 61">
              <a:extLst>
                <a:ext uri="{FF2B5EF4-FFF2-40B4-BE49-F238E27FC236}">
                  <a16:creationId xmlns:a16="http://schemas.microsoft.com/office/drawing/2014/main" id="{FBE93C1C-E239-40F2-9F6F-26EFA91727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0400" y="4686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00" name="Rectangle 62">
              <a:extLst>
                <a:ext uri="{FF2B5EF4-FFF2-40B4-BE49-F238E27FC236}">
                  <a16:creationId xmlns:a16="http://schemas.microsoft.com/office/drawing/2014/main" id="{1D28B78B-D756-40EB-B4F1-355A7B32B8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0850" y="4686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01" name="Rectangle 63">
              <a:extLst>
                <a:ext uri="{FF2B5EF4-FFF2-40B4-BE49-F238E27FC236}">
                  <a16:creationId xmlns:a16="http://schemas.microsoft.com/office/drawing/2014/main" id="{D28ADF3C-CEFB-4D0E-8485-CB1DD6C9D9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1300" y="4686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02" name="Rectangle 64">
              <a:extLst>
                <a:ext uri="{FF2B5EF4-FFF2-40B4-BE49-F238E27FC236}">
                  <a16:creationId xmlns:a16="http://schemas.microsoft.com/office/drawing/2014/main" id="{1C2E8EB2-9998-4107-9FAC-8D792C82CB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4686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03" name="Rectangle 66">
              <a:extLst>
                <a:ext uri="{FF2B5EF4-FFF2-40B4-BE49-F238E27FC236}">
                  <a16:creationId xmlns:a16="http://schemas.microsoft.com/office/drawing/2014/main" id="{E3BD9BFE-B400-4C79-ACA6-C188EAC3C0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9500" y="50355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04" name="Rectangle 67">
              <a:extLst>
                <a:ext uri="{FF2B5EF4-FFF2-40B4-BE49-F238E27FC236}">
                  <a16:creationId xmlns:a16="http://schemas.microsoft.com/office/drawing/2014/main" id="{0CEE81F8-2D82-4E77-A9CB-AE26EDDB76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9950" y="50355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05" name="Rectangle 68">
              <a:extLst>
                <a:ext uri="{FF2B5EF4-FFF2-40B4-BE49-F238E27FC236}">
                  <a16:creationId xmlns:a16="http://schemas.microsoft.com/office/drawing/2014/main" id="{D099E5D8-DC28-4A80-9481-CAACA53632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0400" y="50355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06" name="Rectangle 69">
              <a:extLst>
                <a:ext uri="{FF2B5EF4-FFF2-40B4-BE49-F238E27FC236}">
                  <a16:creationId xmlns:a16="http://schemas.microsoft.com/office/drawing/2014/main" id="{62D6CB87-1E4D-4C4E-95EB-33BEE18242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0850" y="50355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07" name="Rectangle 70">
              <a:extLst>
                <a:ext uri="{FF2B5EF4-FFF2-40B4-BE49-F238E27FC236}">
                  <a16:creationId xmlns:a16="http://schemas.microsoft.com/office/drawing/2014/main" id="{08C141B8-D623-4C3C-B86B-34F2C4E8B5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1300" y="50355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08" name="Rectangle 71">
              <a:extLst>
                <a:ext uri="{FF2B5EF4-FFF2-40B4-BE49-F238E27FC236}">
                  <a16:creationId xmlns:a16="http://schemas.microsoft.com/office/drawing/2014/main" id="{EDCB6400-5466-415E-8AAB-51CF804D18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50355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09" name="Rectangle 72">
              <a:extLst>
                <a:ext uri="{FF2B5EF4-FFF2-40B4-BE49-F238E27FC236}">
                  <a16:creationId xmlns:a16="http://schemas.microsoft.com/office/drawing/2014/main" id="{79A2225F-1637-45D2-8C88-8BF166F7B7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2200" y="50355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10" name="Rectangle 74">
              <a:extLst>
                <a:ext uri="{FF2B5EF4-FFF2-40B4-BE49-F238E27FC236}">
                  <a16:creationId xmlns:a16="http://schemas.microsoft.com/office/drawing/2014/main" id="{BB649925-9149-4A82-9405-474E65418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9950" y="5384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11" name="Rectangle 75">
              <a:extLst>
                <a:ext uri="{FF2B5EF4-FFF2-40B4-BE49-F238E27FC236}">
                  <a16:creationId xmlns:a16="http://schemas.microsoft.com/office/drawing/2014/main" id="{97AE09D6-1C70-4DC2-982C-1E1147871B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0400" y="5384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12" name="Rectangle 76">
              <a:extLst>
                <a:ext uri="{FF2B5EF4-FFF2-40B4-BE49-F238E27FC236}">
                  <a16:creationId xmlns:a16="http://schemas.microsoft.com/office/drawing/2014/main" id="{91B88FE6-1412-4DB4-9D01-876365E74D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0850" y="5384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13" name="Rectangle 77">
              <a:extLst>
                <a:ext uri="{FF2B5EF4-FFF2-40B4-BE49-F238E27FC236}">
                  <a16:creationId xmlns:a16="http://schemas.microsoft.com/office/drawing/2014/main" id="{CD9BE97E-B5CE-490B-92C1-51EBFB9797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1300" y="5384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14" name="Rectangle 78">
              <a:extLst>
                <a:ext uri="{FF2B5EF4-FFF2-40B4-BE49-F238E27FC236}">
                  <a16:creationId xmlns:a16="http://schemas.microsoft.com/office/drawing/2014/main" id="{2C61F31D-A518-4C81-ADEE-34563B3C9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5384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15" name="Rectangle 79">
              <a:extLst>
                <a:ext uri="{FF2B5EF4-FFF2-40B4-BE49-F238E27FC236}">
                  <a16:creationId xmlns:a16="http://schemas.microsoft.com/office/drawing/2014/main" id="{58BC248B-E03D-4480-8243-CF59841009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2200" y="5384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16" name="Rectangle 80">
              <a:extLst>
                <a:ext uri="{FF2B5EF4-FFF2-40B4-BE49-F238E27FC236}">
                  <a16:creationId xmlns:a16="http://schemas.microsoft.com/office/drawing/2014/main" id="{DE5A2E52-E417-49C0-9825-25C2F0F52B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2650" y="5384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17" name="Rectangle 90">
              <a:extLst>
                <a:ext uri="{FF2B5EF4-FFF2-40B4-BE49-F238E27FC236}">
                  <a16:creationId xmlns:a16="http://schemas.microsoft.com/office/drawing/2014/main" id="{FEB1B86C-822A-4927-BD46-3D0473430E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7250" y="6083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18" name="Rectangle 91">
              <a:extLst>
                <a:ext uri="{FF2B5EF4-FFF2-40B4-BE49-F238E27FC236}">
                  <a16:creationId xmlns:a16="http://schemas.microsoft.com/office/drawing/2014/main" id="{A6715F48-8F25-4A02-BC44-A29CCF113C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67700" y="6083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19" name="Rectangle 92">
              <a:extLst>
                <a:ext uri="{FF2B5EF4-FFF2-40B4-BE49-F238E27FC236}">
                  <a16:creationId xmlns:a16="http://schemas.microsoft.com/office/drawing/2014/main" id="{A9ED1BA5-FB5D-401C-BA37-9FD1BFD22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8150" y="6083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20" name="Rectangle 93">
              <a:extLst>
                <a:ext uri="{FF2B5EF4-FFF2-40B4-BE49-F238E27FC236}">
                  <a16:creationId xmlns:a16="http://schemas.microsoft.com/office/drawing/2014/main" id="{9DECCACA-4077-4611-9B3C-CA62BE8D88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8600" y="6083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21" name="Rectangle 94">
              <a:extLst>
                <a:ext uri="{FF2B5EF4-FFF2-40B4-BE49-F238E27FC236}">
                  <a16:creationId xmlns:a16="http://schemas.microsoft.com/office/drawing/2014/main" id="{910685C8-2DB3-46DC-BA32-255F207197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9050" y="6083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22" name="Rectangle 95">
              <a:extLst>
                <a:ext uri="{FF2B5EF4-FFF2-40B4-BE49-F238E27FC236}">
                  <a16:creationId xmlns:a16="http://schemas.microsoft.com/office/drawing/2014/main" id="{765AF94D-5FED-44FC-854D-DE875B455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9500" y="6083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23" name="Rectangle 96">
              <a:extLst>
                <a:ext uri="{FF2B5EF4-FFF2-40B4-BE49-F238E27FC236}">
                  <a16:creationId xmlns:a16="http://schemas.microsoft.com/office/drawing/2014/main" id="{9CF89D36-681F-4B17-B319-504A399823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9950" y="6083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24" name="Line 97">
              <a:extLst>
                <a:ext uri="{FF2B5EF4-FFF2-40B4-BE49-F238E27FC236}">
                  <a16:creationId xmlns:a16="http://schemas.microsoft.com/office/drawing/2014/main" id="{323809A6-A3DE-46AE-810D-C260A1017D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010400" y="6432550"/>
              <a:ext cx="1676400" cy="0"/>
            </a:xfrm>
            <a:prstGeom prst="line">
              <a:avLst/>
            </a:prstGeom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92075" tIns="46038" rIns="92075" bIns="46038"/>
            <a:lstStyle/>
            <a:p>
              <a:pPr>
                <a:defRPr/>
              </a:pPr>
              <a:endParaRPr lang="en-US" sz="24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25" name="Rectangle 98">
              <a:extLst>
                <a:ext uri="{FF2B5EF4-FFF2-40B4-BE49-F238E27FC236}">
                  <a16:creationId xmlns:a16="http://schemas.microsoft.com/office/drawing/2014/main" id="{BA9D4D69-39A0-4C7B-B69D-C49F302945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0400" y="6083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26" name="Rectangle 99">
              <a:extLst>
                <a:ext uri="{FF2B5EF4-FFF2-40B4-BE49-F238E27FC236}">
                  <a16:creationId xmlns:a16="http://schemas.microsoft.com/office/drawing/2014/main" id="{D46983FF-FAAD-4D26-B9F7-BBF25BF10A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0850" y="6083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27" name="Rectangle 100">
              <a:extLst>
                <a:ext uri="{FF2B5EF4-FFF2-40B4-BE49-F238E27FC236}">
                  <a16:creationId xmlns:a16="http://schemas.microsoft.com/office/drawing/2014/main" id="{199DDE13-5578-4FF9-96DD-1DFFED1C90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1300" y="6083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28" name="Rectangle 101">
              <a:extLst>
                <a:ext uri="{FF2B5EF4-FFF2-40B4-BE49-F238E27FC236}">
                  <a16:creationId xmlns:a16="http://schemas.microsoft.com/office/drawing/2014/main" id="{BA5761FF-2BA8-4F03-B446-28F693D9F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6083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29" name="Rectangle 102">
              <a:extLst>
                <a:ext uri="{FF2B5EF4-FFF2-40B4-BE49-F238E27FC236}">
                  <a16:creationId xmlns:a16="http://schemas.microsoft.com/office/drawing/2014/main" id="{F2A7D693-63E1-4795-97F4-F94A361724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2200" y="6083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30" name="Rectangle 103">
              <a:extLst>
                <a:ext uri="{FF2B5EF4-FFF2-40B4-BE49-F238E27FC236}">
                  <a16:creationId xmlns:a16="http://schemas.microsoft.com/office/drawing/2014/main" id="{DCD5D68E-6DA2-4DA5-895F-6FA67F7420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2650" y="6083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31" name="Rectangle 104">
              <a:extLst>
                <a:ext uri="{FF2B5EF4-FFF2-40B4-BE49-F238E27FC236}">
                  <a16:creationId xmlns:a16="http://schemas.microsoft.com/office/drawing/2014/main" id="{E7A6A836-82CB-4DEA-A027-A617F4E6C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3100" y="6083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32" name="Rectangle 105">
              <a:extLst>
                <a:ext uri="{FF2B5EF4-FFF2-40B4-BE49-F238E27FC236}">
                  <a16:creationId xmlns:a16="http://schemas.microsoft.com/office/drawing/2014/main" id="{C47B9406-9654-4239-95CD-29363F200E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3550" y="6083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33" name="Rectangle 106">
              <a:extLst>
                <a:ext uri="{FF2B5EF4-FFF2-40B4-BE49-F238E27FC236}">
                  <a16:creationId xmlns:a16="http://schemas.microsoft.com/office/drawing/2014/main" id="{F8A265AC-E9C4-4954-9918-296593197F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0400" y="3289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34" name="Rectangle 107">
              <a:extLst>
                <a:ext uri="{FF2B5EF4-FFF2-40B4-BE49-F238E27FC236}">
                  <a16:creationId xmlns:a16="http://schemas.microsoft.com/office/drawing/2014/main" id="{CB00C670-C8C8-4921-A300-EF30B4787E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0850" y="36385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35" name="Rectangle 108">
              <a:extLst>
                <a:ext uri="{FF2B5EF4-FFF2-40B4-BE49-F238E27FC236}">
                  <a16:creationId xmlns:a16="http://schemas.microsoft.com/office/drawing/2014/main" id="{5073D2B3-5115-48B0-9585-5A36345BAB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1300" y="3987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36" name="Rectangle 109">
              <a:extLst>
                <a:ext uri="{FF2B5EF4-FFF2-40B4-BE49-F238E27FC236}">
                  <a16:creationId xmlns:a16="http://schemas.microsoft.com/office/drawing/2014/main" id="{A2DD94BA-8A73-4DFF-BF01-D251B33074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4337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37" name="Rectangle 110">
              <a:extLst>
                <a:ext uri="{FF2B5EF4-FFF2-40B4-BE49-F238E27FC236}">
                  <a16:creationId xmlns:a16="http://schemas.microsoft.com/office/drawing/2014/main" id="{264DAC77-713C-4859-AE80-CD4A604890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2200" y="4686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38" name="Rectangle 111">
              <a:extLst>
                <a:ext uri="{FF2B5EF4-FFF2-40B4-BE49-F238E27FC236}">
                  <a16:creationId xmlns:a16="http://schemas.microsoft.com/office/drawing/2014/main" id="{95A351FE-EAC7-42A8-8B3A-ABB36D6CFE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2650" y="50355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39" name="Rectangle 112">
              <a:extLst>
                <a:ext uri="{FF2B5EF4-FFF2-40B4-BE49-F238E27FC236}">
                  <a16:creationId xmlns:a16="http://schemas.microsoft.com/office/drawing/2014/main" id="{6C719F05-16C1-4353-95FC-2280034522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3100" y="5384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40" name="Rectangle 114">
              <a:extLst>
                <a:ext uri="{FF2B5EF4-FFF2-40B4-BE49-F238E27FC236}">
                  <a16:creationId xmlns:a16="http://schemas.microsoft.com/office/drawing/2014/main" id="{7BED9C31-2965-4D42-8A0F-9294545012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4000" y="6083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41" name="Line 115">
              <a:extLst>
                <a:ext uri="{FF2B5EF4-FFF2-40B4-BE49-F238E27FC236}">
                  <a16:creationId xmlns:a16="http://schemas.microsoft.com/office/drawing/2014/main" id="{F3557D6C-0654-499F-BE0A-A7695D1945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334000" y="6432550"/>
              <a:ext cx="1885950" cy="0"/>
            </a:xfrm>
            <a:prstGeom prst="line">
              <a:avLst/>
            </a:prstGeom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92075" tIns="46038" rIns="92075" bIns="46038"/>
            <a:lstStyle/>
            <a:p>
              <a:pPr>
                <a:defRPr/>
              </a:pPr>
              <a:endParaRPr lang="en-US" sz="24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42" name="Rectangle 116">
              <a:extLst>
                <a:ext uri="{FF2B5EF4-FFF2-40B4-BE49-F238E27FC236}">
                  <a16:creationId xmlns:a16="http://schemas.microsoft.com/office/drawing/2014/main" id="{F2702442-FF91-4D2F-A859-94FE05F790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0850" y="2590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43" name="Rectangle 117">
              <a:extLst>
                <a:ext uri="{FF2B5EF4-FFF2-40B4-BE49-F238E27FC236}">
                  <a16:creationId xmlns:a16="http://schemas.microsoft.com/office/drawing/2014/main" id="{F41218B6-2FC8-4E73-84B7-6C9E45CC9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0850" y="2940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*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44" name="Line 118">
              <a:extLst>
                <a:ext uri="{FF2B5EF4-FFF2-40B4-BE49-F238E27FC236}">
                  <a16:creationId xmlns:a16="http://schemas.microsoft.com/office/drawing/2014/main" id="{D5DB405B-E573-4780-9413-172B937AC8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800850" y="3289300"/>
              <a:ext cx="1885950" cy="0"/>
            </a:xfrm>
            <a:prstGeom prst="line">
              <a:avLst/>
            </a:prstGeom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92075" tIns="46038" rIns="92075" bIns="46038"/>
            <a:lstStyle/>
            <a:p>
              <a:pPr>
                <a:defRPr/>
              </a:pPr>
              <a:endParaRPr lang="en-US" sz="24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45" name="Rectangle 161">
              <a:extLst>
                <a:ext uri="{FF2B5EF4-FFF2-40B4-BE49-F238E27FC236}">
                  <a16:creationId xmlns:a16="http://schemas.microsoft.com/office/drawing/2014/main" id="{AC4AEE7D-3FF2-4613-B174-380BB9011C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3550" y="3765550"/>
              <a:ext cx="677863" cy="277813"/>
            </a:xfrm>
            <a:prstGeom prst="rect">
              <a:avLst/>
            </a:prstGeom>
            <a:solidFill>
              <a:srgbClr val="FFFFD9"/>
            </a:solidFill>
            <a:ln>
              <a:headEnd type="none" w="sm" len="sm"/>
              <a:tailEnd type="none" w="sm" len="sm"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kumimoji="1" lang="en-US" sz="1200" dirty="0">
                  <a:solidFill>
                    <a:prstClr val="black"/>
                  </a:solidFill>
                  <a:ea typeface="Gill Sans"/>
                  <a:cs typeface="Gill Sans"/>
                </a:rPr>
                <a:t>Multiply</a:t>
              </a:r>
            </a:p>
          </p:txBody>
        </p:sp>
        <p:sp>
          <p:nvSpPr>
            <p:cNvPr id="146" name="Rectangle 82">
              <a:extLst>
                <a:ext uri="{FF2B5EF4-FFF2-40B4-BE49-F238E27FC236}">
                  <a16:creationId xmlns:a16="http://schemas.microsoft.com/office/drawing/2014/main" id="{CC36A879-82A3-4774-BF3D-6EB266C6D9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0400" y="5734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47" name="Rectangle 83">
              <a:extLst>
                <a:ext uri="{FF2B5EF4-FFF2-40B4-BE49-F238E27FC236}">
                  <a16:creationId xmlns:a16="http://schemas.microsoft.com/office/drawing/2014/main" id="{88CBD9A8-776B-4C24-99C7-72D43C377D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0850" y="5734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48" name="Rectangle 84">
              <a:extLst>
                <a:ext uri="{FF2B5EF4-FFF2-40B4-BE49-F238E27FC236}">
                  <a16:creationId xmlns:a16="http://schemas.microsoft.com/office/drawing/2014/main" id="{C3F404BA-6C80-43AD-946F-E9D5DFB7C3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1300" y="5734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49" name="Rectangle 85">
              <a:extLst>
                <a:ext uri="{FF2B5EF4-FFF2-40B4-BE49-F238E27FC236}">
                  <a16:creationId xmlns:a16="http://schemas.microsoft.com/office/drawing/2014/main" id="{73F42580-D9E5-4FD9-9E1B-C059909046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5734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50" name="Rectangle 86">
              <a:extLst>
                <a:ext uri="{FF2B5EF4-FFF2-40B4-BE49-F238E27FC236}">
                  <a16:creationId xmlns:a16="http://schemas.microsoft.com/office/drawing/2014/main" id="{046047C3-6556-440E-8A8B-7AB942EC27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2200" y="5734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51" name="Rectangle 87">
              <a:extLst>
                <a:ext uri="{FF2B5EF4-FFF2-40B4-BE49-F238E27FC236}">
                  <a16:creationId xmlns:a16="http://schemas.microsoft.com/office/drawing/2014/main" id="{C76F444D-FAC6-4450-96EC-6BAB636985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2650" y="5734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52" name="Rectangle 88">
              <a:extLst>
                <a:ext uri="{FF2B5EF4-FFF2-40B4-BE49-F238E27FC236}">
                  <a16:creationId xmlns:a16="http://schemas.microsoft.com/office/drawing/2014/main" id="{BB7E7894-4445-40E4-9682-0164EA28D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3100" y="5734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53" name="Rectangle 113">
              <a:extLst>
                <a:ext uri="{FF2B5EF4-FFF2-40B4-BE49-F238E27FC236}">
                  <a16:creationId xmlns:a16="http://schemas.microsoft.com/office/drawing/2014/main" id="{7015CCF3-0596-459A-BCC4-A3EB6287EC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3550" y="5734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</p:grpSp>
      <p:cxnSp>
        <p:nvCxnSpPr>
          <p:cNvPr id="154" name="Straight Connector 159">
            <a:extLst>
              <a:ext uri="{FF2B5EF4-FFF2-40B4-BE49-F238E27FC236}">
                <a16:creationId xmlns:a16="http://schemas.microsoft.com/office/drawing/2014/main" id="{DF883BA9-4AF1-4BEC-99D2-2AFAB2BE96FB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7743825" y="2466976"/>
            <a:ext cx="3175" cy="1885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5" name="Straight Connector 160">
            <a:extLst>
              <a:ext uri="{FF2B5EF4-FFF2-40B4-BE49-F238E27FC236}">
                <a16:creationId xmlns:a16="http://schemas.microsoft.com/office/drawing/2014/main" id="{046D7B34-FA23-4BCE-88EC-8A2E3355B82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34000" y="6202363"/>
            <a:ext cx="333375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3AECD96C-34DD-446C-B302-2FF60A158FE1}"/>
                  </a:ext>
                </a:extLst>
              </p:cNvPr>
              <p:cNvSpPr/>
              <p:nvPr/>
            </p:nvSpPr>
            <p:spPr bwMode="auto">
              <a:xfrm>
                <a:off x="1247961" y="2405675"/>
                <a:ext cx="2606862" cy="442674"/>
              </a:xfrm>
              <a:prstGeom prst="roundRect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bit operations.</a:t>
                </a: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3AECD96C-34DD-446C-B302-2FF60A158F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47961" y="2405675"/>
                <a:ext cx="2606862" cy="442674"/>
              </a:xfrm>
              <a:prstGeom prst="roundRect">
                <a:avLst/>
              </a:prstGeom>
              <a:blipFill>
                <a:blip r:embed="rId4"/>
                <a:stretch>
                  <a:fillRect b="-15385"/>
                </a:stretch>
              </a:blipFill>
              <a:ln w="381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Rectangle: Rounded Corners 157">
                <a:extLst>
                  <a:ext uri="{FF2B5EF4-FFF2-40B4-BE49-F238E27FC236}">
                    <a16:creationId xmlns:a16="http://schemas.microsoft.com/office/drawing/2014/main" id="{C1ECBF0A-8658-4E5B-8C6C-B4D24465B625}"/>
                  </a:ext>
                </a:extLst>
              </p:cNvPr>
              <p:cNvSpPr/>
              <p:nvPr/>
            </p:nvSpPr>
            <p:spPr bwMode="auto">
              <a:xfrm>
                <a:off x="1247961" y="5227348"/>
                <a:ext cx="2606862" cy="442674"/>
              </a:xfrm>
              <a:prstGeom prst="roundRect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bit operations.</a:t>
                </a:r>
              </a:p>
            </p:txBody>
          </p:sp>
        </mc:Choice>
        <mc:Fallback xmlns="">
          <p:sp>
            <p:nvSpPr>
              <p:cNvPr id="158" name="Rectangle: Rounded Corners 157">
                <a:extLst>
                  <a:ext uri="{FF2B5EF4-FFF2-40B4-BE49-F238E27FC236}">
                    <a16:creationId xmlns:a16="http://schemas.microsoft.com/office/drawing/2014/main" id="{C1ECBF0A-8658-4E5B-8C6C-B4D24465B6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47961" y="5227348"/>
                <a:ext cx="2606862" cy="442674"/>
              </a:xfrm>
              <a:prstGeom prst="roundRect">
                <a:avLst/>
              </a:prstGeom>
              <a:blipFill>
                <a:blip r:embed="rId5"/>
                <a:stretch>
                  <a:fillRect b="-15385"/>
                </a:stretch>
              </a:blipFill>
              <a:ln w="381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928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Divide and Conquer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+mj-lt"/>
                  </a:rPr>
                  <a:t> be two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latin typeface="+mj-lt"/>
                  </a:rPr>
                  <a:t>-bit integers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Write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  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latin typeface="+mj-lt"/>
                  </a:rPr>
                  <a:t> are all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2400" dirty="0">
                    <a:latin typeface="+mj-lt"/>
                  </a:rPr>
                  <a:t>-bit integers.</a:t>
                </a: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endParaRPr lang="en-US" sz="8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Therefore,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So,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  <a:blipFill>
                <a:blip r:embed="rId3"/>
                <a:stretch>
                  <a:fillRect l="-1096" t="-845" b="-1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8">
            <a:extLst>
              <a:ext uri="{FF2B5EF4-FFF2-40B4-BE49-F238E27FC236}">
                <a16:creationId xmlns:a16="http://schemas.microsoft.com/office/drawing/2014/main" id="{83B18769-A4B1-4F78-B18A-3D0C0F30C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53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6CD1F324-5CB8-4D44-B73E-EAD794C8E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7" name="Rectangle 22">
            <a:extLst>
              <a:ext uri="{FF2B5EF4-FFF2-40B4-BE49-F238E27FC236}">
                <a16:creationId xmlns:a16="http://schemas.microsoft.com/office/drawing/2014/main" id="{7F47C8AD-B4F6-4726-B68A-BDA1AF134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71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8" name="Rectangle 29">
            <a:extLst>
              <a:ext uri="{FF2B5EF4-FFF2-40B4-BE49-F238E27FC236}">
                <a16:creationId xmlns:a16="http://schemas.microsoft.com/office/drawing/2014/main" id="{20814FEF-37D8-42B4-8EEB-9D32C3CC6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E56BA8E-6713-4706-8F46-4A0C030EB371}"/>
                  </a:ext>
                </a:extLst>
              </p:cNvPr>
              <p:cNvSpPr txBox="1"/>
              <p:nvPr/>
            </p:nvSpPr>
            <p:spPr>
              <a:xfrm>
                <a:off x="2106421" y="2672103"/>
                <a:ext cx="5781454" cy="1536703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200" b="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200" b="0" dirty="0"/>
              </a:p>
              <a:p>
                <a:pPr algn="l"/>
                <a:r>
                  <a:rPr lang="en-US" sz="2200" b="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200" b="0" dirty="0"/>
              </a:p>
              <a:p>
                <a:pPr algn="l"/>
                <a:r>
                  <a:rPr lang="en-US" sz="2200" b="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/2</m:t>
                            </m:r>
                          </m:sup>
                        </m:sSup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/2</m:t>
                            </m:r>
                          </m:sup>
                        </m:s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US" sz="2200" b="0" dirty="0"/>
              </a:p>
              <a:p>
                <a:pPr algn="l"/>
                <a:r>
                  <a:rPr lang="en-US" sz="2200" b="0" dirty="0"/>
                  <a:t>    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E56BA8E-6713-4706-8F46-4A0C030EB3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6421" y="2672103"/>
                <a:ext cx="5781454" cy="1536703"/>
              </a:xfrm>
              <a:prstGeom prst="rect">
                <a:avLst/>
              </a:prstGeom>
              <a:blipFill>
                <a:blip r:embed="rId4"/>
                <a:stretch>
                  <a:fillRect b="-29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614BA75-FC55-46DA-82DB-E721EB1FD0AD}"/>
                  </a:ext>
                </a:extLst>
              </p:cNvPr>
              <p:cNvSpPr txBox="1"/>
              <p:nvPr/>
            </p:nvSpPr>
            <p:spPr>
              <a:xfrm>
                <a:off x="6282293" y="4331042"/>
                <a:ext cx="2685351" cy="1200329"/>
              </a:xfrm>
              <a:prstGeom prst="rect">
                <a:avLst/>
              </a:prstGeom>
              <a:noFill/>
              <a:ln w="3175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800" dirty="0"/>
                  <a:t>We only need 3 values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  <a:p>
                <a:pPr algn="l"/>
                <a:r>
                  <a:rPr lang="en-US" sz="1800" dirty="0"/>
                  <a:t>Can we find all 3 by only</a:t>
                </a:r>
              </a:p>
              <a:p>
                <a:pPr algn="l"/>
                <a:r>
                  <a:rPr lang="en-US" sz="1800" dirty="0"/>
                  <a:t>  3 multiplication?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614BA75-FC55-46DA-82DB-E721EB1FD0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2293" y="4331042"/>
                <a:ext cx="2685351" cy="1200329"/>
              </a:xfrm>
              <a:prstGeom prst="rect">
                <a:avLst/>
              </a:prstGeom>
              <a:blipFill>
                <a:blip r:embed="rId5"/>
                <a:stretch>
                  <a:fillRect l="-1573" t="-1485" r="-449" b="-5446"/>
                </a:stretch>
              </a:blipFill>
              <a:ln w="317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7144200" y="286200"/>
              <a:ext cx="1841040" cy="8280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28720" y="270000"/>
                <a:ext cx="1872360" cy="85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556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Master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</p:spPr>
            <p:txBody>
              <a:bodyPr/>
              <a:lstStyle/>
              <a:p>
                <a:pPr marL="60325" lvl="1" indent="-60325"/>
                <a:r>
                  <a:rPr lang="en-US" sz="2400" dirty="0">
                    <a:latin typeface="+mj-lt"/>
                    <a:ea typeface="Gill Sans" charset="0"/>
                    <a:cs typeface="Gill Sans" charset="0"/>
                  </a:rPr>
                  <a:t>Suppose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  <m:t>𝑏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𝑐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400" dirty="0">
                    <a:latin typeface="+mj-lt"/>
                    <a:ea typeface="Gill Sans" charset="0"/>
                    <a:cs typeface="Gill Sans" charset="0"/>
                  </a:rPr>
                  <a:t>  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&gt;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.</m:t>
                    </m:r>
                  </m:oMath>
                </a14:m>
                <a:r>
                  <a:rPr lang="en-US" sz="2400" dirty="0">
                    <a:latin typeface="+mj-lt"/>
                    <a:ea typeface="Gill Sans" charset="0"/>
                    <a:cs typeface="Gill Sans" charset="0"/>
                  </a:rPr>
                  <a:t> Then,</a:t>
                </a:r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endParaRPr lang="en-US" sz="2400" dirty="0">
                  <a:ea typeface="Gill Sans" charset="0"/>
                  <a:cs typeface="Gill Sans" charset="0"/>
                </a:endParaRPr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ea typeface="Gill Sans" charset="0"/>
                    <a:cs typeface="Gill Sans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&lt;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𝑏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400" dirty="0">
                    <a:ea typeface="Gill Sans" charset="0"/>
                    <a:cs typeface="Gill Sans" charset="0"/>
                  </a:rPr>
                  <a:t> then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𝑇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Θ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endParaRPr lang="en-US" sz="2400" dirty="0">
                  <a:ea typeface="Gill Sans" charset="0"/>
                  <a:cs typeface="Gill Sans" charset="0"/>
                </a:endParaRPr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endParaRPr lang="en-US" sz="2400" dirty="0">
                  <a:ea typeface="Gill Sans" charset="0"/>
                  <a:cs typeface="Gill Sans" charset="0"/>
                </a:endParaRPr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ea typeface="Gill Sans" charset="0"/>
                    <a:cs typeface="Gill Sans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𝑏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400" dirty="0">
                    <a:ea typeface="Gill Sans" charset="0"/>
                    <a:cs typeface="Gill Sans" charset="0"/>
                  </a:rPr>
                  <a:t> then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𝑇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Θ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  <m:t>𝑘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2400" i="1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log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2400" dirty="0">
                  <a:ea typeface="Gill Sans" charset="0"/>
                  <a:cs typeface="Gill Sans" charset="0"/>
                </a:endParaRPr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endParaRPr lang="en-US" sz="2400" dirty="0">
                  <a:ea typeface="Gill Sans" charset="0"/>
                  <a:cs typeface="Gill Sans" charset="0"/>
                </a:endParaRPr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ea typeface="Gill Sans" charset="0"/>
                    <a:cs typeface="Gill Sans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&gt;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𝑏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400" dirty="0">
                    <a:ea typeface="Gill Sans" charset="0"/>
                    <a:cs typeface="Gill Sans" charset="0"/>
                  </a:rPr>
                  <a:t> then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𝑇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Θ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  <m:t>𝑛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Gill Sans" charset="0"/>
                                    <a:cs typeface="Gill Sans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  <a:ea typeface="Gill Sans" charset="0"/>
                                    <a:cs typeface="Gill Sans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Gill Sans" charset="0"/>
                                    <a:cs typeface="Gill Sans" charset="0"/>
                                  </a:rPr>
                                  <m:t>𝑏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  <m:t>𝑎</m:t>
                            </m:r>
                          </m:sup>
                        </m:sSup>
                      </m:e>
                    </m:d>
                  </m:oMath>
                </a14:m>
                <a:endParaRPr lang="en-US" sz="2400" b="0" dirty="0">
                  <a:latin typeface="+mj-lt"/>
                  <a:ea typeface="Gill Sans" charset="0"/>
                  <a:cs typeface="Gill Sans" charset="0"/>
                </a:endParaRPr>
              </a:p>
              <a:p>
                <a:pPr marL="0" lvl="1" indent="0"/>
                <a:r>
                  <a:rPr lang="en-US" sz="2400" dirty="0">
                    <a:latin typeface="+mj-lt"/>
                    <a:ea typeface="Gill Sans" charset="0"/>
                    <a:cs typeface="Gill Sans" charset="0"/>
                  </a:rPr>
                  <a:t>Works even if it is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  <m:t>𝑏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dirty="0">
                    <a:latin typeface="+mj-lt"/>
                    <a:ea typeface="Gill Sans" charset="0"/>
                    <a:cs typeface="Gill Sans" charset="0"/>
                  </a:rPr>
                  <a:t> instead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𝑛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𝑏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.</m:t>
                    </m:r>
                  </m:oMath>
                </a14:m>
                <a:endParaRPr lang="en-US" sz="2400" dirty="0">
                  <a:latin typeface="+mj-lt"/>
                  <a:ea typeface="Gill Sans" charset="0"/>
                  <a:cs typeface="Gill Sans" charset="0"/>
                </a:endParaRPr>
              </a:p>
              <a:p>
                <a:pPr marL="0" lvl="1" indent="0"/>
                <a:r>
                  <a:rPr lang="en-US" sz="2400" dirty="0">
                    <a:latin typeface="+mj-lt"/>
                    <a:ea typeface="Gill Sans" charset="0"/>
                    <a:cs typeface="Gill Sans" charset="0"/>
                  </a:rPr>
                  <a:t>We also need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≥1,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&gt;1 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≥0</m:t>
                    </m:r>
                  </m:oMath>
                </a14:m>
                <a:r>
                  <a:rPr lang="en-US" sz="2400" dirty="0">
                    <a:latin typeface="+mj-lt"/>
                    <a:ea typeface="Gill Sans" charset="0"/>
                    <a:cs typeface="Gill Sans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(1)</m:t>
                    </m:r>
                  </m:oMath>
                </a14:m>
                <a:r>
                  <a:rPr lang="en-US" sz="2400" dirty="0">
                    <a:latin typeface="+mj-lt"/>
                    <a:ea typeface="Gill Sans" charset="0"/>
                    <a:cs typeface="Gill Sans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.</m:t>
                    </m:r>
                  </m:oMath>
                </a14:m>
                <a:endParaRPr lang="en-US" sz="2400" dirty="0">
                  <a:latin typeface="+mj-lt"/>
                  <a:ea typeface="Gill Sans" charset="0"/>
                  <a:cs typeface="Gill Sans" charset="0"/>
                </a:endParaRPr>
              </a:p>
              <a:p>
                <a:pPr marL="0" indent="0">
                  <a:buNone/>
                </a:pPr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  <a:blipFill>
                <a:blip r:embed="rId3"/>
                <a:stretch>
                  <a:fillRect l="-1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633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Key Trick: 4 multiplies at the price of 3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0" indent="0">
              <a:buNone/>
            </a:pPr>
            <a:endParaRPr lang="en-US" sz="2400" dirty="0">
              <a:latin typeface="+mj-lt"/>
            </a:endParaRPr>
          </a:p>
          <a:p>
            <a:pPr marL="0" indent="0">
              <a:buNone/>
            </a:pPr>
            <a:endParaRPr lang="en-US" sz="2400" dirty="0">
              <a:latin typeface="+mj-lt"/>
            </a:endParaRPr>
          </a:p>
          <a:p>
            <a:pPr marL="0" indent="0">
              <a:buNone/>
            </a:pPr>
            <a:endParaRPr lang="en-US" sz="2400" dirty="0">
              <a:latin typeface="+mj-lt"/>
            </a:endParaRPr>
          </a:p>
          <a:p>
            <a:pPr marL="0" indent="0">
              <a:buNone/>
            </a:pPr>
            <a:endParaRPr lang="en-US" sz="2400" dirty="0">
              <a:latin typeface="+mj-lt"/>
            </a:endParaRPr>
          </a:p>
          <a:p>
            <a:pPr marL="0" indent="0">
              <a:buNone/>
            </a:pPr>
            <a:endParaRPr lang="en-US" sz="800" dirty="0"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endParaRPr lang="en-US" sz="1400" dirty="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83B18769-A4B1-4F78-B18A-3D0C0F30C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53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6CD1F324-5CB8-4D44-B73E-EAD794C8E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7" name="Rectangle 22">
            <a:extLst>
              <a:ext uri="{FF2B5EF4-FFF2-40B4-BE49-F238E27FC236}">
                <a16:creationId xmlns:a16="http://schemas.microsoft.com/office/drawing/2014/main" id="{7F47C8AD-B4F6-4726-B68A-BDA1AF134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71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8" name="Rectangle 29">
            <a:extLst>
              <a:ext uri="{FF2B5EF4-FFF2-40B4-BE49-F238E27FC236}">
                <a16:creationId xmlns:a16="http://schemas.microsoft.com/office/drawing/2014/main" id="{20814FEF-37D8-42B4-8EEB-9D32C3CC6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E56BA8E-6713-4706-8F46-4A0C030EB371}"/>
                  </a:ext>
                </a:extLst>
              </p:cNvPr>
              <p:cNvSpPr txBox="1"/>
              <p:nvPr/>
            </p:nvSpPr>
            <p:spPr>
              <a:xfrm>
                <a:off x="538878" y="1541439"/>
                <a:ext cx="5781454" cy="1536703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200" b="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200" b="0" dirty="0"/>
              </a:p>
              <a:p>
                <a:pPr algn="l"/>
                <a:r>
                  <a:rPr lang="en-US" sz="2200" b="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200" b="0" dirty="0"/>
              </a:p>
              <a:p>
                <a:pPr algn="l"/>
                <a:r>
                  <a:rPr lang="en-US" sz="2200" b="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/2</m:t>
                            </m:r>
                          </m:sup>
                        </m:sSup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/2</m:t>
                            </m:r>
                          </m:sup>
                        </m:s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US" sz="2200" b="0" dirty="0"/>
              </a:p>
              <a:p>
                <a:pPr algn="l"/>
                <a:r>
                  <a:rPr lang="en-US" sz="2200" b="0" dirty="0"/>
                  <a:t>    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E56BA8E-6713-4706-8F46-4A0C030EB3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878" y="1541439"/>
                <a:ext cx="5781454" cy="1536703"/>
              </a:xfrm>
              <a:prstGeom prst="rect">
                <a:avLst/>
              </a:prstGeom>
              <a:blipFill>
                <a:blip r:embed="rId3"/>
                <a:stretch>
                  <a:fillRect b="-29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5">
                <a:extLst>
                  <a:ext uri="{FF2B5EF4-FFF2-40B4-BE49-F238E27FC236}">
                    <a16:creationId xmlns:a16="http://schemas.microsoft.com/office/drawing/2014/main" id="{8DC40301-5554-4512-835A-226D367E5C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23307" y="4248727"/>
                <a:ext cx="5520951" cy="1877437"/>
              </a:xfrm>
              <a:prstGeom prst="rect">
                <a:avLst/>
              </a:prstGeom>
              <a:solidFill>
                <a:srgbClr val="FFCF01">
                  <a:alpha val="36078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182880" tIns="91440" rIns="137160" bIns="91440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>
                  <a:defRPr/>
                </a:pPr>
                <a:r>
                  <a:rPr lang="en-US" sz="2200" b="0" dirty="0">
                    <a:solidFill>
                      <a:srgbClr val="000000"/>
                    </a:solidFill>
                    <a:ea typeface="Courier New" charset="0"/>
                    <a:cs typeface="Courier New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𝛼</m:t>
                    </m:r>
                    <m:r>
                      <a:rPr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=</m:t>
                    </m:r>
                    <m:sSub>
                      <m:sSubPr>
                        <m:ctrlPr>
                          <a:rPr lang="en-US" sz="2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+</m:t>
                    </m:r>
                    <m:sSub>
                      <m:sSubPr>
                        <m:ctrlPr>
                          <a:rPr lang="en-US" sz="2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200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algn="l">
                  <a:defRPr/>
                </a:pPr>
                <a:r>
                  <a:rPr lang="en-US" sz="2200" b="0" dirty="0">
                    <a:solidFill>
                      <a:srgbClr val="000000"/>
                    </a:solidFill>
                    <a:ea typeface="Courier New" charset="0"/>
                    <a:cs typeface="Courier New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𝛽</m:t>
                    </m:r>
                    <m:r>
                      <a:rPr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200" b="0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algn="l">
                  <a:defRPr/>
                </a:pPr>
                <a:r>
                  <a:rPr lang="en-US" sz="2200" b="0" dirty="0">
                    <a:solidFill>
                      <a:srgbClr val="000000"/>
                    </a:solidFill>
                    <a:ea typeface="Courier New" charset="0"/>
                    <a:cs typeface="Courier New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𝛼𝛽</m:t>
                    </m:r>
                    <m:r>
                      <a:rPr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=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US" sz="2200" b="0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algn="l">
                  <a:defRPr/>
                </a:pPr>
                <a:r>
                  <a:rPr lang="en-US" sz="2200" b="0" dirty="0">
                    <a:solidFill>
                      <a:srgbClr val="000000"/>
                    </a:solidFill>
                    <a:ea typeface="Courier New" charset="0"/>
                    <a:cs typeface="Courier New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+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200" b="0" i="1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algn="l">
                  <a:defRPr/>
                </a:pPr>
                <a:r>
                  <a:rPr lang="en-US" sz="2200" b="0" dirty="0">
                    <a:solidFill>
                      <a:srgbClr val="000000"/>
                    </a:solidFill>
                    <a:ea typeface="Courier New" charset="0"/>
                    <a:cs typeface="Courier New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𝛼𝛽</m:t>
                    </m:r>
                    <m:r>
                      <a:rPr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−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−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200" i="1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</p:txBody>
          </p:sp>
        </mc:Choice>
        <mc:Fallback xmlns="">
          <p:sp>
            <p:nvSpPr>
              <p:cNvPr id="11" name="Text Box 5">
                <a:extLst>
                  <a:ext uri="{FF2B5EF4-FFF2-40B4-BE49-F238E27FC236}">
                    <a16:creationId xmlns:a16="http://schemas.microsoft.com/office/drawing/2014/main" id="{8DC40301-5554-4512-835A-226D367E5C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23307" y="4248727"/>
                <a:ext cx="5520951" cy="18774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6">
            <a:extLst>
              <a:ext uri="{FF2B5EF4-FFF2-40B4-BE49-F238E27FC236}">
                <a16:creationId xmlns:a16="http://schemas.microsoft.com/office/drawing/2014/main" id="{E0DB0E36-060B-45D0-A573-280BB8C30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7088" y="2582276"/>
            <a:ext cx="1772862" cy="6096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ea typeface="Courier New" charset="0"/>
              <a:cs typeface="Gill Sans" charset="0"/>
            </a:endParaRPr>
          </a:p>
        </p:txBody>
      </p:sp>
      <p:cxnSp>
        <p:nvCxnSpPr>
          <p:cNvPr id="14" name="AutoShape 11">
            <a:extLst>
              <a:ext uri="{FF2B5EF4-FFF2-40B4-BE49-F238E27FC236}">
                <a16:creationId xmlns:a16="http://schemas.microsoft.com/office/drawing/2014/main" id="{7AD3C6D0-F478-4557-96F7-EE3FD9B23E59}"/>
              </a:ext>
            </a:extLst>
          </p:cNvPr>
          <p:cNvCxnSpPr>
            <a:cxnSpLocks noChangeShapeType="1"/>
            <a:stCxn id="13" idx="4"/>
          </p:cNvCxnSpPr>
          <p:nvPr/>
        </p:nvCxnSpPr>
        <p:spPr bwMode="auto">
          <a:xfrm rot="5400000">
            <a:off x="2260228" y="3941787"/>
            <a:ext cx="2743202" cy="1243381"/>
          </a:xfrm>
          <a:prstGeom prst="bentConnector3">
            <a:avLst>
              <a:gd name="adj1" fmla="val 33023"/>
            </a:avLst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6" name="Line 7">
            <a:extLst>
              <a:ext uri="{FF2B5EF4-FFF2-40B4-BE49-F238E27FC236}">
                <a16:creationId xmlns:a16="http://schemas.microsoft.com/office/drawing/2014/main" id="{449191E0-126D-41DB-8E05-89FC41B31A2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49899" y="5920880"/>
            <a:ext cx="381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ea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8244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Key Trick: 4 multiplies at the price of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0465"/>
                <a:ext cx="8340350" cy="504705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>
                    <a:ea typeface="Courier New" charset="0"/>
                    <a:cs typeface="Gill Sans" charset="0"/>
                  </a:rPr>
                  <a:t>Theorem </a:t>
                </a:r>
                <a:r>
                  <a:rPr lang="en-US" sz="1800" dirty="0">
                    <a:solidFill>
                      <a:srgbClr val="0070C0"/>
                    </a:solidFill>
                    <a:ea typeface="Courier New" charset="0"/>
                    <a:cs typeface="Gill Sans" charset="0"/>
                  </a:rPr>
                  <a:t>[Karatsuba-</a:t>
                </a:r>
                <a:r>
                  <a:rPr lang="en-US" sz="1800" dirty="0" err="1">
                    <a:solidFill>
                      <a:srgbClr val="0070C0"/>
                    </a:solidFill>
                    <a:ea typeface="Courier New" charset="0"/>
                    <a:cs typeface="Gill Sans" charset="0"/>
                  </a:rPr>
                  <a:t>Ofman</a:t>
                </a:r>
                <a:r>
                  <a:rPr lang="en-US" sz="1800" dirty="0">
                    <a:solidFill>
                      <a:srgbClr val="0070C0"/>
                    </a:solidFill>
                    <a:ea typeface="Courier New" charset="0"/>
                    <a:cs typeface="Gill Sans" charset="0"/>
                  </a:rPr>
                  <a:t>, 1962]</a:t>
                </a:r>
                <a:r>
                  <a:rPr lang="en-US" sz="2400" dirty="0">
                    <a:ea typeface="Courier New" charset="0"/>
                    <a:cs typeface="Gill Sans" charset="0"/>
                  </a:rPr>
                  <a:t>  Can multiply two n-digit integers in O(n</a:t>
                </a:r>
                <a:r>
                  <a:rPr lang="en-US" sz="2400" baseline="30000" dirty="0">
                    <a:ea typeface="Courier New" charset="0"/>
                    <a:cs typeface="Gill Sans" charset="0"/>
                  </a:rPr>
                  <a:t>1.585…</a:t>
                </a:r>
                <a:r>
                  <a:rPr lang="en-US" sz="2400" dirty="0">
                    <a:ea typeface="Courier New" charset="0"/>
                    <a:cs typeface="Gill Sans" charset="0"/>
                  </a:rPr>
                  <a:t>) bit operations.</a:t>
                </a:r>
              </a:p>
              <a:p>
                <a:pPr marL="0" indent="0">
                  <a:buNone/>
                </a:pPr>
                <a:endParaRPr lang="en-US" sz="2400" dirty="0">
                  <a:ea typeface="Courier New" charset="0"/>
                  <a:cs typeface="Gill Sans" charset="0"/>
                </a:endParaRPr>
              </a:p>
              <a:p>
                <a:pPr marL="0" indent="0">
                  <a:buNone/>
                </a:pPr>
                <a:endParaRPr lang="en-US" sz="2400" dirty="0">
                  <a:ea typeface="Courier New" charset="0"/>
                  <a:cs typeface="Gill Sans" charset="0"/>
                </a:endParaRPr>
              </a:p>
              <a:p>
                <a:pPr marL="0" indent="0">
                  <a:buNone/>
                </a:pPr>
                <a:endParaRPr lang="en-US" sz="2400" dirty="0">
                  <a:ea typeface="Courier New" charset="0"/>
                  <a:cs typeface="Gill Sans" charset="0"/>
                </a:endParaRPr>
              </a:p>
              <a:p>
                <a:pPr marL="0" indent="0">
                  <a:buNone/>
                </a:pPr>
                <a:endParaRPr lang="en-US" sz="2400" dirty="0">
                  <a:ea typeface="Courier New" charset="0"/>
                  <a:cs typeface="Gill Sans" charset="0"/>
                </a:endParaRPr>
              </a:p>
              <a:p>
                <a:pPr marL="0" indent="0">
                  <a:buNone/>
                </a:pPr>
                <a:endParaRPr lang="en-US" sz="2400" dirty="0">
                  <a:ea typeface="Courier New" charset="0"/>
                  <a:cs typeface="Gill Sans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ea typeface="Courier New" charset="0"/>
                    <a:cs typeface="Gill Sans" charset="0"/>
                  </a:rPr>
                  <a:t>To multiply two n-bit integers:</a:t>
                </a:r>
              </a:p>
              <a:p>
                <a:pPr lvl="1"/>
                <a:r>
                  <a:rPr lang="en-US" sz="2000" dirty="0">
                    <a:ea typeface="Gill Sans" charset="0"/>
                    <a:cs typeface="Gill Sans" charset="0"/>
                  </a:rPr>
                  <a:t>Add two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𝑛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/2</m:t>
                    </m:r>
                  </m:oMath>
                </a14:m>
                <a:r>
                  <a:rPr lang="en-US" sz="2000" dirty="0">
                    <a:ea typeface="Gill Sans" charset="0"/>
                    <a:cs typeface="Gill Sans" charset="0"/>
                  </a:rPr>
                  <a:t> bit integers.</a:t>
                </a:r>
              </a:p>
              <a:p>
                <a:pPr lvl="1"/>
                <a:r>
                  <a:rPr lang="en-US" sz="2000" dirty="0">
                    <a:ea typeface="Gill Sans" charset="0"/>
                    <a:cs typeface="Gill Sans" charset="0"/>
                  </a:rPr>
                  <a:t>Multiply </a:t>
                </a:r>
                <a:r>
                  <a:rPr lang="en-US" sz="2000" dirty="0">
                    <a:solidFill>
                      <a:srgbClr val="FF0000"/>
                    </a:solidFill>
                    <a:ea typeface="Gill Sans" charset="0"/>
                    <a:cs typeface="Gill Sans" charset="0"/>
                  </a:rPr>
                  <a:t>three</a:t>
                </a:r>
                <a:r>
                  <a:rPr lang="en-US" sz="2000" dirty="0">
                    <a:solidFill>
                      <a:srgbClr val="000090"/>
                    </a:solidFill>
                    <a:ea typeface="Gill Sans" charset="0"/>
                    <a:cs typeface="Gill Sans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𝑛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/2</m:t>
                    </m:r>
                  </m:oMath>
                </a14:m>
                <a:r>
                  <a:rPr lang="en-US" sz="2000" dirty="0">
                    <a:ea typeface="Gill Sans" charset="0"/>
                    <a:cs typeface="Gill Sans" charset="0"/>
                  </a:rPr>
                  <a:t>-bit integers.</a:t>
                </a:r>
              </a:p>
              <a:p>
                <a:pPr lvl="1"/>
                <a:r>
                  <a:rPr lang="en-US" sz="2000" dirty="0">
                    <a:ea typeface="Gill Sans" charset="0"/>
                    <a:cs typeface="Gill Sans" charset="0"/>
                  </a:rPr>
                  <a:t>Add, subtract, and shift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𝑛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/2</m:t>
                    </m:r>
                  </m:oMath>
                </a14:m>
                <a:r>
                  <a:rPr lang="en-US" sz="2000" dirty="0">
                    <a:ea typeface="Gill Sans" charset="0"/>
                    <a:cs typeface="Gill Sans" charset="0"/>
                  </a:rPr>
                  <a:t>-bit integers to obtain result.</a:t>
                </a:r>
              </a:p>
              <a:p>
                <a:pPr marL="0" lvl="1" indent="0"/>
                <a:endParaRPr lang="en-US" sz="800" b="0" dirty="0">
                  <a:ea typeface="Gill Sans" charset="0"/>
                  <a:cs typeface="Gill Sans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=3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𝑂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𝑂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  <m:t>𝑛</m:t>
                              </m:r>
                            </m:e>
                            <m:sup>
                              <m:func>
                                <m:func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ourier New" charset="0"/>
                                      <a:cs typeface="Gill Sans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ourier New" charset="0"/>
                                          <a:cs typeface="Gill Sans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 panose="02040503050406030204" pitchFamily="18" charset="0"/>
                                          <a:ea typeface="Courier New" charset="0"/>
                                          <a:cs typeface="Gill Sans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ourier New" charset="0"/>
                                          <a:cs typeface="Gill Sans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ourier New" charset="0"/>
                                      <a:cs typeface="Gill Sans" charset="0"/>
                                    </a:rPr>
                                    <m:t>3</m:t>
                                  </m:r>
                                </m:e>
                              </m:func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(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1.585…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ea typeface="Courier New" charset="0"/>
                  <a:cs typeface="Gill Sans" charset="0"/>
                </a:endParaRPr>
              </a:p>
              <a:p>
                <a:pPr marL="0" indent="0">
                  <a:buNone/>
                </a:pPr>
                <a:endParaRPr lang="en-US" sz="800" dirty="0">
                  <a:latin typeface="+mj-lt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0465"/>
                <a:ext cx="8340350" cy="5047058"/>
              </a:xfrm>
              <a:blipFill>
                <a:blip r:embed="rId3"/>
                <a:stretch>
                  <a:fillRect l="-1096" t="-845" b="-5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endParaRPr lang="en-US" sz="1400" dirty="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83B18769-A4B1-4F78-B18A-3D0C0F30C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53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6CD1F324-5CB8-4D44-B73E-EAD794C8E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7" name="Rectangle 22">
            <a:extLst>
              <a:ext uri="{FF2B5EF4-FFF2-40B4-BE49-F238E27FC236}">
                <a16:creationId xmlns:a16="http://schemas.microsoft.com/office/drawing/2014/main" id="{7F47C8AD-B4F6-4726-B68A-BDA1AF134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71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8" name="Rectangle 29">
            <a:extLst>
              <a:ext uri="{FF2B5EF4-FFF2-40B4-BE49-F238E27FC236}">
                <a16:creationId xmlns:a16="http://schemas.microsoft.com/office/drawing/2014/main" id="{20814FEF-37D8-42B4-8EEB-9D32C3CC6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8FB92EF-0FD6-499E-8424-4101C516EECF}"/>
                  </a:ext>
                </a:extLst>
              </p:cNvPr>
              <p:cNvSpPr txBox="1"/>
              <p:nvPr/>
            </p:nvSpPr>
            <p:spPr>
              <a:xfrm>
                <a:off x="1724246" y="2140197"/>
                <a:ext cx="5971954" cy="1875257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200" b="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200" b="0" dirty="0"/>
              </a:p>
              <a:p>
                <a:pPr algn="l"/>
                <a:r>
                  <a:rPr lang="en-US" sz="2200" b="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200" b="0" dirty="0"/>
              </a:p>
              <a:p>
                <a:pPr algn="l"/>
                <a:r>
                  <a:rPr lang="en-US" sz="2200" b="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/2</m:t>
                            </m:r>
                          </m:sup>
                        </m:sSup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/2</m:t>
                            </m:r>
                          </m:sup>
                        </m:s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US" sz="2200" b="0" dirty="0"/>
              </a:p>
              <a:p>
                <a:pPr algn="l"/>
                <a:r>
                  <a:rPr lang="en-US" sz="2200" b="0" dirty="0"/>
                  <a:t>    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en-US" sz="2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2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200" dirty="0"/>
              </a:p>
              <a:p>
                <a:pPr algn="l"/>
                <a:endParaRPr lang="en-US" sz="2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8FB92EF-0FD6-499E-8424-4101C516EE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4246" y="2140197"/>
                <a:ext cx="5971954" cy="1875257"/>
              </a:xfrm>
              <a:prstGeom prst="rect">
                <a:avLst/>
              </a:prstGeom>
              <a:blipFill>
                <a:blip r:embed="rId4"/>
                <a:stretch>
                  <a:fillRect b="-5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F4B5D5D0-9275-49A4-A235-54EA559DDB76}"/>
              </a:ext>
            </a:extLst>
          </p:cNvPr>
          <p:cNvSpPr txBox="1"/>
          <p:nvPr/>
        </p:nvSpPr>
        <p:spPr>
          <a:xfrm>
            <a:off x="3117930" y="3577525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27D1500-A1F7-4821-8A0A-66D25530F283}"/>
              </a:ext>
            </a:extLst>
          </p:cNvPr>
          <p:cNvSpPr txBox="1"/>
          <p:nvPr/>
        </p:nvSpPr>
        <p:spPr>
          <a:xfrm>
            <a:off x="6736690" y="3574544"/>
            <a:ext cx="351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4E9722B-5DC3-480E-A022-E99C0EB95A7A}"/>
                  </a:ext>
                </a:extLst>
              </p:cNvPr>
              <p:cNvSpPr txBox="1"/>
              <p:nvPr/>
            </p:nvSpPr>
            <p:spPr>
              <a:xfrm>
                <a:off x="4704247" y="3549608"/>
                <a:ext cx="16435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𝛼𝛽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4E9722B-5DC3-480E-A022-E99C0EB95A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4247" y="3549608"/>
                <a:ext cx="1643529" cy="400110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000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Integer Multiplication (Summary)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0465"/>
                <a:ext cx="8340350" cy="5047058"/>
              </a:xfrm>
            </p:spPr>
            <p:txBody>
              <a:bodyPr/>
              <a:lstStyle/>
              <a:p>
                <a:pPr marL="230188" indent="-230188" defTabSz="692150"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0070C0"/>
                    </a:solidFill>
                    <a:latin typeface="+mj-lt"/>
                    <a:ea typeface="Courier New" charset="0"/>
                    <a:cs typeface="Gill Sans" charset="0"/>
                  </a:rPr>
                  <a:t>Amusing exercise</a:t>
                </a:r>
                <a:r>
                  <a:rPr lang="en-US" sz="2400" dirty="0">
                    <a:latin typeface="+mj-lt"/>
                    <a:ea typeface="Courier New" charset="0"/>
                    <a:cs typeface="Gill Sans" charset="0"/>
                  </a:rPr>
                  <a:t>: generalize Karatsuba to do 5 size </a:t>
                </a:r>
                <a:br>
                  <a:rPr lang="en-US" sz="2400" dirty="0">
                    <a:latin typeface="+mj-lt"/>
                    <a:ea typeface="Courier New" charset="0"/>
                    <a:cs typeface="Gill Sans" charset="0"/>
                  </a:rPr>
                </a:b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𝑛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/3</m:t>
                    </m:r>
                  </m:oMath>
                </a14:m>
                <a:r>
                  <a:rPr lang="en-US" sz="2400" dirty="0">
                    <a:latin typeface="+mj-lt"/>
                    <a:ea typeface="Courier New" charset="0"/>
                    <a:cs typeface="Gill Sans" charset="0"/>
                  </a:rPr>
                  <a:t> subproblems </a:t>
                </a:r>
              </a:p>
              <a:p>
                <a:pPr marL="630238" lvl="1" indent="-230188" defTabSz="692150">
                  <a:lnSpc>
                    <a:spcPct val="90000"/>
                  </a:lnSpc>
                </a:pPr>
                <a:r>
                  <a:rPr lang="en-US" sz="2000" dirty="0">
                    <a:latin typeface="+mj-lt"/>
                    <a:ea typeface="Courier New" charset="0"/>
                    <a:cs typeface="Gill Sans" charset="0"/>
                  </a:rPr>
                  <a:t>This gives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Θ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1.46…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>
                    <a:latin typeface="+mj-lt"/>
                    <a:ea typeface="Courier New" charset="0"/>
                    <a:cs typeface="Gill Sans" charset="0"/>
                  </a:rPr>
                  <a:t> time algorithm</a:t>
                </a:r>
              </a:p>
              <a:p>
                <a:pPr marL="342900" lvl="1" indent="-342900" defTabSz="69215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endParaRPr lang="en-US" sz="120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0" defTabSz="692150">
                  <a:lnSpc>
                    <a:spcPct val="90000"/>
                  </a:lnSpc>
                  <a:buNone/>
                </a:pPr>
                <a:endParaRPr lang="en-US" sz="2000" dirty="0">
                  <a:latin typeface="Gill Sans" charset="0"/>
                  <a:ea typeface="Gill Sans" charset="0"/>
                  <a:cs typeface="Gill Sans" charset="0"/>
                  <a:sym typeface="Symbol" charset="0"/>
                </a:endParaRPr>
              </a:p>
              <a:p>
                <a:pPr marL="742950" lvl="2" indent="-342900" defTabSz="69215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endParaRPr lang="en-US" sz="2000" dirty="0">
                  <a:latin typeface="+mj-lt"/>
                  <a:ea typeface="Courier New" charset="0"/>
                  <a:cs typeface="Gill Sans" charset="0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0465"/>
                <a:ext cx="8340350" cy="5047058"/>
              </a:xfrm>
              <a:blipFill>
                <a:blip r:embed="rId3"/>
                <a:stretch>
                  <a:fillRect l="-950" t="-1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endParaRPr lang="en-US" sz="1400" dirty="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83B18769-A4B1-4F78-B18A-3D0C0F30C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53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6CD1F324-5CB8-4D44-B73E-EAD794C8E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7" name="Rectangle 22">
            <a:extLst>
              <a:ext uri="{FF2B5EF4-FFF2-40B4-BE49-F238E27FC236}">
                <a16:creationId xmlns:a16="http://schemas.microsoft.com/office/drawing/2014/main" id="{7F47C8AD-B4F6-4726-B68A-BDA1AF134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71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8" name="Rectangle 29">
            <a:extLst>
              <a:ext uri="{FF2B5EF4-FFF2-40B4-BE49-F238E27FC236}">
                <a16:creationId xmlns:a16="http://schemas.microsoft.com/office/drawing/2014/main" id="{20814FEF-37D8-42B4-8EEB-9D32C3CC6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6596160-4465-43BC-ADB5-1B583BC3E6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121" y="2312895"/>
            <a:ext cx="7501757" cy="37875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35C94B5-1140-402F-9084-8A059056407A}"/>
              </a:ext>
            </a:extLst>
          </p:cNvPr>
          <p:cNvSpPr txBox="1"/>
          <p:nvPr/>
        </p:nvSpPr>
        <p:spPr>
          <a:xfrm>
            <a:off x="867227" y="6157540"/>
            <a:ext cx="23086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Still open problem.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B0C9351-0EDC-4042-B3B1-50D4CD6B29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4433" y="40426"/>
            <a:ext cx="587808" cy="57997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7249320" y="3314160"/>
              <a:ext cx="1587600" cy="5130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33120" y="3299760"/>
                <a:ext cx="1618920" cy="54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274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A4BE-E13C-4DAF-A2CA-480D8DCFC258}" type="slidenum">
              <a:rPr lang="en-US" altLang="en-US" smtClean="0"/>
              <a:pPr/>
              <a:t>23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E04106-22C3-414D-9271-7D5FCE3ABA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095" y="1079106"/>
            <a:ext cx="4561641" cy="5273040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Integer Multiplication (Summary)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0C9351-0EDC-4042-B3B1-50D4CD6B2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4433" y="40426"/>
            <a:ext cx="587808" cy="57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4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36915" y="2936915"/>
            <a:ext cx="7772400" cy="1470025"/>
          </a:xfrm>
        </p:spPr>
        <p:txBody>
          <a:bodyPr/>
          <a:lstStyle/>
          <a:p>
            <a:pPr marL="0" indent="0" algn="l"/>
            <a:r>
              <a:rPr kumimoji="0" lang="en-US" sz="3600" dirty="0">
                <a:cs typeface="+mj-cs"/>
              </a:rPr>
              <a:t>Matrix Multiplication</a:t>
            </a:r>
            <a:endParaRPr kumimoji="0" lang="en-US" sz="20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4240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9C0CF98-2D4B-40B4-8805-60B2356557AF}" type="slidenum">
              <a:rPr lang="en-US" altLang="en-US" sz="1400" b="0">
                <a:latin typeface="Tahoma" panose="020B0604030504040204" pitchFamily="34" charset="0"/>
              </a:rPr>
              <a:pPr/>
              <a:t>25</a:t>
            </a:fld>
            <a:endParaRPr lang="en-US" altLang="en-US" sz="1400" b="0">
              <a:latin typeface="Tahoma" panose="020B0604030504040204" pitchFamily="34" charset="0"/>
            </a:endParaRPr>
          </a:p>
        </p:txBody>
      </p:sp>
      <p:graphicFrame>
        <p:nvGraphicFramePr>
          <p:cNvPr id="30726" name="Object 5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3072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7" name="Object 6"/>
          <p:cNvGraphicFramePr>
            <a:graphicFrameLocks noChangeAspect="1"/>
          </p:cNvGraphicFramePr>
          <p:nvPr/>
        </p:nvGraphicFramePr>
        <p:xfrm>
          <a:off x="4667250" y="34734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6" imgW="114151" imgH="215619" progId="Equation.3">
                  <p:embed/>
                </p:oleObj>
              </mc:Choice>
              <mc:Fallback>
                <p:oleObj name="Equation" r:id="rId6" imgW="114151" imgH="215619" progId="Equation.3">
                  <p:embed/>
                  <p:pic>
                    <p:nvPicPr>
                      <p:cNvPr id="3072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0" y="34734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8" name="Object 7"/>
          <p:cNvGraphicFramePr>
            <a:graphicFrameLocks noChangeAspect="1"/>
          </p:cNvGraphicFramePr>
          <p:nvPr/>
        </p:nvGraphicFramePr>
        <p:xfrm>
          <a:off x="4819650" y="36258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7" imgW="114151" imgH="215619" progId="Equation.3">
                  <p:embed/>
                </p:oleObj>
              </mc:Choice>
              <mc:Fallback>
                <p:oleObj name="Equation" r:id="rId7" imgW="114151" imgH="215619" progId="Equation.3">
                  <p:embed/>
                  <p:pic>
                    <p:nvPicPr>
                      <p:cNvPr id="3072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9650" y="36258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9" name="Object 8"/>
          <p:cNvGraphicFramePr>
            <a:graphicFrameLocks noChangeAspect="1"/>
          </p:cNvGraphicFramePr>
          <p:nvPr/>
        </p:nvGraphicFramePr>
        <p:xfrm>
          <a:off x="4972050" y="37782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8" imgW="114151" imgH="215619" progId="Equation.3">
                  <p:embed/>
                </p:oleObj>
              </mc:Choice>
              <mc:Fallback>
                <p:oleObj name="Equation" r:id="rId8" imgW="114151" imgH="215619" progId="Equation.3">
                  <p:embed/>
                  <p:pic>
                    <p:nvPicPr>
                      <p:cNvPr id="3072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2050" y="37782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2">
            <a:extLst>
              <a:ext uri="{FF2B5EF4-FFF2-40B4-BE49-F238E27FC236}">
                <a16:creationId xmlns:a16="http://schemas.microsoft.com/office/drawing/2014/main" id="{03A76138-1104-4749-9E01-2795214FF7D5}"/>
              </a:ext>
            </a:extLst>
          </p:cNvPr>
          <p:cNvSpPr txBox="1">
            <a:spLocks noChangeArrowheads="1"/>
          </p:cNvSpPr>
          <p:nvPr/>
        </p:nvSpPr>
        <p:spPr>
          <a:xfrm>
            <a:off x="221501" y="274638"/>
            <a:ext cx="8669465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 kern="0" dirty="0">
                <a:solidFill>
                  <a:srgbClr val="002060"/>
                </a:solidFill>
              </a:rPr>
              <a:t>Multiplying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3">
                <a:extLst>
                  <a:ext uri="{FF2B5EF4-FFF2-40B4-BE49-F238E27FC236}">
                    <a16:creationId xmlns:a16="http://schemas.microsoft.com/office/drawing/2014/main" id="{432C0872-1FD2-41CA-9BD1-D9C179DE1116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+mj-lt"/>
                  </a:rPr>
                  <a:t> be 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>
                    <a:latin typeface="+mj-lt"/>
                  </a:rPr>
                  <a:t> matrix,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+mj-lt"/>
                  </a:rPr>
                  <a:t> be 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>
                    <a:latin typeface="+mj-lt"/>
                  </a:rPr>
                  <a:t> matrix.</a:t>
                </a: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Then,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sz="2400" dirty="0">
                    <a:latin typeface="+mj-lt"/>
                  </a:rPr>
                  <a:t> is 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>
                    <a:latin typeface="+mj-lt"/>
                  </a:rPr>
                  <a:t> matrix</a:t>
                </a: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such that</a:t>
                </a:r>
              </a:p>
            </p:txBody>
          </p:sp>
        </mc:Choice>
        <mc:Fallback xmlns="">
          <p:sp>
            <p:nvSpPr>
              <p:cNvPr id="18" name="Rectangle 3">
                <a:extLst>
                  <a:ext uri="{FF2B5EF4-FFF2-40B4-BE49-F238E27FC236}">
                    <a16:creationId xmlns:a16="http://schemas.microsoft.com/office/drawing/2014/main" id="{432C0872-1FD2-41CA-9BD1-D9C179DE11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  <a:blipFill>
                <a:blip r:embed="rId9"/>
                <a:stretch>
                  <a:fillRect l="-1096" t="-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EBA2C85A-72FE-4AE9-9749-0E91C10113B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86000" y="1622117"/>
            <a:ext cx="4168588" cy="10372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4951C4-0692-4021-A5A1-1196845E11A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91855" y="3385979"/>
            <a:ext cx="2356878" cy="12131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3B6A9DE-63A3-4969-959D-39D9E0F6807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5594" y="4984752"/>
            <a:ext cx="6629400" cy="11715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7401C81-0506-4384-88EF-5E617AD1D3D5}"/>
              </a:ext>
            </a:extLst>
          </p:cNvPr>
          <p:cNvSpPr txBox="1"/>
          <p:nvPr/>
        </p:nvSpPr>
        <p:spPr>
          <a:xfrm>
            <a:off x="221501" y="6305600"/>
            <a:ext cx="69092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Question: Why matrix multiplication is defined in such way?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" name="Ink 1"/>
              <p14:cNvContentPartPr/>
              <p14:nvPr/>
            </p14:nvContentPartPr>
            <p14:xfrm>
              <a:off x="1982520" y="1066680"/>
              <a:ext cx="6821640" cy="43318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974240" y="1051200"/>
                <a:ext cx="6845760" cy="435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078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E28F1F2-B319-4FD7-82D6-B854434CD058}" type="slidenum">
              <a:rPr lang="en-US" altLang="en-US" sz="1400" b="0">
                <a:latin typeface="Tahoma" panose="020B0604030504040204" pitchFamily="34" charset="0"/>
              </a:rPr>
              <a:pPr/>
              <a:t>26</a:t>
            </a:fld>
            <a:endParaRPr lang="en-US" altLang="en-US" sz="1400" b="0">
              <a:latin typeface="Tahoma" panose="020B0604030504040204" pitchFamily="34" charset="0"/>
            </a:endParaRP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graphicFrame>
        <p:nvGraphicFramePr>
          <p:cNvPr id="32773" name="Object 4"/>
          <p:cNvGraphicFramePr>
            <a:graphicFrameLocks noChangeAspect="1"/>
          </p:cNvGraphicFramePr>
          <p:nvPr/>
        </p:nvGraphicFramePr>
        <p:xfrm>
          <a:off x="609600" y="1752600"/>
          <a:ext cx="4495800" cy="157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4" imgW="2679700" imgH="939800" progId="Equation.3">
                  <p:embed/>
                </p:oleObj>
              </mc:Choice>
              <mc:Fallback>
                <p:oleObj name="Equation" r:id="rId4" imgW="2679700" imgH="939800" progId="Equation.3">
                  <p:embed/>
                  <p:pic>
                    <p:nvPicPr>
                      <p:cNvPr id="3277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752600"/>
                        <a:ext cx="4495800" cy="157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4" name="Object 5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6" imgW="114151" imgH="215619" progId="Equation.3">
                  <p:embed/>
                </p:oleObj>
              </mc:Choice>
              <mc:Fallback>
                <p:oleObj name="Equation" r:id="rId6" imgW="114151" imgH="215619" progId="Equation.3">
                  <p:embed/>
                  <p:pic>
                    <p:nvPicPr>
                      <p:cNvPr id="3277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5" name="Object 6"/>
          <p:cNvGraphicFramePr>
            <a:graphicFrameLocks noChangeAspect="1"/>
          </p:cNvGraphicFramePr>
          <p:nvPr/>
        </p:nvGraphicFramePr>
        <p:xfrm>
          <a:off x="4667250" y="34734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8" imgW="114151" imgH="215619" progId="Equation.3">
                  <p:embed/>
                </p:oleObj>
              </mc:Choice>
              <mc:Fallback>
                <p:oleObj name="Equation" r:id="rId8" imgW="114151" imgH="215619" progId="Equation.3">
                  <p:embed/>
                  <p:pic>
                    <p:nvPicPr>
                      <p:cNvPr id="3277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0" y="34734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6" name="Object 7"/>
          <p:cNvGraphicFramePr>
            <a:graphicFrameLocks noChangeAspect="1"/>
          </p:cNvGraphicFramePr>
          <p:nvPr/>
        </p:nvGraphicFramePr>
        <p:xfrm>
          <a:off x="4819650" y="36258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9" imgW="114151" imgH="215619" progId="Equation.3">
                  <p:embed/>
                </p:oleObj>
              </mc:Choice>
              <mc:Fallback>
                <p:oleObj name="Equation" r:id="rId9" imgW="114151" imgH="215619" progId="Equation.3">
                  <p:embed/>
                  <p:pic>
                    <p:nvPicPr>
                      <p:cNvPr id="3277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9650" y="36258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7" name="Object 8"/>
          <p:cNvGraphicFramePr>
            <a:graphicFrameLocks noChangeAspect="1"/>
          </p:cNvGraphicFramePr>
          <p:nvPr/>
        </p:nvGraphicFramePr>
        <p:xfrm>
          <a:off x="4972050" y="37782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10" imgW="114151" imgH="215619" progId="Equation.3">
                  <p:embed/>
                </p:oleObj>
              </mc:Choice>
              <mc:Fallback>
                <p:oleObj name="Equation" r:id="rId10" imgW="114151" imgH="215619" progId="Equation.3">
                  <p:embed/>
                  <p:pic>
                    <p:nvPicPr>
                      <p:cNvPr id="3277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2050" y="37782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8" name="Object 9"/>
          <p:cNvGraphicFramePr>
            <a:graphicFrameLocks noChangeAspect="1"/>
          </p:cNvGraphicFramePr>
          <p:nvPr/>
        </p:nvGraphicFramePr>
        <p:xfrm>
          <a:off x="155575" y="3505200"/>
          <a:ext cx="8988425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Equation" r:id="rId11" imgW="6070600" imgH="939800" progId="Equation.3">
                  <p:embed/>
                </p:oleObj>
              </mc:Choice>
              <mc:Fallback>
                <p:oleObj name="Equation" r:id="rId11" imgW="6070600" imgH="939800" progId="Equation.3">
                  <p:embed/>
                  <p:pic>
                    <p:nvPicPr>
                      <p:cNvPr id="3277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5" y="3505200"/>
                        <a:ext cx="8988425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9" name="Rectangle 10"/>
          <p:cNvSpPr>
            <a:spLocks noChangeArrowheads="1"/>
          </p:cNvSpPr>
          <p:nvPr/>
        </p:nvSpPr>
        <p:spPr bwMode="auto">
          <a:xfrm>
            <a:off x="381000" y="3581400"/>
            <a:ext cx="1295400" cy="685800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2780" name="Rectangle 11"/>
          <p:cNvSpPr>
            <a:spLocks noChangeArrowheads="1"/>
          </p:cNvSpPr>
          <p:nvPr/>
        </p:nvSpPr>
        <p:spPr bwMode="auto">
          <a:xfrm>
            <a:off x="3200400" y="3581400"/>
            <a:ext cx="1295400" cy="685800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2781" name="Rectangle 12"/>
          <p:cNvSpPr>
            <a:spLocks noChangeArrowheads="1"/>
          </p:cNvSpPr>
          <p:nvPr/>
        </p:nvSpPr>
        <p:spPr bwMode="auto">
          <a:xfrm>
            <a:off x="685800" y="1828800"/>
            <a:ext cx="990600" cy="685800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2782" name="Rectangle 13"/>
          <p:cNvSpPr>
            <a:spLocks noChangeArrowheads="1"/>
          </p:cNvSpPr>
          <p:nvPr/>
        </p:nvSpPr>
        <p:spPr bwMode="auto">
          <a:xfrm>
            <a:off x="3048000" y="1828800"/>
            <a:ext cx="990600" cy="685800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A72F04C8-F441-492C-9856-360AB43EA67B}"/>
              </a:ext>
            </a:extLst>
          </p:cNvPr>
          <p:cNvSpPr txBox="1">
            <a:spLocks noChangeArrowheads="1"/>
          </p:cNvSpPr>
          <p:nvPr/>
        </p:nvSpPr>
        <p:spPr>
          <a:xfrm>
            <a:off x="221501" y="274638"/>
            <a:ext cx="8669465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 kern="0" dirty="0">
                <a:solidFill>
                  <a:srgbClr val="002060"/>
                </a:solidFill>
              </a:rPr>
              <a:t>Multiplying Matrices</a:t>
            </a:r>
          </a:p>
        </p:txBody>
      </p:sp>
    </p:spTree>
    <p:extLst>
      <p:ext uri="{BB962C8B-B14F-4D97-AF65-F5344CB8AC3E}">
        <p14:creationId xmlns:p14="http://schemas.microsoft.com/office/powerpoint/2010/main" val="69519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57CF4AC-F911-4681-8209-23E432FDE3DB}" type="slidenum">
              <a:rPr lang="en-US" altLang="en-US" sz="1400" b="0">
                <a:latin typeface="Tahoma" panose="020B0604030504040204" pitchFamily="34" charset="0"/>
              </a:rPr>
              <a:pPr/>
              <a:t>27</a:t>
            </a:fld>
            <a:endParaRPr lang="en-US" altLang="en-US" sz="1400" b="0">
              <a:latin typeface="Tahoma" panose="020B0604030504040204" pitchFamily="34" charset="0"/>
            </a:endParaRP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graphicFrame>
        <p:nvGraphicFramePr>
          <p:cNvPr id="33797" name="Object 4"/>
          <p:cNvGraphicFramePr>
            <a:graphicFrameLocks noChangeAspect="1"/>
          </p:cNvGraphicFramePr>
          <p:nvPr/>
        </p:nvGraphicFramePr>
        <p:xfrm>
          <a:off x="609600" y="1752600"/>
          <a:ext cx="4495800" cy="157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4" imgW="2679700" imgH="939800" progId="Equation.3">
                  <p:embed/>
                </p:oleObj>
              </mc:Choice>
              <mc:Fallback>
                <p:oleObj name="Equation" r:id="rId4" imgW="2679700" imgH="939800" progId="Equation.3">
                  <p:embed/>
                  <p:pic>
                    <p:nvPicPr>
                      <p:cNvPr id="3379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752600"/>
                        <a:ext cx="4495800" cy="157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8" name="Object 5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tion" r:id="rId6" imgW="114151" imgH="215619" progId="Equation.3">
                  <p:embed/>
                </p:oleObj>
              </mc:Choice>
              <mc:Fallback>
                <p:oleObj name="Equation" r:id="rId6" imgW="114151" imgH="215619" progId="Equation.3">
                  <p:embed/>
                  <p:pic>
                    <p:nvPicPr>
                      <p:cNvPr id="3379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9" name="Object 6"/>
          <p:cNvGraphicFramePr>
            <a:graphicFrameLocks noChangeAspect="1"/>
          </p:cNvGraphicFramePr>
          <p:nvPr/>
        </p:nvGraphicFramePr>
        <p:xfrm>
          <a:off x="4667250" y="34734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Equation" r:id="rId8" imgW="114151" imgH="215619" progId="Equation.3">
                  <p:embed/>
                </p:oleObj>
              </mc:Choice>
              <mc:Fallback>
                <p:oleObj name="Equation" r:id="rId8" imgW="114151" imgH="215619" progId="Equation.3">
                  <p:embed/>
                  <p:pic>
                    <p:nvPicPr>
                      <p:cNvPr id="3379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0" y="34734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0" name="Object 7"/>
          <p:cNvGraphicFramePr>
            <a:graphicFrameLocks noChangeAspect="1"/>
          </p:cNvGraphicFramePr>
          <p:nvPr/>
        </p:nvGraphicFramePr>
        <p:xfrm>
          <a:off x="4819650" y="36258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Equation" r:id="rId9" imgW="114151" imgH="215619" progId="Equation.3">
                  <p:embed/>
                </p:oleObj>
              </mc:Choice>
              <mc:Fallback>
                <p:oleObj name="Equation" r:id="rId9" imgW="114151" imgH="215619" progId="Equation.3">
                  <p:embed/>
                  <p:pic>
                    <p:nvPicPr>
                      <p:cNvPr id="3380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9650" y="36258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1" name="Object 8"/>
          <p:cNvGraphicFramePr>
            <a:graphicFrameLocks noChangeAspect="1"/>
          </p:cNvGraphicFramePr>
          <p:nvPr/>
        </p:nvGraphicFramePr>
        <p:xfrm>
          <a:off x="4972050" y="37782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Equation" r:id="rId10" imgW="114151" imgH="215619" progId="Equation.3">
                  <p:embed/>
                </p:oleObj>
              </mc:Choice>
              <mc:Fallback>
                <p:oleObj name="Equation" r:id="rId10" imgW="114151" imgH="215619" progId="Equation.3">
                  <p:embed/>
                  <p:pic>
                    <p:nvPicPr>
                      <p:cNvPr id="3380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2050" y="37782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2" name="Object 9"/>
          <p:cNvGraphicFramePr>
            <a:graphicFrameLocks noChangeAspect="1"/>
          </p:cNvGraphicFramePr>
          <p:nvPr/>
        </p:nvGraphicFramePr>
        <p:xfrm>
          <a:off x="155575" y="3505200"/>
          <a:ext cx="8988425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Equation" r:id="rId11" imgW="6070600" imgH="939800" progId="Equation.3">
                  <p:embed/>
                </p:oleObj>
              </mc:Choice>
              <mc:Fallback>
                <p:oleObj name="Equation" r:id="rId11" imgW="6070600" imgH="939800" progId="Equation.3">
                  <p:embed/>
                  <p:pic>
                    <p:nvPicPr>
                      <p:cNvPr id="3380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5" y="3505200"/>
                        <a:ext cx="8988425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3" name="Rectangle 10"/>
          <p:cNvSpPr>
            <a:spLocks noChangeArrowheads="1"/>
          </p:cNvSpPr>
          <p:nvPr/>
        </p:nvSpPr>
        <p:spPr bwMode="auto">
          <a:xfrm>
            <a:off x="1828800" y="3581400"/>
            <a:ext cx="1295400" cy="685800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3804" name="Rectangle 11"/>
          <p:cNvSpPr>
            <a:spLocks noChangeArrowheads="1"/>
          </p:cNvSpPr>
          <p:nvPr/>
        </p:nvSpPr>
        <p:spPr bwMode="auto">
          <a:xfrm>
            <a:off x="4648200" y="3581400"/>
            <a:ext cx="1295400" cy="685800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3805" name="Rectangle 12"/>
          <p:cNvSpPr>
            <a:spLocks noChangeArrowheads="1"/>
          </p:cNvSpPr>
          <p:nvPr/>
        </p:nvSpPr>
        <p:spPr bwMode="auto">
          <a:xfrm>
            <a:off x="1752600" y="1828800"/>
            <a:ext cx="990600" cy="685800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3806" name="Rectangle 13"/>
          <p:cNvSpPr>
            <a:spLocks noChangeArrowheads="1"/>
          </p:cNvSpPr>
          <p:nvPr/>
        </p:nvSpPr>
        <p:spPr bwMode="auto">
          <a:xfrm>
            <a:off x="3048000" y="2590800"/>
            <a:ext cx="990600" cy="685800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A3C4DDE3-5CB7-44F5-9296-1BDE821205D9}"/>
              </a:ext>
            </a:extLst>
          </p:cNvPr>
          <p:cNvSpPr txBox="1">
            <a:spLocks noChangeArrowheads="1"/>
          </p:cNvSpPr>
          <p:nvPr/>
        </p:nvSpPr>
        <p:spPr>
          <a:xfrm>
            <a:off x="221501" y="274638"/>
            <a:ext cx="8669465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 kern="0" dirty="0">
                <a:solidFill>
                  <a:srgbClr val="002060"/>
                </a:solidFill>
              </a:rPr>
              <a:t>Multiplying Matrices</a:t>
            </a:r>
          </a:p>
        </p:txBody>
      </p:sp>
    </p:spTree>
    <p:extLst>
      <p:ext uri="{BB962C8B-B14F-4D97-AF65-F5344CB8AC3E}">
        <p14:creationId xmlns:p14="http://schemas.microsoft.com/office/powerpoint/2010/main" val="261791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C8077E4-8326-4878-8009-098E54FB1C7F}" type="slidenum">
              <a:rPr lang="en-US" altLang="en-US" sz="1400" b="0">
                <a:latin typeface="Tahoma" panose="020B0604030504040204" pitchFamily="34" charset="0"/>
              </a:rPr>
              <a:pPr/>
              <a:t>28</a:t>
            </a:fld>
            <a:endParaRPr lang="en-US" altLang="en-US" sz="1400" b="0">
              <a:latin typeface="Tahoma" panose="020B0604030504040204" pitchFamily="34" charset="0"/>
            </a:endParaRP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graphicFrame>
        <p:nvGraphicFramePr>
          <p:cNvPr id="34821" name="Object 4"/>
          <p:cNvGraphicFramePr>
            <a:graphicFrameLocks noChangeAspect="1"/>
          </p:cNvGraphicFramePr>
          <p:nvPr/>
        </p:nvGraphicFramePr>
        <p:xfrm>
          <a:off x="609600" y="1752600"/>
          <a:ext cx="4495800" cy="157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Equation" r:id="rId4" imgW="2679700" imgH="939800" progId="Equation.3">
                  <p:embed/>
                </p:oleObj>
              </mc:Choice>
              <mc:Fallback>
                <p:oleObj name="Equation" r:id="rId4" imgW="2679700" imgH="939800" progId="Equation.3">
                  <p:embed/>
                  <p:pic>
                    <p:nvPicPr>
                      <p:cNvPr id="3482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752600"/>
                        <a:ext cx="4495800" cy="157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2" name="Object 5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Equation" r:id="rId6" imgW="114151" imgH="215619" progId="Equation.3">
                  <p:embed/>
                </p:oleObj>
              </mc:Choice>
              <mc:Fallback>
                <p:oleObj name="Equation" r:id="rId6" imgW="114151" imgH="215619" progId="Equation.3">
                  <p:embed/>
                  <p:pic>
                    <p:nvPicPr>
                      <p:cNvPr id="3482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3" name="Object 6"/>
          <p:cNvGraphicFramePr>
            <a:graphicFrameLocks noChangeAspect="1"/>
          </p:cNvGraphicFramePr>
          <p:nvPr/>
        </p:nvGraphicFramePr>
        <p:xfrm>
          <a:off x="4667250" y="34734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Equation" r:id="rId8" imgW="114151" imgH="215619" progId="Equation.3">
                  <p:embed/>
                </p:oleObj>
              </mc:Choice>
              <mc:Fallback>
                <p:oleObj name="Equation" r:id="rId8" imgW="114151" imgH="215619" progId="Equation.3">
                  <p:embed/>
                  <p:pic>
                    <p:nvPicPr>
                      <p:cNvPr id="3482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0" y="34734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4" name="Object 7"/>
          <p:cNvGraphicFramePr>
            <a:graphicFrameLocks noChangeAspect="1"/>
          </p:cNvGraphicFramePr>
          <p:nvPr/>
        </p:nvGraphicFramePr>
        <p:xfrm>
          <a:off x="4819650" y="36258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Equation" r:id="rId9" imgW="114151" imgH="215619" progId="Equation.3">
                  <p:embed/>
                </p:oleObj>
              </mc:Choice>
              <mc:Fallback>
                <p:oleObj name="Equation" r:id="rId9" imgW="114151" imgH="215619" progId="Equation.3">
                  <p:embed/>
                  <p:pic>
                    <p:nvPicPr>
                      <p:cNvPr id="3482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9650" y="36258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5" name="Object 8"/>
          <p:cNvGraphicFramePr>
            <a:graphicFrameLocks noChangeAspect="1"/>
          </p:cNvGraphicFramePr>
          <p:nvPr/>
        </p:nvGraphicFramePr>
        <p:xfrm>
          <a:off x="4972050" y="37782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Equation" r:id="rId10" imgW="114151" imgH="215619" progId="Equation.3">
                  <p:embed/>
                </p:oleObj>
              </mc:Choice>
              <mc:Fallback>
                <p:oleObj name="Equation" r:id="rId10" imgW="114151" imgH="215619" progId="Equation.3">
                  <p:embed/>
                  <p:pic>
                    <p:nvPicPr>
                      <p:cNvPr id="3482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2050" y="37782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6" name="Object 9"/>
          <p:cNvGraphicFramePr>
            <a:graphicFrameLocks noChangeAspect="1"/>
          </p:cNvGraphicFramePr>
          <p:nvPr/>
        </p:nvGraphicFramePr>
        <p:xfrm>
          <a:off x="0" y="3429000"/>
          <a:ext cx="8988425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Equation" r:id="rId11" imgW="6070600" imgH="939800" progId="Equation.3">
                  <p:embed/>
                </p:oleObj>
              </mc:Choice>
              <mc:Fallback>
                <p:oleObj name="Equation" r:id="rId11" imgW="6070600" imgH="939800" progId="Equation.3">
                  <p:embed/>
                  <p:pic>
                    <p:nvPicPr>
                      <p:cNvPr id="34826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429000"/>
                        <a:ext cx="8988425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7" name="Line 10"/>
          <p:cNvSpPr>
            <a:spLocks noChangeShapeType="1"/>
          </p:cNvSpPr>
          <p:nvPr/>
        </p:nvSpPr>
        <p:spPr bwMode="auto">
          <a:xfrm>
            <a:off x="1676400" y="1828800"/>
            <a:ext cx="0" cy="14478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8" name="Line 11"/>
          <p:cNvSpPr>
            <a:spLocks noChangeShapeType="1"/>
          </p:cNvSpPr>
          <p:nvPr/>
        </p:nvSpPr>
        <p:spPr bwMode="auto">
          <a:xfrm>
            <a:off x="685800" y="2590800"/>
            <a:ext cx="2057400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9" name="Line 12"/>
          <p:cNvSpPr>
            <a:spLocks noChangeShapeType="1"/>
          </p:cNvSpPr>
          <p:nvPr/>
        </p:nvSpPr>
        <p:spPr bwMode="auto">
          <a:xfrm>
            <a:off x="4038600" y="1828800"/>
            <a:ext cx="0" cy="14478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0" name="Line 13"/>
          <p:cNvSpPr>
            <a:spLocks noChangeShapeType="1"/>
          </p:cNvSpPr>
          <p:nvPr/>
        </p:nvSpPr>
        <p:spPr bwMode="auto">
          <a:xfrm>
            <a:off x="3048000" y="2590800"/>
            <a:ext cx="1905000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1" name="Line 14"/>
          <p:cNvSpPr>
            <a:spLocks noChangeShapeType="1"/>
          </p:cNvSpPr>
          <p:nvPr/>
        </p:nvSpPr>
        <p:spPr bwMode="auto">
          <a:xfrm>
            <a:off x="5791200" y="3581400"/>
            <a:ext cx="0" cy="13716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2" name="Line 15"/>
          <p:cNvSpPr>
            <a:spLocks noChangeShapeType="1"/>
          </p:cNvSpPr>
          <p:nvPr/>
        </p:nvSpPr>
        <p:spPr bwMode="auto">
          <a:xfrm>
            <a:off x="304800" y="4267200"/>
            <a:ext cx="8534400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3" name="Text Box 16"/>
          <p:cNvSpPr txBox="1">
            <a:spLocks noChangeArrowheads="1"/>
          </p:cNvSpPr>
          <p:nvPr/>
        </p:nvSpPr>
        <p:spPr bwMode="auto">
          <a:xfrm>
            <a:off x="838200" y="1905000"/>
            <a:ext cx="71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A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11</a:t>
            </a:r>
          </a:p>
        </p:txBody>
      </p:sp>
      <p:sp>
        <p:nvSpPr>
          <p:cNvPr id="34834" name="Rectangle 17"/>
          <p:cNvSpPr>
            <a:spLocks noChangeArrowheads="1"/>
          </p:cNvSpPr>
          <p:nvPr/>
        </p:nvSpPr>
        <p:spPr bwMode="auto">
          <a:xfrm>
            <a:off x="1905000" y="1905000"/>
            <a:ext cx="71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A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12</a:t>
            </a:r>
            <a:endParaRPr lang="en-US" altLang="en-US" sz="2800" b="0">
              <a:solidFill>
                <a:schemeClr val="accent2"/>
              </a:solidFill>
              <a:latin typeface="Helvetica" panose="020B0604020202020204" pitchFamily="34" charset="0"/>
            </a:endParaRPr>
          </a:p>
        </p:txBody>
      </p:sp>
      <p:sp>
        <p:nvSpPr>
          <p:cNvPr id="34835" name="Rectangle 18"/>
          <p:cNvSpPr>
            <a:spLocks noChangeArrowheads="1"/>
          </p:cNvSpPr>
          <p:nvPr/>
        </p:nvSpPr>
        <p:spPr bwMode="auto">
          <a:xfrm>
            <a:off x="838200" y="2667000"/>
            <a:ext cx="71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A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21</a:t>
            </a:r>
            <a:endParaRPr lang="en-US" altLang="en-US" sz="2800" b="0">
              <a:solidFill>
                <a:schemeClr val="accent2"/>
              </a:solidFill>
              <a:latin typeface="Helvetica" panose="020B0604020202020204" pitchFamily="34" charset="0"/>
            </a:endParaRPr>
          </a:p>
        </p:txBody>
      </p:sp>
      <p:sp>
        <p:nvSpPr>
          <p:cNvPr id="34836" name="Rectangle 19"/>
          <p:cNvSpPr>
            <a:spLocks noChangeArrowheads="1"/>
          </p:cNvSpPr>
          <p:nvPr/>
        </p:nvSpPr>
        <p:spPr bwMode="auto">
          <a:xfrm>
            <a:off x="6248400" y="3581400"/>
            <a:ext cx="2500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A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11</a:t>
            </a:r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B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12</a:t>
            </a:r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+A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12</a:t>
            </a:r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B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22</a:t>
            </a:r>
            <a:endParaRPr lang="en-US" altLang="en-US" sz="2800" b="0">
              <a:solidFill>
                <a:schemeClr val="accent2"/>
              </a:solidFill>
              <a:latin typeface="Helvetica" panose="020B0604020202020204" pitchFamily="34" charset="0"/>
            </a:endParaRPr>
          </a:p>
        </p:txBody>
      </p:sp>
      <p:sp>
        <p:nvSpPr>
          <p:cNvPr id="34837" name="Rectangle 20"/>
          <p:cNvSpPr>
            <a:spLocks noChangeArrowheads="1"/>
          </p:cNvSpPr>
          <p:nvPr/>
        </p:nvSpPr>
        <p:spPr bwMode="auto">
          <a:xfrm>
            <a:off x="1905000" y="2743200"/>
            <a:ext cx="71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A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22</a:t>
            </a:r>
            <a:endParaRPr lang="en-US" altLang="en-US" sz="2800" b="0">
              <a:solidFill>
                <a:schemeClr val="accent2"/>
              </a:solidFill>
              <a:latin typeface="Helvetica" panose="020B0604020202020204" pitchFamily="34" charset="0"/>
            </a:endParaRPr>
          </a:p>
        </p:txBody>
      </p:sp>
      <p:sp>
        <p:nvSpPr>
          <p:cNvPr id="34838" name="Rectangle 21"/>
          <p:cNvSpPr>
            <a:spLocks noChangeArrowheads="1"/>
          </p:cNvSpPr>
          <p:nvPr/>
        </p:nvSpPr>
        <p:spPr bwMode="auto">
          <a:xfrm>
            <a:off x="1828800" y="3581400"/>
            <a:ext cx="2500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A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11</a:t>
            </a:r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B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11</a:t>
            </a:r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+A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12</a:t>
            </a:r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B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21</a:t>
            </a:r>
            <a:endParaRPr lang="en-US" altLang="en-US" sz="2800" b="0">
              <a:solidFill>
                <a:schemeClr val="accent2"/>
              </a:solidFill>
              <a:latin typeface="Helvetica" panose="020B0604020202020204" pitchFamily="34" charset="0"/>
            </a:endParaRPr>
          </a:p>
        </p:txBody>
      </p:sp>
      <p:sp>
        <p:nvSpPr>
          <p:cNvPr id="34839" name="Rectangle 22"/>
          <p:cNvSpPr>
            <a:spLocks noChangeArrowheads="1"/>
          </p:cNvSpPr>
          <p:nvPr/>
        </p:nvSpPr>
        <p:spPr bwMode="auto">
          <a:xfrm>
            <a:off x="3124200" y="1905000"/>
            <a:ext cx="71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B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11</a:t>
            </a:r>
            <a:endParaRPr lang="en-US" altLang="en-US" sz="2800" b="0">
              <a:solidFill>
                <a:schemeClr val="accent2"/>
              </a:solidFill>
              <a:latin typeface="Helvetica" panose="020B0604020202020204" pitchFamily="34" charset="0"/>
            </a:endParaRPr>
          </a:p>
        </p:txBody>
      </p:sp>
      <p:sp>
        <p:nvSpPr>
          <p:cNvPr id="34840" name="Rectangle 23"/>
          <p:cNvSpPr>
            <a:spLocks noChangeArrowheads="1"/>
          </p:cNvSpPr>
          <p:nvPr/>
        </p:nvSpPr>
        <p:spPr bwMode="auto">
          <a:xfrm>
            <a:off x="4191000" y="1905000"/>
            <a:ext cx="71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B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12</a:t>
            </a:r>
            <a:endParaRPr lang="en-US" altLang="en-US" sz="2800" b="0">
              <a:solidFill>
                <a:schemeClr val="accent2"/>
              </a:solidFill>
              <a:latin typeface="Helvetica" panose="020B0604020202020204" pitchFamily="34" charset="0"/>
            </a:endParaRPr>
          </a:p>
        </p:txBody>
      </p:sp>
      <p:sp>
        <p:nvSpPr>
          <p:cNvPr id="34841" name="Rectangle 24"/>
          <p:cNvSpPr>
            <a:spLocks noChangeArrowheads="1"/>
          </p:cNvSpPr>
          <p:nvPr/>
        </p:nvSpPr>
        <p:spPr bwMode="auto">
          <a:xfrm>
            <a:off x="3124200" y="2667000"/>
            <a:ext cx="71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B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21</a:t>
            </a:r>
            <a:endParaRPr lang="en-US" altLang="en-US" sz="2800" b="0">
              <a:solidFill>
                <a:schemeClr val="accent2"/>
              </a:solidFill>
              <a:latin typeface="Helvetica" panose="020B0604020202020204" pitchFamily="34" charset="0"/>
            </a:endParaRPr>
          </a:p>
        </p:txBody>
      </p:sp>
      <p:sp>
        <p:nvSpPr>
          <p:cNvPr id="34842" name="Rectangle 25"/>
          <p:cNvSpPr>
            <a:spLocks noChangeArrowheads="1"/>
          </p:cNvSpPr>
          <p:nvPr/>
        </p:nvSpPr>
        <p:spPr bwMode="auto">
          <a:xfrm>
            <a:off x="4191000" y="2667000"/>
            <a:ext cx="71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B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22</a:t>
            </a:r>
            <a:endParaRPr lang="en-US" altLang="en-US" sz="2800" b="0">
              <a:solidFill>
                <a:schemeClr val="accent2"/>
              </a:solidFill>
              <a:latin typeface="Helvetica" panose="020B0604020202020204" pitchFamily="34" charset="0"/>
            </a:endParaRPr>
          </a:p>
        </p:txBody>
      </p:sp>
      <p:sp>
        <p:nvSpPr>
          <p:cNvPr id="34843" name="Rectangle 26"/>
          <p:cNvSpPr>
            <a:spLocks noChangeArrowheads="1"/>
          </p:cNvSpPr>
          <p:nvPr/>
        </p:nvSpPr>
        <p:spPr bwMode="auto">
          <a:xfrm>
            <a:off x="6248400" y="4419600"/>
            <a:ext cx="2500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A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21</a:t>
            </a:r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B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12</a:t>
            </a:r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+A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22</a:t>
            </a:r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B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22</a:t>
            </a:r>
            <a:endParaRPr lang="en-US" altLang="en-US" sz="2800" b="0">
              <a:solidFill>
                <a:schemeClr val="accent2"/>
              </a:solidFill>
              <a:latin typeface="Helvetica" panose="020B0604020202020204" pitchFamily="34" charset="0"/>
            </a:endParaRPr>
          </a:p>
        </p:txBody>
      </p:sp>
      <p:sp>
        <p:nvSpPr>
          <p:cNvPr id="34844" name="Rectangle 27"/>
          <p:cNvSpPr>
            <a:spLocks noChangeArrowheads="1"/>
          </p:cNvSpPr>
          <p:nvPr/>
        </p:nvSpPr>
        <p:spPr bwMode="auto">
          <a:xfrm>
            <a:off x="1905000" y="4343400"/>
            <a:ext cx="2500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A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21</a:t>
            </a:r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B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11</a:t>
            </a:r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+A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22</a:t>
            </a:r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B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21</a:t>
            </a:r>
            <a:endParaRPr lang="en-US" altLang="en-US" sz="2800" b="0">
              <a:solidFill>
                <a:schemeClr val="accent2"/>
              </a:solidFill>
              <a:latin typeface="Helvetica" panose="020B0604020202020204" pitchFamily="34" charset="0"/>
            </a:endParaRPr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F5FF91A7-6F03-4B8A-B018-48403BB5073B}"/>
              </a:ext>
            </a:extLst>
          </p:cNvPr>
          <p:cNvSpPr txBox="1">
            <a:spLocks noChangeArrowheads="1"/>
          </p:cNvSpPr>
          <p:nvPr/>
        </p:nvSpPr>
        <p:spPr>
          <a:xfrm>
            <a:off x="221501" y="274638"/>
            <a:ext cx="8669465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 kern="0" dirty="0">
                <a:solidFill>
                  <a:srgbClr val="002060"/>
                </a:solidFill>
              </a:rPr>
              <a:t>Multiplying Matrices</a:t>
            </a:r>
          </a:p>
        </p:txBody>
      </p:sp>
    </p:spTree>
    <p:extLst>
      <p:ext uri="{BB962C8B-B14F-4D97-AF65-F5344CB8AC3E}">
        <p14:creationId xmlns:p14="http://schemas.microsoft.com/office/powerpoint/2010/main" val="374500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4D94B1-7DF5-4243-BC77-9414996BFBFF}" type="slidenum">
              <a:rPr lang="en-US" altLang="en-US" sz="1400" b="0">
                <a:latin typeface="Tahoma" panose="020B0604030504040204" pitchFamily="34" charset="0"/>
              </a:rPr>
              <a:pPr/>
              <a:t>29</a:t>
            </a:fld>
            <a:endParaRPr lang="en-US" altLang="en-US" sz="1400" b="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844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endParaRPr lang="en-US" altLang="en-US" dirty="0" smtClean="0"/>
              </a:p>
              <a:p>
                <a:pPr eaLnBrk="1" hangingPunct="1"/>
                <a:endParaRPr lang="en-US" altLang="en-US" dirty="0"/>
              </a:p>
              <a:p>
                <a:pPr eaLnBrk="1" hangingPunct="1"/>
                <a:endParaRPr lang="en-US" altLang="en-US" dirty="0"/>
              </a:p>
              <a:p>
                <a:pPr eaLnBrk="1" hangingPunct="1"/>
                <a:endParaRPr lang="en-US" altLang="en-US" dirty="0"/>
              </a:p>
              <a:p>
                <a:pPr eaLnBrk="1" hangingPunct="1"/>
                <a:endParaRPr lang="en-US" altLang="en-US" dirty="0"/>
              </a:p>
              <a:p>
                <a:pPr eaLnBrk="1" hangingPunct="1"/>
                <a:endParaRPr lang="en-US" altLang="en-US" dirty="0"/>
              </a:p>
              <a:p>
                <a:pPr eaLnBrk="1" hangingPunct="1"/>
                <a14:m>
                  <m:oMath xmlns:m="http://schemas.openxmlformats.org/officeDocument/2006/math">
                    <m:r>
                      <a:rPr lang="en-US" altLang="en-US" sz="28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en-US" sz="28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8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8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)=8</m:t>
                    </m:r>
                    <m:r>
                      <a:rPr lang="en-US" altLang="en-US" sz="28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en-US" sz="28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8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8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/2)+4</m:t>
                    </m:r>
                    <m:sSup>
                      <m:sSupPr>
                        <m:ctrlPr>
                          <a:rPr lang="en-US" altLang="en-US" sz="28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sz="2800" b="0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en-US" sz="2800" b="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2800" b="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altLang="en-US" sz="2800" b="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en-US" sz="28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sz="28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=8</m:t>
                    </m:r>
                    <m:r>
                      <a:rPr lang="en-US" altLang="en-US" sz="28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en-US" sz="28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8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8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/2)+</m:t>
                    </m:r>
                    <m:r>
                      <a:rPr lang="en-US" altLang="en-US" sz="28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800" b="0" i="1" baseline="30000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altLang="en-US" sz="2800" baseline="30000" dirty="0">
                  <a:solidFill>
                    <a:schemeClr val="tx2"/>
                  </a:solidFill>
                </a:endParaRPr>
              </a:p>
              <a:p>
                <a:pPr lvl="1" eaLnBrk="1" hangingPunct="1"/>
                <a:r>
                  <a:rPr lang="en-US" altLang="en-US" dirty="0">
                    <a:solidFill>
                      <a:schemeClr val="tx2"/>
                    </a:solidFill>
                  </a:rPr>
                  <a:t>So,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en-US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en-US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altLang="en-US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altLang="en-US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en-US" b="0" i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en-US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sup>
                        </m:sSup>
                      </m:e>
                    </m:d>
                    <m:r>
                      <a:rPr lang="en-US" alt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en-US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altLang="en-US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3584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4"/>
                <a:stretch>
                  <a:fillRect b="-12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5845" name="Object 4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Equation" r:id="rId5" imgW="114151" imgH="215619" progId="Equation.3">
                  <p:embed/>
                </p:oleObj>
              </mc:Choice>
              <mc:Fallback>
                <p:oleObj name="Equation" r:id="rId5" imgW="114151" imgH="215619" progId="Equation.3">
                  <p:embed/>
                  <p:pic>
                    <p:nvPicPr>
                      <p:cNvPr id="3584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6" name="Object 5"/>
          <p:cNvGraphicFramePr>
            <a:graphicFrameLocks noChangeAspect="1"/>
          </p:cNvGraphicFramePr>
          <p:nvPr/>
        </p:nvGraphicFramePr>
        <p:xfrm>
          <a:off x="4667250" y="34734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Equation" r:id="rId7" imgW="114151" imgH="215619" progId="Equation.3">
                  <p:embed/>
                </p:oleObj>
              </mc:Choice>
              <mc:Fallback>
                <p:oleObj name="Equation" r:id="rId7" imgW="114151" imgH="215619" progId="Equation.3">
                  <p:embed/>
                  <p:pic>
                    <p:nvPicPr>
                      <p:cNvPr id="3584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0" y="34734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7" name="Object 6"/>
          <p:cNvGraphicFramePr>
            <a:graphicFrameLocks noChangeAspect="1"/>
          </p:cNvGraphicFramePr>
          <p:nvPr/>
        </p:nvGraphicFramePr>
        <p:xfrm>
          <a:off x="4819650" y="36258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Equation" r:id="rId8" imgW="114151" imgH="215619" progId="Equation.3">
                  <p:embed/>
                </p:oleObj>
              </mc:Choice>
              <mc:Fallback>
                <p:oleObj name="Equation" r:id="rId8" imgW="114151" imgH="215619" progId="Equation.3">
                  <p:embed/>
                  <p:pic>
                    <p:nvPicPr>
                      <p:cNvPr id="3584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9650" y="36258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8" name="Object 7"/>
          <p:cNvGraphicFramePr>
            <a:graphicFrameLocks noChangeAspect="1"/>
          </p:cNvGraphicFramePr>
          <p:nvPr/>
        </p:nvGraphicFramePr>
        <p:xfrm>
          <a:off x="4972050" y="37782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Equation" r:id="rId9" imgW="114151" imgH="215619" progId="Equation.3">
                  <p:embed/>
                </p:oleObj>
              </mc:Choice>
              <mc:Fallback>
                <p:oleObj name="Equation" r:id="rId9" imgW="114151" imgH="215619" progId="Equation.3">
                  <p:embed/>
                  <p:pic>
                    <p:nvPicPr>
                      <p:cNvPr id="3584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2050" y="37782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9" name="Line 8"/>
          <p:cNvSpPr>
            <a:spLocks noChangeShapeType="1"/>
          </p:cNvSpPr>
          <p:nvPr/>
        </p:nvSpPr>
        <p:spPr bwMode="auto">
          <a:xfrm>
            <a:off x="1676400" y="1828800"/>
            <a:ext cx="0" cy="14478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0" name="Line 9"/>
          <p:cNvSpPr>
            <a:spLocks noChangeShapeType="1"/>
          </p:cNvSpPr>
          <p:nvPr/>
        </p:nvSpPr>
        <p:spPr bwMode="auto">
          <a:xfrm>
            <a:off x="685800" y="2590800"/>
            <a:ext cx="2057400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1" name="Line 10"/>
          <p:cNvSpPr>
            <a:spLocks noChangeShapeType="1"/>
          </p:cNvSpPr>
          <p:nvPr/>
        </p:nvSpPr>
        <p:spPr bwMode="auto">
          <a:xfrm>
            <a:off x="4038600" y="1828800"/>
            <a:ext cx="0" cy="14478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2" name="Line 11"/>
          <p:cNvSpPr>
            <a:spLocks noChangeShapeType="1"/>
          </p:cNvSpPr>
          <p:nvPr/>
        </p:nvSpPr>
        <p:spPr bwMode="auto">
          <a:xfrm>
            <a:off x="3048000" y="2590800"/>
            <a:ext cx="1905000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3" name="Line 12"/>
          <p:cNvSpPr>
            <a:spLocks noChangeShapeType="1"/>
          </p:cNvSpPr>
          <p:nvPr/>
        </p:nvSpPr>
        <p:spPr bwMode="auto">
          <a:xfrm>
            <a:off x="4419600" y="3581400"/>
            <a:ext cx="0" cy="13716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4" name="Line 13"/>
          <p:cNvSpPr>
            <a:spLocks noChangeShapeType="1"/>
          </p:cNvSpPr>
          <p:nvPr/>
        </p:nvSpPr>
        <p:spPr bwMode="auto">
          <a:xfrm>
            <a:off x="1905000" y="4267200"/>
            <a:ext cx="5334000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5" name="Text Box 14"/>
          <p:cNvSpPr txBox="1">
            <a:spLocks noChangeArrowheads="1"/>
          </p:cNvSpPr>
          <p:nvPr/>
        </p:nvSpPr>
        <p:spPr bwMode="auto">
          <a:xfrm>
            <a:off x="838200" y="1905000"/>
            <a:ext cx="71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A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11</a:t>
            </a:r>
          </a:p>
        </p:txBody>
      </p:sp>
      <p:sp>
        <p:nvSpPr>
          <p:cNvPr id="35856" name="Rectangle 15"/>
          <p:cNvSpPr>
            <a:spLocks noChangeArrowheads="1"/>
          </p:cNvSpPr>
          <p:nvPr/>
        </p:nvSpPr>
        <p:spPr bwMode="auto">
          <a:xfrm>
            <a:off x="1905000" y="1905000"/>
            <a:ext cx="71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A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12</a:t>
            </a:r>
            <a:endParaRPr lang="en-US" altLang="en-US" sz="2800" b="0">
              <a:solidFill>
                <a:schemeClr val="accent2"/>
              </a:solidFill>
              <a:latin typeface="Helvetica" panose="020B0604020202020204" pitchFamily="34" charset="0"/>
            </a:endParaRPr>
          </a:p>
        </p:txBody>
      </p:sp>
      <p:sp>
        <p:nvSpPr>
          <p:cNvPr id="35857" name="Rectangle 16"/>
          <p:cNvSpPr>
            <a:spLocks noChangeArrowheads="1"/>
          </p:cNvSpPr>
          <p:nvPr/>
        </p:nvSpPr>
        <p:spPr bwMode="auto">
          <a:xfrm>
            <a:off x="838200" y="2667000"/>
            <a:ext cx="71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A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21</a:t>
            </a:r>
            <a:endParaRPr lang="en-US" altLang="en-US" sz="2800" b="0">
              <a:solidFill>
                <a:schemeClr val="accent2"/>
              </a:solidFill>
              <a:latin typeface="Helvetica" panose="020B0604020202020204" pitchFamily="34" charset="0"/>
            </a:endParaRPr>
          </a:p>
        </p:txBody>
      </p:sp>
      <p:sp>
        <p:nvSpPr>
          <p:cNvPr id="35858" name="Rectangle 17"/>
          <p:cNvSpPr>
            <a:spLocks noChangeArrowheads="1"/>
          </p:cNvSpPr>
          <p:nvPr/>
        </p:nvSpPr>
        <p:spPr bwMode="auto">
          <a:xfrm>
            <a:off x="4724400" y="3581400"/>
            <a:ext cx="2500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A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11</a:t>
            </a:r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B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12</a:t>
            </a:r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+A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12</a:t>
            </a:r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B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22</a:t>
            </a:r>
            <a:endParaRPr lang="en-US" altLang="en-US" sz="2800" b="0">
              <a:solidFill>
                <a:schemeClr val="accent2"/>
              </a:solidFill>
              <a:latin typeface="Helvetica" panose="020B0604020202020204" pitchFamily="34" charset="0"/>
            </a:endParaRPr>
          </a:p>
        </p:txBody>
      </p:sp>
      <p:sp>
        <p:nvSpPr>
          <p:cNvPr id="35859" name="Rectangle 18"/>
          <p:cNvSpPr>
            <a:spLocks noChangeArrowheads="1"/>
          </p:cNvSpPr>
          <p:nvPr/>
        </p:nvSpPr>
        <p:spPr bwMode="auto">
          <a:xfrm>
            <a:off x="1905000" y="2743200"/>
            <a:ext cx="71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A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22</a:t>
            </a:r>
            <a:endParaRPr lang="en-US" altLang="en-US" sz="2800" b="0">
              <a:solidFill>
                <a:schemeClr val="accent2"/>
              </a:solidFill>
              <a:latin typeface="Helvetica" panose="020B0604020202020204" pitchFamily="34" charset="0"/>
            </a:endParaRPr>
          </a:p>
        </p:txBody>
      </p:sp>
      <p:sp>
        <p:nvSpPr>
          <p:cNvPr id="35860" name="Rectangle 19"/>
          <p:cNvSpPr>
            <a:spLocks noChangeArrowheads="1"/>
          </p:cNvSpPr>
          <p:nvPr/>
        </p:nvSpPr>
        <p:spPr bwMode="auto">
          <a:xfrm>
            <a:off x="1828800" y="3581400"/>
            <a:ext cx="2500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A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11</a:t>
            </a:r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B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11</a:t>
            </a:r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+A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12</a:t>
            </a:r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B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21</a:t>
            </a:r>
            <a:endParaRPr lang="en-US" altLang="en-US" sz="2800" b="0">
              <a:solidFill>
                <a:schemeClr val="accent2"/>
              </a:solidFill>
              <a:latin typeface="Helvetica" panose="020B0604020202020204" pitchFamily="34" charset="0"/>
            </a:endParaRPr>
          </a:p>
        </p:txBody>
      </p:sp>
      <p:sp>
        <p:nvSpPr>
          <p:cNvPr id="35861" name="Rectangle 20"/>
          <p:cNvSpPr>
            <a:spLocks noChangeArrowheads="1"/>
          </p:cNvSpPr>
          <p:nvPr/>
        </p:nvSpPr>
        <p:spPr bwMode="auto">
          <a:xfrm>
            <a:off x="3124200" y="1905000"/>
            <a:ext cx="71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B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11</a:t>
            </a:r>
            <a:endParaRPr lang="en-US" altLang="en-US" sz="2800" b="0">
              <a:solidFill>
                <a:schemeClr val="accent2"/>
              </a:solidFill>
              <a:latin typeface="Helvetica" panose="020B0604020202020204" pitchFamily="34" charset="0"/>
            </a:endParaRPr>
          </a:p>
        </p:txBody>
      </p:sp>
      <p:sp>
        <p:nvSpPr>
          <p:cNvPr id="35862" name="Rectangle 21"/>
          <p:cNvSpPr>
            <a:spLocks noChangeArrowheads="1"/>
          </p:cNvSpPr>
          <p:nvPr/>
        </p:nvSpPr>
        <p:spPr bwMode="auto">
          <a:xfrm>
            <a:off x="4191000" y="1905000"/>
            <a:ext cx="71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B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12</a:t>
            </a:r>
            <a:endParaRPr lang="en-US" altLang="en-US" sz="2800" b="0">
              <a:solidFill>
                <a:schemeClr val="accent2"/>
              </a:solidFill>
              <a:latin typeface="Helvetica" panose="020B0604020202020204" pitchFamily="34" charset="0"/>
            </a:endParaRPr>
          </a:p>
        </p:txBody>
      </p:sp>
      <p:sp>
        <p:nvSpPr>
          <p:cNvPr id="35863" name="Rectangle 22"/>
          <p:cNvSpPr>
            <a:spLocks noChangeArrowheads="1"/>
          </p:cNvSpPr>
          <p:nvPr/>
        </p:nvSpPr>
        <p:spPr bwMode="auto">
          <a:xfrm>
            <a:off x="3124200" y="2667000"/>
            <a:ext cx="71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B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21</a:t>
            </a:r>
            <a:endParaRPr lang="en-US" altLang="en-US" sz="2800" b="0">
              <a:solidFill>
                <a:schemeClr val="accent2"/>
              </a:solidFill>
              <a:latin typeface="Helvetica" panose="020B0604020202020204" pitchFamily="34" charset="0"/>
            </a:endParaRPr>
          </a:p>
        </p:txBody>
      </p:sp>
      <p:sp>
        <p:nvSpPr>
          <p:cNvPr id="35864" name="Rectangle 23"/>
          <p:cNvSpPr>
            <a:spLocks noChangeArrowheads="1"/>
          </p:cNvSpPr>
          <p:nvPr/>
        </p:nvSpPr>
        <p:spPr bwMode="auto">
          <a:xfrm>
            <a:off x="4191000" y="2667000"/>
            <a:ext cx="71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B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22</a:t>
            </a:r>
            <a:endParaRPr lang="en-US" altLang="en-US" sz="2800" b="0">
              <a:solidFill>
                <a:schemeClr val="accent2"/>
              </a:solidFill>
              <a:latin typeface="Helvetica" panose="020B0604020202020204" pitchFamily="34" charset="0"/>
            </a:endParaRPr>
          </a:p>
        </p:txBody>
      </p:sp>
      <p:sp>
        <p:nvSpPr>
          <p:cNvPr id="35865" name="Rectangle 24"/>
          <p:cNvSpPr>
            <a:spLocks noChangeArrowheads="1"/>
          </p:cNvSpPr>
          <p:nvPr/>
        </p:nvSpPr>
        <p:spPr bwMode="auto">
          <a:xfrm>
            <a:off x="4800600" y="4419600"/>
            <a:ext cx="2500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A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21</a:t>
            </a:r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B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12</a:t>
            </a:r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+A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22</a:t>
            </a:r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B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22</a:t>
            </a:r>
            <a:endParaRPr lang="en-US" altLang="en-US" sz="2800" b="0">
              <a:solidFill>
                <a:schemeClr val="accent2"/>
              </a:solidFill>
              <a:latin typeface="Helvetica" panose="020B0604020202020204" pitchFamily="34" charset="0"/>
            </a:endParaRPr>
          </a:p>
        </p:txBody>
      </p:sp>
      <p:sp>
        <p:nvSpPr>
          <p:cNvPr id="35866" name="Rectangle 25"/>
          <p:cNvSpPr>
            <a:spLocks noChangeArrowheads="1"/>
          </p:cNvSpPr>
          <p:nvPr/>
        </p:nvSpPr>
        <p:spPr bwMode="auto">
          <a:xfrm>
            <a:off x="1905000" y="4343400"/>
            <a:ext cx="2500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A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21</a:t>
            </a:r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B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11</a:t>
            </a:r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+A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22</a:t>
            </a:r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B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21</a:t>
            </a:r>
            <a:endParaRPr lang="en-US" altLang="en-US" sz="2800" b="0">
              <a:solidFill>
                <a:schemeClr val="accent2"/>
              </a:solidFill>
              <a:latin typeface="Helvetica" panose="020B0604020202020204" pitchFamily="34" charset="0"/>
            </a:endParaRPr>
          </a:p>
        </p:txBody>
      </p:sp>
      <p:sp>
        <p:nvSpPr>
          <p:cNvPr id="35867" name="AutoShape 26"/>
          <p:cNvSpPr>
            <a:spLocks/>
          </p:cNvSpPr>
          <p:nvPr/>
        </p:nvSpPr>
        <p:spPr bwMode="auto">
          <a:xfrm>
            <a:off x="609600" y="1905000"/>
            <a:ext cx="76200" cy="1371600"/>
          </a:xfrm>
          <a:prstGeom prst="leftBracket">
            <a:avLst>
              <a:gd name="adj" fmla="val 150000"/>
            </a:avLst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5868" name="AutoShape 27"/>
          <p:cNvSpPr>
            <a:spLocks/>
          </p:cNvSpPr>
          <p:nvPr/>
        </p:nvSpPr>
        <p:spPr bwMode="auto">
          <a:xfrm>
            <a:off x="1752600" y="3581400"/>
            <a:ext cx="76200" cy="1371600"/>
          </a:xfrm>
          <a:prstGeom prst="leftBracket">
            <a:avLst>
              <a:gd name="adj" fmla="val 150000"/>
            </a:avLst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5869" name="AutoShape 28"/>
          <p:cNvSpPr>
            <a:spLocks/>
          </p:cNvSpPr>
          <p:nvPr/>
        </p:nvSpPr>
        <p:spPr bwMode="auto">
          <a:xfrm>
            <a:off x="2971800" y="1905000"/>
            <a:ext cx="76200" cy="1371600"/>
          </a:xfrm>
          <a:prstGeom prst="leftBracket">
            <a:avLst>
              <a:gd name="adj" fmla="val 150000"/>
            </a:avLst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5870" name="Text Box 29"/>
          <p:cNvSpPr txBox="1">
            <a:spLocks noChangeArrowheads="1"/>
          </p:cNvSpPr>
          <p:nvPr/>
        </p:nvSpPr>
        <p:spPr bwMode="auto">
          <a:xfrm>
            <a:off x="1050925" y="3878263"/>
            <a:ext cx="392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 b="0">
                <a:solidFill>
                  <a:schemeClr val="accent2"/>
                </a:solidFill>
                <a:latin typeface="Helvetica" panose="020B0604020202020204" pitchFamily="34" charset="0"/>
              </a:rPr>
              <a:t>=</a:t>
            </a:r>
          </a:p>
        </p:txBody>
      </p:sp>
      <p:sp>
        <p:nvSpPr>
          <p:cNvPr id="35871" name="AutoShape 30"/>
          <p:cNvSpPr>
            <a:spLocks/>
          </p:cNvSpPr>
          <p:nvPr/>
        </p:nvSpPr>
        <p:spPr bwMode="auto">
          <a:xfrm>
            <a:off x="2667000" y="1905000"/>
            <a:ext cx="152400" cy="1371600"/>
          </a:xfrm>
          <a:prstGeom prst="rightBracket">
            <a:avLst>
              <a:gd name="adj" fmla="val 75000"/>
            </a:avLst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5872" name="AutoShape 31"/>
          <p:cNvSpPr>
            <a:spLocks/>
          </p:cNvSpPr>
          <p:nvPr/>
        </p:nvSpPr>
        <p:spPr bwMode="auto">
          <a:xfrm>
            <a:off x="7239000" y="3581400"/>
            <a:ext cx="152400" cy="1371600"/>
          </a:xfrm>
          <a:prstGeom prst="rightBracket">
            <a:avLst>
              <a:gd name="adj" fmla="val 75000"/>
            </a:avLst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5873" name="AutoShape 32"/>
          <p:cNvSpPr>
            <a:spLocks/>
          </p:cNvSpPr>
          <p:nvPr/>
        </p:nvSpPr>
        <p:spPr bwMode="auto">
          <a:xfrm>
            <a:off x="4876800" y="1828800"/>
            <a:ext cx="152400" cy="1371600"/>
          </a:xfrm>
          <a:prstGeom prst="rightBracket">
            <a:avLst>
              <a:gd name="adj" fmla="val 75000"/>
            </a:avLst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id="{D10765DF-9B25-44E4-97AD-56F49FAFA557}"/>
              </a:ext>
            </a:extLst>
          </p:cNvPr>
          <p:cNvSpPr txBox="1">
            <a:spLocks noChangeArrowheads="1"/>
          </p:cNvSpPr>
          <p:nvPr/>
        </p:nvSpPr>
        <p:spPr>
          <a:xfrm>
            <a:off x="221501" y="274638"/>
            <a:ext cx="8669465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 kern="0" dirty="0">
                <a:solidFill>
                  <a:srgbClr val="002060"/>
                </a:solidFill>
              </a:rPr>
              <a:t>Simple Divide and Conquer</a:t>
            </a:r>
          </a:p>
        </p:txBody>
      </p:sp>
    </p:spTree>
    <p:extLst>
      <p:ext uri="{BB962C8B-B14F-4D97-AF65-F5344CB8AC3E}">
        <p14:creationId xmlns:p14="http://schemas.microsoft.com/office/powerpoint/2010/main" val="280063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Master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</p:spPr>
            <p:txBody>
              <a:bodyPr/>
              <a:lstStyle/>
              <a:p>
                <a:pPr marL="60325" lvl="1" indent="-60325"/>
                <a:r>
                  <a:rPr lang="en-US" sz="2400" dirty="0">
                    <a:latin typeface="+mj-lt"/>
                    <a:ea typeface="Gill Sans" charset="0"/>
                    <a:cs typeface="Gill Sans" charset="0"/>
                  </a:rPr>
                  <a:t>Suppose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  <m:t>𝑏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𝑐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400" dirty="0">
                    <a:latin typeface="+mj-lt"/>
                    <a:ea typeface="Gill Sans" charset="0"/>
                    <a:cs typeface="Gill Sans" charset="0"/>
                  </a:rPr>
                  <a:t>  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&gt;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.</m:t>
                    </m:r>
                  </m:oMath>
                </a14:m>
                <a:r>
                  <a:rPr lang="en-US" sz="2400" dirty="0">
                    <a:latin typeface="+mj-lt"/>
                    <a:ea typeface="Gill Sans" charset="0"/>
                    <a:cs typeface="Gill Sans" charset="0"/>
                  </a:rPr>
                  <a:t> Then,</a:t>
                </a:r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endParaRPr lang="en-US" sz="2400" dirty="0">
                  <a:latin typeface="+mj-lt"/>
                  <a:ea typeface="Gill Sans" charset="0"/>
                  <a:cs typeface="Gill Sans" charset="0"/>
                </a:endParaRPr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+mj-lt"/>
                    <a:ea typeface="Gill Sans" charset="0"/>
                    <a:cs typeface="Gill Sans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&lt;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𝑏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400" dirty="0">
                    <a:latin typeface="+mj-lt"/>
                    <a:ea typeface="Gill Sans" charset="0"/>
                    <a:cs typeface="Gill Sans" charset="0"/>
                  </a:rPr>
                  <a:t>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Θ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endParaRPr lang="en-US" sz="2400" b="0" dirty="0">
                  <a:latin typeface="+mj-lt"/>
                  <a:ea typeface="Gill Sans" charset="0"/>
                  <a:cs typeface="Gill Sans" charset="0"/>
                </a:endParaRPr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endParaRPr lang="en-US" sz="2400" dirty="0">
                  <a:latin typeface="+mj-lt"/>
                  <a:ea typeface="Gill Sans" charset="0"/>
                  <a:cs typeface="Gill Sans" charset="0"/>
                </a:endParaRPr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+mj-lt"/>
                    <a:ea typeface="Gill Sans" charset="0"/>
                    <a:cs typeface="Gill Sans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𝑏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400" dirty="0">
                    <a:latin typeface="+mj-lt"/>
                    <a:ea typeface="Gill Sans" charset="0"/>
                    <a:cs typeface="Gill Sans" charset="0"/>
                  </a:rPr>
                  <a:t>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Θ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  <m:t>𝑘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log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2400" b="0" dirty="0">
                  <a:latin typeface="+mj-lt"/>
                  <a:ea typeface="Gill Sans" charset="0"/>
                  <a:cs typeface="Gill Sans" charset="0"/>
                </a:endParaRPr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endParaRPr lang="en-US" sz="2400" dirty="0">
                  <a:latin typeface="+mj-lt"/>
                  <a:ea typeface="Gill Sans" charset="0"/>
                  <a:cs typeface="Gill Sans" charset="0"/>
                </a:endParaRPr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ea typeface="Gill Sans" charset="0"/>
                    <a:cs typeface="Gill Sans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&gt;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𝑏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400" dirty="0">
                    <a:ea typeface="Gill Sans" charset="0"/>
                    <a:cs typeface="Gill Sans" charset="0"/>
                  </a:rPr>
                  <a:t> then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𝑇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Θ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  <m:t>𝑛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Gill Sans" charset="0"/>
                                    <a:cs typeface="Gill Sans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  <a:ea typeface="Gill Sans" charset="0"/>
                                    <a:cs typeface="Gill Sans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Gill Sans" charset="0"/>
                                    <a:cs typeface="Gill Sans" charset="0"/>
                                  </a:rPr>
                                  <m:t>𝑏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  <m:t>𝑎</m:t>
                            </m:r>
                          </m:sup>
                        </m:sSup>
                      </m:e>
                    </m:d>
                  </m:oMath>
                </a14:m>
                <a:endParaRPr lang="en-US" sz="2400" dirty="0">
                  <a:latin typeface="+mj-lt"/>
                  <a:ea typeface="Gill Sans" charset="0"/>
                  <a:cs typeface="Gill Sans" charset="0"/>
                </a:endParaRPr>
              </a:p>
              <a:p>
                <a:pPr marL="0" lvl="1" indent="0"/>
                <a:r>
                  <a:rPr lang="en-US" sz="2400" dirty="0">
                    <a:solidFill>
                      <a:srgbClr val="0070C0"/>
                    </a:solidFill>
                    <a:latin typeface="+mj-lt"/>
                    <a:ea typeface="Gill Sans" charset="0"/>
                    <a:cs typeface="Gill Sans" charset="0"/>
                  </a:rPr>
                  <a:t>Example:</a:t>
                </a:r>
                <a:r>
                  <a:rPr lang="en-US" sz="2400" dirty="0">
                    <a:latin typeface="+mj-lt"/>
                    <a:ea typeface="Gill Sans" charset="0"/>
                    <a:cs typeface="Gill Sans" charset="0"/>
                  </a:rPr>
                  <a:t> For </a:t>
                </a:r>
                <a:r>
                  <a:rPr lang="en-US" sz="2400" dirty="0" err="1">
                    <a:solidFill>
                      <a:srgbClr val="0070C0"/>
                    </a:solidFill>
                    <a:latin typeface="+mj-lt"/>
                    <a:ea typeface="Gill Sans" charset="0"/>
                    <a:cs typeface="Gill Sans" charset="0"/>
                  </a:rPr>
                  <a:t>mergesort</a:t>
                </a:r>
                <a:r>
                  <a:rPr lang="en-US" sz="2400" dirty="0">
                    <a:latin typeface="+mj-lt"/>
                    <a:ea typeface="Gill Sans" charset="0"/>
                    <a:cs typeface="Gill Sans" charset="0"/>
                  </a:rPr>
                  <a:t> algorithm we have</a:t>
                </a:r>
              </a:p>
              <a:p>
                <a:pPr marL="0" lvl="1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Gill Sans" charset="0"/>
                          <a:cs typeface="Gill Sans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Gill Sans" charset="0"/>
                              <a:cs typeface="Gill Sans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Gill Sans" charset="0"/>
                              <a:cs typeface="Gill Sans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Gill Sans" charset="0"/>
                          <a:cs typeface="Gill Sans" charset="0"/>
                        </a:rPr>
                        <m:t>=2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Gill Sans" charset="0"/>
                          <a:cs typeface="Gill Sans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Gill Sans" charset="0"/>
                              <a:cs typeface="Gill Sans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Gill Sans" charset="0"/>
                                  <a:cs typeface="Gill Sans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Gill Sans" charset="0"/>
                                  <a:cs typeface="Gill Sans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Gill Sans" charset="0"/>
                                  <a:cs typeface="Gill Sans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Gill Sans" charset="0"/>
                          <a:cs typeface="Gill Sans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Gill Sans" charset="0"/>
                          <a:cs typeface="Gill Sans" charset="0"/>
                        </a:rPr>
                        <m:t>𝑂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Gill Sans" charset="0"/>
                              <a:cs typeface="Gill Sans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Gill Sans" charset="0"/>
                              <a:cs typeface="Gill Sans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Gill Sans" charset="0"/>
                          <a:cs typeface="Gill Sans" charset="0"/>
                        </a:rPr>
                        <m:t>.</m:t>
                      </m:r>
                    </m:oMath>
                  </m:oMathPara>
                </a14:m>
                <a:endParaRPr lang="en-US" sz="2400" dirty="0">
                  <a:latin typeface="+mj-lt"/>
                  <a:ea typeface="Gill Sans" charset="0"/>
                  <a:cs typeface="Gill Sans" charset="0"/>
                </a:endParaRPr>
              </a:p>
              <a:p>
                <a:pPr marL="0" lvl="1" indent="0"/>
                <a:r>
                  <a:rPr lang="en-US" sz="2400" dirty="0">
                    <a:latin typeface="+mj-lt"/>
                    <a:ea typeface="Gill Sans" charset="0"/>
                    <a:cs typeface="Gill Sans" charset="0"/>
                  </a:rPr>
                  <a:t>So,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=1,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𝑏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400" dirty="0">
                    <a:latin typeface="+mj-lt"/>
                    <a:ea typeface="Gill Sans" charset="0"/>
                    <a:cs typeface="Gill Sans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𝑛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>
                    <a:latin typeface="+mj-lt"/>
                    <a:ea typeface="Gill Sans" charset="0"/>
                    <a:cs typeface="Gill Sans" charset="0"/>
                  </a:rPr>
                  <a:t> </a:t>
                </a:r>
              </a:p>
              <a:p>
                <a:pPr marL="0" indent="0">
                  <a:buNone/>
                </a:pPr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  <a:blipFill>
                <a:blip r:embed="rId3"/>
                <a:stretch>
                  <a:fillRect l="-1096" b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12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8CFAAF3-7BC0-4465-BCC3-C43D64FB678E}" type="slidenum">
              <a:rPr lang="en-US" altLang="en-US" sz="1400" b="0">
                <a:latin typeface="Tahoma" panose="020B0604030504040204" pitchFamily="34" charset="0"/>
              </a:rPr>
              <a:pPr/>
              <a:t>30</a:t>
            </a:fld>
            <a:endParaRPr lang="en-US" altLang="en-US" sz="1400" b="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820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071282"/>
                <a:ext cx="8229600" cy="5054881"/>
              </a:xfrm>
            </p:spPr>
            <p:txBody>
              <a:bodyPr>
                <a:normAutofit/>
              </a:bodyPr>
              <a:lstStyle/>
              <a:p>
                <a:pPr eaLnBrk="1" hangingPunct="1">
                  <a:defRPr/>
                </a:pPr>
                <a:r>
                  <a:rPr lang="en-US" dirty="0"/>
                  <a:t>Strassen’s algorithm</a:t>
                </a:r>
              </a:p>
              <a:p>
                <a:pPr lvl="1" eaLnBrk="1" hangingPunct="1">
                  <a:defRPr/>
                </a:pPr>
                <a:r>
                  <a:rPr lang="en-US" sz="2400" dirty="0"/>
                  <a:t>Multiply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4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4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2400" dirty="0"/>
                  <a:t> matrices using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r>
                  <a:rPr lang="en-US" sz="2400" dirty="0"/>
                  <a:t> instead of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en-US" sz="2400" dirty="0"/>
                  <a:t> multiplications (and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18</m:t>
                    </m:r>
                  </m:oMath>
                </a14:m>
                <a:r>
                  <a:rPr lang="en-US" sz="2400" dirty="0"/>
                  <a:t> additions)</a:t>
                </a:r>
              </a:p>
              <a:p>
                <a:pPr lvl="1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=7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+18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  <a:p>
                <a:pPr lvl="1" eaLnBrk="1" hangingPunct="1">
                  <a:defRPr/>
                </a:pPr>
                <a:r>
                  <a:rPr lang="en-US" sz="2400" dirty="0"/>
                  <a:t>Hence, we have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func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  <a:p>
                <a:pPr lvl="2" eaLnBrk="1" hangingPunct="1">
                  <a:defRPr/>
                </a:pPr>
                <a:endParaRPr lang="en-US" sz="2400" dirty="0"/>
              </a:p>
            </p:txBody>
          </p:sp>
        </mc:Choice>
        <mc:Fallback xmlns="">
          <p:sp>
            <p:nvSpPr>
              <p:cNvPr id="3482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071282"/>
                <a:ext cx="8229600" cy="5054881"/>
              </a:xfrm>
              <a:blipFill>
                <a:blip r:embed="rId3"/>
                <a:stretch>
                  <a:fillRect l="-1704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2">
            <a:extLst>
              <a:ext uri="{FF2B5EF4-FFF2-40B4-BE49-F238E27FC236}">
                <a16:creationId xmlns:a16="http://schemas.microsoft.com/office/drawing/2014/main" id="{41803BDD-C142-47BF-95D2-5386F6E5F746}"/>
              </a:ext>
            </a:extLst>
          </p:cNvPr>
          <p:cNvSpPr txBox="1">
            <a:spLocks noChangeArrowheads="1"/>
          </p:cNvSpPr>
          <p:nvPr/>
        </p:nvSpPr>
        <p:spPr>
          <a:xfrm>
            <a:off x="221501" y="274638"/>
            <a:ext cx="8669465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 kern="0" dirty="0">
                <a:solidFill>
                  <a:srgbClr val="002060"/>
                </a:solidFill>
              </a:rPr>
              <a:t>Strassen’s Divide and Conquer Algorithm</a:t>
            </a:r>
          </a:p>
        </p:txBody>
      </p:sp>
      <p:pic>
        <p:nvPicPr>
          <p:cNvPr id="2050" name="Picture 2" descr="https://upload.wikimedia.org/wikipedia/commons/thumb/e/e9/Bound_on_matrix_multiplication_omega_over_time.svg/400px-Bound_on_matrix_multiplication_omega_over_time.svg.png">
            <a:extLst>
              <a:ext uri="{FF2B5EF4-FFF2-40B4-BE49-F238E27FC236}">
                <a16:creationId xmlns:a16="http://schemas.microsoft.com/office/drawing/2014/main" id="{3479F505-E6B5-4D59-A52D-F21D3EECB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12" y="3598722"/>
            <a:ext cx="3324807" cy="314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FAA9363-2414-4C05-A505-211DA57923DB}"/>
              </a:ext>
            </a:extLst>
          </p:cNvPr>
          <p:cNvCxnSpPr/>
          <p:nvPr/>
        </p:nvCxnSpPr>
        <p:spPr bwMode="auto">
          <a:xfrm flipH="1">
            <a:off x="2026024" y="3899647"/>
            <a:ext cx="3482788" cy="5871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2698357-3C48-42AE-8DA3-EF471C559837}"/>
                  </a:ext>
                </a:extLst>
              </p:cNvPr>
              <p:cNvSpPr txBox="1"/>
              <p:nvPr/>
            </p:nvSpPr>
            <p:spPr>
              <a:xfrm>
                <a:off x="5597661" y="3663733"/>
                <a:ext cx="250055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Useful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~500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2698357-3C48-42AE-8DA3-EF471C5598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7661" y="3663733"/>
                <a:ext cx="2500557" cy="400110"/>
              </a:xfrm>
              <a:prstGeom prst="rect">
                <a:avLst/>
              </a:prstGeom>
              <a:blipFill>
                <a:blip r:embed="rId5"/>
                <a:stretch>
                  <a:fillRect l="-2195" t="-6061" r="-2195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17BB081-ED7F-4374-A5A6-96EA301B2DF7}"/>
                  </a:ext>
                </a:extLst>
              </p:cNvPr>
              <p:cNvSpPr txBox="1"/>
              <p:nvPr/>
            </p:nvSpPr>
            <p:spPr>
              <a:xfrm>
                <a:off x="4963678" y="5594493"/>
                <a:ext cx="376853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 am curious how large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need?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17BB081-ED7F-4374-A5A6-96EA301B2D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3678" y="5594493"/>
                <a:ext cx="3768532" cy="400110"/>
              </a:xfrm>
              <a:prstGeom prst="rect">
                <a:avLst/>
              </a:prstGeom>
              <a:blipFill>
                <a:blip r:embed="rId6"/>
                <a:stretch>
                  <a:fillRect l="-1133" t="-7692" r="-1294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CE51095-23C9-4895-B02D-16548217494B}"/>
              </a:ext>
            </a:extLst>
          </p:cNvPr>
          <p:cNvCxnSpPr>
            <a:cxnSpLocks/>
            <a:stCxn id="13" idx="1"/>
          </p:cNvCxnSpPr>
          <p:nvPr/>
        </p:nvCxnSpPr>
        <p:spPr bwMode="auto">
          <a:xfrm flipH="1">
            <a:off x="3863788" y="5794548"/>
            <a:ext cx="1099890" cy="49377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875F66A4-25F6-4577-BB16-FAEBA809156F}"/>
                  </a:ext>
                </a:extLst>
              </p:cNvPr>
              <p:cNvSpPr/>
              <p:nvPr/>
            </p:nvSpPr>
            <p:spPr bwMode="auto">
              <a:xfrm>
                <a:off x="3077215" y="4506564"/>
                <a:ext cx="5654995" cy="806320"/>
              </a:xfrm>
              <a:prstGeom prst="roundRect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One of the most important open problem: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>
                    <a:latin typeface="Arial" charset="0"/>
                  </a:rPr>
                  <a:t>Solve matrix multiplication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 time</a:t>
                </a:r>
              </a:p>
            </p:txBody>
          </p:sp>
        </mc:Choice>
        <mc:Fallback xmlns="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875F66A4-25F6-4577-BB16-FAEBA80915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77215" y="4506564"/>
                <a:ext cx="5654995" cy="806320"/>
              </a:xfrm>
              <a:prstGeom prst="roundRect">
                <a:avLst/>
              </a:prstGeom>
              <a:blipFill>
                <a:blip r:embed="rId7"/>
                <a:stretch>
                  <a:fillRect r="-107" b="-5755"/>
                </a:stretch>
              </a:blip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8B0C9351-0EDC-4042-B3B1-50D4CD6B29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1033053">
            <a:off x="2905231" y="4330343"/>
            <a:ext cx="587808" cy="57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22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3211EB4-B0A0-4F19-8FAD-048D673028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Naive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D35A0B6-3616-479D-B9A7-1E361B77089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94621A-33D0-460E-9D29-E39C960880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Strassen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C159442-F6C4-4545-BF86-EE0343CC4A5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10F0CEA-F47B-43BB-9E56-1AD15A46822D}" type="slidenum">
              <a:rPr lang="en-US" altLang="en-US" sz="1400" b="0">
                <a:latin typeface="Tahoma" panose="020B0604030504040204" pitchFamily="34" charset="0"/>
              </a:rPr>
              <a:pPr/>
              <a:t>31</a:t>
            </a:fld>
            <a:endParaRPr lang="en-US" altLang="en-US" sz="1400" b="0">
              <a:latin typeface="Tahoma" panose="020B060403050404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B9CD06DE-D3A6-4D9F-B064-7616994DD058}"/>
              </a:ext>
            </a:extLst>
          </p:cNvPr>
          <p:cNvSpPr txBox="1">
            <a:spLocks noChangeArrowheads="1"/>
          </p:cNvSpPr>
          <p:nvPr/>
        </p:nvSpPr>
        <p:spPr>
          <a:xfrm>
            <a:off x="221501" y="274638"/>
            <a:ext cx="8669465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 kern="0" dirty="0">
                <a:solidFill>
                  <a:srgbClr val="002060"/>
                </a:solidFill>
              </a:rPr>
              <a:t>Strassen’s Divide and Conquer Algorithm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2080FF4-5922-48A4-918A-4E11993FC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292350"/>
            <a:ext cx="3256990" cy="17384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DB7CB4-7CE5-4451-85A1-6F9E95E1C3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5643" y="2323821"/>
            <a:ext cx="2934357" cy="19837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05A4433-2C41-4E43-A160-3914252C48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025" y="4514290"/>
            <a:ext cx="3304615" cy="14783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0439" y="5970091"/>
            <a:ext cx="78935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How did Strassen come up with his matrix multiplication method</a:t>
            </a:r>
            <a:r>
              <a:rPr lang="en-US" dirty="0" smtClean="0"/>
              <a:t>?</a:t>
            </a:r>
          </a:p>
          <a:p>
            <a:pPr algn="l"/>
            <a:r>
              <a:rPr lang="en-US" dirty="0" err="1" smtClean="0"/>
              <a:t>Stackexchange</a:t>
            </a:r>
            <a:r>
              <a:rPr lang="en-US" dirty="0"/>
              <a:t>: </a:t>
            </a:r>
            <a:r>
              <a:rPr lang="en-US" sz="1400" dirty="0"/>
              <a:t>I've been told no-one really knows, anything would be mainly speculation.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B0C9351-0EDC-4042-B3B1-50D4CD6B29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4433" y="40426"/>
            <a:ext cx="587808" cy="57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73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73319" y="274638"/>
            <a:ext cx="8717648" cy="1143000"/>
          </a:xfrm>
        </p:spPr>
        <p:txBody>
          <a:bodyPr/>
          <a:lstStyle/>
          <a:p>
            <a:pPr eaLnBrk="1" hangingPunct="1"/>
            <a:r>
              <a:rPr lang="en-US" altLang="en-US" sz="3400" dirty="0">
                <a:solidFill>
                  <a:srgbClr val="002060"/>
                </a:solidFill>
              </a:rPr>
              <a:t>Proving Master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3">
                <a:extLst>
                  <a:ext uri="{FF2B5EF4-FFF2-40B4-BE49-F238E27FC236}">
                    <a16:creationId xmlns:a16="http://schemas.microsoft.com/office/drawing/2014/main" id="{D80BA292-C877-4CF8-B267-A049D81369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4241" y="1161136"/>
                <a:ext cx="3279166" cy="4682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76200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en-US" sz="2400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400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altLang="en-US" sz="2400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400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𝑎𝑇</m:t>
                      </m:r>
                      <m:r>
                        <a:rPr lang="en-US" altLang="en-US" sz="2400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2400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en-US" sz="2400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en-US" sz="2400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en-US" sz="2400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altLang="en-US" sz="2400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altLang="en-US" sz="2400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2400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altLang="en-US" sz="2400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altLang="en-US" sz="2400" b="0" dirty="0">
                  <a:solidFill>
                    <a:schemeClr val="tx2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" name="Text Box 3">
                <a:extLst>
                  <a:ext uri="{FF2B5EF4-FFF2-40B4-BE49-F238E27FC236}">
                    <a16:creationId xmlns:a16="http://schemas.microsoft.com/office/drawing/2014/main" id="{D80BA292-C877-4CF8-B267-A049D81369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4241" y="1161136"/>
                <a:ext cx="3279166" cy="468205"/>
              </a:xfrm>
              <a:prstGeom prst="rect">
                <a:avLst/>
              </a:prstGeom>
              <a:blipFill>
                <a:blip r:embed="rId3"/>
                <a:stretch>
                  <a:fillRect b="-1948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utoShape 4">
            <a:extLst>
              <a:ext uri="{FF2B5EF4-FFF2-40B4-BE49-F238E27FC236}">
                <a16:creationId xmlns:a16="http://schemas.microsoft.com/office/drawing/2014/main" id="{5BFD6365-BA04-4175-9A30-C872D2A6C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6169" y="1843745"/>
            <a:ext cx="76200" cy="76200"/>
          </a:xfrm>
          <a:prstGeom prst="flowChartConnector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+mj-lt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8F96FE4-28F1-4672-9D7C-3ED59D2C5CA0}"/>
              </a:ext>
            </a:extLst>
          </p:cNvPr>
          <p:cNvGrpSpPr>
            <a:grpSpLocks/>
          </p:cNvGrpSpPr>
          <p:nvPr/>
        </p:nvGrpSpPr>
        <p:grpSpPr bwMode="auto">
          <a:xfrm>
            <a:off x="3372769" y="1996145"/>
            <a:ext cx="1447800" cy="762000"/>
            <a:chOff x="2160" y="1536"/>
            <a:chExt cx="912" cy="480"/>
          </a:xfrm>
        </p:grpSpPr>
        <p:sp>
          <p:nvSpPr>
            <p:cNvPr id="7" name="AutoShape 6">
              <a:extLst>
                <a:ext uri="{FF2B5EF4-FFF2-40B4-BE49-F238E27FC236}">
                  <a16:creationId xmlns:a16="http://schemas.microsoft.com/office/drawing/2014/main" id="{1518850F-5EC3-45C5-A941-F6579666BD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1968"/>
              <a:ext cx="48" cy="48"/>
            </a:xfrm>
            <a:prstGeom prst="flowChartConnector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+mj-lt"/>
              </a:endParaRPr>
            </a:p>
          </p:txBody>
        </p:sp>
        <p:sp>
          <p:nvSpPr>
            <p:cNvPr id="8" name="AutoShape 7">
              <a:extLst>
                <a:ext uri="{FF2B5EF4-FFF2-40B4-BE49-F238E27FC236}">
                  <a16:creationId xmlns:a16="http://schemas.microsoft.com/office/drawing/2014/main" id="{A67A690B-A1A2-44D2-9934-D995544957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1968"/>
              <a:ext cx="48" cy="48"/>
            </a:xfrm>
            <a:prstGeom prst="flowChartConnector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+mj-lt"/>
              </a:endParaRPr>
            </a:p>
          </p:txBody>
        </p:sp>
        <p:sp>
          <p:nvSpPr>
            <p:cNvPr id="9" name="AutoShape 8">
              <a:extLst>
                <a:ext uri="{FF2B5EF4-FFF2-40B4-BE49-F238E27FC236}">
                  <a16:creationId xmlns:a16="http://schemas.microsoft.com/office/drawing/2014/main" id="{EFB9E2BB-F499-4169-844E-F8C1F34DE2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1968"/>
              <a:ext cx="48" cy="48"/>
            </a:xfrm>
            <a:prstGeom prst="flowChartConnector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+mj-lt"/>
              </a:endParaRPr>
            </a:p>
          </p:txBody>
        </p:sp>
        <p:sp>
          <p:nvSpPr>
            <p:cNvPr id="10" name="Line 9">
              <a:extLst>
                <a:ext uri="{FF2B5EF4-FFF2-40B4-BE49-F238E27FC236}">
                  <a16:creationId xmlns:a16="http://schemas.microsoft.com/office/drawing/2014/main" id="{CD4728A2-939F-4C69-AB93-87A8002F55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56" y="1536"/>
              <a:ext cx="192" cy="3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1" name="Line 10">
              <a:extLst>
                <a:ext uri="{FF2B5EF4-FFF2-40B4-BE49-F238E27FC236}">
                  <a16:creationId xmlns:a16="http://schemas.microsoft.com/office/drawing/2014/main" id="{9181C87B-3955-4BB4-9D74-DFE1D6E833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1584"/>
              <a:ext cx="0" cy="3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2" name="Line 11">
              <a:extLst>
                <a:ext uri="{FF2B5EF4-FFF2-40B4-BE49-F238E27FC236}">
                  <a16:creationId xmlns:a16="http://schemas.microsoft.com/office/drawing/2014/main" id="{C1F3106A-9878-4624-BE3D-36EB09A501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1536"/>
              <a:ext cx="336" cy="3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0B6626FB-7786-48A9-BFC0-CE601C7625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1584"/>
              <a:ext cx="720" cy="144"/>
            </a:xfrm>
            <a:custGeom>
              <a:avLst/>
              <a:gdLst>
                <a:gd name="T0" fmla="*/ 0 w 720"/>
                <a:gd name="T1" fmla="*/ 0 h 144"/>
                <a:gd name="T2" fmla="*/ 336 w 720"/>
                <a:gd name="T3" fmla="*/ 144 h 144"/>
                <a:gd name="T4" fmla="*/ 720 w 720"/>
                <a:gd name="T5" fmla="*/ 0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0" h="144">
                  <a:moveTo>
                    <a:pt x="0" y="0"/>
                  </a:moveTo>
                  <a:cubicBezTo>
                    <a:pt x="108" y="72"/>
                    <a:pt x="216" y="144"/>
                    <a:pt x="336" y="144"/>
                  </a:cubicBezTo>
                  <a:cubicBezTo>
                    <a:pt x="456" y="144"/>
                    <a:pt x="656" y="24"/>
                    <a:pt x="720" y="0"/>
                  </a:cubicBezTo>
                </a:path>
              </a:pathLst>
            </a:custGeom>
            <a:noFill/>
            <a:ln w="7620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13">
                <a:extLst>
                  <a:ext uri="{FF2B5EF4-FFF2-40B4-BE49-F238E27FC236}">
                    <a16:creationId xmlns:a16="http://schemas.microsoft.com/office/drawing/2014/main" id="{1BCC2530-5E57-4942-91E3-50D9AB53C1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23494" y="1759608"/>
                <a:ext cx="493212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76200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dirty="0" smtClean="0">
                          <a:solidFill>
                            <a:srgbClr val="3366FF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altLang="en-US" sz="2800" b="0" dirty="0">
                  <a:latin typeface="+mj-lt"/>
                </a:endParaRPr>
              </a:p>
            </p:txBody>
          </p:sp>
        </mc:Choice>
        <mc:Fallback xmlns="">
          <p:sp>
            <p:nvSpPr>
              <p:cNvPr id="14" name="Text Box 13">
                <a:extLst>
                  <a:ext uri="{FF2B5EF4-FFF2-40B4-BE49-F238E27FC236}">
                    <a16:creationId xmlns:a16="http://schemas.microsoft.com/office/drawing/2014/main" id="{1BCC2530-5E57-4942-91E3-50D9AB53C1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23494" y="1759608"/>
                <a:ext cx="49321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312E1060-2D99-41C5-9E6B-5EB993ED97A6}"/>
              </a:ext>
            </a:extLst>
          </p:cNvPr>
          <p:cNvGrpSpPr>
            <a:grpSpLocks/>
          </p:cNvGrpSpPr>
          <p:nvPr/>
        </p:nvGrpSpPr>
        <p:grpSpPr bwMode="auto">
          <a:xfrm>
            <a:off x="2839369" y="2910545"/>
            <a:ext cx="1447800" cy="762000"/>
            <a:chOff x="2160" y="1536"/>
            <a:chExt cx="912" cy="480"/>
          </a:xfrm>
        </p:grpSpPr>
        <p:sp>
          <p:nvSpPr>
            <p:cNvPr id="17" name="AutoShape 16">
              <a:extLst>
                <a:ext uri="{FF2B5EF4-FFF2-40B4-BE49-F238E27FC236}">
                  <a16:creationId xmlns:a16="http://schemas.microsoft.com/office/drawing/2014/main" id="{98830C4E-559B-4434-A48B-9FF6AA6DD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1968"/>
              <a:ext cx="48" cy="48"/>
            </a:xfrm>
            <a:prstGeom prst="flowChartConnector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+mj-lt"/>
              </a:endParaRPr>
            </a:p>
          </p:txBody>
        </p:sp>
        <p:sp>
          <p:nvSpPr>
            <p:cNvPr id="18" name="AutoShape 17">
              <a:extLst>
                <a:ext uri="{FF2B5EF4-FFF2-40B4-BE49-F238E27FC236}">
                  <a16:creationId xmlns:a16="http://schemas.microsoft.com/office/drawing/2014/main" id="{E7C2C7BD-DD37-479F-BBF4-DE62B285D9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1968"/>
              <a:ext cx="48" cy="48"/>
            </a:xfrm>
            <a:prstGeom prst="flowChartConnector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+mj-lt"/>
              </a:endParaRPr>
            </a:p>
          </p:txBody>
        </p:sp>
        <p:sp>
          <p:nvSpPr>
            <p:cNvPr id="19" name="AutoShape 18">
              <a:extLst>
                <a:ext uri="{FF2B5EF4-FFF2-40B4-BE49-F238E27FC236}">
                  <a16:creationId xmlns:a16="http://schemas.microsoft.com/office/drawing/2014/main" id="{9D3BA332-4466-48F4-B157-9FB0788F94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1968"/>
              <a:ext cx="48" cy="48"/>
            </a:xfrm>
            <a:prstGeom prst="flowChartConnector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+mj-lt"/>
              </a:endParaRPr>
            </a:p>
          </p:txBody>
        </p:sp>
        <p:sp>
          <p:nvSpPr>
            <p:cNvPr id="20" name="Line 19">
              <a:extLst>
                <a:ext uri="{FF2B5EF4-FFF2-40B4-BE49-F238E27FC236}">
                  <a16:creationId xmlns:a16="http://schemas.microsoft.com/office/drawing/2014/main" id="{93D9356D-8947-4524-B75F-7626AEB51B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56" y="1536"/>
              <a:ext cx="192" cy="3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1" name="Line 20">
              <a:extLst>
                <a:ext uri="{FF2B5EF4-FFF2-40B4-BE49-F238E27FC236}">
                  <a16:creationId xmlns:a16="http://schemas.microsoft.com/office/drawing/2014/main" id="{59EB0D03-ACB6-48FC-88CE-439B09CDF3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1584"/>
              <a:ext cx="0" cy="3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2" name="Line 21">
              <a:extLst>
                <a:ext uri="{FF2B5EF4-FFF2-40B4-BE49-F238E27FC236}">
                  <a16:creationId xmlns:a16="http://schemas.microsoft.com/office/drawing/2014/main" id="{C92E6BB7-6C1A-41F8-BF0D-D04C0B8E6D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1536"/>
              <a:ext cx="336" cy="3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E5CBEAE-8747-437B-8192-B24F8C4DBE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1584"/>
              <a:ext cx="720" cy="144"/>
            </a:xfrm>
            <a:custGeom>
              <a:avLst/>
              <a:gdLst>
                <a:gd name="T0" fmla="*/ 0 w 720"/>
                <a:gd name="T1" fmla="*/ 0 h 144"/>
                <a:gd name="T2" fmla="*/ 336 w 720"/>
                <a:gd name="T3" fmla="*/ 144 h 144"/>
                <a:gd name="T4" fmla="*/ 720 w 720"/>
                <a:gd name="T5" fmla="*/ 0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0" h="144">
                  <a:moveTo>
                    <a:pt x="0" y="0"/>
                  </a:moveTo>
                  <a:cubicBezTo>
                    <a:pt x="108" y="72"/>
                    <a:pt x="216" y="144"/>
                    <a:pt x="336" y="144"/>
                  </a:cubicBezTo>
                  <a:cubicBezTo>
                    <a:pt x="456" y="144"/>
                    <a:pt x="656" y="24"/>
                    <a:pt x="720" y="0"/>
                  </a:cubicBezTo>
                </a:path>
              </a:pathLst>
            </a:custGeom>
            <a:noFill/>
            <a:ln w="7620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24" name="AutoShape 23">
            <a:extLst>
              <a:ext uri="{FF2B5EF4-FFF2-40B4-BE49-F238E27FC236}">
                <a16:creationId xmlns:a16="http://schemas.microsoft.com/office/drawing/2014/main" id="{88C42D51-1C83-4256-97BD-E19D03F92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2169" y="4510745"/>
            <a:ext cx="76200" cy="76200"/>
          </a:xfrm>
          <a:prstGeom prst="flowChartConnector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+mj-lt"/>
            </a:endParaRPr>
          </a:p>
        </p:txBody>
      </p:sp>
      <p:sp>
        <p:nvSpPr>
          <p:cNvPr id="25" name="Line 24">
            <a:extLst>
              <a:ext uri="{FF2B5EF4-FFF2-40B4-BE49-F238E27FC236}">
                <a16:creationId xmlns:a16="http://schemas.microsoft.com/office/drawing/2014/main" id="{E707045B-89FE-46E4-A87B-269B277EA2C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58369" y="3824945"/>
            <a:ext cx="304800" cy="6096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6" name="Line 25">
            <a:extLst>
              <a:ext uri="{FF2B5EF4-FFF2-40B4-BE49-F238E27FC236}">
                <a16:creationId xmlns:a16="http://schemas.microsoft.com/office/drawing/2014/main" id="{620069EA-570F-4A4F-A196-6059E1DC1A04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5569" y="3901145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7" name="Line 26">
            <a:extLst>
              <a:ext uri="{FF2B5EF4-FFF2-40B4-BE49-F238E27FC236}">
                <a16:creationId xmlns:a16="http://schemas.microsoft.com/office/drawing/2014/main" id="{82222F51-60B8-4380-9BBF-5F00BEA3EE12}"/>
              </a:ext>
            </a:extLst>
          </p:cNvPr>
          <p:cNvSpPr>
            <a:spLocks noChangeShapeType="1"/>
          </p:cNvSpPr>
          <p:nvPr/>
        </p:nvSpPr>
        <p:spPr bwMode="auto">
          <a:xfrm>
            <a:off x="3067969" y="3824945"/>
            <a:ext cx="533400" cy="6096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EBB9734-D11E-4A9B-B08E-31D40A34F347}"/>
              </a:ext>
            </a:extLst>
          </p:cNvPr>
          <p:cNvGrpSpPr>
            <a:grpSpLocks/>
          </p:cNvGrpSpPr>
          <p:nvPr/>
        </p:nvGrpSpPr>
        <p:grpSpPr bwMode="auto">
          <a:xfrm>
            <a:off x="4287169" y="2910545"/>
            <a:ext cx="1447800" cy="762000"/>
            <a:chOff x="2160" y="1536"/>
            <a:chExt cx="912" cy="480"/>
          </a:xfrm>
        </p:grpSpPr>
        <p:sp>
          <p:nvSpPr>
            <p:cNvPr id="29" name="AutoShape 28">
              <a:extLst>
                <a:ext uri="{FF2B5EF4-FFF2-40B4-BE49-F238E27FC236}">
                  <a16:creationId xmlns:a16="http://schemas.microsoft.com/office/drawing/2014/main" id="{29B0886B-48CA-4DD5-A914-D390842B2D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1968"/>
              <a:ext cx="48" cy="48"/>
            </a:xfrm>
            <a:prstGeom prst="flowChartConnector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+mj-lt"/>
              </a:endParaRPr>
            </a:p>
          </p:txBody>
        </p:sp>
        <p:sp>
          <p:nvSpPr>
            <p:cNvPr id="30" name="AutoShape 29">
              <a:extLst>
                <a:ext uri="{FF2B5EF4-FFF2-40B4-BE49-F238E27FC236}">
                  <a16:creationId xmlns:a16="http://schemas.microsoft.com/office/drawing/2014/main" id="{B0ECFE2A-7DEB-48E1-81E2-F12620C1C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1968"/>
              <a:ext cx="48" cy="48"/>
            </a:xfrm>
            <a:prstGeom prst="flowChartConnector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+mj-lt"/>
              </a:endParaRPr>
            </a:p>
          </p:txBody>
        </p:sp>
        <p:sp>
          <p:nvSpPr>
            <p:cNvPr id="31" name="AutoShape 30">
              <a:extLst>
                <a:ext uri="{FF2B5EF4-FFF2-40B4-BE49-F238E27FC236}">
                  <a16:creationId xmlns:a16="http://schemas.microsoft.com/office/drawing/2014/main" id="{C436D652-A5C3-467F-9B41-F981B529B3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1968"/>
              <a:ext cx="48" cy="48"/>
            </a:xfrm>
            <a:prstGeom prst="flowChartConnector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+mj-lt"/>
              </a:endParaRPr>
            </a:p>
          </p:txBody>
        </p:sp>
        <p:sp>
          <p:nvSpPr>
            <p:cNvPr id="32" name="Line 31">
              <a:extLst>
                <a:ext uri="{FF2B5EF4-FFF2-40B4-BE49-F238E27FC236}">
                  <a16:creationId xmlns:a16="http://schemas.microsoft.com/office/drawing/2014/main" id="{3F80C7B3-0663-4CB1-A6B5-7E9BAA0DD9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56" y="1536"/>
              <a:ext cx="192" cy="3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3" name="Line 32">
              <a:extLst>
                <a:ext uri="{FF2B5EF4-FFF2-40B4-BE49-F238E27FC236}">
                  <a16:creationId xmlns:a16="http://schemas.microsoft.com/office/drawing/2014/main" id="{6EF9A58B-3613-4189-9625-91EB143959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1584"/>
              <a:ext cx="0" cy="3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4" name="Line 33">
              <a:extLst>
                <a:ext uri="{FF2B5EF4-FFF2-40B4-BE49-F238E27FC236}">
                  <a16:creationId xmlns:a16="http://schemas.microsoft.com/office/drawing/2014/main" id="{58D206B9-017A-4F98-9D4A-CCE3BCCD97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1536"/>
              <a:ext cx="336" cy="3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FB9ED7E4-F671-4C2A-A5D3-A94F36AAC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1584"/>
              <a:ext cx="720" cy="144"/>
            </a:xfrm>
            <a:custGeom>
              <a:avLst/>
              <a:gdLst>
                <a:gd name="T0" fmla="*/ 0 w 720"/>
                <a:gd name="T1" fmla="*/ 0 h 144"/>
                <a:gd name="T2" fmla="*/ 336 w 720"/>
                <a:gd name="T3" fmla="*/ 144 h 144"/>
                <a:gd name="T4" fmla="*/ 720 w 720"/>
                <a:gd name="T5" fmla="*/ 0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0" h="144">
                  <a:moveTo>
                    <a:pt x="0" y="0"/>
                  </a:moveTo>
                  <a:cubicBezTo>
                    <a:pt x="108" y="72"/>
                    <a:pt x="216" y="144"/>
                    <a:pt x="336" y="144"/>
                  </a:cubicBezTo>
                  <a:cubicBezTo>
                    <a:pt x="456" y="144"/>
                    <a:pt x="656" y="24"/>
                    <a:pt x="720" y="0"/>
                  </a:cubicBezTo>
                </a:path>
              </a:pathLst>
            </a:custGeom>
            <a:noFill/>
            <a:ln w="7620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36" name="AutoShape 35">
            <a:extLst>
              <a:ext uri="{FF2B5EF4-FFF2-40B4-BE49-F238E27FC236}">
                <a16:creationId xmlns:a16="http://schemas.microsoft.com/office/drawing/2014/main" id="{DCEB6883-77E4-4411-A62A-331CF28C5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9569" y="4510745"/>
            <a:ext cx="76200" cy="76200"/>
          </a:xfrm>
          <a:prstGeom prst="flowChartConnector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+mj-lt"/>
            </a:endParaRPr>
          </a:p>
        </p:txBody>
      </p:sp>
      <p:sp>
        <p:nvSpPr>
          <p:cNvPr id="38" name="AutoShape 37">
            <a:extLst>
              <a:ext uri="{FF2B5EF4-FFF2-40B4-BE49-F238E27FC236}">
                <a16:creationId xmlns:a16="http://schemas.microsoft.com/office/drawing/2014/main" id="{DC52188C-AB37-4262-892D-2A73A4AE8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2969" y="4510745"/>
            <a:ext cx="76200" cy="76200"/>
          </a:xfrm>
          <a:prstGeom prst="flowChartConnector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+mj-lt"/>
            </a:endParaRPr>
          </a:p>
        </p:txBody>
      </p:sp>
      <p:sp>
        <p:nvSpPr>
          <p:cNvPr id="39" name="Line 38">
            <a:extLst>
              <a:ext uri="{FF2B5EF4-FFF2-40B4-BE49-F238E27FC236}">
                <a16:creationId xmlns:a16="http://schemas.microsoft.com/office/drawing/2014/main" id="{40ADA5BD-2EAB-4672-8443-C502CAA0684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15769" y="3824945"/>
            <a:ext cx="304800" cy="6096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40" name="Line 39">
            <a:extLst>
              <a:ext uri="{FF2B5EF4-FFF2-40B4-BE49-F238E27FC236}">
                <a16:creationId xmlns:a16="http://schemas.microsoft.com/office/drawing/2014/main" id="{F9C0EB92-FDF6-4657-BA6E-AD60608AE7EB}"/>
              </a:ext>
            </a:extLst>
          </p:cNvPr>
          <p:cNvSpPr>
            <a:spLocks noChangeShapeType="1"/>
          </p:cNvSpPr>
          <p:nvPr/>
        </p:nvSpPr>
        <p:spPr bwMode="auto">
          <a:xfrm>
            <a:off x="4972969" y="3901145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41" name="Line 40">
            <a:extLst>
              <a:ext uri="{FF2B5EF4-FFF2-40B4-BE49-F238E27FC236}">
                <a16:creationId xmlns:a16="http://schemas.microsoft.com/office/drawing/2014/main" id="{F7A6FAC8-CFF3-4C83-BBDC-A1C5D787BFDB}"/>
              </a:ext>
            </a:extLst>
          </p:cNvPr>
          <p:cNvSpPr>
            <a:spLocks noChangeShapeType="1"/>
          </p:cNvSpPr>
          <p:nvPr/>
        </p:nvSpPr>
        <p:spPr bwMode="auto">
          <a:xfrm>
            <a:off x="5125369" y="3824945"/>
            <a:ext cx="533400" cy="6096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B8AF59D-517F-46DA-A4D5-009EB2E2840B}"/>
              </a:ext>
            </a:extLst>
          </p:cNvPr>
          <p:cNvGrpSpPr>
            <a:grpSpLocks/>
          </p:cNvGrpSpPr>
          <p:nvPr/>
        </p:nvGrpSpPr>
        <p:grpSpPr bwMode="auto">
          <a:xfrm>
            <a:off x="1772569" y="4815545"/>
            <a:ext cx="1447800" cy="762000"/>
            <a:chOff x="2160" y="1536"/>
            <a:chExt cx="912" cy="480"/>
          </a:xfrm>
        </p:grpSpPr>
        <p:sp>
          <p:nvSpPr>
            <p:cNvPr id="43" name="AutoShape 42">
              <a:extLst>
                <a:ext uri="{FF2B5EF4-FFF2-40B4-BE49-F238E27FC236}">
                  <a16:creationId xmlns:a16="http://schemas.microsoft.com/office/drawing/2014/main" id="{069AE4D1-0201-429B-AF14-08970A6481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1968"/>
              <a:ext cx="48" cy="48"/>
            </a:xfrm>
            <a:prstGeom prst="flowChartConnector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+mj-lt"/>
              </a:endParaRPr>
            </a:p>
          </p:txBody>
        </p:sp>
        <p:sp>
          <p:nvSpPr>
            <p:cNvPr id="44" name="AutoShape 43">
              <a:extLst>
                <a:ext uri="{FF2B5EF4-FFF2-40B4-BE49-F238E27FC236}">
                  <a16:creationId xmlns:a16="http://schemas.microsoft.com/office/drawing/2014/main" id="{249C2D16-B23B-4801-875F-A595B1DCF7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1968"/>
              <a:ext cx="48" cy="48"/>
            </a:xfrm>
            <a:prstGeom prst="flowChartConnector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+mj-lt"/>
              </a:endParaRPr>
            </a:p>
          </p:txBody>
        </p:sp>
        <p:sp>
          <p:nvSpPr>
            <p:cNvPr id="45" name="AutoShape 44">
              <a:extLst>
                <a:ext uri="{FF2B5EF4-FFF2-40B4-BE49-F238E27FC236}">
                  <a16:creationId xmlns:a16="http://schemas.microsoft.com/office/drawing/2014/main" id="{0A6A7EB4-4203-4CC7-BBFC-5508A55B0C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1968"/>
              <a:ext cx="48" cy="48"/>
            </a:xfrm>
            <a:prstGeom prst="flowChartConnector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+mj-lt"/>
              </a:endParaRPr>
            </a:p>
          </p:txBody>
        </p:sp>
        <p:sp>
          <p:nvSpPr>
            <p:cNvPr id="46" name="Line 45">
              <a:extLst>
                <a:ext uri="{FF2B5EF4-FFF2-40B4-BE49-F238E27FC236}">
                  <a16:creationId xmlns:a16="http://schemas.microsoft.com/office/drawing/2014/main" id="{59854260-B20F-40AE-8176-610825243D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56" y="1536"/>
              <a:ext cx="192" cy="3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7" name="Line 46">
              <a:extLst>
                <a:ext uri="{FF2B5EF4-FFF2-40B4-BE49-F238E27FC236}">
                  <a16:creationId xmlns:a16="http://schemas.microsoft.com/office/drawing/2014/main" id="{566E32E8-5243-4B40-9377-C9E4FDADB7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1584"/>
              <a:ext cx="0" cy="3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8" name="Line 47">
              <a:extLst>
                <a:ext uri="{FF2B5EF4-FFF2-40B4-BE49-F238E27FC236}">
                  <a16:creationId xmlns:a16="http://schemas.microsoft.com/office/drawing/2014/main" id="{5A76E996-5CEF-48B8-A48A-0CF5B05A4F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1536"/>
              <a:ext cx="336" cy="3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FC8D7C83-27F5-4D5C-B7B0-D4B5AD731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1584"/>
              <a:ext cx="720" cy="144"/>
            </a:xfrm>
            <a:custGeom>
              <a:avLst/>
              <a:gdLst>
                <a:gd name="T0" fmla="*/ 0 w 720"/>
                <a:gd name="T1" fmla="*/ 0 h 144"/>
                <a:gd name="T2" fmla="*/ 336 w 720"/>
                <a:gd name="T3" fmla="*/ 144 h 144"/>
                <a:gd name="T4" fmla="*/ 720 w 720"/>
                <a:gd name="T5" fmla="*/ 0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0" h="144">
                  <a:moveTo>
                    <a:pt x="0" y="0"/>
                  </a:moveTo>
                  <a:cubicBezTo>
                    <a:pt x="108" y="72"/>
                    <a:pt x="216" y="144"/>
                    <a:pt x="336" y="144"/>
                  </a:cubicBezTo>
                  <a:cubicBezTo>
                    <a:pt x="456" y="144"/>
                    <a:pt x="656" y="24"/>
                    <a:pt x="720" y="0"/>
                  </a:cubicBezTo>
                </a:path>
              </a:pathLst>
            </a:custGeom>
            <a:noFill/>
            <a:ln w="7620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4A82C4E-55DF-4492-9C17-7D3DCB4FA518}"/>
              </a:ext>
            </a:extLst>
          </p:cNvPr>
          <p:cNvGrpSpPr>
            <a:grpSpLocks/>
          </p:cNvGrpSpPr>
          <p:nvPr/>
        </p:nvGrpSpPr>
        <p:grpSpPr bwMode="auto">
          <a:xfrm>
            <a:off x="4439569" y="4815545"/>
            <a:ext cx="1447800" cy="762000"/>
            <a:chOff x="2160" y="1536"/>
            <a:chExt cx="912" cy="480"/>
          </a:xfrm>
        </p:grpSpPr>
        <p:sp>
          <p:nvSpPr>
            <p:cNvPr id="51" name="AutoShape 50">
              <a:extLst>
                <a:ext uri="{FF2B5EF4-FFF2-40B4-BE49-F238E27FC236}">
                  <a16:creationId xmlns:a16="http://schemas.microsoft.com/office/drawing/2014/main" id="{146F6B49-CEB6-4453-BAC9-8635BD4DA1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1968"/>
              <a:ext cx="48" cy="48"/>
            </a:xfrm>
            <a:prstGeom prst="flowChartConnector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+mj-lt"/>
              </a:endParaRPr>
            </a:p>
          </p:txBody>
        </p:sp>
        <p:sp>
          <p:nvSpPr>
            <p:cNvPr id="52" name="AutoShape 51">
              <a:extLst>
                <a:ext uri="{FF2B5EF4-FFF2-40B4-BE49-F238E27FC236}">
                  <a16:creationId xmlns:a16="http://schemas.microsoft.com/office/drawing/2014/main" id="{66205D02-EE2A-41CD-8016-80BEF7B596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1968"/>
              <a:ext cx="48" cy="48"/>
            </a:xfrm>
            <a:prstGeom prst="flowChartConnector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+mj-lt"/>
              </a:endParaRPr>
            </a:p>
          </p:txBody>
        </p:sp>
        <p:sp>
          <p:nvSpPr>
            <p:cNvPr id="53" name="AutoShape 52">
              <a:extLst>
                <a:ext uri="{FF2B5EF4-FFF2-40B4-BE49-F238E27FC236}">
                  <a16:creationId xmlns:a16="http://schemas.microsoft.com/office/drawing/2014/main" id="{6A265483-19C5-4C6E-A12F-F750A0E8CA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1968"/>
              <a:ext cx="48" cy="48"/>
            </a:xfrm>
            <a:prstGeom prst="flowChartConnector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+mj-lt"/>
              </a:endParaRPr>
            </a:p>
          </p:txBody>
        </p:sp>
        <p:sp>
          <p:nvSpPr>
            <p:cNvPr id="54" name="Line 53">
              <a:extLst>
                <a:ext uri="{FF2B5EF4-FFF2-40B4-BE49-F238E27FC236}">
                  <a16:creationId xmlns:a16="http://schemas.microsoft.com/office/drawing/2014/main" id="{FB400B2E-4DF2-4C26-B5F9-E2D94B7B60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56" y="1536"/>
              <a:ext cx="192" cy="3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5" name="Line 54">
              <a:extLst>
                <a:ext uri="{FF2B5EF4-FFF2-40B4-BE49-F238E27FC236}">
                  <a16:creationId xmlns:a16="http://schemas.microsoft.com/office/drawing/2014/main" id="{6E991549-2173-458D-838B-90601BBD45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1584"/>
              <a:ext cx="0" cy="3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6" name="Line 55">
              <a:extLst>
                <a:ext uri="{FF2B5EF4-FFF2-40B4-BE49-F238E27FC236}">
                  <a16:creationId xmlns:a16="http://schemas.microsoft.com/office/drawing/2014/main" id="{D7A94390-68AF-423C-8221-8B12DB3795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1536"/>
              <a:ext cx="336" cy="3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4932BFDC-52F9-4191-B1AE-CEC31E1936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1584"/>
              <a:ext cx="720" cy="144"/>
            </a:xfrm>
            <a:custGeom>
              <a:avLst/>
              <a:gdLst>
                <a:gd name="T0" fmla="*/ 0 w 720"/>
                <a:gd name="T1" fmla="*/ 0 h 144"/>
                <a:gd name="T2" fmla="*/ 336 w 720"/>
                <a:gd name="T3" fmla="*/ 144 h 144"/>
                <a:gd name="T4" fmla="*/ 720 w 720"/>
                <a:gd name="T5" fmla="*/ 0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0" h="144">
                  <a:moveTo>
                    <a:pt x="0" y="0"/>
                  </a:moveTo>
                  <a:cubicBezTo>
                    <a:pt x="108" y="72"/>
                    <a:pt x="216" y="144"/>
                    <a:pt x="336" y="144"/>
                  </a:cubicBezTo>
                  <a:cubicBezTo>
                    <a:pt x="456" y="144"/>
                    <a:pt x="656" y="24"/>
                    <a:pt x="720" y="0"/>
                  </a:cubicBezTo>
                </a:path>
              </a:pathLst>
            </a:custGeom>
            <a:noFill/>
            <a:ln w="7620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44B5C39-A16B-4135-9A08-B5DE20500655}"/>
              </a:ext>
            </a:extLst>
          </p:cNvPr>
          <p:cNvGrpSpPr/>
          <p:nvPr/>
        </p:nvGrpSpPr>
        <p:grpSpPr>
          <a:xfrm>
            <a:off x="80294" y="1103689"/>
            <a:ext cx="2243138" cy="4645957"/>
            <a:chOff x="453277" y="1103689"/>
            <a:chExt cx="2243138" cy="46459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 Box 14">
                  <a:extLst>
                    <a:ext uri="{FF2B5EF4-FFF2-40B4-BE49-F238E27FC236}">
                      <a16:creationId xmlns:a16="http://schemas.microsoft.com/office/drawing/2014/main" id="{7B63F984-6CB6-4925-91EB-3964678EFAB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97752" y="1568826"/>
                  <a:ext cx="496996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US" altLang="en-US" sz="2800" b="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5" name="Text Box 14">
                  <a:extLst>
                    <a:ext uri="{FF2B5EF4-FFF2-40B4-BE49-F238E27FC236}">
                      <a16:creationId xmlns:a16="http://schemas.microsoft.com/office/drawing/2014/main" id="{7B63F984-6CB6-4925-91EB-3964678EFA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97752" y="1568826"/>
                  <a:ext cx="496996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Text Box 57">
              <a:extLst>
                <a:ext uri="{FF2B5EF4-FFF2-40B4-BE49-F238E27FC236}">
                  <a16:creationId xmlns:a16="http://schemas.microsoft.com/office/drawing/2014/main" id="{7FDBCC08-E8EE-4AE4-94BF-451FC55215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3277" y="1103689"/>
              <a:ext cx="2243138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2800" b="0">
                  <a:solidFill>
                    <a:srgbClr val="FF0000"/>
                  </a:solidFill>
                  <a:latin typeface="+mj-lt"/>
                </a:rPr>
                <a:t>Problem size</a:t>
              </a:r>
              <a:endParaRPr lang="en-US" altLang="en-US" sz="2800" b="0">
                <a:latin typeface="+mj-l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 Box 58">
                  <a:extLst>
                    <a:ext uri="{FF2B5EF4-FFF2-40B4-BE49-F238E27FC236}">
                      <a16:creationId xmlns:a16="http://schemas.microsoft.com/office/drawing/2014/main" id="{E2E9A237-C1E8-488D-B4BC-38D373CBBBD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97752" y="2483226"/>
                  <a:ext cx="875176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altLang="en-US" sz="2800" b="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59" name="Text Box 58">
                  <a:extLst>
                    <a:ext uri="{FF2B5EF4-FFF2-40B4-BE49-F238E27FC236}">
                      <a16:creationId xmlns:a16="http://schemas.microsoft.com/office/drawing/2014/main" id="{E2E9A237-C1E8-488D-B4BC-38D373CBBB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97752" y="2483226"/>
                  <a:ext cx="875176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 Box 59">
                  <a:extLst>
                    <a:ext uri="{FF2B5EF4-FFF2-40B4-BE49-F238E27FC236}">
                      <a16:creationId xmlns:a16="http://schemas.microsoft.com/office/drawing/2014/main" id="{B0294A33-4F89-463E-9519-E71A7A82309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97752" y="3321426"/>
                  <a:ext cx="1045864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altLang="en-US" sz="28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28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en-US" sz="28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altLang="en-US" sz="2800" b="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0" name="Text Box 59">
                  <a:extLst>
                    <a:ext uri="{FF2B5EF4-FFF2-40B4-BE49-F238E27FC236}">
                      <a16:creationId xmlns:a16="http://schemas.microsoft.com/office/drawing/2014/main" id="{B0294A33-4F89-463E-9519-E71A7A8230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97752" y="3321426"/>
                  <a:ext cx="1045864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8F13BFA1-28DF-4453-9966-35B4D9BABF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7752" y="5226426"/>
                  <a:ext cx="482824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altLang="en-US" sz="2800" b="0" dirty="0">
                    <a:solidFill>
                      <a:srgbClr val="FF0000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8F13BFA1-28DF-4453-9966-35B4D9BABFD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97752" y="5226426"/>
                  <a:ext cx="482824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2673" name="Group 412672">
            <a:extLst>
              <a:ext uri="{FF2B5EF4-FFF2-40B4-BE49-F238E27FC236}">
                <a16:creationId xmlns:a16="http://schemas.microsoft.com/office/drawing/2014/main" id="{AAE2EE50-515E-44B5-89BE-112DF1937CB2}"/>
              </a:ext>
            </a:extLst>
          </p:cNvPr>
          <p:cNvGrpSpPr/>
          <p:nvPr/>
        </p:nvGrpSpPr>
        <p:grpSpPr>
          <a:xfrm>
            <a:off x="1242238" y="1615145"/>
            <a:ext cx="584775" cy="4124587"/>
            <a:chOff x="1615221" y="1615145"/>
            <a:chExt cx="584775" cy="41245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 Box 62">
                  <a:extLst>
                    <a:ext uri="{FF2B5EF4-FFF2-40B4-BE49-F238E27FC236}">
                      <a16:creationId xmlns:a16="http://schemas.microsoft.com/office/drawing/2014/main" id="{932AB9B0-F5C0-4D38-B169-38D60F83423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16173713">
                  <a:off x="875157" y="3025098"/>
                  <a:ext cx="2064904" cy="584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3200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en-US" sz="3200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en-US" sz="3200" b="0" i="1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en-US" sz="3200" b="0" i="0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en-US" sz="3200" b="0" i="1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altLang="en-US" sz="3200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3200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altLang="en-US" sz="2800" b="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3" name="Text Box 62">
                  <a:extLst>
                    <a:ext uri="{FF2B5EF4-FFF2-40B4-BE49-F238E27FC236}">
                      <a16:creationId xmlns:a16="http://schemas.microsoft.com/office/drawing/2014/main" id="{932AB9B0-F5C0-4D38-B169-38D60F8342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16173713">
                  <a:off x="875157" y="3025098"/>
                  <a:ext cx="2064904" cy="58477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Line 63">
              <a:extLst>
                <a:ext uri="{FF2B5EF4-FFF2-40B4-BE49-F238E27FC236}">
                  <a16:creationId xmlns:a16="http://schemas.microsoft.com/office/drawing/2014/main" id="{36DC7CA4-C6C7-4FAC-82FA-7389A7AE8C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6952" y="4291932"/>
              <a:ext cx="0" cy="144780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5" name="Line 64">
              <a:extLst>
                <a:ext uri="{FF2B5EF4-FFF2-40B4-BE49-F238E27FC236}">
                  <a16:creationId xmlns:a16="http://schemas.microsoft.com/office/drawing/2014/main" id="{0CE57A0E-62A1-43CB-A130-B80B5B327E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07619" y="1615145"/>
              <a:ext cx="9333" cy="767108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412672" name="Group 412671">
            <a:extLst>
              <a:ext uri="{FF2B5EF4-FFF2-40B4-BE49-F238E27FC236}">
                <a16:creationId xmlns:a16="http://schemas.microsoft.com/office/drawing/2014/main" id="{58CC085D-AC53-42C3-B3C3-9D80B07B4ECE}"/>
              </a:ext>
            </a:extLst>
          </p:cNvPr>
          <p:cNvGrpSpPr/>
          <p:nvPr/>
        </p:nvGrpSpPr>
        <p:grpSpPr>
          <a:xfrm>
            <a:off x="5734969" y="1194554"/>
            <a:ext cx="1310246" cy="4591473"/>
            <a:chOff x="6107952" y="1194554"/>
            <a:chExt cx="1310246" cy="4591473"/>
          </a:xfrm>
        </p:grpSpPr>
        <p:sp>
          <p:nvSpPr>
            <p:cNvPr id="37" name="AutoShape 36">
              <a:extLst>
                <a:ext uri="{FF2B5EF4-FFF2-40B4-BE49-F238E27FC236}">
                  <a16:creationId xmlns:a16="http://schemas.microsoft.com/office/drawing/2014/main" id="{E68E3D73-467F-409F-A827-8FA05673F5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7952" y="4510745"/>
              <a:ext cx="76200" cy="76200"/>
            </a:xfrm>
            <a:prstGeom prst="flowChartConnector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+mj-lt"/>
              </a:endParaRPr>
            </a:p>
          </p:txBody>
        </p:sp>
        <p:sp>
          <p:nvSpPr>
            <p:cNvPr id="66" name="Text Box 65">
              <a:extLst>
                <a:ext uri="{FF2B5EF4-FFF2-40B4-BE49-F238E27FC236}">
                  <a16:creationId xmlns:a16="http://schemas.microsoft.com/office/drawing/2014/main" id="{285326A3-0764-447D-BF34-7B4A7B4693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33910" y="1194554"/>
              <a:ext cx="128428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2400">
                  <a:solidFill>
                    <a:srgbClr val="3366FF"/>
                  </a:solidFill>
                  <a:latin typeface="+mj-lt"/>
                </a:rPr>
                <a:t># probs</a:t>
              </a:r>
              <a:endParaRPr lang="en-US" altLang="en-US" sz="2800" b="0">
                <a:latin typeface="+mj-l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CBC93097-EDED-42E4-8653-AA576845B3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88952" y="3337865"/>
                  <a:ext cx="617477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800" b="0" i="1" dirty="0" smtClean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en-US" sz="2800" b="0" i="1" baseline="30000" dirty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altLang="en-US" sz="2800" b="0" dirty="0">
                    <a:solidFill>
                      <a:srgbClr val="3366FF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CBC93097-EDED-42E4-8653-AA576845B3F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488952" y="3337865"/>
                  <a:ext cx="617477" cy="52322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48D8CD50-6B7D-437C-8E4C-95AC2CDB0F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88952" y="2463809"/>
                  <a:ext cx="493212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800" b="0" i="1" dirty="0" smtClean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altLang="en-US" sz="2800" b="0" dirty="0">
                    <a:solidFill>
                      <a:srgbClr val="3366FF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48D8CD50-6B7D-437C-8E4C-95AC2CDB0F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488952" y="2463809"/>
                  <a:ext cx="493212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02E706CC-257B-4F8C-9EDF-9295AFD2AB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88952" y="1767545"/>
                  <a:ext cx="482824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800" b="0" i="1" dirty="0" smtClean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altLang="en-US" sz="2800" b="0" dirty="0">
                    <a:solidFill>
                      <a:srgbClr val="3366FF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02E706CC-257B-4F8C-9EDF-9295AFD2ABC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488952" y="1767545"/>
                  <a:ext cx="482824" cy="52322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0D046CCD-FB3B-4EA3-B48F-4D2FB4AA3F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88952" y="5272745"/>
                  <a:ext cx="601640" cy="51328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800" b="0" i="1" dirty="0" smtClean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en-US" sz="2800" b="0" i="1" baseline="30000" dirty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altLang="en-US" sz="2800" b="0" baseline="30000" dirty="0">
                    <a:solidFill>
                      <a:srgbClr val="3366FF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0D046CCD-FB3B-4EA3-B48F-4D2FB4AA3FD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488952" y="5272745"/>
                  <a:ext cx="601640" cy="51328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2674" name="Group 412673">
            <a:extLst>
              <a:ext uri="{FF2B5EF4-FFF2-40B4-BE49-F238E27FC236}">
                <a16:creationId xmlns:a16="http://schemas.microsoft.com/office/drawing/2014/main" id="{39B974A8-6B33-42AB-8BB6-77A5D76A37BC}"/>
              </a:ext>
            </a:extLst>
          </p:cNvPr>
          <p:cNvGrpSpPr/>
          <p:nvPr/>
        </p:nvGrpSpPr>
        <p:grpSpPr>
          <a:xfrm>
            <a:off x="6846036" y="1184373"/>
            <a:ext cx="2378087" cy="4560439"/>
            <a:chOff x="7219019" y="1184373"/>
            <a:chExt cx="2378087" cy="4560439"/>
          </a:xfrm>
        </p:grpSpPr>
        <p:sp>
          <p:nvSpPr>
            <p:cNvPr id="71" name="Text Box 70">
              <a:extLst>
                <a:ext uri="{FF2B5EF4-FFF2-40B4-BE49-F238E27FC236}">
                  <a16:creationId xmlns:a16="http://schemas.microsoft.com/office/drawing/2014/main" id="{2F4E9448-0170-43FB-8A7B-EB282E804D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10102" y="1184373"/>
              <a:ext cx="836613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2800" b="0">
                  <a:latin typeface="+mj-lt"/>
                </a:rPr>
                <a:t>cost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 Box 71">
                  <a:extLst>
                    <a:ext uri="{FF2B5EF4-FFF2-40B4-BE49-F238E27FC236}">
                      <a16:creationId xmlns:a16="http://schemas.microsoft.com/office/drawing/2014/main" id="{078CAE95-13C7-4BB5-84F3-581CA87DC82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644469" y="1714501"/>
                  <a:ext cx="854785" cy="53091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altLang="en-US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en-US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oMath>
                    </m:oMathPara>
                  </a14:m>
                  <a:endParaRPr lang="en-US" altLang="en-US" sz="2800" b="0" dirty="0">
                    <a:solidFill>
                      <a:schemeClr val="tx2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72" name="Text Box 71">
                  <a:extLst>
                    <a:ext uri="{FF2B5EF4-FFF2-40B4-BE49-F238E27FC236}">
                      <a16:creationId xmlns:a16="http://schemas.microsoft.com/office/drawing/2014/main" id="{078CAE95-13C7-4BB5-84F3-581CA87DC8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644469" y="1714501"/>
                  <a:ext cx="854785" cy="53091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 Box 73">
                  <a:extLst>
                    <a:ext uri="{FF2B5EF4-FFF2-40B4-BE49-F238E27FC236}">
                      <a16:creationId xmlns:a16="http://schemas.microsoft.com/office/drawing/2014/main" id="{3D404910-B7A2-487F-8B0E-5FA07E6BE89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368244" y="2519463"/>
                  <a:ext cx="2000676" cy="53091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alt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altLang="en-US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alt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alt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  <m:sup>
                            <m:r>
                              <a:rPr lang="en-US" altLang="en-US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oMath>
                    </m:oMathPara>
                  </a14:m>
                  <a:endParaRPr lang="en-US" altLang="en-US" sz="2800" b="0" dirty="0">
                    <a:solidFill>
                      <a:schemeClr val="tx2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73" name="Text Box 73">
                  <a:extLst>
                    <a:ext uri="{FF2B5EF4-FFF2-40B4-BE49-F238E27FC236}">
                      <a16:creationId xmlns:a16="http://schemas.microsoft.com/office/drawing/2014/main" id="{3D404910-B7A2-487F-8B0E-5FA07E6BE8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368244" y="2519463"/>
                  <a:ext cx="2000676" cy="53091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4">
                  <a:extLst>
                    <a:ext uri="{FF2B5EF4-FFF2-40B4-BE49-F238E27FC236}">
                      <a16:creationId xmlns:a16="http://schemas.microsoft.com/office/drawing/2014/main" id="{F35F747F-38CE-4D76-B4D3-592B94CDE5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60294" y="3319281"/>
                  <a:ext cx="2304862" cy="53091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en-US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en-US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alt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altLang="en-US" sz="2800" b="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en-US" sz="2800" b="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800" b="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altLang="en-US" sz="2800" b="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en-US" alt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en-US" sz="2800" b="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alt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altLang="en-US" sz="2800" b="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oMath>
                    </m:oMathPara>
                  </a14:m>
                  <a:endParaRPr lang="en-US" altLang="en-US" sz="2800" b="0" baseline="30000" dirty="0">
                    <a:solidFill>
                      <a:schemeClr val="tx2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74" name="Rectangle 74">
                  <a:extLst>
                    <a:ext uri="{FF2B5EF4-FFF2-40B4-BE49-F238E27FC236}">
                      <a16:creationId xmlns:a16="http://schemas.microsoft.com/office/drawing/2014/main" id="{F35F747F-38CE-4D76-B4D3-592B94CDE5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260294" y="3319281"/>
                  <a:ext cx="2304862" cy="530915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6">
                  <a:extLst>
                    <a:ext uri="{FF2B5EF4-FFF2-40B4-BE49-F238E27FC236}">
                      <a16:creationId xmlns:a16="http://schemas.microsoft.com/office/drawing/2014/main" id="{E7E340B6-0D13-407B-8A61-7AAEEFA1E1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19019" y="5072064"/>
                  <a:ext cx="2378087" cy="6727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en-US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2800" b="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en-US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  <m:r>
                          <a:rPr lang="en-US" altLang="en-US" sz="2800" b="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altLang="en-US" sz="2800" b="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altLang="en-US" sz="2800" b="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en-US" sz="2800" b="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800" b="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altLang="en-US" sz="2800" b="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en-US" altLang="en-US" sz="2800" b="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en-US" sz="2800" b="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alt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altLang="en-US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oMath>
                    </m:oMathPara>
                  </a14:m>
                  <a:endParaRPr lang="en-US" altLang="en-US" sz="2800" b="0" baseline="30000" dirty="0">
                    <a:solidFill>
                      <a:schemeClr val="tx2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76" name="Rectangle 76">
                  <a:extLst>
                    <a:ext uri="{FF2B5EF4-FFF2-40B4-BE49-F238E27FC236}">
                      <a16:creationId xmlns:a16="http://schemas.microsoft.com/office/drawing/2014/main" id="{E7E340B6-0D13-407B-8A61-7AAEEFA1E16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219019" y="5072064"/>
                  <a:ext cx="2378087" cy="672748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553717E-4E32-468B-A609-7FA4FFA4EA3F}"/>
                  </a:ext>
                </a:extLst>
              </p:cNvPr>
              <p:cNvSpPr txBox="1"/>
              <p:nvPr/>
            </p:nvSpPr>
            <p:spPr>
              <a:xfrm>
                <a:off x="2403165" y="5907027"/>
                <a:ext cx="3633559" cy="8018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2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sup>
                        <m:e>
                          <m:sSup>
                            <m:s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sSup>
                            <m:s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p>
                                          <m: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553717E-4E32-468B-A609-7FA4FFA4E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3165" y="5907027"/>
                <a:ext cx="3633559" cy="80182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61" name="Ink 60"/>
              <p14:cNvContentPartPr/>
              <p14:nvPr/>
            </p14:nvContentPartPr>
            <p14:xfrm>
              <a:off x="5267880" y="911160"/>
              <a:ext cx="356400" cy="524880"/>
            </p14:xfrm>
          </p:contentPart>
        </mc:Choice>
        <mc:Fallback>
          <p:pic>
            <p:nvPicPr>
              <p:cNvPr id="61" name="Ink 6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254200" y="898200"/>
                <a:ext cx="380520" cy="55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0394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Master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</p:spPr>
            <p:txBody>
              <a:bodyPr/>
              <a:lstStyle/>
              <a:p>
                <a:pPr marL="60325" lvl="1" indent="-60325"/>
                <a:r>
                  <a:rPr lang="en-US" sz="2400" dirty="0">
                    <a:latin typeface="+mj-lt"/>
                    <a:ea typeface="Gill Sans" charset="0"/>
                    <a:cs typeface="Gill Sans" charset="0"/>
                  </a:rPr>
                  <a:t>Suppose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  <m:t>𝑏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𝑐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400" dirty="0">
                    <a:latin typeface="+mj-lt"/>
                    <a:ea typeface="Gill Sans" charset="0"/>
                    <a:cs typeface="Gill Sans" charset="0"/>
                  </a:rPr>
                  <a:t>  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&gt;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.</m:t>
                    </m:r>
                  </m:oMath>
                </a14:m>
                <a:r>
                  <a:rPr lang="en-US" sz="2400" dirty="0">
                    <a:latin typeface="+mj-lt"/>
                    <a:ea typeface="Gill Sans" charset="0"/>
                    <a:cs typeface="Gill Sans" charset="0"/>
                  </a:rPr>
                  <a:t> Then,</a:t>
                </a:r>
              </a:p>
              <a:p>
                <a:pPr marL="0" lvl="1" indent="0"/>
                <a:endParaRPr lang="en-US" sz="1200" dirty="0">
                  <a:latin typeface="+mj-lt"/>
                  <a:ea typeface="Gill Sans" charset="0"/>
                  <a:cs typeface="Gill Sans" charset="0"/>
                </a:endParaRPr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+mj-lt"/>
                    <a:ea typeface="Gill Sans" charset="0"/>
                    <a:cs typeface="Gill Sans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&lt;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𝑏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400" dirty="0">
                    <a:latin typeface="+mj-lt"/>
                    <a:ea typeface="Gill Sans" charset="0"/>
                    <a:cs typeface="Gill Sans" charset="0"/>
                  </a:rPr>
                  <a:t>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Θ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endParaRPr lang="en-US" sz="2400" b="0" dirty="0">
                  <a:latin typeface="+mj-lt"/>
                  <a:ea typeface="Gill Sans" charset="0"/>
                  <a:cs typeface="Gill Sans" charset="0"/>
                </a:endParaRPr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endParaRPr lang="en-US" sz="1200" dirty="0">
                  <a:latin typeface="+mj-lt"/>
                  <a:ea typeface="Gill Sans" charset="0"/>
                  <a:cs typeface="Gill Sans" charset="0"/>
                </a:endParaRPr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+mj-lt"/>
                    <a:ea typeface="Gill Sans" charset="0"/>
                    <a:cs typeface="Gill Sans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𝑏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400" dirty="0">
                    <a:latin typeface="+mj-lt"/>
                    <a:ea typeface="Gill Sans" charset="0"/>
                    <a:cs typeface="Gill Sans" charset="0"/>
                  </a:rPr>
                  <a:t>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Θ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  <m:t>𝑘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log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2400" b="0" dirty="0">
                  <a:latin typeface="+mj-lt"/>
                  <a:ea typeface="Gill Sans" charset="0"/>
                  <a:cs typeface="Gill Sans" charset="0"/>
                </a:endParaRPr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endParaRPr lang="en-US" sz="2400" dirty="0">
                  <a:latin typeface="+mj-lt"/>
                  <a:ea typeface="Gill Sans" charset="0"/>
                  <a:cs typeface="Gill Sans" charset="0"/>
                </a:endParaRPr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ea typeface="Gill Sans" charset="0"/>
                    <a:cs typeface="Gill Sans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&gt;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𝑏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400" dirty="0">
                    <a:ea typeface="Gill Sans" charset="0"/>
                    <a:cs typeface="Gill Sans" charset="0"/>
                  </a:rPr>
                  <a:t> then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𝑇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Θ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  <m:t>𝑛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Gill Sans" charset="0"/>
                                    <a:cs typeface="Gill Sans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  <a:ea typeface="Gill Sans" charset="0"/>
                                    <a:cs typeface="Gill Sans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Gill Sans" charset="0"/>
                                    <a:cs typeface="Gill Sans" charset="0"/>
                                  </a:rPr>
                                  <m:t>𝑏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  <m:t>𝑎</m:t>
                            </m:r>
                          </m:sup>
                        </m:sSup>
                      </m:e>
                    </m:d>
                  </m:oMath>
                </a14:m>
                <a:endParaRPr lang="en-US" sz="2400" b="0" dirty="0">
                  <a:latin typeface="+mj-lt"/>
                  <a:ea typeface="Gill Sans" charset="0"/>
                  <a:cs typeface="Gill Sans" charset="0"/>
                </a:endParaRPr>
              </a:p>
              <a:p>
                <a:pPr marL="0" indent="0">
                  <a:buNone/>
                </a:pPr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  <a:blipFill>
                <a:blip r:embed="rId3"/>
                <a:stretch>
                  <a:fillRect l="-1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F34BD99-8AD0-4122-912B-E1808599F998}"/>
              </a:ext>
            </a:extLst>
          </p:cNvPr>
          <p:cNvSpPr txBox="1"/>
          <p:nvPr/>
        </p:nvSpPr>
        <p:spPr>
          <a:xfrm>
            <a:off x="5224577" y="1828800"/>
            <a:ext cx="37176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 of problems increases </a:t>
            </a:r>
            <a:r>
              <a:rPr lang="en-US" dirty="0" smtClean="0">
                <a:solidFill>
                  <a:srgbClr val="FF0000"/>
                </a:solidFill>
              </a:rPr>
              <a:t>slower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than the decreases of cost.</a:t>
            </a:r>
          </a:p>
          <a:p>
            <a:r>
              <a:rPr lang="en-US" dirty="0">
                <a:solidFill>
                  <a:srgbClr val="FF0000"/>
                </a:solidFill>
              </a:rPr>
              <a:t>First</a:t>
            </a:r>
            <a:r>
              <a:rPr lang="en-US" dirty="0"/>
              <a:t> term dominates.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8E5973-EBE1-482B-A9E3-5F6ACDBC49BC}"/>
              </a:ext>
            </a:extLst>
          </p:cNvPr>
          <p:cNvSpPr txBox="1"/>
          <p:nvPr/>
        </p:nvSpPr>
        <p:spPr>
          <a:xfrm>
            <a:off x="5262886" y="3429000"/>
            <a:ext cx="37000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 of problems increases</a:t>
            </a: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faster</a:t>
            </a:r>
          </a:p>
          <a:p>
            <a:r>
              <a:rPr lang="en-US" dirty="0"/>
              <a:t>than the decreases of cost</a:t>
            </a:r>
          </a:p>
          <a:p>
            <a:r>
              <a:rPr lang="en-US" dirty="0">
                <a:solidFill>
                  <a:srgbClr val="FF0000"/>
                </a:solidFill>
              </a:rPr>
              <a:t>Last</a:t>
            </a:r>
            <a:r>
              <a:rPr lang="en-US" dirty="0"/>
              <a:t> term dominates.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3826080" y="65880"/>
              <a:ext cx="5227200" cy="36810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12400" y="55440"/>
                <a:ext cx="5255280" cy="370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498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73319" y="274638"/>
            <a:ext cx="8717648" cy="1143000"/>
          </a:xfrm>
        </p:spPr>
        <p:txBody>
          <a:bodyPr/>
          <a:lstStyle/>
          <a:p>
            <a:pPr eaLnBrk="1" hangingPunct="1"/>
            <a:r>
              <a:rPr lang="en-US" altLang="en-US" sz="3400" dirty="0">
                <a:solidFill>
                  <a:srgbClr val="002060"/>
                </a:solidFill>
              </a:rPr>
              <a:t>A Useful Identity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3">
                <a:extLst>
                  <a:ext uri="{FF2B5EF4-FFF2-40B4-BE49-F238E27FC236}">
                    <a16:creationId xmlns:a16="http://schemas.microsoft.com/office/drawing/2014/main" id="{6A446F59-485B-49B3-8E56-A2B70A5F975E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0070C0"/>
                    </a:solidFill>
                    <a:latin typeface="+mj-lt"/>
                  </a:rPr>
                  <a:t>Theorem</a:t>
                </a:r>
                <a:r>
                  <a:rPr lang="en-US" sz="2400" dirty="0">
                    <a:latin typeface="+mj-lt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+…+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70C0"/>
                    </a:solidFill>
                    <a:latin typeface="+mj-lt"/>
                  </a:rPr>
                  <a:t>Proof</a:t>
                </a:r>
                <a:r>
                  <a:rPr lang="en-US" sz="2400" dirty="0">
                    <a:latin typeface="+mj-lt"/>
                  </a:rPr>
                  <a:t>: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+…+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Then,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𝑥𝑆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+…+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So,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2400" b="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i.e.,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400" dirty="0">
                    <a:latin typeface="+mj-lt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Therefore,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en-US" sz="2400" dirty="0">
                  <a:solidFill>
                    <a:srgbClr val="0070C0"/>
                  </a:solidFill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70C0"/>
                    </a:solidFill>
                    <a:latin typeface="+mj-lt"/>
                  </a:rPr>
                  <a:t>Corollary</a:t>
                </a:r>
                <a:r>
                  <a:rPr lang="en-US" sz="2400" dirty="0">
                    <a:latin typeface="+mj-lt"/>
                  </a:rPr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1+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+…+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m:rPr>
                                  <m:lit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  <m:r>
                                <m:rPr>
                                  <m:lit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m:rPr>
                                  <m:lit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77" name="Rectangle 3">
                <a:extLst>
                  <a:ext uri="{FF2B5EF4-FFF2-40B4-BE49-F238E27FC236}">
                    <a16:creationId xmlns:a16="http://schemas.microsoft.com/office/drawing/2014/main" id="{6A446F59-485B-49B3-8E56-A2B70A5F97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  <a:blipFill>
                <a:blip r:embed="rId3"/>
                <a:stretch>
                  <a:fillRect l="-1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Speech Bubble: Rectangle 1">
                <a:extLst>
                  <a:ext uri="{FF2B5EF4-FFF2-40B4-BE49-F238E27FC236}">
                    <a16:creationId xmlns:a16="http://schemas.microsoft.com/office/drawing/2014/main" id="{59AF1E52-64C7-45A5-936F-E1A66296993A}"/>
                  </a:ext>
                </a:extLst>
              </p:cNvPr>
              <p:cNvSpPr/>
              <p:nvPr/>
            </p:nvSpPr>
            <p:spPr bwMode="auto">
              <a:xfrm>
                <a:off x="5067056" y="3675648"/>
                <a:ext cx="2778068" cy="707886"/>
              </a:xfrm>
              <a:prstGeom prst="wedgeRectCallout">
                <a:avLst>
                  <a:gd name="adj1" fmla="val -41215"/>
                  <a:gd name="adj2" fmla="val 99865"/>
                </a:avLst>
              </a:prstGeom>
              <a:solidFill>
                <a:schemeClr val="accent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 means the hidden 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constant depends on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2" name="Speech Bubble: Rectangle 1">
                <a:extLst>
                  <a:ext uri="{FF2B5EF4-FFF2-40B4-BE49-F238E27FC236}">
                    <a16:creationId xmlns:a16="http://schemas.microsoft.com/office/drawing/2014/main" id="{59AF1E52-64C7-45A5-936F-E1A6629699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67056" y="3675648"/>
                <a:ext cx="2778068" cy="707886"/>
              </a:xfrm>
              <a:prstGeom prst="wedgeRectCallout">
                <a:avLst>
                  <a:gd name="adj1" fmla="val -41215"/>
                  <a:gd name="adj2" fmla="val 99865"/>
                </a:avLst>
              </a:prstGeom>
              <a:blipFill>
                <a:blip r:embed="rId4"/>
                <a:stretch>
                  <a:fillRect l="-1082" t="-1111"/>
                </a:stretch>
              </a:blip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935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uiExpand="1" build="p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sz="3400" dirty="0">
                    <a:solidFill>
                      <a:srgbClr val="002060"/>
                    </a:solidFill>
                  </a:rPr>
                  <a:t>Solve: </a:t>
                </a:r>
                <a14:m>
                  <m:oMath xmlns:m="http://schemas.openxmlformats.org/officeDocument/2006/math">
                    <m:r>
                      <a:rPr lang="en-US" altLang="en-US" sz="3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en-US" sz="3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3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en-US" sz="3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3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𝑎𝑇</m:t>
                    </m:r>
                    <m:d>
                      <m:dPr>
                        <m:ctrlPr>
                          <a:rPr lang="en-US" altLang="en-US" sz="3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en-US" sz="3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sz="3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altLang="en-US" sz="3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e>
                    </m:d>
                    <m:r>
                      <a:rPr lang="en-US" altLang="en-US" sz="3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3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altLang="en-US" sz="3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3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en-US" sz="3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altLang="en-US" sz="3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123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3">
                <a:extLst>
                  <a:ext uri="{FF2B5EF4-FFF2-40B4-BE49-F238E27FC236}">
                    <a16:creationId xmlns:a16="http://schemas.microsoft.com/office/drawing/2014/main" id="{B1C57226-EB39-467B-BE79-6004333AD330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0070C0"/>
                    </a:solidFill>
                    <a:latin typeface="+mj-lt"/>
                  </a:rPr>
                  <a:t>Corollary</a:t>
                </a:r>
                <a:r>
                  <a:rPr lang="en-US" sz="2400" dirty="0">
                    <a:latin typeface="+mj-lt"/>
                  </a:rPr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1+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+…+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Θ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m:rPr>
                                  <m:lit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d>
                              <m:r>
                                <m:rPr>
                                  <m:lit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Θ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m:rPr>
                                  <m:lit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Going back,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sup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p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nary>
                        <m:naryPr>
                          <m:chr m:val="∑"/>
                          <m:limLoc m:val="subSup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sup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p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Hence,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d>
                      <m:d>
                        <m:dPr>
                          <m:begChr m:val="{"/>
                          <m:endChr m:val="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e>
                            <m:e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func>
                                    <m:func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</m:fName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func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          </m:t>
                      </m:r>
                    </m:oMath>
                  </m:oMathPara>
                </a14:m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21" name="Rectangle 3">
                <a:extLst>
                  <a:ext uri="{FF2B5EF4-FFF2-40B4-BE49-F238E27FC236}">
                    <a16:creationId xmlns:a16="http://schemas.microsoft.com/office/drawing/2014/main" id="{B1C57226-EB39-467B-BE79-6004333AD3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  <a:blipFill>
                <a:blip r:embed="rId4"/>
                <a:stretch>
                  <a:fillRect l="-1096" t="-845" b="-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Speech Bubble: Rectangle 21">
                <a:extLst>
                  <a:ext uri="{FF2B5EF4-FFF2-40B4-BE49-F238E27FC236}">
                    <a16:creationId xmlns:a16="http://schemas.microsoft.com/office/drawing/2014/main" id="{BB199402-5AF2-4F41-B79F-A479E6B0DE8B}"/>
                  </a:ext>
                </a:extLst>
              </p:cNvPr>
              <p:cNvSpPr/>
              <p:nvPr/>
            </p:nvSpPr>
            <p:spPr bwMode="auto">
              <a:xfrm>
                <a:off x="112295" y="6183252"/>
                <a:ext cx="3950369" cy="400110"/>
              </a:xfrm>
              <a:prstGeom prst="wedgeRectCallout">
                <a:avLst>
                  <a:gd name="adj1" fmla="val 23174"/>
                  <a:gd name="adj2" fmla="val -220907"/>
                </a:avLst>
              </a:prstGeom>
              <a:solidFill>
                <a:schemeClr val="accent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constant depends on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𝑎</m:t>
                    </m:r>
                    <m:r>
                      <a: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,</m:t>
                    </m:r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𝑏</m:t>
                    </m:r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,</m:t>
                    </m:r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22" name="Speech Bubble: Rectangle 21">
                <a:extLst>
                  <a:ext uri="{FF2B5EF4-FFF2-40B4-BE49-F238E27FC236}">
                    <a16:creationId xmlns:a16="http://schemas.microsoft.com/office/drawing/2014/main" id="{BB199402-5AF2-4F41-B79F-A479E6B0DE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2295" y="6183252"/>
                <a:ext cx="3950369" cy="400110"/>
              </a:xfrm>
              <a:prstGeom prst="wedgeRectCallout">
                <a:avLst>
                  <a:gd name="adj1" fmla="val 23174"/>
                  <a:gd name="adj2" fmla="val -220907"/>
                </a:avLst>
              </a:prstGeom>
              <a:blipFill>
                <a:blip r:embed="rId5"/>
                <a:stretch>
                  <a:fillRect b="-8108"/>
                </a:stretch>
              </a:blip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255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sz="3400" dirty="0">
                    <a:solidFill>
                      <a:srgbClr val="002060"/>
                    </a:solidFill>
                  </a:rPr>
                  <a:t>Solve: </a:t>
                </a:r>
                <a14:m>
                  <m:oMath xmlns:m="http://schemas.openxmlformats.org/officeDocument/2006/math">
                    <m:r>
                      <a:rPr lang="en-US" altLang="en-US" sz="3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en-US" sz="3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3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en-US" sz="3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3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𝑎𝑇</m:t>
                    </m:r>
                    <m:d>
                      <m:dPr>
                        <m:ctrlPr>
                          <a:rPr lang="en-US" altLang="en-US" sz="3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en-US" sz="3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sz="3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altLang="en-US" sz="3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e>
                    </m:d>
                    <m:r>
                      <a:rPr lang="en-US" altLang="en-US" sz="3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3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altLang="en-US" sz="3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3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en-US" sz="3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altLang="en-US" sz="3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123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3">
                <a:extLst>
                  <a:ext uri="{FF2B5EF4-FFF2-40B4-BE49-F238E27FC236}">
                    <a16:creationId xmlns:a16="http://schemas.microsoft.com/office/drawing/2014/main" id="{B1C57226-EB39-467B-BE79-6004333AD330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d>
                      <m:d>
                        <m:dPr>
                          <m:begChr m:val="{"/>
                          <m:endChr m:val="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e>
                            <m:e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func>
                                    <m:func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</m:fName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func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400" dirty="0">
                    <a:latin typeface="+mj-lt"/>
                  </a:rPr>
                  <a:t>, we simply have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>
                    <a:latin typeface="+mj-lt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400" dirty="0">
                    <a:latin typeface="+mj-lt"/>
                  </a:rPr>
                  <a:t>, we have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400" dirty="0"/>
                  <a:t>, we have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p>
                            <m:func>
                              <m:func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sup>
                        </m:sSup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21" name="Rectangle 3">
                <a:extLst>
                  <a:ext uri="{FF2B5EF4-FFF2-40B4-BE49-F238E27FC236}">
                    <a16:creationId xmlns:a16="http://schemas.microsoft.com/office/drawing/2014/main" id="{B1C57226-EB39-467B-BE79-6004333AD3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  <a:blipFill>
                <a:blip r:embed="rId4"/>
                <a:stretch>
                  <a:fillRect l="-1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1CFE197-633D-44F1-818A-0B07929CC7CB}"/>
                  </a:ext>
                </a:extLst>
              </p:cNvPr>
              <p:cNvSpPr txBox="1"/>
              <p:nvPr/>
            </p:nvSpPr>
            <p:spPr>
              <a:xfrm>
                <a:off x="6309366" y="5501377"/>
                <a:ext cx="1867697" cy="1249573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func>
                            <m:func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sup>
                      </m:sSup>
                    </m:oMath>
                  </m:oMathPara>
                </a14:m>
                <a:endParaRPr lang="en-US" sz="1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func>
                                <m:func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80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func>
                            </m:sup>
                          </m:s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func>
                            <m:func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sup>
                      </m:sSup>
                    </m:oMath>
                  </m:oMathPara>
                </a14:m>
                <a:endParaRPr lang="en-US" sz="1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func>
                                <m:func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80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sup>
                          </m:s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func>
                            <m:func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func>
                        </m:sup>
                      </m:sSup>
                    </m:oMath>
                  </m:oMathPara>
                </a14:m>
                <a:endParaRPr lang="en-US" sz="1800" dirty="0"/>
              </a:p>
              <a:p>
                <a:pPr algn="l"/>
                <a:r>
                  <a:rPr lang="en-US" sz="1800" b="0" dirty="0"/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8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1CFE197-633D-44F1-818A-0B07929CC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9366" y="5501377"/>
                <a:ext cx="1867697" cy="12495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EC1CE98-D5B9-443C-87DC-7AE5BDEE9DDD}"/>
                  </a:ext>
                </a:extLst>
              </p:cNvPr>
              <p:cNvSpPr txBox="1"/>
              <p:nvPr/>
            </p:nvSpPr>
            <p:spPr>
              <a:xfrm>
                <a:off x="3879667" y="5607817"/>
                <a:ext cx="1495415" cy="1036694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800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func>
                          <m:func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8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</m:oMath>
                </a14:m>
                <a:endParaRPr lang="en-US" sz="1800" b="0" dirty="0"/>
              </a:p>
              <a:p>
                <a:pPr algn="l"/>
                <a:r>
                  <a:rPr lang="en-US" sz="1800" b="0" dirty="0"/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=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func>
                                  <m:func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sz="1800" b="0" dirty="0"/>
              </a:p>
              <a:p>
                <a:pPr algn="l"/>
                <a:r>
                  <a:rPr lang="en-US" sz="1800" b="0" dirty="0"/>
                  <a:t> 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EC1CE98-D5B9-443C-87DC-7AE5BDEE9D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9667" y="5607817"/>
                <a:ext cx="1495415" cy="103669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81176DB-5EAA-4783-8961-B56C5CBBE84B}"/>
              </a:ext>
            </a:extLst>
          </p:cNvPr>
          <p:cNvCxnSpPr>
            <a:cxnSpLocks/>
          </p:cNvCxnSpPr>
          <p:nvPr/>
        </p:nvCxnSpPr>
        <p:spPr bwMode="auto">
          <a:xfrm flipV="1">
            <a:off x="4480462" y="4511842"/>
            <a:ext cx="580822" cy="100288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243F2F7-07C6-4A11-92A5-9F7D33C15964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851358" y="4327358"/>
            <a:ext cx="811034" cy="99887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1997280" y="52920"/>
              <a:ext cx="6023880" cy="6170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83960" y="39240"/>
                <a:ext cx="6053760" cy="64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197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36915" y="2936915"/>
            <a:ext cx="7772400" cy="1470025"/>
          </a:xfrm>
        </p:spPr>
        <p:txBody>
          <a:bodyPr/>
          <a:lstStyle/>
          <a:p>
            <a:pPr marL="0" indent="0" algn="l"/>
            <a:r>
              <a:rPr kumimoji="0" lang="en-US" sz="3600" dirty="0">
                <a:cs typeface="+mj-cs"/>
              </a:rPr>
              <a:t>Median</a:t>
            </a:r>
            <a:endParaRPr kumimoji="0" lang="en-US" sz="2000" dirty="0">
              <a:cs typeface="+mj-cs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821160" y="321840"/>
              <a:ext cx="6806880" cy="23004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6400" y="316080"/>
                <a:ext cx="6827040" cy="231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2834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72574</TotalTime>
  <Words>942</Words>
  <Application>Microsoft Office PowerPoint</Application>
  <PresentationFormat>On-screen Show (4:3)</PresentationFormat>
  <Paragraphs>670</Paragraphs>
  <Slides>31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Tahoma</vt:lpstr>
      <vt:lpstr>Comic Sans MS</vt:lpstr>
      <vt:lpstr>Gill Sans</vt:lpstr>
      <vt:lpstr>Cambria Math</vt:lpstr>
      <vt:lpstr>Arial Black</vt:lpstr>
      <vt:lpstr>Helvetica</vt:lpstr>
      <vt:lpstr>Times New Roman</vt:lpstr>
      <vt:lpstr>Courier New</vt:lpstr>
      <vt:lpstr>Arial</vt:lpstr>
      <vt:lpstr>Symbol</vt:lpstr>
      <vt:lpstr>Custom Design</vt:lpstr>
      <vt:lpstr>Equation</vt:lpstr>
      <vt:lpstr>CSE 421</vt:lpstr>
      <vt:lpstr>Master Theorem</vt:lpstr>
      <vt:lpstr>Master Theorem</vt:lpstr>
      <vt:lpstr>Proving Master Theorem</vt:lpstr>
      <vt:lpstr>Master Theorem</vt:lpstr>
      <vt:lpstr>A Useful Identity</vt:lpstr>
      <vt:lpstr>Solve: T(n)=aT(n/b)+cn^k</vt:lpstr>
      <vt:lpstr>Solve: T(n)=aT(n/b)+cn^k</vt:lpstr>
      <vt:lpstr>Median</vt:lpstr>
      <vt:lpstr>Selecting k-th smallest</vt:lpstr>
      <vt:lpstr>An Idea</vt:lpstr>
      <vt:lpstr>How to choose w?</vt:lpstr>
      <vt:lpstr>How to lower bound |S_&lt; (w)|,|S_&gt; (w)|?</vt:lpstr>
      <vt:lpstr>Asymptotic Running Time?</vt:lpstr>
      <vt:lpstr>An Improved Idea</vt:lpstr>
      <vt:lpstr>An Improved Idea</vt:lpstr>
      <vt:lpstr>Integer Multiplication</vt:lpstr>
      <vt:lpstr>Integer Arithmetic</vt:lpstr>
      <vt:lpstr>Divide and Conquer</vt:lpstr>
      <vt:lpstr>Key Trick: 4 multiplies at the price of 3</vt:lpstr>
      <vt:lpstr>Key Trick: 4 multiplies at the price of 3</vt:lpstr>
      <vt:lpstr>Integer Multiplication (Summary)</vt:lpstr>
      <vt:lpstr>Integer Multiplication (Summary)</vt:lpstr>
      <vt:lpstr>Matrix Multiplication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Unknown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Paul Beame</dc:creator>
  <cp:lastModifiedBy>Yin Tat Lee</cp:lastModifiedBy>
  <cp:revision>416</cp:revision>
  <cp:lastPrinted>2000-07-01T21:41:59Z</cp:lastPrinted>
  <dcterms:created xsi:type="dcterms:W3CDTF">1998-04-21T02:39:18Z</dcterms:created>
  <dcterms:modified xsi:type="dcterms:W3CDTF">2018-10-24T21:30:13Z</dcterms:modified>
</cp:coreProperties>
</file>