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ink/ink5.xml" ContentType="application/inkml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8.xml" ContentType="application/inkml+xml"/>
  <Override PartName="/ppt/notesSlides/notesSlide18.xml" ContentType="application/vnd.openxmlformats-officedocument.presentationml.notesSlide+xml"/>
  <Override PartName="/ppt/ink/ink9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0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1.xml" ContentType="application/inkml+xml"/>
  <Override PartName="/ppt/notesSlides/notesSlide24.xml" ContentType="application/vnd.openxmlformats-officedocument.presentationml.notesSlide+xml"/>
  <Override PartName="/ppt/ink/ink12.xml" ContentType="application/inkml+xml"/>
  <Override PartName="/ppt/notesSlides/notesSlide25.xml" ContentType="application/vnd.openxmlformats-officedocument.presentationml.notesSlide+xml"/>
  <Override PartName="/ppt/ink/ink13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369" r:id="rId2"/>
    <p:sldId id="802" r:id="rId3"/>
    <p:sldId id="804" r:id="rId4"/>
    <p:sldId id="803" r:id="rId5"/>
    <p:sldId id="769" r:id="rId6"/>
    <p:sldId id="759" r:id="rId7"/>
    <p:sldId id="760" r:id="rId8"/>
    <p:sldId id="761" r:id="rId9"/>
    <p:sldId id="762" r:id="rId10"/>
    <p:sldId id="763" r:id="rId11"/>
    <p:sldId id="770" r:id="rId12"/>
    <p:sldId id="765" r:id="rId13"/>
    <p:sldId id="766" r:id="rId14"/>
    <p:sldId id="767" r:id="rId15"/>
    <p:sldId id="768" r:id="rId16"/>
    <p:sldId id="800" r:id="rId17"/>
    <p:sldId id="801" r:id="rId18"/>
    <p:sldId id="523" r:id="rId19"/>
    <p:sldId id="771" r:id="rId20"/>
    <p:sldId id="772" r:id="rId21"/>
    <p:sldId id="773" r:id="rId22"/>
    <p:sldId id="795" r:id="rId23"/>
    <p:sldId id="799" r:id="rId24"/>
    <p:sldId id="796" r:id="rId25"/>
    <p:sldId id="797" r:id="rId26"/>
    <p:sldId id="798" r:id="rId27"/>
    <p:sldId id="791" r:id="rId28"/>
    <p:sldId id="792" r:id="rId29"/>
    <p:sldId id="790" r:id="rId30"/>
  </p:sldIdLst>
  <p:sldSz cx="9144000" cy="6858000" type="screen4x3"/>
  <p:notesSz cx="7315200" cy="9601200"/>
  <p:embeddedFontLst>
    <p:embeddedFont>
      <p:font typeface="ＭＳ Ｐゴシック" panose="020B0600070205080204" pitchFamily="34" charset="-128"/>
      <p:regular r:id="rId33"/>
    </p:embeddedFont>
    <p:embeddedFont>
      <p:font typeface="Comic Sans MS" panose="030F0702030302020204" pitchFamily="66" charset="0"/>
      <p:regular r:id="rId34"/>
      <p:bold r:id="rId35"/>
      <p:italic r:id="rId36"/>
      <p:boldItalic r:id="rId37"/>
    </p:embeddedFont>
    <p:embeddedFont>
      <p:font typeface="Tahoma" panose="020B0604030504040204" pitchFamily="34" charset="0"/>
      <p:regular r:id="rId38"/>
      <p:bold r:id="rId39"/>
    </p:embeddedFont>
    <p:embeddedFont>
      <p:font typeface="Arial Black" panose="020B0A04020102020204" pitchFamily="34" charset="0"/>
      <p:bold r:id="rId40"/>
    </p:embeddedFont>
    <p:embeddedFont>
      <p:font typeface="Cambria Math" panose="02040503050406030204" pitchFamily="18" charset="0"/>
      <p:regular r:id="rId41"/>
    </p:embeddedFont>
    <p:embeddedFont>
      <p:font typeface="Helvetica" panose="020B0604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>
      <p:ext uri="{19B8F6BF-5375-455C-9EA6-DF929625EA0E}">
        <p15:presenceInfo xmlns:p15="http://schemas.microsoft.com/office/powerpoint/2012/main" userId="53db6fd9924b9b51" providerId="Windows Live"/>
      </p:ext>
    </p:extLst>
  </p:cmAuthor>
  <p:cmAuthor id="2" name="Yin Tat Lee" initials="YTL" lastIdx="1" clrIdx="1">
    <p:extLst>
      <p:ext uri="{19B8F6BF-5375-455C-9EA6-DF929625EA0E}">
        <p15:presenceInfo xmlns:p15="http://schemas.microsoft.com/office/powerpoint/2012/main" userId="61db3835bc91e77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00"/>
    <a:srgbClr val="DBF7C9"/>
    <a:srgbClr val="B0ED8B"/>
    <a:srgbClr val="0033CC"/>
    <a:srgbClr val="3399FF"/>
    <a:srgbClr val="FF0000"/>
    <a:srgbClr val="FF3300"/>
    <a:srgbClr val="0066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206" d="100"/>
          <a:sy n="206" d="100"/>
        </p:scale>
        <p:origin x="954" y="18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30:38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20537 1055 2505 0,'0'0'55'0,"0"0"11"0,0 0 2 0,0 0 4 0,0 0-58 0,0 0-14 15,0 0 0-15,0 0 0 0,0 0 137 0,0 0 25 16,0 0 5-16,0 18 1 0,0-7-135 0,-4 15-33 16,0-1 0-16,0 5 0 0,-1-1 59 0,-3 11 5 15,0 8 0-15,0-8 1 0,-5 8-41 0,1-1-8 16,0 8-1-16,3-3-1 0,1-1-14 0,4-4 0 16,-4 1 8-16,8-4-8 15,0-4-40-15,8-3-10 0,0-4-2 0,1-11-924 16,3-4-185-16</inkml:trace>
  <inkml:trace contextRef="#ctx0" brushRef="#br0" timeOffset="343.6658">21081 1114 3070 0,'-13'-4'136'0,"9"4"28"0,0-7-131 0,-4 7-33 0,4 0 0 0,0 0 0 15,-5-4 67-15,1 8 6 0,0 3 2 0,-9 4 0 16,5 3-9-16,-8 16-2 0,3-1 0 0,5 8 0 16,-1 3-51-16,5 8-13 0,4-5 0 0,0 1 0 15,4 4 0-15,8-15 0 0,4 7 0 0,9-3 0 16,8-11-48 0,4-1-13-16,0-7-3 0,8-7 0 0,-4-3 52 0,0-8 12 0,0-8 0 0,0-3 0 15,-4-7-54 1,-4-4-8-16,4 0-2 0,0-14 0 0,-4-1 52 0,-4-3 12 0,-5-1 0 15,1-14 0-15,-5 1 8 0,-3-1 4 0,-1-4 0 0,-8 0 1 16,-8 16-13-16,-4-1 0 0,-9 7 0 0,-7 4 0 0,-1 15-8 16,-8 7-5-16,-8 11-1 0,-5 7 0 0,1 11 14 15,-9 1 0-15,5 6 0 0,4 12 0 16,4-15-102-16,12 11-21 0,0-11-4 0,12 3-1 16,17 1-102-16,4-8-21 0,21 26-4 15,12-33-666-15</inkml:trace>
  <inkml:trace contextRef="#ctx0" brushRef="#br0" timeOffset="687.3352">22140 1084 2419 0,'0'0'53'0,"0"0"11"0,0 0 3 0,0 0 1 0,0 0-55 0,0 0-13 0,0 0 0 0,0 0 0 16,0 0 102-16,0 0 18 0,0 0 3 0,0 0 1 16,0 0-45-16,0 0-9 0,12-3-2 0,-12 3 0 15,0 0-21-15,-12-4-5 0,-9 8-1 0,0-1 0 16,-3 5-14-16,-5 3-3 0,-4 7-1 0,0 7 0 16,4-6-23-16,-4 6 0 0,4 5 0 0,0 3 0 15,9-4 25-15,3 8 1 0,5-4 0 0,0 3 0 16,8-3 10-16,4 0 1 0,4 0 1 0,8 0 0 15,0-7-30-15,5-1-8 0,3 4 0 0,9-3 0 0,-4-8-16 16,8-3-4-16,0-4 0 0,8-11-1 0,0 0 5 16,1 0 2-16,-5-7 0 0,4-4 0 15,0 0-78-15,-4-4-15 0,-4 4-3 16,0-14-1310-16</inkml:trace>
  <inkml:trace contextRef="#ctx0" brushRef="#br0" timeOffset="843.6608">21789 1399 3243 0,'-4'4'72'0,"4"-4"14"0,0 0 3 0,0 0 2 0,0 0-73 0,0 0-18 15,4 3 0-15,9-3 0 0,7 4 44 0,1-8 4 16,8 4 2-16,12-3 0 0,13-8-41 0,3 0-9 0,5 0 0 16,12-7 0-1,-4 3-101-15,4-3-20 0,-4-1-4 0</inkml:trace>
  <inkml:trace contextRef="#ctx0" brushRef="#br0" timeOffset="1359.071">23108 1183 2044 0,'0'0'91'0,"0"0"18"0,-4 0-87 0,-5 0-22 16,1 0 0-16,0 0 0 0,-4-11 156 0,3 7 26 16,-3 1 6-16,0 3 0 0,-1-11-100 0,1 7-21 15,4 0-4-15,-5-7-1 0,-3 8-18 0,-1-1-4 16,1 4-1-16,-1-11 0 0,1 11-10 0,-5-3-1 15,-3-1-1-15,-1 4 0 0,0 0-3 0,5 7 0 16,-9 4 0-16,4 7 0 0,-4 1 1 0,4-1 0 16,5 11 0-16,-5 4 0 0,5-3-6 0,3 3-2 15,5 7 0-15,3-7 0 16,9 3-7-16,0-6-2 0,0 6 0 0,9 1 0 0,3 0-8 0,0-1 0 16,9-7 0-16,8 12 0 0,0-12 0 0,4-3 0 15,4-8 0-15,0-3 0 0,4-12 0 0,0 1-9 16,0-4 9-16,-3-7 0 0,3-12 0 0,-4 1 0 15,-4-4 0-15,0 0 0 0,-9-11 0 0,1 4-8 0,0-19 8 16,-5 4 0-16,-3 0 0 0,-1-3 0 0,-3-8 0 16,-5 4 0-16,-4-4 0 0,0 0-12 0,-4 11 12 15,-4 7-10-15,-8 1 1 0,-1 10 0 0,-3 8 0 0,-9 3 0 16,-8 11-23 0,-8 4-5-16,-4 11-1 0,-5 8 0 0,1 3-24 15,16 7-5-15,4-11-1 0,4 8 0 0,9 3-82 0,4-3-17 16,3-8-3-16,9 4-992 0</inkml:trace>
  <inkml:trace contextRef="#ctx0" brushRef="#br0" timeOffset="1671.4806">23874 1018 1267 0,'0'0'112'0,"0"0"-89"15,0 0-23-15,0 0 0 0,0-7 317 0,0 7 59 16,0 0 12-16,0-11 3 0,0 4-200 0,-4 7-40 16,4 0-8-16,-4-8-2 0,-4 5-69 0,-1-1-13 15,-3 8-3-15,-4 7-1 0,-1 0-15 0,-8 7-2 16,-3 8-1-16,-5 3 0 0,-4 11-37 0,-1 0-10 16,1 4-1-16,0 4 0 0,8 3 11 0,1-3 8 15,3 3-8-15,8-7 11 0,5 0-11 0,4 4 0 16,8-4 0-16,4-15 0 0,0 4 0 0,8-4 0 0,1 8 0 15,3-12 0-15,9-3-24 0,4 0 2 0,-9-7 1 16,13 3 0 0,4-3-78-16,-4-15-15 0,0 0-3 0,0 0-823 0,-4-11-164 0</inkml:trace>
  <inkml:trace contextRef="#ctx0" brushRef="#br0" timeOffset="1858.9351">24055 1319 1382 0,'-37'7'61'0,"25"-3"13"0,4 3-59 0,-5-7-15 16,5 7 0-16,8-7 0 0,0 0 466 0,0 0 90 16,0 8 19-16,0 6 3 0,4 1-435 15,0 7-87-15,1 0-18 0,-5 7-3 0,4-3-27 0,0-1-8 16,0 5 0-16,4-5 0 16,-4 8-16-16,5-4-9 0,3 4-3 0,0 0 0 15,1-7-154-15,3-4-31 0,1-4-7 0</inkml:trace>
  <inkml:trace contextRef="#ctx0" brushRef="#br0" timeOffset="2062.0135">24406 912 2246 0,'0'0'200'0,"-9"0"-160"16,5 11-32-16,-4-4-8 0,8 4 207 0,-4 4 40 15,4 3 8-15,4 1 1 0,0 3-127 0,0 11-25 16,9-4-6-16,-1 11-1 0,-4-3-64 0,9 10-13 15,-1-3-2-15,1 4-1 0,-5 3-6 0,-4 4-2 0,5-7 0 16,-1 10 0-16,-12-3-9 0,0 7 8 0,-4 4-8 16,-8-3 8-1,-1-8-32-15,-7-1-6 0,-1 9-2 0,-12-1-1024 0,-4-3-204 0</inkml:trace>
  <inkml:trace contextRef="#ctx0" brushRef="#br0" timeOffset="119434.5619">15416 2131 403 0,'-9'19'17'0,"9"-19"5"0,0-4-22 0,0-3 0 16,0 7 0-16,0 0 0 0,0 0 196 0,0 0 36 16,0 0 6-16,0 0 2 0,0 0-192 0,0 0-39 15,0 0-9-15,13-4-561 0</inkml:trace>
  <inkml:trace contextRef="#ctx0" brushRef="#br0" timeOffset="120793.6102">15288 2282 2649 0,'0'0'58'0,"0"0"12"0,0 0 2 0,0 0 4 0,0 7-61 0,0-7-15 16,0 0 0-16,-4 7 0 0,0 1 105 0,0-1 19 16,-1 0 3-16,-3 4 1 0,0-7-103 0,0 10-25 15,-1-6 0-15,1 3 0 0,4-4 38 0,-4 4 2 16,-4 0 1-16,-5 0 0 0,-4 7-31 0,1-3-10 15,-5 3 0-15,0 1 0 0,1-1 0 0,-1 0 0 16,0 1 0-16,1-1 0 0,-1-4 0 0,0 5-11 16,4-1 11-16,5-11-10 0,4 4 10 0,-1-11-8 15,5 11 8-15,0 0-8 0,4-7 8 0,4-4 0 16,0 0 10-16,0 11-10 0,0-11 22 0,0 0-2 0,0 0 0 16,12 4 0-16,0 7 3 0,5-4 0 0,-5-3 0 15,5 3 0-15,-1-3-11 0,9-1-3 0,-4 5 0 0,3-5 0 16,5-3-9-16,0 0 0 0,0 4 0 0,-5-4 0 15,-3-7 0-15,0 7-17 0,-1 3 4 0,1-3 1 16,-9 4-103 0,5-8-20-16,-9-7-4 0,0 8-1 0,-8 3-246 0,0 0-50 15,0 0-9-15,-16-4-3 0</inkml:trace>
  <inkml:trace contextRef="#ctx0" brushRef="#br0" timeOffset="120965.4431">14802 3007 1612 0,'0'0'144'0,"0"0"-116"15,0 11-28-15,0-11 0 0,4 7 364 0,0 0 66 16,4 4 14-16,0-11 2 0,5 4-298 0,3-1-60 16,9-3-12-16,0 0-3 0,4-7-48 0,4 7-9 15,8-11-3-15,8 4 0 0,1-11-13 0,3 7 0 16,5 0 0-16,8-4 0 16,-4 4-147-16,-5-7-25 0,1 3-6 0</inkml:trace>
  <inkml:trace contextRef="#ctx0" brushRef="#br0" timeOffset="121543.4445">16100 2399 691 0,'0'0'30'0,"0"0"7"0,0 0-29 0,0 0-8 16,0 0 0-16,0 0 0 0,0 0 436 0,0 0 87 15,0 0 17-15,0 0 3 0,0 0-383 0,0 0-77 16,0 0-15-16,-5-4-4 0,1-3 16 0,4-4 2 16,-4 0 1-16,-4 3 0 0,4-3-31 0,0-3-5 15,-5-4-2-15,1 3 0 0,-4-3-31 0,-5 3-6 16,1 0-8-16,-5-3 11 0,-3 0 5 0,-1-1 0 15,0 8 1-15,0 0 0 0,1 0 19 0,-1 4 4 16,0 0 1-16,1 3 0 0,-1 0-33 0,4 4-8 16,-3 0 0-16,7 4 0 0,-4 7 0 0,5 7 0 15,4 4 0-15,-5 11 0 0,9-7-9 0,-4 14-4 16,3 4-1-16,1 4 0 0,4-4 22 0,0 7 5 16,4-11 1-16,4 4 0 0,0 0-14 0,4 0 0 0,5-11 0 15,3 4 0-15,5-1 0 0,3-3 0 0,14-4 0 16,7-3 0-16,-4-4 0 0,8-4 0 0,9 1 0 0,0-12 0 15,4 4 0-15,-1-11 0 0,5-7 0 0,0-4 0 16,0-8-48 0,4 1-13-16,-4-19-3 0,-12 8-1459 0</inkml:trace>
  <inkml:trace contextRef="#ctx0" brushRef="#br0" timeOffset="132172.7081">16635 2670 1144 0,'0'0'51'0,"0"0"10"0,0 0-49 0,0 0-12 0,0 0 0 0,0 0 0 16,0 0 184-16,4 7 33 0,-4 4 7 0,0-11 2 16,0 0-92-16,0 0-18 0,0 7-4 0,0-7-1 15,0 0-15-15,0 0-2 0,0 0-1 0,0 0 0 16,0 0-33-16,9 0-6 0,-9 0-2 0,0 0 0 15,0 0 10-15,0 0 2 0,0 0 0 0,0 0 0 16,0 11-33-16,0 0-7 0,0 8 0 0,-5-1-1 0,1 8-37 0,0-1-7 16,0 1-2-16,0 3 0 0,0 4 45 15,0 0 9-15,4-7 1 0,-4 3 1 0,4-7-33 0,0 0 0 16,0 0 0-16,4-4 0 0,-4-3 0 0,4-4 0 16,-4-11 0-16,0 0 0 0,0 0 0 0,0 0 0 15,4-4 0-15,8 0 0 16,-3-10-24-16,-1-5-6 0,0-2-1 0,4-9 0 15,-3 1 44-15,-1-4 9 0,4-7 2 0,1 3 0 0,-1 0-39 0,0 5-7 16,1-1-2-16,3 11 0 0,-8-4 24 0,5 4 12 16,3 4-2-16,1 3 0 0,-5 4-10 0,0 4-14 15,1-4 3-15,3 3 1 0,-3 1 10 0,3 3 0 16,-4 1 8-16,1 3-8 0,-1 0 13 0,1 3-1 16,-5 8-1-16,8-7 0 0,-7 11 18 0,3-4 4 15,-8 7 1-15,4 8 0 0,-8-1 6 0,0 12 0 0,8-11 1 16,-3 10 0-16,-5 1-2 0,0 3-1 0,0-7 0 15,8 4 0-15,0-4-30 0,-4-4-8 0,4-7 0 16,1-4 0 0,-1 0-204-16,0-7-41 0,5 8-9 0,-1-12-2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59:01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21357 5896 172 0,'0'0'8'0,"4"-4"1"0,-4 4-9 0,4-7 0 16,0-1 0-16,-4 8 0 0,4-7 348 0,-4 7 67 16,9-7 13-16,-5-1 4 0,-4 8-192 0,0 0-39 15,0 0-7-15,0 0-2 0,0 0-40 0,8 4-8 16,4 7-1-16,-8 4-1 0,5 3-63 0,-9 15-13 16,4 3-2-16,-8 19-1 0,-5 0-23 0,1 11-4 15,0 11 0-15,0 4-1 0,-9-1-19 0,9 1-4 16,-4 3-1-16,-1 4 0 0,1-15-11 0,4-3 0 15,-1-1 9-15,5-3-9 0,0-7 0 0,4-4-13 16,4-4 1-16,-4-3 1 16,4-8-73-16,0-4-14 0,5-3-3 0,-5-11-1 15,8-3-185-15,1-12-37 0</inkml:trace>
  <inkml:trace contextRef="#ctx0" brushRef="#br0" timeOffset="203.0728">21707 5822 3171 0,'-4'-3'70'0,"4"3"14"0,-4 0 4 0,4 3 0 0,0 5-70 0,-4-1-18 0,8 4 0 0,-4 4 0 15,0 3 92-15,4 11 16 0,-4 15 2 0,4 15 1 16,0 3-92-16,0 8-19 0,-4 6 0 0,0 12 0 16,0 4 0-16,0-4 0 0,0 3 8 0,0 1-8 15,0-15 0-15,0-4 0 0,4-7 0 0,1 3 0 16,-1-14-52-16,0-3-15 15,4-5-2-15,-4-10-1 0,0-4-74 0,4-11-14 16,-8-8-3-16,5-6-727 0,-5-8-144 0</inkml:trace>
  <inkml:trace contextRef="#ctx0" brushRef="#br0" timeOffset="562.3651">21711 5676 2642 0,'-12'0'117'0,"12"0"24"0,-4 4-113 0,4-4-28 16,0 0 0-16,0 0 0 0,0 0 129 0,0 0 20 15,12 7 4-15,0 4 1 0,9 3-97 0,0-3-19 16,-1 0-4-16,9 4-1 0,4-4-21 0,4 4-12 16,4 3 12-16,5 0-12 0,-1 1 0 0,4 3 0 15,-3 0 0-15,3 0 0 0,-4 0 12 0,-7 0-4 16,-1 3 0-16,-9 1-8 0,-3-1 0 0,-8 1 0 16,-9 0-10-16,-4 3 10 0,-8 0 0 0,-13 4 0 15,-3 0 0-15,-13 0 0 0,-4 4-16 0,-4-4 0 0,-9 7 1 16,1-3 0-16,-1 3 15 0,5-4 12 0,0-3-3 15,8 0 0-15,-1 0 9 0,10-3 2 0,3-5 0 16,4 1 0-16,1-4 4 0,11-4 2 0,1 0 0 0,4 1 0 16,4-1-12-16,8 0-2 0,1-3-1 0,11 3 0 15,5 4-11-15,8-3 0 0,4-1 0 0,16 4 0 16,1-4 12-16,4-3 1 0,8 0 0 0,4-1 0 16,-4-3-13-16,0 0 0 0,-9-4 0 0,5-3 0 15,0 0-40-15,-9-1-10 16,1-6-2-16,-5-1-1 0,-7-7-171 0,-1-7-35 15,41-26-6-15,-32 4-2 0</inkml:trace>
  <inkml:trace contextRef="#ctx0" brushRef="#br0" timeOffset="968.5177">22453 5035 1728 0,'0'0'153'0,"0"0"-122"16,0 0-31-16,0 0 0 0,0 0 271 0,0 0 48 16,0 0 9-16,0 0 3 0,0 0-190 0,0 0-37 15,12 4-8-15,0-1-2 0,1 1-57 0,-1 3-11 16,1 1-2-16,7 3-1 0,1-4-23 0,8 4 0 16,-5 0 0-16,5 0 0 0,4 0 0 0,-4 0 0 15,0 0 0-15,0 0 0 0,-5 0 0 0,-7-4 0 16,3 4 0-16,-7 0 0 0,-5 0 0 0,-8 0 0 0,0 4 0 15,-8 3 0-15,-5 0 0 0,-11 4 0 0,-5 4 0 0,-8 3 0 16,0 4 16-16,0-3 0 0,0 3-1 0,4-4 0 16,8-4 1-16,0 1 0 0,5-4 0 15,3-4 0-15,9 1 13 0,0-5 3 0,8-6 1 0,4 6 0 16,0 1-24-16,8-8-9 0,5 1 0 0,7-5 9 16,5-3 3-16,4 0 0 0,4-3 0 0,4-1 0 15,1 0-2-15,3-3 0 0,-4 3 0 0,5 1 0 16,-9 3-10-16,4-4 0 0,-8 4 0 0,4 0 8 15,-8 4-28-15,0 3-5 0,-1 0-2 16,-3 4 0-16,-8-3-183 0,-5 3-37 0,9 18-7 0,-9-4-2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8-10-22T21:01:16.59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8-10-22T21:01:17.803"/>
    </inkml:context>
  </inkml:definitions>
  <inkml:trace contextRef="#ctx0" brushRef="#br0">18819 8547 0,'-107'-96'0,"251"181"15,-144-85-15,0 0 16</inkml:trace>
  <inkml:trace contextRef="#ctx1" brushRef="#br0">13010 6716 115 0,'0'0'0'0,"0"0"10"0,0 0-10 0,0 0 0 15,0 0 0-15,0 0 0 0,0 0 236 0,0 0 44 16,0-8 10-16,-5 1 2 0,-3 3-99 0,4 1-19 0,0-1-4 0,-4 0-1 16,4 4-31-16,-1-3-6 0,-3-1-2 0,8 0 0 15,0 4-40-15,-4-3-8 16,-4-1-2-16,8 4 0 0,0 0-20 0,-8-4-5 0,3 1-1 0,-3-4 0 0,0 3-4 0,4 0-1 16,-8 1 0-16,-1-5 0 0,-3 5-5 0,-5-5-2 15,0 1 0-15,-7 3 0 0,-1-3-14 0,-8 3-2 16,4 1-1-16,-4-1 0 0,0 0-12 0,-5 1-2 15,1 3-1-15,-4-4 0 0,8 0-10 0,-4-3 0 16,-1 0 9-16,1-1-9 0,0 1 0 0,-4 0 8 16,-1-4-8-16,5 0 0 0,4-4 0 0,0 0 0 15,-4 4 0-15,0 0 8 0,3-3-8 0,1 3 0 16,4 3 0-16,0 1 0 0,1 3 0 0,3-3 0 16,0 4 0-16,4-1 0 0,0 0 0 0,5 4 0 15,-1 4 0-15,1 0-8 0,7 3 8 0,5-4-12 16,0 5 12-16,0 3-12 0,-1 3 12 0,9 8-13 15,-4 4 5-15,4 3 8 0,4 4-14 0,0 11 5 0,5 4 1 16,-1 14 0-16,4 0 8 0,1 12 0 0,3 6 0 16,1 23-8-16,3-1 8 0,-3 8 0 0,-5 4 0 15,4 21 0-15,1-3 0 0,-5 7 0 0,-3 4 0 0,3 25 0 16,-12-10 0-16,4 3 0 0,0 4 0 0,-4 25 0 16,-4-18 0-16,4 4 8 0,0 7-8 0,-4 22 0 15,-4-26 0-15,4-3 0 0,4 4 0 0,4 17 8 16,-4-25-8-16,8 0 0 0,-8-7 0 0,4 22 0 15,0-26 0-15,0-3 0 0,0-8 0 0,1 18 8 16,-1-21-8-16,0-5 0 0,0-3 8 0,-8 15-8 16,4-26 0-16,-8 1 8 0,8-5-8 0,0 4 0 0,-5-18 8 15,-3-7-8-15,8-1 8 0,-4 1-8 0,0-15 0 16,4-12 8-16,-4-2-8 0,4-8 0 0,4-12 0 0,-4-2 0 16,0-8 0-16,0-11 0 0,4-8 0 0,-4-3 0 15,4-3 0-15,-4-5 0 0,0-3 0 0,0-3 0 16,0-1 0-16,0-4-8 0,0-3 8 0,0 0 0 15,0 0 0-15,0 0-8 0,0 0 8 0,0 0 0 16,0 0 0-16,0 0 0 0,0 0 0 0,0 0 0 16,0 0 0-16,0 0 0 0,4 4 0 0,0 3 0 15,-4-7 0-15,9 0 0 0,3 4-10 0,0-4 10 16,9 4-12-16,4-4 12 0,-1 3-9 0,9-3 9 16,0 4 0-16,9 0-9 0,-1-1 9 0,8 1 0 15,1 0 0-15,3 3 0 0,5-3 0 0,-5-1 0 16,1 5 0-16,8-1 0 0,0-3 0 0,4-1 0 15,-1-3 0-15,5 4 0 0,-8-4 0 0,4-4 0 0,-8 4 0 16,4-3 0-16,-9-1 0 0,1 0 0 0,-1-3 0 16,-3 0 0-16,-5-1 0 0,-4-3 0 0,5-3 0 0,-1 3 8 15,-8 0-8-15,-4-4 0 0,-4-3-8 0,0 0 8 16,-5-1 0-16,-3-3 11 0,-9 0-1 0,5-3 0 16,-5-8-10-16,1-4 0 0,-5-7 0 0,-4-7 0 15,-4-4 8-15,0-7-8 0,0-8 8 0,-4-18-8 16,-4 0 0-16,-5-14 8 0,-3-12-8 0,-1-21 0 15,-7 3 8-15,-5-11-8 0,-4-11 0 0,-4-29 8 16,8 15-8-16,-8-11 0 0,4-8 0 0,-8-48 8 16,-1 23-8-16,5-15 0 0,0-11 0 0,-4-51 8 0,12 43-8 15,0-3 0-15,5-3 0 0,-1-37 0 0,4 62 0 16,9 3 0-16,0 12-11 0,7-19 11 0,-3 41-12 16,8 18 4-16,0 11 0 0,0-4 0 0,0 33 8 0,0 15-12 15,-4 14 12-15,0 12-12 0,-4 21 12 0,-1 8 0 16,-3 14 0-16,-4 8 0 0,3 11 0 0,1 3 0 15,0 4 0-15,-1 4 0 0,5 10 0 0,4-2 0 16,0 2 0-16,0 5 0 0,-1-1-15 0,5 4-4 16,0 0-1-16,0 0 0 15,13 7-108-15,3 1-23 0,-7 2-4 0,7 5-1049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1:03:16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12202 8473 1260 0,'-41'-11'56'0,"33"11"11"0,8 0-54 0,0 0-13 16,-5-3 0-16,1-1 0 0,4 4 157 0,0 0 29 16,4-7 6-16,-12 3 0 0,4 0-51 0,0 4-10 0,4 0-3 0,0 0 0 15,-12 8-35-15,7-5-7 0,5-3-2 0,0 15 0 16,-4-4-48-16,0 4-11 0,0 3-1 0,4 4-1 15,8 0-11-15,-8 0-1 0,-12 0-1 0,4 0 0 16,4 0-10-16,-1 0 8 0,-7-8-8 0,0 5 8 16,-5-5 0-16,5-3 0 0,8-3 0 0,-9-1 0 15,-7-3-8-15,3-4 0 0,17 0 0 0,-4-4 0 16,-4-3 0-16,0-1 0 0,8-3 0 0,0-3 0 16,0-1 0-16,-4-3 0 0,0-1 0 0,4 1 0 15,4-8 0-15,0 1 0 0,-4 3-10 0,4 0 10 16,0 4 0-16,4 3 0 0,0 0 0 0,-3 4 0 15,-10 4 0-15,5 7 0 0,13 0-12 0,-5 7 3 0,-8-7 9 16,8 15 0-16,9 3 0 0,-5 1-8 0,-4 3 8 16,1 3 0-16,-5 1 0 0,8-1 0 0,9-3 0 15,-13 0 0-15,-16 0 10 0,8 0-10 0,8-3 13 16,-4-5-3-16,-4 1-1 0,-8-4 0 0,0-4 1 0,-1 1 0 16,9-8 0-16,-8 7 0 0,-4-7 1 0,-1 0 0 15,13 0 0-15,-8-7 0 0,0-1-11 0,-9-3 8 16,1 0-8-16,4 0 8 15,7-7-28-15,-7 3-7 0,-4 1-1 0,3-5 0 0,13 1 28 16,-4 0 0-16,-4-1 0 0,4 1 0 0,0-4 0 0,8 4 0 16,4-4 0-16,0 7 0 0,-8-3 0 0,13 7 0 15,7-4 0-15,1 4 0 0,-9 4 0 0,5 0 0 16,-5 3 0-16,9-3 0 0,3 7 12 0,-7 0 7 16,-17 0 1-16,12 7 1 0,13-3-21 0,-17 3 9 15,-8 4-9-15,-4 0 0 0,0 4 22 0,0-1-2 0,-9 5-1 16,-3-1 0-16,-13 4 20 0,9-4 4 0,3 0 1 15,-4 1 0-15,-7-5-11 0,3 5-1 0,8-8-1 0,5 0 0 16,0-4-15-16,-1 0-4 0,1-3 0 0,12-4 0 16,0 0-12-16,0 0 0 0,-12-4 0 0,12-3 0 15,4 0-11-15,4-8 2 0,-4 0 0 0,4-7 0 16,1 0-8-16,3-3-2 0,13-4 0 0,-9-4 0 16,-4 3 0-16,1 5 0 0,3 3 0 0,-3 3 0 15,3 5 5-15,-3 3 1 0,-1 3 0 0,4 5 0 16,5 3 13-16,-13 0-11 0,-8 0 11 0,4 11-10 15,9 7 10-15,-5 0 0 0,-20 1 0 0,3 3 0 0,5 0 0 16,0-4 0-16,0 4 0 0,-8 0-921 16,-9-4-185-16</inkml:trace>
  <inkml:trace contextRef="#ctx0" brushRef="#br0" timeOffset="1874.562">11477 17869 1638 0,'-13'4'36'0,"13"-4"7"0,13 3 1 0,-13-3 3 0,0 0-38 0,0 0-9 15,0 0 0-15,8 4 0 0,13 0 22 0,-9-4 2 16,-24-4 1-16,12 4 0 0,16-4-25 0,-8 1 0 16,-8 3 0-16,0 0 0 0,0 0 32 0,13-4 0 15,-1 0 1-15,-12 4 0 0,0 0 52 0,0 0 11 16,12 4 1-16,1 0 1 0,-13-4-30 0,0 0-5 16,8 11-2-16,0-4 0 0,5 4 3 0,-5 0 0 15,-12 0 0-15,8 0 0 0,12 0-15 0,-11-4-2 16,-10 4-1-16,1-3 0 0,4-1-31 0,0-7-7 15,0 0 0-15,-4 7-8 0,-8 1 8 0,8-1-8 0,4-7 0 16,0 0 0-16,-21 0 12 0,9 0-2 0,3 0 0 0,9 0 0 31,0 0-32-31,-4-7-6 0,-16-1-2 0,7 5 0 0,13 3 30 0,-8-11 0 0,-4 7 0 0,-1-3 0 16,9-4 0-16,4 7 0 0,-4-3 0 0,-4-4 0 16,-4 0 0-16,7 0-9 0,14-4 9 0,-9 4 0 15,-9-4-31 1,9 1-1-16,13 3 0 0,-1 0 0 0,1 3 32 0,-5 1 0 0,-8 7 0 0,16 0 0 15,5-4 45-15,-5 8 15 0,-16-4 4 0,0 0 0 16,13 15-42-16,-1-4-8 0,-12 3-2 0,4 5 0 16,-8-1 25-16,4 0 5 0,4 1 1 0,-8-1 0 15,-8-3-27-15,3-1-6 0,14 1-1 0,-5 0 0 16,-9-1 7-16,5-7 0 0,-4 4 1 0,4-3 0 0,12-1-27 16,-8-7-6-16,-12 4 0 0,12-4-1 0,0 0 25 0,0 0 4 15,-8 0 2-15,-1-8 0 0,5-3-14 0,0 0-12 16,0-3 3-16,-4-1 0 0,-9 1 9 15,9-5-10-15,12 1 10 0,-4 3-10 0,-12-3 10 0,3 3 0 16,9-3 0-16,9 3-8 0,-1 4 8 0,-4 0 0 16,-8 0 0-16,8 4 0 0,13 0 0 0,-9 3 0 15,-8 4-10-15,0 0 10 0,12-4 0 0,-4 8 0 16,-8-4 0-16,0 0 0 0,0 0 0 0,13 11 0 16,-1 0 8-16,0 0-8 0,-12 0 0 0,5 4 0 15,3-4-8-15,0-4 8 0,0 4 0 0,-4-4 0 16,-4 4 8-16,5-3-8 0,3-1 0 0,-8-7 0 15,-13 7 0-15,5 1 0 0,8-8 0 0,0 0 0 16,-8 3 0-16,-4 1 0 0,-5 0 0 0,5-1 0 0,12-3 0 16,-21 0 0-16,-8-3 0 0,13-5 0 0,16 8 0 15,0-7 0-15,-8 0 0 0,8-4 0 0,-5 3 0 0,14-6 0 16,-1-1 0-16,0 0 0 0,-16 1-10 0,12-1 10 16,13 0-9-16,-5 4 9 0,-4 0-10 0,5 0 10 15,-1 4 0-15,0 7 12 0,1 0-1 0,-13 0 0 16,0 0-26-16,4 11-5 0,4 0 0 0,-4 4-1 15,-8-1 21-15,0 1 0 0,4 3 12 0,0 1-4 16,0-5 5-16,-4 5 1 0,-9-8 0 0,9 3 0 16,4-3-30-16,0 0-5 0,-12-3-2 0,0-5-885 15,12-3-176-15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1:04:23.2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11699 7829 633 0,'21'4'56'0,"-21"-4"-44"15,0 0-12-15,0 0 0 0,0 0 296 0,0 0 56 16,0 0 12-16,0 0 3 0,0 0-145 0,0 0-29 15,-8-4-5-15,-1 4-2 0,-7 0-85 0,4 4-17 0,12-4-3 0,-9 3-1 16,-7 1-41-16,4 3-9 0,-1 1-2 0,5 3 0 16,0 3-15-16,-5 1-3 0,-7-1-1 0,7 8 0 15,13-3 3-15,-8 3 0 0,-12-8 0 0,-1 5 0 16,13-5-3-16,-5 1 0 0,9 0 0 0,-4-4 0 16,-9 3-9-16,9-3 0 0,12-3 0 0,-8 3 0 15,-4-4 0-15,8-7 0 0,4 7 0 0,4 0 0 16,-4 1 0-16,5-5 0 0,-5 5 0 0,8-1 0 15,17 0 0-15,-4-3 16 0,-13 3 0 0,5 1-1 16,3-1-28-16,1 0-6 0,-5-3-1 0,-3 3 0 16,-1-3-125-16,4 0-26 0,1-1-5 15,-9 1-633-15,-8-4-127 0</inkml:trace>
  <inkml:trace contextRef="#ctx0" brushRef="#br0" timeOffset="251.4729">11551 8041 1785 0,'0'0'159'0,"0"0"-127"16,-4 11-32-16,8 0 0 0,8-3 260 0,1-1 47 15,-13-7 9-15,0 0 1 0,8 7-171 0,0-3-34 16,9 3-8-16,-5-3 0 0,-12-4-62 0,17 0-12 16,7-4-2-16,5 4-1 0,-8-3-19 0,-1-1-8 15,9 0 0-15,8 4 8 0,-4-7-8 0,-4 7 0 16,4-4 0-16,0 1 0 0,12-1-12 0,-16 4 0 15,-8 0-1-15,3 0 0 16,9 0-28-16,0 4-6 0,-4-4-1 0,-4 0 0 16,-9 3-124-16,9-3-26 0,0 0-5 0,-13 0-1009 0</inkml:trace>
  <inkml:trace contextRef="#ctx0" brushRef="#br0" timeOffset="501.4129">12136 7858 1555 0,'-12'4'138'0,"8"-4"-110"15,4 0-28-15,0 0 0 0,12 4 246 16,-4-1 44-16,-8-3 9 0,13 11 1 0,11-4-146 0,-7-3-30 16,-9 3-5-16,8 1-2 0,5 3-52 0,0-4-10 15,-5 8-3-15,1-4 0 0,-5 0-24 0,4 0-6 16,1 3-1-16,-1-3 0 0,-7 4-10 0,3-4-3 16,0 4 0-16,5-4 0 0,-9 0-8 0,0 3 10 15,-8-3-10-15,9 0 10 0,-1 4-2 0,-4-4-8 16,-12 0 12-16,4 0-4 0,-1 3-8 0,1-3 0 15,-8 0 0-15,-5 4 0 16,1-4-65-16,0 0-12 0,3-4-3 0,-3 1-876 16,-9-1-176-16</inkml:trace>
  <inkml:trace contextRef="#ctx0" brushRef="#br0" timeOffset="938.8077">11897 7393 3110 0,'0'0'68'0,"0"0"15"0,0 0 2 0,0 0 3 0,-8 0-71 0,8 0-17 0,0 0 0 0,0 0 0 16,0 0 55-16,0 0 7 0,-8 0 2 0,8 0 0 15,0 0-52-15,-9 4-12 0,-7 3 0 0,4 0 0 16,7 4-48-16,-7 0-13 0,0 0-3 15,-5 4 0-15,5-4 52 0,-1 0 12 0,9 0 0 0,0 0 0 16,-4 0 0-16,8-4 0 0,8 1 0 0,0-1 0 0,-3 4 0 16,3 0 0-16,4 0 0 0,5 0 0 15,3 0-25-15,-3-4-3 0,-1 4 0 0,5 0 0 16,8 0 45-16,-5 4 9 0,-11-1 2 0,7 1 0 0,1 3-28 0,4-3 0 16,-9 3 0-16,-3-7 0 15,-1 0-16-15,-4 0-9 0,4-3-2 0,-7-1 0 16,-18 0 27-16,9 1 0 0,8 3 0 0,4 0 0 0,-8-4 14 0,-4 0 2 15,-8 1 0-15,0-1 0 0,8 4-6 0,-9-4-1 16,-12 1 0-16,1-1 0 16,7 0-161-16,-3-3-32 0,-1-4-6 0,0-4-2 15,1 0 81-15,7-3 16 0,9-4 3 0,0-3 1 16,-4-1 20-16,4-7 4 0,8 4 1 0,8-8 0 0,1 4 90 0,-1 4 17 16,0-4 4-16,5 3 1 0,12 1 1 0,-5 0 0 15,-3 7 0-15,0 0-674 16,3 4-134-16</inkml:trace>
  <inkml:trace contextRef="#ctx0" brushRef="#br0" timeOffset="28503.9136">9532 9608 230 0,'0'0'10'0,"0"0"2"0,0 0-12 16,0 0 0-16,0 0 0 0,0-14 0 0,0 6 428 0,4-3 84 15,0 0 16-15,1 1 3 0,3-1-313 0,0 0-62 16,0-4-13-16,9 0-3 0,-1 1-43 0,5-8-9 15,-1 0-1-15,5 0-1 0,4 0-52 0,0-4-10 16,0 0-3-16,4 1 0 0,0-4-12 0,-5 3-9 16,5-3 12-16,0 3-12 0,-4 4 8 0,-4 7-8 15,0 1 0-15,-1 3 0 0,-7 3 0 0,3 8 0 16,-3 0 0-16,-5 11 0 0,1 0 8 0,-5 4-8 16,0 3 0-16,-4 4 0 0,0 0 16 0,0-3-4 15,-4 3-1-15,0 0 0 0,0-1-11 0,0 1 0 16,0-7 0-16,0 3 0 0,0-3 0 0,-4-4 0 15,4 4 0-15,0-4 0 16,0-11-100-16,0 0-23 0,0 0-4 0,0 0-1 16,0 0-68-16,-8 7-13 0,0 4-3 0,-5-7-753 0</inkml:trace>
  <inkml:trace contextRef="#ctx0" brushRef="#br0" timeOffset="28847.5816">9973 9414 57 0,'0'0'0'0,"0"8"0"0,0-8 0 0,0 11 0 0,-4-4 0 0,4 4 0 16,-4 0 518-16,4 0 98 0,-4 0 20 0,4 4 4 15,-4-4-404-15,4 0-80 0,-5 7-17 0,5-7-3 16,0 3-52-16,0 1-9 0,0 3-3 0,0 1 0 16,0 3-57-16,0 3-15 0,0 5 0 0,0 6 0 15,0 1 19-15,0 3 1 0,5 4 0 0,-1 11 0 16,0 4-32-16,4 10-7 0,-8 12-1 0,8 10 0 16,-4 4 38-16,0 4 7 0,-4 11 2 0,5 18 0 15,-1-7-10-15,0 4-1 0,-4 3-1 0,0 15 0 0,0-15-2 16,4 7 0-16,-4 1 0 0,0 18 0 0,4-15-13 15,-4 3 11-15,4-6-11 0,-4 21 10 0,4-17-10 16,-4-1 8-16,4 0-8 0,5 15 8 0,-5-19-8 0,4 1 0 16,-4-8 0-16,4 11 0 0,1-18 8 0,-5 0-8 15,0-4 0-15,0 0 8 0,-4-18-8 0,0-8 0 16,-8 1 0-16,4-1-11 0,-5-14 11 0,1-4 0 16,0-10 8-16,-4-1-8 0,-1-11 0 0,1-7 0 15,-1-7 0-15,5-8-8 16,-4 0-56-16,0-10-12 0,-1-8-1 0,5 0-1 15,-4-8-81-15,3 1-16 0,1-4-3 0,0-4-1003 0</inkml:trace>
  <inkml:trace contextRef="#ctx0" brushRef="#br0" timeOffset="29144.3854">9709 14259 748 0,'0'0'67'0,"0"-4"-54"0,-4 4-13 0,0 0 0 15,0 0 405-15,4 0 79 0,-4 0 15 0,4 0 3 16,0 0-307-16,0 0-62 0,0 0-12 0,4 11-2 16,0 4-67-16,0-1-14 0,4 5-2 0,1 3-1 15,3 3-6-15,0 4-1 0,1 1 0 0,-1 6 0 16,0 1-10-16,5 0-2 0,-5-1-1 0,5-3 0 16,-9 0-5-16,4-7-1 0,5-1 0 0,-5-3 0 15,1-3-9-15,3-1 0 0,-4-7 9 0,5 0-9 16,-5-4 0-16,5 1 0 0,-1-5 0 0,1-3 8 0,-1-3-8 15,1-1 0-15,-1-3 0 0,5-1 8 0,-1-6-8 16,-3-1 0-16,-1 0 0 0,-3-3 0 0,3-4 0 0,-3-4 0 16,7 4 0-16,1-7 0 15,-1-4-123-15,1-7-29 0,0-4-5 0,-5 7-1161 16</inkml:trace>
  <inkml:trace contextRef="#ctx0" brushRef="#br0" timeOffset="30112.9121">8778 10747 1094 0,'0'0'97'0,"0"0"-77"0,0 0-20 16,0 0 0-16,0 0 298 0,0 0 56 0,-8-3 11 16,4-1 3-16,4 4-198 0,0 0-39 0,0-7-8 15,0-4-2-15,0 3-91 0,4-3-18 0,4-3-4 16,5-1-8-16,3-3 16 0,5-1-4 0,-5 1-1 15,9-4 0-15,-9 4-11 0,5-8 0 0,-5 4 0 0,5-3 0 16,4 3 0-16,-5 0 0 0,-3 0 0 0,-1 0 0 16,-3 3 10-16,-1-3-10 0,-4 4 12 0,0 3-12 15,-3 4 14-15,-1 0-4 0,-4 11-1 0,0 0 0 16,0 0 1-16,0 0 0 0,-4 11 0 0,4 4 0 16,0 7-2-16,-5 4-8 0,1 3 12 0,4 4-4 15,-4 0-8-15,4 3 12 0,-4-3-12 0,8-3 12 16,0-1-12-16,5 0 8 0,-1-7-8 0,4 4 8 15,-4-8-8-15,9-3 0 0,-5-4 0 0,1 0 0 0,-1-7-8 16,0-1 8-16,5-3 0 0,-1-3 0 0,1-5 0 16,-5-3 0-16,1 0 0 0,3 0 0 0,-4-3 0 15,1-1 0-15,3-3 0 0,-8-4 0 0,5 0-8 0,-1-4 8 16,-4-3 0-16,5-4 0 0,-5 0-8 0,4 4 8 16,-3-1-10-16,3 8 10 0,-4 0-12 0,0 8 12 15,5 3-13-15,-5 11 5 0,-4 3 8 0,0 8 0 16,0 8 0-16,1 10 0 0,3 8 23 0,0 7 6 15,-4 10 2-15,4 9 0 0,-4-1 10 0,1 0 3 16,-1 0 0-16,0 4 0 0,0-3-26 0,0-8-5 16,0-1-1-16,-4 1 0 0,0-7-12 0,0 0 8 15,-4-1-8-15,4-7 0 0,-8-3 0 0,0-4 0 16,-5-4 0-16,-3-3 0 0,-1-4-12 0,1-4-6 16,-5 1-1-16,1-1 0 15,-1-11-6-15,0 0-2 0,5 4 0 0,-1-11 0 0,5-3 10 0,4-5 1 16,0-6 1-16,8-8 0 0,0 0 3 0,4-15 1 0,8-3 0 15,5-4 0-15,7-7 1 0,1-4 0 0,4 4 0 16,4-12 0 0,4 1-106-16,-4 11-22 0</inkml:trace>
  <inkml:trace contextRef="#ctx0" brushRef="#br0" timeOffset="34018.2345">12181 8440 115 0,'17'0'10'0,"-5"-3"-10"0,-8-1 0 0,0 0 0 16,-8-3 120-16,8-4 21 0,5 4 5 0,-5 3 1 15,-12 0-35-15,8 4-6 0,8-3-2 0,-4-1 0 16,-4 4 8-16,0 0 0 0,0 0 1 0,0 0 0 15,8-4-22-15,-8 4-5 0,0 0-1 0,0 0 0 16,8 8-9-16,-8-8-1 0,-4 7-1 0,4 4 0 16,0 7 8-16,0-7 2 0,4 4 0 0,-8-4 0 15,-8 4-14-15,8-4-2 0,4 0-1 0,-8-4 0 16,-1 4-27-16,-3-4-4 0,4 1-2 0,8-8 0 16,0 0-19-16,-13 3-4 0,-7 5-1 0,7-5 0 15,13-3-10-15,0 0-9 0,-20 8 9 0,3-8-13 16,9 0-18-16,8 0-3 0,0 0-1 0,-8-4 0 15,-13 0-1-15,17-3 0 0,12-4 0 16,-8 0 0-16,-16 4 36 0,12-8 0 0,16-3 0 0,9-1 0 0,-5 1 0 16,5 0 0-16,-1-1-8 0,5 5 8 0,4-5 0 0,-8 1 0 15,-9 7 0-15,0 4 0 0,5 0 56 0,-1-1 4 16,-8 5 2-16,-8 3 0 0,0 0-36 0,0 0-7 16,9 7-2-16,-5 4 0 0,-12 0 34 0,3 3 6 15,-3 8 2-15,4 4 0 0,-12 0-19 0,-1-4-4 16,5 3-1-16,-1 1 0 0,1-8-19 0,-9 4-3 15,-7 0-1-15,7-3 0 0,13-5-12 0,0 1 9 16,-5-8-9-16,5 4 8 0,0-7-8 0,-1-1 0 16,9-3 0-16,-12 0 0 0,-4 0 0 0,16 0 0 15,8-3 0-15,-8-5 0 0,-8-3-9 0,8-3-7 16,4-1-2-16,12-3 0 0,5 0 3 0,-5-1 1 16,-7-3 0-16,7 0 0 15,9 4-14-15,-9 0-4 0,-8 3 0 0,1 0 0 0,3 12 43 0,-4-1 8 0,-8 4 1 16,0 0 1-16,0 0-12 0,0 7-9 0,4 4 12 0,-4 4-12 15,-12 0 23-15,0-1-3 0,3 5 0 0,5-1 0 16,-4 0-9-16,0 4-3 0,-13-3 0 0,13-1 0 16,4-4-17-16,-4-3-4 0,-13 4-1 0,9-8-890 15,12-7-177-15</inkml:trace>
  <inkml:trace contextRef="#ctx0" brushRef="#br0" timeOffset="35330.4349">11675 17832 345 0,'0'0'15'0,"0"0"4"0,-5 4-19 0,5-4 0 0,0 0 0 0,0 0 0 15,0 0 260-15,0 0 48 0,0 0 9 16,0 0 3-16,13 0-195 0,-13 0-38 0,0 0-8 0,16 4-2 15,1-1 1-15,-5-3 0 0,-12 0 0 0,0 0 0 16,13 4 6-16,-5 3 2 0,-8-7 0 0,0 0 0 16,0 11-18-16,4-3-4 0,4 3-1 0,-4 0 0 15,-12 0-29-15,4 3-6 0,4-3 0 0,0 4-1 16,0-4-14-16,0 0-2 0,-4-4-1 0,8 4 0 16,0-3-10-16,-8-1 0 0,-4 0 0 0,-5-3 0 15,5-1 0-15,0-3 8 0,8 0-8 0,0 0 0 16,-8 0 0-16,3-3 0 0,5 3 0 0,-8-11 0 15,-4 4 0-15,-1-4 0 0,18 0 0 0,-5 0 0 16,-5 0 0-16,1 0 0 0,8-4-8 0,1 0 8 16,7 4 0-16,-8-3 0 0,-4 3 0 0,4-4 0 15,9 4-8-15,-5 0 8 0,-4 0 0 0,0 4 0 0,0-1 0 0,-4 8 0 16,8-3-9-16,-8 3 9 0,0 0 0 0,0 0 0 16,13 7 0-16,-1 0 0 0,-12 4 0 0,4 4 12 15,4 0-1-15,5-1-1 0,-5 1 5 0,-4 3 1 16,-4-3 0-16,0 0 0 0,0-4-6 0,0 3-1 15,0-6 0-15,0-8 0 0,0 11-1 0,0-11 0 16,-4 3 0-16,-4 1 0 0,-9 0-8 0,9-4 10 16,0-4-10-16,-4 4 10 0,-5-4-10 0,1 1 0 15,7-8 0-15,1 3 0 0,0 1 0 0,-5-4 0 16,5 4 0-16,4-4 0 0,4 0 0 0,0 0 0 16,-4 0-11-16,4 0 11 0,8 0-8 0,0-4 8 15,1 4-8-15,-1 0 8 0,-4 0-9 0,8 4 9 16,1-1-10-16,-1 8 10 0,-4-3-8 0,5 3 8 0,3 0 0 15,1 3-9-15,-9 5 9 0,4-1 0 0,-3 0 0 16,3 4 0-16,0 0 16 0,-3 0 0 0,-14-3-1 16,5 6 0-16,5-3 15 0,-5 0 3 0,-9 0 1 0,1-3 0 15,-4 3-10-15,3-4-1 0,1 0-1 0,-4 4 0 16,-9-7-11-16,9 0-3 0,4-1 0 0,-1 1 0 16,-3-8-8-16,0 1 0 0,3-1 0 0,5-3 0 15,4-4 0-15,0 0 0 0,-8 0 0 0,8-4 0 16,12 0 0-16,-7 1 0 0,-10-5-14 0,10 1 5 15,-1 0 9-15,0-1 0 0,4 5 0 0,-8 3-8 16,0-4 8-16,4 8 0 0,9 0 0 0,-9-1 0 16,-4 8 0-16,0 0 0 0,0 0 0 0,12 11 0 0,9 4 0 15,-9-1 0-15,-8 1 0 0,0 3 8 0,9 1 1 16,-5 3 1-16,-12-4 0 0,8 0 0 0,0-3-10 0,0 0 8 16,-4-4-8-16,-4-4 8 0,-4 0-8 0,8-7-12 15,0 0 2-15,-9 0 1 16,-11 0-149-16,3-3-30 0,9-5-5 0</inkml:trace>
  <inkml:trace contextRef="#ctx0" brushRef="#br0" timeOffset="44398.0173">10818 14204 392 0,'0'0'8'0,"0"0"3"0,0 0 0 0,0 0 0 0,0 0-11 0,0 0 0 16,0 0 0-16,4-4 0 0,4-3 104 16,-8 7 20-16,0 0 3 0,-4-8 1 0,8 1-11 0,-4 7-1 15,-4-7-1-15,4 7 0 0,-8-8 7 0,8 8 2 16,0 0 0-16,0 0 0 0,0 0-3 0,0-7 0 16,0 7 0-16,0 0 0 0,0 0-37 0,0 0-8 15,0 0-2-15,0 0 0 0,0 0-30 0,0 0-5 16,-4 7-2-16,8 4 0 0,-4-3-7 0,0 3-2 15,0-4 0-15,0 4 0 0,-4-4-28 0,4 4 0 16,0-11 0-16,0 8 0 0,0-8 0 0,0 7 0 16,0-7 0-16,0 0 0 0,-9 7 32 0,9-7 1 15,-8 4 0-15,4 0 0 0,-4-4-17 0,8 0-3 16,-9-4-1-16,1 4 0 0,0-7 6 0,0 3 1 16,8 4 0-16,-4-7 0 0,-1-1-19 0,-3 1-17 0,4-4 3 15,4 4 1-15,-4-4 13 0,0 3-12 0,4 8 12 16,0-7-12-16,0 0 12 0,0-1 0 0,4 1 0 0,-4 7 0 15,0 0 0-15,0 0 0 0,4-7 0 0,-4 7 0 16,0 0 0-16,0 0 0 0,12-4 0 0,-7 4 0 16,-5 0 0-16,12 4 8 0,-8-1 1 0,4 1 0 15,-8-4 2-15,9 7 0 0,-1 1 0 0,-4 3 0 16,4-4-11-16,-4 4 0 0,-4-11 0 0,4 7 0 16,-4 4 0-16,0-11 0 0,0 8 0 0,0-8 0 15,-8 7 0-15,0 0 0 0,4 1 0 0,0-1 0 16,-5-3 0-16,1-1 0 0,0-3 0 0,8 0 0 15,-8 4 0-15,4 0 0 0,-9-4 0 0,13 0 0 0,0 0 0 16,0 0 0-16,0 0 0 0,0-8 0 16,4-3-20-16,0-3-5 0,1-5-2 0,7 1 0 15,4 0-142-15,-3-4-29 0,3-7-6 16</inkml:trace>
  <inkml:trace contextRef="#ctx0" brushRef="#br0" timeOffset="45522.7553">13071 13834 288 0,'0'0'12'0,"0"0"4"0,0 0-16 0,0 0 0 0,0 0 0 0,9-7 0 16,-1-1 114-16,-4 5 20 0,4-5 4 0,-4 1 1 15,5 0 9-15,-5 3 1 0,-4 4 1 0,0 0 0 16,4-7 14-16,-4 7 2 0,0 0 1 0,0 0 0 0,0 0-26 16,0 0-5-16,0 0 0 0,0 0-1 15,0 0-56-15,0 0-11 0,0 0-3 0,0 0 0 0,0 0 2 0,0 0 0 16,0 0 0-16,8 7 0 0,-8-7-43 0,0 0-8 16,4 11-1-16,-4-11-1 0,0 7-14 0,4 4 11 15,-4-3-11-15,0-8 10 0,0 0-10 0,-4 7 0 16,0 0 0-16,4-7 8 0,-4 8-8 0,4-8 0 15,-8 3 0-15,-1 1 8 0,-3-4-16 0,4 0-4 16,0 0-1-16,-1 0 0 16,1-7-12-16,0 3-3 0,0 0 0 0,3 1 0 0,1-5 8 0,0 1 0 15,4 0 1-15,0 7 0 0,0-4 19 0,0 4-12 16,4-11 12-16,-4 11-10 0,9-7 10 0,-5 3 0 16,-4 4 0-16,12-4 0 0,0-3 0 0,-3 3 0 15,-1 1 10-15,4 3-10 0,-3-4 16 0,-1 4-4 16,0 0 0-16,0 0 0 0,0 0 4 0,-8 0 1 0,0 0 0 0,5 7 0 15,3-3-1-15,-8-4-1 0,4 7 0 0,0 4 0 16,-4 0-15-16,-4-3-13 0,0 3 2 0,0 0 1 16,-5-4 46-16,-3 4 8 0,0 0 3 0,4 0 0 15,-9-4-31-15,5 1-7 0,-1-1-1 0,1-3 0 16,0 3-8-16,-1-7 0 0,5 0 0 0,0 0 8 16,8 0-8-16,0 0 0 0,-4-4 0 0,4-3-11 15,4-4-1-15,4 0 0 0,-4 0 0 0,4 0 0 16,1-4-1-16,3 1-1 0,0-5 0 0,-3 5 0 15,3 3-12-15,-4 0-2 16,0 0-1-16,5 3 0 0,-9 1-17 0,-4 7-3 16,0 0-1-16,0 0 0 0,0 0-13 0,0 0-2 0,0 0-1 15,0 11 0-15,4-4-97 0,-8 4-19 16</inkml:trace>
  <inkml:trace contextRef="#ctx0" brushRef="#br0" timeOffset="45991.4172">13487 14024 172 0,'-4'0'16'0,"0"0"-16"16,0-3 0-16</inkml:trace>
  <inkml:trace contextRef="#ctx0" brushRef="#br0" timeOffset="46069.4952">13426 13995 403 0,'0'0'36'0,"0"0"-36"15,0 0 0-15,0 0 0 0,0 0 0 0,0 0-17 0</inkml:trace>
  <inkml:trace contextRef="#ctx0" brushRef="#br0" timeOffset="46381.9233">13319 13801 172 0,'8'4'8'0,"-4"-1"1"0,-4-3-9 0,0 0 0 0,0 0 0 0,0 0 0 15,4 4 379-15,-4-4 73 0,0 0 16 0,0 0 2 16,8 0-234-16,-4 0-46 0,-4 0-10 0,0 0-1 15,9-7-83-15,-5-4-16 0,4 0-3 0,-4-4-1 16,4 4-38-16,1-4-8 0,3 1-2 0,4-1 0 16,-3-3-18-16,-1 7-10 0,0 0 10 0,1 0-10 15,-1 4 8-15,-4-1-8 0,-8 8 0 0,9 0 0 0,-1 0 17 16,-8 0-2-16,8 8-1 0,0 2 0 0,-3 1 10 16,-1 0 1-16,0 4 1 0,0 3 0 0,-8-3-6 0,4 0 0 15,0-1-1-15,0-3 0 0,-4 0-19 0,4 0 8 16,0 0-8-16,0-11 0 0,0 8-10 15,0-8-9-15,0 0-1 0,0 0-1 16,0 0-110-16,-4 3-21 0,-1-3-5 0,-3 0-1 16,8 0-123-16,-8 0-25 0</inkml:trace>
  <inkml:trace contextRef="#ctx0" brushRef="#br0" timeOffset="46569.3786">13454 13750 288 0,'0'0'25'0,"0"0"-25"15,0 0 0-15,0 0 0 0,0 0 440 0,0 0 84 16,0 0 16-16,0 11 3 0,0-11-275 0,0 7-56 15,0 4-10-15,0 0-2 0,0-4-100 0,-4 4-19 16,4 0-4-16,-4 0-1 0,4 4-44 0,0 3-8 0,-4 1-3 16,4-1 0-16,4 0-21 0,-4 4 8 0,0 0-8 0,0 0 0 15,0 0 0-15,4-4 0 0,-8 1-12 16,4 3 4 0,0-4-25-16,0-3-5 0,0-1-1 0,0 1 0 15,-8 0-77-15,4-5-16 0,0 1-4 0,-4-3 0 0,-5-1-123 0,-3 0-25 16</inkml:trace>
  <inkml:trace contextRef="#ctx0" brushRef="#br0" timeOffset="46788.0888">13298 14094 2559 0,'0'0'56'0,"0"0"12"0,0 0 3 0,0 0 1 0,0 0-58 0,0 0-14 16,0 0 0-16,8 7 0 0,-4 1 125 0,0-1 23 16,1 4 4-16,3 0 0 0,-4 3-59 0,4-3-12 15,-8 4-2-15,0-4-1 0,4 4-55 0,4-4-11 16,-3-4-3-16,7 4 0 0,-4-4-9 0,0-3 0 15,5 0 0-15,-1-1 0 0,1-3-20 0,3-3 0 16,-4-1 0-16,1-3 0 16,3 3-8-16,-3-3 0 0,-5-1-1 0,0 1 0 0,4 0 5 0,-7-4 2 15,3 3 0-15,0-6 0 16,0 3-66-16,0-4-12 0,-3 4-4 0,3-3-770 16,0 3-154-16</inkml:trace>
  <inkml:trace contextRef="#ctx0" brushRef="#br0" timeOffset="51427.7412">13846 13753 928 0,'0'0'41'0,"0"0"9"0,0 0-40 0,0 0-10 16,0 0 0-16,0 0 0 0,0 0 268 0,0 0 52 15,0 0 11-15,0 0 1 0,0 0-98 0,0 0-20 16,0 0-4-16,0 0-1 0,0 0-78 0,0 0-16 15,0 0-3-15,0 0-1 0,4 8-50 0,-4 3-9 16,4-4-3-16,4 4 0 0,-4 0-13 0,5 0-4 16,-5 0 0-16,8 0 0 0,1 0-32 0,3 0-19 15,-4 0 3-15,1 0 0 0,-13-11 25 0,12 11 6 16,0 0 1-16,1-4 0 16,3-3-159-16,-3-1-31 0,-5-3-6 0,4 0-1225 0</inkml:trace>
  <inkml:trace contextRef="#ctx0" brushRef="#br0" timeOffset="51599.5794">14229 13717 1382 0,'0'0'61'0,"0"0"13"0,0 0-59 0,0 0-15 0,0 0 0 0,-4 7 0 16,4 0 452-16,-4 1 87 0,4-1 17 0,-8 0 4 16,3 4-401-16,1 4-81 0,-4 0-16 0,-4 7-3 15,-1 3-39-15,1 5-8 0,0 6-2 0,-5 1 0 16,1 3-30-1,3 0-7-15,-3 8-1 0,3-4 0 0,5 0-228 0,4-8-45 16</inkml:trace>
  <inkml:trace contextRef="#ctx0" brushRef="#br0" timeOffset="68770.1247">18077 949 1440 0,'0'0'32'0,"0"0"6"0,-8 0 2 0,4-8 0 0,-4 5-32 0,-1 3-8 16,9 0 0-16,0 0 0 0,-8 0 132 0,8 0 26 15,0 0 5-15,0 0 1 0,0 0 6 0,0 0 2 16,0 0 0-16,0 0 0 0,8-8-87 0,5 8-17 16,-1 0-3-16,9-7-1 0,-1 3 0 0,5 4 0 15,0-7 0-15,8 7 0 0,8-7 0 0,0 3 0 16,4 0 0-16,5 1 0 0,-1-8-51 0,1 7-13 15,-1 0 0-15,5 4 0 0,-9-10 15 0,0 6 0 16,5 4 0-16,-5-4 0 0,0 4-24 0,-3 0-5 16,-1 0-1-16,-4 0 0 15,-4 0-90-15,-4 0-19 0,-9 0-3 0,1 0-785 16,-9 0-158-16</inkml:trace>
  <inkml:trace contextRef="#ctx0" brushRef="#br0" timeOffset="68988.8255">18629 905 3110 0,'0'0'68'0,"0"0"15"0,0 0 2 0,0 0 3 0,9 0-71 0,-9 0-17 0,8 7 0 0,0 11 0 16,-4-10 55-16,0 14 7 0,0 3 2 0,1 8 0 15,-5 8-52-15,-5-5-12 16,1 4 0-16,0 8 0 0,0 0 21 0,-4 3 2 0,4 4 0 0,0 0 0 0,-1 0-37 15,1 14-7-15,4-14-2 0,4 0 0 16,-4-11-57-16,9 0-12 0,-1-7-3 0,0-1-1295 16</inkml:trace>
  <inkml:trace contextRef="#ctx0" brushRef="#br0" timeOffset="69723.0252">19565 722 576 0,'0'0'25'0,"0"0"6"0,0 0-31 0,0 0 0 16,0 0 0-16,0 0 0 0,0 0 393 0,-9-8 73 15,9 8 14-15,-8-3 4 0,0 3-267 0,0 0-53 16,-1-4-10-16,-3 0-2 0,0 4-68 0,-1 4-14 0,1-4-2 0,-5 4-1 15,1 7-26-15,-5-4-5 0,1 8 0 16,-5 7-1-16,0 7-15 0,-4 8-2 0,1 6-1 0,-1 20 0 16,0-8-6-16,0 11-2 0,0 7 0 15,0 4 0-15,5-15-9 0,3 11 8 0,1 0-8 0,11 1 8 16,5-12-8-16,4 0 0 0,4 0 0 0,9-3 0 16,-1-8 0-16,4-7 0 0,5-7 0 0,4-1 0 15,4 1 0-15,-5-15-17 0,5-4 4 0,4-3 1 16,0-11-84-16,0-4-16 15,4-4-3-15,-4-14-1233 0</inkml:trace>
  <inkml:trace contextRef="#ctx0" brushRef="#br0" timeOffset="70102.6733">19598 1209 3114 0,'12'0'138'0,"-12"0"28"0,0 0-133 0,0 0-33 16,0 0 0-16,0 0 0 0,-4 3 81 0,4 12 10 16,-4-4 1-16,4 7 1 0,-4 1-64 0,-1 6-13 15,5-6-2-15,-4 6-1 0,0 1-13 0,4 3 0 16,0-7 0-16,4 11 0 0,0-7 20 0,1-8 0 0,-1 0 1 0,4 1 0 16,4-1-66-16,-8 0-14 15,-4-18-2-15,0 8-1 0,13 3 21 0,-9-11 4 16,-4 0 1-16,8 0 0 0,4-11 20 0,1 3 5 0,-5-10 1 0,9 0 0 15,-5-12 10-15,9 5 0 0,-5-12 0 0,0 0 0 16,1 1 0-16,-1 3 0 0,1-11 0 0,-1 15 0 16,1-8 0-16,-1 11 8 0,-3 1-8 0,-1 6 8 0,0 8 4 15,1 4 2-15,-1 0 0 0,1 10 0 0,-1 8 9 16,0-3 1-16,-4 10 1 0,5 0 0 0,-1 8-15 16,-4 3-10-16,5 1 12 0,-9 3-12 0,-4 3 12 15,4-7-12-15,-4 4 12 0,4 4-12 0,-8 0 8 0,0-12-8 16,4 5 0-16,-4-8 0 15,4-4-107-15,0-3-28 0,0-8-5 0,0-7-1225 16</inkml:trace>
  <inkml:trace contextRef="#ctx0" brushRef="#br0" timeOffset="70305.7505">20240 678 3207 0,'0'0'71'0,"4"7"14"0,1 0 3 0,-1 4 2 0,-4-11-72 0,0 8-18 0,4 10 0 0,0 0 0 15,4 1 83-15,0 10 13 0,1 0 2 0,3 8 1 16,0 3-59-16,1 8-12 0,-5 7-3 0,0 7 0 16,-4 0-17-16,-4-7-8 0,-8 7 8 0,0-7-8 15,0 7 0-15,-5-7 0 0,1 0 0 0,-9 8 0 32,1-1-114-32,-5-4-18 0,4 1-4 0</inkml:trace>
  <inkml:trace contextRef="#ctx0" brushRef="#br0" timeOffset="70680.6682">17912 2450 3085 0,'0'0'68'0,"0"0"13"0,0 0 3 0,0 0 4 0,0 0-71 0,0 0-17 0,0 0 0 0,9 7 0 16,3 1 60-16,9-1 9 0,-1-3 2 16,1 3 0-16,-1-7-63 0,9 0-8 0,0 0-9 0,0 4 9 15,4-4 0-15,0 0 0 0,4-4 0 0,-4 4 0 32,0 0-109-32,-8 0-15 0,-1 0-2 0,-3 0-1221 0</inkml:trace>
  <inkml:trace contextRef="#ctx0" brushRef="#br0" timeOffset="70836.8719">17962 2754 2016 0,'-25'26'179'0,"17"-15"-143"0,-4 0-36 0,3-4 0 0,5 0 260 0,4-7 44 16,0 0 10-16,0 0 2 0,13 11-197 0,-1-7-39 16,9-1-8-16,3 1-2 0,5-8-50 0,4 4-11 15,0-3-1-15,12-1-8 16,5-11-64-16,-1-3-20 0,1 4-4 0,7-8-876 15,5 0-174-15</inkml:trace>
  <inkml:trace contextRef="#ctx0" brushRef="#br0" timeOffset="71505.4636">18749 2395 1324 0,'0'0'118'0,"0"0"-94"0,-8 0-24 0,8 0 0 16,0 0 262-16,0 0 48 0,0 0 10 0,0 0 1 15,0 0-158-15,0 0-32 0,0 0-7 0,8-4 0 16,4 1-50-16,1 3-10 0,3-4-1 0,5 4-1 16,3 4-34-16,9-4-8 0,4 0 0 15,5 3-1-15,-1-3-19 0,4 4 8 0,-4-4-8 0,5 4 0 31,-9-4-20-31,0 0-10 0,-4-4-2 0,-4 4-1 0,-1-4-25 16,-7 4-5-16,-5 0-1 0,1 0-819 0,-5-3-164 0</inkml:trace>
  <inkml:trace contextRef="#ctx0" brushRef="#br0" timeOffset="71701.3668">18909 2443 2880 0,'0'0'128'0,"-8"7"25"0,0-3-122 0,0 7-31 16,8-11 0-16,0 3 0 0,-4 12 117 0,4-4 18 16,0 4 3-16,4-1 1 0,-4 5-75 0,0 2-14 0,0 9-3 0,0 3-1 15,0 3-26-15,4 5-6 16,-4-1-1-16,0 8 0 0,0-1-13 0,0 4 0 16,0-10 0-16,0 6 0 15,4 1-61-15,-4-12-6 0,8 5-1 0,0-5 0 16,-3-6-127-16,3-5-25 0,4-3-6 0</inkml:trace>
  <inkml:trace contextRef="#ctx0" brushRef="#br0" timeOffset="72198.7068">19738 2241 403 0,'0'0'36'0,"4"-3"-36"0,-8-1 0 0,4 0 0 16,0-3 352-16,0 3 64 16,0 4 13-16,-4-3 3 0,4-1-192 0,0 4-39 0,-9 0-7 15,5 0-2-15,-4 0-93 0,4 0-19 0,-4 7-4 0,-1 4-1 16,-11-3-27-16,7 3-4 0,1 7-2 0,-5 8 0 15,-3 10-10-15,-1-7-3 0,1 12 0 0,-5 3 0 16,4 0-3-16,1 3-1 0,3 4 0 0,5 4 0 16,0-3-9-16,3-1-1 0,5 0-1 0,4 0 0 15,0-3-14-15,4-4 0 0,0-4 8 0,9 1-8 16,-5-5 0-16,4-3-8 0,5-4 8 0,-1-3-13 16,1-8-23-1,3 1-5-15,1-8-1 0,4-4 0 0,-9-3-179 0,5-12-36 16,28-14-7-16,-12-11-2 0</inkml:trace>
  <inkml:trace contextRef="#ctx0" brushRef="#br0" timeOffset="72534.1303">19894 2194 3196 0,'-4'0'71'0,"-4"3"14"0,4 1 3 0,4-4 1 0,0 0-71 0,-4 4-18 0,4-4 0 0,-9 11 0 16,5 3 54-16,0-10 7 0,4 3 2 0,-4 4 0 15,8 4-51-15,-4 0-12 0,0 3 0 0,4-3 0 16,0-1 0-16,5 4-16 0,-1 1 3 0,0-8 1 16,-4 0-33-1,9 0-7-15,-5-4 0 0,0 4-1 0,4 0-27 0,-3-7-4 16,3-4-2-16,-4 0 0 0,0 3 69 0,1-6 17 0,-5-5 0 0,8 5 0 16,-4-5 0-16,5-3 0 0,-1-3 0 0,1-8 0 15,-5-4 0-15,4-3 0 0,5-8 0 0,-5 4 0 0,0 4 0 16,1 0 0-16,3 3 0 0,-3 4 0 0,-5 7 31 15,0 8 9-15,4-8 3 0,-3 12 0 0,3 3-23 0,-4 3-5 16,0 1-1-16,-3 11 0 0,3 3 3 0,-4 4 1 16,0 4 0-16,0 3 0 0,0-3-10 0,-4 3-8 15,4-3 12-15,1 3-12 16,-10-4-40-16,10 5-14 0,-1-5-3 0,-4 1-848 16,0-8-170-16</inkml:trace>
  <inkml:trace contextRef="#ctx0" brushRef="#br0" timeOffset="72752.7529">19820 2662 3110 0,'-8'8'68'0,"-5"-1"15"0,5-3 2 0,8-4 3 0,0 0-71 0,0 0-17 0,0 0 0 0,0 0 0 15,8 7 55-15,1-3 7 0,7-1 2 0,5 1 0 16,-1 0-52-16,5-1-12 0,4-6 0 0,0-1 0 15,4 4 0-15,0-4 0 0,0 1 0 0,8-1 0 16,-8-3-100 0,0 3-22-16,-4 0-5 0,-1 1-1229 0</inkml:trace>
  <inkml:trace contextRef="#ctx0" brushRef="#br0" timeOffset="73065.1746">19960 2948 2880 0,'-12'7'128'0,"8"-3"25"0,0-4-122 0,-5 4-31 16,9-4 0-16,0 0 0 0,0 0 108 0,0 0 16 16,0 0 4-16,0 0 0 0,0 0-103 0,13 3-25 15,-1 5 0-15,0-5 0 0,1 1 0 0,3 0 0 16,1-1 0-16,-1 5 0 0,1-5 0 0,-5 1 0 16,0 0 0-16,1 3 0 0,-5 4 0 0,-4-4 0 15,0 4 0-15,-4-4 0 0,0 4 0 0,0 0 0 16,-8 0 0-16,4 0 0 0,0 0 0 0,-5 4 0 15,5-4 0-15,4-4 0 0,-8 4 0 0,8 0 0 16,0-3 0-16,0 3 0 0,0-11 0 0,4 3 0 16,4 5 0-16,1-1 0 0,3 0 0 0,5-3 0 15,-1 0 0-15,9-4 0 0,-5 3 0 0,5-3 0 16,-4-3 0-16,3-5 0 0,1 1-11 0,0-4-7 16,4 4-2-16,0-12 0 15,-1 1-151-15,-3 0-30 0,-4-8-7 0</inkml:trace>
  <inkml:trace contextRef="#ctx0" brushRef="#br0" timeOffset="73315.1142">20483 2146 691 0,'0'0'30'0,"0"0"7"0,0 0-29 0,4 0-8 0,5 0 0 0,-5 0 0 15,8 4 517-15,-4-1 103 0,5 5 20 0,3 6 4 16,-3 5-441-16,3 3-88 0,1 11-18 0,3 0-3 16,-3 7-34-16,-5 4-8 0,0 3 0 0,-3 8-1 0,-1 0-24 0,-8 4-5 15,0 3-1-15,-8 8 0 0,4-1-3 0,-9-3-1 16,-3-4 0-16,-1 1 0 0,-3-12-17 0,3 0-17 16,-3-7 3-16,-1 0 1 15,-4-4-171-15,0 1-33 0,1-5-7 0</inkml:trace>
  <inkml:trace contextRef="#ctx0" brushRef="#br0" timeOffset="73783.7595">18366 2589 1785 0,'0'0'159'0,"0"0"-127"0,0 0-32 0,0 0 0 15,0 0 198-15,0 0 34 0,0 0 6 0,0 0 2 16,0 0-90-16,0 0-18 0,12 0-3 0,-4 0-1 0,0 0-51 16,5 0-10-16,3 4-3 0,5 3 0 0,0 0-64 0,3 4-16 15,-3 0-1-15,8 4-1 0,-5 0 18 0,1 3 0 16,-4 0 0-16,-1 1 0 0,1 3-9 0,-5-4 9 16,-7 0 0-16,-1 1-9 0,-4-1 9 0,-4 4 0 15,0 0 0-15,-4 3-8 0,-8 5 8 0,-1-5 0 16,1 1 0-16,-9 3 0 0,-4-3 0 0,1 3 0 15,-5-3 8-15,0-1-8 0,0-3 11 0,5 0-3 16,3 0 0-16,4-3 0 0,5-8 4 0,4 0 0 16,-5 0 0-16,13 0 0 0,9-4-12 0,7 0 0 15,1 4 0-15,7-7 0 16,5-4-100-16,4 0-23 0,4-7-4 0,9-1-785 16,-1-3-158-16</inkml:trace>
  <inkml:trace contextRef="#ctx0" brushRef="#br0" timeOffset="74252.4392">21060 2695 2880 0,'0'0'64'0,"0"0"12"0,0 0 4 0,0 0 0 0,0 0-64 0,0 0-16 15,0 0 0-15,8 8 0 0,1-5 54 0,3-3 8 16,-4 4 2-16,9 0 0 0,3-4 0 0,1 3 0 0,8-3 0 15,-5 0 0-15,1 0-52 0,4 0-12 16,0-3 0-16,4 3 0 16,-4-4-48-16,4 0-13 0,-5-3-3 0,-3 0 0 15,-4-1-223-15,-5 1-45 0</inkml:trace>
  <inkml:trace contextRef="#ctx0" brushRef="#br0" timeOffset="74502.3346">21221 2406 2880 0,'0'0'128'0,"0"0"25"0,0 0-122 0,0 0-31 0,0 11 0 0,0 0 0 15,0 4 108-15,0 7 16 0,0 0 4 0,0 11 0 0,0 3-103 16,-4 8-25-16,4-4 0 0,0 12 0 0,0-1 0 0,0 0 0 16,4 0 0-16,0 1 0 15,0-5-200-15,4-3-44 0</inkml:trace>
  <inkml:trace contextRef="#ctx0" brushRef="#br0" timeOffset="74861.6299">21769 2333 2649 0,'-13'-4'117'0,"9"4"25"0,-4 0-114 15,4-7-28-15,-4 7 0 0,8 0 0 16,0 0 136-16,0 0 20 0,0 0 5 0,0 0 1 0,0 0-106 0,12-7-20 16,0 3-5-16,5-7-1 0,4 7-30 0,3 1 0 15,5-5 0-15,12 5 0 0,1 3 0 0,7-4 0 16,-4-3 0-16,9 7 0 15,-5-4-32-15,1 4-12 0,-9 0-2 0,0 0-1 16,-4-7-158-16,-8 14-32 0,-4-7-7 0</inkml:trace>
  <inkml:trace contextRef="#ctx0" brushRef="#br0" timeOffset="75033.4631">21942 2476 3110 0,'0'0'68'0,"-8"7"15"0,-1-3 2 0,1 3 3 0,0 0-71 0,4-3-17 15,4-4 0-15,-4 7 0 0,4 4 106 0,-4 4 18 0,4 7 3 0,0 0 1 16,0 7-103-16,0 8-25 0,0-1 0 16,0 8 0-16,0 4 0 0,4-1 0 15,-4 5 0-15,4-1 0 16,0-11-46-16,4 8-14 0,0-8-4 0,1 0-956 0,3-3-191 0</inkml:trace>
  <inkml:trace contextRef="#ctx0" brushRef="#br0" timeOffset="75923.8778">23034 1981 1958 0,'0'0'43'0,"0"0"9"0,0 0 1 0,0 0 3 0,0 0-45 0,0 0-11 0,0-3 0 0,0 3 0 16,-9-11 207-16,5 7 39 0,-4 0 8 0,0-3 2 16,0 3-145-16,-1 4-29 0,-7 4-6 0,-1 3 0 15,-3-3-23-15,-5 11-4 0,-4 3-1 0,-4 11 0 16,0 4-34-16,-4 15-14 0,-4 10 11 0,0 16-11 15,0-1 27-15,4 7-1 0,8 1 0 0,0 7 0 16,8-4-18-16,9 0-8 0,4-7 8 0,8 7-8 16,8-14 0-16,4-4 0 0,9-8-12 0,8 5 12 15,8-16-90 1,4-3-10-16,0-7-3 0,5-4-849 0,3-11-171 0</inkml:trace>
  <inkml:trace contextRef="#ctx0" brushRef="#br0" timeOffset="76986.122">23166 2468 864 0,'0'0'76'0,"0"0"-60"16,0 0-16-16,0 0 0 0,0 0 341 0,0 0 66 16,0 0 13-16,0 0 2 0,0 0-228 0,0 0-46 15,-9 0-8-15,1 4-3 0,-4-4-66 0,-1 4-14 16,-3 3-2-16,3 0-1 0,-7 4-35 0,3 8-7 16,-3-8-2-16,-1 7 0 0,5-4 1 0,-1 1 0 15,5 0 0-15,0-1 0 0,3 1-11 0,5 0 0 16,4-4 0-16,4-4 0 0,0 4 0 0,1-4-11 15,3 4 11-15,0 0-8 0,4-3 8 0,1-1 0 16,-5 0 0-16,8 1 0 0,-3 3 0 0,3-4 0 16,1 4 0-16,-1-7-8 0,-3 10 8 0,-1-10 0 15,0 11 0-15,1-12 0 0,-5 8 0 0,4-4 0 16,-3 1 0-16,-1-1 8 0,-4 0-8 0,-4-7 11 16,0 8-11-16,0 3 12 0,0-11-1 0,-4 7 0 15,-4 4 0-15,-5-4 0 0,1 4-1 0,-5-3 0 0,-3 3 0 16,3 0 0-16,-7-4-10 0,3-3-17 0,0-4 4 15,1 3 1 1,-1 1-77-16,5-4-15 0,3 4-4 0,5-8 0 16,0 0-130-16,8-3-26 0,-4-4-6 0</inkml:trace>
  <inkml:trace contextRef="#ctx0" brushRef="#br0" timeOffset="77236.0657">23359 2347 1036 0,'-12'0'92'0,"-1"4"-73"16,1 0-19-16,0-4 0 0,4 11 485 16,8-11 94-16,0 0 18 0,0 0 4 0,0 0-426 0,0 0-86 15,12-8-17-15,4 5-3 0,1-5-55 0,12 1-14 16,4-4 0-16,4 0 0 16,0 4-72-16,4-8-18 0,-4 8-3 0,4-8-1 15,-4-3-130-15,-4 3-25 0,21-14-6 0,-21 14-1 0</inkml:trace>
  <inkml:trace contextRef="#ctx0" brushRef="#br0" timeOffset="77407.9247">23475 2033 3171 0,'0'0'70'0,"0"0"14"0,0 0 4 0,-5 11 0 0,-3 7-70 0,4 0-18 0,4 0 0 0,-4 8 0 15,0 7 34-15,-4 4 3 0,3 7 1 0,-3 3 0 16,4 4-24-16,0 1-5 0,0-5-1 15,0 8 0-15,0-7-8 0,-5 3-12 16,5-3 2-16,0 3 1 16,0-3-139-16,0-4-27 0,4-1-5 0,-4 5-690 0,0-11-138 0</inkml:trace>
  <inkml:trace contextRef="#ctx0" brushRef="#br0" timeOffset="77704.7039">23676 2618 1670 0,'-12'19'74'0,"12"-19"15"0,0 0-71 0,-8 7-18 16,4 8 0-16,0-4 0 0,-5 3 357 0,9 1 68 15,-4 0 14-15,0 7 2 0,0-4-323 0,0 0-65 16,4 1-13-16,-4-5-2 0,0 4-25 0,4-3-5 16,0-4 0-16,0 4-8 0,0-4-12 0,0-4-8 15,0-7-3-15,4 7 0 16,-4-7-32-16,0 0-6 0,0 0-2 0,0 0 0 15,0 0-1-15,8 0 0 0,-4-11 0 0,0 4 0 0,-4-8 52 0,4 1 12 16,0-5 0-16,-4 1 0 0,5 4 0 0,-5-12 0 16,4 4 0-16,4 4 0 0,-4-1 0 0,0 1 0 15,4 3 0-15,-3 1 0 0,3 3 45 0,0 0 12 16,0 0 3-16,5 3 0 0,-1-3-46 0,0 4-14 16,1 7 8-16,3-11-8 0,1 7 0 0,-1 4-17 15,1 0 3-15,3 0 1 16,1 0-235-16,-5 0-48 0</inkml:trace>
  <inkml:trace contextRef="#ctx0" brushRef="#br0" timeOffset="77923.4028">23977 2699 2880 0,'-12'11'128'0,"12"-11"25"0,0 0-122 0,-4 11-31 0,0 4 0 0,-1-8 0 16,5 4 108-16,0-4 16 0,0 4 4 0,5 8 0 15,-5-12-52-15,4 4-9 0,0 0-3 0,0 3 0 16,-4 5-111-16,0-1-22 0,4 0-5 0,0 1-1 16,0-1-112-16,5-7-22 0,-5 0-5 15</inkml:trace>
  <inkml:trace contextRef="#ctx0" brushRef="#br0" timeOffset="78048.3722">23973 2483 864 0,'-29'18'38'0,"17"-18"8"0,0 4-37 0,-1 0-9 16,5-1 0-16,0 5 0 0,8-8 521 0,0 0 103 15,0 0 20-15,0 0 4 0,0 0-503 0,8 0-100 16,8 0-20-16,5 0-4 16,12 0-155-16,0 0-31 0,8 0-7 0</inkml:trace>
  <inkml:trace contextRef="#ctx0" brushRef="#br0" timeOffset="78251.4669">24179 2780 2073 0,'-8'14'184'0,"8"-3"-147"0,-4-4-29 0,-5 4-8 16,9-3 219-16,0 3 42 0,0 7 9 0,0 4 2 15,0 4-146-15,0-4-29 0,5 7-5 0,-5 4-2 16,-5 0-56-16,5 3-11 0,0-3-3 0,-4 8 0 15,4-8-20-15,-8 0 0 0,8 0 0 0,0 0 0 16,0-4-58-16,0 0-16 0,0-7-3 0,0 0-1 16,0-7-141-16,0-8-28 0,-4 0-5 0</inkml:trace>
  <inkml:trace contextRef="#ctx0" brushRef="#br0" timeOffset="78485.7671">24105 2560 2336 0,'0'0'104'0,"0"0"20"0,0 0-99 0,0 0-25 16,0 0 0-16,0 0 0 0,0 0 145 0,12-4 24 16,9 4 5-16,-1 4 1 0,1-1-106 0,8 5-21 15,0-1-4-15,0 4 0 0,4 0-28 0,-5 0-4 16,1 4-2-16,0 3 0 0,0 4-10 0,-4-4 0 16,-1 4 0-16,-3 0 8 0,-9 4-8 0,1-8 0 15,-5 1 9-15,-12 2-9 0,-4-2 8 0,-5-1-8 0,5 4 8 0,-9-4-8 16,-7 1 9-16,-1-1-9 0,-8-11 12 0,-4 1-12 15,0-1 0-15,-8-7 0 0,-5 0-10 0,5-7 10 32,8-1-117-32,0 1-16 0,8-8-3 0,8-3-726 0,1-4-145 0</inkml:trace>
  <inkml:trace contextRef="#ctx0" brushRef="#br0" timeOffset="78704.4834">24521 1860 2948 0,'12'11'131'0,"-12"0"26"16,-4 0-125-16,8 4-32 0,1 0 0 0,3 3 0 0,-4 4 123 0,8 11 18 16,5 0 4-16,-1 15 1 0,13-8-76 15,-8 11-15-15,-5 11-3 0,9 8-1 0,4 3-35 0,-9-3-6 16,-3 7-2-16,-1 3 0 0,-8-10-5 0,-8 3-3 16,-4 4 0-16,-8 3 0 0,-13-6 0 0,-4 2 0 15,-4-2 0-15,-12-1 0 16,-13-3-97-16,1-12-19 0,-5 1-4 15</inkml:trace>
  <inkml:trace contextRef="#ctx0" brushRef="#br0" timeOffset="80932.5444">22193 4647 2055 0,'-16'-26'91'0,"12"19"19"0,4 7-88 0,0 0-22 16,0 0 0-16,0 0 0 0,0 0 139 0,0 0 23 15,0 0 5-15,0 0 1 0,0 0-44 0,0 0-8 16,0 0-1-16,16-4-1 0,1 1-49 0,3-1-9 15,1 4-3-15,3-4 0 0,5 1-25 0,0-1-4 16,4 0-2-16,-4 1 0 0,8-5-11 0,-4 5-3 16,4-5 0-16,0 5 0 0,0-1-8 0,-4 0-11 15,4-3 3-15,0 0 0 0,-12 3 8 0,4-3 0 16,-4-1 0-16,3 1 0 16,-3 3-104-16,-4 1-20 0,-5-1-3 0,1 0-785 0,-9-3-158 15</inkml:trace>
  <inkml:trace contextRef="#ctx0" brushRef="#br0" timeOffset="81119.9967">22469 4314 633 0,'0'0'56'0,"0"0"-44"0,0 0-12 0,0 0 0 16,0 0 496-16,0 0 96 0,0 0 20 0,0 0 4 16,0 0-393-16,0 0-79 0,0 0-16 0,0 0-4 15,4 11-63-15,-4 3-13 0,4 1-2 0,1 7-1 0,-1 4-29 16,0 3-5-16,0 11-2 0,0 0 0 0,4 4-9 0,-4 4-11 15,5 3 3-15,-5-3 0 16,4-1-112-16,0 1-21 0,5 0-5 0,-5-1-793 16,0-10-158-16</inkml:trace>
  <inkml:trace contextRef="#ctx0" brushRef="#br0" timeOffset="81697.9928">23549 4153 2419 0,'0'0'107'0,"0"0"22"0,-13 0-103 0,1 0-26 0,0-4 0 0,-1 4 0 16,1-4 159-16,0 1 26 0,-5-1 6 0,1 0 1 16,16 4-108-16,-9-3-22 0,-7 3-4 0,-1-4-1 15,1 4-21-15,-1 4-5 0,-3-1-1 0,-1 8 0 16,1 4-17-16,-5 3-3 0,4 4-1 0,1 4 0 0,-5 7 19 15,0 3 3-15,9 1 1 0,-5 7 0 16,5 4-48-16,3-1-8 0,5 1-3 16,0-1 0-16,4-3 27 0,8 0 0 0,0-3 0 0,8-5 0 0,1-3 0 15,7 0 0-15,5-7 0 0,4-4 0 0,0-8 0 16,4-3 0-16,4-7 0 0,0-4 0 0,0 0 16 0,0-7 9 16,0-4 2-16,4 0 0 0,-8-8-27 0,-4 1 0 15,0-8 0-15,-8 1 0 0,3-8 0 0,-7-7 0 16,-1-1 0-16,-3-3 0 15,-1-3-48-15,0-5-14 0,-3 1-3 0,-1-4-1 16,-4-3-4-16,0-1-1 0,-4-3 0 0,-4 11 0 16,0 7 13-16,-4 7 2 0,-5 8 1 0,1 7 0 0,-9 3 44 15,1 12 11-15,-9 11 0 0,4 3 0 0,-8 4-11 0,4 7 0 16,-8 4 0-16,12 0 0 0,5 0-1 0,7 4 0 16,5 0 0-16,0-1 0 15,4 1-191-15,4 0-38 0,0-8-8 0</inkml:trace>
  <inkml:trace contextRef="#ctx0" brushRef="#br0" timeOffset="82072.9184">24113 4006 691 0,'0'0'61'0,"0"0"-49"0,0 0-12 0,0 0 0 0,0 0 185 0,8-11 35 16,-3 4 6-16,-1-4 2 0,-4 4-86 0,4-1-17 15,-4 8-3-15,0-7-1 0,4 0 23 0,-4 7 4 16,-4-8 0-16,4 1 1 0,0 7-9 0,-8-4-1 16,-1 1-1-16,-3 3 0 0,0 0-44 0,-5 0-9 15,5 7-1-15,-9 0-1 0,1 1-53 0,-5 6-10 16,0 8-3-16,-4 0 0 0,5 7-17 0,-1 4 0 15,-4 8 0-15,4 3 0 0,5 3 0 0,-1 5 0 16,0-1 0-16,9 4 0 0,4 0 0 0,0 0 0 16,3-4 0-16,5 4 0 0,5-8 0 0,3-3 0 15,0 0 0-15,4-4 0 0,1-7 0 0,3 0 0 16,5-7 0-16,4-4 0 16,-1-7-56-16,5-1-16 0,0-10-2 0,4-4-1 15,-4-4-199-15,0 1-40 0,45-23-8 0,-29 0-2 0</inkml:trace>
  <inkml:trace contextRef="#ctx0" brushRef="#br0" timeOffset="84072.4287">24323 4398 2188 0,'0'0'97'0,"0"0"20"0,0 0-93 0,0 0-24 0,0 0 0 0,0 0 0 16,0 0 158-16,0 0 27 0,-4 7 6 0,0 1 1 16,0-1-113-16,0 4-23 0,0 0-4 0,0 7 0 15,-5 1-16-15,5 6-4 0,0 1 0 0,4 3 0 0,-4 0-32 0,4 4 0 16,0-7 0-16,4 3 0 0,0 1-8 0,-4-5-9 15,0-7-2-15,4 4 0 0,0-7 19 0,1 0-10 16,-1-1 10-16,0-6-8 0,-4-8-4 0,0 0-1 16,0 0 0-16,0 0 0 0,0 0 24 0,4-8 5 15,4-3 0-15,-4-3 1 0,0-1-28 0,1-3-5 16,3-8-2-16,-4 1 0 0,4-5 29 0,-4 1 5 16,4 0 2-16,5-4 0 0,3-4-18 0,-3 8 0 15,-1-4 0-15,0 0 0 0,9 7 0 0,-5 1 0 16,5 6 0-16,-4 5 0 0,-1-1 0 0,1 8 0 15,7-1 0-15,1 5 0 0,-13 3 16 0,5 3 0 16,3 8 0-16,1-3 0 0,-5 10-2 0,-3-3-1 16,7 3 0-16,1 4 0 0,0 4-1 0,-5-1 0 15,-12 1 0-15,4-1 0 0,5 5 0 0,-9-5-1 0,-8 1 0 16,0-4 0-16,4 0-11 0,0-4 0 0,0-3 0 16,-4 0 8-1,-5-4-80-15,5 0-16 0,8-4-3 0,-4-7-1 16,0 0-164-16,0 0-34 0,9-7-6 0</inkml:trace>
  <inkml:trace contextRef="#ctx0" brushRef="#br0" timeOffset="84822.2516">24892 3918 57 0,'0'0'0'0,"0"0"0"16,0 0 0-16,0 0 0 0,-4-3 480 0,4 3 90 15,0 0 18-15,0 0 4 0,-13 0-320 0,13 0-64 16,0 0-12-16,0 0-4 0,0 0-81 0,0 0-17 15,0 0-3-15,13 3-1 0,7 5-39 0,-7 3-8 16,-1 3-2-16,5 8 0 0,3 4-18 0,-3 7-4 16,-1 3-1-16,1 8 0 0,-1 8 2 0,-4-1 1 15,-3 7 0-15,-1 5 0 0,-12-1 3 0,4 8 1 16,4-5 0-16,-12 12 0 0,-5-3-10 0,1-5-3 0,-5 4 0 16,-3-3 0-16,-5-4-12 0,-8 3 0 0,-12 1 8 15,0 7-1084-15,-1-4-216 16</inkml:trace>
  <inkml:trace contextRef="#ctx0" brushRef="#br0" timeOffset="133118.7729">20702 1762 1684 0,'0'0'75'0,"0"0"15"0,4 14-72 0,0 1-18 0,-4 0 0 0,4 3 0 15,0-7 164-15,0 3 28 0,-4 1 7 0,4-4 1 16,1 0-48-16,-5-11-8 0,0 11-3 0,4 0 0 16,-4-11-69-16,0 0-13 0,0 0-3 0,0 0-1 15,0 15 18-15,0-15 4 0,0 0 1 0,0 0 0 16,0 0-41-16,0 0-8 0,-13 0-1 0,1 0-1 16,0 3-13-16,-5-3-2 0,-3 4-1 0,-5-4 0 0,0 0 1 15,-8 0 0-15,-12 0 0 0,-5 0 0 0,-7 4-12 16,-1 3 0-16,-8-7 0 0,-4 4 0 0,0-1-9 15,-8-3-4-15,-5 4-1 0,-11 3 0 0,3 1 0 0,-4 3 0 16,-8-8 0-16,-4 5 0 0,0-1-6 0,0 0 0 16,-4 1-1-16,-1-5 0 0,18 1 6 0,3-4 2 15,0 0 0-15,-4 4 0 0,9-8 13 0,8 4-12 16,-1-4 12-16,5 1-12 0,4 3 12 0,4 0 0 16,9 0 0-16,-1-4 0 0,0 4 0 0,5 0 0 15,3-4-8-15,5 4 8 0,4 0 0 0,8 4 0 16,0-4 0-16,12 4 0 0,9-4 9 0,4 0-9 15,3 0 0-15,5 0 9 0,0 0-9 0,13 14-11 16,-1 1 3-16,9 3 0 0,3 1 8 0,5 2 11 16,0 5-3-16,0 3 0 0,-4 4-8 0,4 4 0 15,-5 0 0-15,1 7 0 0,-4-1 0 0,-5 5 10 16,1 0-2-16,-1 10-8 0,-8 1 14 0,-4 10-4 0,-4 8-1 16,-4 8 0-16,0-5 3 0,-4-3 0 0,-4 4 0 15,-1 3 0-15,1-7-1 0,0 0 0 0,-1-1 0 16,1 1 0-16,-1-11-11 0,9-4 0 0,0-7 9 0,0 0-9 15,4-7 0-15,4-11 0 0,0-1 0 0,5-3 0 16,3-4 23-16,0-7 0 0,9 0 0 0,4 0 0 16,8-7-40-1,4-4-8-15,8 0-2 0,13-4 0 0,-5-10 27 0,9-1 0 0,4-7 0 0,4-4 0 16,0 4 16-16,4-3 9 0,13-1 2 0,12-3 0 16,-5 3-45-16,5 0-9 15,0 1-1-15,12-5-1 0,-4 8 46 0,1 0 10 0,3 1 1 0,8 2 1 16,-20 5-48-16,0-5-9 0,-4 5-3 15,0-1 0-15,-13 0 31 0,-8 1 0 0,-12-1 0 0,-8 0 0 0,-9 4 0 0,-12-3 0 16,-8-1 0-16,-5 0 10 0,-8 1 3 0,-3-8 1 16,-5 3 0-16,-4-6 0 0,-4-8 11 0,0-4 3 15,-9-7 0-15,5-7 0 0,-4 0-14 0,-1-12-2 16,1-3-1-16,4-7 0 0,4 0-11 0,-1-8 0 16,5-3 0-16,0-11 0 15,5 3-20-15,-1-3-5 0,8 0-2 0,0 0 0 0,1 7 27 16,-1 0 0-16,0 0 0 0,5 0 0 0,-1 7 0 0,-3 5 0 15,-1 2 0-15,5 1 0 16,-5 11-195-16,4 7-33 0,-3 0-8 0,-5 22 0 0</inkml:trace>
  <inkml:trace contextRef="#ctx0" brushRef="#br0" timeOffset="133540.5544">18988 4511 1785 0,'0'0'79'0,"0"0"17"0,-4 8-77 0,4-8-19 16,4 7 0-16,-4 4 0 0,0-11 284 0,4 7 52 15,0 4 12-15,-4 0 1 0,4 0-213 0,0 4-44 16,0 0-8-16,5 3-1 0,-1 0-67 0,0 4-16 16,0 0 0-16,1 0 0 0,3 4 11 0,0-4-2 15,5 0 0-15,-1 0 0 0,1-8-9 0,7 1 0 16,-3 0 0-16,4-8 0 0,-1-3 0 0,1-4-9 15,0-4 9-15,0-7 0 0,3-4-10 0,10-10 10 16,3-5-8-16,4-6 8 0,5-15 0 0,7-1 0 16,1-6 0-16,8-12 0 0,0 1 13 0,-4-12 8 15,3-3 2-15,1-8 0 16,0 12-139-16,-8 3-27 0,0 4-5 0</inkml:trace>
  <inkml:trace contextRef="#ctx0" brushRef="#br0" timeOffset="168560.886">22931 9326 1209 0,'-4'0'108'0,"-1"0"-87"0,5 0-21 15,0 0 0-15,0 0 174 0,0 0 30 16,0 0 7-16,0 0 1 0,0 0-78 0,0 0-15 16,5 11-3-16,3 0-1 0,-8 0-24 0,4 0-5 0,0 8-1 0,-4 3 0 15,4 7-24-15,-4 4-5 0,0 11 0 0,0 7-1 16,-4 8-15-16,0 7-2 16,0 7-1-16,0 18 0 0,-9 5-15 0,5 10-3 0,-4 11-1 0,-1 22 0 15,1-3-6-15,0 6-2 0,-5 12 0 0,1 29 0 16,-1-18 9-16,5 7 1 0,-5 4 1 0,1 29 0 15,4-15 0-15,-1 1 0 0,1-1 0 0,4 26 0 16,-1-25-6-16,1-1-2 0,4 0 0 0,8 26 0 16,-4-40-13-16,0 0 11 0,4 0-11 0,4 14 10 15,1-32-10-15,-5-5 8 0,0-6-8 0,4 7 8 16,-4-23-8-16,0-10 0 0,-8-7 0 0,4-1 0 16,-4-18-116-16,0-14-21 0,-8-8-5 15,-1-10-765-15,-3-12-153 0</inkml:trace>
  <inkml:trace contextRef="#ctx0" brushRef="#br0" timeOffset="170091.7989">23458 8199 1382 0,'-4'-4'123'0,"0"4"-99"16,0-4-24-16,4 4 0 0,0 0 221 0,0 0 39 0,0 0 8 15,0 0 2-15,0 0-118 0,0 0-23 0,0 0-5 0,0 0 0 16,0 0-47-16,0 0-9 0,0 0-1 16,-4 4-1-16,-5 0-22 0,1 3-4 0,-4 0 0 0,-1 8-1 15,-3 3-21-15,-1 1-4 0,-3 3-1 16,-9 7 0-16,-4 0-5 0,4 0-8 0,-8 1 11 0,8-1-11 15,-4 4 10-15,4-4-10 0,1-3 8 0,3 0-8 16,0-4 0-16,5-4 0 0,3-4 8 0,5 1-8 16,-1-4 0-16,5 0 0 0,8-4 0 0,-4 4 0 15,8 0 0-15,0 4 0 0,9-4-11 0,-1 4 11 16,0-1-10-16,5 5 10 0,3-5-12 0,1 8 12 16,4-3-9-16,-1-1 9 0,5 0 0 0,-4 0-9 15,4-7 9-15,0 4-10 0,4-4 10 0,-4 0-10 16,-1 0-102-16,1-11-20 15,4 0-4-15,-4-4-1146 0</inkml:trace>
  <inkml:trace contextRef="#ctx0" brushRef="#br0" timeOffset="170295.1605">23236 8576 2880 0,'-21'4'128'0,"13"-1"25"0,-1-3-122 0,9 0-31 16,-8 0 0-16,8 0 0 0,0 0 80 0,0 0 9 15,0 0 3-15,13 8 0 0,7 2-60 0,5-2-12 16,12-1-3-16,8 0 0 0,9 4-17 0,8-3 0 16,4 3 0-16,4 0 0 0,0-4 0 0,4 0 0 15,4-3 0-15,13 3 0 0,-9-3 16 0,-4 0 4 16,-3-4 0-16,-5 3 0 16,-4-3-119-16,0 0-23 0,4-3-5 0,-9 3-1 15,-7-4-107-15,-9 4-21 0</inkml:trace>
  <inkml:trace contextRef="#ctx0" brushRef="#br0" timeOffset="170607.2737">24546 8265 403 0,'0'0'17'0,"-8"3"5"15,-1 1-22-15,9-4 0 0,0 0 0 16,-4 7 0-16,0 1 592 0,0-1 115 0,8 4 22 0,0-4 5 0,0 4-522 15,0-3-105-15,5 3-21 0,7 0-4 0,1-1-14 16,3-2-4-16,1 3 0 0,4-4 0 16,7-3-76-16,-3 7-15 0,0-8-3 0,0 5-1 0,0-1 31 0,4 0 0 15,-4 4-8-15,-5-3 8 16,-3 3-11-16,0-4 1 0,-1 4 0 0,-3 4 0 16,-9-4-14-16,-4 3-4 0,0 1 0 0,0 0 0 0,-8 3 7 0,-4 0 1 15,-13 4 0-15,5 0 0 0,-1 0 20 0,-3 0 0 16,-13-4 0-16,4 4 8 0,0 0-8 0,4 0 0 15,-3-3 0-15,3 3 0 16,-4 0-133-16,8-4-23 0,13 0-4 0,-4-3-1125 0</inkml:trace>
  <inkml:trace contextRef="#ctx0" brushRef="#br0" timeOffset="171138.4109">24340 7283 403 0,'0'0'36'0,"0"0"-36"0,0 0 0 0,0 0 0 0,-4-3 404 0,-5-1 73 16,1 0 15-16,0-3 4 0,-4 3-244 16,-9 1-48-16,0 3-9 0,1 0-3 0,-5 0-102 0,-4 7-21 15,-8 0-4-15,0 4-1 0,4 4 0 0,-4 0 0 16,4 3 0-16,0 4 0 0,4-4-64 0,9 0-11 16,-1 1-3-16,9-1-1 0,8 0 15 0,-5 1 0 15,9-1-10-15,4 4 10 0,5-4-8 0,7 4 8 16,5-3-10-16,3 3 10 15,5-4-39-15,0 8-1 0,4-8-1 0,0 4 0 0,0 0 33 0,-4 0 8 16,4 0 0-16,-4 0 0 0,-5 0 49 0,1 0 12 16,-4 0 3-16,3 0 0 0,-11 0-52 0,-1-1-12 15,-4 1 0-15,1 0 0 0,-5-3 0 0,-8 3 0 16,0-4 0-16,-5 4 0 0,-7 0 0 0,-5-4 0 16,-4-3 0-16,-7 3 0 0,-1 1 0 0,0-9 0 15,-9 1 0-15,1 0 0 0,0-3 0 0,0-1 0 16,8-7 0-16,4 0 0 0,0-4 0 0,13-3 0 0,-5 0-12 15,9-4 12-15,8-4-8 0,-1 1 8 0,10-5 0 16,3-3 0-16,4-3 0 0,9-1 0 0,4-3 12 16,-1-1-3-16,5 5-9 0,0 3 0 0,4 0 0 0,0 0 0 15,-4 4-49 1,4 3-12-16,-5 4-3 0,1 4-1356 0</inkml:trace>
  <inkml:trace contextRef="#ctx0" brushRef="#br0" timeOffset="186966.4867">23005 9418 1843 0,'0'0'164'0,"0"0"-132"16,4-7-32-16,-4-1 0 0,4 1 100 0,0-4 14 16,0 4 2-16,0-1 1 0,5 1-21 0,-1 3-4 15,0 1 0-15,5-1-1 0,-5 4-39 0,8-4-8 0,1 4-2 16,3 4 0-16,1 0 10 0,4 3 1 0,8 0 1 16,0 1 0-16,0-1-5 0,8 4-1 15,8-4 0-15,5 4 0 0,3-3-25 0,1-1-6 16,4-3-1-16,4 3 0 0,4-3-6 0,0 3-2 0,4-3 0 15,4-1 0-15,1-3-8 0,-9 4 0 0,-9 0 9 16,10 3-9-16,-10-3 0 0,-7 7 8 0,-5-4-8 0,5 4 0 31,-5 0-19-31,-7 4-8 0,-5 3-1 0,-4 4-1 0,-9-8 49 0,1 5 11 0,8 3 1 16,-8 0 1-16,-5 3-53 16,-3 1-10-16,7-4-2 0,-3 4-1 0,-9-4 54 0,1 3 11 15,-5 1 3-15,4-1 0 0,1 1-27 0,-9-4-8 0,0 4 0 0,0 3 0 16,0-3 28-16,0 3 0 0,-4 0-1 0,0 4 0 0,-4 0-41 15,0 4-8-15,-4 7-2 0,4 3 0 0,-13 8 39 16,9 0 7-16,4 7 2 0,-4 12 0 0,-9 2-36 16,5 9-8-16,-5 3 0 0,9 10-1 0,4-2 21 15,-4 2 0-15,-9 9 0 0,9 14 0 0,12-1 20 0,0 8-2 16,-12-3 0-16,0 21 0 0,8-10-18 0,0 3 0 16,0 0-8-16,0 19 8 0,-8-19 0 0,3 4 0 15,14-1 0-15,-9 12 0 0,-9-15 9 0,5-7-9 16,4 4 0-16,-4 6 9 0,4-13-9 0,-8-5 8 15,-9 1-8-15,13 6 8 0,8-17-8 0,-4-8 0 16,-8 0 9-16,0 0-9 0,4-7 0 0,0-7 8 16,0-8-8-16,-5 0 0 0,-3-7 9 0,4-11-9 15,0-4 12-15,3 1-12 0,-11-19 17 0,4-4-3 16,3-4-1-16,-3-3 0 0,0-7 0 0,-5-4 0 16,1-4 0-16,3 1 0 0,1-5-5 0,0-6 0 0,-5-1-8 15,-3 0 12-15,3 1-12 0,-4-8 0 0,1 0 0 16,-1 0 0-16,1 0 0 0,-5 0 0 0,0 0 0 0,-4 0 0 15,1 0-10-15,-5 0 10 0,4 0-8 0,0 3 8 16,-4-3 0-16,0 4 0 0,-4 0 0 0,0-1 0 16,-4 1 0-16,4 3 0 0,-5-3 0 0,-3 3 0 15,4 0 0-15,-5 1 0 0,-3-5 10 0,-5 5-10 16,-3-1 12-16,-1-3-3 0,9 3-1 0,-1 0 0 16,5 1-8-16,4-5 0 0,0 8 9 0,3-7-9 15,10 3 0-15,-1-3 0 0,4 0 0 0,0 3 0 16,5-3 0-16,-1 3-13 0,0-3 3 0,1-1 1 15,-5-3-151-15,9 0-31 0,-5 0-5 16</inkml:trace>
  <inkml:trace contextRef="#ctx0" brushRef="#br0" timeOffset="187482.3481">23005 11739 403 0,'-8'8'17'0,"3"-5"5"0,-3 1-22 0,0-4 0 15,0 0 0-15,4 0 0 0,-5 0 584 0,9 0 113 16,0 0 23-16,0 0 4 0,0 0-540 0,0 0-108 15,0 0-22-15,0 0-4 16,0 0-110-16,0 0-23 0,0 0-4 0,13-4-805 16,-1 1-160-16</inkml:trace>
  <inkml:trace contextRef="#ctx0" brushRef="#br0" timeOffset="187653.8211">23240 11652 2552 0,'0'0'113'0,"0"0"23"0,-9 7-108 0,9-7-28 0,0 0 0 0,0 0 0 16,0 0 117-16,0 0 19 0,0 0 3 0,0 0 1 15,0 0-100-15,5 11-19 0,-1-4-4 0,4-3-1 16,4 0-78-16,5-1-16 0,-5-3-3 16,9 0-792-16,-5 0-159 0</inkml:trace>
  <inkml:trace contextRef="#ctx0" brushRef="#br0" timeOffset="187825.6555">23458 11685 2394 0,'0'0'106'0,"0"0"22"0,0 0-103 0,0 0-25 16,0 0 0-16,0 0 0 0,0 0 115 0,0 11 17 16,0-11 4-16,8 7 1 0,1-3-100 0,-1-1-20 15,0-3-4-15,9-3-1 16,-5 3-81-16,4-4-17 0,-3-3-3 0,3-1-1123 0</inkml:trace>
  <inkml:trace contextRef="#ctx0" brushRef="#br0" timeOffset="187981.9278">23722 11703 1497 0,'-4'7'133'0,"0"1"-106"15,-1-8-27-15,5 0 0 0,0 0 300 0,0 0 54 0,0 0 11 16,0 0 3-16,0 0-241 0,0 0-48 0,0 0-10 0,0 0-1 15,13 0-56-15,-1 0-12 0,0 0 0 0,1 0 0 32,3-4-120-32,1 4-24 0,-1-7-4 0,1 3-1062 0</inkml:trace>
  <inkml:trace contextRef="#ctx0" brushRef="#br0" timeOffset="188153.7093">23965 11780 1670 0,'0'0'148'0,"0"0"-118"15,0 0-30-15,0 0 0 16,0 0 275-16,0 0 49 0,0 0 9 0,8 3 3 0,-8-3-269 0,12 0-54 16,5-3-13-16,-1 3 0 0,-3-8 0 0,3 5 0 15,5-1 0-15,-1 0 0 16,1-3-220-16,-4 3-48 0,-5 1-8 0</inkml:trace>
  <inkml:trace contextRef="#ctx0" brushRef="#br0" timeOffset="188325.5373">24183 11732 1962 0,'0'0'87'0,"0"0"17"0,0 0-83 0,0 0-21 15,0 0 0-15,0 0 0 0,8 7 135 0,1-3 22 16,-5 3 5-16,4-3 1 0,0 0-84 0,1-1-17 16,3-3-3-16,0 0-1 0,1 4-43 0,-1 0-15 15,0-4 9-15,9-4-9 16,-5 0-124-16,5 1-31 0,-9-1-5 0</inkml:trace>
  <inkml:trace contextRef="#ctx0" brushRef="#br0" timeOffset="188450.5286">24459 11769 1555 0,'0'0'138'0,"0"0"-110"0,-4 7-28 0,4-7 0 0,0 0 258 0,4 11 46 0,0-4 10 0,0 1 2 16,5-1-176-16,-1 0-36 0,0 1-6 0,0-1-2 15,-8-7-60-15,13 4-13 0,7-4-3 0,-3 3 0 16,-9 1-67-16,0-4-13 0,9-4-4 0,-5 1-819 15,1-1-164-15</inkml:trace>
  <inkml:trace contextRef="#ctx0" brushRef="#br0" timeOffset="188762.1543">22894 11710 172 0,'0'0'16'0,"0"0"-16"15,0 0 0-15,0 0 0 0,0 0 351 0,0 0 67 16,0 0 14-16,0 0 2 0,-5 11-165 0,1-3-33 15,4-8-6-15,-8 7-2 0,8-7-85 0,0 0-18 16,0 0-3-16,0 0-1 0,0 0-75 0,0 0-15 16,0 0-3-16,0 0-1 0,8 3-27 0,5 1-9 15,7 3 0-15,1-3-902 0,4-4-180 16</inkml:trace>
  <inkml:trace contextRef="#ctx0" brushRef="#br0" timeOffset="188918.3625">23178 11791 2880 0,'0'0'64'0,"0"0"12"0,0 0 4 0,0 0 0 0,0 0-64 0,0 0-16 0,0 0 0 0,0 0 0 16,0 0 54-16,0 0 8 0,8-4 2 0,4-3 0 16,-3-1-103-16,3 5-20 0,5-1-4 0,-1 0-1 15,5 1-173-15,-1-1-35 0</inkml:trace>
  <inkml:trace contextRef="#ctx0" brushRef="#br0" timeOffset="189105.8204">23668 11805 2548 0,'0'0'113'0,"0"0"23"0,0 0-108 0,0 0-28 15,0 0 0-15,0 0 0 0,0 0 84 0,8 4 11 16,1 0 2-16,3-4 1 0,0 0-83 0,5-4-15 15,-1 0 0-15,1 1-12 16,8 3-92-16,-5-4-20 0,5 0-3 0,0 1-649 0,-1 3-131 0</inkml:trace>
  <inkml:trace contextRef="#ctx0" brushRef="#br0" timeOffset="189262.0954">24154 11798 2649 0,'0'0'58'0,"0"0"12"0,0 0 2 0,0 11 4 0,0-11-61 0,0 0-15 0,0 0 0 0,0 0 0 16,0 7 54-16,0-7 8 0,9 8 2 0,-1-5 0 16,4 1-52-16,1-4-12 0,3-4 0 0,5 4 0 15,-5-3-73-15,5 3-18 0,-1-4-3 0,1 0-702 16,4 4-141-16</inkml:trace>
  <inkml:trace contextRef="#ctx0" brushRef="#br0" timeOffset="189402.623">24443 11886 1555 0,'0'0'138'0,"0"0"-110"16,0 0-28-16,0 0 0 0,0 0 300 0,0 0 54 16,0 0 11-16,0 0 3 0,0 0-244 0,8 7-48 15,-8-7-9-15,0 0-3 0,0 0-51 0,8 4-13 16,9 0 0-16,-5-1 0 16,-12-3-126-16,8 0-28 0,13 0-6 0</inkml:trace>
  <inkml:trace contextRef="#ctx0" brushRef="#br0" timeOffset="225638.8957">24224 12139 2419 0,'-8'-8'53'0,"-4"5"11"0,-5 3 3 0,1-4 1 0,3 4-55 0,1-4-13 0,4 4 0 0,-4 0 0 16,7 0 131-16,1 8 23 0,4-1 5 0,0 8 1 15,0 7-81-15,4 0-16 0,13 7-3 0,-1 7-1 16,1-3-26-16,8 4-5 0,-5-4 0 0,13 7-1 15,-4-7-18-15,0 0-9 0,4 0 10 0,0 0-10 16,4-4 0-16,4 1 0 0,-4-8 0 0,-4 0 0 16,0-4 0-16,-4-7-18 0,4 0 2 0,-13 0 1 15,1-4-220 1,-5-3-44-16</inkml:trace>
  <inkml:trace contextRef="#ctx0" brushRef="#br0" timeOffset="225808.0017">24748 11981 2246 0,'0'0'100'0,"0"0"20"0,-9-4-96 0,1 4-24 0,-8 4 0 0,3 0 0 15,5-1 258-15,-8 8 47 0,-13 4 10 0,0 11 1 0,-4 7-231 0,-4 7-46 16,0 4-10-16,-4 11-1 0,-1 3-28 0,5 5 0 16,-4-1 0-16,0 4 0 15,0 0-85-15,4 0-23 0,8 7-4 0,0-4-852 16,8-10-172-16</inkml:trace>
  <inkml:trace contextRef="#ctx0" brushRef="#br0" timeOffset="226245.4112">23137 13676 518 0,'0'0'23'0,"0"0"5"15,-4-3-28-15,4 3 0 0,0 0 0 0,0 0 0 16,-5 3 475-16,-3-3 89 0,4 0 19 0,-4 8 3 0,4-5-375 16,4 5-75-16,-4 3-16 0,-1 3-2 0,5 1-78 15,5 0-16-15,-10 3-4 0,10 4 0 0,-1 0-20 0,0-4 8 16,4 1-8-16,0 3 0 0,-4-8 0 0,5 5 0 15,3-5 0-15,-4 1 0 16,5-8-124-16,-5 0-20 0,0-3-4 0,0-4-688 16,1-4-136-16</inkml:trace>
  <inkml:trace contextRef="#ctx0" brushRef="#br0" timeOffset="226495.3372">23021 13406 1382 0,'0'0'61'0,"-8"7"13"0,0-3-59 0,0 3-15 15,-1-4 0-15,9-3 0 0,-8 8 348 0,8-8 68 16,-4 7 12-16,4-7 4 0,0 11-313 0,4 0-63 16,0 0-12-16,4-4-2 0,1 1-34 0,3-1-8 15,5 0 0-15,-1-3 0 0,5 0-16 0,3-4-3 0,1 0 0 16,4 0 0 0,-4-4-168-16,8 0-33 0,-5 1-8 0,1-5-527 0,-4 8-105 0</inkml:trace>
  <inkml:trace contextRef="#ctx0" brushRef="#br0" timeOffset="226917.1172">23380 13486 576 0,'0'0'25'0,"0"0"6"0,-8 7-31 0,-1 4 0 0,1-3 0 0,-4 6 0 16,3-3 504-16,1 0 94 0,-4 0 19 0,8 4 4 16,-4 0-409-16,3-4-81 0,5 0-17 0,-4 3-3 15,4-3-75-15,4 0-16 0,1 0-2 0,7 0-1 16,0-4-17-16,1 4 0 0,-5-3 0 0,4-1-9 16,9-7-20-16,-5 4-4 0,5-8-1 0,-1 4 0 15,-3-7-30-15,-1 3-7 0,1-3-1 0,-1 3 0 16,-3-3 21-16,-1-1 4 0,-4 1 1 0,-4 0 0 0,5 0 27 0,-5-1 6 15,-4 8 1-15,0-7 0 0,0 7 12 0,0 0 0 16,0 0 0-16,0 0 0 0,0 0 18 0,0 0 0 16,0 0 0-16,0 0 0 0,0 0 2 0,0 0 0 15,0 0 0-15,0 0 0 0,8 7-10 0,0-3-2 16,-8-4 0-16,9 7 0 0,3-3-8 0,-4 0 0 16,-8-4 9-16,13 3-9 0,3-3 0 0,-4 0 0 15,1 0 0-15,-1 0 0 0,-4 0 0 0,5-3 0 16,-5-5 0-16,0 5 8 0,0-1-8 0,5 0-13 15,-5-3 3-15,0 3 1 0,-8 4-9 0,8-3-2 16,-3-1 0-16,-5 4 0 0,8 0 9 0,-8 0 2 16,0 0 0-16,8 0 0 0,0 4 9 0,-8-4 9 15,9 3-1-15,-1 1-8 0,-4 3 35 0,4 1 0 0,-4-1 0 16,5 4 0-16,-5 3 18 0,4 1 4 0,-4 0 1 0,0 7 0 16,4 3-5-16,-4 5-1 0,5 3 0 0,-1 3 0 15,0 1-22-15,0 3-5 0,1 4-1 0,-1 0 0 16,0 0-13-16,5-4-3 0,-5 1-8 0,4-5 12 15,-4 1-12-15,5-4 0 0,-1 0 0 0,-4-4 0 16,1 0 0-16,-5-7 0 0,0-3 0 0,0-1 0 16,0-4-19-16,0-3-3 0,-4-11-1 0,0 0 0 15,0 0-67-15,0 0-14 0,-8-11-2 16,-4-7-1-16,-1-7-125 0,1-8-24 16,-5-11-6-16,5-8-1 0</inkml:trace>
  <inkml:trace contextRef="#ctx0" brushRef="#br0" timeOffset="227198.3009">23808 13596 403 0,'0'0'36'0,"0"0"-36"0,0 0 0 0,0 0 0 0,0 0 343 0,0 0 61 16,0 0 13-16,0 0 3 0,0 0-224 0,0 0-45 15,0 0-9-15,0 0-2 0,0 0-57 0,4 4-12 16,5 3-3-16,-9-7 0 0,0 0-57 0,12 0-11 16,0 4 0-16,5-4 0 0,-5 0 0 0,5 0 0 15,-1 0 0-15,1 0 0 0,-5 0 0 0,0 0 10 16,5 3 1-16,-5 1 0 0,-4 0-11 0,-8-4 0 15,5 3 0-15,-1 5 0 0,-4 3 0 0,-4 3 12 16,-1-3-4-16,-3 4 0 0,-4-1 15 0,-1 5 2 16,1-5 1-16,0 8 0 0,-9-3-7 0,5 3-2 15,3 0 0-15,1-4 0 0,0 0-17 0,3 1 0 16,1-5 8-16,4 1-8 0,0-4 0 0,4-4 0 0,0-7 0 16,0 0 0-1,0 0-100-15,8 4-13 0,4-4-3 0,5-4-663 0,-1-3-132 0</inkml:trace>
  <inkml:trace contextRef="#ctx0" brushRef="#br0" timeOffset="227557.6014">24142 13596 1497 0,'-25'11'133'0,"17"-7"-106"0,0 3-27 0,0 0 0 15,-1-3 306-15,-3 3 56 0,12-7 11 0,-4 8 3 0,-4-1-220 0,3 0-44 16,5-7-9-16,0 0-2 0,-4 11-59 0,4 0-12 15,-4-4-2-15,4 4-1 0,0-11-27 0,4 8 8 16,0-1-8-16,-4-7 0 0,13 7 0 0,-5 1 0 16,4-1 0-16,1-3 0 0,-5-1 0 0,9 1 0 15,-5-4-8-15,4 0 8 0,-3 0 0 0,3 0 0 16,-3-7 0-16,3 3 0 0,-4 0 0 0,1-3 0 16,-1 0 0-16,-4-4 0 0,1 0-16 0,-1 0 4 15,-8-4 0-15,4-3 1 16,-4-4-18-16,0 0-4 0,-8 0-1 0,4-4 0 15,-9 1-3-15,5 6-1 0,0 1 0 0,-5 7 0 0,-3 0 26 16,-1 4 12-16,1 7-12 0,-1 0 12 0,1 3 0 0,-5 8 12 16,1 0 0-16,7 4 0 0,1-4-4 0,4 0-8 15,-5 0 12-15,5 0-4 0,4 0-8 0,8 0 0 16,4-4 0-16,1 1-11 16,3-1-130-16,5-3-27 0,7-4-4 0,-3-4-1001 0</inkml:trace>
  <inkml:trace contextRef="#ctx0" brushRef="#br0" timeOffset="227901.6326">24360 13373 1728 0,'0'0'153'0,"-8"3"-122"0,4 5-31 0,-4-5 0 16,0 1 280-16,3 0 49 0,-3 3 11 0,0 0 1 16,0 1-220-16,-1-1-44 0,1 4-9 0,0 3-1 0,-4-3-43 0,3 4-9 15,5 3-2-15,-4 1 0 0,4-5-13 0,0 1 0 16,8-4 0-16,-4 4 0 0,0-4 0 0,8 0 0 15,-4-4 0-15,9 0 0 0,-1 1-12 0,-4-1 12 16,5-3-12-16,-1 3 12 0,4-7-16 0,1 4 3 16,-9-1 1-16,4 1 0 0,5 0 12 0,-5-1-12 15,-3-3 12-15,-1 4-12 0,-8-4 12 0,8 4 0 16,-4-1 0-16,-4-3 0 0,0 0 0 0,0 0 0 16,0 0 0-16,0 0 0 0,0 0 0 0,0 0 10 15,0 0-10-15,0 0 8 0,0 7-8 0,-4 4 10 16,-8-3-10-16,3 3 10 0,5-4-10 0,-4 4 0 15,0 0 0-15,0 0 0 0,-1 0 0 0,1-4 0 16,4 1 0-16,-4-1 0 16,4 0-29-16,4-7 1 0,0 0 1 0,0 0 0 15,0 0-97-15,0 0-20 0,4 4-4 0,8-4-1 16,-4-4-91-16,1 1-17 0,-1-8-4 0</inkml:trace>
  <inkml:trace contextRef="#ctx0" brushRef="#br0" timeOffset="228229.3082">24546 13504 172 0,'0'0'16'0,"0"0"-16"0,0 0 0 0,-8 4 0 16,8-4 553-16,0 0 108 0,-5 7 22 0,-3 1 4 15,0-1-437-15,0 0-87 0,4 4-18 0,-5 0-3 16,-3-3-94-16,4 6-20 0,4-3-3 0,-1 0-1 16,1-3-15-16,-4 3-9 0,8-4 10 0,0 4-10 15,0-11 0-15,0 7 0 0,0-7 0 0,0 8 0 16,0-8-9-16,8 7-5 0,-8-7-1 0,4 7 0 15,-4-7-6-15,13 7-2 0,-5 1 0 0,0-1 0 16,-8-7 11-16,13 7 3 0,3-3 0 0,-3 3 0 0,-13-7 9 16,8 8 0-16,4-5 0 0,5 5 0 0,-5-5 0 0,-12-3 0 15,0 0 0-15,8 0 0 0,9 4 0 0,-17-4 0 16,0 0 0-16,0 0 0 0,0 0 9 0,0 0-9 16,0 0 12-16,-9 4-12 0,-3-4 11 0,4 3-11 15,8-3 10-15,-8 4-10 0,-9 0 0 0,5 3 0 16,4-3-11-16,3 3 11 15,1 0-110-15,-4 1-14 0,4-5-4 0,4-3 0 16,0 0-102-16,0 0-21 0,0 0-4 0</inkml:trace>
  <inkml:trace contextRef="#ctx0" brushRef="#br0" timeOffset="228438.2791">24628 13409 2548 0,'17'15'113'0,"-17"-15"23"0,-9 7-108 0,9 4-28 16,0 0 0-16,9 0 0 0,-1 0 104 0,-4 0 16 15,-4-4 4-15,4 4 0 0,8-3-74 0,-3-1-14 16,-9-7-4-16,4 11 0 0,4 0-45 0,4-4-10 16,-3 4-1-16,-9 0-1 15,-4-3-91-15,8 3-19 0,12-4-3 0,-16-7-1 16,0 0-152-16,0 0-30 0</inkml:trace>
  <inkml:trace contextRef="#ctx0" brushRef="#br0" timeOffset="228937.9495">24772 13054 2854 0,'0'0'63'0,"0"0"13"0,-8 4 2 0,-4-1 2 0,4-3-64 0,8 0-16 0,0 0 0 0,0 0 0 15,0 0 70-15,0 0 10 0,0 0 3 0,0 0 0 16,0 0-60-16,0 0-12 0,8 11-3 0,4-3 0 16,0 3-8-16,1 0 0 0,-5 3 0 0,0 1 0 15,5 3 0-15,-1 4 0 0,-12-4-8 0,0 4 8 16,8-3 0-16,-8 3 0 0,4-4 0 0,-8 0 0 16,0 1 0-16,0-1 0 0,12-3 0 0,-8-1 0 15,-4-3 0-15,0 0 0 0,8-3 0 0,0 3 0 16,0-4 0-16,1 4 0 0,-5-4 0 0,4 4 0 15,4 0-19-15,-4 7-2 0,-8-3-1 0,0 7 0 16,8 0 2-16,-4 0 0 0,0 4 0 0,-4-4 0 0,4 0 11 16,0-4 9-16,0 4-12 0,-8-4 12 0,-1-3 0 15,1-1 0-15,12-3 0 0,-4-3 0 0,0-8 0 16,0 7 0-16,0-7 0 0,0 0 0 0,0 0 0 16,0 0-10-16,0 0 10 0,-4-7-12 0,12-4-2 0,-4 0-1 15,-4-4 0-15,5 0 0 0,-1-3 15 16,4 0-12-16,0-4 12 0,0 4-12 0,1-1 12 0,-5 5-9 15,12-1 9-15,-3 4-8 0,-5 4 8 0,4-1 0 16,-4 5 0-16,13 3 0 0,-5 0 24 0,-3 0 0 16,3 7 0-16,1 4 0 0,3-4 7 0,-3 8 1 15,-5 3 1-15,-8 1 0 0,0 3-9 0,5-4-3 16,-5 4 0-16,-4 0 0 0,-8 0-5 0,-1 0 0 16,5 0-1-16,-4-4 0 15,-13 0-91-15,1 1-19 0,3-8-3 0,-3-4-1242 0</inkml:trace>
  <inkml:trace contextRef="#ctx0" brushRef="#br0" timeOffset="229843.9863">23928 9744 115 0,'0'0'0'0,"0"-11"10"0,4 0-10 0,0 4 0 0,-4 7 0 0,0-15 0 15,0 0 150-15,0 1 28 0,0-1 6 0,0 8 0 16,4-1-39-16,-4-3-8 0,0 4-1 0,-4-4-1 16,4 4-22-16,0-4-4 0,-4 3-1 0,4 8 0 15,0-7 23-15,0 7 4 0,-4-7 1 0,4 7 0 16,0 0-8-16,0 0 0 0,0 0-1 0,0 0 0 16,0 0-40-16,-8 3-8 0,3 8-2 0,1-3 0 15,0 3-61-15,0 7-16 0,4 0 0 0,-4 8 0 16,4 0 8-16,-4 7-8 0,4 0 11 0,0 0-11 15,0 3 8-15,0 1-8 0,-4-1 0 0,4 8 0 16,0 4 12-16,0 0 0 0,-4 3-1 0,-1 4 0 16,1 3 5-16,0 1 2 0,0 3 0 0,-4 8 0 15,0-4-5-15,3-1-1 0,-3 5 0 0,4 3 0 0,0-3-12 16,0-1 8-16,4 1-8 0,0 3 0 0,0-11 8 16,4 1-8-16,0 3 0 0,0 0 0 0,0-4 0 15,5 0 0-15,-5 0 0 0,0 8 0 0,0-8 0 0,0 4 0 16,-4 0 0-16,0 0 0 0,-4 3 0 0,4-3 0 15,-8 0 0-15,-1 4 0 0,1 3 0 0,0-3 0 16,4-1 0-16,-4 4 0 0,4-7 0 0,-5 4 0 16,5-1 0-16,-4 5 0 0,4-5 0 0,0 1 0 15,4-1 0-15,-4 1 0 0,4-4 11 0,0 0-11 16,-5-4 12-16,5 8-12 0,0-8 13 0,0 0-4 16,0 0-1-16,0 4 0 0,0-7-8 0,0 3 0 15,-4 0 0-15,4 4 0 0,0-4 0 0,-4 4 8 16,0 4-8-16,0 7 0 0,4-8 8 0,-4 5-8 15,0-5 0-15,0 8 8 0,-1-4 5 0,1 4 1 0,-4 4 0 16,4-1 0-16,-4 1 6 0,4-8 2 0,-9-3 0 16,5 7 0-16,0-8-6 0,0 4-2 0,-5 1 0 15,5-1 0-15,0-4-4 0,-1-3-1 0,5 0 0 16,-4-3 0-16,4-5-9 0,0-7 0 0,4-3 0 0,0 0 8 16,0-4-8-16,0-4 0 0,0-4 0 0,4-3 0 15,0-3-23-15,0-5 0 0,0 1 0 0,-4-4 0 16,9-4-90-1,-9-3-19-15,4 3-3 0,-4-3-1 0,0-1-144 0,0 1-30 16</inkml:trace>
  <inkml:trace contextRef="#ctx0" brushRef="#br0" timeOffset="242689.0045">1358 9458 921 0,'0'0'82'0,"0"0"-66"0,0 0-16 0,0 0 0 15,4 11 183-15,4-3 33 0,-8 3 6 0,0 0 2 16,0 3-29-16,0-3-6 0,-8 0-1 0,16 4 0 0,-8-4-79 0,0 11-16 16,13 3-3-16,-9 19-1 15,-4 11-42-15,4 22-9 0,4 15-2 0,4 40 0 0,-7 10-6 0,7 19-2 16,-8 23 0-16,8 32 0 0,-3-22 6 0,-5 7 1 15,8 22 0-15,-12 37 0 0,4-44-3 0,-4 8 0 16,0-5 0-16,0 38 0 0,-4-49-10 0,4-2-2 16,0-9-1-16,0 27 0 0,-8-38-8 0,4-10-2 15,4-11 0-15,-4 11 0 0,4-30-9 0,0-3 12 16,0-11-12-16,4 3 12 0,-4-21-21 0,12-4-4 16,-8-4-1-16,4-7 0 15,-3-19-134-15,-1-7-26 0,4-10-6 0,-4-12 0 16,4-14-149-16,-8-12-30 0</inkml:trace>
  <inkml:trace contextRef="#ctx0" brushRef="#br0" timeOffset="243454.4475">1317 9143 1598 0,'0'0'71'0,"4"-7"14"0,4-4-68 0,-4 0-17 16,-4-4 0-16,8-3 0 0,-8 7 112 0,0 0 20 15,5 4 3-15,-1 0 1 0,-4-1-23 0,0 8-4 16,0 0-1-16,0 0 0 0,0 0-49 0,8 4-11 15,4 3-1-15,1 4-1 0,3 0-21 0,5 7-4 16,12-3-1-16,4 3 0 0,4 1-20 0,8-8 0 16,9 0 0-16,0 0 0 0,8-4-10 0,8-7-6 15,12-4-2-15,9-3 0 0,0 0 31 0,-9-8 7 16,13-7 0-16,4-4 1 0,-12 8-33 0,0-4-8 16,-5-3 0-16,5 3-1 0,-21 0 39 0,0 0 8 15,-8 0 2-15,4 7 0 0,-5 0-18 0,-7 8-10 16,-1 7 12-16,1 0-12 0,-9 11 8 0,1 7-8 15,-13 8 0-15,4 7 0 0,-8 11 8 0,-1 7-8 16,5 4 0-16,-12 15 0 0,4 3 12 0,-1 7 0 16,-3 8-1-16,0 11 0 0,-1-4 18 0,-3 4 4 0,-5 7 1 15,0 12 0-15,-3-12-1 0,7 11 0 0,-16 0 0 16,4 15 0-16,4 0-16 0,-3 0-3 0,-5 7-1 16,4 29 0-16,4-3-13 0,-8 7 11 0,0 15-11 15,4 32 10-15,-4-21-10 0,8-29 12 16,-4 6-12-16,5 16 12 0,-1 7-2 0,13-4 0 0,-5-8 0 0,0 8 0 15,9 0-10-15,-4 52 12 0,12-19-12 0,12 18 12 16,-12-51-12-16,4-11 12 0,-4-3-12 0,4 10 12 16,-8-40-12-16,0-7 12 0,-4 0-12 0,3 0 12 15,-15-23-4-15,3-6 0 0,-3-12 0 0,-13-28 0 16,4 3 0-16,-4-8 0 0,-4 1 0 0,4-12 0 0,-13-3 6 16,1-7 1-16,-5-8 0 0,-11 8 0 0,-5-8 5 15,-4-11 2-15,-13-7 0 0,-8-3 0 0,5-8-10 16,-9-8-3-16,-4-6 0 0,-8-1 0 0,-13-7-21 15,-3-7-5-15,-1-1-1 0,-20-6 0 16,12-5-14-16,0 1-4 0,-8-4 0 0,-4 4 0 16,12 7 11-16,4 0 1 0,9 4 1 0,-1-1 0 0,13 8 23 0,-4 0 0 15,3 0 0-15,5 4 0 0,13 0 0 0,-5-1 13 16,13 1-3-16,7 3-1 0,1-3-9 0,0 0 0 16,12 3 0-16,4-3 0 15,-3-1-44-15,11 1-10 0,1 0-2 0,-9-1-1 16,8 1-100-16,1-4-20 0,-9 0-4 0,9 0-983 0</inkml:trace>
  <inkml:trace contextRef="#ctx0" brushRef="#br0" timeOffset="244094.9223">2491 9268 1432 0,'0'0'32'0,"0"0"6"0,-8-11 2 0,8 0 0 0,0 0-32 0,0 11-8 15,-4-7 0-15,4 7 0 0,0 0 118 0,0 0 22 16,0 0 5-16,0 0 1 0,0 0-14 0,4 14-4 15,4 1 0-15,-4 7 0 0,0 0-51 0,4 11-10 16,5 3-3-16,-9 12 0 0,4 3 0 0,-8 12 0 16,4 6 0-16,0 12 0 0,5 3-51 0,-9 11-13 0,0 11 0 15,0 22 0-15,0-3 0 0,0 14 0 16,0 8 0-16,0 36 0 0,0-19 0 0,0-24 0 16,0 17 0-16,0 15 0 0,0 15 54 0,4-4 8 15,4 4 2-15,-4 3 0 0,0 4-48 0,4 51-16 0,-8-14 9 16,13 14-9-16,-1-58 29 0,-4-4 1 0,5 4 0 15,3 3 0-15,5-36-10 0,-9 0-3 0,9 3 0 0,4 8 0 16,-13-29-9-16,0-1-8 0,5-7 12 0,-5-21-12 16,-12 2 11-16,17-2-11 0,-17-1 10 0,12 4-10 15,-12-4 0-15,0-4 0 0,4 1 0 0,0 25 0 16,-4-22 0-16,4-11 0 0,-4-10-9 0,0-5 9 16,0-7-12-16,0-10 12 0,0-8-13 0,0-12 5 15,-4-6-4-15,0-4 0 0,4-7 0 0,-4-8 0 16,4-3-66-16,-8-4-14 0,8-8-2 15,0-3-1-15,0 0-169 0,-4-11-33 0</inkml:trace>
  <inkml:trace contextRef="#ctx0" brushRef="#br0" timeOffset="244532.3194">1696 12743 2073 0,'-4'33'92'0,"-5"-22"19"0,9-11-89 0,0 0-22 16,0 0 0-16,0 0 0 0,0 0 210 0,0 0 38 16,0 0 7-16,0 0 1 0,9 7-193 0,-1 0-39 15,4 1-8-15,1-5-2 16,-1-3-94-16,4 0-20 0,1 0-3 0,8-3-737 16,-1-1-148-16</inkml:trace>
  <inkml:trace contextRef="#ctx0" brushRef="#br0" timeOffset="245063.4562">3092 12699 2764 0,'-4'7'246'0,"-4"-3"-197"16,8-1-39-16,0-3-10 0,0 0 126 0,0 0 23 0,0 0 5 16,0 0 1-16,0 0-139 0,0 0-28 15,0 0-6-15,0 0-955 0,0 0-191 16</inkml:trace>
  <inkml:trace contextRef="#ctx0" brushRef="#br0" timeOffset="255498.0332">1770 11754 2419 0,'0'0'107'0,"-4"4"22"0,0-4-103 0,4 0-26 16,0 0 0-16,0 0 0 0,0 0 159 0,0 0 26 15,0 0 6-15,0 0 1 0,0 0-154 0,0 0-30 16,0 0-8-16,0 0 0 16,4-4-57-16,8-3-13 0,5 3-2 0,7-3-1238 0</inkml:trace>
  <inkml:trace contextRef="#ctx0" brushRef="#br0" timeOffset="255763.5948">2944 11315 2073 0,'-12'7'92'0,"8"-3"19"0,-5-8-89 0,9 4-22 15,0 0 0-15,0 0 0 0,0 0 132 0,0 0 23 16,0 0 4-16,0 0 1 0,0 0-70 0,0 0-14 16,0 0-2-16,0 0-1 0,0 0-45 0,0 0-8 15,0 0-3-15,0 0 0 16,0 0-126-16,9 15-26 0,-5-1-5 0</inkml:trace>
  <inkml:trace contextRef="#ctx0" brushRef="#br0" timeOffset="256200.9915">1918 14369 2581 0,'0'0'56'0,"0"0"12"0,0 0 3 0,0 0 2 0,0 0-58 0,0 0-15 16,0 0 0-16,0 0 0 0,0 0 69 0,0 0 11 16,0 0 3-16,0 0 0 0,0 0-35 0,0 0-8 15,0 0 0-15,13 3-1 16,-13-3-115-16,4 8-24 0,8-1-4 0</inkml:trace>
  <inkml:trace contextRef="#ctx0" brushRef="#br0" timeOffset="256575.9047">3220 14515 2880 0,'0'0'128'0,"0"0"25"0,0 7-122 0,0-7-31 16,0 0 0-16,0 11 0 0,-8-3 88 0,8-8 11 15,0 0 2-15,8 11 1 0,-4-4-61 0,-4-7-12 16,0 0-2-16,0 0-1 0,9 4-26 0,-1-1 0 16,-8-3-12-16,0 0-974 15,8-3-195-15</inkml:trace>
  <inkml:trace contextRef="#ctx0" brushRef="#br0" timeOffset="257060.2222">1795 10154 2440 0,'-17'7'54'0,"9"-3"11"0,4 0 3 0,0-4 0 0,-9 0-55 0,5 3-13 0,4-3 0 0,4 0 0 16,0 0 34-16,0 0 4 0,0 0 1 0,0 0 0 31,12 0-181-31,5 0-36 0</inkml:trace>
  <inkml:trace contextRef="#ctx0" brushRef="#br0" timeOffset="257278.8634">2821 9352 806 0,'0'0'72'0,"-9"7"-58"0,1-7-14 0,8 0 0 0,0 0 463 0,0 0 89 16,0 0 19-16,0 0 3 0,0 0-440 0,0 0-88 15,0 0-18-15,0 0-3 16,0 0-51-16,0 0-10 0,0 0-3 0,0 0-1239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41:36.0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7072 11652 1893 0,'0'0'84'0,"0"0"17"0,0 0-81 0,-8 3-20 0,0 1 0 0,-4 0 0 16,3-4 121-16,-3 0 20 0,-4 0 4 0,-5 0 1 16,4 0-48-16,-3-4-10 0,-5-3-1 0,0 3-1 15,1 0-58-15,-1 1-11 0,-4-5-2 0,-4 1-1 32,0 0-40-32,-8-4-8 0,-4 3-2 0,-5-3 0 0,-3 4 36 0,-5 3 0 0,-12 4 0 15,-4 0 0 1,0 0-36-16,-9 4-1 0,-7-4 0 0,-9 7 0 0,0-7 59 0,-4 8 12 0,4 3 2 0,-12-4 1 15,4-3-23-15,-1-4-5 0,5 3-1 0,-8-3 0 16,12-3 13-16,-4-1 3 0,-4 0 0 0,0 1 0 16,8-5-4-16,9 5-1 0,-1-1 0 0,0-3 0 15,9 3-3-15,4 4-1 0,-5 0 0 0,5 7 0 0,16-3-15 16,4 3 0-16,1 1 0 0,16 3 0 0,-1-4 18 16,5 0 7-16,13-3 2 0,3 3 0 15,4-3-43-15,5-4-9 0,12 4-2 16,0-4 0-16,0 0 40 0,0 0 8 0,0 0 2 0,0 0 0 0,12 7-23 0,5 0 0 15,-1 4 0-15,9 4-12 0,4 3-4 16,-8 8-2-16,-1 3 0 0,1 8 0 0,4 3 18 0,-1 15 0 16,-11 4 0-16,3 10 0 0,-4 8 0 0,-3-4 0 15,-5 8 0-15,0-1 0 0,0-6 0 0,4-5 0 16,-8 1 0-16,0-4 0 0,9-8 19 0,-5-3 7 16,4-4 2-16,4-3 0 0,1-8-28 0,11-7 8 15,-11-3-8-15,16-5 0 0,-9-7 8 0,9-3-8 16,4-4 0-16,4-7 8 0,12-4-8 0,-7-8 0 15,15-3 0-15,13-3 8 0,5-5-8 0,7 1 0 16,-4-4 0-16,17-3 0 0,0 3 0 0,4-4 0 0,8 8 0 16,8-1 0-16,-12 5 0 0,12-1 0 0,9 0 0 15,12 4 0-15,-12-3 0 0,3 6 0 0,1-3 0 0,12 4 0 16,-12 3 18-16,-9 1 11 0,1-1 3 0,-1 1 0 16,-20 3-32-16,0-4 0 0,-4 4 0 0,0-7 0 15,-17 3 0-15,-12-3 0 0,-4 3 0 0,-5-3 0 16,-11 3-8-16,-5 0-8 0,-8-3-2 0,-4-4 0 15,-5 4 45-15,-3-8 9 0,0 0 1 0,-9-3 1 16,0 0 8-16,-3-4 2 0,3-4 0 0,-8-3 0 16,0-4-24-16,0-4-5 0,0 1-1 0,0-1 0 15,1-3-18-15,-5-1 8 0,0 1-8 0,-5-4 0 16,5 0-13-16,-8 0-10 0,0 0-1 0,-4-7-1 16,3 0-134-16,-7-4-26 15,-5-4-6-15,1 12-1 0</inkml:trace>
  <inkml:trace contextRef="#ctx0" brushRef="#br0" timeOffset="624.8429">5808 10949 1555 0,'-13'3'138'0,"9"1"-110"0,-4-4-28 0,4 4 0 0,4-4 248 0,0 0 45 15,0 0 9-15,0 0 2 0,0 0-141 0,0 0-28 16,0 0-6-16,0 0-1 0,12 0-115 0,-4 0-23 16,5 3-5-16,3 1-1 0,5-4 16 0,-1 7 0 15,1-3 0-15,0 3-9 0,-1 1 9 0,1 3 0 16,-5-4 0-16,-3 7 0 0,-1 1 0 0,0 3 0 16,-3-7 0-16,-1 4 0 0,-8 3 0 0,0 1 12 15,-4-5-2-15,-5 5-1 0,5-5 17 0,-8 5 3 16,0 3 1-16,-1-4 0 0,-3 0-5 0,-1 0-1 15,1 1 0-15,-1-1 0 0,5 0-4 0,-4 1 0 16,7-5-1-16,-3 1 0 0,8-4-19 0,-4 0-12 16,8 0 1-16,0-4 1 0,0-7 10 0,8 8 14 15,4-5-3-15,1 1-1 0,11 0-22 0,-7-4-4 0,7-4 0 16,1 0-1-16,4-3-3 0,-4 0 0 0,-1-1 0 16,5 1 0-1,0 0-206-15,0-4-42 0</inkml:trace>
  <inkml:trace contextRef="#ctx0" brushRef="#br0" timeOffset="812.2948">6368 11238 864 0,'0'0'76'0,"0"0"-60"15,0 0-16-15,0 0 0 0,0 0 502 16,0 0 98-16,0 0 19 0,0 0 4 0,0 0-499 15,0 0-99-15,0 0-25 0,0 0 0 16,-4 7-172-16,4-7-39 0</inkml:trace>
  <inkml:trace contextRef="#ctx0" brushRef="#br0" timeOffset="1374.6824">6805 10839 2703 0,'0'0'60'15,"0"0"12"-15,0 0 2 0,0 0 2 0,0 0-61 0,0 0-15 0,8 7 0 0,-8-7 0 0,4 7 42 0,0 4 6 16,0 8 0-16,0-1 1 0,0 0-39 0,1 4-10 15,-5-3 0-15,8 6 0 0,-8-3 0 0,4 0 0 16,0-4 0-16,0 1 0 0,0-5 0 0,0 1 0 16,1 0 0-16,-1-4 0 0,-4-4 23 0,0-7 2 15,0 0 1-15,0 0 0 16,0 0-42-16,0 0-8 0,8-7-1 0,-4-4-1 0,4 3 40 0,-4-10 8 16,5 0 2-16,-1-4 0 0,0-4-39 0,4 1-7 15,1-5-2-15,-1 1 0 0,5 0 35 0,-1 3 6 16,-3 0 2-16,-1 4 0 0,-12 8-31 0,4 3-5 15,0 7-2-15,4 0 0 0,1 1 19 0,-1 6 0 16,0 5 0-16,0 3 0 0,1 3 40 0,-1 5 11 16,0-1 2-16,0 8 1 0,5-4-35 0,-9 0-7 15,4 3-2-15,0 1 0 0,-4-4-10 0,5 0 0 16,-1-4 0-16,-4-3 0 16,4 3-43-16,-4-7-10 0,0-4-3 0,1-3 0 15,-5-4-166-15,0 0-34 0</inkml:trace>
  <inkml:trace contextRef="#ctx0" brushRef="#br0" timeOffset="1577.7518">6825 11282 172 0,'0'0'16'0,"-4"7"-16"0,4 4 0 0,0 0 0 16,0-11 570-16,0 0 111 0,0 0 23 0,0 0 4 15,0 0-471-15,8 4-93 0,1-4-20 0,3 0-3 16,4-4-70-16,5-3-15 0,4-1-2 0,-1-3-1 15,-3-3-19-15,8-1-4 0,0-3-1 0,8 0 0 16,-4 3-51-16,0-3-10 0,0 3-3 0,0 0 0 16,-9 1-212-16,-3 6-42 0,12-3-9 0,-17 11-2 15</inkml:trace>
  <inkml:trace contextRef="#ctx0" brushRef="#br0" timeOffset="1890.1716">6957 11377 2880 0,'0'0'64'0,"0"0"12"0,0 0 4 0,0 0 0 0,0 0-64 0,4 7-16 16,-4-7 0-16,8 4 0 0,-8-4 54 0,13 4 8 15,3-4 2-15,-3 0 0 0,3 0-52 0,-3 0-12 16,3 0 0-16,0 0 0 0,5-4 15 0,0 4 0 16,-9 0 0-16,5 4 0 0,-5-4-15 0,0 3 0 0,-8 1 0 15,-4-4 0-15,0 0 0 0,4 11 0 0,-8 4 0 16,4-4 0-16,-12 7 8 0,4-3-8 0,0-4 11 15,-1 3-11-15,1 1-10 0,0-1-9 0,0-3-1 16,-1-3-1-16,9-8 39 0,0 11 8 0,-4 0 2 0,8 0 0 16,-4-11-45-1,9 3-9-15,-1 1-2 0,4 0 0 0,5-1 28 0,-1-3 0 0,5-3 0 0,-1-1 0 16,1 4 0-16,-5-4 0 0,5-3 0 0,0 0 0 16,-1-4-108-1,1 3-16-15,-5-6-3 0,1-1-717 0,-5-3-144 0</inkml:trace>
  <inkml:trace contextRef="#ctx0" brushRef="#br0" timeOffset="2171.3533">6677 10692 2347 0,'0'0'104'0,"0"0"21"0,0 0-100 0,0 0-25 15,0 0 0-15,8 11 0 0,-4 0 124 0,0 4 19 16,-4 3 4-16,5 4 1 0,-5 4-119 0,-5 7-29 16,1 3 0-16,0 8 0 0,0 0 57 0,-4 8 6 15,4 2 1-15,0 5 0 0,-1-4-52 0,5 0-12 16,5 3 0-16,-1-3 0 0,4-3 12 0,-4-5 0 16,8-3 0-16,1-4 0 0,3-3-12 0,1-4-16 15,-5-4 3-15,9-3 1 16,-1-4-42-16,5-4-8 0,0 1-2 0,-1-8 0 15,5-4-153-15,0-11-31 0,-4 1-7 0,4-5-1 0</inkml:trace>
  <inkml:trace contextRef="#ctx0" brushRef="#br0" timeOffset="2436.9176">7344 10879 2919 0,'-20'26'129'0,"16"-19"27"0,4-7-124 0,0 0-32 15,-4 4 0-15,4-4 0 16,0 0 100-16,8 11 13 0,4 3 3 0,1-3 1 0,3 4-93 16,5-4-24-16,3 4 0 0,1 3 0 0,4 0 28 0,4 0 2 15,4 1 0-15,-4 3 0 0,-4 0-20 16,-5 0-10-16,1 3 10 0,0 1-10 0,0 0 9 0,-9 3-9 16,-4 0 8-16,-7 4-8 0,-1-4 0 0,-4 4 0 15,-17 4 0-15,1 3 0 0,-1-3 0 0,-3-1 0 16,-9-3 0-16,0 0 0 0,-4 0 0 0,4-7-12 15,0-8 4-15,5-3 8 16,-1-4-88-16,4-4-9 0,5-7-3 0,-1-7 0 16,9-11-171-16,0-4-34 0</inkml:trace>
  <inkml:trace contextRef="#ctx0" brushRef="#br0" timeOffset="2749.34">7616 10612 3110 0,'0'0'68'0,"0"0"15"0,-8 3 2 0,8-3 3 0,0 0-71 0,0 0-17 0,0 0 0 0,0 0 0 16,0 0 89-16,0 0 15 0,0 0 2 0,4 11 1 16,4-3-67-16,1-1-14 0,7 0-2 0,1 1-1 15,-5-5-23-15,4 5 9 0,5-1-9 0,4 0 0 16,0 1 0-16,-1-8 0 0,1 7 0 0,-4 0 0 16,-1-3 0-16,-3 3 0 0,-9 1 0 0,4 3 0 15,-8-4 0-15,0 4 0 0,-8 4 0 0,-4-1-9 16,-4 4 9-16,-9 1 0 0,-4-5 0 0,1 5 0 15,-5-1 0-15,0 0 0 0,4 1 0 0,1-5 8 16,-1-3-8-16,8 0 0 0,1 0 0 0,8 0-8 16,8-11 8-16,0 0 0 0,0 0 0 0,0 0 0 0,8 4 15 15,13-4 5-15,3 0 0 0,5-7 1 0,8-1-33 16,0 1-8-16,9 0 0 0,-1-4-1 16,-4 0-35-16,4 3-6 0,5-3-2 0,-9 8-1459 15</inkml:trace>
  <inkml:trace contextRef="#ctx0" brushRef="#br0" timeOffset="71159.1737">14299 11663 806 0,'0'0'72'0,"0"0"-58"0,0 0-14 0,0 0 0 0,0 11 246 0,0-11 46 16,0 0 10-16,-4 7 2 0,4-7-111 0,0 0-21 16,0 0-5-16,0 0-1 0,0 0-60 0,0 0-12 15,0 0-2-15,0 0-1 0,0 0-34 0,0 0-6 16,0 0-2-16,0 0 0 0,0 0-6 0,0 0-2 16,0 0 0-16,0 0 0 0,0 0-8 0,-12 4-1 15,3-1-1-15,-3-3 0 0,0 4 0 0,-5 0 0 16,1-1 0-16,-5 1 0 0,0 0-8 0,-3-1-2 15,-9 1 0-15,0 0 0 0,0-4-4 0,-8 0-1 16,-1 3 0-16,-7-3 0 0,8-3 2 0,-4-1 0 16,-1 0 0-16,-3-3 0 0,3 3-18 0,1-7 0 15,-4 4-8-15,-1-4 8 0,-3 0 0 0,7-4-9 16,-3 4 9-16,4-3 0 0,-5-1-12 0,9 8 4 16,4-1 0-16,8 5 0 0,4-1 8 0,1-3-13 0,3 7 5 15,9-4 8-15,3 4-13 0,9 0 5 0,0 0 8 0,0 0-13 16,0 11 5-16,5 4 8 0,3-4-13 0,0 7 5 15,4 0 8-15,1 1 0 0,7 3 0 0,-3 0-8 16,3 7 8-16,1 0 0 0,8 0 0 0,-9 8 0 16,-3 3 0-16,-1 4 0 0,-7 4 0 0,3 3 0 15,4 4 0-15,-11 0 9 0,-1 0-9 0,0 7 0 16,0-3 11-16,-4-1-11 0,-4-3 10 0,0 4-10 16,0-4 9-16,-1-4-9 0,-7 0 8 0,8 1-8 15,0-5 8-15,0-3-8 0,8 0 0 0,0-4 8 16,0-3-8-16,-4-4 0 0,-8-4 0 0,4-3 0 15,12-8 21-15,-4 0-1 0,8 1 0 0,1-8 0 0,-1 0-34 16,9-4-7-16,-5 0-2 0,9 1 0 0,0-8 23 16,4 0-11-16,-1 0 11 0,1-4-8 0,4 0 8 0,-4-3 0 15,8 3-9-15,4-7 9 0,1 0 0 0,3 0 0 16,8 0 0-16,1 0 0 0,4-3 0 0,-1-1 0 16,1 4 9-16,0-4-9 0,-5 4 0 0,-7 1 8 15,3-1-8-15,0 3 0 0,1 1 0 0,-5 0 8 16,1-1-8-16,-5 1 0 0,-12 3 0 0,-1-3 8 15,1 3-8-15,-8-3 0 0,-1 0 13 0,-3 3-1 16,-1 0-1-16,-3-3 0 0,-5-4 5 0,0 4 0 16,1-4 1-16,-1-4 0 0,-8-3-17 0,0-1-11 15,0-3 2-15,0-7 0 0,-8-7 33 0,3-5 6 16,-3-10 2-16,-4-4 0 0,4-7-24 0,-5-4-8 16,1-11 0-16,-5-4 0 15,-3 8-46-15,-1 0-9 0,1 0-1 0,-5-4-1 16,0 7-134-16,0 1-26 0,5 3-6 0</inkml:trace>
  <inkml:trace contextRef="#ctx0" brushRef="#br0" timeOffset="71565.315">14583 10425 1670 0,'0'0'74'0,"-4"-7"15"0,-4 3-71 0,8 4-18 16,-8-7 0-16,8 7 0 0,-4 0 300 0,-5 3 57 15,1 1 11-15,0 7 3 0,0-4-274 0,-1 4-54 16,-3 11-11-16,0 8-3 0,-1 6-2 0,-3 12-1 16,-5 7 0-16,1 11 0 15,3 3-42-15,1 1-8 0,-5 3-1 0,5 0-1 0,-1-11 42 0,1 1 9 0,3-8 2 0,-3 0 0 16,-1-8-27-16,5-3 8 0,0-4-8 0,-1-7 0 15,1-3 0-15,4-5-17 0,-1-6 2 0,1-5 1 32,0-6-138-32,0-5-27 0,-5-3-5 0</inkml:trace>
  <inkml:trace contextRef="#ctx0" brushRef="#br0" timeOffset="71768.3999">13821 11047 1728 0,'0'0'153'0,"0"0"-122"0,0 11-31 0,0 4 0 15,4 0 313-15,0 3 57 0,1 4 11 0,-1 0 3 16,8 4-205-16,0-1-41 0,5 5-8 0,-5 2-2 16,1 5-118-16,7-4-24 0,1-4-5 0,3 1-1 0,5-5 20 15,4 1-10-15,4-8 10 0,5-3-8 16,-1-8-22-16,0-3-4 0,4-8-1 0,5-3 0 16,-1-4-13-16,1-11-4 0,-1-4 0 0,5-10 0 15,3-8-86-15,-3-4-18 0,-5-7-3 16,-7 0-1090-16</inkml:trace>
  <inkml:trace contextRef="#ctx0" brushRef="#br0" timeOffset="72986.8628">15304 10004 1267 0,'-20'4'56'0,"12"-4"12"0,-1-4-55 0,1 0-13 0,0 4 0 0,4 0 0 15,-9 0 105-15,1 0 19 0,0-3 3 0,-1-1 1 16,-3 0-14-16,3 1-2 0,-3-1-1 0,4 4 0 15,-5 0-24-15,5 0-5 0,-1 0-1 0,1 0 0 16,-4 4-1-16,3 3-1 0,-3 0 0 0,3 1 0 16,1 3-24-16,0 7-5 0,3 0-1 0,-3 8 0 0,4-1-39 15,4 8-10-15,0 4 0 0,-1 3 0 0,5-7 8 16,5 4-8-16,-1-4 12 0,8 0-4 0,0-8-8 0,1-3-9 16,-1-3 9-16,0-1-13 0,5-7 13 0,-1-4 0 15,1-3 0-15,-5-8 0 0,5 1 0 0,-1-5 0 16,-3-3 0-16,3-7 0 0,-8-8 0 0,5 1 0 15,-1-8 0-15,-4-4 0 0,1-7 0 0,-5-3 0 16,-4-1 0-16,4 0 0 0,-4 4-18 0,0 1-1 16,0 6 0-16,0 8 0 15,-4 7-21-15,0 7-5 0,-1 0-1 0,1 8 0 0,-4 0 18 0,0 7 4 16,8 0 1-16,-13 3 0 0,5 5 38 0,0-1 7 16,0 0 2-16,-1 4 0 0,1-7 31 0,4 3 6 15,4-7 2-15,0 0 0 0,0 0-50 0,0 0-13 16,0 0 0-16,0 0 0 0,0 0 0 0,8 4 0 15,1-4 0-15,7-4 0 0,-4-3 32 0,1 0 0 0,-1-4 1 16,1 3 0 0,3-3-53-16,0-3-10 0,5 3-2 0,-4-4-1 0,-1 0 33 0,5 1 0 0,-5 6 0 15,1 1 0-15,-1 0 0 0,-4 0 0 0,-3 7 0 0,3 0 0 16,-12 0 0-16,8 7 0 0,1 4 0 0,-5 3 0 16,0 8 0-16,0 0 0 0,-4 4 0 0,0 0 0 15,0 7 44-15,-4 0 16 0,4 0 4 0,4-1 0 16,0-2-52-16,-4-1-12 0,4 0 0 0,0 1 0 15,4-8 0-15,-3 0 0 0,3-8 0 0,0 1 0 16,0-4 0-16,5-7 0 0,-13-4 0 0,12 0 0 16,-4-4 0-16,1-3 0 0,-1-4 0 0,0 0 0 0,0-4 0 15,0-3 0-15,1-8 0 0,-5 0 0 16,0-3-48-16,4 0-13 16,-4 3-3-16,0-3 0 0,1 0-17 0,-1 7-4 0,4 3-1 0,0 1 0 15,0 7-16-15,-3 0-3 0,3 4-1 16,0-1 0-16,-4 8 81 0,4-3 16 0,1 3 9 0,-1 0-10 0,0 3 42 0,0-3 9 15,1 4 2-15,3 0 0 0,0-1 37 0,1 1 8 16,-1 0 2-16,4-1 0 0,1 1-72 0,-5 0-18 16,1-1 0-16,7 1 0 0,1 0 55 0,-1-4 7 15,1 0 2-15,0 0 0 0,3 0-52 0,1-4-12 16,-4 4 0-16,-1-4 0 0,1-3 0 0,-5 0 0 16,-3-1 0-16,-1-3 0 15,0 4-48-15,1-8-13 0,-9 1-3 0,0 3 0 0,-4-4 40 0,-4-3 7 16,0 7 1-16,-4-7 1 0,-9 3 3 0,5 0 1 15,-1 8 0-15,-3 0 0 0,-5 3 11 0,1 8 12 16,-5 3-2-16,9 4-1 0,3 4 7 0,-3-1 0 0,-5 8 1 16,9 0 0-16,-1-4 31 0,9 8 5 0,0-4 2 15,0-4 0-15,4 1-37 0,4-1-7 16,-4 0-2-16,4 1 0 0,-4-5-9 0,4 1 0 0,9 0 0 0,3-1 0 16,1-7 0-16,3 1 0 0,-3-5 0 0,-1 1 0 15,1-4 0-15,3 0 0 0,-3-4 0 0,3 4 0 16,-3-3 0-16,-1-1 0 0,-3 0 0 0,-1 1 0 15,0 3 0-15,-3-4-9 0,-1 4 9 0,0 0 0 16,0 0 0-16,1 7 0 0,-5 1 0 0,0 3 0 16,0 0 0-16,0 3 0 0,-4 1-13 0,0 3 4 15,-4-3 9-15,4 3 12 0,-8-10-2 0,0 6-1 0,3-3-9 16,-3 0 0-16,4-3 0 0,-4-5 0 0,8-3 0 16,-4 4 0-16,0-4 0 0,4 0 0 0,0 0 0 0,0-7 0 15,0-4 0-15,4 0 0 0,0-4-13 0,4-7-5 16,4 0-1-16,1-7 0 15,3-1-21-15,-3 1-4 0,3 0 0 0,1 3-1 16,3 1 36-16,-3 6 9 0,-1 5 0 0,1-1 0 0,-1 8 34 0,1-4 9 16,-1 7 1-16,5 4 1 0,-5 4-21 0,9-1-5 15,0 5-1-15,-9-1 0 0,1 4-18 0,7-4-9 16,9 1 1-16,0-1-840 16,0-7-167-16</inkml:trace>
  <inkml:trace contextRef="#ctx0" brushRef="#br0" timeOffset="73551.1184">16792 9290 691 0,'-8'4'30'0,"3"-4"7"0,5 0-29 0,0 0-8 15,-4 3 0-15,0-3 0 0,0 4 462 0,0 0 91 16,4 3 19-16,-8 0 3 0,8 4-363 0,-4 0-72 15,4 7-14-15,-5 8-3 0,1 7-72 0,0 7-15 16,0 4-2-16,0 11-1 0,0 7-22 0,-4-3-11 16,-1 0 10-16,1-1-10 0,0 1 9 0,0-1-9 15,4-6 8-15,-5 3-8 0,1-8 0 0,0 1 0 16,4-4 0-16,0-4 0 0,4-11 0 0,-5-3 0 16,1 0 0-16,0-5 0 0,-4-2-16 0,8-8 5 15,0-11 1-15,0 0 0 16,0 0-35-16,-4-11-7 0,4-4-2 0,0-7 0 0,4 0 25 0,4-11 5 0,0-3 0 15,1-5 1 1,3 1-14-16,0 0-3 0,5 3-1 0,-5 1 0 0,1 6 41 0,3 5 14 0,-4 3 0 16,5 3 0-16,-5 5-22 0,1 3-5 0,-1 7-1 0,4 4 0 15,1 4 45-15,-5 3 9 0,1 8 1 0,-1-1 1 16,5 5-7-16,-9 3-2 0,0 0 0 0,4 3 0 16,-3 5-33-16,-1-5-11 0,0 4 0 0,-4-3 0 15,0-4 39-15,5 0 8 0,-5 0 2 0,0-4 0 16,-4-3-71-16,4-4-15 15,0 0-2-15,0-4-1 0,4-3-256 0,-8-4-51 16</inkml:trace>
  <inkml:trace contextRef="#ctx0" brushRef="#br0" timeOffset="74582.1268">17068 10081 3110 0,'0'0'68'0,"0"0"15"0,0 0 2 0,0 0 3 0,0 0-71 0,0 0-17 16,12 3 0-16,-4 1 0 0,-8-4 0 0,0 0 0 16,13 0 0-16,3-4 0 0,1 4 23 0,3-3 1 15,-3-8 0-15,8 0 0 0,-5 0-24 0,5-4 8 16,-9 1-8-16,1-1 0 0,-1 0-11 0,-3 1-6 16,-5-5-2-16,0 5 0 0,-4-1 10 0,-4-3 9 15,0 3-13-15,-4-3 5 16,0-4-23-16,-4 7-4 0,0 4-1 0,-1 0 0 15,-3 4 7-15,0-1 1 0,-9 5 0 0,0 6 0 0,1 1 9 0,-5 7 3 0,-8 0 0 16,12 7 0-16,5 4 25 0,0 4 6 0,-9 0 1 16,4-1 0-16,1 5 38 0,3-1 8 0,5 0 2 0,-1 0 0 15,1 1-46-15,4-1-9 0,12-3-1 0,0-1-8 16,-4-3 0-16,4 0 0 0,9 4-10 0,-1-4 10 16,0-4 0-16,5 0 0 0,3-7 0 0,-3 4 0 15,-1 0 0-15,5-4 0 0,-1-8 0 0,5 1 0 16,0-4 0-16,4-7 15 0,-5-1-1 0,5 1 0 15,0-8-37-15,0 1-7 16,0-5-2-16,0-6 0 0,-5-4-11 0,5-1-2 16,-4 1-1-16,0 3 0 0,-5 4-14 0,1 4-4 0,-5 0 0 15,-3-1 0-15,-9 8 0 0,0 0 0 16,0 1 0-16,0 2 0 0,-4 8 103 0,0 0 20 0,-8-3 4 0,0 3 1 0,-5 0 0 16,1 3 0-16,0 5 0 0,-1-1 0 0,-3 4-28 0,-1 3-4 15,1 8-2-15,-1 4 0 0,1 3 3 0,4 1 1 16,-1-1 0-16,1 4 0 0,4-4-6 0,3-3-2 15,1-4 0-15,4 0 0 0,4-8-26 0,1 5 0 16,3-1 8-16,0-3-8 16,0-8-20-16,1-3-5 0,3-1-2 0,0-3 0 0,-4-3 36 0,9-1 7 15,-5-3 2-15,5-1 0 0,-5-3-29 0,1-3-5 16,3-5-2-16,5-3 0 0,-5 4 2 0,1-8 1 16,-5 1 0-16,4-4 0 0,1-1 5 0,-1 1 1 15,1-4 0-15,-5 4 0 0,1 3 9 0,-1 4-10 16,-4 4 10-16,0 3-10 15,-3 1-20-15,-1 6-4 0,-4 8-1 0,0 0 0 0,0 0 69 0,0 0 14 0,0 8 2 16,4 6 1-16,-4 1-29 0,4 3-6 0,0 0 0 16,0 1-1-16,0-5-15 0,0 5 0 0,-8-8 0 15,8 7 0-15,5 0 0 0,-1-3 12 0,0-8-1 0,4 4-1 16,1-3-10-16,3-1-14 0,5-3 3 0,-1-4 1 16,1 0 10-16,0-4 0 0,3 0 0 0,1-7 0 15,0 4-61 1,0-8-11-16,3 1-1 0,-3-1-1 0,4-3 8 15,-4-1 2-15,-5 1 0 0,1-4 0 0,0 4 44 0,-1-1 8 0,-8 1 3 0,1 4 0 16,-5 6 34-16,-4-3 7 0,-4 4 2 0,0 0 0 16,-4-4 43-16,-4 7 9 0,0 0 2 0,-1 4 0 15,-3 0-39-15,0 8-7 0,-5-1-2 0,5 8 0 0,-9-1-8 16,5 8-1-16,-5 4-1 0,5 3 0 0,-5 0-1 16,9 4 0-16,-1 0 0 0,5 0 0 0,4 0-17 0,4-3-4 15,0-5-8-15,4 1 12 0,4-8-12 0,5 0 0 16,-1-3 0-16,0-8 0 15,5 1-12-15,-1-5 2 0,1-3 0 0,-1-3 0 0,5-8-2 16,0-4-1-16,-1-7 0 0,9-11 0 0,0 0 1 0,0-3 1 16,-1-8 0-16,5-8 0 0,5 1 24 0,-6-7 5 15,-3-5 1-15,8-10 0 0,-8-4-19 0,0-3 0 16,-4-1 0-16,4-11 0 16,-5 12-48-16,-11 18-12 0,-1-4-4 0,-4 4 0 0,5 3 52 0,-9 11 12 15,4 8 0-15,-8 11 0 0,0 7 0 0,-4 7 0 16,-4 11 0-16,-5 19 0 0,-3 14 0 0,-5 19 0 15,-3 14 0-15,-1 22 0 0,0 8 48 0,9 7 13 16,-1 7 3-16,13 8 0 0,8-12-52 0,13-7-12 0,-1 1 0 16,17 2 0-1,0-13-263-15,8-9-55 0,13-10-11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43:35.7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17987 10062 2005 0,'0'0'44'0,"0"0"8"0,0 8 3 0,0-8 2 0,0 0-45 0,0 0-12 15,-5 11 0-15,1-4 0 0,0 0 128 0,-4 1 24 16,-4-5 5-16,-1 1 1 0,1 0-58 0,-5-1-12 16,-7-3-3-16,3 4 0 0,-4 0-24 0,-3-1-5 15,3 1 0-15,-8-4-1 0,-4-4-37 0,0 4-7 16,-9 0-2-16,1 4 0 0,-9-4 5 0,-3 4 1 0,-5-4 0 0,-8 0 0 15,4 7-15-15,-12-7-16 0,-1 4 3 16,-11-4 1-16,3 0-2 0,-3 0 0 0,-13-4 0 0,-9 4 0 16,9-4 2-16,-8 1 0 0,-4-1 0 15,-13 0 0-15,17 4 12 0,-9-3 0 0,9-5 0 0,-17 5 0 16,9-1 0-16,4-3 0 0,-1 3 0 0,1 0 0 16,4 4 0-16,8 0 8 0,4 0-8 0,-4 0 0 15,4 4 13-15,4 0-4 0,9-1-1 0,-1-3 0 16,13 4-8-16,4-4 12 0,0 0-12 0,4 0 12 15,12-4-12-15,5 1 0 0,8 3 9 0,4-4-9 16,4 4 8-16,8-4-8 0,8 4 8 0,1-3-8 16,4 3 0-16,7-4 0 0,5 4 0 0,0 0 8 0,0 0-8 15,0 0 0-15,9 4 0 0,3-1-8 0,0 1 8 0,1 3 0 16,-9 1 0-16,8 3-8 0,1 0 8 0,-1 7 0 16,0 4 0-16,-3 4 0 0,-1 3 0 0,0 4 0 15,-8 7 8-15,0 4-8 0,-4 0 10 0,0 4-2 16,4-1-8-16,-4 8 12 0,0-4-2 0,-1 4-1 15,1 0 0-15,4-3 0 0,0-12-9 0,4 0 0 16,-4 0 0-16,9 1 8 0,-1-5-8 0,4-3 0 16,1 0 0-16,3-4 0 0,9 1 0 0,0-5 0 15,-1-3-8-15,5 0 8 0,0-3 0 0,4-5-11 16,8-3 11-16,4-3-8 0,5-1 8 0,-1-3-8 16,9-1 8-16,8-6-8 0,4-1 8 0,0 0-8 15,4-3 8-15,9 0-8 0,3-4 8 0,5 0 0 0,8 3 0 16,8-3-8-16,-4 4 8 0,8-4 0 0,4 4-9 15,17-1 9-15,-8 5 0 0,12 3 0 0,-4-4 0 16,24 0 0-16,-16-3 0 0,0 7 0 0,5-7 0 0,7 3 0 16,-16 0 0-16,-8 1 0 0,-5-1 0 0,9-3 0 15,-17-1 0-15,1 1 0 0,-9 0 0 0,-4-4 0 16,-12 0 0-16,-9 0 0 0,-4-4 0 0,-8 4 0 16,-8-7 0-16,-12 0 0 0,-9 3 0 0,-4-7 0 15,-8-4 0-15,0-3 0 0,-9-4 11 0,-3-4-11 16,-5-6 29-16,-8-9 0 0,-12-6 0 0,4-8 0 15,4-4-9-15,-4-3-1 0,-9 0-1 0,-3-4 0 16,-1 15-18-16,1 3 10 0,-9 8-10 0,5 10 8 16,-1 5-68-16,0 10-15 0,1 8-2 15,-1 11-859-15,-4 7-171 0</inkml:trace>
  <inkml:trace contextRef="#ctx0" brushRef="#br0" timeOffset="1031.0077">18633 13160 2520 0,'5'19'56'0,"-5"-19"11"0,-5 3 2 0,5-3 1 0,0 0-56 0,0 0-14 16,0 0 0-16,0 0 0 0,0 0 83 0,0 0 13 16,0 0 4-16,-4 7 0 0,4-7-18 0,0 0-3 15,0 0-1-15,0 0 0 0,-4 4-22 0,-4-4-5 16,0 4-1-16,-1-4 0 0,-3-4-33 0,0 4-6 16,-5-4-2-16,1 1 0 0,-9-1-1 0,0 1-8 15,-8-5 12-15,5 5-4 0,3-5-19 0,0 1-4 16,-8-4-1-16,0 4 0 0,-4-1 27 0,-4-3 5 15,4 4 0-15,-4 0 1 0,4-1-17 0,-13 1-12 16,5 0 1-16,-5-1 1 0,5 5 0 0,0-1 0 16,3 4 0-16,10 4 0 0,-6-4 10 0,10 0 0 0,-1 3 0 15,4-3-8-15,9 4 8 0,-1 0 0 0,5-1 0 16,-1 1 0-16,1 0 0 0,8 3 9 0,4-7-9 16,0 0 0-16,0 7 0 0,4 8 0 0,0 0 0 0,4 3 0 15,5 0 18-15,-1 4-3 0,-4 0-1 0,5 4 0 16,-5-1-22-16,0 5-5 0,0 6-1 0,-3 5 0 15,-5-1 62-15,0 0 13 0,-5 4 3 0,-3 4 0 16,0-1-52-16,-4 5-12 0,-1-1 0 0,1 0 0 16,-5 4-13-16,1 0-6 0,4-4-1 0,-1 4 0 15,5-4 20-15,0-3 0 0,-1-4 0 0,5-4 0 0,0-3 15 16,4-1 3-16,0-6 1 0,0-1 0 0,0-3-19 16,4-4 0-16,5-4 0 0,-1-3 0 0,0-1 0 15,0-6 0-15,9-1 0 0,-1-4 0 16,5 1-29-16,-1-4-10 0,1-4-1 0,4 1-1 0,12-4 29 15,-4 3 12-15,4 0-11 0,0 1 11 0,4-5 0 0,0 8 0 16,-4-3 0-16,5-1 0 0,-1 4 14 0,0 7-4 16,4-7-1-16,1 8 0 0,3-5 19 0,-4 5 4 15,-3-1 1-15,3 0 0 0,9-3-33 0,-9 3 0 16,0-3 0-16,-4-1 0 0,-4-3 0 0,-4-3 0 16,0-1 0-16,0-3 0 0,-4-4 0 0,0 0-19 15,-8-7 3-15,3-1 0 0,1-3 25 0,-4-3 6 16,-5-5 1-16,1-3 0 0,-5-3-16 0,0-5 0 15,-3-2 0-15,-1-5 0 0,-8-3 0 0,0-4 0 16,-4 0 0-16,0-7 0 0,-1-1 0 0,1 1 0 0,-4-4 0 16,0 0 0-16,4 4 0 0,-9 3-10 0,5-3 2 15,-4 7 0-15,4 8-12 0,-1 6-1 0,-3 5-1 16,0 10 0 0,-1 8-99-16,1 11-20 0,0 7-4 0,3 11-1248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45:00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19663 6137 1958 0,'0'0'87'0,"0"0"17"0,0 0-83 0,0 0-21 0,-8 4 0 0,8-4 0 16,-4 7 107-16,4 4 17 0,0 4 3 0,0 3 1 15,-4 8-52-15,8 3-9 0,-4 8-3 0,0 3 0 0,0 0 0 16,-4 8 0-16,8 3 0 0,-4 4 0 0,4 4 0 0,-4-8 0 15,0 0 0-15,8 4 0 0,-3-11-64 0,-1 0 0 16,0 0-13-16,0-4 1 0,0-3 12 0,0-1 0 16,0-3-9-16,0-7 9 15,1 0-180-15,-1-4-31 0,-4 0-6 0</inkml:trace>
  <inkml:trace contextRef="#ctx0" brushRef="#br0" timeOffset="359.2873">20492 6126 2880 0,'0'0'128'0,"0"0"25"0,0 0-122 0,0 0-31 0,-9 0 0 0,1 4 0 16,0-4 57-16,0 4 6 0,-5-4 1 0,1 0 0 15,0 0-19-15,-9 3-3 0,0-3-1 0,-3 8 0 16,-1-1-51-16,0 4-10 0,0 0-3 0,-7 7 0 31,3-3-13-31,0 3-2 0,0 0-1 0,0 4 0 16,9-3 8-16,-1-1 2 0,4 0 0 0,5-3 0 0,0 3 17 0,4 1 3 0,8-1 1 0,-5 0 0 15,1 0 16-15,8 4 3 0,1 0 1 0,-1 0 0 16,4 4 13-16,0 3 3 0,4 4 1 0,1 0 0 16,-1 4-2-16,1-1-1 0,-5 1 0 0,4-4 0 15,-4 0-11-15,5-4-3 0,-5 4 0 0,0-7 0 16,0 0-12-16,-3-1 11 0,-1-3-11 0,0 0 10 0,-4 0-26 15,-4-4-6-15,4 1-1 0,-9-1 0 16,1-3-86-16,-4-1-18 0,0-3-3 16,-1-3-716-16,-3-8-143 0</inkml:trace>
  <inkml:trace contextRef="#ctx0" brushRef="#br0" timeOffset="515.5008">19849 6778 403 0,'0'0'17'0,"8"4"5"0,0-4-22 0,5 0 0 15,-1 0 0-15,5 0 0 0,3 0 504 0,-3 3 96 16,3-3 19-16,5 0 4 0,0-7-431 0,8 3-85 16,-5-3-18-16,10 0-3 0,-5-4-58 0,8-4-12 15,12 4-3-15,5 0 0 16,-4-4-140-16,3 1-28 0,-7-5-5 0,-9 5-2 0</inkml:trace>
  <inkml:trace contextRef="#ctx0" brushRef="#br0" timeOffset="837.3446">20862 6115 2880 0,'0'0'64'0,"0"0"12"0,0 0 4 0,0 0 0 0,5-7-64 0,-5 7-16 0,0-7 0 0,0 7 0 16,0 0 61-16,0 0 10 0,0 0 1 0,0 0 1 15,0 0-53-15,0 0-10 0,0 0-2 0,-9 7-8 0,-3 4 0 0,0 7-19 16,-5 1 3-16,-4 6 0 0,1 1 16 0,-5 3 0 31,0 4 0-31,1 4 0 0,-1 3 16 0,0-3 8 0,5 6 0 0,-5 5 1 16,8 0-13-16,-3-1-2 0,12 5-1 0,-5-1 0 16,9 0-9-16,0-7 0 0,8 4 0 0,0-1 0 15,0-6 0-15,9-1 0 0,-5-4 0 0,8 5 0 16,-3-5-13-16,3-3 5 0,1 0 8 0,-1-7-13 15,5-1-59-15,-1-3-11 0,5-7-2 16,4-4-1-16,0-4-156 0,0-3-31 0</inkml:trace>
  <inkml:trace contextRef="#ctx0" brushRef="#br0" timeOffset="1118.5214">21340 6580 2880 0,'0'0'64'0,"-8"4"12"0,0 0 4 0,4-1 0 0,-5-3-64 0,1-3-16 16,-4-1 0-16,4 0 0 0,-9 4 105 0,5-3 19 15,-1-1 3-15,1-3 1 0,-4-1-103 0,-1-3-25 16,5 4 0-16,-9 3 0 0,5 1 0 0,-5 3 0 16,5 3 0-16,-9 1 0 0,0 7 0 0,-4 4 0 15,5 3 0-15,-1 11 0 0,0 1 0 0,9-1 0 16,3 4 0-16,1 3 0 0,4-3 0 0,4 0 0 15,8-3-9-15,0-1 9 0,4-3 0 0,4-5 0 0,5 5 8 0,4-8-8 16,3 1 0-16,5-5 0 0,0 1 0 0,4 0 0 16,0-12 0-16,0 1 0 0,0-4 0 0,4-7 0 15,0-1-59 1,0-6-17-16,0-5-4 0,4-3-861 0,5-3-172 0</inkml:trace>
  <inkml:trace contextRef="#ctx0" brushRef="#br0" timeOffset="1397.2379">21542 6221 518 0,'0'0'46'0,"0"0"-37"0,0 0-9 0,0 0 0 16,0 0 527-16,0 0 103 0,0 0 21 0,0 0 4 0,0 0-431 0,4 11-87 15,13 0-17-15,3 8-3 0,5-1-53 0,-4 0-10 16,3 12-2-16,1 3-1 0,-4 0-18 15,-1 7-3-15,1 7-1 0,-5 5 0 0,1-5-17 0,-5 5-4 16,-8-1-8-16,5 0 12 0,-13-7 2 0,-1 0 0 16,1 0 0-16,-8 0 0 0,-5-4-23 0,-7 0-5 15,-5-3-1-15,-4 3 0 16,0 1-79-16,-4-5-16 0,-13-3-3 0,5 0-887 16,-4-4-178-16</inkml:trace>
  <inkml:trace contextRef="#ctx0" brushRef="#br0" timeOffset="1803.3869">22432 6126 633 0,'0'0'56'0,"-4"0"-44"15,-4 0-12-15,0 0 0 0,-1-3 552 0,9 3 109 16,-4 0 22-16,4 0 4 0,0 0-474 0,0 0-94 15,0 0-19-15,-8 7-4 0,4 4-51 0,4 4-9 16,-4 3-3-16,4 7 0 0,0 5-22 0,0 14-11 16,0 3 10-16,0 12-10 0,-4 7 8 0,4 3-8 15,0 5 0-15,0 2 0 0,0-10 0 0,0 0 0 16,0-3-11-16,0-5 11 0,4-7 0 0,-4 1 0 16,0-1 0-16,0-3 0 15,0-8-161-15,0-7-25 0,-4 0-5 0,4-8-752 16,-5-10-150-16</inkml:trace>
  <inkml:trace contextRef="#ctx0" brushRef="#br0" timeOffset="2193.9198">23314 6298 518 0,'0'0'23'0,"0"0"5"0,0 0-28 0,0 0 0 0,0 0 0 0,0 0 0 16,0 0 580-16,-4 8 112 0,-4-1 21 0,-1 0 5 15,1 1-502-15,-4-1-100 0,3 4-20 0,1-4-4 16,-4 1-55-16,-1-1-11 0,1 0-2 0,-4 8-1 16,-9-4-14-16,4 4-9 0,-8-1 12 0,-4 8-12 15,1 0 8-15,-1-7-8 0,0-1 0 0,0 1 0 16,4 3 0-16,4-3 0 0,-4 0 0 0,9-4-9 15,3 0 9-15,1 0-8 0,7-4 8 0,1 0-8 16,8-7 8-16,0 0 0 0,0 11 0 0,0-3 0 0,8-1 0 16,1 0 0-16,3 1 0 0,5-1 0 0,3-4 10 15,1 5-2-15,12-1-8 0,0 0 12 0,-5 4-12 0,1-3 0 16,0-5 8-16,0 5-8 0,0-5 0 0,4 5 0 16,-4-1 0-16,-1-3 0 0,-7-1 0 0,4-3-8 15,0 8-1-15,-5-5 0 16,-3-3-199-16,-1 4-40 0,1-8-8 15</inkml:trace>
  <inkml:trace contextRef="#ctx0" brushRef="#br0" timeOffset="2365.7583">22663 6998 3020 0,'0'0'134'0,"0"0"27"0,0 7-129 0,4 0-32 0,0 1 0 0,8-1 0 16,1-3 78-16,3-1 9 0,9 5 1 0,4-1 1 15,0 0-41-15,4-3-9 0,12-4-2 0,4 0 0 16,-3 0-20-16,7-4-4 0,-3-3-1 0,3 0 0 31,-3-1-85-31,3-3-18 0,-7 0-3 0,-1 4-1374 0</inkml:trace>
  <inkml:trace contextRef="#ctx0" brushRef="#br0" timeOffset="2912.4994">24212 6397 172 0,'0'0'16'0,"0"0"-16"16,0 0 0-16,0 0 0 0,0 0 538 0,0 0 105 15,0 0 21-15,-4 0 4 0,-4 0-390 0,-1 0-78 16,-3-3-15-16,4-1-3 0,-5 4-90 0,1-4-17 16,-4 1-4-16,-1-5-1 0,1 5-43 0,-5-5-9 15,-8 5-2-15,9 3 0 0,-5-8-16 0,0 8 0 16,0 4 0-16,-3 0 0 0,3 7 0 0,0-4 0 16,5 8 0-16,-1-1 0 0,5 4 0 0,-1 1-11 15,5-1 11-15,-1 4-13 0,9 0 13 0,-4-4 0 0,8 1 0 0,0-1 0 16,0 0 0-16,4 1 0 0,4-5 0 15,-4 1 0-15,9 0 0 0,-1-4 0 0,-4 3 0 16,9-7 0-16,-1 1 0 0,1-1 0 0,3-3 0 16,1 3 0-16,0-3 0 0,-1-1 0 0,1 1 0 15,4-4 0-15,-9 0 0 0,5 0-11 0,-9 4 11 16,0-4-10-16,-12 0 10 0,0 0 0 0,0 0 0 0,4 7 0 16,-4-3 8-16,-4 3 0 0,-8 0 0 0,-9 1 0 15,5 6 5-15,-9 1 2 0,-4 0 0 0,-4 3 0 16,5 4-6-16,3 4-1 0,0-8 0 0,5 8 0 15,7-8 3-15,1 7 0 0,8-3 0 0,4 4 0 16,4-4-3-16,0-4 0 0,8 1 0 16,1-1 0-16,7-3-8 0,1 3-11 0,4-7 3 0,3 4 0 0,1-4 8 15,12-4 0-15,5-4 0 0,-5 1 0 0,0 0 0 0,0-4 0 16,-4-4 0-16,1-3 0 0,-10 3 0 0,9 1 0 16,-4-8-9-16,0 3 9 15,-4-10-97-15,4 0-15 0,0-1-4 0,-8 1-1385 16</inkml:trace>
  <inkml:trace contextRef="#ctx0" brushRef="#br0" timeOffset="65167.1183">21769 875 288 0,'0'0'12'0,"0"0"4"0,0 0-16 0,0 0 0 15,0 0 0-15,0 0 0 0,0 0 424 0,0 0 81 16,0 8 17-16,0 6 3 0,0 8-362 0,4 8-73 16,4 3-14-16,-4 14-4 0,-4 5-18 0,13 2-4 15,-5 12-1-15,4 8 0 0,5 3-15 0,-1 7-3 16,5 4-1-16,12 3 0 0,4-10 2 0,0-8 0 16,0 0 0-16,12-11 0 0,9 1-17 0,0-12-3 15,4-3-1-15,12-8 0 0,-8-7 46 0,12-8 10 16,4-6 1-16,17-8 1 0,-4-8-8 0,4-6-1 15,-4-16-1-15,12-10 0 0,-12-4-35 0,12-18-8 16,-4-4 0-16,8-18-1 0,-16-1-3 0,-1-10 0 16,1-4 0-16,0-21 0 0,-13 10-12 0,-7 0 9 15,-5 0-9-15,-4-11 8 0,-17 22-17 0,-8 15-4 0,-8 11-1 16,0 7 0 0,-8 4-78-16,-9 14-15 0,-3 8-3 0,-5 10-1 15,0 5-193-15,-8 14-40 0</inkml:trace>
  <inkml:trace contextRef="#ctx0" brushRef="#br0" timeOffset="67791.5097">21023 2772 806 0,'-33'-11'36'0,"17"8"7"0,-1-1-35 0,1 4-8 0,-5 0 0 16,9 0 0-16,-1 0 207 0,1 0 39 0,4 0 8 0,0 0 2 15,8 0-108-15,0 0-22 0,0 0-4 0,0 0-1 16,0 0-40-16,0 0-8 0,0 0-1 16,0 0-1-16,0 0 6 0,4-11 2 0,4 4 0 0,4 7 0 15,5-11-35-15,3 7-8 0,5 0 0 0,8 1-1 16,4 3-8-16,8 0-2 0,9 3 0 0,16 1 0 16,0 0-25-16,17-4-12 0,11 0 0 0,14 0 1 15,-5 3 42-15,12-3 8 0,17 0 1 16,21-3 1-16,-21 3-25 0,8 0-4 0,4 0-2 0,17-8 0 15,-29 5 2-15,0-1 1 0,-4 4 0 0,4-4 0 16,-17-3-13-16,-12 3 0 0,-4-3 0 0,-4 3 0 16,-4 1 54-16,0-1 8 0,-9 0 2 0,5 1 0 15,-13 3-46-15,-4-4-9 0,-3 0-1 0,-1 1-8 0,0 3 0 16,-4 0 0-16,-5 0 0 0,-3 0 0 0,-9 0 0 16,1 0 0-16,-1 0-10 0,-7 0 10 0,-5 0 0 0,-4 0 0 15,0 0 0-15,-5 3 0 0,-3-3 0 0,-8 4 0 16,3-4 0-16,-3 0 0 0,-1 0 44 0,-4 0 16 15,1 0 3-15,-5 0 1 0,0 0-52 0,1 0-12 16,-1 0 0-16,-8 0 0 0,8-4 0 0,-4 4 0 16,0-3 0-16,-4 3 0 0,0 0 0 0,0 0-12 15,4 0 3-15,-4 0 0 0,0 0 9 0,0 0 12 16,0 0-2-16,0 0-1 0,0 0-17 0,0 0-4 16,0 0-1-16,0 0 0 15,0 0-89-15,0 0-18 0,-12 0-3 0,0 0-846 16,-5 0-170-16</inkml:trace>
  <inkml:trace contextRef="#ctx0" brushRef="#br0" timeOffset="77353.8596">2005 337 1724 0,'0'0'76'0,"0"0"16"0,0 0-73 0,0 0-19 0,0 0 0 0,0 0 0 16,0 0 158-16,0 4 28 0,-4-4 6 0,-9 4 0 16,5 3-70-16,0-7-14 0,-13 7-4 0,5 4 0 15,-1-3-63-15,1-5-13 0,-9 5-2 0,9 2-1 16,-13 5-25-16,8 3 0 0,1 1 0 0,-5-1 0 15,0 0 0-15,9 1 8 0,-9-12-8 0,8 11 8 0,1-7-8 16,-9 0 0-16,5 4 0 0,7-8 0 0,-11 4 0 16,11 8 0-16,1-1 0 0,4 0-11 0,-5 0 37 15,1 1 7-15,8 6 2 0,4-3 0 0,-9 4-25 16,9 7-10-16,9-4 8 0,-5 4-8 0,8 4 9 16,1-1-9-16,-5 1 10 0,12 3-10 0,-3 1 9 0,8-5-9 15,-9 1 8-15,1-12-8 0,-1 5 0 0,5-5 0 16,-5 1 8-16,1 3-8 0,-5-10 0 0,4 3 8 15,-3-4-8-15,-1 0 8 16,-12-3-84-16,4 0-18 0,-4-1-3 0,0 1-1 16,-4-8-217-16,-8 4-43 0</inkml:trace>
  <inkml:trace contextRef="#ctx0" brushRef="#br0" timeOffset="77510.0749">1119 1238 1843 0,'0'0'164'0,"4"7"-132"0,4-7-32 0,9 0 0 15,-5 0 135-15,5 0 20 0,7 0 4 0,5 0 1 16,12-7-77-16,1 0-15 0,-9 3-4 0,12-3 0 16,4-1-11-16,9-3-2 0,-4 0-1 0,-5 4 0 15,0-11-42-15,9-1-8 0,-4 1 0 0,3 0-838 16,1 0-166-16</inkml:trace>
  <inkml:trace contextRef="#ctx0" brushRef="#br0" timeOffset="77806.8912">2310 425 2772 0,'0'0'123'0,"0"0"25"0,-9-4-119 0,5-3-29 16,4 7 0-16,0 0 0 0,0 0 75 0,-12 0 9 15,8 0 1-15,-9 0 1 0,5 7-50 0,0 4-9 16,-4 8-3-16,-1-1 0 0,-3 8-16 0,-5 3-8 15,13 4 0-15,-17 7 8 0,9-3-8 0,3 7 0 16,-3 0 0-16,4 3 0 0,-1 5 0 0,1-12 0 16,8 11 0-16,4-7 0 0,0 0 0 0,8 4 0 15,0-12 0-15,9 8 0 0,-5-15 0 0,4 4-9 16,1 4 9-16,4-11 0 0,-1 3-18 0,1-11 3 16,8 1 1-16,-9-1 0 15,1-3-21-15,8-5-4 0,-9 1-1 0,9-3 0 16,-4-5-140-16,4-6-29 0,-5 3-6 0</inkml:trace>
  <inkml:trace contextRef="#ctx0" brushRef="#br0" timeOffset="77994.3411">2441 897 3006 0,'0'0'66'0,"0"0"14"0,0 0 2 0,0 0 2 0,0 0-67 0,0 0-17 0,0 0 0 0,0 0 0 16,9 8 65-16,-9-1 10 0,12 0 1 0,-8 4 1 15,13-3-43-15,-1 3-9 0,5 0-1 0,-1 3-1 0,1-6-23 16,0 3 9-16,7 7-9 0,-3-7 0 16,4 7-26-16,-4 1-12 0,-5-5-2 0,5 5-1 15,0-1-135-15,-5 0-26 0,-7 0-6 0</inkml:trace>
  <inkml:trace contextRef="#ctx0" brushRef="#br0" timeOffset="78150.6607">2701 722 460 0,'-8'11'41'0,"4"-4"-33"16,-9 0-8-16,1 4 0 0,8-3 524 0,-9 10 104 16,1-7 20-16,8 7 4 0,-8 8-454 0,-1-4-90 15,1 11-19-15,-5-4-3 0,5 8-62 0,0-4-12 16,-1 3-2-16,5 1-1 0,-4-4-17 0,4-4-4 16,3-7-1-16,5 0 0 15,5-4-211-15,3-7-43 0,-4-3-8 0</inkml:trace>
  <inkml:trace contextRef="#ctx0" brushRef="#br0" timeOffset="78374.4679">2841 425 2246 0,'0'7'200'0,"0"-7"-160"0,-8 4-32 0,8-4-8 0,0 0 171 0,8 7 33 16,-4 4 6-16,9 4 2 0,-9-8-127 0,8 12-25 15,0-1-4-15,5 11-2 0,-1-3-34 0,5 0-6 16,-9 10-2-16,5 12 0 0,-1-12-3 0,-3 12-1 15,-1 3 0-15,-8 1 0 0,0 2 0 0,0 1 0 16,-4 0 0-16,-4 8 0 0,0-20 2 0,0 5 0 16,-4-11 0-16,-5-1 0 15,-3-3-167-15,4-3-34 0,3-12-6 0,-3-3-1089 0</inkml:trace>
  <inkml:trace contextRef="#ctx0" brushRef="#br0" timeOffset="78561.9213">3195 729 2649 0,'0'0'117'0,"0"0"25"0,0 0-114 0,0 0-28 0,0 0 0 0,0 0 0 16,0 11 76-16,0-11 8 0,5 0 3 0,3 7 0 16,-4-3-87-16,4 3-20 0,5-7-2 0,7 0-1 15,5-7-33 1,-9 3-6-16,9-3-2 0,4 0 0 0,-4-4-176 0,3 0-35 15</inkml:trace>
  <inkml:trace contextRef="#ctx0" brushRef="#br0" timeOffset="78718.1272">3282 996 1670 0,'-21'15'74'0,"21"-15"15"0,0 0-71 0,0 11-18 16,0 0 0-16,-8-4 0 0,8-7 272 0,8 8 50 15,-4-1 10-15,9-7 3 0,-1 4-245 0,1-8-49 16,7 4-9-16,9-7-3 0,0-1-16 0,0-3-3 15,4-3-1-15,4-1 0 16,-4-7-53-16,4 0-10 0,0-4-2 0,-4 1-1227 0</inkml:trace>
  <inkml:trace contextRef="#ctx0" brushRef="#br0" timeOffset="78952.4474">3813 550 3110 0,'0'0'68'0,"0"0"15"0,0 0 2 0,0 0 3 0,0 0-71 0,5 7-17 0,7 4 0 0,0-7 0 15,1 3 55-15,-1 0 7 0,5 4 2 0,7 4 0 16,-3 3-36-16,4 0-6 0,3 1-2 0,1 6 0 16,0-3-11-16,0 4-9 0,-4 0 12 0,-1 3-12 15,5 4 0-15,-8 4 0 0,4-5 0 0,-1 1 0 16,-3 4-73-16,4-4-15 15,-1-4-4-15,-7-3-868 0,7 3-173 0</inkml:trace>
  <inkml:trace contextRef="#ctx0" brushRef="#br0" timeOffset="79124.3924">4279 535 576 0,'0'0'25'0,"-8"15"6"0,8-8-31 0,-4 8 0 16,0-1 0-16,-1 5 0 0,-3-1 532 0,0 7 100 15,4 5 20-15,-4-1 4 0,-5 4-482 0,5 4-96 16,-4-1-19-16,3 8-4 0,-7 0-37 0,4 4-7 16,-1-4-2-16,1 0 0 15,-1-8-74-15,9 1-15 0,-4-8-4 0,8-3-804 16,0-1-160-16</inkml:trace>
  <inkml:trace contextRef="#ctx0" brushRef="#br0" timeOffset="79546.0527">4337 290 2905 0,'0'0'128'0,"0"0"28"0,-9 0-125 0,9 0-31 0,0 0 0 0,0 0 0 16,0 0 59-16,0 0 5 0,0 0 2 0,0 0 0 16,5-11-66-16,3 3 0 0,8-3-8 0,-3 4-1 15,16 7 24-15,-9-11 5 0,1 11 0 0,8-7 1 16,-9 7-21-16,5-8 0 0,0 5 0 0,-5 3-8 15,1 0-8-15,-9 3 0 0,5 5-1 0,-9-8 0 16,-8 0 1-16,0 0 1 0,0 0 0 0,0 11 0 16,-8 3 24-16,-1-3 5 0,-3-3 1 0,4 10 0 15,-13-7-15-15,1 4 0 0,-1-4 0 0,0 7 0 16,1-11 11-16,3 12-1 0,-3-8 0 0,7-1 0 16,5 5-1-16,0-8 0 0,4 4 0 0,0-3 0 0,4 3 0 15,4 0 0-15,4-4 0 0,4 0 0 0,1 4-9 16,7-3 10-16,-3 3-10 0,8-11 10 0,-5 7-10 0,5 4 0 15,-5-4 0-15,5 4 8 0,0-11-8 0,0 11 0 16,-9-7 0-16,5 7 0 0,-13-4 0 0,4 4 8 16,-3-7-8-16,-5 11 0 0,-8-8 16 0,4 11-3 15,-13-7 0-15,1 0 0 0,-5 4 5 0,-3 3 1 16,-9 4 0-16,0-4 0 0,0 1-11 0,-4 3-8 16,4-4 9-16,-8 0-9 15,8 1-208-15,1-1-47 0</inkml:trace>
  <inkml:trace contextRef="#ctx0" brushRef="#br0" timeOffset="81704.0793">4963 733 1728 0,'0'0'153'0,"0"0"-122"0,0 0-31 0,0 0 0 16,0 0 290-16,0 0 52 0,0 0 10 0,0 0 3 16,0 0-242-16,0 0-48 0,0 0-9 0,12 7-3 0,1-7-42 15,7 4-11-15,1-1 0 0,12-3 0 0,4-7 0 16,-4 7-16-16,12-11 4 0,1 4 1 15,-1-4-181-15,4 3-37 0</inkml:trace>
  <inkml:trace contextRef="#ctx0" brushRef="#br0" timeOffset="82063.369">5400 315 2977 0,'-9'4'132'0,"9"0"27"0,0-4-127 0,0 0-32 16,0 0 0-16,0 0 0 0,0 0 65 0,0 0 7 0,0 0 2 0,17 3 0 16,-5 5-39-16,5-8-8 15,-1 0-2-15,9 3 0 0,-9 1-13 0,5 7-4 0,0-4 0 0,3-3 0 16,-3 11-8-16,4-4 0 0,-1-4 9 0,-3 4-9 16,0-4 0-16,-5 11 8 0,5-7-8 0,-9 8 0 15,0 6 0-15,-7-6 0 0,-5 6 0 0,-5 1 0 16,-3 7 8-16,-8 0-8 0,-5 3 8 0,-4-3-8 15,1 0 0-15,3 0 9 0,-12 4-9 0,8-4 0 16,5-4 13-16,3-7-4 0,1-4-1 0,3 4 0 16,5-11 15-16,0 8 2 0,8-12 1 0,0 0 0 15,0-7-13-15,4 11-2 0,4-11-1 0,9 0 0 16,3-7-10-16,1 3 8 0,8 1-8 0,12-1 8 16,-8-3-8-16,8 7 0 0,9-8 0 0,3 5 0 0,-7-5 0 15,3 1 0-15,0 3 0 0,1-3 0 16,-5 7-117-16,1 0-19 0,-1 0-4 15</inkml:trace>
  <inkml:trace contextRef="#ctx0" brushRef="#br0" timeOffset="227997.8375">12499 8653 2484 0,'-9'-19'110'0,"1"16"22"0,-8 6-105 0,-1-3-27 16,13 4 0-16,-4 3 0 0,0-7 99 0,-1 4 14 15,1-4 3-15,8 0 1 0,0 0-47 0,0 0-10 16,0 0-1-16,0 0-1 0,21 0-32 0,-1 0-6 16,-7-4-2-16,7-3 0 0,5 3-6 0,8 1 0 15,8-1-1-15,0-3 0 0,-12 3-11 0,12-3 0 16,9-1 9-16,3 5-9 0,-3-1 0 0,-5 1 0 15,-4-1 0-15,1 4 0 0,-9-7 0 0,4 7 0 16,-9 0 0-16,1 0 8 0,-8 3-8 0,-1-3 0 16,-3 8 8-16,-5-5-8 0,-3 4 11 0,-5 1-3 15,4-1 0-15,-4 4 0 0,-4 7 0 0,-4 1 0 16,0 6 0-16,0 5 0 0,-5-1-8 0,-3 8 10 16,0 7-10-16,-5 7 10 0,1 4-10 0,3 7 0 15,-3 4 0-15,4 11 0 0,-1 0 0 0,5 3 0 0,0 12 0 16,-1 10 0-16,9-3 12 0,0 0-4 0,5 0 0 15,-1 11 0-15,4-8-8 0,4 4 0 0,5-3 0 16,-1 3 0-16,-3-11 0 0,3 1 10 0,1-1 1 0,3 0 0 16,-3-15-11-16,-5-3-16 0,0-7 4 0,1 0 1 15,-1-8 11-15,-4-7 0 0,5-4 0 0,-9 0 0 16,0-11 29-16,0 1 8 0,-8-8 2 0,0-4 0 16,0-3-17-16,-5-8-3 0,-3 8-1 0,-4-8 0 15,-1-3 0-15,-3-4 0 0,-5 3 0 0,-4-3 0 16,-4-4-5-16,-4-3-1 0,-8 0 0 0,-1-1 0 15,1 1-12-15,-4 0 8 0,-13-4-8 0,4 7 0 0,13-3 0 16,-1-1 0-16,-3-3 0 0,8 4 0 16,8-4-36-16,12 4-8 0,1-4 0 15,3-8-1-15,-3-3-152 0,15-7-31 0,14-4-5 16</inkml:trace>
  <inkml:trace contextRef="#ctx0" brushRef="#br0" timeOffset="231323.658">13541 9235 1209 0,'-12'11'53'0,"8"-4"12"0,-5 1-52 0,1-1-13 16,0-3 0-16,8-4 0 16,-4 7 374-16,4-7 72 0,0 0 14 0,0 0 4 0,0 0-269 0,0 0-54 15,0 0-10-15,0 0-3 0,4 0-102 0,12 0-26 16,-3-4 0-16,7-3 0 0,1 0 0 0,4-8 0 16,3 4 0-16,1-7 0 0,0-4 0 0,0 0 0 15,8-4 0-15,-4 0 0 16,-4 1-46-16,0-1-14 0,-9 1-4 0,1 3 0 0,-13-4 52 0,0 8 12 15,-12-8 0-15,0 4 0 16,0-7-54-16,-8 7-8 0,-5-4-2 0,-3 8 0 0,-1-4 52 0,-4 11 12 16,0 4 0-16,1 3 0 0,-5 4-17 0,0 7-1 15,0 8 0-15,5 7 0 0,-5 3 56 0,4 16 11 16,0 3 3-16,1 7 0 0,7 4 4 0,5-4 0 16,-1 0 1-16,9 1 0 0,8-8-29 0,5-4-5 15,-1 0-2-15,12-3 0 0,5-8-21 0,0 0-18 0,8-3 3 16,4-8 1-1,4-7-77-15,4-3-15 0,9-12-3 0,0 0-1 16,-1-7-134-16,1-3-28 0</inkml:trace>
  <inkml:trace contextRef="#ctx0" brushRef="#br0" timeOffset="231511.1171">14052 9129 3340 0,'0'0'74'0,"0"0"15"0,0 0 3 0,0 0 1 0,0 0-74 0,0 0-19 16,0 0 0-16,4 11 0 16,0 0 55-16,13 0 7 0,-1 0 2 0,5 3 0 0,3 5-52 15,1-1-12-15,4 4 0 0,4 0 0 16,0-4-103-16,4 8-23 0,-4-4-5 0,8 0-848 16,-4 0-169-16</inkml:trace>
  <inkml:trace contextRef="#ctx0" brushRef="#br0" timeOffset="231682.9416">14460 8993 864 0,'-25'8'76'0,"13"-1"-60"15,-5 0-16-15,1 8 0 0,-1 0 500 0,1 3 98 16,-1 4 19-16,-3 0 4 0,3 3-432 0,-3 5-86 16,3-5-18-16,-8 8-3 0,9-3-61 0,-5 3-12 15,5-4-9-15,-1 0 12 0,9 0-28 0,4 4-4 16,0-3-2-16,8-5 0 15,4 1-179-15,5-4-36 0,3-4-7 0</inkml:trace>
  <inkml:trace contextRef="#ctx0" brushRef="#br0" timeOffset="231886.0159">14711 9209 2937 0,'-20'11'130'15,"20"-11"27"-15,0 0-125 0,-9 8-32 0,1 3 0 0,4 0 0 16,0-4 76-16,0 4 8 0,4 0 3 0,0 4 0 16,0-1-67-16,0 4-12 0,8 1-8 0,-4 3 8 15,0-4-48-15,9 4-8 0,-1 0-3 0,0 0 0 16,9-7-223-16,-1-4-45 0</inkml:trace>
  <inkml:trace contextRef="#ctx0" brushRef="#br0" timeOffset="232057.8529">14625 8730 2944 0,'-17'11'131'0,"9"-8"26"0,-4 1-125 0,-5 3-32 16,1-7 0-16,3 8 0 0,1-1 97 0,-1 0 14 16,1 4 2-16,4 0 1 0,0 4-86 0,4 0-16 15,4-1-4-15,4 1-8 16,0 3-120-16,12 0-30 0,9 1-6 0,4-1-1188 0</inkml:trace>
  <inkml:trace contextRef="#ctx0" brushRef="#br0" timeOffset="232354.6563">15020 8942 2592 0,'-20'26'230'0,"11"-19"-184"0,1-3-37 0,0-1-9 15,0 5 142-15,-1-1 26 0,-3 0 6 0,0-3 1 16,-1 3-100-16,1 1-20 0,4 3-4 0,-5 0-1 15,1-4-36-15,4 4-14 0,-1-4 11 0,5 8-11 16,4-4 0-16,0 0 0 0,4 0 0 0,5 0 0 16,-1 3-19-16,0-3 3 0,9 0 1 0,-1 4 0 15,5-8-1-15,-1 8-1 0,1-4 0 0,4 0 0 16,-1 0 5-16,1 4 2 0,0-1 0 0,0 5 0 0,-5-5 10 16,-3 5 0-16,-1-1 0 0,-8 0-8 0,5 0 8 15,-9 1 0-15,0-5 8 0,-8 5-8 0,0-1 12 16,-9 0-1-16,1-3-1 0,-5 0 0 0,5-1 0 0,-8-3 0 15,-1-3 0-15,4-1 0 0,1-7-22 0,-5 0-4 16,9-4 0-16,-4 1-1 16,3-12-167-16,9-3-32 0,0-12-8 0</inkml:trace>
  <inkml:trace contextRef="#ctx0" brushRef="#br0" timeOffset="232542.1138">15123 8781 2476 0,'0'0'220'0,"-8"4"-176"0,8-4-35 0,0 0-9 16,0 0 212-16,0 0 40 0,0 0 8 0,0 0 1 16,8 7-182-16,0-3-37 0,5 3-7 0,-1-3-2 15,9-4-33-15,-1 0 0 0,13-4 0 0,4 0 0 16,0-3 0-16,5 0-9 0,-1-1-1 0,0 1 0 31,-4 0-98-31,0-1-20 0,-4-6-4 0,0 3-826 0,-4 0-165 0</inkml:trace>
  <inkml:trace contextRef="#ctx0" brushRef="#br0" timeOffset="232745.1937">15420 8349 2534 0,'-17'-7'112'0,"13"3"24"0,-4 4-109 0,0 0-27 16,4 0 0-16,-1 7 0 0,1-3 220 0,0 3 38 16,0 4 8-16,0 15 2 0,0 7-189 0,0 11-38 15,0 11-7-15,-5 11-2 0,5-1-32 0,0 12-12 16,4 8 0-16,0 2 0 0,8-10 23 0,1 4 5 15,7-12 0-15,5-3 1 16,-1-3-41-16,9-12-9 0,0 0-2 0,0-3 0 16,4-12-73-16,4 1-14 0,0-11-3 15,4-1-1-15,4-10-40 0,-3-8-8 0,-1-3-2 16</inkml:trace>
  <inkml:trace contextRef="#ctx0" brushRef="#br0" timeOffset="233931.2938">15506 9345 921 0,'0'0'82'0,"0"0"-66"0,0 0-16 0,0 0 0 0,0 0 318 0,0 0 60 15,0 0 12-15,0 0 2 0,9 11-177 0,-9-11-36 16,4 3-7-16,8 1-2 0,-12-4-93 0,12-4-18 16,1 1-4-16,3-5-1 0,-3 1-40 0,7-4-14 15,1 0 9-15,3-3-9 0,1-5 0 0,0-3-9 16,0 0 0-16,-1 0 0 15,-3 0-47-15,-9-3-10 0,-3-5-2 0,-5 5 0 16,8-1-48-16,-8 4-9 0,-4 4-3 0,-8 0 0 16,-4-4 52-16,-1 7 9 0,-3 8 3 0,-5-4 0 0,1 3 51 0,-1 8 13 15,0 4 0-15,5 7 0 0,-5-4 100 16,5 8 22-16,-1 0 5 0,5 3 1 0,-5 0-31 16,5 4-5-16,0 0-2 0,3 0 0 0,5 4-26 0,4-8-6 0,0 4-1 15,0-4 0-15,9-3-45 0,-1 3-12 0,0-7 0 16,4 4 0-16,1-8 0 0,3 1-19 0,1-5 3 0,3 1 1 31,1-4-43-31,4-4-9 0,-1-3-1 0,1 3-1 0,0-3 47 0,-9-4 10 0,-7 0 1 0,3 4 1 16,4-4 10-16,1 3 14 0,-5-3-3 0,1 0-1 15,-1 4-10-15,-4 0 0 0,0-1 0 0,1 1 0 16,-1 0 0-16,4-1 0 0,-8 5 0 0,1-5 0 16,-5 8 0-16,0 0 0 0,0 0 0 0,0 0 0 15,12 4 0-15,-12-4 0 0,0 0 0 0,8 7 0 16,0 4 53-16,1 0 9 0,-1-3 2 0,0 3 0 0,0 0-48 15,-4 0-16-15,5-8 9 0,-1 5-9 0,0-1 9 16,5-3-9-16,-5-1 10 0,4 1-10 0,-12-4 0 0,0 0 0 16,0 0-11-16,21-4 11 0,-5-3-25 0,1 0 2 15,-5-4 1-15,5 3 0 0,-5-3 10 0,4 0 3 16,-7 0 0-16,3 0 0 0,4 0 9 0,-7 0 0 16,3-3 0-16,-4 3 0 0,1 0 0 0,3 7 0 15,-8-3 0-15,-4 7 0 0,0 0 0 0,0 0 0 16,0 0 0-16,0 0 0 0,0 0 0 0,0 0 0 15,0 0 0-15,0 0 0 0,0 0 8 0,0 0 3 16,0 0 1-16,0 11 0 0,0-11 4 0,0 0 2 16,-8 3 0-16,0 5 0 0,-1-8 0 0,1 7 0 15,0-3 0-15,-5-1 0 0,5-6-5 0,-4 3-1 16,4-4 0-16,-1 4 0 0,5 4-12 0,-4-4 0 16,4 3 8-16,-4 1-8 0,4 3 0 0,-1-3 0 15,-3 3 0-15,4 8-10 0,-4 0 10 0,4-1 0 0,-5 5 0 16,1-1 0-16,8 0 0 0,-4 1 14 0,0 3-2 15,4-4 0-15,0 4-3 0,8-8-1 0,-4 5 0 0,5-5 0 16,-1 1-8-16,4 0 0 0,5-1 0 0,3 1 0 16,-3-4 0-16,3-4 0 0,5-3 0 0,0 0-11 15,4-1 11-15,-1-6-12 0,5 3 12 0,0-8-12 16,0 1-5-16,-4 0-2 0,0-1 0 0,0-3 0 16,0 0-8-16,-5-7-1 15,-3 0-1-15,0-1 0 0,-5 1-3 0,-4 0-1 16,1-4 0-16,-5 0 0 0,-4 4 23 0,-4 3 10 0,-4-3-8 0,0 7 8 15,-4 0 14-15,-5 0 8 0,1 3 2 0,-4 1 0 0,-1 7 11 16,1 7 2-16,-5 1 1 0,0 3 0 0,1 7-8 0,-5 0-2 16,9 8 0-16,-5 3 0 0,9-3 16 15,3 3 4-15,5 0 0 0,8 4 0 16,5-7-23-16,3 3-4 0,4-3-1 0,5 0 0 0,4-4-20 0,4-8 0 16,4-3 0-16,4 0-8 0,4-4-10 0,-4-3-2 15,0 0 0-15,4-12 0 16,-4 1-104-16,0-4-20 0,-4 4-5 0,-8-4-1223 0</inkml:trace>
  <inkml:trace contextRef="#ctx0" brushRef="#br0" timeOffset="234384.3122">14604 10037 2880 0,'-4'7'64'0,"-8"0"12"0,-5 4 4 0,1 0 0 16,-9 4-64-16,0 0-16 0,-4 3 0 0,0 4 0 15,1-4 84-15,-1 4 13 0,0 0 3 0,0 0 1 16,4 0-56-16,1-3-11 0,3-1-2 0,5 0-1 0,-5 0-15 16,9 1-2-16,-1-5-1 0,5 5 0 0,0-1-13 15,8-3 0-15,0 3 0 0,8-3 0 0,4-1 0 0,5 5-10 16,3-5 2-16,5 1 0 0,4-4-9 0,4 0-2 16,4-4 0-16,8-3 0 0,-3 3 3 0,-1-3 0 15,-12-1 0-15,4 1 0 0,-5 0 16 0,-3-1-10 16,-4 5 10-16,-5-5-8 0,1 5 8 0,-9-1 0 15,0 0 8-15,-8 1-8 0,0 3 11 0,-8 0-3 16,0 0 0-16,-5 7 0 0,1 0 4 0,0 8 0 16,-13-4 0-16,0 0 0 0,0-4-12 0,-3 4 12 15,3 0-12-15,4-7 12 16,1-1-95-16,3-6-18 0,9 3-4 0,0-4-1 16,8-7-211-16,-4-7-43 0</inkml:trace>
  <inkml:trace contextRef="#ctx0" brushRef="#br0" timeOffset="234712.3703">14950 10506 3358 0,'-8'11'74'0,"-5"-1"15"0,-3 1 3 0,4 4 3 0,-5 0-76 0,1 3-19 0,3-3 0 0,-3 3 0 16,3 0 50-16,5 4 6 0,-4-3 2 0,4-1 0 15,8 0-40-15,0 4-8 0,4 0-2 0,8 0 0 16,0-4-8-16,5-3 0 0,4 3-10 0,3-3 10 15,1-4-20-15,4 0 3 0,8-7 0 0,4-4 0 16,-8-4-8-16,4-3-2 0,-4-1 0 0,-4 1 0 16,-4-8 4-16,-9 1 1 0,-3-1 0 0,-1-3 0 0,0-4 22 15,-4 0 0-15,-8-4 0 0,-4-3 0 16,-4 0 9-16,4-4-9 0,0-4 10 0,-8 4-10 0,-1 0 8 0,-3 8-8 16,-9 3 0-16,4 3 0 0,-3 8 9 0,-1 0-9 15,4 8 8-15,1-1-8 0,-5 8 0 0,4 3-12 16,9 0 0-16,0 4 1 15,-1 0-58-15,9 0-12 0,4 0-3 0,4 0 0 16,5 0-196-16,3-7-40 0</inkml:trace>
  <inkml:trace contextRef="#ctx0" brushRef="#br0" timeOffset="234946.6927">15585 9938 979 0,'-13'7'87'0,"9"-7"-70"0,-4 0-17 0,0 0 0 16,3 4 542-16,-3 3 105 0,4-3 21 0,0 3 4 16,0 4-484-16,0 4-97 0,0 3-19 0,0 8-4 15,-5 10-45-15,1 5-9 0,0 3-2 0,0 14 0 16,-1 1-12-16,1 7 0 0,-4 0 0 0,3 0 0 16,1-4 0-16,4-4-10 0,-4 1 10 0,4-8-12 31,4 1-90-31,0-12-18 0,4 0-4 0,4-3-1 0,-4-8-150 15,4-3-29-15,1-4-7 0,-1-11-1 0</inkml:trace>
  <inkml:trace contextRef="#ctx0" brushRef="#br0" timeOffset="235132.0433">15972 9846 3340 0,'0'0'148'0,"0"0"31"0,-8 4-143 0,3 3-36 0,1-3 0 0,-4 3 0 0,4 1 58 0,-4 3 5 16,0-4 1-16,3 8 0 0,-3 3-39 0,0 0-7 16,-4 4-2-16,3 0 0 0,5 4-25 0,-4-4-6 15,-4 3-1-15,7 5 0 16,5-5-140-16,0 5-29 0,0-5-6 0,5-3-1 0</inkml:trace>
  <inkml:trace contextRef="#ctx0" brushRef="#br0" timeOffset="235475.6517">15828 10641 3571 0,'-17'29'79'0,"9"-10"16"0,0-5 3 0,4 1 2 0,-1 0-80 0,1 3-20 0,0 4 0 0,4 0 0 16,0 0 0-16,-4 0 0 0,4-4 0 0,0 4 0 15,4 0 0-15,0-4 0 0,0-3 0 0,1 3 0 16,3-3 0-16,0 0 0 0,0-1 0 0,1 1 0 15,-5-4 0-15,8-4 0 0,4-3-13 0,5 3 5 16,0-7-32 0,-5 0-5-16,1 0-2 0,-1 0 0 0,-4-7 30 0,1 3 5 0,-5-3 2 0,4-8 0 15,-7 1 10-15,3-8 0 0,0-4 0 0,0-7 0 16,5 0 0-16,-1 0 11 0,0 0-3 0,5 0 0 16,-5 8 6-16,5 3 1 0,-1 7 0 0,5 0 0 15,-1 8 21-15,-3 7 4 0,-1 4 0 0,5 10 1 0,0 1-41 16,-1 7 0-16,-3 11 0 0,-1 0 0 0,1 0 9 0,-1 3 3 15,-8-3 1-15,5 8 0 0,-13-8-4 0,4 3-1 16,-4-3 0-16,0 0 0 16,-4-4-43-16,0 1-9 0,-5-1-1 0,1 0-1005 15,-8-7-201-15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47:04.51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17237 13702 1220 0,'0'0'27'0,"0"0"5"0,0 0 2 0,0 0 0 0,0 0-34 0,0 0 0 16,0 0 0-16,0 0 0 0,0 0 171 0,0 0 27 15,0 0 6-15,0 0 0 0,0 0-60 0,0 0-13 16,0 0-3-16,0 0 0 0,0 0-51 0,0 0-10 16,0 0-3-16,0 0 0 0,0 0 41 0,0 0 8 15,0 0 2-15,0 0 0 0,4 11-44 0,-4 0-9 16,0 4-2-16,0 3 0 0,-4 4-24 0,4 4-4 16,-9 7-2-16,5 3 0 0,-4-6-30 0,0 6-15 15,4-3 2-15,-4 4 0 0,-1-8 29 0,5-3 5 16,8-1 2-16,-4-3 0 0,9-3-37 0,-5-5-7 15,4-7-2-15,0 1 0 16,4-5-126-16,5-6-26 0,-5-5-5 0,1-6-1124 0</inkml:trace>
  <inkml:trace contextRef="#ctx0" brushRef="#br0" timeOffset="468.6366">17715 13753 2019 0,'0'0'44'0,"0"0"10"0,0 0 2 0,0 0 0 0,0 0-44 0,0 0-12 15,0 0 0-15,0 0 0 0,0 0 146 0,0 8 27 0,0-8 6 0,-4 7 1 16,4-7-60-16,0 11-11 0,0 0-2 0,-5 4-1 16,5-1-71-16,-4 1-15 0,0 0-2 0,0 7-1 15,0 0 28-15,0 3 6 0,-4-3 1 0,3 4 0 16,-3-1-32-16,8 1-7 0,-4 0-1 16,4-4 0-1,0 0-42-15,0-4-9 0,4-3-1 0,0-1-1 16,5 1-139-16,-1-8-28 0,0 0-6 0,0-7-603 0,5 0-121 0</inkml:trace>
  <inkml:trace contextRef="#ctx0" brushRef="#br0" timeOffset="984.1397">18156 13772 2188 0,'0'0'48'0,"0"0"11"0,0 0 1 0,0 0 1 0,0 0-49 0,0 0-12 0,0 0 0 0,0 0 0 16,0 0 156-16,0 0 29 0,0 0 6 0,0 0 1 16,0 0-116-16,0 0-22 0,0 0-5 0,0 11-1 15,0 0-25-15,0 0-6 0,0 0-1 0,0 3 0 16,0 5 26-16,-5-1 5 0,5 8 1 0,-4-5 0 16,4 5-28-16,-4 0-6 0,0-4-1 0,4 3 0 15,0 1-13-15,-4-4 0 0,4-4 0 0,0 1 0 16,0-5-102-16,0-3-17 0,4 0-3 15,-4-11-1-15,8 0-164 0,5 0-33 0</inkml:trace>
  <inkml:trace contextRef="#ctx0" brushRef="#br0" timeOffset="1546.5104">18547 13772 1972 0,'0'0'44'0,"0"0"8"0,0 0 3 0,0 0 0 0,0 0-44 0,0 0-11 15,-4 7 0-15,-4 0 0 0,8 1 159 0,-5 3 29 16,5-11 7-16,-4 11 1 0,4 0-61 0,0 0-12 15,0 0-3-15,0 3 0 0,0 1-44 0,0 0-10 16,-4 3-2-16,4 0 0 0,0 0-51 0,-4 1-13 16,4-1 0-16,0 4 0 0,0 0 0 0,-4 0 0 15,4-4 0-15,0 1 0 16,0-1-100-16,0-3-22 0,0-1-5 0,0-3-785 16,0-11-158-16</inkml:trace>
  <inkml:trace contextRef="#ctx0" brushRef="#br0" timeOffset="2249.4703">18975 13794 1497 0,'0'0'66'0,"0"0"14"0,0 0-64 0,0 0-16 15,0 0 0-15,0 0 0 0,0 0 184 0,0 0 32 16,0 0 8-16,0 0 0 0,0 0-60 0,-8 0-12 16,8 0-2-16,-8 7-1 0,0 4-57 0,-1-4-11 15,5 4-2-15,0 8-1 0,0-5-14 0,-4 5-4 16,0 3 0-16,-1 3 0 0,5-3-60 0,0 4 0 15,0-4-16-15,-4-4 3 0,8 0-1 0,0 1 0 16,0-5 0-16,4 1 0 16,0-8-189-16,8-3-37 0,-3-4-8 0</inkml:trace>
  <inkml:trace contextRef="#ctx0" brushRef="#br0" timeOffset="2843.0752">19276 13790 1958 0,'0'0'87'0,"0"0"17"0,0 0-83 0,0 0-21 0,0 0 0 0,0 7 0 15,-4 4 209-15,4-3 38 0,0 3 7 0,-4 0 2 16,4 0-154-16,0 3-30 0,0 1-7 0,0 3-1 16,-4 4 0-16,4-4 0 0,0 4 0 0,0 0 0 15,0 4-51-15,0-4-13 0,0-4 0 0,0 1 0 16,4-5-100-16,-4 1-22 0,4 0-5 0,0-4-785 15,-4-11-158-15</inkml:trace>
  <inkml:trace contextRef="#ctx0" brushRef="#br0" timeOffset="3467.9336">18971 13398 2088 0,'0'0'92'0,"0"0"20"0,0 0-90 0,0 0-22 16,0 0 0-16,-4 11 0 0,4-11 165 0,0 0 29 16,0 0 6-16,0 0 0 0,0 0-92 0,0 8-20 15,0-8-3-15,8 7-1 0,1-4-68 0,3 1-16 16,0 0 0-16,1-1 0 0,3 1 16 0,1-4 3 16,3 4 0-16,1-4 0 15,4 3-71-15,-1-3-13 0,-3 0-3 0,8-3-1 16,-5-1-117-16,1 4-23 0,0-4-5 0,-4-3-874 0</inkml:trace>
  <inkml:trace contextRef="#ctx0" brushRef="#br0" timeOffset="3733.5039">19305 13233 460 0,'0'0'20'0,"-4"8"5"0,-4-1-25 0,-1 0 0 0,5 1 0 0,0-1 0 15,4-7 560-15,-4 7 108 0,4-7 20 0,0 0 5 16,0 0-494-16,0 0-99 0,0 0-20 0,4 8-4 15,4-1-58-15,5 0-18 0,-1-3 10 0,0 0-10 16,5-4 0-16,-1 0 0 0,1 3-9 0,-1 1 9 0,1-4-24 16,-1 4 1-16,-3-1 1 0,-1 1 0 15,-4 3-6-15,-4 1-2 0,-4-1 0 16,0 4 0-16,-4 4 21 0,0 3 9 0,-4-3-8 0,-4 3 8 0,-1-4 0 16,1 5 0-16,-5-5 0 0,5 1 11 0,-4 0-11 15,3-4-12-15,1 0 2 0,-1-4 1 16,1 0-174-16,4-3-34 15,-4-4-7-15,3 0-2 0</inkml:trace>
  <inkml:trace contextRef="#ctx0" brushRef="#br0" timeOffset="3999.0746">19004 13193 2314 0,'-12'7'103'0,"8"-3"21"0,0 0-100 0,0-1-24 0,4-3 0 0,-5 4 0 15,1 0 131-15,4-4 21 16,0 0 4-16,0 7 0 0,0-7-124 0,0 7-32 0,-4 4 0 0,4 0 0 16,0 0 24-16,0 0-2 0,-4 8 0 0,0-1 0 15,0 0-22-15,0 1 0 0,-5-1 0 0,5 4 0 16,0-4 0-16,0 4 0 0,0 0 0 0,0 0 0 16,0-4 0-16,4 4 0 0,4-7 0 0,0 3 0 15,-4-7 0-15,8 4 9 0,5-4-9 0,-1 4 10 16,0-8-10-16,1 0 0 0,-1 1 0 0,9-1 0 15,-1-3-14-15,5-1 2 0,-4-3 0 0,-1-3 0 16,9-1-144-16,-8-3-28 16,3-4-5-16</inkml:trace>
  <inkml:trace contextRef="#ctx0" brushRef="#br0" timeOffset="4420.8285">19107 12765 230 0,'-12'3'10'0,"12"-3"2"0,-4 4-12 0,4-4 0 16,0 0 0-16,-4 0 0 0,0 0 528 0,-1 0 102 16,5 0 21-16,0 0 4 0,0 0-472 0,-4 0-95 15,-4 0-18-15,4 4-4 0,4-4-50 0,-4 7-16 16,-4 0 8-16,3 4-8 0,1-3 0 0,-4 6-19 15,-4 1 4-15,3 0 1 0,1-1 14 0,0 1-9 0,0 0 9 16,4-1-8-16,0 1 8 0,4-4 0 0,0 0 0 16,0 0 0-1,0-11-32-15,4 7 0 0,4 0-1 0,4 1 0 0,-4-1 50 0,5-3 11 0,-1 3 1 0,1-3 1 16,3-1-19-16,1 5-11 0,-5-5 12 0,4 1-12 16,1 0 15-16,-1 3-4 0,-7-3-1 0,3-1 0 15,-12-3 11-15,12 8 3 0,-12-8 0 0,4 7 0 16,-4-7 8-16,9 7 3 0,-9 1 0 0,4-1 0 15,-4 0 1-15,-4 1 0 0,4-1 0 0,-4 0 0 16,4 4-12-16,0-3-3 0,0-1 0 0,0-7 0 16,4 7-21-16,4 1 0 0,0-1 0 0,4-3-8 15,1-1-10-15,7-3-2 0,1 0 0 0,0-3 0 16,3-1-120-16,1-7-25 0,4 0-5 16</inkml:trace>
  <inkml:trace contextRef="#ctx0" brushRef="#br0" timeOffset="4842.6074">19684 13750 2606 0,'-8'3'57'0,"4"1"12"0,4-4 3 0,0 0 1 0,-4 7-58 0,4-3-15 0,-5 3 0 0,1 1 0 15,4-1 115-15,0 0 20 0,4 8 4 0,-4-4 1 16,0 0-61-16,-8 4-12 0,8-1-3 0,-4 5 0 16,0-1-51-16,0 4-13 0,4-4 0 0,0 0 0 15,4 4-100-15,-4-3-22 0,4-1-5 0,-4 0-1 16,0-3-158-16,0 0-32 0</inkml:trace>
  <inkml:trace contextRef="#ctx0" brushRef="#br0" timeOffset="5542.7165">20100 13812 172 0,'0'0'8'0,"0"0"1"0,0 0-9 0,0 0 0 0,-8 4 0 0,4-1 0 0,0 1 429 0,4-4 84 15,0 0 17-15,0 0 3 0,-4 7-282 0,-1 1-57 0,5 3-11 0,0-4-3 16,0 4-80-16,0 4-17 15,0-4-3-15,5 7-1 0,-1-7-45 0,-4 3-9 16,0 5-1-16,4-1-1 0,0 0-23 0,-4 1 0 0,4-1 0 16,0-3 0-1,-4 3-122-15,4-3-22 0,-4-1-5 0,4 1-1080 0</inkml:trace>
  <inkml:trace contextRef="#ctx0" brushRef="#br0" timeOffset="6089.4655">20479 13871 288 0,'0'0'12'0,"0"0"4"0,0 11-16 0,0-11 0 0,0 0 0 0,0 7 0 16,0-7 454-16,4 7 88 0,-4-7 18 0,0 8 3 15,0-8-348-15,0 0-70 0,0 10-13 0,0-10-4 16,0 0-58-16,4 8-12 0,-4-1-2 0,0 4-1 16,0-4-23-16,-4 8-5 0,0-4-1 0,0 7 0 15,0 1-8-15,0-1-2 0,0 0 0 0,-4 8 0 16,3-8-16-16,5 1 10 0,-8-1-10 0,8 0 8 0,-4 0-20 16,4-3-5-16,0 0-1 0,0-1 0 15,0-3-173-15,4 4-34 0,0-8-7 16</inkml:trace>
  <inkml:trace contextRef="#ctx0" brushRef="#br0" timeOffset="6604.9663">20821 13856 57 0,'0'0'0'0,"0"0"0"0,0 0 0 0,0 0 0 16,0 0 0-16,8 7 0 0,-3 4 424 0,-5-3 79 16,4 3 16-16,-4-4 3 0,4 4-280 0,-4 0-56 15,0 3-11-15,0 1-3 0,-4 0-61 0,0 3-13 16,-1 0-2-16,5 4-1 0,0-3-59 0,0-1-11 16,-4 4-2-16,0-4-1 0,8 1-22 0,0-5 0 15,-4 4 0-15,5-3-8 16,-1 0-186-16,0-4-37 0,4-4-7 0</inkml:trace>
  <inkml:trace contextRef="#ctx0" brushRef="#br0" timeOffset="7120.4739">21274 13823 115 0,'0'0'10'0,"0"0"-10"15,0 0 0-15,0 0 0 0,0 0 341 0,0 0 67 16,0 0 12-16,0 0 4 0,0 0-167 0,0 7-33 16,0 4-6-16,0 0-2 0,-4-3-94 0,8 3-19 15,-4 0-4-15,0 0-1 0,0 0-45 0,0 3-9 0,5 1-1 0,-5-1-1 16,0 5-42-16,0-1-11 0,0 0-1 0,0 1 0 16,0-5 29-16,0 5 6 0,0-1 1 0,-5-3 0 31,5 3-45-31,0-3-9 0,-4-4-2 0,4 3 0 15,0-3-132-15,0 0-28 0,0-11-4 0,0 0-873 0</inkml:trace>
  <inkml:trace contextRef="#ctx0" brushRef="#br0" timeOffset="7542.257">21604 13885 1947 0,'-8'8'86'0,"8"-5"18"0,0-3-83 0,-4 4-21 0,0-4 0 0,-1 4 0 16,5-4 160-16,0 0 28 0,0 0 6 0,0 0 1 16,-4 7-54-16,4-7-10 0,0 0-3 0,0 0 0 15,0 0-102-15,0 0-26 0,0 0 0 0,0 7 0 16,4 4 0-16,1 0 0 0,-5 0 0 0,0 4 0 15,4-1 0-15,-4 5 0 0,0-1 0 0,0 0 0 16,0 4 30-16,0 0 1 0,-4 0 0 0,-1-3 0 16,1-1-50-1,4 0-9-15,-4-3-3 0,4-1 0 0,-4-3-121 16,8 0-25-16,0-3-5 0,-4-8-1018 0</inkml:trace>
  <inkml:trace contextRef="#ctx0" brushRef="#br0" timeOffset="7867.1029">21987 13775 57 0,'0'0'0'0,"0"0"0"0,0 0 0 0,0 0 0 16,0 0 0-16,4 8 0 0,-4-8 454 0,0 11 86 15,-4-4 16-15,4 4 4 0,0-11-305 0,0 11-62 16,-4 0-12-16,0 4-2 0,4-1-59 0,0 1-12 16,-8 3-3-16,8 4 0 0,-4 0-64 0,4 0-13 15,0 4-2-15,-5-1-1 0,5 1-16 0,0 3-9 16,0 1 10-16,5-5-10 15,-5 1-51-15,0 3-16 0,4 0-3 0,-4-7-1283 0</inkml:trace>
  <inkml:trace contextRef="#ctx0" brushRef="#br0" timeOffset="17471.0516">21612 9451 1728 0,'0'0'76'0,"0"0"16"0,-12 0-73 0,4 4-19 0,8-4 0 0,0 0 0 16,-9 3 176-16,1 1 32 0,0 0 7 0,0-1 1 16,-5 5-84-16,5-5-17 0,0 5-3 0,-4-5-1 15,-5 5-48-15,1-1-10 0,-1-3-1 0,1 7-1 16,-1 0-20-16,1 3-4 0,-1-3-1 0,-3 4 0 15,3-8-7-15,1 0-2 0,3 4 0 0,1-3 0 16,-1 6-17-16,9-3 10 0,-4 4-10 0,4 0 8 16,4-4 12-16,0 0 3 0,0 0 0 0,0 0 0 0,4 0-35 15,-4 3-8-15,4-3 0 0,0 0-1 16,0 0 21-16,5 0 0 0,3 0 0 0,-4-3 0 0,5-1 0 16,-1 0 0-16,0-3 0 0,5 3 0 0,-1-3 0 0,5-4 0 15,-5-4 0-15,5 0 0 16,-4-3-88-16,-1-4-16 0,5 0-3 0,-1-3-1237 15</inkml:trace>
  <inkml:trace contextRef="#ctx0" brushRef="#br0" timeOffset="17674.1191">21464 9575 518 0,'-12'11'23'0,"12"-11"5"0,-5 4-28 0,5-4 0 16,0 0 0-16,0 0 0 0,0 0 541 0,5 7 103 0,3 4 21 0,4-3 4 15,5-5-495-15,-1 1-99 0,1-4-20 0,3 4-4 16,9-1-41-16,4 1-10 0,0-8 0 0,4 4 0 16,-4-3 0-16,4-1 0 0,-8-3 0 0,8 3 0 31,-8-3-68-31,4 3-16 0,-4-3-4 0,0 3-780 0,-1-3-157 0</inkml:trace>
  <inkml:trace contextRef="#ctx0" brushRef="#br0" timeOffset="17939.6902">22004 9414 460 0,'0'0'41'0,"-9"4"-33"0,5 0-8 0,4-4 0 0,0 0 511 0,0 0 100 16,0 0 20-16,0 0 4 0,0 11-415 0,0-11-84 16,0 0-16-16,9 7-3 0,3-3-55 0,9 3-11 15,-1 0-3-15,5-3 0 0,-5-4-48 0,5 4-20 16,0-1 0-16,4 5 1 0,-5 3 19 0,1-4 0 15,0-3 0-15,-5 7 0 0,-3 0 0 0,-5 7 0 16,-3-3 0-16,-1 3 0 0,-8 0 9 0,-4 0-1 16,-5 4 0-16,1 4 0 0,-4-4-8 0,-1 4 8 15,-3-1-8-15,0-6 8 0,-5-1-8 0,9 0 0 16,-5 0 0-16,5-7 0 16,-5-3-101-16,5-1-16 0,12-7-3 0,0 0-1233 15</inkml:trace>
  <inkml:trace contextRef="#ctx0" brushRef="#br0" timeOffset="18392.6987">21744 8964 1760 0,'0'0'78'0,"8"0"16"15,1 0-75-15,-1 0-19 0,0 0 0 0,4 0 0 16,-3 0 142-16,-1 0 25 0,0 0 5 0,-8 0 0 16,0 0-74-16,4 4-15 0,-4-4-3 0,0 0-1 15,0 0-14-15,0 0-2 0,-8 7-1 0,-8 0 0 16,-1 8-6-16,-4-4-2 0,-7 7 0 0,-1 4 0 0,0-3-38 16,0 2-7-16,0-6-1 0,9 3-8 0,-1 1 36 0,9-1 1 15,-1-7 0-15,9 4 0 16,4-4-59-16,0 0-12 0,8-4-2 0,5 4-1 0,3-4 57 0,1 1 11 15,3-1 2-15,5-3 1 0,0-1-34 0,0-3 0 16,-1 4 0-16,1 0 0 0,-4-4 0 0,-5 3 0 16,1 1 0-16,-5 0 0 0,0 3 0 0,-3-3 0 15,-9-4 0-15,4 7 10 0,-4 0 5 0,0 4 1 16,-4-3 0-16,-5 6 0 0,1-3 8 0,-4 4 1 16,-1 3 1-16,1-3 0 0,4-1-14 0,-1 1-2 15,1 0-1-15,4-4 0 0,4 0-9 0,0-4 0 16,8 0 0-16,1 1 0 0,7-5 0 0,1 5 0 15,-1-8 0-15,9 0-11 0,-1-8 11 0,1 1 0 16,8 0 0-16,0-4-8 16,-4 0-85-16,0 0-17 0,0 0-3 0,-9 0-1283 0</inkml:trace>
  <inkml:trace contextRef="#ctx0" brushRef="#br0" timeOffset="49971.0811">19140 1809 172 0,'0'0'16'0,"-16"0"-16"15,3-3 0-15,-3 3 0 0,4-8 264 0,-5 5 51 16,5-5 9-16,3 8 3 0,-3-7-150 0,4 3-29 16,0-3-7-16,-1 7-1 0,1-7-21 0,4-1-5 15,4 8-1-15,-4-3 0 0,8-12-21 0,-4 4-4 16,8-4 0-16,5 4-1 0,3 0-53 0,5-3-10 16,8-8-3-16,3-4 0 0,6 0 15 0,3 5 2 15,0-5 1-15,0 0 0 0,4 1-39 0,-3 3 0 16,-5 3 0-16,0 1 0 0,-4 3 25 0,-4 4 1 15,-5 0 0-15,-3 4 0 0,0 7-26 0,-5-7 0 0,-8 14 0 16,-4-7 0-16,-4 0-11 0,0 0-7 0,0 0-2 16,5 11 0-16,-5 0 20 0,0 4 0 0,0 3 0 15,0 0 0-15,-5-7 0 0,1 8 8 0,0-5-8 0,0 8 0 16,0-7 0-16,-4 7 0 0,4-4 0 0,-5 8 0 31,-3-1-40-31,4 1-5 0,-1-8-1 0,-3 8 0 0,0 0-226 16,4 3-46-16,-17 8-9 0,4-12-1 0</inkml:trace>
  <inkml:trace contextRef="#ctx0" brushRef="#br0" timeOffset="50517.8939">19396 1743 1846 0,'0'0'82'0,"0"8"17"0,-4 3-79 0,4 3-20 16,-5 1 0-16,5 3 0 0,-4 1 156 0,0 2 27 15,0 9 5-15,0 3 2 0,-4 3-81 0,4 12-16 16,-1 0-3-16,-3 14-1 0,4 7-32 0,4 8-6 15,-8 0-2-15,8 15 0 0,0-4-25 0,-4 10-6 16,4 5-1-16,0 10 0 0,0-6-6 0,-4 6-2 16,-1-3 0-16,1 22 0 0,0-8 1 0,-4 1 0 15,0-1 0-15,0 19 0 0,-5-7-2 0,1-5 0 16,-1 1 0-16,5 7 0 0,-4-7-8 0,-1-7 12 16,1-1-12-16,0 1 12 0,-1-12-12 0,9 1 8 15,-4-4-8-15,0-1 8 0,4-10-8 0,0-7 0 16,-1-8 0-16,1 4 8 0,4-11-8 0,-4-11 0 0,4 0 0 15,-4-4 8-15,4-11-8 0,-4-3 0 0,4-8 0 16,-4-7 8-16,0-4-8 0,0-7 0 0,-1-3 0 0,1-5 0 16,0 1 0-16,4-4 0 0,0 0 0 0,-4-8 0 15,4-3 0-15,0 0 0 0,0 0 0 0,0 0 0 16,0 0 0-16,0 0 0 0,0 0 0 0,0 0 0 16,0 0 0-16,0 0-9 0,0 0 9 0,0 0-13 15,0 0 13-15,0 0-12 0,0 0 12 0,0 0-12 16,12 0 12-16,1-3-11 0,-5 3 11 0,4 3-10 15,1-3 10-15,-1 4 0 0,-4-4 0 0,1 0-8 16,-1 4 8-16,0-1 0 0,-8-3 0 0,8 4 0 0,-8-4 0 16,9 7 0-16,-9-7 0 0,8 0 0 0,-8 0 0 15,8 4-16-15,0-8 4 0,1 4 0 16,-1-3-98-16,0-1-20 0,4-3-4 16,1 3-1-16,-1-3 39 0,0 3 7 0,1 0 1 0,3 4 1 15,-3 0 22-15,-5 0 4 0,0 0 1 0,0 4 0 0,-8-4 100 16,0 0 20-16,0 7 4 0,0 4 0 0,0-11 15 0,0 8 2 15,-4 3 1-15,-4-4 0 0,4 4-7 0,-4-4-2 16,8-7 0-16,0 0 0 16,0 0-144-16,0 0-29 0,0 0-5 0,0 0-1083 0</inkml:trace>
  <inkml:trace contextRef="#ctx0" brushRef="#br0" timeOffset="50923.9749">17521 4500 172 0,'-25'8'16'0,"13"-5"-16"0,4-3 0 0,-5 4 0 16,5 0 288-16,0-1 54 0,8-3 11 0,0 0 3 0,0 0-173 0,0 0-35 16,0 0-6-16,16 0-2 0,5 0-9 0,8-3-3 15,12 3 0-15,8 0 0 0,9 0-44 0,12 3-10 16,13 1-2-16,24 0 0 0,4 3-24 0,13 4-6 16,11-4-1-16,34 1 0 0,0-5-11 0,13 5-2 15,15 3-1-15,42-4 0 0,-37 4-13 0,12 0-2 16,9 0-1-16,45 0 0 0,-42-4-3 0,5 4-8 15,8-3 12-15,37 3-4 0,-53-4 1 0,-5 0 0 16,4 4 0-16,34-3 0 0,-50-5-9 0,-8 1 10 16,-9-4-10-16,17 4 10 15,-37-4-34-15,-16 0-6 0,-17-4-2 0,-9 0 0 16,-32-3-175-16,-13 0-35 0,-16 3-7 0,-12-3-799 0</inkml:trace>
  <inkml:trace contextRef="#ctx0" brushRef="#br0" timeOffset="51142.6663">23479 4244 691 0,'33'8'61'0,"-21"-1"-49"0,4 0-12 0,1 4 0 16,4-4 320-16,-1 8 62 0,5 3 12 0,4 1 2 16,-5 3-198-16,1 0-40 0,0 3-8 0,8 5-2 15,0-1-61-15,4 0-13 0,-8 0-2 0,8 4-1 16,-4-3-31-16,-4-5-5 0,-5 1-2 0,1-4 0 15,-4 0-15-15,-9 0-3 0,-4-4-1 0,-8 8 0 16,-4-4-1-16,-4 3 0 0,-9 1 0 0,-3 3 0 16,-17 4-66-16,0-3-14 0,-9 3-2 0,9-8-1250 15</inkml:trace>
  <inkml:trace contextRef="#ctx0" brushRef="#br0" timeOffset="52826.9642">19153 4592 2419 0,'-38'7'107'0,"18"-3"22"0,-1-4-103 0,1 0-26 0,-1-4 0 0,5-3 0 15,3-4 56-15,1 0 7 0,4-4 1 0,4-7 0 16,8-3 0-16,8-4 0 0,0-12 0 0,13-6 0 16,4-8-64-16,12-8-12 0,4-10-2 0,5-7-1 15,3-1 24-15,9 1 5 0,4-5 1 0,8-3 0 16,-8 8-15-16,0-1 0 0,0-3 0 0,4 0 0 16,-12 11 0-16,0 3 0 0,-1 4 0 0,1-3 0 15,-9 6 0-15,1 5 0 0,-13 3 0 0,4 7 0 16,0 8 0-16,0 3 0 0,-8 8 0 0,4 3 0 15,-8 12 0-15,0 3 0 0,-4 7 0 0,0 4 0 16,-1 11 0-16,-3 7 0 0,0 12-9 0,3 14 9 16,-7 7 0-16,3 8-9 0,-3 6 9 0,-1 23 0 0,-7 0 0 15,3 15 0-15,-4 10 12 0,-4 19-4 0,4-4 30 16,-3 11 6-16,-5 4 2 0,4 26 0 0,0-16-22 0,0 1-5 16,4 0-1-16,0 11 0 0,5-19-10 0,3-7-8 15,9-7 12-15,4 4-12 0,0-27 0 0,0-6 0 16,-5-8 0-16,9-3-12 0,0-15 12 0,0-4 0 15,0-15 0-15,4-6 0 0,-4-12 0 0,0-11 0 16,-4-10 12-16,0-8-12 0,0-11 0 0,4-8 0 16,-5-14 0-16,9-14-12 0,-8-12 12 0,4-14 0 15,4-11 0-15,0-23 0 0,1-2 0 0,-1-20 0 16,-4-10 0-16,8-26 0 0,-4 12-19 0,0-5-1 16,0-3 0-16,4-15 0 15,-4 22-13-15,0 8-3 0,-4 7-1 0,9 3 0 16,-5 26-27-16,-4 15-6 0,4 4-1 0,0 14 0 15,-8 7 7-15,-1 19 0 0,1 7 1 0,-4 4 0 0,-13 10 63 0,5 12 0 0,-1 0 0 16,1 10 0-16,3 1 52 0,-3 3 4 0,-1 8 1 16,5 3 0-16,-5 4-5 0,1 0-2 0,-1 11 0 0,1 11 0 15,-9 11-29-15,4 11-5 0,-7 18-2 0,-1 19 0 16,0-4 40-16,-8 10 8 0,0 9 2 0,-1 6 0 16,-3-7-44-16,0-7-8 0,4 0-1 0,0-4-1 15,0-11-2-15,4-7 0 0,0 0 0 0,4-7 0 16,0-12-8-16,-4-10 0 0,4-4 9 0,0-11-9 15,0-8 0-15,0-3 0 0,0-7 0 0,1-8 0 16,-1-3 0-16,0-8 0 0,-4-7-10 0,0 0 10 16,8-11-32-16,0-11 1 0,5-7 0 0,3-19 0 15,-3-7 2-15,3-18 0 0,5-11 0 16,3-19 0-16,1-3-5 0,4-15-1 0,0-10 0 0,8-20 0 16,0 20 4-16,0 2 1 0,4-2 0 0,4 6 0 15,-3 23 10-15,-5 10 1 0,0 19 1 0,-8 14 0 0,0 12 18 0,-9 10 0 16,1 11 0-16,-5 12 0 0,-3 10 0 0,-13 4 0 15,8 18 0-15,0 23 0 0,-12 10 48 0,4 19 12 16,-8 14 4-16,-1 18 0 0,-3-3 0 0,0 15 0 16,-1 3 0-16,-3 11 0 0,8-11-52 0,-5-7-12 15,5 0 0-15,0-4 0 0,4-18 0 0,4-4 0 16,4-11 0-16,0-3 0 0,0-15 0 0,4-4 0 16,5-14 0-16,-1-1 0 0,-4-14 0 0,5 0 0 15,-1-11 0-15,-4 0 0 0,0-7 0 0,5-11 0 16,-5-4 0-16,0-15 0 15,5-3-48-15,-5-15-13 0,4-11-3 0,1-15 0 0,-1-10 52 0,9-12 12 16,-1-7 0-16,5-25 0 0,-5 3 0 0,9-11 0 0,0 0 0 16,4-7 0-16,-4 26 0 0,0 14 0 0,-4 11 0 0,-5 22 0 15,-3 15 0-15,-5 14 0 0,0 12 0 0,-3 6 0 16,-5 12 0-16,-4 7 0 0,0 0 0 0,0 15 0 16,4 3 27-16,-4 7 8 0,0 1 1 0,4 3 1 15,-4 1-8-15,4 3-1 0,0-8-1 0,4-3 0 16,-3 0-27-16,3-3 0 0,0-8 0 0,-4-8 0 15,-4-3 11-15,0 0-3 0,8-11-8 0,5-11 12 16,3-11-12-16,1-7 9 0,-5-11-9 0,9-12 8 16,-1-2-8-16,-3-12-16 0,-1-15 4 0,5-10 1 15,-5-5 11-15,5-2 0 0,0-9 0 0,3-13 0 0,-3 2 13 16,4 5 5-16,-1 3 1 0,5-7 0 0,0 18-31 16,0 11-5-16,0-3-2 0,-1 14 0 0,-3 11 19 0,0 7 0 15,-4 19 8-15,-1-4-8 0,1 8 17 0,-5 14-2 16,5-4-1-16,-1 8 0 0,-3 7 4 0,-5 0 1 15,1 0 0-15,-5 7 0 0,0 8 2 0,0 7 1 16,-8 0 0-16,0 0 0 0,0 0-10 0,0 11-3 16,4 14 0-16,-4 1 0 0,-4 11-9 0,0 18 0 15,0 7 0-15,-4 11 0 0,4 0 0 0,0 12 0 16,-5 10 0-16,1 7 0 0,-4 1 0 0,-1 3-9 16,1 0 9-16,-9 11 0 0,5-14 0 0,-5-1 0 15,5 5 0-15,-1-1 0 0,-3-7 0 0,3-11 0 16,1-4 0-16,3-7 0 0,5-8 0 0,4-7 0 15,-4-7 0-15,8-3 0 0,0-12 0 0,4-14 11 0,0-4 0 16,0-8 0-16,4-3-11 0,1-7 0 0,-5-12-12 16,8-10 12-16,1-7-13 0,-1-12 5 0,4-7 8 0,9-15-13 15,0-6 13-15,4-9 0 0,4-14 0 0,8-7-9 16,4-4 9-16,-4 4-12 0,5-15 12 0,3-7-12 16,-8 15 12-16,5-1 14 0,-1 4-3 0,0-3-1 15,1 10-10-15,-1 4-17 0,0-7 4 0,1 4 1 16,-5 6 12-16,-8 1 16 0,-9 4-3 0,1-8-1 15,0 3-12-15,-9 5 11 0,-7-4-11 0,-1 7 10 16,0 0-10-16,-4 7 0 0,0 1-10 0,0-5 10 16,-8 5 0-16,8 7 0 0,-4-4 13 0,5 0-4 15,-10 4-9-15,10 3-11 0,-1 0 3 0,4 1 0 16,4 10-45-16,-3 1-9 0,-5 6-2 16,4 5 0-16,0 6-47 0,-4 5-9 0,-4 3-3 0,-4 15-725 15,4 7-144-15</inkml:trace>
  <inkml:trace contextRef="#ctx0" brushRef="#br0" timeOffset="53389.3315">19321 4013 2088 0,'-8'-3'92'0,"8"3"20"0,-4-4-90 0,4 4-22 16,-4 0 0-16,0 0 0 0,-4 7 164 0,-1 1 29 15,1-1 6-15,0 8 1 0,-4 10-104 0,-1 8-21 16,-7 15-4-16,-5 11-1 0,-8 6-22 0,-8 12-5 16,-9 15-1-16,-12 18 0 0,1 3-6 0,-5 4 0 15,-8 4-1-15,-13 18 0 0,1-14-7 0,-5-1 0 16,-8 5-1-16,-4 13 0 0,8-13-1 0,1-5 0 15,-9 1 0-15,-13 17 0 0,13-14-9 0,8-3-1 16,9-1-1-16,-5 12 0 0,13-19-15 0,4-7 0 16,4 3-12-16,0 1 12 15,24-12-182-15,1-6-30 0,4-8-5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49:34.9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10665 2908 288 0,'0'0'12'0,"0"0"4"15,0 0-16-15,0 0 0 0,0-11 0 0,0 11 0 0,0 0 467 0,0 0 90 16,0 0 19-16,0 0 3 0,0 0-367 0,0 0-72 15,0 0-16-15,8 14-2 0,-3 5-55 0,3 10-11 16,0 0-3-16,4 12 0 0,-7 2-5 0,3 9 0 16,0 6-1-16,0 8 0 0,0 0-15 0,1 0-4 15,-1 4 0-15,-4-4 0 0,8 3-16 0,-3-14-3 16,-5 0-1-16,0-7 0 0,0-5 3 0,0-2 0 16,0-12 0-16,5 0 0 15,-1-7-60-15,-4-3-12 0,-4-12-3 0,0-7 0 16,0 0-112-16,4-7-24 0,-4-15-4 0,-8-8-594 15,0-10-119-15</inkml:trace>
  <inkml:trace contextRef="#ctx0" brushRef="#br0" timeOffset="265.5604">10447 2721 2188 0,'-4'15'97'0,"4"-15"20"0,-4 7-93 0,4 4-24 0,-5-7 0 0,5 10 0 16,0-14 176-16,5 4 32 0,-1 3 5 0,8 1 2 15,-4-5-106-15,9 1-21 0,-1 7-4 0,1-4 0 16,7-3-48-16,1-1-8 0,8-3-3 0,8 4 0 15,1-4-25-15,-1-4 0 0,4 4 0 0,5 0 0 16,-5-3 0-16,-4 3 0 0,0 0 12 0,-4 3-4 16,-4 5-8-16,-8-1 0 0,0 4 0 0,-5 4 0 15,-7 3-15-15,-5 8 5 0,-4-4 1 0,-4 7 0 16,-4 4 9-16,-8 4 0 0,-5-1 0 0,1 1-8 16,-13 3 16-16,0 0 3 0,-8 1 1 0,0-1 0 15,0 0-3-15,4-7 0 0,0 0 0 0,8-4 0 16,0 1-21-16,5-8-5 0,3-8-1 0,5-3 0 15,4 0-130-15,4 0-27 16,4-11-5-16,0 0-1117 0</inkml:trace>
  <inkml:trace contextRef="#ctx0" brushRef="#br0" timeOffset="890.4215">11213 3343 1612 0,'-4'11'144'0,"-4"-7"-116"15,0 0-28-15,3 3 0 0,5-7 328 0,0 7 59 16,-4 4 12-16,0 0 2 0,4 4-258 0,-4 0-52 16,4 7-11-16,-4-8-1 0,4 5-50 0,0 3-9 15,4 0-3-15,0-1 0 0,-4 5-17 0,4-4 0 16,0 0 0-16,5 0 0 16,-1-4-34-16,-4 1-4 0,0-5-1 0,9-3 0 15,-1 0-80-15,0-7-16 0,-12-4-3 0,0 0-1 16,8 0 35-16,1-7 8 0,-1-8 0 0,-4-3 1 15,-8-4 0-15,4-8 0 0,0 5 0 0,0-8 0 0,-4-4 79 0,0 1 16 0,0 3 0 16,8 0 0-16,-4 7 69 0,-4 4 11 0,4 0 1 0,0 4 1 16,4 7-2-16,-4 0 0 0,-4 7 0 0,4-7 0 15,0 11-10-15,8-4-2 0,0 1-1 0,-8 3 0 16,0 0-32-16,8 0-7 0,9-8 0 0,-9 5-1 16,0 3-27-16,1 0 0 0,7-4 0 0,0 1 0 15,9-1 29-15,-8 0 1 0,-9-3 0 0,13 3 0 16,3 4-75-1,-3-3-15-15,-21 3-4 0,8 0 0 0,13 0 52 0,-9 0 12 0,-12 0 0 0,0 0 0 16,8 3 0-16,-8-3 0 0,-4 11 0 0,-4 4 0 0,-13 3-8 16,9-3 8-16,12 10-13 0,-8 1 5 0,-5 0 27 15,-3 3 5-15,8 0 2 0,-1 1 0 0,14-1 19 16,-10-4 4-16,1 1 1 0,8 0 0 0,9-8-50 0,-5 0 0 16,-4-3 0-16,4 0 0 0,-4-4 45 0,5-4 15 15,7 0 4-15,-3-7 0 16,-13 0-85-16,16-7-17 0,13 0-3 0,-9-4-1 15,-3 0 16-15,-5-8 3 0,5 1 1 0,-1-4 0 0,1-7 5 0,-9 3 1 16,-4-3 0-16,0-4 0 0,9 4-7 0,-13-1-1 16,-5 8 0-16,1 4 0 0,0 0 24 0,-4 3-9 15,-4 4 9-15,-5 4 0 0,-3 3 0 0,3 4 12 16,13 0 0-16,-8 0 0 0,-13 0 16 0,13 0 2 16,12 0 1-16,0 0 0 0,0 0-16 0,0 0-3 15,0 0-1-15,12-7 0 0,4 7-11 0,-3-4-16 0,-13 4 4 16,12-4 1-16,5 1 11 0,3-5-12 0,-3 1 12 15,-1 0-12 1,-4 3-107-16,9-3-21 0,4 0-5 0,0-1-1082 0</inkml:trace>
  <inkml:trace contextRef="#ctx0" brushRef="#br0" timeOffset="1327.8099">11815 2666 2476 0,'0'0'220'0,"0"0"-176"15,0 0-35-15,0 0-9 16,0 0 201-16,0 0 39 0,0 0 7 0,0 11 1 16,4 0-158-16,-4 7-32 0,0 1-6 0,0 14-2 0,4 3-31 0,0 12-7 15,4 3 0-15,-4 4-1 0,-4 0-11 0,0 0 0 16,5 0 0-16,3 3 8 0,-8-3-8 0,0 0 0 16,0-7 0-16,8 3-11 15,0-3-12-15,-4-4-2 0,-4-8-1 0,-4 4 0 16,8-3-20-16,0-15-4 0,-4-4-1 0,-4-3 0 15,0-8-14-15,4-7-3 0,0 0-1 0,0 0 0 16,-12-11-9-16,12-7-2 0,8-11 0 0,-4-4 0 16,-4-4 32-16,0-7 5 0,0-3 2 0,4 3 0 0,13 7 21 0,-5 4 4 15,-8 0 0-15,5 8 1 0,7 10 15 0,-8 4 0 16,-8 0 0-16,4 7 0 0,9 1 64 0,-1 6 7 16,0 1 1-16,-3 7 0 0,-9-4 3 0,8 4 1 15,13 0 0-15,-5 4 0 0,-8 7-32 0,1-4-7 16,-1-11-1-16,4 8 0 0,0 3-21 0,-3-3-5 15,-5 0-1-15,4-1 0 0,9 5-1 0,-13-1 0 0,-8-3 0 16,-5 3 0-16,9 0-8 0,-4 4 8 0,0-3-8 0,-8 2 8 16,-9-2-23-16,5-1-5 0,7 0 0 0,-3-3-1 31,-13-4-115-31,9 0-24 0,12 0-4 0,0-4 0 0,-9-3-125 16,13-4-25-16,-12-11-5 0,16-11-1 0</inkml:trace>
  <inkml:trace contextRef="#ctx0" brushRef="#br0" timeOffset="1546.5258">12387 2695 3110 0,'0'0'68'0,"0"0"15"0,0 0 2 0,0 0 3 0,-12 4-71 0,12-4-17 16,0 11 0-16,0 4 0 0,-8 7 66 0,4 3 10 15,0 8 1-15,-1 11 1 0,1 4-78 0,0 10 0 16,-12 1-18-16,7 10 3 0,5-3 15 0,-8 8 0 15,-5-1 0-15,5 0 0 0,8-3 0 0,0-8 0 16,0-4 0-16,-4 1 0 16,-1-11-119-16,9-4-30 0,13 0-7 0,-9-8-742 15,-4-3-149-15</inkml:trace>
  <inkml:trace contextRef="#ctx0" brushRef="#br0" timeOffset="2343.1975">12540 3541 633 0,'-8'15'56'0,"-5"-8"-44"0,1-3-12 0,4 3 0 16,8-7 544-16,0 0 108 0,-9 4 20 0,9-4 5 15,0 0-473-15,0 0-96 0,0 0-18 0,0 0-4 16,0 0-58-16,13 0-11 0,11 0-2 0,-3-4-1 16,-9-7-14-16,13 0 0 0,4 0 0 0,4-3 0 15,-8-1-32 1,-1 4-4-16,-7-4 0 0,3 1 0 0,5-1-34 0,-12 8-7 15,-9-15-2-15,0 7 0 0,0 0 35 0,-4 1 6 16,0-1 2-16,-12 0 0 0,-9 1-23 0,4 6-4 16,5 1-1-16,-8 3 0 0,-9 4 75 0,4 4 14 0,13 0 3 0,-1 7 1 15,-3 0 11-15,-1 0 3 0,1 11 0 0,3-4 0 16,5 0 29-16,4 4 7 0,-8 0 1 0,3 4 0 0,9 0-24 16,0-5-4-16,0-2 0 0,0-1-1 0,0-3-33 15,9 3-6-15,7-3-2 0,-8-1 0 0,-3-6-10 0,7 3 0 16,9 0 0-16,-1-4 0 0,-3 0-12 0,-1-3 3 15,-4 0 0-15,9-4 0 0,8 0-11 0,0-4-1 16,-17 4-1-16,13-4 0 0,0 1 4 0,-5-5 1 16,-12 1 0-16,5-4 0 0,-5 0 2 0,4 0 1 15,1 0 0-15,-1 0 0 0,-8 0-6 0,0 4 0 16,5 3-1-16,-5-7 0 0,0 4 21 0,-4 7 0 16,0 0 0-16,0 0 0 0,0 0 25 0,0 0 10 15,0 0 1-15,8 18 1 0,0-3-3 0,-4 3-1 16,0 0 0-16,-4 4 0 0,5-3-13 0,-1-5-2 15,0 5-1-15,0-5 0 0,4 1-17 0,0-4 0 0,1 0 0 16,-1 0 0-16,0-4 0 0,0 0-11 0,1-7 2 16,3 0 0-16,0 0 1 0,1-3 0 0,3-5 0 0,-3 1 0 15,-1-4 0-15,4 0 0 0,-3-3 0 0,3-1 0 16,1-3 8-16,-1-4 0 0,1 3 0 0,-1-3 0 16,-3 4 0-16,-1 0 0 0,0 3 0 0,-4 4 0 15,5 4-12-15,-5 3-3 0,-8 4-1 0,8 0 0 16,1 7 16-16,-5 8 0 0,4-4 0 0,-4 4 0 15,0-1 23-15,0 5 4 0,0-1 1 0,-4 0 0 16,5 1 19-16,-1-8 4 0,0 3 1 0,0-3 0 16,4-3-42-16,-8-8-10 0,0 7 0 0,4-3 0 15,4-4-33-15,1 0-9 0,3 0-2 16,5-8 0-16,-1 5 8 0,5-5 0 0,-9-3 1 16,9 0 0-16,-5 0 4 0,1-3 1 0,-1-1 0 15,1-3 0-15,-1-4 17 0,-4 0 3 0,5 3 1 0,-5 1 0 0,1 7 9 0,-5-4 0 16,0 4 0-16,-4 4 8 0,-4 7 15 0,0 0 3 15,0 0 1-15,0 0 0 0,0 0 3 0,8 7 1 16,-3 1 0-16,-1 3 0 0,0 3-16 0,0 1-3 16,0-8-1-16,4 8 0 0,-4 0-11 0,0-1 0 15,5-3 0-15,-1 0 0 16,-4 0-68-16,4-3-12 0,-8-8-2 0,13 3-1 16,-5 5-179-16,4-5-36 0,13-6-7 0,-4-5-2 0</inkml:trace>
  <inkml:trace contextRef="#ctx0" brushRef="#br0" timeOffset="2515.0273">14011 3391 2649 0,'-21'18'236'0,"21"-18"-189"0,-4 8-38 0,-4-1-9 16,4 0 196-16,4-7 36 0,0 8 8 0,0-8 2 15,0 0-161-15,0 0-32 0,-5 11-6 0,5 0-2 16,5-4-41-16,-1 4 0 0,-4 0 0 0,0 0 0 15,8 0-130-15,-4 0-22 0,4 3-4 16</inkml:trace>
  <inkml:trace contextRef="#ctx0" brushRef="#br0" timeOffset="2671.2438">13961 3918 2822 0,'0'0'251'15,"0"0"-201"-15,0 0-40 0,0 0-10 0,0 0 168 0,0 0 32 16,0 0 7-16,0 0 1 16,0 4-237-16,8-4-47 0,-3-4-10 0,7-3-1413 0</inkml:trace>
  <inkml:trace contextRef="#ctx0" brushRef="#br0" timeOffset="3530.4243">15955 2618 2325 0,'-4'0'103'0,"4"0"21"0,0 0-99 0,0 0-25 0,0 0 0 0,-4 0 0 0,-8 0 172 0,4 0 28 16,3 0 7-16,-3-7 1 0,0 7-108 0,-9-4-22 15,1 4-4-15,-1 4-1 0,1-4-53 0,0 7-10 16,-9-3-2-16,-4 3-8 0,0 1 8 0,0 3-8 15,-4 0 0-15,0 0 0 0,0-4 0 0,0 4 0 16,0 0 0-16,5 4 0 0,-1-1 0 0,4 1 0 16,4 0 0-16,-3-1 0 0,7 5 0 0,1 2 0 15,-1 9 0-15,9 6 0 0,4 12 8 0,0-8-8 16,4 8 0-16,4-1 0 0,0 1 0 0,8 3 8 16,-3-7-8-16,3 4 0 0,0-1 8 0,1-3-8 15,-1-3 0-15,5 3 0 0,-5-8 0 0,4 1 0 16,-3-8 0-16,-1 0 0 0,-8-3 0 0,9-8-16 15,-5-3 4-15,0 0 0 16,-4-12-180-16,-4-3-35 0,0 0-7 0,0 0-2 0</inkml:trace>
  <inkml:trace contextRef="#ctx0" brushRef="#br0" timeOffset="3702.2594">15053 3307 979 0,'-16'22'43'0,"7"-15"9"0,1-3-41 0,4-1-11 0,-4 5 0 0,8-8 0 15,0 0 533-15,0 0 105 0,0 0 21 0,12 3 4 16,5-3-505-16,3 0-101 0,9-7-20 0,4 3-4 16,0-3-23-16,8-4-10 0,13 0 8 0,3 0-8 15,1 4 0-15,-4-11 0 0,3 7-9 0,5 3 9 16,0-3-160-16,0 4-26 0,-5 3-5 16</inkml:trace>
  <inkml:trace contextRef="#ctx0" brushRef="#br0" timeOffset="3874.0858">15992 3417 3110 0,'-20'11'138'0,"16"-8"28"0,-5 1-133 0,1 0-33 15,0 7 0-15,0-11 0 0,4 3 97 0,0-3 13 16,-1 4 2-16,5-4 1 0,0 0-80 0,-4 7-16 16,4 4-3-16,0 0-1 0,4 0-13 0,1 0 0 15,-5 0-12-15,8 0 12 16,0 0-90-16,0 0-11 0,5 0-3 0,-5-4 0 15,4 1-200-15,1-1-40 0</inkml:trace>
  <inkml:trace contextRef="#ctx0" brushRef="#br0" timeOffset="4577.048">15869 3149 1036 0,'-13'15'92'0,"13"-15"-73"0,-4 7-19 0,0 1 0 15,0-1 447-15,4-7 85 0,0 0 18 0,0 0 3 16,4 7-349-16,-4-7-69 0,0 0-15 0,0 0-2 15,8 8-79-15,5-1-16 0,3-3-3 0,1 3-1 16,8-3-19-16,-1-1 0 0,-3 1 0 0,-1-4 0 16,5 0-25-16,-4 4-6 15,-1-1-1-15,-3 1 0 0,-1 0-24 0,-3-1-4 16,-1 5-2-16,0-5 0 0,-3 5 16 0,-9-8 3 16,8 11 1-16,-4-4 0 0,-4-7 30 0,0 0 12 0,0 0-11 0,0 0 11 15,0 0 0-15,8 11 13 0,-8 0-1 0,0-11 0 0,0 0-4 16,0 0-8-16,0 0 11 0,0 0-11 0,0 0 0 15,13 0 0-15,-5 0 0 0,4 0 0 0,-12 0-10 16,13 0 1-16,-1-4 0 0,0 4 0 0,5 0-5 0,-5 0-1 16,1 0 0-16,3 0 0 0,0 4 15 15,-3 3-9-15,3-3 9 0,1-1-8 0,3 5 8 0,-3-5 11 16,8 1-3-16,-9 0 0 0,5-1 1 0,-1 1 0 16,1-4 0-16,4 0 0 0,-5 0-9 0,5 0 0 15,0-4 9-15,-1 1-9 0,-3-1 0 0,0 4 9 16,-5-7-9-16,5 3 0 0,-9-3 21 0,0 3-2 15,1 4-1-15,-13 0 0 0,12 0-18 0,-12 0-11 16,0 0 2-16,0 0 0 0,0 0 9 0,0 0 12 16,0 0-2-16,-4 4-1 0,-4 7 31 0,4-4 5 15,-9 4 2-15,-3-4 0 0,-1 8-20 0,1 0-4 16,-5-1-1-16,1-3 0 0,-1 4 1 0,5 0 0 0,-1-4 0 16,5 0 0-16,3 0 10 0,5 0 3 0,0-4 0 15,0 8 0-15,12-1-48 0,-4-3-10 0,9-4-2 0,-1 4 0 16,1 0 12-16,3-3 3 0,5-5 0 0,3 1 0 31,-3-4-18-31,0 0-3 0,3-4-1 0,-3-3 0 0,-1 0 31 0,1-4 18 0,0-7-2 0,-1 3-1 16,5-7-24-16,-9 0-5 0,5 4-1 0,0-19 0 15,-1 0 15-15,1-3 0 0,-1 0 0 0,1-8 0 16,0-7 0-16,-1-3 15 0,1-8-3 0,-5-4-1 16,-12 1-11-16,1 3 0 0,11 4-12 0,-4 7 12 15,1 14-12-15,-5 8 12 0,-4 15-10 0,0 3 10 16,-4 12-8-16,0 3 8 0,0 18 0 0,-4 19-9 0,-4 7 9 15,-9 11 0-15,5 7 0 0,-4 11 8 0,-1-3 44 16,9-1 10-16,0 1 2 0,8-4 0 0,-5-4-52 0,10-7-12 16,3-4 0-16,12-7 0 15,-3-4-58-15,8-3-14 0,-5-8-4 0,13-3 0 16,4-8-122-16,9-11-25 0,-1-7-5 0</inkml:trace>
  <inkml:trace contextRef="#ctx0" brushRef="#br0" timeOffset="5686.1541">19556 3043 2188 0,'0'0'48'0,"0"0"11"0,0-7 1 0,9 0 1 0,-9 3-49 0,4-7-12 15,0 4 0-15,-4-1 0 0,4 1 156 0,0 0 29 16,-4 7 6-16,0 0 1 0,0 0-103 0,0 0-20 16,0 0-4-16,0 0-1 0,0 0 0 0,-12 0 0 15,-1 3 0-15,-3 5 0 0,-5-1-13 0,1 0-3 16,-5 8-1-16,-4 3 0 0,4-7-24 0,1 4-5 0,-1-1-1 15,0 1 0-15,9 0-17 0,-1-4 0 0,5 0 0 16,4 0 0-16,4-4 0 0,-1 0 0 0,5 1 0 0,5 3 0 16,-5-11 0-16,8 7 0 0,8 0 0 0,1 1 0 15,-1-1 0-15,9 4 0 0,-4-4 0 16,3 1 0-16,1-5 0 0,0 8-11 0,4-3 2 0,-1-1 0 16,-3 0 9-16,0 4 0 0,-9-4 0 0,-3 1 0 15,-1-1 0-15,0-3 0 0,-8 3 0 0,-4-7 0 16,0 0 0-16,9 7 0 0,-5 1 0 0,-8 3 0 15,-5 0 0-15,-7-4 0 0,0 0 0 0,-9 4 0 0,0-3-15 16,0 3-1-16,1-4 0 0,-1-3 0 16,8-1-69-16,1-3-15 0,-1 0-2 15,9 0-1-15,4-7-173 0,4 0-36 0,4-8-6 16,4-3-2-16</inkml:trace>
  <inkml:trace contextRef="#ctx0" brushRef="#br0" timeOffset="5904.856">20047 2714 2188 0,'-29'0'195'0,"16"0"-156"15,1 0-31-15,-4 0-8 0,3 0 278 0,1 0 54 16,4-4 12-16,-1 0 1 0,9 4-226 0,0 0-46 16,0 0-9-16,0 0-1 0,0 0-46 0,13 0-9 15,3 0-8-15,5 0 12 0,-1 4-12 0,5 0-9 16,4 3 9-16,4 0-13 0,4 4 13 0,-4 4-9 0,-4-8 9 0,4 4-8 31,0 0-43-31,-4-3-8 0,-1-1-1 0,-3 4-1 16,-8-4-119-16,-1 0-23 0,-8-7-5 0</inkml:trace>
  <inkml:trace contextRef="#ctx0" brushRef="#br0" timeOffset="6107.9314">20154 2483 1728 0,'0'0'153'0,"0"0"-122"0,0 0-31 0,0 0 0 0,-8 0 334 0,8 0 61 15,-9 7 12-15,1 4 2 16,0-3-243-16,4 6-49 0,0 8-9 0,-9 7-3 16,1 15-61-16,-1-3-12 0,-3 17-2 0,-5 16-1 0,5-5-21 15,-1 1-8-15,1-4 0 0,-1 3 0 16,9-3-26-16,4 4-5 0,4-8-1 16,4 4 0-16,9-4 32 0,7-3 0 0,5-4 0 0,8-1 0 15,4-6-160-15,8-4-25 0,9-4-6 16,12-7-1204-16</inkml:trace>
  <inkml:trace contextRef="#ctx0" brushRef="#br0" timeOffset="9020.1624">18489 2959 1036 0,'0'0'46'0,"0"0"10"0,0 0-45 0,0 0-11 16,0 0 0-16,0 0 0 0,0 0 156 0,0 0 28 15,0 0 7-15,0 0 1 0,0 0-52 0,0 0-9 16,0 0-3-16,0 0 0 0,0 0 0 0,0 0 0 16,0 0 0-16,0 0 0 0,0 0-102 0,0 0-26 15,0 0 0-15,0 0 0 0,0 0 56 0,0 0 7 16,0 0 1-16,0 0 0 0,0-4-15 0,4 1-2 16,-8-5-1-16,4 5 0 0,0-5-11 0,-4 5-3 0,-4-8 0 15,4 3 0-15,0 5-7 0,-5-8-1 0,-3 3-1 0,0-3 0 16,-1 4-11-16,1 7-1 0,-5-7-1 0,9 3 0 15,0-3-10-15,0 3 12 0,-9 4-12 0,1 0 12 16,3 4-12-16,-7-1 0 0,-1-3 9 0,-3 8-9 16,3 3 10-16,0 7-2 0,1 0-8 0,-1 1 12 15,5 6 0-15,-5 1-1 0,5 0 0 0,3 3 0 16,1 0-3-16,-1 4 0 0,9 0 0 0,0 4 0 16,0-4-8-16,8 0 0 0,4 0 0 0,1-4 8 15,7 4-8-15,9-8 0 0,4 8 0 0,8-7-11 0,8-4 11 16,-4-4 0-16,5-3 0 0,3-4-8 0,5-7-12 15,-1-8-3-15,-3-3 0 0,-1-4-968 16,-4-8-193-16</inkml:trace>
  <inkml:trace contextRef="#ctx0" brushRef="#br0" timeOffset="11347.733">22057 3050 1036 0,'0'0'46'0,"0"0"10"0,0 0-45 0,0 0-11 15,0 0 0-15,8 0 0 0,1 0 156 0,-9 0 28 0,8 0 7 16,-8 0 1-16,8-7-8 0,0 7 0 0,-8 0-1 0,0 0 0 15,5-11-38-15,-5 11-7 0,0-7-2 0,0 7 0 16,0-11-42-16,0 4-9 0,-5-4-1 0,1 3-1 16,0 1-37-16,0-4-7 0,-4 0-2 0,0 0 0 15,-1 4-21-15,1-4-5 0,-4 7-1 0,-1-7 0 16,-3 4-10-16,4-1 10 0,-9 1-10 0,0 3 10 16,1 4-2-16,-1 0-8 0,-4 4 12 0,-3 11-4 15,-1-8-8-15,-4 11 10 0,0 1-10 0,-4 6 10 16,4 5-10-16,4 6 0 0,0-3 0 0,4 4 0 15,5-1 0-15,3 1 0 0,9 3 0 0,-4 4 0 16,3 0 0-16,9-11 0 0,0 4 0 0,13-1 0 16,-1-6 0-16,5 3 0 0,3-8 0 0,9 4 0 15,0-3 0-15,4 0 0 0,-4-8 0 0,4 0 0 0,0-7 0 16,-4-3 0-16,3-1 0 0,-3-3 0 0,4-4-15 16,0 0 2-16,0-8 0 0,0-3 0 15,-4 0-226-15,4-3-45 0</inkml:trace>
  <inkml:trace contextRef="#ctx0" brushRef="#br0" timeOffset="11566.441">22226 3369 2476 0,'-20'4'110'0,"15"-4"22"0,-3 0-105 0,0 3-27 0,4 1 0 0,4-4 0 15,0 0 216-15,0 0 39 0,0 0 7 0,0 0 2 16,16 0-188-16,5 0-38 0,8 0-7 0,0 0-2 16,4 0-20-16,0-4-9 0,4 1 8 0,-4-5-8 31,4 1-21-31,0-4-10 0,-4 4-1 0,12-4-999 0,-4-4-199 0</inkml:trace>
  <inkml:trace contextRef="#ctx0" brushRef="#br0" timeOffset="12659.9507">23079 3083 403 0,'0'0'36'0,"0"0"-36"0,0 0 0 0,0 0 0 0,0 0 312 0,0 0 55 15,0 0 11-15,0 0 2 0,0 0-148 0,0 0-29 16,0-7-7-16,0 7 0 0,0-7-74 0,0 7-14 16,-4-8-4-16,4 1 0 0,-8 3-44 15,8-3-10-15,-4-4-2 0,4 4 0 0,-5 0-24 16,1-1-6-16,-4 1-1 0,4 0 0 0,-4-4 3 0,4 7 1 15,-9-3 0-15,5 3 0 0,-4 0-1 0,-5 1-1 16,1-1 0-16,-5 0 0 0,0 4-7 0,1 4-2 16,-5 3 0-16,0 4 0 0,1 4-10 0,3 3 0 15,0 4 9-15,1 4-9 0,-1 7 11 0,5-4-3 16,3 11 0-16,1-7 0 0,4 4 2 0,4 3 0 16,0 4 0-16,8-11 0 0,4 7-10 0,4-3 8 15,9-4-8-15,-5 0 8 0,1 0-8 0,-1-8 0 16,9 1 0-16,4-4 0 0,-4-7 0 0,-1-4 0 15,1 0 0-15,4-4 0 0,-4-3-10 0,3-4 10 16,1 0-13-16,-4-11 5 16,4-4-112-16,0-3-21 0,-5 3-5 0</inkml:trace>
  <inkml:trace contextRef="#ctx0" brushRef="#br0" timeOffset="12878.6266">23108 2677 2811 0,'0'0'124'0,"0"0"27"15,0 0-121-15,0 0-30 0,0 0 0 0,0 0 0 16,0 0 69-16,0 0 8 0,0 0 2 0,8 0 0 0,4 0-48 16,5 0-10-16,-1 0-1 0,1-4-1 15,8 1-19-15,3-1 0 0,5-3 8 0,9 3-8 16,-9-3-44-16,0-1-13 0,-5 5-3 0,-3-8 0 15,-4 3-211-15,-5-3-42 0</inkml:trace>
  <inkml:trace contextRef="#ctx0" brushRef="#br0" timeOffset="13050.6343">23351 2443 2455 0,'-12'-15'108'0,"7"11"24"0,1 1-106 0,-4-1-26 15,0 0 0-15,4-3 0 0,4 7 154 0,0 0 26 16,0 0 4-16,0 0 2 0,0 0-113 0,0 0-22 15,-4 11-5-15,0 7-1 0,-1-3-33 0,5 7-12 16,-4-4 0-16,4 12 9 0,-4-8-20 0,4 3-4 16,8-3-1-16,1 7 0 15,-5-7-112-15,4 0-22 0,-4 0-5 0,4-3-1 16,5-1-132-16,-5-3-28 0</inkml:trace>
  <inkml:trace contextRef="#ctx0" brushRef="#br0" timeOffset="13222.2987">23145 2468 1036 0,'0'0'92'0,"-8"8"-73"0,4-1-19 0,-5 0 0 16,5 4 368-16,0-3 71 0,0 3 13 0,4 0 4 15,-4 0-283-15,8 0-56 0,4-1-11 0,0 1-2 16,1 4-73-16,3 0-15 0,5-1-2 0,7-6-1 16,1 3-21-16,0-4-5 0,-5 4-1 0,13-11 0 15,0 4-229-15,-12-1-45 0</inkml:trace>
  <inkml:trace contextRef="#ctx0" brushRef="#br0" timeOffset="13378.5058">23524 2457 1612 0,'0'0'144'0,"-12"8"-116"15,-1-1-28-15,1 4 0 0,4-4 315 0,-1 4 57 16,1 0 11-16,-4 8 2 0,-1 3-231 0,-7-4-46 16,3 4-10-16,1 3-2 0,-9 1-68 0,9 0-13 15,-1-4-3-15,1 3-1 16,3 1-143-16,-3-4-29 0,4 4-6 0</inkml:trace>
  <inkml:trace contextRef="#ctx0" brushRef="#br0" timeOffset="13784.6626">21299 2366 1440 0,'0'0'128'0,"0"0"-103"0,0 0-25 0,0 0 0 0,0 0 274 0,12 0 50 16,-3 3 9-16,-5 1 3 0,4 7-144 0,-8 4-28 16,4 3-5-16,-4 4-2 0,0 4-71 0,-4 10-14 15,-4 5-4-15,-5 17 0 0,1 1-31 0,0 7-6 16,-5 11-2-16,5 10 0 0,-5-13-17 0,1 6-3 15,4-3-1-15,3 7 0 0,1-7-8 0,4-4 0 16,0-7 0-16,8 0 0 16,-4-7-56-16,8-4-11 0,0-4-1 0,1-7-954 15,-1-7-190-15</inkml:trace>
  <inkml:trace contextRef="#ctx0" brushRef="#br0" timeOffset="14222.0613">23825 2688 1612 0,'0'0'72'0,"0"0"14"0,0 0-69 0,0 0-17 15,0 0 0-15,0 0 0 0,0 0 317 0,0 0 60 16,0 0 12-16,0 0 3 0,0 0-229 0,-4 11-46 15,-5 7-9-15,1 4-1 0,0 11-55 0,0 4-10 16,-1 7-2-16,-3 11-1 0,-4 3-19 0,3 8-4 16,-3 4-1-16,-1 7 0 0,5-8-15 0,-5 4 11 15,5 4-11-15,4-3 10 0,4-9-10 0,-5-6 0 16,5-4 0-16,0-4 0 0,4-7-13 0,0-4-5 16,0-7-1-16,-4 0 0 15,8-3-86-15,-4-12-18 0,0-3-3 0</inkml:trace>
  <inkml:trace contextRef="#ctx0" brushRef="#br0" timeOffset="14675.0808">24266 3076 230 0,'0'0'20'0,"0"0"-20"0,0 0 0 0,0 0 0 0,0 0 332 0,0 0 63 15,0 0 12-15,0 0 2 0,4 7-128 0,-4-7-25 16,0 0-6-16,0 0-1 0,0 0-67 0,0 0-14 16,4 11-2-16,-4-11-1 0,0 0-66 0,0 0-14 15,0 0-2-15,0 8-1 0,-4-1-38 0,0 0-8 16,-5-3-2-16,1 3 0 0,0-3-20 0,-4 3-4 15,-5 4-1-15,-8 0 0 0,5 8-9 0,-9-8 0 16,0 3 0-16,0 5 0 0,0-1 0 0,-4 4 0 16,5-4 0-16,-5 4 0 0,0 0 0 0,4-4 0 15,8 1 0-15,-4-1 0 0,5 0 0 0,3-3 0 16,1 0 0-16,8-4 0 0,-1 0 0 0,5 0 12 16,0-4-12-16,4 0 12 0,0 1-12 0,4-1 0 15,0 0 0-15,5 1-11 0,-5-5 11 0,8 8 9 16,1-3-1-16,3-1-8 0,0 0 0 0,9 0 0 0,4 1 0 15,0 3 0-15,0 0 0 0,0 0 0 0,4-4 0 16,-5 0 0-16,1 1 0 0,0-1 0 0,-8 0 0 0,-1-3 0 31,1 0-56-31,-9-1-8 0,1-3-1 0,-5 0-983 0,4 0-196 0</inkml:trace>
  <inkml:trace contextRef="#ctx0" brushRef="#br0" timeOffset="15214.8272">24822 3083 2372 0,'0'0'105'0,"0"0"22"15,0 0-102-15,0 0-25 0,0 0 0 0,0 0 0 16,0 0 168-16,0 0 28 0,0 0 5 0,0 0 2 16,0 0-99-16,0-7-19 0,0 0-4 0,0-1-1 15,0 8-47-15,0-7-9 0,-4 3-3 0,4 4 0 16,0 0-12-16,-4-7-9 0,-9 7 12 0,-3-7-12 0,-1 14 15 16,1-3-4-16,-5 7-1 0,-4 7 0 0,-12-3 1 0,4 7 0 15,0 0 0-15,-4 3 0 0,4-6 0 16,9 3 0-16,3 0 0 0,0 0 0 0,9-4-2 15,4 0 0-15,0-3 0 0,4 3 0 0,4-3-9 16,4-1 0-16,4-3-12 0,0 0 12 0,4 0-10 0,9 0 10 16,-4-3 0-16,3-1-9 0,1 0 9 0,-1 1 0 15,5-1 0-15,-8 0-8 0,-1 1 8 0,1 3 0 16,-1-11 0-16,-4 3 0 0,1 1 0 0,-1 0 0 16,-8 3 0-16,0 0 0 0,5-3 0 0,-9-4 0 15,-5 11 0-15,5-4 0 0,0 4 0 0,0 0 0 16,-12-3 8-16,-4 10-8 0,-5-4 0 0,-4 5 8 15,9 3-8-15,-9-4 0 0,9 4 0 0,-1 0 0 16,9 0 0-16,0 0 0 0,4-4 0 0,-1-3 0 0,10 0 0 16,7 3 0-16,-4-4 0 0,9-3 0 0,-5 0 0 15,9 0-8-15,7-3 8 0,-3-5-8 0,-4 1 8 0,-1-4-8 16,9 0 8-16,0 0-10 0,4-4 10 0,-4 1-10 31,-4-1-92-31,3-3-18 0,5-1-4 0,-12 1-1339 0</inkml:trace>
  <inkml:trace contextRef="#ctx0" brushRef="#br0" timeOffset="25892.6152">16400 4629 2649 0,'-24'11'58'0,"15"-4"12"0,1-7 2 0,0 4 4 0,4-4-61 0,4 0-15 0,0 0 0 0,0 0 0 15,0 0 54-15,8-8 8 0,0-6 2 0,13 3 0 16,-1-8 0-16,5 1 0 0,0-4 0 0,8 0 0 15,0-4-64-15,4-3-26 0,-8 4 2 0,4-1 0 16,-4-3 24-16,-5 3 0 0,1-3 0 0,0-4 0 16,-1 0 0-16,-7 0 0 0,-1 0 0 0,1 4 0 15,3-8 0-15,-11 0 0 0,3 4 0 0,-4 0 0 16,1 0 0-16,-5 1 0 0,0 2 0 0,-4 5 0 16,0-1 16-16,0 8 6 0,-4 3 1 0,0 4 0 15,-5 4-40-15,1 3-8 16,-4 4-2-16,-5 7 0 0,1 1 43 0,-9 10 9 0,4 4 2 0,-7 11 0 15,-5 4-27-15,0 14 0 0,-4 7 0 0,0 8 0 16,8 0 0-16,4 4 0 0,4 3 0 0,9 8 0 0,4-5 39 16,4-2 2-16,4-1 1 0,4-3 0 0,-4-8-32 15,8-7-10-15,0-4 0 0,0-3 0 0,1-8 0 0,3-7 0 16,0 0 0-16,5-8 0 0,-5-10 0 0,5 0 0 16,-9-4-11-16,4-8 11 0,1-6-22 0,-1 3 2 15,-4-11 1-15,1-4 0 0,-1-3 1 0,-4-1 0 16,0-6 0-16,0-5 0 0,0-6 2 0,-4-1 1 15,0-7 0-15,-4-3 0 16,0-5-27-16,0-2-6 0,0-1 0 0,0 3-1 0,-5 5 39 0,1-1 10 16,4 1 0-16,0 6 0 0,4 5 0 0,-4 6 0 15,-4 1 0-15,-1 7 0 0,5 11 0 0,0-4 0 16,0 4 0-16,0 4 0 0,4 7 0 0,0 0 0 16,0 0 0-16,0 0 0 0,4 11 0 0,0 4 0 15,8-4 0-15,1 7 0 0,3-7 20 0,1 4 5 16,8-8 2-16,-5 0 0 15,5 1-43-15,4-5-9 0,-5 1-2 0,5-8 0 0,0 4 36 0,-4-7 7 0,4 0 2 16,-5-4 0-16,1-4-18 0,0 4 0 0,-9-7 0 16,1 3-9-16,-5-3-4 0,-4-1-1 0,5 1 0 0,-9 4 0 15,-4-1 14-15,0 4 0 0,-4 4 0 0,4 7 0 16,-4-8 0-16,4 8 0 0,-17 4 0 0,5 3 0 16,-1 8 0-16,-3 0 0 0,-1 3 0 0,5 4 0 15,0 0 0-15,3 0 0 0,-3 0 0 0,8 0 0 16,4-4 0-16,0 0 0 0,4-3 0 0,-4 0 0 15,4-1 27-15,4-3 8 0,5 0 1 0,3-3 1 16,1-1-8-16,3 0-1 0,1-7-1 0,4-3 0 16,-1-1-73-16,-7 0-14 0,-1-3-4 15,-3 0 0-15,7-1 52 0,1-3 12 0,-9 0 0 0,5 4 0 0,-5 0 0 16,-4-4 0-16,1 3 0 0,-5-3 0 16,-4 0-72-16,0 0-11 0,0 0-2 0,-4 0-1 15,-5 0 31-15,1 0 7 0,-4 0 0 0,4 0 1 0,-1-3 47 16,-3 6 0-16,0 1 0 0,7 0 0 0,-3 3 56 0,8 4 7 15,-4-3 1-15,-4 3 1 0,0 0-1 0,-1 0 0 16,9 0 0-16,0 0 0 0,-4 3 0 0,4-3 0 16,0 0 0-16,0 0 0 0,4 7-41 0,-4-7-9 15,0 0-2-15,9 11 0 0,-1 0-12 0,8-3 0 16,-3-1 0-16,7 0 0 0,1 4 0 0,0 0 0 16,-1 0 0-16,1 0 0 0,-5 0 0 0,1-3 0 15,-5 3 0-15,-4 0 0 0,1 0-14 0,-1-4 4 16,-4 4 1-16,-4 0 0 0,0-4 18 0,-4 4 4 15,0-3 1-15,-5 3 0 0,1-4-2 0,0 4 0 0,0-4 0 16,-5 4 0-16,5-4-12 0,0-3 0 0,4 3 8 0,4-7-8 16,0 0 0-16,0 0-10 0,0 0 2 0,0 0 0 31,0 0-17-31,4-7-3 0,8-8-1 0,-4 1 0 0,5-8 3 0,-1 0 1 0,5-7 0 0,-1-1 0 16,-4 1 13-16,1 0 4 0,3-1 0 0,-3 8 0 15,-1 1 8-15,0 2 0 0,1 5 8 0,-1 3-8 16,0 3 12-16,1 5-3 0,3-1 0 0,-3 4 0 15,3 4-9-15,5 3 0 0,3 0 0 0,5 1 8 16,0 3-57-16,0 0-12 16,8-4-3-16,-8-3 0 0</inkml:trace>
  <inkml:trace contextRef="#ctx0" brushRef="#br0" timeOffset="30552.5354">18419 4233 115 0,'0'0'10'0,"0"0"-10"0,0 0 0 0,0 0 0 16,0 0 412-16,0 0 80 0,0 0 16 0,0 0 3 16,0 0-278-16,0 0-55 0,0 0-11 0,0 0-3 15,0 0-57-15,0 0-12 0,0 0-3 0,0 0 0 16,0 0-22-16,0 0-5 0,0 0-1 0,0 0 0 16,0 0 0-16,0 0 0 0,0 0 0 0,-12 4 0 15,-9 0-44-15,-3 7-10 0,-5 3-2 0,0 1 0 16,0-1-8-16,0 1 10 0,0 3-10 0,0 1 10 15,5-1-10-15,3 0 0 0,5-3 0 0,3 0 0 16,5-4 0-16,4 0 0 0,0 0 0 0,8 0 0 16,0 0-10-16,4-4 10 0,1 0-13 0,3 4 5 15,4-7-6-15,1 3-1 0,3 0 0 0,5-3 0 16,-4 0 15-16,4 3 15 0,-1 0-3 0,-7 1-1 0,-1-5-11 16,-8 1 0-16,5 0 0 0,-1-1 0 0,-4 5 0 15,1-5 0-15,-9-3 0 0,0 0 0 16,0 0-49-16,0 0-12 0,-9 8-3 0,5 3 0 15,0 0 81-15,0 0 16 0,-8 0 3 0,-1 3 1 16,-3 1-59-16,-5-4-12 0,5 4-2 0,3-1-1 16,1 1-21-16,0 3-4 0,3-7-1 0,1 4 0 15,4-8-104-15,4 0-21 0,4-3-4 0,9-4-546 16,-1-4-110-16</inkml:trace>
  <inkml:trace contextRef="#ctx0" brushRef="#br0" timeOffset="31349.1772">18600 4475 1728 0,'0'0'153'0,"-16"11"-122"0,0 0-31 0,3 0 0 15,1-4 262-15,4 4 46 0,3-4 10 0,-3 4 2 16,8-3-175-16,4 3-34 0,0-4-7 0,1 0-2 16,3 1-82-16,0-1-20 0,4-3 0 0,9-1 0 15,-5-3 0-15,1 0-16 0,-1 0 2 0,5-3 1 16,0-5-39-1,-1 5-7-15,-3-5-1 0,-1 1-1 0,1-4-37 0,-1 0-7 0,-3 0-2 16,-5 0 0-16,-4 4 36 0,-4-4 7 16,0-4 2-16,0 1 0 0,-4-1 46 0,-4 0 16 0,-1 4-9 0,-3 4 9 15,0-8 16-15,-5 8 8 0,5 3 1 0,-1 1 1 16,1 3 23-16,4 0 5 0,-5 0 1 0,5 7 0 0,8-7-2 16,0 0 0-16,-4 4 0 0,4-4 0 0,0 0-26 15,0 11-6-15,4-4-1 0,0 4 0 0,5-4-12 0,-1 1-8 16,4-5 8-16,0 1-8 0,1-4 0 0,-1 0 0 15,9 0 0-15,-5 0 8 0,1-4-19 0,-1 4-3 16,1 0-1-16,-1 0 0 16,1-3-38-16,-1 3-8 0,-3-4-2 0,-1 4 0 15,-4 0 63-15,-8 0 23 0,8 4-1 0,-8-4 0 0,0 0 6 0,4 11 2 16,-8-4 0-16,0 8 0 0,0-1 22 0,-4 1 5 16,0-4 1-16,-1 7 0 0,1-7-18 0,0 4-4 15,4-4-1-15,0-4 0 0,4 4-25 0,0-11-10 16,0 0 8-16,0 0-8 0,4 7 0 0,0 1-17 15,8-5 2-15,-3 1 1 16,-1-4-21-16,8-4-4 0,-3 1-1 0,7-1 0 16,-7 0-44-16,7-3-8 0,-7 0-3 0,3-1 0 0,0-3 76 0,1 4 19 15,-5-4 0-15,5 4 0 16,-1-4-55-16,-3 3-7 0,-1-3-2 0,0 4 0 16,-3-4 0-16,-1 7 0 0,0-3 0 0,-8 7 0 0,0 0 103 0,0 0 20 0,0 0 4 15,0 0 1-15,0 0-52 0,0 0-12 0,0 0 0 0,0 11 0 16,0 4 54-16,0-4 8 0,0-4 2 0,4 4 0 15,0-4 0-15,0 4 0 0,1 0 0 0,7-3 0 16,-4-1-52-16,0 4-12 0,5-7 0 0,-1 3 0 16,0 4-11-16,1-4-5 0,3-3 0 0,1 3-1 15,-5-3 27-15,5-4 6 0,-1 0 0 0,1 0 1 16,-5 0-17-16,4 0 0 0,1-7 0 0,-1 3 0 16,1-3 0-16,-5-4 0 0,5 3 0 0,-5-3 0 0,0-3 0 15,1-1 0-15,-1 0 0 0,1 1 0 0,-5-5 0 16,0 5 0-16,-4-1 0 0,0 4 0 15,-4 0-48-15,-4 0-12 0,4 4-4 0,-8 0 0 16,0 3 52-16,-1 0 12 0,-3 4 0 0,0 8 0 0,-1-1 0 0,-3 4 0 16,-1 0 0-16,1 7 0 0,4-3 48 0,3 3 13 15,-3 4 3-15,4 4 0 0,4-8-52 0,-1 8-12 16,10-4 0-16,-1 3 0 0,4-6 30 0,0-1 3 16,5 0 1-16,7 0 0 15,1-10-106-15,-1-5-20 0,9-3-5 0,-8-3-1139 0</inkml:trace>
  <inkml:trace contextRef="#ctx0" brushRef="#br0" timeOffset="31817.8267">20442 4380 1720 0,'0'0'38'0,"0"0"8"0,0 0 2 0,0 0 0 0,0 0-39 0,-8 3-9 15,-4-3 0-15,3 0 0 0,-3 4 157 0,0-4 30 16,-1 4 5-16,1-1 2 0,-5-3-53 0,1 0-10 16,8 0-3-16,-5-3 0 0,-3 3-30 0,3-4-6 15,1 0-2-15,4 4 0 0,8 0-53 0,-8 0-10 16,-1 0-3-16,-3 0 0 0,0 0-15 0,-1 4-9 16,1 3 10-16,0 4-10 0,-1 4 0 0,1 0 0 15,0 7 0-15,-1 3 0 0,1 4 0 0,4 1 0 16,3-1 0-16,1 4 0 0,4 0 0 0,0-4-8 15,9-3 8-15,-1 0 0 0,4-5 0 0,5-2 0 16,3-5 0-16,1 1 0 0,-1-8 0 0,5 1-8 16,0-8 8-16,0-4 0 15,8-3-49-15,-5-4-7 0,5-4 0 0,0-3-1 16,0-8-152-16,-4-3-31 0,29-37-5 0,-17 15-2 0</inkml:trace>
  <inkml:trace contextRef="#ctx0" brushRef="#br0" timeOffset="32020.8949">20529 4270 2880 0,'0'0'128'0,"0"0"25"15,0 0-122-15,-9 3-31 0,1 1 0 0,8-4 0 16,0 0 108-16,0 0 16 0,0 0 4 0,0 0 0 16,17 0-103-16,-1-4-25 0,5-3 0 0,-1 3 0 15,5 1 0-15,0-4 0 0,4-4 0 0,-1 0 0 16,5 0-148-16,-8 0-36 0,4-4-6 0,-8 4-1102 15</inkml:trace>
  <inkml:trace contextRef="#ctx0" brushRef="#br0" timeOffset="32161.4863">20780 4087 2649 0,'0'0'58'0,"-4"0"12"0,-4-4 2 0,-1 0 4 0,1 1-61 0,8 3-15 16,0 0 0-16,0 0 0 0,0 0 105 0,0 0 19 15,0 0 3-15,0 0 1 0,0 0-103 0,0 0-25 16,0 0 0-16,4 11 0 0,0 0 0 0,1-4 0 15,3-3 0-15,0 3 0 16,-8-7-148-16,8 7-36 0,-4 1-6 0,5 3-2 16,-5-4-102-16,0 4-21 0,-4-11-4 0,0 11-1 0</inkml:trace>
  <inkml:trace contextRef="#ctx0" brushRef="#br0" timeOffset="32317.7013">20652 3911 288 0,'-8'11'25'0,"0"0"-25"0,0 0 0 0,3 7 0 15,-3-3 428-15,4 3 80 0,-4 0 16 0,4 4 3 16,0 0-268-16,4 0-54 0,4-3-10 0,0 3-3 16,4-8-112-16,0 5-24 0,5-5-4 0,3-3 0 15,1-3-32-15,7-1-5 0,1-7-2 0,4-4 0 16,0 1-219-16,0-8-44 16,-1-4-9-16</inkml:trace>
  <inkml:trace contextRef="#ctx0" brushRef="#br0" timeOffset="32520.779">20949 3951 288 0,'-8'8'25'16,"-5"-1"-25"-16,1 0 0 0,0 8 0 0,-5-4 574 0,1 3 110 16,-1 1 21-16,1 3 5 0,-1 1-510 0,1-1-101 15,3 4-21-15,1 0-4 0,0 0-59 0,3 0-15 16,5 0 0-16,0 0-919 16,8 0-186-16</inkml:trace>
  <inkml:trace contextRef="#ctx0" brushRef="#br0" timeOffset="33490.5046">21526 4383 172 0,'0'0'16'0,"0"0"-16"15,0 0 0-15,0 0 0 0,0 0 302 0,0 0 58 16,0-7 11-16,0 3 2 0,4-3-121 0,-4 7-25 16,0 0-5-16,0 0-1 0,-8-4-51 0,4 1-10 15,-9 3-3-15,1 0 0 0,-1 3-81 0,1 5-17 16,-9-1-3-16,5 0-1 0,4 4-37 0,-5-3-7 16,5 3-2-16,-1 3 0 0,1-3-9 0,4 0 0 15,4-3 0-15,4 3 0 0,0 0 24 0,4 0 2 16,4 3 1-16,4-3 0 0,5 0-27 0,3-4 0 15,1 4 0-15,4 0 0 0,-5-3 0 0,1 3 0 0,0-4 0 16,-5 0 0-16,1-3 0 0,-1 7 0 0,-4-4 0 0,1 4 8 16,-9-3 0-16,4 3-8 0,-8-11 12 0,0 11-4 15,0 0 7-15,-4-4 1 0,-8 0 0 0,3 4 0 16,-3-3-4-16,4-1 0 0,-5 0 0 0,5 4 0 16,-4-3-12-16,0-1-12 0,-1 0 3 0,1-3 0 15,-1 3-87-15,5-3-18 16,0-4-3-16,8 0-1 0,0 0-162 0,0-15-33 0,-4-18-7 15,12 4-639-15</inkml:trace>
  <inkml:trace contextRef="#ctx0" brushRef="#br0" timeOffset="33693.5849">21707 4270 633 0,'-8'7'56'0,"4"-3"-44"16,-5-1-12-16,5 1 0 0,4-4 542 0,-4 4 106 15,4-4 22-15,0 0 4 0,0 0-474 0,0 0-94 16,8 7-19-16,5-3-4 0,-1-4-61 0,5 0-12 15,3-4-2-15,1 0-8 0,-1 1 0 0,5-5 0 16,0 1-12-16,4 0 3 16,-5-4-136-16,5 0-27 0,-4 0-6 0,0 0-1134 0</inkml:trace>
  <inkml:trace contextRef="#ctx0" brushRef="#br0" timeOffset="33834.1744">21938 3992 921 0,'0'0'40'0,"-8"3"10"0,-1-3-40 0,1 0-10 0,-4 8 0 0,8-1 0 15,-9 4 512-15,5 3 100 0,0 8 20 0,-5 8 4 16,5 3-444-16,0 3-88 0,-4 5-17 0,-1 3-4 16,5-1-52-16,0 5-11 0,-5-8-1 0,9 4-1 15,0-3-18-15,4-1 0 0,4-4-8 0,4 1 8 16,1-4-96-16,3-7-12 16,5 3-4-16,3-7 0 0,5-4-152 0,8-7-32 15,0-3-5-15</inkml:trace>
  <inkml:trace contextRef="#ctx0" brushRef="#br0" timeOffset="34130.9782">22795 4101 2361 0,'-17'4'104'0,"13"-4"23"0,-4 0-102 0,0-4-25 16,-1 1 0-16,-3 3 0 0,4-8 224 0,0 5 40 15,-5 3 8-15,5-4 2 0,-4 0-198 0,-1 4-39 16,-3 0-8-16,-1 0-1 0,-3 4-28 0,3 3 0 15,-3 4 8-15,7 4-8 0,-3 0 0 0,3-1 0 16,1 8 0-16,4 4 0 0,0 0-12 0,3 3 12 16,1 0-10-16,0 4 10 0,4-4 0 0,0 1-9 15,0 3 9-15,8 0 0 0,-3-4 0 0,-5 0 0 16,4 4 0-16,0-4 0 0,4-3 0 0,-8 0 0 16,8-1 0-16,-4-3 0 0,1 0 0 0,-1-3 0 15,0-1 0-15,0-3 0 0,-4-1 0 0,4-3-18 0,-4-11 3 16,0 0 1-1,0 0-146-15,0 0-30 0,0 0-6 0,-8-4-1106 0</inkml:trace>
  <inkml:trace contextRef="#ctx0" brushRef="#br0" timeOffset="34365.3056">22350 4431 1900 0,'0'0'169'16,"0"0"-135"-16,0 0-34 0,0 0 0 15,0 0 222-15,0 0 38 0,8 4 7 0,4-1 1 16,1-3-178-16,3 4-36 0,5 0-7 0,8-4-2 15,-5-4-33-15,5 0-12 0,8 4 9 0,0-7-9 16,9 3-112-16,3-3-27 0,1 0-5 16</inkml:trace>
  <inkml:trace contextRef="#ctx0" brushRef="#br0" timeOffset="34568.3764">23104 4134 2905 0,'0'0'128'0,"0"0"28"0,4-7-125 0,-4 3-31 16,0 4 0-16,0-7 0 0,0 0 79 0,0 3 9 15,-4-3 3-15,4 7 0 0,-4-8-54 0,4 8-10 16,-9-3-3-16,-3 6 0 0,0 1-10 0,-1 7-2 0,-3 0-1 0,-5 11 0 16,-8 4-11-16,5 3 0 15,-1 8 0-15,0 3 0 0,5 4 0 0,-5 0 0 16,4 3 0-16,5 1 0 0,8-1 0 0,-5-6 0 0,1 3 0 15,8-4 0-15,8 0 0 0,0-3 0 0,0-4 0 16,4-4 0-16,1-3-8 0,7-1 8 0,-4-6-10 16,9-1 10-1,0-7-59-15,-1-4-5 0,5-3-2 0,4-4 0 16,0-7-134-16,-1-4-28 0,1-4-4 0</inkml:trace>
  <inkml:trace contextRef="#ctx0" brushRef="#br0" timeOffset="34888.8379">23269 4574 460 0,'0'0'20'0,"0"0"5"0,0 0-25 0,0 0 0 16,4-4 0-16,4-3 0 0,-4-4 356 16,4 3 65-16,1-3 14 0,3 4 2 0,-4-4-281 0,-4 4-57 15,0-4-11-15,5 0-3 0,-5 7-20 0,-4 4-4 0,-4-7-1 0,4 0 0 16,-9 3 16-16,5 0 2 0,-4 1 1 0,-4 3 0 15,-1 0-4-15,-3 3-1 0,-1 5 0 0,1-1 0 16,-9 4-24-16,4 3-5 0,1 1-1 0,-1 7 0 16,1 0-4-16,3 0 0 0,1 4-1 0,-1 3 0 15,5-3-18-15,4-1-3 0,4 1-1 0,-1-1 0 16,5 1-17-16,5-4 0 0,3 0 0 0,4 0 0 0,5-4 0 16,-1-3 0-16,1 0-10 0,3-8 10 0,-3 0-24 15,3 1 2-15,9-5 1 0,0-3 0 16,-4 0-66-16,-1-3-13 0,-3-5-2 0,4-3-835 15,-1-3-167-15</inkml:trace>
  <inkml:trace contextRef="#ctx0" brushRef="#br0" timeOffset="35060.6704">23376 4317 2649 0,'-17'0'117'0,"17"0"25"0,0 0-114 0,0 0-28 15,0 0 0-15,0 0 0 0,0 0 48 0,8 4 3 16,5-4 1-16,3-4 0 0,1 8-39 0,7-4-13 16,5 4 9-16,4-1-9 15,0-3-57-15,-4 4-17 0,0 0-3 0,0-1-1 16,-5-3-189-16,-3 0-37 0</inkml:trace>
  <inkml:trace contextRef="#ctx0" brushRef="#br0" timeOffset="35232.6018">23578 4197 172 0,'4'-8'16'0,"-4"5"-16"0,0-5 0 0,0 8 0 16,0 0 495-16,0 0 96 0,0 0 19 0,0 0 4 16,-9-3-362-16,9 3-73 0,-8 3-15 0,8-3-2 15,-8 8-92-15,4-1-18 0,4 4-4 0,-4 0-1 16,0 4-39-16,4-4-8 0,0 3 0 0,4 1 0 16,0-1-81-16,-4 5-13 0,0-8-2 0,4 3-1 15,4-3-111-15,-4 0-23 0,-4-11-4 0,0 0-764 16</inkml:trace>
  <inkml:trace contextRef="#ctx0" brushRef="#br0" timeOffset="35451.1988">23499 4292 230 0,'-4'-15'20'0,"0"8"-20"0,-8-1 0 0,3 1 0 0,9 7 323 0,-4-7 60 15,-12 3 12-15,8 1 2 0,8 3-194 0,0 0-39 16,0 0-8-16,0 11-2 0,-5 3-38 0,5 1-7 16,-4-1-1-16,0 5-1 0,-4-5-55 0,8 5-10 15,8-5-2-15,5 1-1 0,3 0-26 0,1-4-5 16,-1 0 0-16,5 0-8 15,3-4-56-15,1-7-19 0,-4 4-3 0,3-8-694 16,1-7-140-16</inkml:trace>
  <inkml:trace contextRef="#ctx0" brushRef="#br0" timeOffset="35529.3686">23730 4230 2181 0,'-21'7'96'0,"13"0"21"0,0 1-93 0,-9-1-24 0,1 4 0 0,-1 0 0 15,1 0 170-15,0 3 30 0,-5 1 5 0,4-4 2 16,1 0-126-16,4 0-25 0,3 0-4 0,1-4-2 15,4 1-106-15,4-8-22 0,0 0-4 0,8 3-1216 16</inkml:trace>
  <inkml:trace contextRef="#ctx0" brushRef="#br0" timeOffset="35763.6514">23779 4123 1267 0,'-16'0'56'0,"12"0"12"0,-4 0-55 0,8 4-13 15,-5 0 0-15,1-1 0 0,4-3 436 0,0 0 84 16,0 11 16-16,0 4 4 0,0 0-381 0,4 7-77 16,1 0-15-16,3 0-3 15,-4 3-32-15,0 4-5 0,4 1-2 0,-4 3 0 0,1 3-13 16,-1 1-4-16,-4 0 0 0,-4 14 0 0,-1-4-8 0,1 1 0 16,0-8 9-16,-4 4-9 0,0-4 0 0,-5 1 0 15,-3-8 0-15,-1-4 0 16,1-3-29-16,-5-1-11 0,1-10-1 0,3 3-1 15,1-7-154-15,3-7-32 0,5 0-5 0</inkml:trace>
  <inkml:trace contextRef="#ctx0" brushRef="#br0" timeOffset="35951.0874">23981 4592 1843 0,'0'0'164'0,"-4"7"-132"0,0-3-32 0,0 0 0 15,4-4 288-15,0 0 52 0,0 0 9 0,0 0 3 16,0 0-239-16,12 3-47 0,9-3-10 0,4 4-1 16,-1-4-40-16,1 0-15 0,4-4 11 0,4 1-11 15,-4-1-32-15,0 0-13 0,-5-3-3 16,5 3 0-16,-8 1-231 0,3-1-46 0</inkml:trace>
  <inkml:trace contextRef="#ctx0" brushRef="#br0" timeOffset="36154.1624">23895 4892 1267 0,'-17'15'112'0,"17"-15"-89"0,-8 0-23 0,8 0 0 0,-8 7 368 0,8-7 70 15,0 0 14-15,0 0 2 0,0 0-300 0,0 0-60 16,12 4-12-16,9 0-2 0,-1-4-62 0,9-4-18 16,0 4 8-16,8-7-8 15,4-1-52-15,1-3-14 0,3 4-3 0,0-4-1 16,-4-4-198-16,1 1-39 0</inkml:trace>
  <inkml:trace contextRef="#ctx0" brushRef="#br0" timeOffset="36450.9768">24575 4585 2984 0,'-33'-4'132'0,"24"0"28"0,-3 4-128 0,0 0-32 0,-1-3 0 0,5-1 0 16,-4 4 100-16,-1 0 13 0,5 4 3 0,0 3 1 15,0 0-71-15,4 4-14 0,-5 4-4 0,9 7 0 16,-4 4-20-16,4 7-8 0,0 3 0 0,4 4 9 16,0-3-9-16,5 0 0 0,-1-4-10 0,4 0 10 15,5 0 0-15,3-4 0 0,-3-7-8 0,3 0 8 16,-3-4 0-16,8-7 0 0,3 4 0 0,-3-12-9 16,-8-3 9-16,3-3-12 0,5-1 12 0,4-7-12 15,-4 0 1-15,-5-4 0 0,5-3 0 0,0-4 0 16,-5-3-1-16,1-5 0 0,-9 5 0 0,5-12 0 15,3 0-4-15,-7-3 0 0,-1 0-1 0,-8 0 0 0,0-1 0 16,-4 8 0-16,-4 4 0 0,-4 0 0 0,-5 3 17 16,-3 8 0-16,4-1 0 0,-13 8 0 0,-12 4 0 15,-4 7-8-15,-1 7 8 0,-7 4 0 16,-5 8-116-16,9-1-17 0,0 8-3 0</inkml:trace>
  <inkml:trace contextRef="#ctx0" brushRef="#br0" timeOffset="64766.1721">10537 6192 2649 0,'0'0'58'0,"0"0"12"0,0 0 2 0,0 11 4 0,0-4-61 0,5 8-15 0,-5-4 0 0,4 7 0 15,-4 1 80-15,4-1 12 0,0 0 4 0,0 1 0 16,0 3-66-16,0 0-13 0,-4 0-2 0,9-4-1 16,-1 0 3-16,0-3 1 0,0-1 0 0,5-3 0 15,7-3-18-15,-3-5 0 0,-1-3 0 0,5 0 0 16,8-11 0-16,-5 4 0 0,5-11 0 0,4-1 0 16,0-6 16-16,4-4 0 0,0-4 0 0,4-8 0 0,5-3 5 15,3-7 1-15,1-7 0 0,11-19 0 0,1-4-1 0,4-3 0 16,4-8 0-16,9-10 0 0,-18 10-13 0,1 1-8 15,4-1 10-15,0 1-10 16,-12 10-68-16,-9 12-19 0,0 3-4 0,5 7-1301 16</inkml:trace>
  <inkml:trace contextRef="#ctx0" brushRef="#br0" timeOffset="71275.8767">20203 10553 288 0,'0'0'25'0,"0"0"-25"0,0-11 0 0,4 4 0 0,0-4 356 0,-4 4 67 15,0-4 13-15,0 0 2 0,5 0-231 0,-1 3-47 16,-4 1-8-16,0 7-3 0,0 0-50 0,0 0-11 15,0 0-1-15,0 0-1 0,0 0-32 0,-4 7-6 16,-1 8-2-16,1 7 0 0,-8 7 6 0,0 8 0 16,-5 7 1-16,-3 11 0 0,-1 3-33 0,-4 12-8 15,0 7 0-15,-7 7-1 0,3-7 42 0,4 7 9 16,-4 4 2-16,0 3 0 0,5-10-56 0,-1-4-8 16,4 3 0-16,5-3-10 0,3-11 10 0,5 0 0 15,-4-4 0-15,8-3 0 0,4-4-11 0,0-4 0 16,0 0 0-16,4-7 0 15,0-7-84-15,4 0-17 0,-4-8-3 0,0-3-1 16,1-8-152-16,-5-4-32 0</inkml:trace>
  <inkml:trace contextRef="#ctx0" brushRef="#br0" timeOffset="71557.063">19474 12010 921 0,'-8'11'40'0,"8"-11"10"0,0 0-40 0,0 0-10 0,0 0 0 0,0 0 0 16,0 0 443-16,0 0 86 0,-4 4 18 0,4 3 3 15,0 4-394-15,4 4-80 0,4 0-15 0,0 3-3 0,0 4-7 16,1 7-2-16,7-3 0 0,-4 3 0 16,5 0-38-16,-1-3-11 0,5 3 0 0,0-7 0 0,-9-3 16 15,9-5-2-15,7-3 0 0,5-3 0 16,-4-8-62-16,8-4-13 0,0-7-3 0,5-11 0 16,-1-7 0-16,-4-12 0 0,4-6 0 0,4-12 0 15,-3-7-108-15,-1-7-21 0</inkml:trace>
  <inkml:trace contextRef="#ctx0" brushRef="#br0" timeOffset="72322.4989">20051 9832 1220 0,'0'-26'54'0,"0"26"11"0,0 0-52 0,0 0-13 16,0-7 0-16,0 7 0 0,0 0 167 0,0 0 30 15,4-7 7-15,-4 7 0 0,0 0-16 0,0 0-4 16,0 0-1-16,0 0 0 0,0 0-88 0,0 0-18 16,0 0-3-16,0 0-1 0,0 10 24 0,0 1 5 15,0 4 1-15,0 3 0 0,4 1-59 0,-4 6-11 16,0-3-2-16,0 0-1 0,4 0-18 0,-4 4-3 16,0-8-1-16,4 4 0 0,-4-3-8 0,4-1 0 15,0-4 0-15,-4 1 0 0,5-8 0 0,-5-7 0 16,4 4-10-16,-4-4 10 0,8 0-13 0,0-4 3 15,0-3 1-15,1-8 0 0,3 1 9 0,0-8-13 0,-3-7 5 16,3-4 8-16,0-4-12 0,1-3 12 0,-1-8-10 16,0-3 10-16,-7 3-8 0,7 1 8 0,0-5 0 15,1 8-9-15,-1 4 9 0,0 7 0 0,5 4-9 0,-5 11 9 16,1 3 0-16,-1 8 0 0,0-1-9 0,-3 5 9 16,-9 3 0-16,16 14 0 0,-4 5 0 0,-3 6 0 15,3 1 11-15,-4 10-1 0,0 5 0 0,-3-1 0 16,-1 4 4-16,0-7 1 0,0-4 0 0,0-4 0 15,0-4-15-15,0-3 11 0,0-3-11 0,1-5 10 16,-1-3-10-16,0-3 0 0,-4-8 0 0,0 0 0 16,0 0-8-16,16-4-1 0,-3-3 0 0,-5-4 0 15,4-4 1-15,1-3 0 0,-5-8 0 0,8-3 0 16,-3 0 8-16,-1-8-8 0,4-11 8 0,-3-3-8 0,3 3 8 16,1-3 0-16,3 4 0 0,1 3-8 0,-5 3 8 15,5 8 0-15,0 8 0 0,-1 3-8 0,-3 7 8 0,-1 4 0 16,-3 11 0-16,3 4 0 0,-4 11 14 0,5 3-2 15,-1 11 0-15,1 4 0 0,-1 7 13 0,-3 12 3 16,-1-1 0-16,0 11 0 0,-3-3-9 0,3-4-2 16,-8-4 0-16,0 0 0 0,0-11-9 0,-4 4-8 15,0-3 12-15,0-5-12 16,0-3-91-16,-4-7-25 0,4-1-4 0</inkml:trace>
  <inkml:trace contextRef="#ctx0" brushRef="#br0" timeOffset="112242.8912">10834 10828 1209 0,'0'0'108'0,"0"0"-87"16,0 0-21-16,0 0 0 0,0 0 212 0,0 0 39 15,0 0 7-15,0 0 2 0,0 0-107 0,0 0-21 16,0 0-4-16,-4 11 0 0,4 7-41 0,0 0-8 16,-4 1-2-16,4 6 0 0,4 5-32 0,-4 6-6 15,-4 1-2-15,0 7 0 0,0-8-8 0,4 8-1 16,0-3-1-16,0-1 0 0,-4-7-19 0,-1 0-8 15,10 3 0-15,-5-3 8 0,0-3-8 0,0-5 0 16,0-6 0-16,4-1 8 0,0-3-8 0,-4-1 0 16,-4-7-10-16,4-7 10 0,0 0 0 0,0 0 0 15,0 0 0-15,0 0 0 0,0-14 0 0,8-4 0 16,-4-4 0-16,0-4 0 0,-4-3 0 0,0-4 0 0,4-4 0 16,-4-3 0-16,-4-4-14 0,4 0 3 0,-4 0 1 15,0-4 0-15,0 4-2 0,4 1-1 0,-8-9 0 16,8 8 0-16,0 4 13 0,0 7-12 0,-5 4 12 15,5-1-12-15,5 9 32 0,-1 6 8 0,-4 4 0 0,0 0 1 16,0 11-44 0,0 0-9-16,0 0-1 0,0 15-1 0,-4 3 26 0,4 7 11 0,0 8-1 0,0 4 0 15,0 3 9-15,-5 4 1 0,5 0 1 0,0 4 0 16,-4-8-1-16,4-7-1 0,4-4 0 0,1 1 0 16,-1-8-35-16,0-4-6 0,0-3-2 0,0-8 0 15,8-3 24-15,-3-4 0 0,3 3 0 0,-4-6 0 16,5-5 0-16,-5-3 15 0,4-7-3 0,-4 3 0 0,1-3-12 15,-1-4-15-15,-4-7 3 0,4-4 1 0,-4 3 11 16,-4-2-12-16,0-12 12 0,0 7-12 0,0 0 4 16,0 1 0-16,-4 3 0 0,4 7 0 0,-4 1 8 0,4 6 0 15,0 8 0-15,0 4-8 0,-4 3 18 0,4 4 4 16,-4 8 1-16,4 6 0 0,-4 8-15 0,0 0-12 16,4 4 3-16,0 3 0 0,0-3 9 0,-4-4-12 15,4 3 12-15,0-6-12 16,0-5-179-16,4-3-36 0,-4-11-7 0</inkml:trace>
  <inkml:trace contextRef="#ctx0" brushRef="#br0" timeOffset="112867.7402">10867 9649 921 0,'0'0'82'0,"0"0"-66"0,-12 0-16 0,-5-4 0 16,1 0 366-16,3 1 70 0,13 3 13 0,0 0 3 16,0 0-273-16,0 0-55 0,0 0-12 0,0 0-1 15,0 0-56-15,-12 11-11 0,8 3-3 0,0 8 0 16,4 0-13-16,0 0-2 0,0 8-1 0,-4-1 0 15,4 0-1-15,0 0-1 0,4-3 0 0,0 0 0 0,-4-4-11 16,0 0-3-16,8 0 0 0,0-4 0 0,1 0-9 16,-9-3 0-16,0 0 9 0,4-4-9 0,4-4 0 0,-4 0 0 15,-4-7 0-15,0 0 8 0,0 0-8 16,0 0 0-16,0 0 0 0,0 0 0 0,4-7 0 0,0-8-12 16,9-3 12-16,-9-4-12 0,-4-11 12 0,4-4-13 15,8-3 5-15,1-4 8 0,-9-3-11 0,8 6 11 16,-4 1-8-16,1 7 8 0,3 4 0 0,0-1 0 15,-3 8 0-15,-1 8-8 0,4 3 8 0,-4 7 0 16,-8 4 8-16,13 0-8 0,-5 7 16 0,4 8 0 16,1 3-1-16,-5 4 0 0,0 8 2 0,0-1 1 15,1 0 0-15,-1 1 0 0,0-1-10 0,0-7-8 16,-3 0 12-16,3-4-12 0,0-3 8 0,-4-4-8 16,0 0 0-16,-4-11 0 0,9 3 0 0,-9-3 0 15,0 0-8-15,12-3 8 0,-4-1-16 0,0-7 2 0,1-4 1 16,-5-3 0-16,0 0 13 0,0-8 0 0,4 1 0 15,-4-12-9-15,-4 0 9 0,9 1 0 0,-1-1-9 0,4 0 9 16,1 5 0-16,-1 2 0 0,0 5 0 0,5 3 0 16,3 3 0-16,-3 8 0 0,-9 8 0 0,9 3 0 15,3 3 0-15,-3 12 0 0,-1 3 8 0,-4 8-8 16,1 7 0-16,3 3 0 0,1 1 0 0,-9 7 0 16,-12-4 56-16,8 4 7 0,12-3 1 0,-3-1 0 15,-5-4-97-15,-4 1-19 16,9-8-4-16,3 1-968 0,1-1-194 0</inkml:trace>
  <inkml:trace contextRef="#ctx0" brushRef="#br0" timeOffset="113633.1855">11448 13204 2631 0,'33'7'116'0,"-29"-7"25"0,-4 0-113 0,0 0-28 16,0 0 0-16,8 4 0 0,5 0 108 0,-13-4 15 15,-13 7 3-15,9 0 1 0,8 4-73 0,-4 4-14 16,0 7-4-16,-4 0 0 0,4 4-21 0,0 3-5 15,8 8-1-15,-3-1 0 16,-14-3-38-16,9 4-8 0,9-4-2 0,-5 0 0 0,-13 0 63 0,9-4 13 16,5 0 3-16,-1-3 0 0,4-4-32 0,-8 0-8 15,-8-4 0-15,8-3 0 0,8-1 0 0,-4-6 0 16,-8-1 0-16,4-7 0 0,0 0 0 0,0 0-16 16,0-11 4-16,0-4 0 0,-12-3-8 0,7-8-1 15,14-7-1-15,-1-3 0 0,-12-4 7 0,0-4 2 16,4-4 0-16,8-3 0 0,-4 0 3 0,0 3 1 15,-4 4 0-15,0 0 0 0,0 7-4 0,8 8-1 0,-8 7 0 16,5 4 0-16,3 7 34 0,0 7 8 0,0 1 0 16,-8 3 1-16,-4 14-29 0,8 4 0 0,9 12-8 15,-9-1 8-15,-4 4 32 0,0 4 12 0,8 3 4 0,-4 0 0 16,0-3-11-16,-4-1-1 0,0-3-1 0,0 0 0 16,13-3-23-16,-9-8-4 0,-8 0 0 0,4-8-8 15,8 1-36 1,-4-8-15-16,-4-7-2 0,0 0-1 0,0 0-163 15,0 0-33-15,0-14-6 0,0-5-2 0</inkml:trace>
  <inkml:trace contextRef="#ctx0" brushRef="#br0" timeOffset="114557.9269">11333 12538 345 0,'16'7'15'0,"-16"-7"4"0,0 0-19 0,0 0 0 15,0 0 0-15,0 0 0 0,8 0 516 16,-8 0 99-16,0 0 20 0,0 0 4 0,0 0-396 0,0 0-79 16,0 0-16-16,0 0-4 0,0 0-77 0,0 0-16 15,4 4-3-15,1 7-1 0,-14 0-28 0,9 0-6 16,9 7-1-16,3-3 0 0,-12-1-12 0,4 5-15 15,4-1 3-15,5-3 1 0,3-1 22 0,-3 1 4 16,-13-4 1-16,4 3 0 0,8-3-16 0,-4 4 0 16,-4-4 0-16,-4-4 0 0,0-7 0 0,0 0 0 15,9 8 0-15,-9-8 0 0,-13 3 0 0,5-3 0 16,8 0 0-16,0 0 0 0,-12-3-8 0,8-5 8 16,4 8-12-16,8-11 12 0,4-7-12 0,-4 0 4 15,-4-8 8-15,5-3-13 0,3 0 13 0,-4-8-9 16,-4 4 9-16,1 0-8 0,3 4 8 0,0 3 0 15,0 0 0-15,-4 1 0 0,-4 7 0 0,5-1 0 16,7 5 0-16,-4 3 0 0,-4 3 0 0,-4 8 0 0,13 0 0 16,-1 4 8-16,-12-4 1 0,16 11 1 0,-3 4 0 15,3 7 0-15,1-4 2 0,-1 7 0 0,-8 1 0 16,5 3 0-16,-9-3-4 0,4 3-8 0,0-7 12 0,-8 4-4 16,5-4-8-16,-1 0 0 0,0-7 0 0,0-1 8 15,-4 1-8-15,4-8 0 0,0 4 0 0,4-4 0 16,-8-7 0-16,0 0 0 0,0 0 0 0,9 4 0 15,7-4-14-15,-8-4 5 0,-4-7 1 0,1-3 0 16,3-1-2-16,0-7 0 16,-8-3 0-16,4-5 0 0,0-3 10 0,0-3 0 15,5-1-9-15,-1-3 9 0,-8 3 0 0,4-3-9 0,8 7 9 0,1 0 0 0,-5 7 0 0,0 1 0 16,5 6 0-16,3 8 0 0,1 4 0 0,3 3 0 16,-7 1 0-16,7 6 9 0,5 8 11 0,-5 4 1 15,-7 7 1-15,3 4 0 0,1 7 4 0,-1 3 1 16,1 1 0-16,-5 0 0 0,-12-1-11 0,4 1-1 15,9-1-1-15,-5-3 0 0,-8-3-14 0,4-5 11 16,4-3-11-16,-4-3 10 0,-4-1-10 0,0-7 0 16,4 0 0-16,5-4-11 15,3 0-101-15,-12-7-21 0,-8 4-4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52:56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4300 3296 2592 0,'-42'0'115'0,"26"0"23"0,4 3-110 0,-1 1-28 0,-3-4 0 0,12 0 0 15,4 0 133-15,0 0 22 0,0 0 4 0,20 0 1 16,5-4-108-16,12 4-22 0,12 4-4 0,13-4-1 16,4 0-1-16,8 0-1 0,9 0 0 0,16 4 0 15,-5 3-23-15,9-3-20 0,5 3 4 0,7-3 1 16,-16 3 15-16,8-3 0 0,0 3 12 0,8 4-12 16,-16-4 10-16,0 4-10 0,-21 0 8 0,1-3-8 15,-22-1 0-15,-7 0 0 0,-9 1 0 0,-12-1 0 16,-9-3-20-16,-11 3-10 15,-9-7-2-15,-4 7 0 0,-13 1-124 0,-12-8-26 16,-12 3-5-16</inkml:trace>
  <inkml:trace contextRef="#ctx0" brushRef="#br0" timeOffset="562.3937">4337 1912 1497 0,'-21'-8'66'0,"13"8"14"0,0 4-64 0,-1 0-16 0,-3-1 0 0,4 5 0 15,4-8 186-15,0 7 34 0,-1 4 6 0,10 0 2 16,-5 4-87-16,0 3-17 0,4 8-3 0,4 7-1 16,-4 3-20-16,4 4-5 0,-8 8-1 0,13 7 0 15,-9 4-53-15,4-1-10 0,0 1-3 0,5-4 0 16,-5-8-18-16,0 1-10 0,0-4 10 0,5 0-10 16,-9-15 0-16,4 0 0 0,-4 1 0 0,0-12 0 15,-4 0-15-15,9-7-2 0,-9-3-1 0,0-8 0 16,0 0 0-16,0 0 0 0,-13-8 0 0,5-10 0 15,0 0-7-15,-1-15-2 16,-3 7 0-16,8-7 0 0,0 7-5 0,0-3 0 16,4 0-1-16,-4 3 0 0,4 12 16 0,4-5 3 0,-4 1 1 0,4 0 0 0,4 7 13 15,4 3-9-15,-3 5 9 0,3-5-8 0,5 8 21 16,-5 0 5-16,17 0 1 0,-9 8 0 0,1-5-1 16,8 5 0-16,4 3 0 0,4-8 0 0,-8 12-18 0,4-11 10 15,-5 10-10-15,1-10 8 0,-4 11-8 0,0-12 10 16,-13 8-10-16,-4-3 10 0,5-1-10 0,-13 4 10 15,-4 3-10-15,-5 1 10 0,-3 0 9 0,-13 3 1 16,1 4 1-16,-14 0 0 0,5 0 13 0,-4 0 2 16,4 4 1-16,-4-8 0 0,9 0-24 0,3-7-5 15,0 0 0-15,13 0-8 16,-1-7-76-16,13-4-23 0,0 0-4 0,4-7-785 16,9-4-158-16</inkml:trace>
  <inkml:trace contextRef="#ctx0" brushRef="#br0" timeOffset="734.2235">4848 2454 1785 0,'-21'29'79'0,"13"-22"17"0,0 4-77 0,-1 0-19 0,5 0 0 0,0 0 0 16,0-3 292-16,4 3 54 0,0-11 11 0,8 7 3 16,5-4-268-16,3 1-54 0,5-4-10 0,-1-4-3 15,5 1-25-15,4-8 0 0,8 0 0 0,-4-7 0 16,4-1-128-16,-4 1-19 0,8-11-3 15</inkml:trace>
  <inkml:trace contextRef="#ctx0" brushRef="#br0" timeOffset="1124.73">5470 2153 2016 0,'0'-7'179'0,"-8"-4"-143"15,3 0-36-15,1 0 0 0,0-7 199 0,-4 3 33 16,0 4 6-16,-1 0 2 0,1-7-142 0,0 7-28 16,-4 7-6-16,-1 1 0 0,1 3-34 0,-9 3-6 15,9 12-2-15,-13-8 0 0,0 12-8 0,5 2-2 16,-1 9 0-16,1 3 0 0,-1 3 2 0,5-3 0 16,3 4 0-16,9-4 0 0,4-4-14 0,4 4 9 15,-4 0-9-15,13-11 8 0,-1-4-8 0,4 4 0 16,5 0-10-16,-4-7 10 15,3-4-27-15,5-4 1 0,0 1 0 0,-1-8 0 16,-3 0 0-16,4-8 0 0,-5 1 0 0,5-4 0 0,-9-7 9 0,5-4 1 0,0-8 1 16,-1-6 0-16,1-5 15 0,-5-2 0 0,1-1-10 0,-1-8 10 15,-3 5 0-15,3 10 0 0,-8 1 0 0,-4 6 0 16,9 8 30-16,-5 4 1 0,-4 7 0 0,-4 4 0 16,0 7 9-16,4 11 3 0,0 7 0 0,5 11 0 15,-5 11-22-15,8 4-4 0,0 0-1 0,9 11 0 16,0-3-16-16,8 2 0 0,-1-6 0 0,9 3 0 15,5-3-123-15,-1-11-18 16,4 3-4-16,-12-15-1197 0</inkml:trace>
  <inkml:trace contextRef="#ctx0" brushRef="#br0" timeOffset="2008.7316">12639 13080 2419 0,'-17'7'107'0,"17"-7"22"0,0 0-103 0,0 0-26 16,0 0 0-16,-4 7 0 0,4-7 145 0,0 0 24 16,0 0 5-16,0 0 1 0,4 11-75 0,4-7-16 0,5 3-2 15,3-3-1-15,5 0-65 0,4-1-16 0,8 1 0 16,4 0 0-16,8-4 18 0,4-4 0 0,9 4 0 16,4-4 0-16,0 4-29 0,4-3-5 0,-5 3-2 0,9-4 0 15,-8 0 18-15,0 4 0 0,-4-3 0 0,-5 3 0 16,-7 3 0-16,-13-3 0 0,0 8 0 0,-5-5 0 31,-7 5-157-31,-5-1-28 0,-3 4-6 0</inkml:trace>
  <inkml:trace contextRef="#ctx0" brushRef="#br0" timeOffset="2852.284">12668 12183 115 0,'-5'-8'10'16,"1"-3"-10"-16,4 0 0 0,-4 0 0 0,4-3 296 0,0 3 58 15,0 0 11-15,0 3 3 0,0 1-102 0,0 7-20 16,-4-4-4-16,4 4-1 0,0 0-42 0,0 0-9 16,0 0-2-16,0 0 0 0,-8 8-76 0,0 3-15 15,3 0-3-15,5 14-1 0,-4 5-53 0,0 3-10 16,4 7-2-16,-4 4-1 0,8 0 13 0,-4 3 2 16,4-3 1-16,0 4 0 15,5-4-62-15,-5-4-12 0,4-7-2 0,0 0-1 0,1-4 25 16,3-7 9-16,-4-7 0 0,0-4-9 0,-8 3-3 0,0-14 0 15,13 4 0-15,-5 0 0 16,-8-4-12-16,0 0-2 0,-4-8-1 0,0-3 0 16,0-3-20-16,0-4-4 0,-9-4-1 0,1-4 0 0,4-3 42 15,-5-1 10-15,-3 5 0 0,3-5 0 0,9 5 0 0,-4 6 0 16,4-2 0-16,0 6 0 0,0 8 0 0,4-4 0 16,8 3 0-16,0 1 0 0,4 3 0 0,1 4 9 0,-1 0-1 15,9 4-8-15,4 0 12 0,-1-1-12 0,5 5 12 16,0-1-12-16,0 0 9 0,0 1-9 0,-5 3 0 15,-3 0 9-15,0-1-9 0,-9 1 0 0,0 0 9 0,-4 4-9 16,-3 0 10-16,-1-1-2 0,-8 5-8 0,-5 3 12 16,1 0 0-16,-4 0-1 0,-5 0 0 0,1-4 0 15,-5 0-3-15,-4 1-8 0,1-5 12 0,3-3-4 16,1 0-21-16,-1-4-5 0,0 4-1 0,1-7 0 16,7 0-32-16,-3-4-6 15,4 0-2-15,-1 0 0 0,13 0-130 0,0-11-27 0,-4-4-4 16,8-3-532-16,0-4-107 0</inkml:trace>
  <inkml:trace contextRef="#ctx0" brushRef="#br0" timeOffset="3033.502">13055 12475 2750 0,'-8'19'122'0,"8"-19"25"16,0 7-118-16,0-7-29 0,0 7 0 0,0-7 0 15,0 0 103-15,8 8 14 0,4-5 3 0,1 1 1 16,-1-4-83-16,4-4-17 0,5-3-3 0,8-4-1 0,-4 0-17 16,3-7 8-16,1 0-8 0,0-8 0 15,4 0-72-15,4 1-20 0,-4-5-5 0,4 5-1253 16</inkml:trace>
  <inkml:trace contextRef="#ctx0" brushRef="#br0" timeOffset="11542.0576">13698 12135 2235 0,'0'0'99'0,"0"0"21"15,0 0-96-15,0 0-24 0,-9 4 0 0,9-4 0 16,0 0 148-16,0 0 24 0,0 0 6 0,0 0 1 0,0 0-80 15,0 0-16-15,0 0-3 0,0 0-1 0,0 0-45 0,0 0-9 16,-4-4-1-16,0-3-1 0,0-1-6 0,-4 1-1 16,4 0 0-16,-5-1 0 0,1 1-8 0,0-4-8 15,-4 0 9-15,-1 0-9 0,1 7 8 0,-5 1-8 16,1 3 0-16,-1 7 9 0,-7 4-9 0,3 0 0 16,-8 7 0-16,4 8 8 0,1 7-8 0,3 7 0 15,1 4 0-15,3 0 0 0,5 0 0 0,8 0 0 16,-5-4 0-16,5 1 0 0,12-9 0 0,-3 1 0 15,7-7 0-15,0-8 0 0,9 1 0 0,0-5 10 16,3-3-10-16,1-7 10 0,0 0-10 0,4-8 0 16,-5-3 0-16,-3-1 0 0,4-6 0 0,-5-1 0 15,1-3 0-15,-5-1 0 0,1-3 0 0,-5-3 0 16,-4-1 0-16,5-3 0 0,-5 0-8 0,-4-4-1 16,0-4 0-16,0 0 0 0,0-3-9 0,-4 7-2 0,0 0 0 15,0 8 0-15,-4 3 20 0,4 7-12 0,-4 4 12 16,4 11-10-16,0 0 32 0,-4 15 6 0,0 3 2 15,0 11 0-15,4 8-6 0,0-1-2 0,0 8 0 0,4 4 0 16,0 0 6-16,4-4 2 0,5-1 0 0,3 5 0 16,1-8-22-16,-1-3-8 0,5 0 0 0,3-8 9 15,-3-3-131 1,0-5-26-16,-1-6-6 0,-3-8-1264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55:13.3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15457 3856 2350 0,'0'0'52'0,"0"0"10"0,-8-4 2 0,3-3 3 0,-3 0-54 0,4-1-13 15,-8-3 0-15,4 4 0 0,-5 3 67 0,1-3 10 16,-9 3 3-16,5 4 0 0,-5 0-11 0,-4 4-1 16,1 7-1-16,-5 7 0 0,0 4-3 0,-4 4 0 15,0 11 0-15,0 7 0 0,4 0-38 0,0 7-8 16,9 4-2-16,-1 3 0 0,5-3 4 0,3 0 1 15,5-4 0-15,4-3 0 0,8-4-12 0,4 4-9 16,1-8 12-16,7 0-12 0,1-7 0 0,7-4 0 16,1-7 0-16,4-3 0 0,-4-1 0 0,3-7 0 15,5-4-9-15,0-7 9 0,4 0-12 0,1-7 4 16,-6-11 0-16,1-4 0 16,-4-8-17-16,0 1-3 0,-4-11-1 0,-5-8 0 0,5 1 49 0,-8-8 11 15,-5-4 1-15,4 0 1 0,-3 1-33 0,-1 7-9 0,-4 3-1 16,1 8 0-16,-5 7 10 0,0 7 0 0,-4 4 0 15,4 11 0-15,-4 4 0 0,0 7 12 0,0 0-4 16,0 0 0-16,-8 18 3 0,0 8 1 0,-1 3 0 16,5 4 0-16,0 4-12 0,4 3 10 0,0-3-10 0,4-1 10 15,4 1-10-15,1-4-16 0,3 3 4 0,0-3 1 32,5-3-123-32,3-1-25 0,1 0-5 0,-4-10-1112 0</inkml:trace>
  <inkml:trace contextRef="#ctx0" brushRef="#br0" timeOffset="171.8596">16038 4402 3340 0,'-17'7'148'0,"17"-7"31"0,0 0-143 0,0 0-36 15,-8 7 0-15,8-7 0 0,0 0 41 0,0 0 2 16,0 0 0-16,0 0 0 15,4 4-120-15,9 0-24 0,3-8-5 0,0 0-1341 16</inkml:trace>
  <inkml:trace contextRef="#ctx0" brushRef="#br0" timeOffset="749.8255">17093 4197 633 0,'0'0'56'16,"0"0"-44"-16,0 0-12 0,-9-4 0 15,-3-3 353-15,0-1 69 0,3 1 14 0,1 0 2 16,-4-1-202-16,-1 1-41 0,1-4-8 0,4-4-2 16,-5 4-85-16,1-3-16 0,-4-1-4 0,3 0-1 15,-3 1-40-15,3-1-8 0,-7 0-2 0,3 1 0 16,1 3-14-16,-1 4-3 0,1 3-1 0,-1 0 0 0,-3 8-3 0,3 3-8 16,-3 8 12-16,-1 7-4 0,-4 3-8 0,5 8 0 15,-1 8 0-15,1 3 8 0,-1 0-8 0,4-1 0 16,-3-2 0-16,8-1 0 0,7 0 0 0,1-3 0 15,0-8 0-15,8 4 0 0,5-7 8 0,-1-1-8 16,4-3 0-16,5-3 8 0,3-1-8 0,1-7 0 16,-1 0 0-16,5-4 0 0,-4 1 0 0,3-8 0 15,1 0-8-15,0-8 8 0,0 1 0 0,-1-4 0 16,5-7 10-16,-4-8-10 0,4 0 0 0,0-3-17 16,4-7 1-16,-5-1 1 15,-3-3-11-15,0-1-2 0,4-3-1 0,-9 0 0 0,5 8 9 0,-9 3 3 16,1 7 0-16,-5 8 0 0,-3 3 17 0,-1 8 0 15,-8 7-8-15,0 0 8 0,0 15 0 0,0 3 0 0,-8 8 11 16,3 3-11-16,1 4 31 0,0 0-1 0,-8 0 0 16,8 3 0-16,4-6-7 0,0-1-2 0,4-3 0 0,8-1 0 31,-4 1-67-31,5-8-14 0,3 4-2 0,5-7-1 0,-5-4-155 16,5-8-31-16,4-3-7 0,-5 0 0 0</inkml:trace>
  <inkml:trace contextRef="#ctx0" brushRef="#br0" timeOffset="921.6531">17620 4479 3340 0,'0'0'74'0,"0"0"15"0,0 0 3 0,0 0 1 0,0 0-74 0,0 0-19 15,0 0 0-15,0 0 0 0,0 0 55 0,0 0 7 16,8 3 2-16,4-3 0 15,5-3-154-15,-1-1-30 0,1 0-7 0,12-3-1332 16</inkml:trace>
  <inkml:trace contextRef="#ctx0" brushRef="#br0" timeOffset="1109.1042">18296 4497 3110 0,'0'0'68'0,"0"0"15"0,0 0 2 0,0 0 3 0,8 3-71 0,4 1-17 0,-8-4 0 0,9 0 0 15,-1 4 0-15,0-1 0 0,-12-3 0 0,17 0 0 16,3 0-112-16,5-3-25 16,0 3-6-16</inkml:trace>
  <inkml:trace contextRef="#ctx0" brushRef="#br0" timeOffset="1265.6862">18918 4618 2880 0,'0'0'64'0,"0"0"12"0,0 0 4 0,0 0 0 0,0 0-64 0,0 0-16 16,8 3 0-16,4-3 0 0,1-3 32 0,3 3 4 15,1-4 1-15,7 0 0 16,5 4-296-16,0-7-59 0</inkml:trace>
  <inkml:trace contextRef="#ctx0" brushRef="#br0" timeOffset="1437.1599">19573 4607 1785 0,'0'0'79'0,"-4"7"17"0,0 4-77 0,4-11-19 15,0 0 0-15,0 0 0 0,0 7 290 0,0 1 54 16,4-1 12-16,4-3 1 0,0-1-276 0,9 1-55 0,3-4-11 0,1 0-3 31,-9 0-93-31,9 0-19 0,8 4-4 0,0-4-757 0,-1-4-151 16</inkml:trace>
  <inkml:trace contextRef="#ctx0" brushRef="#br0" timeOffset="1608.9894">20207 4636 2433 0,'-4'15'108'0,"4"-15"22"0,0 0-104 0,0 0-26 0,0 7 0 0,4 0 0 15,-4-7 136-15,9 8 21 0,-1 3 5 0,0-4 1 16,0-3-110-16,1-1-21 0,-1-3-5 0,4 4-1 16,5 0-26-16,-1-1 0 0,9-3 0 0,4 0-11 15,-5-3-113-15,5-1-22 0,0-7-5 0,4 7-675 16,4-3-135-16</inkml:trace>
  <inkml:trace contextRef="#ctx0" brushRef="#br0" timeOffset="1733.9981">20945 4621 1836 0,'0'15'81'0,"0"-15"17"0,0 0-78 0,4 11-20 16,-4 0 0-16,4 0 0 0,4-4 176 0,1 1 32 16,-5-1 7-16,4 4 1 0,8-4-136 0,1 4-26 15,3-7-6-15,5 0 0 0,0 3-39 0,0-7-9 16,8 0 0-16,0-4 0 16,4-3-178-16,0-4-38 0</inkml:trace>
  <inkml:trace contextRef="#ctx0" brushRef="#br0" timeOffset="2169.9823">22140 4526 2131 0,'-13'4'189'0,"13"-4"-151"0,-8 0-30 0,0-4-8 16,4-3 221-16,-5 3 43 0,1-3 9 0,-4-4 2 15,8 0-182-15,0-4-36 0,-5 1-7 0,-3-5-2 16,4 1-36-16,0-4-12 0,-5 0 0 0,1-4 0 15,4 8 0-15,-9 0 0 0,1-1-12 0,-5 5 3 16,5 3 1-16,-5 7 0 0,-8 4 0 0,0 7 0 16,0 4 8-16,-4 11 9 0,-8 4-1 0,4 11-8 15,-4 3 32-15,4 4-1 0,8 3 0 0,0 1 0 16,9 3-3-16,7-3 0 0,5-4 0 0,4 3 0 16,4-3-19-16,4-7-9 0,0 0 8 0,13-4-8 15,3-4 0-15,9-7 0 0,0 0-9 0,8-4 9 16,-4-7-19-16,4-4 3 0,4-7 1 0,-4-3 0 0,4-1-4 15,1-11-1-15,7-3 0 0,-4-7 0 0,5-1-4 16,-5-7 0-16,1-7-1 0,3-4 0 0,-4 0 9 0,-4 0 3 16,-8 0 0-16,5 7 0 0,-10 1 13 0,-7 6 0 15,-5 12 9-15,-3 3-9 0,-5 4 35 0,-4 8 1 16,-4 3 0-16,0 0 0 0,0 18-4 0,-4 4-1 16,0 11 0-16,0 7 0 0,4 1-18 0,0 6-3 15,-4-3-1-15,8 4 0 16,8-8-55-16,-4 0-11 0,1-7-3 0,7-3 0 15,5-8-104-15,-1-1-20 0,-3-6-5 0</inkml:trace>
  <inkml:trace contextRef="#ctx0" brushRef="#br0" timeOffset="2607.3824">14826 3043 1267 0,'-16'7'112'0,"4"1"-89"15,-1-1-23-15,1 0 0 0,4 1 312 0,-5 3 57 16,1-4 12-16,0 4 3 0,-1 0-205 0,5 4-41 16,0-1-8-16,4 5-2 0,-5-1-40 0,5-3-8 15,0 3-1-15,0 4-1 0,4 0-78 0,0 0 0 16,0 0-18-16,4 0 3 0,0 0 15 0,0 3 0 15,5 1 0-15,-1 0 0 16,-4-1-105-16,4 1-19 0,0-4-3 0,-3 4-1 16,-1-8-28-16,0-4-7 0,0-3-1 0,-4 4 0 15,0-11 40-15,-4-1 7 0,4-3 1 0,0 0 1 16,0-7-43-16,-4-11-9 0,0-1-1 0,-5-2-287 16,9-12-57-16</inkml:trace>
  <inkml:trace contextRef="#ctx0" brushRef="#br0" timeOffset="3013.5302">14699 3226 2300 0,'0'0'51'0,"0"0"10"0,0 0 3 0,4 8 0 0,-4-8-52 0,4 7-12 0,4 0 0 0,5 1 0 16,-1 3 126-16,4-4 22 0,1 4 5 0,4 0 1 16,-1-4-58-16,9 4-11 0,4-7-2 0,8 7-1 15,9-4-47-15,7-3-10 0,13 3-1 0,17 0-1 16,8-3 5-16,8 0 2 0,12-4 0 0,21 3 0 16,-8 1-30-16,16 0 0 0,4-4 0 0,25 3 0 15,-12 1 0-15,8 3 0 0,8 4 0 0,33 0 0 16,-20 0-45-16,7-3-15 15,9-5-4-15,46 8 0 0,-34 0 82 0,-41 0 16 0,13-3 3 16,8 3 1-16,8-4-38 0,8 4 0 0,12 0 0 0,1 4 0 16,4-5-11-16,57 5-3 0,-20 0-1 0,16 7 0 0,-65-8-8 15,-13 5-1-15,-13-1-1 0,9 4 0 0,-45-4 5 0,-21 1 2 16,-13-5 0-16,-7 1 0 0,-26 0 18 16,-16-4 0-16,-12 0 0 0,-8-4 0 0,-17 0 0 0,-4-3 8 15,-8 3 0-15,-5-7 1 0,-8 4 23 0,1-4 5 16,-13 0 1-16,0 0 0 0,0 0 5 0,0 0 1 15,0 0 0-15,0 0 0 0,0 0-15 0,0 0-2 16,0 0-1-16,0 0 0 0,0 0-8 0,-4 3-2 16,0 5 0-16,-1-5 0 0,5 8-6 0,0 4-2 15,-4 3 0-15,0 1 0 0,4-1-8 0,0 8 0 16,-4 3 0-16,0-3 0 0,4-1-16 0,-4-3 2 16,8-4 0-16,-4 1 0 15,4-5-74-15,-8-3-16 0,0 0-2 0,4-11-860 16,0 0-172-16</inkml:trace>
  <inkml:trace contextRef="#ctx0" brushRef="#br0" timeOffset="3591.5202">18827 2267 2948 0,'-16'11'65'0,"16"-11"14"0,0 0 2 0,0 0 1 0,0 0-66 0,0 0-16 16,-9 4 0-16,9-4 0 0,0 0 112 0,-4 3 18 15,-4 5 4-15,4-1 1 0,-4 8-78 0,4-1-15 16,-5 12-3-16,1 3-1 0,0 0-30 0,0 1-8 16,3-1 0-16,1 4 0 0,4-4 0 0,0-3 0 15,0-1 0-15,4-3 0 16,1 0-27-16,-1-7-6 0,4 0-2 0,-4-4 0 0,-4-11 13 0,12 7 2 15,-7-3 1-15,7-1 0 0,-4-6 19 0,0-5 0 0,1 1-8 16,3-4 8-16,-4-15-10 0,5 1 2 0,-1-8 0 16,4-4 0-16,1-7 57 0,3-7 12 0,1-4 3 15,4-7 0 1,0 7-73-16,-1 0-15 0,5 0-2 0,-8 18-1 0,3 4 27 0,1 4 0 0,-4 4 0 16,3 6 0-16,-3 8 0 0,0 4 0 0,-1 7 10 0,5 0-10 15,-4 15 11-15,-1 3-11 0,-3 11 12 0,-1 0-12 16,-4 15 19-16,-3 4-3 0,-5 3-1 0,4 1 0 15,-4-1-15-15,-4 0 0 0,0-11 0 0,0 8 0 16,-4-11 0-16,4-1 0 0,0-3 0 0,0 0 0 16,0-7 0-16,-4-4 0 0,4 3 0 0,4-3 0 15,-4-3-253-15,4-8-54 16,0 7-10-16,-4-18-3 0</inkml:trace>
  <inkml:trace contextRef="#ctx0" brushRef="#br0" timeOffset="6372.2225">18753 2761 1152 0,'0'0'102'0,"0"0"-82"0,0 0-20 0,0 0 0 15,0 0 176-15,0 0 32 0,8 0 5 0,-8 0 2 16,0 0-63-16,8 0-12 0,-3 0-2 0,3 4-1 16,-4 3-13-16,4-3-2 0,-4 11-1 0,4-1 0 15,1 8-52-15,-5 4-10 0,0 10-3 0,0 5 0 16,-4 10-16-16,0 11-4 0,0 8-1 0,-4 25 0 16,-4 11 0-16,-5 8 0 0,5 14 0 0,0-18 0 15,0 14-3-15,-1 15-1 0,5 8 0 0,-4 3 0 16,0 7-11-16,0 1-1 0,-1-4-1 0,5 65 0 0,0-43-8 15,-4-11-2-15,8-11 0 0,-4 14 0 0,4-25-8 16,0-11 8-16,0-8-8 0,0 4 8 0,0-18-8 0,0 0 8 16,0-8-8-16,-4 5 8 0,-1-19 0 0,1-23 0 15,0-2 0-15,-4-1 0 0,0-7-8 0,0 0 0 16,-1-8 0-16,5 1 0 0,-4-4 0 0,-4 4-12 16,-5-8 2-16,5-7 1 15,-1-11-139-15,1-8-28 0,-9-3-6 0</inkml:trace>
  <inkml:trace contextRef="#ctx0" brushRef="#br0" timeOffset="7496.8472">18452 3032 1728 0,'0'0'76'0,"0"0"16"0,0 0-73 0,0 0-19 15,0 0 0-15,0 0 0 0,0 0 153 0,0 0 27 16,0 0 6-16,0 0 1 0,-8 0-44 0,0-7-9 15,-9 0-2-15,5-1 0 0,-1-3-124 0,-3 0-26 16,0 0-5-16,-9 0-1 0,-4-3 77 0,-4-1 15 16,0 4 4-16,-4-7 0 0,0 3-55 0,-13-3-17 15,-3 3 10-15,-13-3-10 0,-4-1 16 0,-4 1-3 16,-13 4 0-16,-3-5 0 0,-1 1-13 0,-8 0 0 16,-8 3 0-16,-17 0-10 0,5-3 10 0,-9 7 0 15,-8-7 8-15,-20 7-8 0,16 0 0 0,-9 3 0 16,-3-3 0-16,-17 4 0 0,20 3-12 0,1-3-8 0,0 7 0 15,-13 0-1-15,21-7 6 0,4 3 2 0,0 4 0 16,-8 0 0 0,20 0-14-16,5 4-2 0,8 3-1 0,-5-7 0 0,17 7 46 0,5 4 10 0,11 0 2 15,1 0 0-15,16 4-19 0,12-8-9 0,13 8 10 0,8 0-10 16,8-1 11-16,9 8-11 0,12-7 12 0,8 7-12 16,8 4-24-1,9-1-12-15,4 4-3 0,3 4 0 0,10 8 39 0,3-1 21 0,-4 4-2 16,4 7-1-16,0 0-18 0,-4 12 0 0,-4 3 0 0,-4 14 0 15,-8 4 0-15,-1 8 0 0,-3 3 10 0,-5 19-10 0,-8-5 15 16,-4 1-3-16,-4 7 0 0,4 8 0 0,-8-12 7 16,0 5 1-16,-1-1 0 0,-3 7 0 0,8-18-8 15,0-3-2-15,-4-8 0 0,3 11 0 0,1-3-10 0,4-12 8 16,0 1-8-16,0 0 8 0,4-12-8 0,1-3 0 16,-1-4 0-16,4 8 0 0,4-4 0 0,1-4 0 15,3-4 0-15,9-3 0 0,-4-7 0 0,11-4 0 16,1 0 0-16,0-4 0 0,0-11 0 0,4 1 0 15,1-5 0-15,7 1 0 16,-4-4-32-16,4-4 2 0,5-3 0 0,-5-4 0 0,5-4 8 16,3-3 2-16,5-4 0 0,8-8 0 0,0 1 4 0,8-4 2 15,8 0 0-15,9-4 0 0,-5 1 14 0,5-5 0 16,8 5 0-16,12-5 0 0,0 1 0 0,1 3 0 16,-1 4 0-16,17 0 0 0,-13-3 0 0,4 3 0 15,-3 0 0-15,12 0 0 0,-13 0 0 0,0 0 0 0,5-4 0 16,-1 4 0-16,-16 0 0 0,-4 0 0 0,4-4 0 15,0 4 0-15,-12 0 0 0,-5 0 0 0,-7 0 0 16,-9-3 0-16,-9 3 0 0,-7-4 0 0,-9 0 0 16,1 1 0-16,-9-1 0 0,0 0 0 0,-13-7 0 0,1 4 0 15,0-4 48-15,-4-4 13 0,-5 4 3 0,0-7 0 16,1 4-22-16,-5-8-4 0,-3 0-1 0,-1-4 0 16,0-7-4-16,0-4-1 0,9-7 0 0,-5-3 0 15,-4-4-14-15,1-15-3 0,3-8-1 0,0-10 0 16,-3-4-14-16,-1-7 8 0,0-11-8 0,-4-15 0 15,4-3 0-15,-3-5 0 0,-5-13-8 0,4-23 8 0,0 18-14 16,0 1 4-16,-4-11 1 0,0-8 0 0,4 22 9 16,-8 7-8-16,4 1 8 0,-4 3-8 0,0 26 8 0,-5 14 0 15,1 12-9-15,-4 14 9 0,-1 18 0 0,1 8 0 16,-4 11 0-16,7 7 0 16,5 7-86-16,4 12-13 0,0 3-2 0,-4 18-1282 15</inkml:trace>
  <inkml:trace contextRef="#ctx0" brushRef="#br0" timeOffset="8402.8869">16520 7701 1036 0,'8'7'92'0,"-8"-7"-73"0,0 0-19 0,0 0 0 16,0 0 278-16,0 0 52 0,-8-11 10 0,-5 0 3 16,5 4-191-16,-8-1-37 0,3 1-8 0,1 0-2 15,-4-1-24-15,-1 1-5 0,-4 0 0 0,1 0-1 16,3-1-42-16,-7 1-8 0,-1 0-1 0,4-1-1 16,-3 8-1-16,-5 0 0 0,0 0 0 0,0 11 0 15,-8 0-1-15,4 4 0 0,-4 3 0 0,-4 4 0 16,0 4-9-16,3 7-1 0,6 3-1 0,3 8 0 15,4 8-10-15,0-1 12 0,5 4-12 0,3 3 12 16,1-3-12-16,7 0 10 0,9 0-10 0,9 0 10 16,-1-7-10-16,4-1 0 0,1-3 9 0,7 0-9 0,9-7 0 15,4-4 0-15,4-4 0 0,4-3 0 0,-4-4 0 16,5-8 0-16,-5-7 0 0,4 1 0 0,-4-12 0 16,0 0 0-16,8-6 0 0,1-12 8 0,-5 0-8 15,-4-8 0-15,0-3 0 0,0-7 8 0,-4-4 12 0,0-7 4 16,0-8 0-16,0-3 0 15,-4-4-56-15,-4 0-10 0,-5 0-2 0,-3 0-1 16,3 15 21-16,-7 7 4 0,-1 11 0 0,-4 8 1 0,-4 6 19 0,0 12 0 16,-4 7 0-16,5 7 0 0,-5 8 11 0,0 11 2 15,4 7 1-15,-4 7 0 0,0 0 8 0,0 0 2 16,4 1 0-16,0-1 0 0,4 0-13 0,0-3-3 16,1-4 0-16,3-4 0 0,0 4-8 0,5-7 0 15,-1-4-12-15,5-8 12 16,0-3-175-16,7 0-27 0,-3-11-6 0</inkml:trace>
  <inkml:trace contextRef="#ctx0" brushRef="#br0" timeOffset="8762.1754">17113 7031 3110 0,'0'0'68'0,"0"0"15"0,0 0 2 0,0 0 3 0,0 0-71 0,0 0-17 0,0 0 0 0,0 0 0 16,0 0 55-16,0 7 7 0,0 4 2 0,0 7 0 16,0 4-41-16,0 0-8 0,4 4-2 0,0-1 0 15,-4 1-25-15,0 0-4 0,4-4-2 0,5 0 0 16,7 0-33-16,1-8-6 0,-5-3-2 0,5-3 0 16,-1-1-4-16,0-11-1 0,-3-3 0 0,3-4 0 0,-3-4 52 15,3-7 12-15,-3 0 0 0,3-7 0 0,-4-8 0 0,1 5 0 16,3-9 0-16,-3 1 0 0,-1 0 0 0,4 7 0 15,-3 0 0-15,-1 7 0 0,0 8 25 0,-3 3 8 16,-1 4 2-16,-4 4 0 0,-4 7 13 0,0 0 2 16,8 4 1-16,1 7 0 0,-5 3-7 0,0 4-2 15,0 4 0-15,-4 4 0 0,0 0-34 0,0 3-8 16,0 0 0-16,0 1 0 0,-4 3 0 0,4-4 0 16,4 0 0-16,-4-3 0 15,4-1-100-15,0-3-23 0,-4 0-4 0,4-7-785 16,5 0-158-16</inkml:trace>
  <inkml:trace contextRef="#ctx0" brushRef="#br0" timeOffset="8949.6314">17055 7353 172 0,'-12'7'16'0,"4"-3"-16"0,0 3 0 0,-5-3 0 15,5 3 656-15,8-7 128 0,0 0 25 0,0 0 6 16,0 0-601-16,8 7-120 0,9-3-24 0,-1 0-5 15,5-1-52-15,-1 1-13 0,13 0 0 0,4-4 0 16,5 3 0-16,3-3 0 0,-4 0 0 0,4-3 0 16,1-1-48-16,-9 0-13 0,4-3-3 0,-4-4-1356 15</inkml:trace>
  <inkml:trace contextRef="#ctx0" brushRef="#br0" timeOffset="9246.4473">17220 7591 2880 0,'0'0'64'0,"0"0"12"0,0 0 4 0,0 0 0 0,13 0-64 0,-1 7-16 15,0-7 0-15,5 4 0 0,-1-4 54 0,5 4 8 16,-5-1 2-16,9 1 0 0,-8 0-52 0,3 3-12 16,1-3 0-16,-5-1 0 0,-3 4 0 0,3 1 0 15,-4-1 0-15,-3 4 0 0,-1-4 0 0,-8 4 0 16,0 0 0-16,0 0 0 0,-4 0 54 0,-4 4 8 15,-5 3 2-15,1 1 0 0,-9-1-52 0,5-3-12 16,-5 3 0-16,1 0 0 0,3-3 0 0,1 0 0 16,7-1 0-16,1-3 0 0,4 0 0 0,0 0 0 15,8 0 0-15,8 4 0 0,1-4 0 0,3-4 0 16,9 0 0-16,0-3 0 16,8-4-48-16,8 0-13 0,4-7-3 0,9-4 0 15,3 0-204-15,9-8-42 0,78-21-8 0,-36-4-2 0</inkml:trace>
  <inkml:trace contextRef="#ctx0" brushRef="#br0" timeOffset="10333.1187">22502 3270 1958 0,'0'0'43'0,"0"0"9"0,-4 4 1 0,-4 3 3 16,8-7-45-16,0 0-11 0,0 0 0 0,8 15 0 15,-4-12 53-15,0 1 9 0,5 7 2 0,-9-11 0 0,0 0 0 0,0 0 0 16,0 0 0-16,0 0 0 0,0 0 51 0,0 0 10 16,0 0 3-16,0 0 0 0,0 0-65 0,0 0-13 15,-9-7-2-15,-3 3-1 0,-5 0 0 0,-7 1 0 16,-9-5 0-16,-13 1 0 0,-11 0-11 0,-9 0-1 15,-8-4-1-15,-13 3 0 0,-3-3-34 0,-13 4-20 16,-13-8 2-16,-20 8 1 0,9 0-3 0,-9-1-1 16,-5-3 0-16,-15 0 0 15,24 4-7-15,-4-4-2 0,0-4 0 0,-8 4 0 0,20 0 14 0,9 0 2 16,0 0 1-16,-1 0 0 0,13 0 24 0,4 0 5 16,-4 0 0-16,4 4 1 0,13 0-26 0,8 0-6 15,3 3-1-15,1-7 0 0,13 11 26 0,3-4 5 16,0 1 1-16,9 3 0 0,8 3-16 0,8 1 0 15,0 0 0-15,4 3 0 0,8 0 0 0,1 8 0 16,7 3 0-16,5 8 0 0,0 3 0 0,4 11 0 16,8 8 0-16,0 14 0 0,4 8 0 0,4 7 0 0,-3 7 0 0,7 15 0 15,-3-8 0-15,-1 8 0 0,-8 0 0 0,0 15 0 16,0-8 0-16,-4 0 0 0,-4-4 0 0,-4 12 0 16,0-15 0-16,-1 0 0 0,-3-4 0 0,-4 0 0 15,-1-11 0-15,1-3 0 0,7-8 0 0,-7 4 0 16,8-11 13-16,-5-4 0 0,5-7 0 0,0 0 0 15,4-11-13-15,4-4 9 0,0-7-9 0,4 0 8 16,8-11-8-16,1 0 0 0,7-7 0 0,5 3-11 16,4-7-1-16,12 0-1 15,4-7 0-15,9-1 0 0,3 1 13 0,9-4 0 16,4-7 12-16,13-1-12 0,7-3 0 0,13 0 0 0,5 0 0 16,15 0 0-16,-3-3 0 0,7 6 0 15,9 5-10-15,29 3 10 0,-17 0 0 0,9 3 0 16,4 8 0-16,28 4 0 0,-24 0 0 0,0 3 0 15,0 4 0-15,16 0 0 0,-24-4 0 0,-5 1 0 0,-8-9 0 0,4 1 0 0,-20-7 0 0,-17-4 0 16,-12-4 0-16,-4-3 0 0,-17-4 8 0,-12 0-8 16,-12 0 0-16,-5-7 8 0,-8-4 7 0,-8-7 1 15,-8-1 0-15,0-6 0 0,-9-8 23 0,1-7 5 16,-5-8 0-16,-4-11 1 0,-3 1-15 0,-1-8-3 16,4-7-1-16,-4-15 0 0,-4-4-13 0,0 1-2 15,4-8-1-15,0-11 0 0,0 4-10 0,-4 0 0 16,5 0 0-16,-1-4 0 0,4 15 0 0,-4 10 0 15,-8 8 0-15,8 8 0 16,-4 18-34-16,0 14-2 0,-4 15-1 0,0 7 0 16,0 8-17-16,4 18-3 0,-4 15-1 15,-1 14-897-15,1 11-179 0</inkml:trace>
  <inkml:trace contextRef="#ctx0" brushRef="#br0" timeOffset="11067.3343">20722 7236 1612 0,'0'0'144'0,"0"0"-116"0,0 0-28 0,0 0 0 0,0 0 236 0,0 0 42 16,-8-8 8-16,0 1 2 0,0-4-128 0,-1 0-26 15,-3 0-5-15,8 0-1 0,-4 0-102 0,-1-4-26 16,1 1 0-16,-4-4 0 0,4-1 0 0,-5 5 0 15,1-5 0-15,-5 1 0 0,1 0 56 0,-1 3 7 16,-3 0 1-16,-1 4 0 0,-4 8-52 0,-3-1-12 16,-5 4 0-16,-4 4 0 0,0 7 0 0,-1 7 0 15,5 8 0-15,-4 7 0 0,4 3 12 0,0 8-1 16,1 7 0-16,3 4 0 0,4-3-3 0,4-1 0 16,5 0 0-16,4 0 0 0,3 1-8 0,9-8 0 15,4 0 0-15,5-4 0 0,7 0 0 0,5-7 0 16,3 0 0-16,5-7 0 0,0-8 0 0,4-3 0 15,8-8-9-15,5 0 9 0,-1-7-16 0,0 0 1 16,1-11 0-16,-5-3 0 0,-4-5 15 0,4-3 0 0,-4-7 0 16,-4-4 0-16,0-7 0 0,0 0 0 0,0-8 0 0,0-7 0 31,-4 0-54-31,-5 0-8 0,-3 4-2 0,0 0 0 0,-9 7 64 0,0 7 21 0,1 8 0 16,-5 10 0-16,-4 8-13 0,0 4-8 0,-4 7 10 0,0 0-10 15,0 15 16-15,-4 7-4 0,4 11 0 0,-4 7 0 16,0 0 0-16,0 8-1 0,4-4 0 0,0 3 0 15,4-6-11-15,0-1 0 0,4 0 0 0,0 1 0 16,5-1-38-16,3-7-13 16,1 3-2-16,8-6-1 0,3-8-144 0,1 0-29 15,0-8-5-15</inkml:trace>
  <inkml:trace contextRef="#ctx0" brushRef="#br0" timeOffset="11442.246">21295 6441 3308 0,'-4'0'73'0,"-4"0"15"0,-1-4 4 0,5 4 0 0,-4 4-74 0,0 0-18 16,8-4 0-16,-4 7 0 0,0 4 24 0,-1 0 2 16,5 4 0-16,0 3 0 0,0-3-26 0,5 3 0 15,-1 0 0-15,4 1 0 0,-4 3-24 0,4-4-1 16,5 0 0-16,-1-3 0 15,0-1-29-15,1-6-6 0,3-1 0 0,1 0-1 16,-1-7 7-16,1-3 2 0,-5-5 0 0,4-3 0 0,-3-3 32 0,3-4 6 16,1-4 2-16,-1-4 0 0,-7-3 12 0,7-1 0 15,1 1 0-15,-1-4 10 0,0-4 23 0,5 8 5 0,-4 4 1 16,-5 3 0-16,4 3 9 0,1 5 1 0,-5 6 1 16,5 5 0-16,-5-1-7 0,5 4-2 0,-9 7 0 0,4 1 0 15,-4 6-21-15,1 5-4 0,-5 3 0 0,-4 3-1 16,0 1-7-16,0-1-8 0,0 5 11 0,-4-1-11 15,0-3 9-15,-1 3-9 0,5-7 0 0,-4 0 9 16,4 0-41-16,-4-7-9 16,4-1-2-16,0 1 0 0,4-4-137 0,-4-11-27 15,0 0-5-15</inkml:trace>
  <inkml:trace contextRef="#ctx0" brushRef="#br0" timeOffset="11629.688">21176 6774 2980 0,'0'0'132'0,"0"0"28"0,0 0-128 0,0 0-32 16,0 0 0-16,0 0 0 0,0 0 80 0,0 0 9 15,12 4 3-15,0 0 0 0,9-1-69 0,-1-3-14 16,9 0-9-16,8 0 12 0,5-7-12 0,-1 3 0 16,4 1 0-16,0-1 0 15,5 4-52-15,-1-4-5 0,-3 4-2 0,-1-3-891 16,-4 3-178-16</inkml:trace>
  <inkml:trace contextRef="#ctx0" brushRef="#br0" timeOffset="11971.0312">21311 6950 3250 0,'-12'7'72'0,"12"-7"14"0,0 0 3 0,0 0 3 0,0 0-74 0,0 0-18 0,0 0 0 0,0 0 0 0,4 11 56 0,4-3 8 16,1-5 2-16,7 5 0 0,5-1-46 0,-1 4-8 15,9-4-3-15,0 4 0 0,-4 4-9 0,0-4 0 16,3 4 0-16,-3-1 0 0,-4 1 0 0,-1 0 0 16,-7-1 0-16,-1 5 0 0,-4-5 0 0,-8 1 0 15,-4 3 0-15,-4-3 0 0,-9 3 0 0,-3 0 8 16,3-3-8-16,-7 3 0 0,-5-3 10 0,-4 0-10 16,4-4 12-16,0 3-12 0,0-3 13 0,9 0-4 15,3-3-1-15,5-1 0 0,4-3 1 0,8-4 0 16,0 0 0-16,0 0 0 0,8 7-9 0,8 0 0 0,5-3 0 15,12-1 0-15,0 1 0 0,4 0 0 0,4-1 0 16,4-3 0-16,5 0-8 0,-5 0 8 0,1-3 0 0,-1 3 0 16,-8 0-10-1,4 0 10-15,-4 0-13 0,-4 0 5 16,0 0-212-16,-12 0-43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22T20:56:08.9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2367 2534 460 0,'-12'26'41'0,"12"-26"-33"0,0 0-8 0,0 0 0 0,0 0 404 0,0 0 80 15,0 0 15-15,0 0 3 0,0 0-275 0,0 0-55 16,0 0-12-16,0 0-1 0,0 0-66 0,0 0-13 16,4-4-2-16,8 1-1 0,9-5-22 0,-4 1-5 15,11 0-1-15,1 3 0 0,4 0-13 0,8 1-4 16,9 3 0-16,-5-11 0 0,9 11-12 0,-1-4-4 15,5 0 0-15,-9 4 0 0,5 0-16 0,-5-7 8 16,9 3-8-16,-9 4 0 0,5 0 28 0,-5-3-2 16,-3 3 0-16,-5-4 0 0,-8 4-26 0,4 0 0 15,-8 0 0-15,-4 4 0 16,-9-8-64-16,1 4-17 0,-5 0-4 0,0 0-1 16,-12 0-118-16,0 0-24 0,0 0-5 0,0 0-1 0</inkml:trace>
  <inkml:trace contextRef="#ctx0" brushRef="#br0" timeOffset="249.9347">2961 2563 1958 0,'0'0'174'0,"0"0"-139"0,0 0-35 0,8 11 0 15,-8-3 212-15,0 3 35 0,0-4 7 0,0 4 2 16,4 0-99-16,-4 4-19 0,0-12-4 0,0 12-1 15,8-11-59-15,-8 10-12 0,0-3-2 0,0 4-1 16,0 3-31-16,4 4-5 0,0 4-2 0,5 7 0 0,-9 7-9 16,0 4-1-16,0 4-1 0,0 3 0 0,0 0-10 0,0-3 0 15,4 3 0-15,4 0 0 0,-8-3-11 0,8-4 11 16,1 0-8-16,7 0 8 16,0-11-85-16,5-4-12 0,-4-3-3 0,7-8-924 15,5-11-184-15</inkml:trace>
  <inkml:trace contextRef="#ctx0" brushRef="#br0" timeOffset="827.9259">4011 2347 403 0,'0'0'36'0,"0"0"-36"16,0 0 0-16,-4 0 0 0,4 0 320 0,0 0 58 15,0 0 11-15,0 0 3 0,-8 0-165 0,4 0-33 16,0 0-6-16,0 0-2 0,-5 8-61 0,9-8-12 16,-16 0-2-16,12 3-1 0,-5 5-14 0,-3-5-4 15,0 1 0-15,-1 7 0 0,1 4-33 0,-4 3-7 16,-1 8-2-16,-12 3 0 0,4 4-29 0,-3 4-5 16,11 10-2-16,-12 4 0 0,5-3-5 0,7 7-1 15,1 0 0-15,3 3 0 0,5-6-8 0,4-1 0 16,4-7 0-16,4 3 8 0,4-10-8 0,-4 0 0 15,9-1 0-15,3-6 0 0,9-5-12 0,-9 1 3 0,9-4 0 16,4-4 0 0,0-3-75-16,0-8-14 0,-5-3-3 0,-3-4-856 0,4-4-171 0</inkml:trace>
  <inkml:trace contextRef="#ctx0" brushRef="#br0" timeOffset="1249.7221">4057 2721 3110 0,'-9'18'138'0,"9"-18"28"0,0 0-133 0,0 0-33 15,0 8 0-15,0-8 0 0,0 0 88 0,0 14 10 16,0-3 2-16,4 8 1 0,-4-8-59 0,0 7-12 16,0 4-2-16,5 7-1 0,-5 0-27 0,0 1 0 15,4 3 0-15,-4 0 0 0,8-4-10 0,0-7-1 16,-4 3 0-16,5-3 0 15,-5 0-27-15,4-3-6 0,0-5 0 0,0 1-1 16,1 0-3-16,-5-15 0 0,0 7 0 0,-4-7 0 0,0 0 23 0,12 0 4 16,-8-7 1-16,5-4 0 0,-5-4 9 0,4-7 3 15,0 0 0-15,5-11 0 0,-9 0 8 0,8-7 8 16,0-4-8-16,-3 0 11 0,3 0-11 0,4 0 0 16,-7 8-12-16,11-8 12 0,-7 11-8 0,-5 7 8 15,4 4 0-15,-4 11 0 0,5-4 0 0,3 12 15 16,-3 3-3-16,3 0 0 0,1 7 18 0,-1 4 3 15,5 7 1-15,-1 4 0 0,-3-3-6 0,3 10-2 16,-7 0 0-16,7 1 0 0,-3-1-10 0,-5 0-1 0,9 8-1 16,-13-4 0-16,0 3-4 0,5 1-1 0,-13 3 0 15,0-7 0-15,0 4-9 0,-9-4 12 0,9 0-12 0,-4 0 12 16,4-8-12-16,-4-3-14 0,4-3 3 0,-4-1 1 16,4 0-162-1,0-11-32-15,0-7-6 0,0 0-1094 0</inkml:trace>
  <inkml:trace contextRef="#ctx0" brushRef="#br0" timeOffset="1551.6111">4819 2391 3340 0,'0'0'74'0,"0"0"15"0,0 0 3 0,0 0 1 0,0 0-74 0,0 0-19 0,0 4 0 0,12 0 0 16,5 3 21-16,-9 0 1 0,4 1 0 16,1 3 0-16,-1 0-22 0,4 11 0 15,1-4 0-15,-1 8 8 0,1-1 26 0,-5 4 6 0,5 8 0 0,-9 0 1 16,4 3-33-16,-3 8-8 0,-5-1 0 0,4 4 0 16,-8 1 0-16,0-1 0 0,0-7 0 0,-12 11 0 15,7-15 0-15,-3 0 0 0,0 1 0 16,0-1 0-16,-9 0 0 0,5-7 0 0,-1 4 0 0,5-15 0 15,-4 7-152 1,4-11-33-16,-5-3-7 0,5-11-1202 0</inkml:trace>
  <inkml:trace contextRef="#ctx0" brushRef="#br0" timeOffset="1754.6865">5350 2706 3279 0,'-8'8'72'0,"8"-8"16"0,-4 7 2 0,4-7 2 0,0 0-74 0,0 0-18 16,4 4 0-16,4-1 0 0,5-3 35 0,-1 0 3 15,4 0 1-15,1 0 0 0,-1 0-10 0,5-3-1 16,-4 3-1-16,7 0 0 0,-3 0-27 0,4 0-20 16,-1 0 3-16,5 0 1 15,-4 0-26-15,8-4-5 0,0 4-1 0,-4 0-948 16,-1 0-189-16</inkml:trace>
  <inkml:trace contextRef="#ctx0" brushRef="#br0" timeOffset="1926.5167">5449 3113 3571 0,'0'0'79'0,"0"0"16"0,4 7 3 0,0 0 2 0,5-3-80 0,3 3-20 0,-4-3 0 0,9 0 0 15,-1-4 19-15,13 0 0 0,-8 0 0 0,7-8 0 16,5 5-9-16,5-8-2 0,3 0 0 0,16-4 0 15,-3 0-8-15,4-3 0 0,-9 3 0 0,9-3 0 16,-5 0-132-16,-3 0-21 16,-5 7-5-16</inkml:trace>
  <inkml:trace contextRef="#ctx0" brushRef="#br0" timeOffset="10636.1012">6599 2527 2948 0,'0'0'65'0,"-9"0"14"0,-3-4 2 0,4 1 1 0,8 3-66 0,0 0-16 16,-4 0 0-16,4 0 0 0,0 0 40 0,0 0 4 15,4-8 0-15,8 5 1 0,5-5-12 0,3 8-2 16,1 0-1-16,8 0 0 16,0 8-48-16,3 3-10 0,6-4-1 0,3 8-1 0,-4 3 30 0,8 4 0 15,-4 0 0-15,5 0 0 0,-5 7 19 0,0-7 9 0,-4 7 3 16,-4 4 0-16,-4 0-31 0,-8-3 0 0,-5-1 0 0,-4 4 0 16,-7 0 0-16,-10 3 0 0,-7-3 0 0,-9 8 0 15,-7-5 30-15,-5 4 3 0,-4 4 1 0,-9 0 0 16,5-3-34-16,-4-5 0 0,4-3 0 0,-1 4 0 15,9-8 13-15,5 0-4 0,3-7-1 0,8 0 0 16,5-3 6-16,4-5 1 0,4-3 0 0,8 4 0 16,4-8-15-16,4 1 0 0,9-1 0 0,8 0 0 15,4-7 0-15,8 0 0 0,4 0 0 0,5-3 0 16,3-1 0-16,5-3 0 0,0 3-12 0,3-3 12 16,-7-4-20-16,0 3 2 0,-1-3 1 0,1 8 0 15,3-8-215-15,-15 0-42 16</inkml:trace>
  <inkml:trace contextRef="#ctx0" brushRef="#br0" timeOffset="10839.225">7476 2666 2246 0,'-24'4'200'0,"24"-4"-160"15,-9 0-32-15,9 0-8 0,0 0 216 0,0 0 41 16,4-8 9-16,5 1 2 0,7-11-180 0,5 7-36 15,12 3-8-15,8-6 0 0,0-1-36 0,13 4-8 16,3 0 0-16,1 0 0 0,0 4 0 0,-5-4 0 16,1 0 0-16,3 4 0 15,-3-1-116-15,-5 1-20 0,-3 3-3 0,-9-3-1213 0</inkml:trace>
  <inkml:trace contextRef="#ctx0" brushRef="#br0" timeOffset="11011.0087">7880 2670 633 0,'-25'7'28'0,"17"-3"6"0,-8 3-34 0,3 0 0 0,5 4 0 0,-4 0 0 16,3 8 587-16,5-8 110 0,4 3 23 0,0 8 4 16,0 0-533-16,0 11-107 0,4 7-20 0,5 8-5 15,-1-8-40-15,0 8-8 0,0 3-2 0,5 0 0 16,-5 1-9-16,4-1 0 0,-3 4 0 0,3 0 0 16,-4-8-42-16,4 1-10 15,1-4-3-15,-1 0 0 0,-4-8-131 16,5 1-26-16,-1-15-6 0</inkml:trace>
  <inkml:trace contextRef="#ctx0" brushRef="#br0" timeOffset="11292.1882">8741 2355 3344 0,'-4'3'74'0,"-4"5"15"0,4-8 3 0,-5 3 1 0,1 1-74 0,0 0-19 15,4 3 0-15,-4 0 0 0,-5 8 37 0,5 0 4 16,-9 3 1-16,1 8 0 0,-1-1-28 0,1 8-6 16,-9 4 0-16,5 10-8 0,-9 1 0 0,4-4 0 15,0 15 0-15,1 6 0 0,3 1 0 0,5-7 0 16,7 7 0-16,9 0 0 0,0-11 0 0,9 0 0 16,3-8 0-16,4 4-9 0,1-3-13 0,4-8-2 15,3-3-1-15,1 0 0 16,0-4-27-16,-5-11-6 0,5 0-1 0,4-12 0 15,-4 1-126-15,-1-11-26 0,1-3-5 0,0-8-989 0</inkml:trace>
  <inkml:trace contextRef="#ctx0" brushRef="#br0" timeOffset="11635.8645">8951 2410 3340 0,'0'0'74'0,"0"0"15"0,0 0 3 0,0 0 1 0,0 0-74 15,-4 11-19-15,-4 3 0 0,8 5 0 16,0-1 24-16,0 4 2 0,0 4 0 0,4-1 0 16,0 1-26-16,0 3 0 0,0-7 0 0,9 4 0 0,-1-4-9 0,0-4-4 15,5 0-1-15,-1-3 0 16,1 0-45-16,-5-8-9 0,9-7-1 0,-5 0-1 16,1-7-2-16,-5 7-1 0,5-15 0 0,-1 0 0 15,-4-3 37-15,-3 0 8 0,3-8 2 0,-4 0 0 0,5-3 26 0,-1 0 14 16,-4-4-2-16,5-4 0 0,-1 12 16 0,-4-8 2 15,5 11 1-15,-5 7 0 0,0 4 12 0,-4 0 2 16,4 4 1-16,-3 7 0 0,-5 0-2 0,8 18-1 16,-4-3 0-16,4 10 0 0,-4 5-13 0,0-1-2 15,1 0-1-15,-1 4 0 0,0 0-14 0,4 0-2 16,-4 0-1-16,0-4 0 0,4-3-10 0,-3-4 0 16,-1 0-12-16,4-4 12 15,-4 1-161-15,0-8-25 0,4-8-5 0,-8-3-1 0</inkml:trace>
  <inkml:trace contextRef="#ctx0" brushRef="#br0" timeOffset="11823.3197">8910 2977 3110 0,'0'0'68'0,"0"0"15"0,0 0 2 0,0 8 3 0,0-8-71 0,8 11-17 0,1-4 0 0,7 0 0 16,5-3 17-16,7 7 0 0,1-11 0 0,4 7 0 15,4-7-17-15,-4 0 0 0,8 4 0 0,1-8 0 16,-5-3-32-16,4-4-11 0,0 0-1 0,-4-4-869 16,4 4-174-16</inkml:trace>
  <inkml:trace contextRef="#ctx0" brushRef="#br0" timeOffset="12120.1243">9095 3212 2718 0,'0'0'120'0,"0"0"25"0,0 0-116 0,0 0-29 16,0 0 0-16,9 7 0 0,-5 0 87 0,4-3 11 16,4-4 2-16,1 4 1 0,-1-4-63 0,5 3-13 15,3-3-2-15,5 0-1 0,-4 4-13 0,3-4-9 16,5 4 12-16,-4-1-12 0,-5 1 8 0,-3 3-8 16,-1 1 0-16,-3 3 0 0,-1-4 0 0,-8 4 0 15,-4 7 0-15,-4-7 0 0,-4 7 10 0,-9 4-10 16,1 4 8-16,-5 0-8 0,-3-1 13 0,-1 1-2 15,4 0-1-15,1-1 0 0,-1-3 4 0,9 0 1 0,-1 0 0 16,9-7 0-16,0-1-15 0,4-3 9 0,4 0-9 16,9-3 8-16,-1-1-8 0,9-3 0 0,-1-8 0 0,9-3-11 15,8-1-3-15,0-6-1 0,0-5 0 0,9 1 0 16,-1-11-119 0,0 0-24-16,5-4-5 0,-5-4-1113 0</inkml:trace>
  <inkml:trace contextRef="#ctx0" brushRef="#br0" timeOffset="12338.8191">9755 2399 3110 0,'0'0'68'0,"-4"3"15"0,-5 1 2 0,9-4 3 0,0 0-71 0,4 11-17 16,-4-4 0-16,5 12 0 0,7 3 55 0,0-4 7 15,1 11 2-15,3 8 0 0,1 3 0 0,-1 8 0 16,1 3 0-16,3 4 0 0,-8 4-52 0,1-1-12 15,-5 8 0-15,0-7 0 0,-4-1 0 0,1 1 0 16,-10 3 0-16,1 0 0 0,0-3-11 0,-4-1-5 16,0 1 0-16,-5-4-1 15,5-4-127-15,-4-3-24 0,-1-4-6 0,5-8-1211 0</inkml:trace>
  <inkml:trace contextRef="#ctx0" brushRef="#br0" timeOffset="12526.3034">10385 3102 3340 0,'0'0'74'0,"0"0"15"0,8 3 3 0,5 5 1 0,-5-1-74 0,8 0-19 0,-3-3 0 0,3 3 0 16,5 1 0-16,3-5 0 0,-3 1 0 0,12 3 0 15,-4-7 0-15,8 0 0 0,0-7 0 0,4 3 0 16,0-3-26-16,1 0-9 0,-5-4-1 0,4 0-932 15,-4-8-185-15</inkml:trace>
  <inkml:trace contextRef="#ctx0" brushRef="#br0" timeOffset="12713.7311">10657 2791 3110 0,'-12'3'138'0,"12"-3"28"0,0 0-133 0,0 0-33 16,-5 11 0-16,5 4 0 0,0-1 99 0,0 5 13 15,0 6 2-15,-4 8 1 0,4 4-82 0,-4 3-16 16,4 4-3-16,0 0-1 0,0-4-5 0,0 4 0 16,4 0-8-16,-4 4 12 15,9-4-117-15,-1-4-24 0,4-3-5 0,-4-8-1330 0</inkml:trace>
  <inkml:trace contextRef="#ctx0" brushRef="#br0" timeOffset="13198.003">11745 2754 1958 0,'-13'-11'43'0,"9"4"9"0,8-1 1 0,0 1 3 0,-4 7-45 0,0-7-11 0,-4-4 0 0,0 3 0 16,8-3 207-16,-8 0 39 0,-4 4 8 0,0 0 2 16,-1 3-128-16,1-3-24 0,0 3-6 0,-9 4-1 15,-11-4-53-15,7 8-10 0,9 0-2 0,-13 3-1 16,-8 0 26-16,4 8 6 0,9 3 1 0,-5 4 0 16,0 4-52-16,5 3-12 0,-9 4 0 0,8 7 0 15,5 4 0-15,3-7 11 0,-3 3-11 0,8 1 10 0,12-5-10 16,0-3 0-16,8 4 0 0,0-4 0 0,9 0 0 0,4-8-9 15,12 5 9-15,0-8 0 0,-8-4 0 16,8-4 0-16,4 1 0 0,0-11 0 0,0-4 0 0,1-4 0 16,-9 0 0-16,8-7 0 0,4-3 0 0,-8-4 0 15,-8-8 0-15,4-3 0 16,8-4-28-16,-12-8 2 0,-17-6 0 0,1-8 0 16,-1-4-1-16,5 1 0 0,-5-8 0 0,-8 7 0 15,-12 12-1-15,0-1-1 0,12 15 0 0,-8 4 0 0,-9 7 29 16,-3 7 0-16,-1 4 0 0,1 7 0 0,-5 4 8 0,1 4 8 15,-5 3 2-15,0 1 0 16,9 3-66-16,-1 3-12 0,1-6-4 0,-1 6 0 16,9 1-153-16,8 0-31 0,4-4-7 0,0 3-1 0</inkml:trace>
  <inkml:trace contextRef="#ctx0" brushRef="#br0" timeOffset="13479.173">12626 2432 921 0,'0'0'82'0,"0"0"-66"0,-8-8-16 0,8 8 0 15,0 0 499-15,0 0 96 0,-8-3 19 0,0 3 4 0,8 0-428 0,0 0-86 16,-13 0-16-16,1 3-4 0,-5 1-56 16,1 3-10-16,8 8-2 0,-9 7-1 0,-12 7-15 15,5-3 9-15,3 10-9 0,0 8 8 0,9 8-8 0,-4 3 0 16,-5 3 0-16,9-3 0 0,8 7 0 0,4-10 0 15,0-1-8-15,4 0 8 0,4-7 11 16,-4 0 6-16,8-7 2 0,1-4 0 16,-9-4-67-16,8-3-12 0,9-4-4 15,-1-1 0-15,-7-6-51 0,7-8-10 0,5 1-3 0,8-5 0 16,4-6-112-16,0-5-22 0</inkml:trace>
  <inkml:trace contextRef="#ctx0" brushRef="#br0" timeOffset="13635.3865">12968 2725 1670 0,'-20'11'74'0,"16"-11"15"0,-5 7-71 0,1 4-18 16,-4-7 0-16,4 10 0 0,3-3 383 0,-3 8 73 0,-4-1 14 0,4 4 3 15,3 0-343-15,1 3-69 0,4 1-13 16,0 0-4-16,-4-4-34 0,4 0-10 0,4-4 0 0,5 4 0 31,-1-4-44-31,0-3-12 0,-4-1-4 0,9-3 0 16,-1-3-219-16,4-5-44 0</inkml:trace>
  <inkml:trace contextRef="#ctx0" brushRef="#br0" timeOffset="13854.0892">13100 2439 2890 0,'0'0'128'0,"0"0"27"0,-4 7-124 0,0 1-31 16,4-8 0-16,0 11 0 0,4-4 113 0,0 8 17 15,4-1 3-15,1 5 1 0,3 3-88 0,4-1-18 16,1 9-3-16,-1 6-1 0,9 1-13 0,-4 3-3 15,-1 1-8-15,1 3 12 0,-5-1-12 0,1 1 11 16,-5 4-11-16,1 0 10 0,-13-4-10 0,0-1 0 16,-4 1 0-16,-5 4 0 15,-7 0-43-15,-1-1-13 0,-3 1-4 0,-1-8-943 16,1 0-189-16</inkml:trace>
  <inkml:trace contextRef="#ctx0" brushRef="#br0" timeOffset="14072.7908">13871 2662 2592 0,'0'0'115'0,"0"0"23"0,0 0-110 0,0 0-28 0,0 0 0 0,0 0 0 15,0 0 152-15,12 4 26 0,-4-4 5 0,9 0 1 16,3 4-121-16,1-4-24 0,8 0-5 0,0 3-1 15,-5-3-25-15,9 4-8 0,-4 0 0 0,4-1 0 16,-4 1-40 0,-4-4-12-16,3 4-3 0,1-1 0 0,0-3-194 15,-4 4-39-15</inkml:trace>
  <inkml:trace contextRef="#ctx0" brushRef="#br0" timeOffset="14213.372">13986 3025 1094 0,'-8'7'97'0,"-1"4"-77"15,1-11-20-15,4 7 0 0,4 1 452 0,0-8 86 16,0 0 18-16,12 7 3 0,5-3-431 0,4-1-87 16,12 1-17-16,-1-4-3 0,10-7-21 0,-1 3 0 15,4-7 0-15,13 0 0 16,-5-7-139-16,9-11-29 0,0 7-5 0</inkml:trace>
  <inkml:trace contextRef="#ctx0" brushRef="#br0" timeOffset="14713.2825">15197 2681 1267 0,'0'0'112'0,"0"0"-89"0,4-4-23 0,-4 4 0 15,5-4 317-15,-5 4 59 0,0-7 12 0,0 7 3 16,0 0-191-16,0-7-39 0,0 3-7 0,0-3-2 16,0 7-68-16,0 0-15 0,-9-8-2 0,-3 5-1 15,0-5-36-15,-5 8-7 0,1 0-2 0,-1 8 0 16,-3-8-13-16,-1 7-8 0,0 4 10 0,1 4-10 16,-5 7 0-16,4 11 0 0,-3 0 0 0,3 7 0 15,0 4 8-15,9 3-8 0,0-3 11 0,4 4-11 16,3-4 0-16,5 0 0 0,5-4-15 0,-1 0 5 0,4-3 10 15,4-4 12-15,5-4-2 0,3 1-1 0,1-5-9 16,4-7-12-16,3 1 2 0,10-1 1 0,-1-11 9 16,0-3 0-16,4-4 0 0,4-7 0 0,5-4 0 0,-1-4 0 15,-4-7 0-15,5-4-8 0,-5-3 8 0,-4-4-12 16,-4 0 12-16,5-11-12 16,-9-7-11-16,0 0-2 0,-9-11-1 15,1-4 0-15,-4 0-25 0,-1 4-5 0,-7 7 0 16,-5-8-1-16,-8 16 26 0,-8 6 6 0,-1 9 1 0,-11 6 0 0,-1 8 34 15,-4 10 7-15,-3 1 2 0,-9 7 0 0,-1 7 0 0,-3 12 0 16,-4-5 0-16,0 8 0 0,-1 0-19 0,9 4 0 16,4-4 0-16,13 7 0 15,7-7-124-15,9 7-20 0,17 1-3 0,-1-8-1149 0</inkml:trace>
  <inkml:trace contextRef="#ctx0" brushRef="#br0" timeOffset="15088.1685">16557 2483 115 0,'0'-7'10'0,"0"-1"-10"16,-4 5 0-16,-4-8 0 0,3 3 508 0,1 1 100 16,0 0 20-16,-4-1 4 0,0 1-342 0,-1 0-69 15,1-1-13-15,-4 5-4 0,-5 3-93 0,-3 7-19 16,-1 0-4-16,-4 4-1 0,-3 4-44 0,-1 3-9 16,0 8-2-16,-4 3 0 0,-4 8-16 0,4 3-3 15,-4 11-1-15,-4 8 0 0,4 0-12 0,4 6 9 16,4 1-9-16,8-7 8 0,9 0-8 0,-1-1 0 15,13-3 0-15,5-4 0 0,3-3 0 0,8-4-17 16,5 0 4-16,4-4 1 16,3-3-42-16,1-4-8 0,4 0-2 0,4-19 0 15,0 5-51-15,5-8-10 0,-1-8-3 0,4-3-1228 0</inkml:trace>
  <inkml:trace contextRef="#ctx0" brushRef="#br0" timeOffset="15463.0926">16594 2871 3074 0,'-25'7'136'0,"13"-3"28"0,0 3-131 0,3-3-33 0,1 0 0 0,-4 7 0 15,12-11 107-15,-4 7 14 0,-5 8 3 0,5 3 1 16,0 8-79-16,0-1-16 0,0 5-3 0,0-1-1 16,4 0-26-16,-4 4 0 0,0-4 8 0,4 4-8 15,4-3 0-15,0-5 0 0,-4-3-12 0,8 0 12 16,-4-7-31-16,4 3 2 0,1-7 0 0,3-4 0 15,0 1-15-15,-3-5-4 0,3-3 0 16,4-7 0-16,-3 0 19 0,-1-4 3 0,0 0 1 0,1-8 0 0,3-2 25 16,-3-9 0-16,3 5 0 0,1-8-8 0,-1-8 8 15,1 5 0-15,3-8 8 0,-3 0-8 0,3 7 15 0,-3 1-2 16,-1 3 0-16,1 7 0 0,-5 4 6 0,9 7 1 16,-9 8 0-16,9 3 0 0,-5 8 2 0,1 3 1 15,3 1 0-15,-3 10 0 0,-1 4-5 0,5 11-1 16,-5-7 0-16,-3 10 0 0,-1 1-5 0,-4-8 0 15,0 4-1-15,-3 0 0 0,-1-7-2 0,0-1 0 16,-8 1 0-16,4-4 0 0,-4-7-9 0,4 3 0 16,0-7 0-16,0 0 0 15,0-11-73-15,0 0-11 0,0 0-1 0,8-7-922 16,0-8-184-16</inkml:trace>
  <inkml:trace contextRef="#ctx0" brushRef="#br0" timeOffset="15666.162">17200 2377 1497 0,'-13'14'133'0,"9"-6"-106"0,0 3-27 0,0 0 0 16,8 3 339-16,0-3 62 0,0 8 13 0,5-1 2 15,3 0-252-15,4 4-52 0,5 4-9 0,0 3-3 16,3 11-64-16,-3 1-12 0,4 3-4 0,-5 7 0 16,1 7 4-16,-9 1 0 0,1 0 0 0,-9 7 0 15,-4-1-24-15,-9 1 0 0,-7 4 0 0,-9 7 0 16,-8-4 0-16,-8 4 12 0,-13 4-4 0,-11 3 0 15,-5-7-62-15,-5 0-12 16,-3 10-2-16</inkml:trace>
  <inkml:trace contextRef="#ctx0" brushRef="#br0" timeOffset="85488.3512">13718 10407 2408 0,'-12'-19'53'0,"12"19"11"0,0 0 3 0,0 0 0 0,0 4-54 0,4 3-13 15,4-3 0-15,-4 0 0 0,9-4 108 0,3 0 18 16,-4 0 4-16,5 3 1 0,12 1-54 0,4 0-10 15,4-4-3-15,12 3 0 0,-3 1 0 0,7-4 0 16,5 0 0-16,0 0 0 0,3 0-53 0,-3 0-11 16,8-4 0-16,0 1 0 0,-4-1 0 0,-1 0 0 15,-3 1 0-15,4 3 0 0,-8-4 0 0,-5 0 0 16,-4 1 0-16,1-5 0 16,-5 1-184-16,-4 0-40 0,-8-4-9 0</inkml:trace>
  <inkml:trace contextRef="#ctx0" brushRef="#br0" timeOffset="85706.8304">14241 10601 1843 0,'0'0'164'0,"0"0"-132"0,0 0-32 0,0 0 0 16,0 0 298-16,0 0 53 0,0 11 10 0,0 0 3 16,5 3-248-16,-1 5-48 0,-4-1-11 0,4 4-1 15,0 11-34-15,4 0-6 0,-4 3-2 0,4 8 0 16,-3 0-14-16,3 0 0 0,0 4 0 0,0-4 0 15,-4-4 0-15,5 4-20 0,-1-4 4 0,0 4 0 16,0-7-92-16,1-1-17 0,-1 1-4 0,0 0-785 16,5-4-157-16</inkml:trace>
  <inkml:trace contextRef="#ctx0" brushRef="#br0" timeOffset="86003.641">15362 10297 2944 0,'0'0'131'0,"0"0"26"0,-12-4-125 0,3 4-32 16,-3-4 0-16,0 1 0 0,-1-1 85 0,-3 4 11 16,-1-3 3-16,1-1 0 0,4 0-19 0,12 4-4 15,0 0-1-15,-17 4 0 16,1 3-75-16,-5 0-27 0,0 12 1 0,1 3 0 0,-5 3 42 0,0 12 8 0,-3 3 1 0,-1 8 1 31,-4 7-43-31,4 3-9 0,0 5-2 0,0 3 0 0,9-1 28 0,-1-2 0 0,5-1 0 16,3 0-8-16,5-7 8 0,8-4 0 0,0-7 0 15,4 4-8-15,8-4-4 0,-3-4-1 0,7 0 0 0,1-3 0 32,-1-4-62-32,5-7-12 0,-1 3-2 0,5-7-1 0,0-7-71 15,-1-1-15-15,5-6-2 0,-4-8-1 0</inkml:trace>
  <inkml:trace contextRef="#ctx0" brushRef="#br0" timeOffset="86378.5511">15395 10729 2361 0,'-29'15'104'0,"17"-8"23"0,4-3-102 0,-1-1-25 16,1 5 0-16,0-1 0 0,4 0 224 0,0 4 39 15,0 0 8-15,4 0 1 0,0 7-192 0,-5-3-38 16,5 3-8-16,-4 4-2 0,4-3-23 0,4 6-9 15,-4-3 0-15,0 4 9 0,5 0-9 0,3-5-11 16,-4 1 3-16,8 0 0 16,-4-3-73-16,1-1-15 0,-1-3-2 0,0-4-1 15,5-4 36-15,-5 0 7 0,-8-7 2 0,12 4 0 16,-4-4 10-16,5-4 3 0,-5-7 0 0,0-3 0 0,5-5 29 0,-1-3 12 16,0-3-8-16,5-8 8 0,-5-4 13 0,1 1 8 15,-1-1 2-15,0 8 0 0,1-1 19 0,-1 5 4 16,0 6 1-16,1 5 0 0,-5 3-9 0,4 3-2 0,1 1 0 15,-5 7 0-15,4 7 23 0,1 4 4 0,3 8 1 16,1-1 0-16,-5 8-53 0,4-1-11 0,5 5 0 16,-9 3 0-16,5-4 11 0,-5 0 5 0,1 0 0 0,-5 1 1 15,4-5-17-15,-4 1 0 0,-8-4 8 0,5 0-8 16,7-7-53 0,-4-1-15-16,0 1-2 0,1-4-1 0,-1-4-224 15,4-7-45-15,1-11-8 0,3-7-3 0</inkml:trace>
  <inkml:trace contextRef="#ctx0" brushRef="#br0" timeOffset="86581.6288">16062 10333 3340 0,'0'0'74'0,"0"0"15"0,0 0 3 0,0 11 1 0,5 4-74 0,-1 0-19 16,0 7 0-16,0 7 0 0,0 0 55 0,0 8 7 15,0 7 2-15,5 3 0 0,-5 5-52 0,0 3-12 16,4 0 0-16,-4 7 0 0,-4 0 0 0,4-7 0 15,-4 0 0-15,0 0 0 0,0-8 0 0,-4 1 0 16,0-4 0-16,0 0 0 16,-4-4-100-16,-5 4-22 0,1 0-5 0,0-4-1332 0</inkml:trace>
  <inkml:trace contextRef="#ctx0" brushRef="#br0" timeOffset="91767.9128">16610 10722 2631 0,'0'0'58'0,"0"0"12"0,0 0 2 0,0 0 2 0,0 0-59 0,0 0-15 0,13 0 0 0,-1-4 0 16,5-3 58-16,-1 3 9 0,-3 0 1 0,7 4 1 15,1-3-4-15,3 3-1 0,-7-4 0 0,8 4 0 16,-5 0-51-16,1 0-13 0,-1 0 0 0,1-4 0 16,0 4-49-1,3 0-13-15,-3 0-2 0,4 4-819 0,-5-8-163 0</inkml:trace>
  <inkml:trace contextRef="#ctx0" brushRef="#br0" timeOffset="91955.3582">16532 11040 1612 0,'0'0'144'0,"0"0"-116"16,0 0-28-16,0 0 0 0,0 0 348 0,8 4 64 15,1-1 13-15,3 1 3 0,9-4-290 0,-1 4-58 16,9-4-11-16,4 0-2 0,8-4-39 0,0 0-8 15,-3 4-2-15,7-7 0 0,0 0-18 0,5 3 10 16,3 0-10-16,1-3 8 16,-1 0-86-16,-7 0-18 0,3-1-3 0,-4 1-1343 15</inkml:trace>
  <inkml:trace contextRef="#ctx0" brushRef="#br0" timeOffset="96001.2947">18559 10407 3110 0,'-4'-4'68'0,"4"0"15"0,-8 4 2 0,8 0 3 0,0 0-71 0,12-7-17 0,-3 3 0 0,7-3 0 16,5 0 71-16,-1 3 10 16,5 0 3-16,4-3 0 0,4 0-65 0,4 3-19 0,0-3 8 15,4 3-8-15,0 0 0 0,13-3-8 0,-5 7 0 0,1 0 0 32,-5 0-136-32,-8 4-26 0,-4-1-6 0,-4 8-1156 0</inkml:trace>
  <inkml:trace contextRef="#ctx0" brushRef="#br0" timeOffset="96157.4953">18901 10557 576 0,'-29'0'51'0,"21"3"-41"0,-8 1-10 0,7 0 0 16,1 3 540-16,0-3 107 0,0-1 21 0,4 1 4 0,-5 7-448 0,1-4-88 15,4 4-19-15,-4 11-3 0,0 0-80 0,3 8-16 16,5 3-3-16,-4 3-1 0,4 1-14 0,4-1 0 16,-4-3 0-16,9 4 0 15,-1 0-49-15,0-4-7 0,0-4 0 0,9 0-1 16,-1-3-139-16,1-4-28 0,-1-8-6 0,-3-3-1 0</inkml:trace>
  <inkml:trace contextRef="#ctx0" brushRef="#br0" timeOffset="96423.0577">19643 10117 3265 0,'0'0'72'0,"0"0"14"0,0 0 3 0,0 0 3 0,0 0-73 0,-4 0-19 16,-5 0 0-16,1 0 0 0,-4 4 72 0,-5 3 10 0,1 1 2 16,-5 6 1-16,-3 8-68 0,-1 4-17 0,-4 7 0 15,-4 7 0-15,0 11-13 0,-4 8-7 0,4 3 0 0,-4 12-1 16,4-9 21-16,8 9-11 0,1-8 11 0,3 7-8 16,13-11 8-16,4 0 0 0,8-7 0 0,0-4-8 15,4-3-5-15,4-11-1 0,5-1 0 16,4-6 0-16,-1-1-58 15,5-7-12-15,4-4-3 0,-5-7 0 0,9-4-135 16,0-7-27-16,0-3-6 0,-4-5-1 0</inkml:trace>
  <inkml:trace contextRef="#ctx0" brushRef="#br0" timeOffset="96782.3534">19878 10246 2592 0,'-17'0'115'0,"9"3"23"0,0-3-110 0,8 0-28 15,-8 4 0-15,8-4 0 0,-5 7 190 0,-3 4 33 16,0 0 6-16,0 4 2 0,-1-1-163 0,1 5-32 16,-4 3-6-16,8 0-2 0,-5 3-28 0,5-3 0 15,0-3 0-15,4 3 0 0,4-8 0 0,0 1-15 16,1 0 2-16,7-4 0 16,-4-4-30-16,5 4-5 0,-5-8-2 0,4-3 0 15,1-3-5-15,-1-1-1 0,0-7 0 0,1 0 0 0,-1-7 34 0,0-4 6 16,5-4 2-16,-1-3 0 0,-3-4 14 0,3-4 0 15,1-3 0-15,-1 4 0 0,5 3 12 0,-5 3 3 16,1 5 0-16,-1 6 0 0,-4 5 17 0,1 6 4 16,-5 1 1-16,0 11 0 0,1-1-5 0,-5 5 0 0,0 6-1 15,0 5 0-15,-4 6-9 0,0-3-2 0,0 8 0 16,0 2 0-16,0-2-10 0,-4-1-2 0,4 4-8 16,-4-7 12-16,4-1-12 0,-4-3 0 0,4 0 0 0,0 0 0 31,0-3-61-31,0-1-15 0,4-4-4 0,-4-3 0 0,0 0-184 15,0 0-38-15</inkml:trace>
  <inkml:trace contextRef="#ctx0" brushRef="#br0" timeOffset="96985.5016">19581 10828 3110 0,'-8'3'68'0,"-5"-3"15"0,5 4 2 0,0 0 3 0,4 3-71 0,4-7-17 15,0 0 0-15,0 0 0 0,0 0 83 0,16 4 13 16,-3 3 2-16,7-7 1 0,-3 4-71 0,12-8-13 16,-1 4-3-16,14 0-1 0,-1 4-11 0,4-4 0 15,-4-4 0-15,5-3 8 0,-9-1-8 0,4-3-14 16,-4 8 3-16,0-5 1 16,-4 1-168-16,-4 0-34 0,0 3-6 0</inkml:trace>
  <inkml:trace contextRef="#ctx0" brushRef="#br0" timeOffset="97329.1039">19610 11066 1900 0,'-8'3'169'0,"8"-3"-135"0,0 0-34 0,0 0 0 16,0 0 271-16,0 0 47 0,12 8 10 0,0-5 1 16,-3 1-210-16,7 0-43 0,5 3-8 0,8-7-1 15,-5 4-34-15,9-4-6 0,-4 3-2 0,4 1 0 16,-4 3-14-16,-4 1-3 0,-1-1-8 0,-3 0 12 15,-5 1-12-15,1-1 0 0,-9 0 8 0,4 1-8 16,-7 3 0-16,-5-4 0 0,0 4 0 0,-5 4 0 16,-3-4 0-16,-4 0 0 0,-5 3 8 0,1 1-8 15,-9-1 0-15,-4 5 9 0,1-5-9 0,-1 1 8 16,0 0-8-16,4-1 10 0,5-3-10 0,7 4 10 16,5-8 10-16,0 4 3 0,-1-3 0 0,5-1 0 15,4-7-23-15,0 0 0 0,4 7-12 0,13 1 4 0,4-5 8 16,3-3 0-16,1 0 0 0,8 0 0 0,0-7 0 15,0 3 0-15,0-3 0 0,4-4 0 0,-4 4 0 16,0-4 0-16,0 0 0 0,4 3-8 16,4-6-58-16,-8-1-11 0,0 0-3 0,0-3-920 15,4 0-185-15</inkml:trace>
  <inkml:trace contextRef="#ctx0" brushRef="#br0" timeOffset="97594.6561">20426 10198 2757 0,'0'0'122'0,"0"0"26"0,0 0-119 0,0 0-29 0,8 4 0 0,-4-1 0 16,4 1 114-16,1 7 17 0,3 4 3 0,0 3 1 15,1 8-50-15,-1 3-9 0,9 18-3 0,-1 5 0 16,1 3-33-16,-5 3-8 0,1 4 0 0,-5 8-1 15,0 0-14-15,-7-5-2 0,-1 5-1 0,-8 3 0 16,-5-10-14-16,-3 2 0 0,-9-2 0 0,1 3 0 16,-9-4 0-16,0 0-12 0,-4-3 3 0,-4-1 0 15,0 1-212 1,4-15-43-16</inkml:trace>
  <inkml:trace contextRef="#ctx0" brushRef="#br0" timeOffset="101497.4373">21052 10820 403 0,'-29'8'36'0,"17"-5"-36"16,-9 5 0-16,5-1 0 0,-5-3 484 0,9 3 91 16,-1-3 17-16,5-1 4 0,0 1-330 0,8-4-66 15,0 0-14-15,0 0-2 0,8 4-96 0,13-1-20 16,-1 5-3-16,9-5-1 0,4 5-26 0,4-8-6 0,0 3 0 0,9 1-1 15,3-4-14-15,-4 4-2 0,5-4-1 16,-1-4 0-16,-3 0-14 0,3 1 9 0,-4 3-9 0,5 0 8 16,-9 0-8-16,-4-4 0 0,-4 0 0 15,-8 4 0 1,-1 0-60-16,-7 0-7 0,-9 0-1 0,-8 0-1 16,0 0-155-16,0 0-30 0,0 0-6 0,-8 0-972 0</inkml:trace>
  <inkml:trace contextRef="#ctx0" brushRef="#br0" timeOffset="101669.2438">21180 10531 1900 0,'0'-11'169'0,"0"11"-135"0,0-3-34 0,0-5 0 0,0 5 280 0,0 3 50 15,0 0 10-15,0 0 1 0,0 0-186 0,0 0-38 16,0 0-7-16,0 14-2 0,4 4-64 0,-4 12-14 16,0 6-2-16,0 12-1 0,0 3-18 0,-4 4-9 15,4 7 10-15,0 1-10 16,4-1-36-16,0-3-12 0,0-8-4 0,8 0 0 15,5-3-124-15,-1-8-24 0,1-3-6 0</inkml:trace>
  <inkml:trace contextRef="#ctx0" brushRef="#br0" timeOffset="102030.2857">21868 10388 1728 0,'-25'-7'153'0,"21"7"-122"0,-8 0-31 0,3 0 0 0,1 0 290 0,4 0 52 16,0 7 10-16,4-7 3 0,0 0-178 0,0 0-35 16,0 0-7-16,8 8-2 0,4-1-85 0,9 4-18 15,0-4-3-15,7-3-1 0,5 7-18 0,9-7-8 16,7-1 0-16,5 1 8 0,-1 0-8 0,5-4 0 16,0 0 0-16,3 0 8 15,-11-8-44-15,-5 1-10 0,5 3-2 0,-5-3 0 16,-4 0-133-16,-4-4-27 0,-8 7-6 0</inkml:trace>
  <inkml:trace contextRef="#ctx0" brushRef="#br0" timeOffset="102211.9093">22193 10546 1785 0,'-25'7'79'0,"25"-7"17"0,0 0-77 0,0 0-19 16,0 0 0-16,-8 11 0 0,4-4 364 0,0 8 68 15,0-4 15-15,4 7 2 0,0 8-317 0,-4 0-63 16,4 7-13-16,0 7-2 0,-4-4-34 0,4 5-6 15,0 3-2-15,0 0 0 0,0 0-12 0,0-4 0 16,4 0 0-16,0 0-10 16,0-7-74-16,0-3-16 0,-4-1-2 0,8-3-1 15,13-4-155-15,0-11-31 0,16 3-7 0,0-14 0 0</inkml:trace>
  <inkml:trace contextRef="#ctx0" brushRef="#br0" timeOffset="102508.7153">23166 10128 2880 0,'0'0'128'0,"-9"4"25"0,5-8-122 0,-4 4-31 0,0 0 0 0,4 0 0 16,-5 0 91-16,1 0 12 0,0 4 2 0,0 3 1 15,-5 1-50-15,-7 6-11 0,3 1-1 0,-3 7-1 16,-9 7-21-16,0 8-4 0,-4 7-1 0,-4 7 0 15,4 4-2-15,-8 4-1 0,4 3 0 0,-5 7 0 16,9 5-2-16,5-1 0 0,7 0 0 0,0 4 0 16,13-11-12-16,0-4 0 0,4-3 0 0,8-1 0 15,4-6 0-15,5-5-10 0,3-3 2 0,5-4 0 0,3-7-7 16,1 0-1-16,0-7 0 0,4-8 0 16,-1-7-60-16,1-3-13 0,8-1-3 0,0-18 0 15,1-4-140-15,-1-7-29 0,0-7-6 0,-8 0-1 16</inkml:trace>
  <inkml:trace contextRef="#ctx0" brushRef="#br0" timeOffset="102821.1445">23017 10718 3301 0,'-12'4'72'0,"-1"-1"16"0,-3 1 2 0,16-4 3 0,-12 4-74 0,12-4-19 15,0 0 0-15,0 0 0 0,0 0 59 0,0 0 8 16,0 0 1-16,4 11 1 0,4-4-50 0,4 0-11 15,9 4-8-15,4 4 12 0,-1-4-12 0,5 3 0 16,0 1 0-16,0-4 0 0,4 4 0 0,-4-4 0 0,-5 0 0 0,1 0 0 16,-8 3-10-16,-5 1 10 0,-8 0-13 0,0 3 5 15,-12 4 8-15,0-4-8 0,-9 4 8 0,1 0-8 16,-9 0 16-16,0 4 3 0,1-4 1 0,-5 3 0 16,4-3-12-16,4 0 0 0,1-3 0 0,3-1 0 15,5-3 0-15,4-1 0 0,4 1 0 0,0-4 0 16,8 0 20-16,0 0-2 0,8-4 0 0,-4 0 0 15,9-3-18-15,8 0 0 0,-5-4 0 0,9 3 0 16,-4-6-20-16,8-1 1 0,0-3 1 0,4-4 0 16,-4-4-94-16,4-3-20 0,0-4-3 15,4-4-1311-15</inkml:trace>
  <inkml:trace contextRef="#ctx0" brushRef="#br0" timeOffset="103071.0852">23536 10491 3114 0,'-28'0'138'0,"19"4"28"0,9-4-133 0,0 0-33 16,0 0 0-16,0 0 0 0,0 0 93 0,13 11 12 15,-1 0 3-15,0 3 0 0,5 4-56 0,8 4-12 16,-9 11-1-16,9 4-1 0,-5 0-20 0,5 7-4 16,-8 7-1-16,-1 4 0 0,1 0-9 0,-5 3-4 15,-8 1 0-15,0-1 0 0,-4 1 0 0,-4 0 0 16,-8 3 0-16,-5 4 0 0,-3-8 0 0,-5 1 0 15,-8-4 0-15,-4 3 0 16,0-6-38-16,-4-5-7 0,-9-3-2 0,5 0-1017 0,-1-7-203 16</inkml:trace>
  <inkml:trace contextRef="#ctx0" brushRef="#br0" timeOffset="106352.3776">20525 12237 633 0,'-13'8'56'0,"9"-5"-44"0,-8 1-12 0,8 0 0 15,-5-4 437-15,9 0 86 0,0 0 17 0,0 0 3 16,0 0-377-16,0 0-75 0,13 0-15 0,3-4-4 0,1 4-34 15,3-4-7-15,5 4-2 0,8 0 0 0,4-3-40 16,4-1-8-16,0 0-1 0,9 1-1 16,3-5 21-16,1 5 0 0,4 3 0 0,-5-4 0 0,1-3 0 0,-9 3 0 15,-4 1 0-15,-4-1 0 16,-4-3-56-16,-8 3-6 0,0-3-2 0,-13-1-1152 16</inkml:trace>
  <inkml:trace contextRef="#ctx0" brushRef="#br0" timeOffset="106555.4553">20982 11838 1324 0,'-12'-3'59'0,"12"3"12"0,0 0-57 0,0 0-14 16,0 0 0-16,0 0 0 0,-5 0 400 0,1 3 76 16,0 1 16-16,0 7 4 0,4-4-331 0,-4 12-65 15,0-1-14-15,4 11-2 0,-4 8-56 0,0 7-12 16,-5 0-1-16,9 7-1 0,0 0-24 0,0 4-5 0,0-4-1 15,4 4 0 1,5-7-103-16,-5 0-21 0,8-8-4 0,1 4-776 0,3-11-156 0</inkml:trace>
  <inkml:trace contextRef="#ctx0" brushRef="#br0" timeOffset="106992.8543">21872 11930 3020 0,'-17'4'134'0,"17"-4"27"0,-12 0-129 0,4 0-32 15,0 0 0-15,-5 0 0 0,1-4 27 0,-1 0-2 16,1 1 0-16,-4-1 0 0,3 0 31 0,-7 4 7 16,3 0 1-16,-3 4 0 0,3 0-52 0,1 7-12 15,-9 0 0-15,4 7 0 0,1 4 0 0,3 3 0 16,5 5 0-16,-5 6 0 0,9 5-8 0,0 3 8 15,4 0 0-15,0 3 0 0,0 1 0 0,8-4-8 16,8 0 8-16,4 0 0 0,5-4 0 0,0-7 0 16,8 3 0-16,-1-6 0 0,5-5 0 0,-4-3 0 15,0-7 11-15,0 0-11 0,0-8 12 0,0-3-12 16,-1-1 12-16,1-10-12 0,-4 0 8 0,4-4-8 16,0-8 0-16,-5-6 0 0,1 3 10 0,-4-11-2 15,3 0 0-15,-7-8 0 0,-1-2-17 0,-3-1-4 16,-9-11-1-16,-4 0 0 15,8 0-19-15,0 7-4 0,-8 1-1 0,-4 3 0 0,-4 3 13 0,-4 8 2 0,-9 11 1 16,0 4 0-16,-3 4 14 0,-5 10 8 0,0 0-10 0,0 8 10 16,-4 3-12-16,4 1 3 0,5 6 1 0,3-3 0 31,0 0-39-31,13 0-7 0,4 0-2 0,4 0 0 0,8 4-167 16,5-4-33-16,11 0-8 0</inkml:trace>
  <inkml:trace contextRef="#ctx0" brushRef="#br0" timeOffset="107258.4212">22601 12003 172 0,'0'0'16'0,"0"0"-16"16,-8-7 0-16,0 3 0 0,-5 0 641 0,5 4 126 15,0-7 25-15,8 7 4 0,-8-4-575 0,-1 4-115 16,1 0-23-16,-4 0-5 0,3 4-41 0,-7 3-8 15,-5 4-1-15,1 4-1 0,-5 7-12 0,0 7-3 16,-4 8 0-16,5 3 0 0,-5 8-12 0,4 3 0 16,5 0 8-16,7 4-8 0,1-7 0 0,4 3 0 15,8-3 0-15,4-1 0 0,4-3-16 0,4-3 4 16,1-1 1-16,7-7 0 16,-3-4-15-16,3-3-3 0,-3-4-1 0,3-4 0 15,1-3-22-15,0-4-4 0,-5-8 0 0,9-3-1 16,-5-3-143-16,5-1-28 0,0-11-5 0</inkml:trace>
  <inkml:trace contextRef="#ctx0" brushRef="#br0" timeOffset="107445.8708">22902 12259 3168 0,'0'0'140'0,"-8"4"29"0,-5 0-135 0,1 3-34 0,12-7 0 0,-4 7 0 15,-4 1 85-15,3-1 11 0,1 4 1 0,4 4 1 16,0-1-60-16,0 5-12 0,0-1-2 0,0 4-1 15,4 4-23-15,-4-4 0 0,0 3 0 0,5 1 0 16,-1-1 0-16,0 1-18 0,0-4 3 0,4 0 1 16,-4 0-118-16,4-4-23 0,1 1-5 0,3-8-1258 15</inkml:trace>
  <inkml:trace contextRef="#ctx0" brushRef="#br0" timeOffset="107680.191">23186 11985 2808 0,'0'0'124'0,"0"0"26"0,-4 11-120 0,4 0-30 16,4 0 0-16,0 3 0 0,0 8 108 0,5 0 15 15,-5 8 3-15,4 3 1 0,-4 0-45 0,4 7-9 16,5-4-1-16,-5 8-1 0,-4-3-35 0,4 3-8 16,5 3 0-16,-5 4-1 0,0-7-15 0,0 8-4 15,-8-5 0-15,5 1 0 0,-5 3-8 0,-5-3 0 16,-7-1 9-16,0 5-9 0,-1-5 0 0,-3 4 0 15,-9-3 0-15,-4 7 0 16,0-4-72-16,-4 4-16 0,-8-4-4 0,4-7-1440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671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164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47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71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31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883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526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6821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0E004E-CD85-4ADC-9E15-05672B3E9986}" type="slidenum">
              <a:rPr lang="en-US" altLang="en-US" sz="1300" b="0">
                <a:latin typeface="Comic Sans MS" panose="030F0702030302020204" pitchFamily="66" charset="0"/>
              </a:rPr>
              <a:pPr/>
              <a:t>18</a:t>
            </a:fld>
            <a:endParaRPr lang="en-US" altLang="en-US" sz="1300" b="0">
              <a:latin typeface="Comic Sans MS" panose="030F0702030302020204" pitchFamily="66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19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595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2472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686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15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079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185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0601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414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26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905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8195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658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103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75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11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297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2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775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3465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customXml" Target="../ink/ink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1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10.xml"/><Relationship Id="rId4" Type="http://schemas.openxmlformats.org/officeDocument/2006/relationships/image" Target="../media/image1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customXml" Target="../ink/ink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91440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Divide and Conquer / Closest Pair of Points</a:t>
            </a:r>
            <a:endParaRPr lang="en-US" altLang="en-US" dirty="0"/>
          </a:p>
          <a:p>
            <a:pPr eaLnBrk="1" hangingPunct="1">
              <a:lnSpc>
                <a:spcPct val="80000"/>
              </a:lnSpc>
            </a:pPr>
            <a:endParaRPr lang="en-US" altLang="en-US" sz="20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Reinventing </a:t>
            </a:r>
            <a:r>
              <a:rPr lang="en-US" altLang="en-US" sz="3600" dirty="0" err="1">
                <a:solidFill>
                  <a:srgbClr val="002060"/>
                </a:solidFill>
              </a:rPr>
              <a:t>Mergesort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28961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“the more dividing and conquering, the better”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Two levels of D&amp;C would be almost 4 times faster, 3 levels almost 8, etc., even though overhead is growing. </a:t>
                </a:r>
              </a:p>
              <a:p>
                <a:pPr marL="800100" lvl="1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Best is usually full recursion</a:t>
                </a:r>
                <a:r>
                  <a:rPr lang="en-US" sz="2200" dirty="0">
                    <a:solidFill>
                      <a:srgbClr val="FF0000"/>
                    </a:solidFill>
                    <a:latin typeface="+mj-lt"/>
                    <a:ea typeface="Courier New" charset="0"/>
                    <a:cs typeface="Gill Sans" charset="0"/>
                  </a:rPr>
                  <a:t> down to a small constant</a:t>
                </a: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 size (balancing "work" vs "overhead").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In the limit: you’ve just rediscovered </a:t>
                </a:r>
                <a:r>
                  <a:rPr lang="en-US" sz="2200" dirty="0" err="1">
                    <a:latin typeface="+mj-lt"/>
                    <a:ea typeface="Courier New" charset="0"/>
                    <a:cs typeface="Gill Sans" charset="0"/>
                  </a:rPr>
                  <a:t>mergesort</a:t>
                </a:r>
                <a:r>
                  <a:rPr lang="en-US" sz="2200" dirty="0">
                    <a:latin typeface="+mj-lt"/>
                    <a:ea typeface="Courier New" charset="0"/>
                    <a:cs typeface="Gill Sans" charset="0"/>
                  </a:rPr>
                  <a:t>!</a:t>
                </a:r>
              </a:p>
              <a:p>
                <a:pPr marL="3429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  <a:ea typeface="Gill Sans" charset="0"/>
                    <a:cs typeface="Gill Sans" charset="0"/>
                  </a:rPr>
                  <a:t>Even unbalanced partitioning is good, but less good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Bubble-sort improved with a 0.1/0.9 split:</a:t>
                </a:r>
              </a:p>
              <a:p>
                <a:pPr marL="457200" lvl="1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.1</m:t>
                              </m:r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sSup>
                        <m:sSupPr>
                          <m:ctrlP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.9</m:t>
                              </m:r>
                              <m:r>
                                <a:rPr lang="en-US" sz="2200" i="1" dirty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en-US" sz="2200" b="0" i="1" dirty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= .82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  <m:r>
                        <a:rPr lang="en-US" sz="2200" i="1" baseline="30000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2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 + </m:t>
                      </m:r>
                      <m:r>
                        <a:rPr lang="en-US" sz="2200" i="1" dirty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𝑛</m:t>
                      </m:r>
                    </m:oMath>
                  </m:oMathPara>
                </a14:m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912813" lvl="2" indent="0">
                  <a:buNone/>
                </a:pP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The 18% savings compounds significantly if you carry recursion to more levels, actually giving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𝑂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sz="2200" i="1" dirty="0" err="1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func>
                      <m:funcPr>
                        <m:ctrlPr>
                          <a:rPr lang="en-US" sz="2200" b="0" i="1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dirty="0" smtClean="0">
                            <a:latin typeface="Cambria Math" panose="02040503050406030204" pitchFamily="18" charset="0"/>
                            <a:ea typeface="Gill Sans" charset="0"/>
                            <a:cs typeface="Gill Sans" charset="0"/>
                          </a:rPr>
                          <m:t>𝑛</m:t>
                        </m:r>
                      </m:e>
                    </m:func>
                    <m:r>
                      <a:rPr lang="en-US" sz="2200" i="1" dirty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, but with a bigger constant. </a:t>
                </a:r>
              </a:p>
              <a:p>
                <a:pPr marL="287338" lvl="2" indent="-287338"/>
                <a:r>
                  <a:rPr lang="en-US" dirty="0">
                    <a:latin typeface="+mj-lt"/>
                    <a:ea typeface="Gill Sans" charset="0"/>
                    <a:cs typeface="Gill Sans" charset="0"/>
                  </a:rPr>
                  <a:t>This is why Quicksort with random splitter is good – badly unbalanced splits are rare, and not instantly fatal.</a:t>
                </a:r>
              </a:p>
              <a:p>
                <a:pPr lvl="1">
                  <a:lnSpc>
                    <a:spcPct val="90000"/>
                  </a:lnSpc>
                </a:pPr>
                <a:endParaRPr lang="en-US" sz="2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289610"/>
              </a:xfrm>
              <a:blipFill>
                <a:blip r:embed="rId3"/>
                <a:stretch>
                  <a:fillRect l="-950" t="-1498" r="-658" b="-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003640" y="3591000"/>
              <a:ext cx="1808640" cy="1597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9240" y="3579120"/>
                <a:ext cx="1839240" cy="162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508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Finding the Root of a Function</a:t>
            </a:r>
          </a:p>
        </p:txBody>
      </p:sp>
    </p:spTree>
    <p:extLst>
      <p:ext uri="{BB962C8B-B14F-4D97-AF65-F5344CB8AC3E}">
        <p14:creationId xmlns:p14="http://schemas.microsoft.com/office/powerpoint/2010/main" val="26522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Finding the Root of 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 smtClean="0">
                    <a:latin typeface="+mj-lt"/>
                  </a:rPr>
                  <a:t>Given a continuous function f and two points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>
                    <a:latin typeface="+mj-lt"/>
                  </a:rPr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 smtClean="0">
                    <a:latin typeface="+mj-lt"/>
                  </a:rPr>
                  <a:t>Goal: Find a </a:t>
                </a:r>
                <a:r>
                  <a:rPr lang="en-US" sz="2400" dirty="0">
                    <a:latin typeface="+mj-lt"/>
                  </a:rPr>
                  <a:t>point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+mj-lt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+mj-lt"/>
                  </a:rPr>
                  <a:t> is close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400" dirty="0" smtClean="0">
                    <a:latin typeface="+mj-lt"/>
                  </a:rPr>
                  <a:t>.</a:t>
                </a: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has a root in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j-lt"/>
                  </a:rPr>
                  <a:t> by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   intermediate value theorem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Note that roots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>
                    <a:latin typeface="+mj-lt"/>
                  </a:rPr>
                  <a:t> may be </a:t>
                </a:r>
                <a:r>
                  <a:rPr lang="en-US" sz="2400" dirty="0">
                    <a:solidFill>
                      <a:srgbClr val="FF0000"/>
                    </a:solidFill>
                    <a:latin typeface="+mj-lt"/>
                  </a:rPr>
                  <a:t>irrational</a:t>
                </a:r>
                <a:r>
                  <a:rPr lang="en-US" sz="2400" dirty="0">
                    <a:latin typeface="+mj-lt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 we want to approximate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 root with an arbitrary precision!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785D2D-12D4-4485-927F-9063B655AE52}"/>
              </a:ext>
            </a:extLst>
          </p:cNvPr>
          <p:cNvSpPr txBox="1"/>
          <p:nvPr/>
        </p:nvSpPr>
        <p:spPr>
          <a:xfrm>
            <a:off x="6057600" y="5711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AD0F-75EB-4F5F-A08D-9AB6CBDF9636}"/>
              </a:ext>
            </a:extLst>
          </p:cNvPr>
          <p:cNvSpPr txBox="1"/>
          <p:nvPr/>
        </p:nvSpPr>
        <p:spPr>
          <a:xfrm>
            <a:off x="7808897" y="582277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E6CDCF6-8BF5-4C66-B8BB-C05F40C5F1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35952" r="43881" b="42067"/>
          <a:stretch/>
        </p:blipFill>
        <p:spPr>
          <a:xfrm>
            <a:off x="6184708" y="3683153"/>
            <a:ext cx="1787856" cy="2102231"/>
          </a:xfrm>
          <a:prstGeom prst="rect">
            <a:avLst/>
          </a:prstGeom>
        </p:spPr>
      </p:pic>
      <p:sp>
        <p:nvSpPr>
          <p:cNvPr id="6" name="Line 7">
            <a:extLst>
              <a:ext uri="{FF2B5EF4-FFF2-40B4-BE49-F238E27FC236}">
                <a16:creationId xmlns:a16="http://schemas.microsoft.com/office/drawing/2014/main" id="{A5EA7D1A-9578-4836-8416-9A965AF76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708" y="5018991"/>
            <a:ext cx="1787856" cy="102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4E89AD-9621-4B75-8C69-E16D2263C18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120725" y="4968954"/>
            <a:ext cx="91440" cy="9144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7120A0-2670-461C-8778-FC5898653A61}"/>
                  </a:ext>
                </a:extLst>
              </p:cNvPr>
              <p:cNvSpPr txBox="1"/>
              <p:nvPr/>
            </p:nvSpPr>
            <p:spPr>
              <a:xfrm>
                <a:off x="5836102" y="2923877"/>
                <a:ext cx="3085588" cy="728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F7120A0-2670-461C-8778-FC5898653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102" y="2923877"/>
                <a:ext cx="3085588" cy="7280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02840" y="80640"/>
              <a:ext cx="8614800" cy="40748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3480" y="65880"/>
                <a:ext cx="8640360" cy="41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0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6CDCF6-8BF5-4C66-B8BB-C05F40C5F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7" t="35952" r="43881" b="42067"/>
          <a:stretch/>
        </p:blipFill>
        <p:spPr>
          <a:xfrm>
            <a:off x="6184708" y="3683153"/>
            <a:ext cx="1787856" cy="2102231"/>
          </a:xfrm>
          <a:prstGeom prst="rect">
            <a:avLst/>
          </a:prstGeom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Naive Approach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Suppose we want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latin typeface="+mj-lt"/>
                  </a:rPr>
                  <a:t> approximation to a root.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Divide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+mj-lt"/>
                  </a:rPr>
                  <a:t> into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intervals. For each interval check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≤0,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This runs in time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="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b="0" dirty="0">
                    <a:latin typeface="+mj-lt"/>
                  </a:rPr>
                  <a:t>Can we do faster?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4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78785D2D-12D4-4485-927F-9063B655AE52}"/>
              </a:ext>
            </a:extLst>
          </p:cNvPr>
          <p:cNvSpPr txBox="1"/>
          <p:nvPr/>
        </p:nvSpPr>
        <p:spPr>
          <a:xfrm>
            <a:off x="6057600" y="571132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0AD0F-75EB-4F5F-A08D-9AB6CBDF9636}"/>
              </a:ext>
            </a:extLst>
          </p:cNvPr>
          <p:cNvSpPr txBox="1"/>
          <p:nvPr/>
        </p:nvSpPr>
        <p:spPr>
          <a:xfrm>
            <a:off x="7808897" y="575453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A5EA7D1A-9578-4836-8416-9A965AF76CD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4708" y="5018991"/>
            <a:ext cx="1787856" cy="1021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C44E89AD-9621-4B75-8C69-E16D2263C18A}"/>
              </a:ext>
            </a:extLst>
          </p:cNvPr>
          <p:cNvSpPr>
            <a:spLocks noChangeAspect="1" noChangeArrowheads="1"/>
          </p:cNvSpPr>
          <p:nvPr/>
        </p:nvSpPr>
        <p:spPr bwMode="auto">
          <a:xfrm flipH="1">
            <a:off x="7120725" y="4968954"/>
            <a:ext cx="91440" cy="91440"/>
          </a:xfrm>
          <a:prstGeom prst="ellipse">
            <a:avLst/>
          </a:prstGeom>
          <a:solidFill>
            <a:srgbClr val="009900"/>
          </a:solidFill>
          <a:ln w="2857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37322E-D867-4B42-A073-5348960DA8A0}"/>
              </a:ext>
            </a:extLst>
          </p:cNvPr>
          <p:cNvSpPr/>
          <p:nvPr/>
        </p:nvSpPr>
        <p:spPr bwMode="auto">
          <a:xfrm>
            <a:off x="6232885" y="3677699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3BD4FA-DF77-4B75-8D2F-E8C02ABB8700}"/>
              </a:ext>
            </a:extLst>
          </p:cNvPr>
          <p:cNvSpPr/>
          <p:nvPr/>
        </p:nvSpPr>
        <p:spPr bwMode="auto">
          <a:xfrm>
            <a:off x="6374385" y="3676153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59BCD-F300-43D8-A9DF-E589D682032C}"/>
              </a:ext>
            </a:extLst>
          </p:cNvPr>
          <p:cNvSpPr/>
          <p:nvPr/>
        </p:nvSpPr>
        <p:spPr bwMode="auto">
          <a:xfrm>
            <a:off x="6517781" y="3676153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166DD1-DD0E-454F-A4F3-DAF8486348BF}"/>
              </a:ext>
            </a:extLst>
          </p:cNvPr>
          <p:cNvSpPr/>
          <p:nvPr/>
        </p:nvSpPr>
        <p:spPr bwMode="auto">
          <a:xfrm>
            <a:off x="6664909" y="3675464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AAD8EC-7B33-48F1-ADCC-1F7FC36D439F}"/>
              </a:ext>
            </a:extLst>
          </p:cNvPr>
          <p:cNvSpPr/>
          <p:nvPr/>
        </p:nvSpPr>
        <p:spPr bwMode="auto">
          <a:xfrm>
            <a:off x="6804088" y="367774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CAFEB5-1FF3-4873-9945-9F4BADF1BD38}"/>
              </a:ext>
            </a:extLst>
          </p:cNvPr>
          <p:cNvSpPr/>
          <p:nvPr/>
        </p:nvSpPr>
        <p:spPr bwMode="auto">
          <a:xfrm>
            <a:off x="6943045" y="3674567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0FC7E4-AFBF-4791-96B2-CA217049976A}"/>
              </a:ext>
            </a:extLst>
          </p:cNvPr>
          <p:cNvSpPr/>
          <p:nvPr/>
        </p:nvSpPr>
        <p:spPr bwMode="auto">
          <a:xfrm>
            <a:off x="7224590" y="3674042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DFCD9F4-4C2F-4F8E-92C5-E9C0CFEA59A1}"/>
              </a:ext>
            </a:extLst>
          </p:cNvPr>
          <p:cNvSpPr/>
          <p:nvPr/>
        </p:nvSpPr>
        <p:spPr bwMode="auto">
          <a:xfrm>
            <a:off x="7368578" y="367363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FC540E-8909-462E-8C9B-07A4E4617516}"/>
              </a:ext>
            </a:extLst>
          </p:cNvPr>
          <p:cNvSpPr/>
          <p:nvPr/>
        </p:nvSpPr>
        <p:spPr bwMode="auto">
          <a:xfrm>
            <a:off x="7510978" y="3674481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B9ED65-29B8-4F62-9CE9-0EE656F77C8E}"/>
              </a:ext>
            </a:extLst>
          </p:cNvPr>
          <p:cNvSpPr/>
          <p:nvPr/>
        </p:nvSpPr>
        <p:spPr bwMode="auto">
          <a:xfrm>
            <a:off x="7656554" y="3674355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AAF4A4-14E6-4FF3-8229-CBE6C95F3A33}"/>
              </a:ext>
            </a:extLst>
          </p:cNvPr>
          <p:cNvSpPr/>
          <p:nvPr/>
        </p:nvSpPr>
        <p:spPr bwMode="auto">
          <a:xfrm>
            <a:off x="7802130" y="3675360"/>
            <a:ext cx="139059" cy="2140626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DE8527-10B0-4704-88AF-7F02F9B839F4}"/>
              </a:ext>
            </a:extLst>
          </p:cNvPr>
          <p:cNvSpPr/>
          <p:nvPr/>
        </p:nvSpPr>
        <p:spPr bwMode="auto">
          <a:xfrm>
            <a:off x="7083943" y="3678534"/>
            <a:ext cx="139059" cy="2140626"/>
          </a:xfrm>
          <a:prstGeom prst="rect">
            <a:avLst/>
          </a:pr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69680" y="217800"/>
              <a:ext cx="2784240" cy="4908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55640" y="207000"/>
                <a:ext cx="2811960" cy="49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22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6" grpId="0" animBg="1"/>
      <p:bldP spid="8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 (Binary Search)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solidFill>
                      <a:srgbClr val="0070C0"/>
                    </a:solidFill>
                  </a:rPr>
                  <a:t>Bisection </a:t>
                </a:r>
                <a:r>
                  <a:rPr lang="en-US" altLang="en-US" sz="2400" dirty="0"/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latin typeface="Symbol" panose="05050102010706020507" pitchFamily="18" charset="2"/>
                  </a:rPr>
                  <a:t>  </a:t>
                </a:r>
                <a:r>
                  <a:rPr lang="en-US" altLang="en-US" sz="2400" dirty="0"/>
                  <a:t>then 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return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en-US" sz="2400" dirty="0"/>
                  <a:t>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else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altLang="en-US" sz="2400" dirty="0"/>
                  <a:t>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if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	    return Bisection(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);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else</a:t>
                </a:r>
              </a:p>
              <a:p>
                <a:pPr lvl="1" eaLnBrk="1" hangingPunct="1">
                  <a:buFont typeface="Wingdings" panose="05000000000000000000" pitchFamily="2" charset="2"/>
                  <a:buNone/>
                </a:pPr>
                <a:r>
                  <a:rPr lang="en-US" altLang="en-US" sz="2400" dirty="0"/>
                  <a:t>       return Bisection(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/>
                  <a:t>);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5">
            <a:extLst>
              <a:ext uri="{FF2B5EF4-FFF2-40B4-BE49-F238E27FC236}">
                <a16:creationId xmlns:a16="http://schemas.microsoft.com/office/drawing/2014/main" id="{6E534668-B17D-458C-8CEB-02309DC7726B}"/>
              </a:ext>
            </a:extLst>
          </p:cNvPr>
          <p:cNvGrpSpPr>
            <a:grpSpLocks/>
          </p:cNvGrpSpPr>
          <p:nvPr/>
        </p:nvGrpSpPr>
        <p:grpSpPr bwMode="auto">
          <a:xfrm>
            <a:off x="5828731" y="1722438"/>
            <a:ext cx="2438400" cy="1447800"/>
            <a:chOff x="624" y="1296"/>
            <a:chExt cx="1536" cy="912"/>
          </a:xfrm>
        </p:grpSpPr>
        <p:sp>
          <p:nvSpPr>
            <p:cNvPr id="24" name="Rectangle 6">
              <a:extLst>
                <a:ext uri="{FF2B5EF4-FFF2-40B4-BE49-F238E27FC236}">
                  <a16:creationId xmlns:a16="http://schemas.microsoft.com/office/drawing/2014/main" id="{20BD8C0D-DD7F-4A1A-9384-BD446AE47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1296"/>
              <a:ext cx="1536" cy="9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Line 7">
              <a:extLst>
                <a:ext uri="{FF2B5EF4-FFF2-40B4-BE49-F238E27FC236}">
                  <a16:creationId xmlns:a16="http://schemas.microsoft.com/office/drawing/2014/main" id="{2CB7D2EE-E40F-42A9-B80B-4AE20F2D3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632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F9230521-4A6A-4CF0-83CF-D2B23B7A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" y="1416"/>
              <a:ext cx="1536" cy="664"/>
            </a:xfrm>
            <a:custGeom>
              <a:avLst/>
              <a:gdLst>
                <a:gd name="T0" fmla="*/ 0 w 1536"/>
                <a:gd name="T1" fmla="*/ 456 h 664"/>
                <a:gd name="T2" fmla="*/ 288 w 1536"/>
                <a:gd name="T3" fmla="*/ 648 h 664"/>
                <a:gd name="T4" fmla="*/ 768 w 1536"/>
                <a:gd name="T5" fmla="*/ 552 h 664"/>
                <a:gd name="T6" fmla="*/ 1104 w 1536"/>
                <a:gd name="T7" fmla="*/ 72 h 664"/>
                <a:gd name="T8" fmla="*/ 1536 w 1536"/>
                <a:gd name="T9" fmla="*/ 12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664">
                  <a:moveTo>
                    <a:pt x="0" y="456"/>
                  </a:moveTo>
                  <a:cubicBezTo>
                    <a:pt x="80" y="544"/>
                    <a:pt x="160" y="632"/>
                    <a:pt x="288" y="648"/>
                  </a:cubicBezTo>
                  <a:cubicBezTo>
                    <a:pt x="416" y="664"/>
                    <a:pt x="632" y="648"/>
                    <a:pt x="768" y="552"/>
                  </a:cubicBezTo>
                  <a:cubicBezTo>
                    <a:pt x="904" y="456"/>
                    <a:pt x="976" y="144"/>
                    <a:pt x="1104" y="72"/>
                  </a:cubicBezTo>
                  <a:cubicBezTo>
                    <a:pt x="1232" y="0"/>
                    <a:pt x="1384" y="60"/>
                    <a:pt x="1536" y="120"/>
                  </a:cubicBezTo>
                </a:path>
              </a:pathLst>
            </a:custGeom>
            <a:noFill/>
            <a:ln w="38100" cap="flat" cmpd="sng">
              <a:solidFill>
                <a:srgbClr val="3366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EBB1F5D3-BA76-474C-A743-D0DC80D1CEE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584" y="1608"/>
              <a:ext cx="48" cy="48"/>
            </a:xfrm>
            <a:prstGeom prst="ellipse">
              <a:avLst/>
            </a:prstGeom>
            <a:solidFill>
              <a:srgbClr val="009900"/>
            </a:solidFill>
            <a:ln w="28575">
              <a:solidFill>
                <a:srgbClr val="0099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8" name="Group 10">
            <a:extLst>
              <a:ext uri="{FF2B5EF4-FFF2-40B4-BE49-F238E27FC236}">
                <a16:creationId xmlns:a16="http://schemas.microsoft.com/office/drawing/2014/main" id="{63F78AFC-E6A4-4374-897E-7A6090043670}"/>
              </a:ext>
            </a:extLst>
          </p:cNvPr>
          <p:cNvGrpSpPr>
            <a:grpSpLocks/>
          </p:cNvGrpSpPr>
          <p:nvPr/>
        </p:nvGrpSpPr>
        <p:grpSpPr bwMode="auto">
          <a:xfrm>
            <a:off x="5896970" y="3954439"/>
            <a:ext cx="2438400" cy="1447800"/>
            <a:chOff x="2688" y="1296"/>
            <a:chExt cx="1536" cy="912"/>
          </a:xfrm>
        </p:grpSpPr>
        <p:grpSp>
          <p:nvGrpSpPr>
            <p:cNvPr id="29" name="Group 11">
              <a:extLst>
                <a:ext uri="{FF2B5EF4-FFF2-40B4-BE49-F238E27FC236}">
                  <a16:creationId xmlns:a16="http://schemas.microsoft.com/office/drawing/2014/main" id="{328E1045-77BF-4F0F-B05A-61DC2F5AB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296"/>
              <a:ext cx="1536" cy="912"/>
              <a:chOff x="2688" y="1296"/>
              <a:chExt cx="1536" cy="912"/>
            </a:xfrm>
          </p:grpSpPr>
          <p:sp>
            <p:nvSpPr>
              <p:cNvPr id="31" name="Rectangle 12" descr="Light upward diagonal">
                <a:extLst>
                  <a:ext uri="{FF2B5EF4-FFF2-40B4-BE49-F238E27FC236}">
                    <a16:creationId xmlns:a16="http://schemas.microsoft.com/office/drawing/2014/main" id="{7DD1A952-4FD0-43F3-820B-69AEAD5FDF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768" cy="912"/>
              </a:xfrm>
              <a:prstGeom prst="rect">
                <a:avLst/>
              </a:prstGeom>
              <a:pattFill prst="ltUpDiag">
                <a:fgClr>
                  <a:schemeClr val="tx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32" name="Group 13">
                <a:extLst>
                  <a:ext uri="{FF2B5EF4-FFF2-40B4-BE49-F238E27FC236}">
                    <a16:creationId xmlns:a16="http://schemas.microsoft.com/office/drawing/2014/main" id="{06DE74B7-970D-4BE2-9BAA-E9759A806E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296"/>
                <a:ext cx="1536" cy="912"/>
                <a:chOff x="624" y="1296"/>
                <a:chExt cx="1536" cy="912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8D9F428F-70E2-424C-A983-674FA799B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296"/>
                  <a:ext cx="1536" cy="9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34" name="Line 15">
                  <a:extLst>
                    <a:ext uri="{FF2B5EF4-FFF2-40B4-BE49-F238E27FC236}">
                      <a16:creationId xmlns:a16="http://schemas.microsoft.com/office/drawing/2014/main" id="{E6090295-3CAB-4D01-BD74-E5798AA341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Freeform 16">
                  <a:extLst>
                    <a:ext uri="{FF2B5EF4-FFF2-40B4-BE49-F238E27FC236}">
                      <a16:creationId xmlns:a16="http://schemas.microsoft.com/office/drawing/2014/main" id="{4658DE4F-CE58-4665-90E0-03686256E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1416"/>
                  <a:ext cx="1536" cy="664"/>
                </a:xfrm>
                <a:custGeom>
                  <a:avLst/>
                  <a:gdLst>
                    <a:gd name="T0" fmla="*/ 0 w 1536"/>
                    <a:gd name="T1" fmla="*/ 456 h 664"/>
                    <a:gd name="T2" fmla="*/ 288 w 1536"/>
                    <a:gd name="T3" fmla="*/ 648 h 664"/>
                    <a:gd name="T4" fmla="*/ 768 w 1536"/>
                    <a:gd name="T5" fmla="*/ 552 h 664"/>
                    <a:gd name="T6" fmla="*/ 1104 w 1536"/>
                    <a:gd name="T7" fmla="*/ 72 h 664"/>
                    <a:gd name="T8" fmla="*/ 1536 w 1536"/>
                    <a:gd name="T9" fmla="*/ 120 h 6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36" h="664">
                      <a:moveTo>
                        <a:pt x="0" y="456"/>
                      </a:moveTo>
                      <a:cubicBezTo>
                        <a:pt x="80" y="544"/>
                        <a:pt x="160" y="632"/>
                        <a:pt x="288" y="648"/>
                      </a:cubicBezTo>
                      <a:cubicBezTo>
                        <a:pt x="416" y="664"/>
                        <a:pt x="632" y="648"/>
                        <a:pt x="768" y="552"/>
                      </a:cubicBezTo>
                      <a:cubicBezTo>
                        <a:pt x="904" y="456"/>
                        <a:pt x="976" y="144"/>
                        <a:pt x="1104" y="72"/>
                      </a:cubicBezTo>
                      <a:cubicBezTo>
                        <a:pt x="1232" y="0"/>
                        <a:pt x="1384" y="60"/>
                        <a:pt x="1536" y="12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7">
                  <a:extLst>
                    <a:ext uri="{FF2B5EF4-FFF2-40B4-BE49-F238E27FC236}">
                      <a16:creationId xmlns:a16="http://schemas.microsoft.com/office/drawing/2014/main" id="{126A8AB5-E0AD-4199-9B82-4A3003B2C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84" y="1608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30" name="Line 18">
              <a:extLst>
                <a:ext uri="{FF2B5EF4-FFF2-40B4-BE49-F238E27FC236}">
                  <a16:creationId xmlns:a16="http://schemas.microsoft.com/office/drawing/2014/main" id="{37CEB59B-3AF5-4A66-9503-7F3F22FEB0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40A1336-AA95-4CB5-81B2-C6EE3469D905}"/>
              </a:ext>
            </a:extLst>
          </p:cNvPr>
          <p:cNvSpPr txBox="1"/>
          <p:nvPr/>
        </p:nvSpPr>
        <p:spPr>
          <a:xfrm>
            <a:off x="5723229" y="53769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9E0ED7-843E-4D4F-9E57-D55CD4DDC2AE}"/>
              </a:ext>
            </a:extLst>
          </p:cNvPr>
          <p:cNvSpPr txBox="1"/>
          <p:nvPr/>
        </p:nvSpPr>
        <p:spPr>
          <a:xfrm>
            <a:off x="8181777" y="537694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1844A1-56C5-4A77-9482-615B4B46BAA1}"/>
              </a:ext>
            </a:extLst>
          </p:cNvPr>
          <p:cNvSpPr txBox="1"/>
          <p:nvPr/>
        </p:nvSpPr>
        <p:spPr>
          <a:xfrm>
            <a:off x="6962966" y="536557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56240" y="851760"/>
              <a:ext cx="5221440" cy="4113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44720" y="841680"/>
                <a:ext cx="5248080" cy="41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281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Time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 be the # of intervals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Always half of the intervals lie to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the left and half lie to the right of c</a:t>
                </a: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So,</a:t>
                </a:r>
              </a:p>
              <a:p>
                <a:pPr marL="0" indent="0">
                  <a:buNone/>
                </a:pPr>
                <a:r>
                  <a:rPr lang="en-US" sz="2400" b="0" dirty="0"/>
                  <a:t>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en-US" sz="24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+mj-lt"/>
                  </a:rPr>
                  <a:t>i.e.,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10">
            <a:extLst>
              <a:ext uri="{FF2B5EF4-FFF2-40B4-BE49-F238E27FC236}">
                <a16:creationId xmlns:a16="http://schemas.microsoft.com/office/drawing/2014/main" id="{0DD3C72D-BEAF-4F5D-848F-F96941DD9020}"/>
              </a:ext>
            </a:extLst>
          </p:cNvPr>
          <p:cNvGrpSpPr>
            <a:grpSpLocks/>
          </p:cNvGrpSpPr>
          <p:nvPr/>
        </p:nvGrpSpPr>
        <p:grpSpPr bwMode="auto">
          <a:xfrm>
            <a:off x="5619402" y="2274322"/>
            <a:ext cx="3152471" cy="2343075"/>
            <a:chOff x="2688" y="1296"/>
            <a:chExt cx="1536" cy="912"/>
          </a:xfrm>
        </p:grpSpPr>
        <p:grpSp>
          <p:nvGrpSpPr>
            <p:cNvPr id="41" name="Group 11">
              <a:extLst>
                <a:ext uri="{FF2B5EF4-FFF2-40B4-BE49-F238E27FC236}">
                  <a16:creationId xmlns:a16="http://schemas.microsoft.com/office/drawing/2014/main" id="{72079B46-A1CD-4BD8-9079-FBC4076413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296"/>
              <a:ext cx="1536" cy="912"/>
              <a:chOff x="2688" y="1296"/>
              <a:chExt cx="1536" cy="912"/>
            </a:xfrm>
          </p:grpSpPr>
          <p:sp>
            <p:nvSpPr>
              <p:cNvPr id="43" name="Rectangle 12" descr="Light upward diagonal">
                <a:extLst>
                  <a:ext uri="{FF2B5EF4-FFF2-40B4-BE49-F238E27FC236}">
                    <a16:creationId xmlns:a16="http://schemas.microsoft.com/office/drawing/2014/main" id="{66584218-1F08-444E-8F15-81331F56E6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" y="1296"/>
                <a:ext cx="768" cy="912"/>
              </a:xfrm>
              <a:prstGeom prst="rect">
                <a:avLst/>
              </a:prstGeom>
              <a:pattFill prst="ltUpDiag">
                <a:fgClr>
                  <a:schemeClr val="tx2"/>
                </a:fgClr>
                <a:bgClr>
                  <a:srgbClr val="FFFFFF"/>
                </a:bgClr>
              </a:patt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99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grpSp>
            <p:nvGrpSpPr>
              <p:cNvPr id="44" name="Group 13">
                <a:extLst>
                  <a:ext uri="{FF2B5EF4-FFF2-40B4-BE49-F238E27FC236}">
                    <a16:creationId xmlns:a16="http://schemas.microsoft.com/office/drawing/2014/main" id="{555E557C-47F1-4A45-BF06-35B6403205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88" y="1296"/>
                <a:ext cx="1536" cy="912"/>
                <a:chOff x="624" y="1296"/>
                <a:chExt cx="1536" cy="912"/>
              </a:xfrm>
            </p:grpSpPr>
            <p:sp>
              <p:nvSpPr>
                <p:cNvPr id="45" name="Rectangle 14">
                  <a:extLst>
                    <a:ext uri="{FF2B5EF4-FFF2-40B4-BE49-F238E27FC236}">
                      <a16:creationId xmlns:a16="http://schemas.microsoft.com/office/drawing/2014/main" id="{BE629313-DF08-42EA-984F-167B912266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4" y="1296"/>
                  <a:ext cx="1536" cy="912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6" name="Line 15">
                  <a:extLst>
                    <a:ext uri="{FF2B5EF4-FFF2-40B4-BE49-F238E27FC236}">
                      <a16:creationId xmlns:a16="http://schemas.microsoft.com/office/drawing/2014/main" id="{2258A624-7D02-43B4-A6E0-B5DF51847F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24" y="1632"/>
                  <a:ext cx="153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16">
                  <a:extLst>
                    <a:ext uri="{FF2B5EF4-FFF2-40B4-BE49-F238E27FC236}">
                      <a16:creationId xmlns:a16="http://schemas.microsoft.com/office/drawing/2014/main" id="{080ACEB5-3F33-4669-A5B6-B56912E122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24" y="1416"/>
                  <a:ext cx="1536" cy="664"/>
                </a:xfrm>
                <a:custGeom>
                  <a:avLst/>
                  <a:gdLst>
                    <a:gd name="T0" fmla="*/ 0 w 1536"/>
                    <a:gd name="T1" fmla="*/ 456 h 664"/>
                    <a:gd name="T2" fmla="*/ 288 w 1536"/>
                    <a:gd name="T3" fmla="*/ 648 h 664"/>
                    <a:gd name="T4" fmla="*/ 768 w 1536"/>
                    <a:gd name="T5" fmla="*/ 552 h 664"/>
                    <a:gd name="T6" fmla="*/ 1104 w 1536"/>
                    <a:gd name="T7" fmla="*/ 72 h 664"/>
                    <a:gd name="T8" fmla="*/ 1536 w 1536"/>
                    <a:gd name="T9" fmla="*/ 120 h 6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536" h="664">
                      <a:moveTo>
                        <a:pt x="0" y="456"/>
                      </a:moveTo>
                      <a:cubicBezTo>
                        <a:pt x="80" y="544"/>
                        <a:pt x="160" y="632"/>
                        <a:pt x="288" y="648"/>
                      </a:cubicBezTo>
                      <a:cubicBezTo>
                        <a:pt x="416" y="664"/>
                        <a:pt x="632" y="648"/>
                        <a:pt x="768" y="552"/>
                      </a:cubicBezTo>
                      <a:cubicBezTo>
                        <a:pt x="904" y="456"/>
                        <a:pt x="976" y="144"/>
                        <a:pt x="1104" y="72"/>
                      </a:cubicBezTo>
                      <a:cubicBezTo>
                        <a:pt x="1232" y="0"/>
                        <a:pt x="1384" y="60"/>
                        <a:pt x="1536" y="120"/>
                      </a:cubicBezTo>
                    </a:path>
                  </a:pathLst>
                </a:custGeom>
                <a:noFill/>
                <a:ln w="38100" cap="flat" cmpd="sng">
                  <a:solidFill>
                    <a:srgbClr val="3366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Oval 17">
                  <a:extLst>
                    <a:ext uri="{FF2B5EF4-FFF2-40B4-BE49-F238E27FC236}">
                      <a16:creationId xmlns:a16="http://schemas.microsoft.com/office/drawing/2014/main" id="{5B136632-9324-4AB1-8369-3277F8BA0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H="1">
                  <a:off x="1584" y="1608"/>
                  <a:ext cx="48" cy="48"/>
                </a:xfrm>
                <a:prstGeom prst="ellipse">
                  <a:avLst/>
                </a:prstGeom>
                <a:solidFill>
                  <a:srgbClr val="009900"/>
                </a:solidFill>
                <a:ln w="28575">
                  <a:solidFill>
                    <a:srgbClr val="0099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42" name="Line 18">
              <a:extLst>
                <a:ext uri="{FF2B5EF4-FFF2-40B4-BE49-F238E27FC236}">
                  <a16:creationId xmlns:a16="http://schemas.microsoft.com/office/drawing/2014/main" id="{1C738FA2-DF23-40CC-9811-A0971FC82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6" y="1296"/>
              <a:ext cx="0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5DF55690-1E18-4B40-87C3-D0096862BF2F}"/>
              </a:ext>
            </a:extLst>
          </p:cNvPr>
          <p:cNvSpPr txBox="1"/>
          <p:nvPr/>
        </p:nvSpPr>
        <p:spPr>
          <a:xfrm>
            <a:off x="5431915" y="465316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2A12F1E-253C-43C3-BC2E-33803218447C}"/>
              </a:ext>
            </a:extLst>
          </p:cNvPr>
          <p:cNvSpPr txBox="1"/>
          <p:nvPr/>
        </p:nvSpPr>
        <p:spPr>
          <a:xfrm>
            <a:off x="8584386" y="469300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F0DE937-A571-4771-822A-ADEE0EE15686}"/>
              </a:ext>
            </a:extLst>
          </p:cNvPr>
          <p:cNvSpPr txBox="1"/>
          <p:nvPr/>
        </p:nvSpPr>
        <p:spPr>
          <a:xfrm>
            <a:off x="7015364" y="468854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8607C15-C2ED-4855-B5EE-8FFEAFD4FF0B}"/>
              </a:ext>
            </a:extLst>
          </p:cNvPr>
          <p:cNvSpPr/>
          <p:nvPr/>
        </p:nvSpPr>
        <p:spPr bwMode="auto">
          <a:xfrm>
            <a:off x="5607116" y="22727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091A08C-659F-45DE-987E-75F597F46DB1}"/>
              </a:ext>
            </a:extLst>
          </p:cNvPr>
          <p:cNvSpPr/>
          <p:nvPr/>
        </p:nvSpPr>
        <p:spPr bwMode="auto">
          <a:xfrm>
            <a:off x="5766340" y="228277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175D1B1-2BC3-4ACA-B6A2-EE7B3E55F5B8}"/>
              </a:ext>
            </a:extLst>
          </p:cNvPr>
          <p:cNvSpPr/>
          <p:nvPr/>
        </p:nvSpPr>
        <p:spPr bwMode="auto">
          <a:xfrm>
            <a:off x="5925564" y="229092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1913453-F8D9-442E-A659-E2C74635658E}"/>
              </a:ext>
            </a:extLst>
          </p:cNvPr>
          <p:cNvSpPr/>
          <p:nvPr/>
        </p:nvSpPr>
        <p:spPr bwMode="auto">
          <a:xfrm>
            <a:off x="6091612" y="228637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F96E9EF-88DD-4F16-81C4-1257AA1E87EB}"/>
              </a:ext>
            </a:extLst>
          </p:cNvPr>
          <p:cNvSpPr/>
          <p:nvPr/>
        </p:nvSpPr>
        <p:spPr bwMode="auto">
          <a:xfrm>
            <a:off x="6250836" y="227499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4D3FCB9-C918-4C2A-9BA3-8CF2C7D64F9C}"/>
              </a:ext>
            </a:extLst>
          </p:cNvPr>
          <p:cNvSpPr/>
          <p:nvPr/>
        </p:nvSpPr>
        <p:spPr bwMode="auto">
          <a:xfrm>
            <a:off x="6410060" y="2277270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1CEE34E-A91E-4219-8BC5-945BADDC65CC}"/>
              </a:ext>
            </a:extLst>
          </p:cNvPr>
          <p:cNvSpPr/>
          <p:nvPr/>
        </p:nvSpPr>
        <p:spPr bwMode="auto">
          <a:xfrm>
            <a:off x="6569284" y="22841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FC21351-C6CE-480B-92B1-8975F732D32B}"/>
              </a:ext>
            </a:extLst>
          </p:cNvPr>
          <p:cNvSpPr/>
          <p:nvPr/>
        </p:nvSpPr>
        <p:spPr bwMode="auto">
          <a:xfrm>
            <a:off x="6728508" y="228181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2303BDC-5BAF-4AFA-99DC-B19EB8697BFC}"/>
              </a:ext>
            </a:extLst>
          </p:cNvPr>
          <p:cNvSpPr/>
          <p:nvPr/>
        </p:nvSpPr>
        <p:spPr bwMode="auto">
          <a:xfrm>
            <a:off x="6887732" y="2290910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53C9DCE-6DC8-4122-AB04-791BA59CD6D8}"/>
              </a:ext>
            </a:extLst>
          </p:cNvPr>
          <p:cNvSpPr/>
          <p:nvPr/>
        </p:nvSpPr>
        <p:spPr bwMode="auto">
          <a:xfrm>
            <a:off x="7046956" y="227953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DDAF35B-6145-4D1F-AEBF-39E29228C551}"/>
              </a:ext>
            </a:extLst>
          </p:cNvPr>
          <p:cNvSpPr/>
          <p:nvPr/>
        </p:nvSpPr>
        <p:spPr bwMode="auto">
          <a:xfrm>
            <a:off x="7196180" y="228545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1909F4D-972E-4FFD-AC61-FF598D00C0B4}"/>
              </a:ext>
            </a:extLst>
          </p:cNvPr>
          <p:cNvSpPr/>
          <p:nvPr/>
        </p:nvSpPr>
        <p:spPr bwMode="auto">
          <a:xfrm>
            <a:off x="7351756" y="2285969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40B42F-8F8A-4656-B3F7-753750E37F1D}"/>
              </a:ext>
            </a:extLst>
          </p:cNvPr>
          <p:cNvSpPr/>
          <p:nvPr/>
        </p:nvSpPr>
        <p:spPr bwMode="auto">
          <a:xfrm>
            <a:off x="7510980" y="227952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D381CB-F36B-4174-82C8-E313100F4118}"/>
              </a:ext>
            </a:extLst>
          </p:cNvPr>
          <p:cNvSpPr/>
          <p:nvPr/>
        </p:nvSpPr>
        <p:spPr bwMode="auto">
          <a:xfrm>
            <a:off x="7670204" y="229544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89B3533-B28F-4328-B610-0F66C6C92712}"/>
              </a:ext>
            </a:extLst>
          </p:cNvPr>
          <p:cNvSpPr/>
          <p:nvPr/>
        </p:nvSpPr>
        <p:spPr bwMode="auto">
          <a:xfrm>
            <a:off x="7829428" y="2290894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EE4E070-ADCC-4D08-8E44-C8E2402405A6}"/>
              </a:ext>
            </a:extLst>
          </p:cNvPr>
          <p:cNvSpPr/>
          <p:nvPr/>
        </p:nvSpPr>
        <p:spPr bwMode="auto">
          <a:xfrm>
            <a:off x="7995476" y="227951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6D048E-F9E5-4D7E-8F90-FE1CDB907068}"/>
              </a:ext>
            </a:extLst>
          </p:cNvPr>
          <p:cNvSpPr/>
          <p:nvPr/>
        </p:nvSpPr>
        <p:spPr bwMode="auto">
          <a:xfrm>
            <a:off x="8154700" y="229543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8E4EDFF-C195-47B4-AEDF-8C46EC20D7C1}"/>
              </a:ext>
            </a:extLst>
          </p:cNvPr>
          <p:cNvSpPr/>
          <p:nvPr/>
        </p:nvSpPr>
        <p:spPr bwMode="auto">
          <a:xfrm>
            <a:off x="8313924" y="229088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68BF66E7-C847-4FBF-9FA1-6AA8BEC6C27F}"/>
              </a:ext>
            </a:extLst>
          </p:cNvPr>
          <p:cNvSpPr/>
          <p:nvPr/>
        </p:nvSpPr>
        <p:spPr bwMode="auto">
          <a:xfrm>
            <a:off x="8466324" y="2293158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AB4E61F-76E4-479E-A684-7FC1536F1B87}"/>
              </a:ext>
            </a:extLst>
          </p:cNvPr>
          <p:cNvSpPr/>
          <p:nvPr/>
        </p:nvSpPr>
        <p:spPr bwMode="auto">
          <a:xfrm>
            <a:off x="8618724" y="2288606"/>
            <a:ext cx="152125" cy="2325343"/>
          </a:xfrm>
          <a:prstGeom prst="rect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30FE8EC6-6D4A-4CFA-B970-D508C925F756}"/>
              </a:ext>
            </a:extLst>
          </p:cNvPr>
          <p:cNvSpPr/>
          <p:nvPr/>
        </p:nvSpPr>
        <p:spPr bwMode="auto">
          <a:xfrm rot="5400000">
            <a:off x="6259240" y="4031261"/>
            <a:ext cx="294539" cy="1557846"/>
          </a:xfrm>
          <a:prstGeom prst="rightBrace">
            <a:avLst>
              <a:gd name="adj1" fmla="val 41271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1" name="Right Brace 80">
            <a:extLst>
              <a:ext uri="{FF2B5EF4-FFF2-40B4-BE49-F238E27FC236}">
                <a16:creationId xmlns:a16="http://schemas.microsoft.com/office/drawing/2014/main" id="{1EC3CC4D-5D45-4FCD-9C09-E391EAE355A2}"/>
              </a:ext>
            </a:extLst>
          </p:cNvPr>
          <p:cNvSpPr/>
          <p:nvPr/>
        </p:nvSpPr>
        <p:spPr bwMode="auto">
          <a:xfrm rot="5400000">
            <a:off x="7878777" y="4026710"/>
            <a:ext cx="294539" cy="1557846"/>
          </a:xfrm>
          <a:prstGeom prst="rightBrace">
            <a:avLst>
              <a:gd name="adj1" fmla="val 41271"/>
              <a:gd name="adj2" fmla="val 50000"/>
            </a:avLst>
          </a:prstGeom>
          <a:noFill/>
          <a:ln w="222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0FD8947-F3EB-4AF7-BEB3-C434CFB8D97F}"/>
              </a:ext>
            </a:extLst>
          </p:cNvPr>
          <p:cNvSpPr txBox="1"/>
          <p:nvPr/>
        </p:nvSpPr>
        <p:spPr>
          <a:xfrm>
            <a:off x="7770373" y="4899995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3006856-84C9-4540-A25F-1B49E53D1508}"/>
              </a:ext>
            </a:extLst>
          </p:cNvPr>
          <p:cNvSpPr txBox="1"/>
          <p:nvPr/>
        </p:nvSpPr>
        <p:spPr>
          <a:xfrm>
            <a:off x="6121265" y="4909092"/>
            <a:ext cx="540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 bwMode="auto">
              <a:xfrm>
                <a:off x="628978" y="5221296"/>
                <a:ext cx="7955408" cy="1487358"/>
              </a:xfrm>
              <a:prstGeom prst="roundRect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For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 dimension , 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0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rPr>
                  <a:t>“Binary search” can be used to minimize convex functions.</a:t>
                </a:r>
              </a:p>
              <a:p>
                <a:r>
                  <a:rPr lang="en-US" baseline="0" dirty="0" smtClean="0">
                    <a:latin typeface="Arial" charset="0"/>
                  </a:rPr>
                  <a:t>The current best algorithms</a:t>
                </a:r>
                <a:r>
                  <a:rPr lang="en-US" dirty="0" smtClean="0">
                    <a:latin typeface="Arial" charset="0"/>
                  </a:rPr>
                  <a:t> 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0" dirty="0" smtClean="0">
                    <a:latin typeface="Arial" charset="0"/>
                  </a:rPr>
                  <a:t>.</a:t>
                </a:r>
                <a:endParaRPr lang="en-US" baseline="0" dirty="0">
                  <a:latin typeface="Arial" charset="0"/>
                </a:endParaRPr>
              </a:p>
              <a:p>
                <a:r>
                  <a:rPr lang="en-US" dirty="0" smtClean="0">
                    <a:latin typeface="Arial" charset="0"/>
                  </a:rPr>
                  <a:t>Unfortunately</a:t>
                </a:r>
                <a:r>
                  <a:rPr lang="en-US" dirty="0">
                    <a:latin typeface="Arial" charset="0"/>
                  </a:rPr>
                  <a:t>, </a:t>
                </a:r>
                <a:r>
                  <a:rPr lang="en-US" dirty="0" smtClean="0">
                    <a:latin typeface="Arial" charset="0"/>
                  </a:rPr>
                  <a:t>the algorithm is </a:t>
                </a:r>
                <a:r>
                  <a:rPr lang="en-US" dirty="0"/>
                  <a:t>unusably</a:t>
                </a:r>
                <a:r>
                  <a:rPr lang="en-US" dirty="0" smtClean="0">
                    <a:latin typeface="Arial" charset="0"/>
                  </a:rPr>
                  <a:t> complicated. </a:t>
                </a:r>
                <a:endPara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8978" y="5221296"/>
                <a:ext cx="7955408" cy="1487358"/>
              </a:xfrm>
              <a:prstGeom prst="roundRect">
                <a:avLst/>
              </a:prstGeom>
              <a:blipFill>
                <a:blip r:embed="rId4"/>
                <a:stretch>
                  <a:fillRect b="-400"/>
                </a:stretch>
              </a:blipFill>
              <a:ln w="381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:a16="http://schemas.microsoft.com/office/drawing/2014/main" id="{8B0C9351-0EDC-4042-B3B1-50D4CD6B29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73" y="6014652"/>
            <a:ext cx="587808" cy="5799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1510920" y="685440"/>
              <a:ext cx="3496320" cy="40500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96880" y="677160"/>
                <a:ext cx="3520080" cy="407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781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Fast Exponentiation</a:t>
            </a:r>
          </a:p>
        </p:txBody>
      </p:sp>
    </p:spTree>
    <p:extLst>
      <p:ext uri="{BB962C8B-B14F-4D97-AF65-F5344CB8AC3E}">
        <p14:creationId xmlns:p14="http://schemas.microsoft.com/office/powerpoint/2010/main" val="322899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Fast Exponentiation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481668"/>
                <a:ext cx="8340350" cy="4644496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>
                    <a:solidFill>
                      <a:schemeClr val="accent2"/>
                    </a:solidFill>
                  </a:rPr>
                  <a:t>Power(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</a:rPr>
                  <a:t>)</a:t>
                </a:r>
              </a:p>
              <a:p>
                <a:pPr lvl="1" eaLnBrk="1" hangingPunct="1"/>
                <a:r>
                  <a:rPr lang="en-US" altLang="en-US" sz="2400" b="1" dirty="0">
                    <a:solidFill>
                      <a:srgbClr val="009900"/>
                    </a:solidFill>
                  </a:rPr>
                  <a:t>Input:</a:t>
                </a:r>
                <a:r>
                  <a:rPr lang="en-US" altLang="en-US" sz="2400" dirty="0"/>
                  <a:t> integer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400" dirty="0"/>
                  <a:t> and number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altLang="en-US" sz="2400" b="1" dirty="0">
                  <a:solidFill>
                    <a:schemeClr val="tx2"/>
                  </a:solidFill>
                </a:endParaRPr>
              </a:p>
              <a:p>
                <a:pPr lvl="1" eaLnBrk="1" hangingPunct="1"/>
                <a:r>
                  <a:rPr lang="en-US" altLang="en-US" sz="2400" b="1" dirty="0">
                    <a:solidFill>
                      <a:srgbClr val="009900"/>
                    </a:solidFill>
                  </a:rPr>
                  <a:t>Output:</a:t>
                </a:r>
                <a:r>
                  <a:rPr lang="en-US" alt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endParaRPr lang="en-US" altLang="en-US" sz="2400" b="1" baseline="30000" dirty="0">
                  <a:solidFill>
                    <a:schemeClr val="tx2"/>
                  </a:solidFill>
                </a:endParaRPr>
              </a:p>
              <a:p>
                <a:pPr lvl="4" eaLnBrk="1" hangingPunct="1"/>
                <a:endParaRPr lang="en-US" altLang="en-US" sz="1800" b="1" baseline="30000" dirty="0"/>
              </a:p>
              <a:p>
                <a:pPr eaLnBrk="1" hangingPunct="1"/>
                <a:r>
                  <a:rPr lang="en-US" altLang="en-US" sz="2800" dirty="0"/>
                  <a:t>Obvious algorithm</a:t>
                </a:r>
              </a:p>
              <a:p>
                <a:pPr lvl="1" eaLnBrk="1" hangingPunct="1"/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altLang="en-US" sz="2400" dirty="0"/>
                  <a:t> multiplications</a:t>
                </a:r>
              </a:p>
              <a:p>
                <a:pPr lvl="4" eaLnBrk="1" hangingPunct="1"/>
                <a:endParaRPr lang="en-US" altLang="en-US" sz="1800" dirty="0"/>
              </a:p>
              <a:p>
                <a:pPr eaLnBrk="1" hangingPunct="1"/>
                <a:r>
                  <a:rPr lang="en-US" altLang="en-US" sz="2800" dirty="0"/>
                  <a:t>Observation:</a:t>
                </a:r>
              </a:p>
              <a:p>
                <a:pPr lvl="1" eaLnBrk="1" hangingPunct="1"/>
                <a:r>
                  <a:rPr lang="en-US" alt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en-US" sz="2400" dirty="0"/>
                  <a:t> is even,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altLang="en-US" sz="2400" dirty="0">
                    <a:solidFill>
                      <a:schemeClr val="tx2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668"/>
                <a:ext cx="8340350" cy="4644496"/>
              </a:xfrm>
              <a:blipFill>
                <a:blip r:embed="rId3"/>
                <a:stretch>
                  <a:fillRect l="-1316" t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996440" y="718560"/>
              <a:ext cx="3349440" cy="2381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82400" y="702720"/>
                <a:ext cx="3379320" cy="241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331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D49ED2C-BEB5-4DD6-9CA8-799ED4830140}" type="slidenum">
              <a:rPr lang="en-US" altLang="en-US" sz="1400" b="0">
                <a:latin typeface="Tahoma" panose="020B0604030504040204" pitchFamily="34" charset="0"/>
              </a:rPr>
              <a:pPr/>
              <a:t>18</a:t>
            </a:fld>
            <a:endParaRPr lang="en-US" altLang="en-US" sz="1400" b="0">
              <a:latin typeface="Tahoma" panose="020B0604030504040204" pitchFamily="3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 (Repeated Squaring)</a:t>
            </a:r>
            <a:endParaRPr lang="en-US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60067F-C55C-4781-A219-CCA99C9FD3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6300" y="1214504"/>
                <a:ext cx="7391400" cy="2154436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 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𝟎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else if 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is even)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/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rgbClr val="000000"/>
                        </a:solidFill>
                        <a:latin typeface="Courier New" charset="0"/>
                        <a:ea typeface="Courier New" charset="0"/>
                        <a:cs typeface="Courier New" charset="0"/>
                      </a:rPr>
                      <m:t>/2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else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return 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,(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)/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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Power(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,(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)</m:t>
                    </m:r>
                    <m:r>
                      <m:rPr>
                        <m:nor/>
                      </m:rPr>
                      <a:rPr lang="en-US" sz="1600" b="1" dirty="0">
                        <a:solidFill>
                          <a:srgbClr val="000000"/>
                        </a:solidFill>
                        <a:latin typeface="Courier New" charset="0"/>
                        <a:ea typeface="Courier New" charset="0"/>
                        <a:cs typeface="Courier New" charset="0"/>
                      </a:rPr>
                      <m:t>/2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altLang="en-US" sz="1600" dirty="0">
                    <a:sym typeface="Symbol" panose="05050102010706020507" pitchFamily="18" charset="2"/>
                  </a:rPr>
                  <a:t> 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𝒂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  <a:sym typeface="Symbol" charset="2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F660067F-C55C-4781-A219-CCA99C9FD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6300" y="1214504"/>
                <a:ext cx="7391400" cy="2154436"/>
              </a:xfrm>
              <a:prstGeom prst="rect">
                <a:avLst/>
              </a:prstGeom>
              <a:blipFill>
                <a:blip r:embed="rId3"/>
                <a:stretch>
                  <a:fillRect b="-565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F154B-D842-4DC2-A1C1-6EB1CDD2EBCA}"/>
                  </a:ext>
                </a:extLst>
              </p:cNvPr>
              <p:cNvSpPr/>
              <p:nvPr/>
            </p:nvSpPr>
            <p:spPr>
              <a:xfrm>
                <a:off x="876300" y="3802327"/>
                <a:ext cx="7128934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/>
                  <a:t>Time (# of multiplications):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)+2</m:t>
                    </m:r>
                  </m:oMath>
                </a14:m>
                <a:r>
                  <a:rPr lang="en-US" altLang="en-US" dirty="0"/>
                  <a:t> for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altLang="en-US" dirty="0"/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b="0" dirty="0"/>
                  <a:t>  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/>
                  <a:t> </a:t>
                </a:r>
              </a:p>
              <a:p>
                <a:pPr algn="l" eaLnBrk="1" hangingPunct="1">
                  <a:lnSpc>
                    <a:spcPct val="90000"/>
                  </a:lnSpc>
                </a:pPr>
                <a:endParaRPr lang="en-US" altLang="en-US" dirty="0">
                  <a:sym typeface="Symbol" panose="05050102010706020507" pitchFamily="18" charset="2"/>
                </a:endParaRP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>
                    <a:sym typeface="Symbol" panose="05050102010706020507" pitchFamily="18" charset="2"/>
                  </a:rPr>
                  <a:t>Solving it, we have</a:t>
                </a:r>
              </a:p>
              <a:p>
                <a:pPr algn="l" eaLnBrk="1" hangingPunct="1">
                  <a:lnSpc>
                    <a:spcPct val="90000"/>
                  </a:lnSpc>
                </a:pPr>
                <a:r>
                  <a:rPr lang="en-US" altLang="en-US" dirty="0"/>
                  <a:t> 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)+2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"/>
                        <m:endChr m:val="⌋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⌊"/>
                            <m:endChr m:val=""/>
                            <m:ctrlPr>
                              <a:rPr lang="en-US" alt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/4</m:t>
                            </m:r>
                          </m:e>
                        </m:d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+2+2</m:t>
                    </m:r>
                  </m:oMath>
                </a14:m>
                <a:endParaRPr lang="en-US" altLang="en-US" dirty="0">
                  <a:sym typeface="Symbol" panose="05050102010706020507" pitchFamily="18" charset="2"/>
                </a:endParaRPr>
              </a:p>
              <a:p>
                <a:pPr algn="l" eaLnBrk="1" hangingPunct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             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≤⋯≤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+2+⋯+2≤2</m:t>
                    </m:r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altLang="en-US" dirty="0">
                    <a:sym typeface="Symbol" panose="05050102010706020507" pitchFamily="18" charset="2"/>
                  </a:rPr>
                  <a:t>. </a:t>
                </a:r>
              </a:p>
              <a:p>
                <a:pPr algn="l" eaLnBrk="1" hangingPunct="1">
                  <a:lnSpc>
                    <a:spcPct val="90000"/>
                  </a:lnSpc>
                </a:pPr>
                <a:endParaRPr lang="en-US" altLang="en-US" dirty="0">
                  <a:solidFill>
                    <a:schemeClr val="tx2"/>
                  </a:solidFill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2F154B-D842-4DC2-A1C1-6EB1CDD2EB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" y="3802327"/>
                <a:ext cx="7128934" cy="2308324"/>
              </a:xfrm>
              <a:prstGeom prst="rect">
                <a:avLst/>
              </a:prstGeom>
              <a:blipFill>
                <a:blip r:embed="rId4"/>
                <a:stretch>
                  <a:fillRect l="-941" t="-10317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AutoShape 4">
            <a:extLst>
              <a:ext uri="{FF2B5EF4-FFF2-40B4-BE49-F238E27FC236}">
                <a16:creationId xmlns:a16="http://schemas.microsoft.com/office/drawing/2014/main" id="{A6AB2D82-5DB0-4DAE-8119-E0BED47CD6E5}"/>
              </a:ext>
            </a:extLst>
          </p:cNvPr>
          <p:cNvSpPr>
            <a:spLocks/>
          </p:cNvSpPr>
          <p:nvPr/>
        </p:nvSpPr>
        <p:spPr bwMode="auto">
          <a:xfrm rot="-5400000">
            <a:off x="3989388" y="5296876"/>
            <a:ext cx="85725" cy="1162050"/>
          </a:xfrm>
          <a:prstGeom prst="leftBrace">
            <a:avLst>
              <a:gd name="adj1" fmla="val 112963"/>
              <a:gd name="adj2" fmla="val 50000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2800" b="0">
              <a:solidFill>
                <a:schemeClr val="accent2"/>
              </a:solidFill>
              <a:latin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EA5C23D0-B932-42C3-A20E-07C0933C54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5245" y="5952513"/>
                <a:ext cx="1840376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hlin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altLang="en-US" b="1" i="1" smtClean="0">
                        <a:solidFill>
                          <a:schemeClr val="hlin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b="0" dirty="0">
                    <a:solidFill>
                      <a:schemeClr val="hlink"/>
                    </a:solidFill>
                    <a:latin typeface="Helvetica" panose="020B0604020202020204" pitchFamily="34" charset="0"/>
                  </a:rPr>
                  <a:t> copies</a:t>
                </a:r>
              </a:p>
            </p:txBody>
          </p:sp>
        </mc:Choice>
        <mc:Fallback xmlns="">
          <p:sp>
            <p:nvSpPr>
              <p:cNvPr id="10" name="Text Box 5">
                <a:extLst>
                  <a:ext uri="{FF2B5EF4-FFF2-40B4-BE49-F238E27FC236}">
                    <a16:creationId xmlns:a16="http://schemas.microsoft.com/office/drawing/2014/main" id="{EA5C23D0-B932-42C3-A20E-07C0933C5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5245" y="5952513"/>
                <a:ext cx="1840376" cy="400110"/>
              </a:xfrm>
              <a:prstGeom prst="rect">
                <a:avLst/>
              </a:prstGeom>
              <a:blipFill>
                <a:blip r:embed="rId5"/>
                <a:stretch>
                  <a:fillRect l="-662" t="-6061" r="-2980" b="-272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3904527" y="1201870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any problem in the program?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5B1133-C5A9-425A-B589-A243CFFC42C4}"/>
                  </a:ext>
                </a:extLst>
              </p:cNvPr>
              <p:cNvSpPr txBox="1"/>
              <p:nvPr/>
            </p:nvSpPr>
            <p:spPr>
              <a:xfrm>
                <a:off x="5837446" y="2186433"/>
                <a:ext cx="3352853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/2)</m:t>
                    </m:r>
                  </m:oMath>
                </a14:m>
                <a:r>
                  <a:rPr lang="en-US" sz="1800" dirty="0"/>
                  <a:t>;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sz="1800" dirty="0">
                        <a:sym typeface="Symbol" panose="05050102010706020507" pitchFamily="18" charset="2"/>
                      </a:rPr>
                      <m:t>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;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5B1133-C5A9-425A-B589-A243CFFC4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446" y="2186433"/>
                <a:ext cx="3352853" cy="369332"/>
              </a:xfrm>
              <a:prstGeom prst="rect">
                <a:avLst/>
              </a:prstGeom>
              <a:blipFill>
                <a:blip r:embed="rId6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1C796E-77FD-42AE-8DC2-5D0F3B45FD92}"/>
                  </a:ext>
                </a:extLst>
              </p:cNvPr>
              <p:cNvSpPr txBox="1"/>
              <p:nvPr/>
            </p:nvSpPr>
            <p:spPr>
              <a:xfrm>
                <a:off x="4475545" y="3082944"/>
                <a:ext cx="4516056" cy="369332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800" b="0" i="1" smtClean="0">
                        <a:latin typeface="Cambria Math" panose="02040503050406030204" pitchFamily="18" charset="0"/>
                      </a:rPr>
                      <m:t>Power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−1)/2)</m:t>
                    </m:r>
                  </m:oMath>
                </a14:m>
                <a:r>
                  <a:rPr lang="en-US" sz="1800" dirty="0"/>
                  <a:t>;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sz="1800" dirty="0">
                        <a:sym typeface="Symbol" panose="05050102010706020507" pitchFamily="18" charset="2"/>
                      </a:rPr>
                      <m:t>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altLang="en-US" sz="1800" dirty="0">
                        <a:sym typeface="Symbol" panose="05050102010706020507" pitchFamily="18" charset="2"/>
                      </a:rPr>
                      <m:t>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800" dirty="0"/>
                  <a:t>;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A1C796E-77FD-42AE-8DC2-5D0F3B45F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545" y="3082944"/>
                <a:ext cx="4516056" cy="369332"/>
              </a:xfrm>
              <a:prstGeom prst="rect">
                <a:avLst/>
              </a:prstGeom>
              <a:blipFill>
                <a:blip r:embed="rId7"/>
                <a:stretch>
                  <a:fillRect t="-6250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847800" y="844920"/>
              <a:ext cx="7696800" cy="39312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34120" y="833040"/>
                <a:ext cx="7727040" cy="395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70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>
                <a:cs typeface="+mj-cs"/>
              </a:rPr>
              <a:t>Finding the Closest Pair of Points</a:t>
            </a:r>
            <a:endParaRPr kumimoji="0" lang="en-US" sz="36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23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Where is the mistake?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669464" cy="5298545"/>
              </a:xfrm>
            </p:spPr>
            <p:txBody>
              <a:bodyPr/>
              <a:lstStyle/>
              <a:p>
                <a:pPr marL="396875" lvl="1" indent="-396875">
                  <a:defRPr/>
                </a:pPr>
                <a:r>
                  <a:rPr lang="en-US" sz="2200" dirty="0"/>
                  <a:t>Let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"1+1+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⋯(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𝑡𝑖𝑚𝑒𝑠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)⋯+1=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”</a:t>
                </a:r>
              </a:p>
              <a:p>
                <a:pPr marL="396875" lvl="1" indent="-396875">
                  <a:defRPr/>
                </a:pPr>
                <a:r>
                  <a:rPr lang="en-US" sz="2200" dirty="0"/>
                  <a:t>Base case (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/>
                  <a:t>):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 is true.</a:t>
                </a:r>
              </a:p>
              <a:p>
                <a:pPr marL="396875" lvl="1" indent="-396875">
                  <a:defRPr/>
                </a:pPr>
                <a:r>
                  <a:rPr lang="en-US" sz="2200" dirty="0"/>
                  <a:t>Induction Hypothesis: 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holds.</a:t>
                </a:r>
              </a:p>
              <a:p>
                <a:pPr marL="396875" lvl="1" indent="-396875">
                  <a:defRPr/>
                </a:pPr>
                <a:r>
                  <a:rPr lang="en-US" sz="2200" dirty="0"/>
                  <a:t>Induction Step: (Goal: show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200" dirty="0"/>
                  <a:t> holds)</a:t>
                </a:r>
              </a:p>
              <a:p>
                <a:pPr marL="396875" lvl="1" indent="-396875">
                  <a:defRPr/>
                </a:pPr>
                <a:r>
                  <a:rPr lang="en-US" sz="2200" dirty="0"/>
                  <a:t>By induction hypothesis, </a:t>
                </a:r>
              </a:p>
              <a:p>
                <a:pPr marL="396875" lvl="1" indent="-396875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>
                          <a:latin typeface="Cambria Math" panose="02040503050406030204" pitchFamily="18" charset="0"/>
                        </a:rPr>
                        <m:t>1+1+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⋯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+1 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⋯+1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  <a:p>
                <a:pPr marL="396875" lvl="1" indent="-396875">
                  <a:defRPr/>
                </a:pPr>
                <a:r>
                  <a:rPr lang="en-US" sz="2200" dirty="0"/>
                  <a:t>Hence,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sz="2200" dirty="0"/>
                  <a:t> holds. This finishes the induction.</a:t>
                </a:r>
              </a:p>
              <a:p>
                <a:pPr marL="396875" lvl="1" indent="-396875">
                  <a:defRPr/>
                </a:pPr>
                <a:r>
                  <a:rPr lang="en-US" sz="2200" dirty="0"/>
                  <a:t>Now, we know that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>
                    <a:sym typeface="Wingdings" panose="05000000000000000000" pitchFamily="2" charset="2"/>
                  </a:rPr>
                  <a:t></a:t>
                </a:r>
              </a:p>
              <a:p>
                <a:pPr marL="396875" lvl="1" indent="-396875">
                  <a:defRPr/>
                </a:pPr>
                <a:endParaRPr lang="en-US" sz="2200" dirty="0">
                  <a:sym typeface="Wingdings" panose="05000000000000000000" pitchFamily="2" charset="2"/>
                </a:endParaRPr>
              </a:p>
              <a:p>
                <a:pPr marL="396875" lvl="1" indent="-396875">
                  <a:defRPr/>
                </a:pPr>
                <a:r>
                  <a:rPr lang="en-US" sz="2200" dirty="0">
                    <a:sym typeface="Wingdings" panose="05000000000000000000" pitchFamily="2" charset="2"/>
                  </a:rPr>
                  <a:t>Problem: Hidden constant in the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𝑂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(⋯)</m:t>
                    </m:r>
                  </m:oMath>
                </a14:m>
                <a:r>
                  <a:rPr lang="en-US" sz="2200" dirty="0">
                    <a:sym typeface="Wingdings" panose="05000000000000000000" pitchFamily="2" charset="2"/>
                  </a:rPr>
                  <a:t> is increasing in the induction.</a:t>
                </a:r>
              </a:p>
              <a:p>
                <a:pPr marL="396875" lvl="1" indent="-396875">
                  <a:defRPr/>
                </a:pPr>
                <a:r>
                  <a:rPr lang="en-US" sz="2200" dirty="0" smtClean="0">
                    <a:sym typeface="Wingdings" panose="05000000000000000000" pitchFamily="2" charset="2"/>
                  </a:rPr>
                  <a:t>Almost </a:t>
                </a:r>
                <a:r>
                  <a:rPr lang="en-US" sz="2200" dirty="0">
                    <a:sym typeface="Wingdings" panose="05000000000000000000" pitchFamily="2" charset="2"/>
                  </a:rPr>
                  <a:t>all students give a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similar wrong </a:t>
                </a:r>
                <a:r>
                  <a:rPr lang="en-US" sz="2200" dirty="0">
                    <a:sym typeface="Wingdings" panose="05000000000000000000" pitchFamily="2" charset="2"/>
                  </a:rPr>
                  <a:t>proof in HW3 Q1.</a:t>
                </a:r>
              </a:p>
              <a:p>
                <a:pPr marL="396875" lvl="1" indent="-396875">
                  <a:defRPr/>
                </a:pPr>
                <a:r>
                  <a:rPr lang="en-US" sz="2200" dirty="0">
                    <a:sym typeface="Wingdings" panose="05000000000000000000" pitchFamily="2" charset="2"/>
                  </a:rPr>
                  <a:t>For midterm/final, we won’t catch you on such small details. </a:t>
                </a:r>
              </a:p>
              <a:p>
                <a:pPr marL="396875" lvl="1" indent="-396875">
                  <a:defRPr/>
                </a:pPr>
                <a:r>
                  <a:rPr lang="en-US" sz="2200" dirty="0">
                    <a:sym typeface="Wingdings" panose="05000000000000000000" pitchFamily="2" charset="2"/>
                  </a:rPr>
                  <a:t>But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it </a:t>
                </a:r>
                <a:r>
                  <a:rPr lang="en-US" sz="2200" dirty="0">
                    <a:sym typeface="Wingdings" panose="05000000000000000000" pitchFamily="2" charset="2"/>
                  </a:rPr>
                  <a:t>is the key </a:t>
                </a:r>
                <a:r>
                  <a:rPr lang="en-US" sz="2200" dirty="0" smtClean="0">
                    <a:sym typeface="Wingdings" panose="05000000000000000000" pitchFamily="2" charset="2"/>
                  </a:rPr>
                  <a:t>point for this problem. </a:t>
                </a:r>
                <a:r>
                  <a:rPr lang="en-US" sz="2200" dirty="0">
                    <a:sym typeface="Wingdings" panose="05000000000000000000" pitchFamily="2" charset="2"/>
                  </a:rPr>
                  <a:t>So, we can’t forgive this.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669464" cy="5298545"/>
              </a:xfrm>
              <a:blipFill>
                <a:blip r:embed="rId3"/>
                <a:stretch>
                  <a:fillRect l="-914" t="-690" r="-563" b="-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328720" y="328320"/>
              <a:ext cx="3499200" cy="795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0080" y="317160"/>
                <a:ext cx="352440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66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(general metric)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5"/>
                <a:ext cx="8340350" cy="55714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Gill Sans"/>
                    <a:ea typeface="Gill Sans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</m:oMath>
                </a14:m>
                <a:r>
                  <a:rPr lang="en-US" sz="2400" dirty="0">
                    <a:latin typeface="Gill Sans"/>
                    <a:ea typeface="Gill Sans"/>
                  </a:rPr>
                  <a:t> points and </a:t>
                </a:r>
                <a:r>
                  <a:rPr lang="en-US" sz="2400" dirty="0">
                    <a:solidFill>
                      <a:srgbClr val="0070C0"/>
                    </a:solidFill>
                    <a:latin typeface="Gill Sans"/>
                    <a:ea typeface="Gill Sans"/>
                  </a:rPr>
                  <a:t>arbitrary</a:t>
                </a:r>
                <a:r>
                  <a:rPr lang="en-US" sz="2400" dirty="0">
                    <a:latin typeface="Gill Sans"/>
                    <a:ea typeface="Gill Sans"/>
                  </a:rPr>
                  <a:t> distances between them, find the closest pair.  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12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r>
                  <a:rPr lang="en-US" sz="2200" i="1" dirty="0">
                    <a:solidFill>
                      <a:srgbClr val="000090"/>
                    </a:solidFill>
                    <a:ea typeface="Courier New" charset="0"/>
                    <a:cs typeface="Gill Sans" charset="0"/>
                  </a:rPr>
                  <a:t>Must </a:t>
                </a:r>
                <a:r>
                  <a:rPr lang="en-US" sz="2200" dirty="0">
                    <a:solidFill>
                      <a:srgbClr val="000090"/>
                    </a:solidFill>
                    <a:ea typeface="Courier New" charset="0"/>
                    <a:cs typeface="Gill Sans" charset="0"/>
                  </a:rPr>
                  <a:t>look at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kern="12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 kern="1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 kern="1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i="1" kern="120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>
                    <a:solidFill>
                      <a:srgbClr val="000090"/>
                    </a:solidFill>
                    <a:ea typeface="Courier New" charset="0"/>
                    <a:cs typeface="Gill Sans" charset="0"/>
                  </a:rPr>
                  <a:t> pairwise distances</a:t>
                </a:r>
                <a: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, else </a:t>
                </a:r>
                <a:b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</a:br>
                <a: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any one you didn’t check might be the shortest.  </a:t>
                </a:r>
              </a:p>
              <a:p>
                <a:pPr marL="0" indent="0">
                  <a:buNone/>
                </a:pPr>
                <a:r>
                  <a:rPr lang="en-US" sz="22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i.e., you have to read the whole input.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5"/>
                <a:ext cx="8340350" cy="5571461"/>
              </a:xfrm>
              <a:blipFill>
                <a:blip r:embed="rId3"/>
                <a:stretch>
                  <a:fillRect l="-1096" t="-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Oval 4">
            <a:extLst>
              <a:ext uri="{FF2B5EF4-FFF2-40B4-BE49-F238E27FC236}">
                <a16:creationId xmlns:a16="http://schemas.microsoft.com/office/drawing/2014/main" id="{B48EE311-ABE1-4F21-B464-C2EA8D6AE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505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6" name="Oval 5">
            <a:extLst>
              <a:ext uri="{FF2B5EF4-FFF2-40B4-BE49-F238E27FC236}">
                <a16:creationId xmlns:a16="http://schemas.microsoft.com/office/drawing/2014/main" id="{931E1291-6F45-4800-95D3-17F0C47F8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876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7" name="Oval 6">
            <a:extLst>
              <a:ext uri="{FF2B5EF4-FFF2-40B4-BE49-F238E27FC236}">
                <a16:creationId xmlns:a16="http://schemas.microsoft.com/office/drawing/2014/main" id="{D656162B-B6C7-45F7-A313-57D05251DF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4495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8" name="Oval 7">
            <a:extLst>
              <a:ext uri="{FF2B5EF4-FFF2-40B4-BE49-F238E27FC236}">
                <a16:creationId xmlns:a16="http://schemas.microsoft.com/office/drawing/2014/main" id="{19E76D5C-C924-4C75-86CF-C30121B85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4267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9" name="Oval 8">
            <a:extLst>
              <a:ext uri="{FF2B5EF4-FFF2-40B4-BE49-F238E27FC236}">
                <a16:creationId xmlns:a16="http://schemas.microsoft.com/office/drawing/2014/main" id="{76FADFE4-B7C5-4EC8-932E-CC89F6A47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9624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32837E7D-EA6C-4E15-BD94-C81FE27C8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44958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1" name="Oval 10">
            <a:extLst>
              <a:ext uri="{FF2B5EF4-FFF2-40B4-BE49-F238E27FC236}">
                <a16:creationId xmlns:a16="http://schemas.microsoft.com/office/drawing/2014/main" id="{B53AA36E-2BC6-4DBE-B16A-06B1E9CE0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362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2" name="Oval 11">
            <a:extLst>
              <a:ext uri="{FF2B5EF4-FFF2-40B4-BE49-F238E27FC236}">
                <a16:creationId xmlns:a16="http://schemas.microsoft.com/office/drawing/2014/main" id="{9F9BA18C-12D8-4298-8F59-61E5A1961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3" name="Oval 12">
            <a:extLst>
              <a:ext uri="{FF2B5EF4-FFF2-40B4-BE49-F238E27FC236}">
                <a16:creationId xmlns:a16="http://schemas.microsoft.com/office/drawing/2014/main" id="{782A4803-3FC7-46B0-AC06-1A131C8F9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6482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4" name="Oval 13">
            <a:extLst>
              <a:ext uri="{FF2B5EF4-FFF2-40B4-BE49-F238E27FC236}">
                <a16:creationId xmlns:a16="http://schemas.microsoft.com/office/drawing/2014/main" id="{CC7BB071-8F2A-44FE-BA78-A37939AB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2766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5" name="Oval 14">
            <a:extLst>
              <a:ext uri="{FF2B5EF4-FFF2-40B4-BE49-F238E27FC236}">
                <a16:creationId xmlns:a16="http://schemas.microsoft.com/office/drawing/2014/main" id="{C020ECA5-2875-4EFD-8583-02A937992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276600"/>
            <a:ext cx="76200" cy="762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cxnSp>
        <p:nvCxnSpPr>
          <p:cNvPr id="86" name="Straight Connector 21">
            <a:extLst>
              <a:ext uri="{FF2B5EF4-FFF2-40B4-BE49-F238E27FC236}">
                <a16:creationId xmlns:a16="http://schemas.microsoft.com/office/drawing/2014/main" id="{AE864E78-6618-4BBB-8794-966C34804E21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990600" y="2362200"/>
            <a:ext cx="3440113" cy="1154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Connector 23">
            <a:extLst>
              <a:ext uri="{FF2B5EF4-FFF2-40B4-BE49-F238E27FC236}">
                <a16:creationId xmlns:a16="http://schemas.microsoft.com/office/drawing/2014/main" id="{E1D0B91C-C96B-4914-98BE-979D2E47E0B9}"/>
              </a:ext>
            </a:extLst>
          </p:cNvPr>
          <p:cNvCxnSpPr>
            <a:cxnSpLocks noChangeShapeType="1"/>
            <a:endCxn id="56" idx="0"/>
          </p:cNvCxnSpPr>
          <p:nvPr/>
        </p:nvCxnSpPr>
        <p:spPr bwMode="auto">
          <a:xfrm rot="10800000" flipV="1">
            <a:off x="1333500" y="2438400"/>
            <a:ext cx="3086100" cy="2438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Connector 26">
            <a:extLst>
              <a:ext uri="{FF2B5EF4-FFF2-40B4-BE49-F238E27FC236}">
                <a16:creationId xmlns:a16="http://schemas.microsoft.com/office/drawing/2014/main" id="{6467C02F-03B9-4C57-98C7-FD52FBAF1054}"/>
              </a:ext>
            </a:extLst>
          </p:cNvPr>
          <p:cNvCxnSpPr>
            <a:cxnSpLocks noChangeShapeType="1"/>
            <a:endCxn id="57" idx="1"/>
          </p:cNvCxnSpPr>
          <p:nvPr/>
        </p:nvCxnSpPr>
        <p:spPr bwMode="auto">
          <a:xfrm rot="5400000">
            <a:off x="3238500" y="3249613"/>
            <a:ext cx="2068513" cy="4460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29">
            <a:extLst>
              <a:ext uri="{FF2B5EF4-FFF2-40B4-BE49-F238E27FC236}">
                <a16:creationId xmlns:a16="http://schemas.microsoft.com/office/drawing/2014/main" id="{1DE01BBF-0148-4376-AB56-0C6EA00023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00" y="2438400"/>
            <a:ext cx="2286000" cy="914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32">
            <a:extLst>
              <a:ext uri="{FF2B5EF4-FFF2-40B4-BE49-F238E27FC236}">
                <a16:creationId xmlns:a16="http://schemas.microsoft.com/office/drawing/2014/main" id="{BE80FA7E-12B6-4E89-A32B-39073D24793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48175" y="2390775"/>
            <a:ext cx="217488" cy="111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37">
            <a:extLst>
              <a:ext uri="{FF2B5EF4-FFF2-40B4-BE49-F238E27FC236}">
                <a16:creationId xmlns:a16="http://schemas.microsoft.com/office/drawing/2014/main" id="{9A8D7A88-388A-4283-9668-C564891C1B6C}"/>
              </a:ext>
            </a:extLst>
          </p:cNvPr>
          <p:cNvCxnSpPr>
            <a:cxnSpLocks noChangeShapeType="1"/>
            <a:stCxn id="62" idx="4"/>
          </p:cNvCxnSpPr>
          <p:nvPr/>
        </p:nvCxnSpPr>
        <p:spPr bwMode="auto">
          <a:xfrm rot="16200000" flipH="1">
            <a:off x="4895850" y="2228850"/>
            <a:ext cx="914400" cy="1333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40">
            <a:extLst>
              <a:ext uri="{FF2B5EF4-FFF2-40B4-BE49-F238E27FC236}">
                <a16:creationId xmlns:a16="http://schemas.microsoft.com/office/drawing/2014/main" id="{862FA3DC-8A04-4985-85CD-5C9EC607B389}"/>
              </a:ext>
            </a:extLst>
          </p:cNvPr>
          <p:cNvCxnSpPr>
            <a:cxnSpLocks noChangeShapeType="1"/>
            <a:stCxn id="85" idx="4"/>
            <a:endCxn id="84" idx="1"/>
          </p:cNvCxnSpPr>
          <p:nvPr/>
        </p:nvCxnSpPr>
        <p:spPr bwMode="auto">
          <a:xfrm rot="5400000" flipH="1">
            <a:off x="6392863" y="2925763"/>
            <a:ext cx="65087" cy="788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43">
            <a:extLst>
              <a:ext uri="{FF2B5EF4-FFF2-40B4-BE49-F238E27FC236}">
                <a16:creationId xmlns:a16="http://schemas.microsoft.com/office/drawing/2014/main" id="{FA203F25-DAE9-45A6-A404-D972D032777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14400" y="3505200"/>
            <a:ext cx="35814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36">
                <a:extLst>
                  <a:ext uri="{FF2B5EF4-FFF2-40B4-BE49-F238E27FC236}">
                    <a16:creationId xmlns:a16="http://schemas.microsoft.com/office/drawing/2014/main" id="{A75950A4-F25F-46E7-8EA5-53A834FDC4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4831" y="3429000"/>
                <a:ext cx="3704925" cy="3820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Gill Sans" charset="0"/>
                    <a:ea typeface="ＭＳ Ｐゴシック" charset="0"/>
                  </a:defRPr>
                </a:lvl9pPr>
              </a:lstStyle>
              <a:p>
                <a:r>
                  <a:rPr lang="en-US" sz="16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(… and all the rest of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6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1600" dirty="0">
                    <a:solidFill>
                      <a:srgbClr val="000000"/>
                    </a:solidFill>
                    <a:ea typeface="Courier New" charset="0"/>
                    <a:cs typeface="Gill Sans" charset="0"/>
                  </a:rPr>
                  <a:t> edges…)</a:t>
                </a:r>
              </a:p>
            </p:txBody>
          </p:sp>
        </mc:Choice>
        <mc:Fallback xmlns="">
          <p:sp>
            <p:nvSpPr>
              <p:cNvPr id="95" name="TextBox 36">
                <a:extLst>
                  <a:ext uri="{FF2B5EF4-FFF2-40B4-BE49-F238E27FC236}">
                    <a16:creationId xmlns:a16="http://schemas.microsoft.com/office/drawing/2014/main" id="{A75950A4-F25F-46E7-8EA5-53A834FDC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64831" y="3429000"/>
                <a:ext cx="3704925" cy="38209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49">
            <a:extLst>
              <a:ext uri="{FF2B5EF4-FFF2-40B4-BE49-F238E27FC236}">
                <a16:creationId xmlns:a16="http://schemas.microsoft.com/office/drawing/2014/main" id="{A35C23BB-66BC-43FD-814B-CA824944CFD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953000" y="4648200"/>
            <a:ext cx="255588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Connector 51">
            <a:extLst>
              <a:ext uri="{FF2B5EF4-FFF2-40B4-BE49-F238E27FC236}">
                <a16:creationId xmlns:a16="http://schemas.microsoft.com/office/drawing/2014/main" id="{812F087B-130C-4DEC-8D05-4163F4E1940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4114800" y="4572000"/>
            <a:ext cx="255588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9" name="Straight Connector 52">
            <a:extLst>
              <a:ext uri="{FF2B5EF4-FFF2-40B4-BE49-F238E27FC236}">
                <a16:creationId xmlns:a16="http://schemas.microsoft.com/office/drawing/2014/main" id="{23DAB5BB-1CF4-47E9-B3DE-04A5500C853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10150" y="4514850"/>
            <a:ext cx="217488" cy="1793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0" name="Straight Connector 54">
            <a:extLst>
              <a:ext uri="{FF2B5EF4-FFF2-40B4-BE49-F238E27FC236}">
                <a16:creationId xmlns:a16="http://schemas.microsoft.com/office/drawing/2014/main" id="{BDAC3A0E-27F4-4A00-87F3-4B1F53AEB42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080794" y="4596606"/>
            <a:ext cx="228600" cy="269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1" name="Straight Connector 57">
            <a:extLst>
              <a:ext uri="{FF2B5EF4-FFF2-40B4-BE49-F238E27FC236}">
                <a16:creationId xmlns:a16="http://schemas.microsoft.com/office/drawing/2014/main" id="{BDD510C3-9C2C-443B-9E63-58CD404C927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5307013" y="4419600"/>
            <a:ext cx="255587" cy="65088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2" name="Straight Connector 58">
            <a:extLst>
              <a:ext uri="{FF2B5EF4-FFF2-40B4-BE49-F238E27FC236}">
                <a16:creationId xmlns:a16="http://schemas.microsoft.com/office/drawing/2014/main" id="{AACBA931-B1B5-4AEC-ADDB-50DDBD85FBC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364163" y="4286250"/>
            <a:ext cx="217488" cy="1793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3" name="Straight Connector 59">
            <a:extLst>
              <a:ext uri="{FF2B5EF4-FFF2-40B4-BE49-F238E27FC236}">
                <a16:creationId xmlns:a16="http://schemas.microsoft.com/office/drawing/2014/main" id="{A5B94C5F-2D89-4F3F-B352-43EB46291A06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434807" y="4368006"/>
            <a:ext cx="228600" cy="269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4" name="Straight Connector 60">
            <a:extLst>
              <a:ext uri="{FF2B5EF4-FFF2-40B4-BE49-F238E27FC236}">
                <a16:creationId xmlns:a16="http://schemas.microsoft.com/office/drawing/2014/main" id="{AFE608DA-1CE3-4552-A5FA-814BAF2FB84C}"/>
              </a:ext>
            </a:extLst>
          </p:cNvPr>
          <p:cNvCxnSpPr>
            <a:cxnSpLocks noChangeShapeType="1"/>
            <a:stCxn id="59" idx="4"/>
          </p:cNvCxnSpPr>
          <p:nvPr/>
        </p:nvCxnSpPr>
        <p:spPr bwMode="auto">
          <a:xfrm rot="5400000" flipH="1">
            <a:off x="4895850" y="3790950"/>
            <a:ext cx="152400" cy="3429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5" name="Straight Connector 61">
            <a:extLst>
              <a:ext uri="{FF2B5EF4-FFF2-40B4-BE49-F238E27FC236}">
                <a16:creationId xmlns:a16="http://schemas.microsoft.com/office/drawing/2014/main" id="{FEC7657A-44D7-4DC9-BFC1-9850B3019114}"/>
              </a:ext>
            </a:extLst>
          </p:cNvPr>
          <p:cNvCxnSpPr>
            <a:cxnSpLocks noChangeShapeType="1"/>
            <a:stCxn id="59" idx="4"/>
          </p:cNvCxnSpPr>
          <p:nvPr/>
        </p:nvCxnSpPr>
        <p:spPr bwMode="auto">
          <a:xfrm rot="5400000">
            <a:off x="4972050" y="4171950"/>
            <a:ext cx="304800" cy="381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6" name="Straight Connector 62">
            <a:extLst>
              <a:ext uri="{FF2B5EF4-FFF2-40B4-BE49-F238E27FC236}">
                <a16:creationId xmlns:a16="http://schemas.microsoft.com/office/drawing/2014/main" id="{CB23021B-2C08-43A5-A9E1-35A553EC502E}"/>
              </a:ext>
            </a:extLst>
          </p:cNvPr>
          <p:cNvCxnSpPr>
            <a:cxnSpLocks noChangeShapeType="1"/>
            <a:stCxn id="59" idx="4"/>
          </p:cNvCxnSpPr>
          <p:nvPr/>
        </p:nvCxnSpPr>
        <p:spPr bwMode="auto">
          <a:xfrm rot="5400000" flipH="1" flipV="1">
            <a:off x="5162550" y="3867150"/>
            <a:ext cx="152400" cy="1905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Connector 69">
            <a:extLst>
              <a:ext uri="{FF2B5EF4-FFF2-40B4-BE49-F238E27FC236}">
                <a16:creationId xmlns:a16="http://schemas.microsoft.com/office/drawing/2014/main" id="{A4A09848-797A-42B2-9E55-72E4ECC9768F}"/>
              </a:ext>
            </a:extLst>
          </p:cNvPr>
          <p:cNvCxnSpPr>
            <a:cxnSpLocks noChangeShapeType="1"/>
            <a:endCxn id="58" idx="3"/>
          </p:cNvCxnSpPr>
          <p:nvPr/>
        </p:nvCxnSpPr>
        <p:spPr bwMode="auto">
          <a:xfrm flipV="1">
            <a:off x="4076700" y="4332288"/>
            <a:ext cx="354013" cy="1635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Connector 70">
            <a:extLst>
              <a:ext uri="{FF2B5EF4-FFF2-40B4-BE49-F238E27FC236}">
                <a16:creationId xmlns:a16="http://schemas.microsoft.com/office/drawing/2014/main" id="{670B54D7-D7DD-45E3-B21A-8D68F121478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457200" y="4038600"/>
            <a:ext cx="12954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9" name="Straight Connector 71">
            <a:extLst>
              <a:ext uri="{FF2B5EF4-FFF2-40B4-BE49-F238E27FC236}">
                <a16:creationId xmlns:a16="http://schemas.microsoft.com/office/drawing/2014/main" id="{3F15D082-43F4-433D-B804-56E713E356C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371600" y="4876800"/>
            <a:ext cx="381000" cy="87313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10" name="Straight Connector 79">
            <a:extLst>
              <a:ext uri="{FF2B5EF4-FFF2-40B4-BE49-F238E27FC236}">
                <a16:creationId xmlns:a16="http://schemas.microsoft.com/office/drawing/2014/main" id="{74F5F682-FDB0-496D-A5B9-D58B3DEE3BF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29400" y="3429000"/>
            <a:ext cx="304800" cy="152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7667640" y="1812600"/>
              <a:ext cx="676800" cy="8110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52520" y="1798200"/>
                <a:ext cx="704880" cy="83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39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(1-dimension)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points on the real line, find the closest pair,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e.g., given 11, 2, 4, 19, 4.8, 7, 8.2, 16, 11.5, 13, 1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find the closest pair</a:t>
                </a: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endParaRPr lang="en-US" sz="12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Fact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: Closest pair is </a:t>
                </a:r>
                <a:r>
                  <a:rPr lang="en-US" sz="2400" dirty="0">
                    <a:solidFill>
                      <a:srgbClr val="FF0000"/>
                    </a:solidFill>
                    <a:latin typeface="Gill Sans" charset="0"/>
                    <a:ea typeface="Courier New" charset="0"/>
                    <a:cs typeface="Gill Sans" charset="0"/>
                  </a:rPr>
                  <a:t>adjacent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in ordered list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So, first sort, then scan adjacent pairs.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Time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log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sort, if needed, Plus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𝑂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to scan adjacent pairs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Courier New" charset="0"/>
                    <a:cs typeface="Gill Sans" charset="0"/>
                  </a:rPr>
                  <a:t>Key point: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 do </a:t>
                </a:r>
                <a:r>
                  <a:rPr lang="en-US" sz="2400" i="1" dirty="0">
                    <a:latin typeface="Gill Sans" charset="0"/>
                    <a:ea typeface="Courier New" charset="0"/>
                    <a:cs typeface="Gill Sans" charset="0"/>
                  </a:rPr>
                  <a:t>not </a:t>
                </a: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need to calculate distances between all pairs: exploit geometry + ordering</a:t>
                </a:r>
              </a:p>
              <a:p>
                <a:pPr marL="0" indent="0">
                  <a:buNone/>
                </a:pPr>
                <a:endParaRPr lang="en-US" sz="2400" dirty="0">
                  <a:latin typeface="Gill Sans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79106"/>
                <a:ext cx="8602133" cy="5588394"/>
              </a:xfrm>
              <a:blipFill>
                <a:blip r:embed="rId3"/>
                <a:stretch>
                  <a:fillRect l="-1063" t="-763" r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25">
            <a:extLst>
              <a:ext uri="{FF2B5EF4-FFF2-40B4-BE49-F238E27FC236}">
                <a16:creationId xmlns:a16="http://schemas.microsoft.com/office/drawing/2014/main" id="{153A95BA-FD92-44BD-85B8-C2B837A7F63F}"/>
              </a:ext>
            </a:extLst>
          </p:cNvPr>
          <p:cNvGrpSpPr>
            <a:grpSpLocks/>
          </p:cNvGrpSpPr>
          <p:nvPr/>
        </p:nvGrpSpPr>
        <p:grpSpPr bwMode="auto">
          <a:xfrm>
            <a:off x="4548201" y="2329721"/>
            <a:ext cx="230188" cy="152400"/>
            <a:chOff x="4449482" y="2895600"/>
            <a:chExt cx="230468" cy="152400"/>
          </a:xfrm>
        </p:grpSpPr>
        <p:cxnSp>
          <p:nvCxnSpPr>
            <p:cNvPr id="53" name="Straight Connector 18">
              <a:extLst>
                <a:ext uri="{FF2B5EF4-FFF2-40B4-BE49-F238E27FC236}">
                  <a16:creationId xmlns:a16="http://schemas.microsoft.com/office/drawing/2014/main" id="{93FEBB9C-F1F0-4083-A080-360193766C3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449482" y="2971800"/>
              <a:ext cx="228600" cy="1588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 type="none" w="sm" len="sm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Straight Connector 22">
              <a:extLst>
                <a:ext uri="{FF2B5EF4-FFF2-40B4-BE49-F238E27FC236}">
                  <a16:creationId xmlns:a16="http://schemas.microsoft.com/office/drawing/2014/main" id="{04D8047B-D413-4B6F-BD50-6E8DB52E801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375944" y="2971800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Straight Connector 24">
              <a:extLst>
                <a:ext uri="{FF2B5EF4-FFF2-40B4-BE49-F238E27FC236}">
                  <a16:creationId xmlns:a16="http://schemas.microsoft.com/office/drawing/2014/main" id="{F987F5A8-2046-44D6-ACBB-36C3A0892EF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03750" y="2971006"/>
              <a:ext cx="151606" cy="794"/>
            </a:xfrm>
            <a:prstGeom prst="line">
              <a:avLst/>
            </a:prstGeom>
            <a:noFill/>
            <a:ln w="19050">
              <a:solidFill>
                <a:srgbClr val="0070C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EBB5649-997C-4545-8F49-8D3E61B9BD71}"/>
              </a:ext>
            </a:extLst>
          </p:cNvPr>
          <p:cNvGrpSpPr/>
          <p:nvPr/>
        </p:nvGrpSpPr>
        <p:grpSpPr>
          <a:xfrm>
            <a:off x="630251" y="2646469"/>
            <a:ext cx="7696200" cy="443388"/>
            <a:chOff x="630251" y="2646469"/>
            <a:chExt cx="7696200" cy="443388"/>
          </a:xfrm>
        </p:grpSpPr>
        <p:sp>
          <p:nvSpPr>
            <p:cNvPr id="40" name="Oval 4">
              <a:extLst>
                <a:ext uri="{FF2B5EF4-FFF2-40B4-BE49-F238E27FC236}">
                  <a16:creationId xmlns:a16="http://schemas.microsoft.com/office/drawing/2014/main" id="{9AA70D56-B285-4796-96B0-ABB4B6C52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1" name="Oval 5">
              <a:extLst>
                <a:ext uri="{FF2B5EF4-FFF2-40B4-BE49-F238E27FC236}">
                  <a16:creationId xmlns:a16="http://schemas.microsoft.com/office/drawing/2014/main" id="{30147163-1C77-43E7-ADC5-9FA4FE63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2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2" name="Oval 6">
              <a:extLst>
                <a:ext uri="{FF2B5EF4-FFF2-40B4-BE49-F238E27FC236}">
                  <a16:creationId xmlns:a16="http://schemas.microsoft.com/office/drawing/2014/main" id="{22E05E42-57AE-46E6-9802-2CDC9EA29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1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3" name="Oval 7">
              <a:extLst>
                <a:ext uri="{FF2B5EF4-FFF2-40B4-BE49-F238E27FC236}">
                  <a16:creationId xmlns:a16="http://schemas.microsoft.com/office/drawing/2014/main" id="{1DF03BF5-61F1-48E1-A918-40C5D34A0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2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4" name="Oval 8">
              <a:extLst>
                <a:ext uri="{FF2B5EF4-FFF2-40B4-BE49-F238E27FC236}">
                  <a16:creationId xmlns:a16="http://schemas.microsoft.com/office/drawing/2014/main" id="{B8DC5582-1238-4805-8DFE-D279C620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DFB0F8D0-3507-478C-B1E6-2B0A17CE7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6" name="Oval 10">
              <a:extLst>
                <a:ext uri="{FF2B5EF4-FFF2-40B4-BE49-F238E27FC236}">
                  <a16:creationId xmlns:a16="http://schemas.microsoft.com/office/drawing/2014/main" id="{158C1990-58B9-4792-A904-1C9A651D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6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7" name="Oval 11">
              <a:extLst>
                <a:ext uri="{FF2B5EF4-FFF2-40B4-BE49-F238E27FC236}">
                  <a16:creationId xmlns:a16="http://schemas.microsoft.com/office/drawing/2014/main" id="{DFA4646A-159E-4E61-8039-0B99692FB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50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8" name="Oval 12">
              <a:extLst>
                <a:ext uri="{FF2B5EF4-FFF2-40B4-BE49-F238E27FC236}">
                  <a16:creationId xmlns:a16="http://schemas.microsoft.com/office/drawing/2014/main" id="{64670C61-BC73-4E36-A720-28A9E9C6E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84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49" name="Oval 13">
              <a:extLst>
                <a:ext uri="{FF2B5EF4-FFF2-40B4-BE49-F238E27FC236}">
                  <a16:creationId xmlns:a16="http://schemas.microsoft.com/office/drawing/2014/main" id="{6EF1B0F4-7B66-48E5-8ED3-D0567CFAB8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6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0" name="Oval 14">
              <a:extLst>
                <a:ext uri="{FF2B5EF4-FFF2-40B4-BE49-F238E27FC236}">
                  <a16:creationId xmlns:a16="http://schemas.microsoft.com/office/drawing/2014/main" id="{18D6164F-7C14-4CD9-B63C-D4917604F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8651" y="2646469"/>
              <a:ext cx="76200" cy="762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cxnSp>
          <p:nvCxnSpPr>
            <p:cNvPr id="51" name="Straight Connector 16">
              <a:extLst>
                <a:ext uri="{FF2B5EF4-FFF2-40B4-BE49-F238E27FC236}">
                  <a16:creationId xmlns:a16="http://schemas.microsoft.com/office/drawing/2014/main" id="{7A019CD5-61CE-48DA-B63D-82E5F9D2ED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30251" y="2690919"/>
              <a:ext cx="7696200" cy="158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446F422-58C0-4C5F-8C87-4751E2B5616C}"/>
                </a:ext>
              </a:extLst>
            </p:cNvPr>
            <p:cNvSpPr txBox="1"/>
            <p:nvPr/>
          </p:nvSpPr>
          <p:spPr>
            <a:xfrm>
              <a:off x="875201" y="276711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43F89D2-26EA-418A-B8BB-733CBB1EEC79}"/>
                </a:ext>
              </a:extLst>
            </p:cNvPr>
            <p:cNvSpPr txBox="1"/>
            <p:nvPr/>
          </p:nvSpPr>
          <p:spPr>
            <a:xfrm>
              <a:off x="1278596" y="2776089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B5A386-885A-48DE-B6C6-F3F45B25D88B}"/>
                </a:ext>
              </a:extLst>
            </p:cNvPr>
            <p:cNvSpPr txBox="1"/>
            <p:nvPr/>
          </p:nvSpPr>
          <p:spPr>
            <a:xfrm>
              <a:off x="1885202" y="2767128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5237A-0891-42C1-B202-BBF64CCE3232}"/>
                </a:ext>
              </a:extLst>
            </p:cNvPr>
            <p:cNvSpPr txBox="1"/>
            <p:nvPr/>
          </p:nvSpPr>
          <p:spPr>
            <a:xfrm>
              <a:off x="2156731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4.8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249031-19F2-435D-B30F-F0A593B5B952}"/>
                </a:ext>
              </a:extLst>
            </p:cNvPr>
            <p:cNvSpPr txBox="1"/>
            <p:nvPr/>
          </p:nvSpPr>
          <p:spPr>
            <a:xfrm>
              <a:off x="2872930" y="2769747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7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F5EF158-987B-4C2B-98BA-4A0691F27975}"/>
                </a:ext>
              </a:extLst>
            </p:cNvPr>
            <p:cNvSpPr txBox="1"/>
            <p:nvPr/>
          </p:nvSpPr>
          <p:spPr>
            <a:xfrm>
              <a:off x="3336098" y="2778714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8.2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0315C98-10BF-4714-89C8-6D31BFE5590F}"/>
                </a:ext>
              </a:extLst>
            </p:cNvPr>
            <p:cNvSpPr txBox="1"/>
            <p:nvPr/>
          </p:nvSpPr>
          <p:spPr>
            <a:xfrm>
              <a:off x="4308756" y="2767118"/>
              <a:ext cx="431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384616A-D40D-4655-B4F9-D9DCDE3A1CD3}"/>
                </a:ext>
              </a:extLst>
            </p:cNvPr>
            <p:cNvSpPr txBox="1"/>
            <p:nvPr/>
          </p:nvSpPr>
          <p:spPr>
            <a:xfrm>
              <a:off x="4532869" y="2776093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11.5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9B4F3A-9684-4C59-9F69-CB8D32D5E9A8}"/>
                </a:ext>
              </a:extLst>
            </p:cNvPr>
            <p:cNvSpPr txBox="1"/>
            <p:nvPr/>
          </p:nvSpPr>
          <p:spPr>
            <a:xfrm>
              <a:off x="5019939" y="2773114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402BA82-78E4-41DA-BBEE-F49E4566790E}"/>
                </a:ext>
              </a:extLst>
            </p:cNvPr>
            <p:cNvSpPr txBox="1"/>
            <p:nvPr/>
          </p:nvSpPr>
          <p:spPr>
            <a:xfrm>
              <a:off x="5850681" y="2779086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16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D37D252-6F46-4AD5-ACDE-DDDFB5647E76}"/>
                </a:ext>
              </a:extLst>
            </p:cNvPr>
            <p:cNvSpPr txBox="1"/>
            <p:nvPr/>
          </p:nvSpPr>
          <p:spPr>
            <a:xfrm>
              <a:off x="6618648" y="2782080"/>
              <a:ext cx="5650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509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𝑛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points in the plane, find a pair with smallest Euclidean distance between them.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Fundamental geometric primitive.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Graphics, computer vision, geographic information systems, molecular modeling, air traffic control.</a:t>
                </a:r>
              </a:p>
              <a:p>
                <a:pPr lvl="1"/>
                <a:r>
                  <a:rPr lang="en-US" sz="1800" dirty="0">
                    <a:latin typeface="+mj-lt"/>
                    <a:ea typeface="Gill Sans" charset="0"/>
                    <a:cs typeface="Gill Sans" charset="0"/>
                  </a:rPr>
                  <a:t>Special case of nearest neighbor, Euclidean MST, Voronoi.</a:t>
                </a:r>
              </a:p>
              <a:p>
                <a:pPr marL="0" indent="0">
                  <a:buNone/>
                </a:pPr>
                <a:endParaRPr lang="en-US" sz="18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Brute force: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 Check all pairs of points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Θ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ourier New" charset="0"/>
                            <a:cs typeface="Gill Sans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time.</a:t>
                </a:r>
              </a:p>
              <a:p>
                <a:pPr lvl="1"/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Assumption</a:t>
                </a: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:  No two points have same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ourier New" charset="0"/>
                        <a:cs typeface="Gill Sans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 coordinate.</a:t>
                </a: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568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of Points (2-dimensions)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 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C5B4A8F2-5E8E-4629-BEB1-A0757AEA3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75" y="2205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9FA5232A-1FE8-4F3F-BB30-2513B83A6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475" y="4244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47C8BAB8-21F7-4684-A96E-9BB9537E2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25582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AC3F3BF8-290D-4FAF-9AA4-D6040DD91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0775" y="5044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93B28659-D2B5-4A39-9214-530C6BA3B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3150" y="17391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E1FE0CBC-40CD-4DE0-ABFF-4FC7DFFF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1275" y="296783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0CF905D8-1D06-40E6-9DB6-D444417E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30726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4581076D-9E64-4677-A10F-92FCB26C8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0450" y="34821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70E4D7A6-8F09-4BE9-A32F-4BAC465BC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5150" y="392985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2B632926-577C-45E4-867B-BF1D8C1DC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47394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" name="Oval 15">
            <a:extLst>
              <a:ext uri="{FF2B5EF4-FFF2-40B4-BE49-F238E27FC236}">
                <a16:creationId xmlns:a16="http://schemas.microsoft.com/office/drawing/2014/main" id="{D59F5C00-05D8-455D-A131-68940F6D3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0" y="2377282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Oval 16">
            <a:extLst>
              <a:ext uri="{FF2B5EF4-FFF2-40B4-BE49-F238E27FC236}">
                <a16:creationId xmlns:a16="http://schemas.microsoft.com/office/drawing/2014/main" id="{5E23333F-D839-4AE4-A635-1B2C2C40D1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1150" y="4558507"/>
            <a:ext cx="133350" cy="142875"/>
          </a:xfrm>
          <a:prstGeom prst="ellipse">
            <a:avLst/>
          </a:prstGeom>
          <a:solidFill>
            <a:schemeClr val="hlink"/>
          </a:solidFill>
          <a:ln w="38100" algn="ctr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" name="Line 17">
            <a:extLst>
              <a:ext uri="{FF2B5EF4-FFF2-40B4-BE49-F238E27FC236}">
                <a16:creationId xmlns:a16="http://schemas.microsoft.com/office/drawing/2014/main" id="{04437B60-C779-476F-A678-CEF1B5423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912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A33A731C-1D9B-4CCA-88C6-C2773651FF1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4375" y="1062832"/>
            <a:ext cx="0" cy="5562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0544B116-9481-4058-B44B-F7AD843589A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48200" y="377032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" name="Line 20">
            <a:extLst>
              <a:ext uri="{FF2B5EF4-FFF2-40B4-BE49-F238E27FC236}">
                <a16:creationId xmlns:a16="http://schemas.microsoft.com/office/drawing/2014/main" id="{451FC071-9FC0-44ED-B8E6-C7C44835461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533900" y="253207"/>
            <a:ext cx="0" cy="55626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B6D0C46F-F9F8-4EF6-852B-FAD671F5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150" y="1529557"/>
            <a:ext cx="1076325" cy="1076325"/>
          </a:xfrm>
          <a:prstGeom prst="ellipse">
            <a:avLst/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" name="Text Box 22">
            <a:extLst>
              <a:ext uri="{FF2B5EF4-FFF2-40B4-BE49-F238E27FC236}">
                <a16:creationId xmlns:a16="http://schemas.microsoft.com/office/drawing/2014/main" id="{5B140D70-BC95-4498-B35B-0E7AD8B98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600" y="509349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b="0"/>
          </a:p>
        </p:txBody>
      </p:sp>
      <p:sp>
        <p:nvSpPr>
          <p:cNvPr id="22" name="Text Box 23">
            <a:extLst>
              <a:ext uri="{FF2B5EF4-FFF2-40B4-BE49-F238E27FC236}">
                <a16:creationId xmlns:a16="http://schemas.microsoft.com/office/drawing/2014/main" id="{1F10F568-FADC-418D-82AB-39165152F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5312570"/>
            <a:ext cx="44545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0" dirty="0">
                <a:solidFill>
                  <a:srgbClr val="0033CC"/>
                </a:solidFill>
              </a:rPr>
              <a:t>No single direction along which one </a:t>
            </a:r>
          </a:p>
          <a:p>
            <a:r>
              <a:rPr lang="en-US" altLang="en-US" b="0" dirty="0">
                <a:solidFill>
                  <a:srgbClr val="0033CC"/>
                </a:solidFill>
              </a:rPr>
              <a:t>can sort points to guarantee success!</a:t>
            </a:r>
            <a:r>
              <a:rPr lang="en-US" altLang="en-US" b="0" dirty="0"/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185000" y="2306880"/>
              <a:ext cx="2603520" cy="2642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0240" y="2292120"/>
                <a:ext cx="2627640" cy="26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16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71800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&amp; Conquer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Divide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draw vertical line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with 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/2</m:t>
                    </m:r>
                  </m:oMath>
                </a14:m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points on each side.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Conquer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:  find closest pair on each side, recursively.</a:t>
                </a:r>
              </a:p>
              <a:p>
                <a:pPr lvl="1" indent="-742950"/>
                <a:r>
                  <a:rPr lang="en-US" sz="2400" dirty="0">
                    <a:solidFill>
                      <a:srgbClr val="0070C0"/>
                    </a:solidFill>
                    <a:latin typeface="Gill Sans" charset="0"/>
                    <a:ea typeface="Gill Sans" charset="0"/>
                    <a:cs typeface="Gill Sans" charset="0"/>
                  </a:rPr>
                  <a:t>Combine</a:t>
                </a:r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 to find closest pair overall</a:t>
                </a:r>
              </a:p>
              <a:p>
                <a:pPr lvl="1" indent="-742950"/>
                <a:r>
                  <a:rPr lang="en-US" sz="2400" dirty="0">
                    <a:latin typeface="Gill Sans" charset="0"/>
                    <a:ea typeface="Gill Sans" charset="0"/>
                    <a:cs typeface="Gill Sans" charset="0"/>
                  </a:rPr>
                  <a:t>Return best solutions</a:t>
                </a:r>
                <a:endParaRPr lang="en-US" sz="18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86000" y="4114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852057D8-6119-4832-8984-9B718865509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038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5410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6D206DC5-ED80-4407-9C1F-FAE192CE109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419600" y="6019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895600" y="3962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242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00400" y="4267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388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4" name="Oval 14">
            <a:extLst>
              <a:ext uri="{FF2B5EF4-FFF2-40B4-BE49-F238E27FC236}">
                <a16:creationId xmlns:a16="http://schemas.microsoft.com/office/drawing/2014/main" id="{27DEF447-BC59-411C-A455-9E5537A6510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86200" y="3657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6400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3352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4648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28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0F61CA91-A807-4D13-86A7-DCCE507DCD9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528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44D1CE30-F107-4162-BB87-9057A654FB3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4" name="Oval 24">
            <a:extLst>
              <a:ext uri="{FF2B5EF4-FFF2-40B4-BE49-F238E27FC236}">
                <a16:creationId xmlns:a16="http://schemas.microsoft.com/office/drawing/2014/main" id="{8055F81B-84BD-4422-9934-B882653CDBD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962400" y="5334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7" name="Oval 27">
            <a:extLst>
              <a:ext uri="{FF2B5EF4-FFF2-40B4-BE49-F238E27FC236}">
                <a16:creationId xmlns:a16="http://schemas.microsoft.com/office/drawing/2014/main" id="{C2DE8BCC-0D03-4B58-940E-5262D9CB173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810000" y="6324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526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48000" y="6096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886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58000" y="34290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34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43800" y="3276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19800" y="5029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48400" y="61722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00" y="4724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477000" y="54864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39000" y="5562600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71675" y="5538788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5638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09800" y="5486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5" y="522446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38713" y="4262438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05400" y="4191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876800" y="45720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988" y="43465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971800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00C7ED21-5C8A-4F93-A957-75641C57F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6713" y="4400550"/>
            <a:ext cx="166688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5668E9E-BC7B-44E5-9D6D-3B3E9E8654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343400" y="43434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7A4F074B-4C1B-4B60-A1EF-12E5ADC8F2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114800" y="4495800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53" name="Text Box 56">
            <a:extLst>
              <a:ext uri="{FF2B5EF4-FFF2-40B4-BE49-F238E27FC236}">
                <a16:creationId xmlns:a16="http://schemas.microsoft.com/office/drawing/2014/main" id="{13C29540-6ED5-44C7-83A2-5954373C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4164013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 dirty="0">
                <a:solidFill>
                  <a:srgbClr val="000000"/>
                </a:solidFill>
                <a:ea typeface="Courier New" charset="0"/>
                <a:cs typeface="Gill Sans" charset="0"/>
              </a:rPr>
              <a:t>8</a:t>
            </a: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46438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sp>
        <p:nvSpPr>
          <p:cNvPr id="112" name="Text Box 58">
            <a:extLst>
              <a:ext uri="{FF2B5EF4-FFF2-40B4-BE49-F238E27FC236}">
                <a16:creationId xmlns:a16="http://schemas.microsoft.com/office/drawing/2014/main" id="{DE39EFD1-745E-4E0F-A811-955EE65D9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400" y="2114591"/>
            <a:ext cx="12242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 defTabSz="1019175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defTabSz="10191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 dirty="0">
                <a:latin typeface="+mj-lt"/>
                <a:ea typeface="Courier New" charset="0"/>
                <a:cs typeface="Gill Sans" charset="0"/>
              </a:rPr>
              <a:t>How ?</a:t>
            </a:r>
          </a:p>
        </p:txBody>
      </p:sp>
      <p:cxnSp>
        <p:nvCxnSpPr>
          <p:cNvPr id="412673" name="Straight Arrow Connector 412672">
            <a:extLst>
              <a:ext uri="{FF2B5EF4-FFF2-40B4-BE49-F238E27FC236}">
                <a16:creationId xmlns:a16="http://schemas.microsoft.com/office/drawing/2014/main" id="{625E311C-FBDF-4EA9-9CFE-06A866EBA6DA}"/>
              </a:ext>
            </a:extLst>
          </p:cNvPr>
          <p:cNvCxnSpPr/>
          <p:nvPr/>
        </p:nvCxnSpPr>
        <p:spPr bwMode="auto">
          <a:xfrm flipH="1" flipV="1">
            <a:off x="5946440" y="2222106"/>
            <a:ext cx="1505068" cy="3119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127040" y="3021480"/>
              <a:ext cx="266040" cy="347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12640" y="3006720"/>
                <a:ext cx="287280" cy="350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5161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/>
      <p:bldP spid="47" grpId="0" animBg="1"/>
      <p:bldP spid="46" grpId="0"/>
      <p:bldP spid="50" grpId="0" animBg="1"/>
      <p:bldP spid="54" grpId="0" animBg="1"/>
      <p:bldP spid="53" grpId="0"/>
      <p:bldP spid="57" grpId="0"/>
      <p:bldP spid="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C98F96A-0647-4D80-9967-2E3DEFC65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968989"/>
            <a:ext cx="6248400" cy="3581400"/>
          </a:xfrm>
          <a:prstGeom prst="rect">
            <a:avLst/>
          </a:prstGeom>
          <a:gradFill>
            <a:gsLst>
              <a:gs pos="0">
                <a:srgbClr val="B0ED8B"/>
              </a:gs>
              <a:gs pos="5000">
                <a:srgbClr val="B0ED8B"/>
              </a:gs>
              <a:gs pos="100000">
                <a:schemeClr val="bg1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Key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lvl="1" indent="-742950"/>
                <a:r>
                  <a:rPr lang="en-US" sz="2200" dirty="0">
                    <a:solidFill>
                      <a:schemeClr val="tx1"/>
                    </a:solidFill>
                    <a:latin typeface="Gill Sans" charset="0"/>
                    <a:ea typeface="Gill Sans" charset="0"/>
                    <a:cs typeface="Gill Sans" charset="0"/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+mj-lt"/>
                    <a:ea typeface="Gill Sans" charset="0"/>
                    <a:cs typeface="Gill Sans" charset="0"/>
                  </a:rPr>
                  <a:t> 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is the minimum distance of all pairs in left/right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𝛿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</m:t>
                      </m:r>
                      <m:func>
                        <m:funcPr>
                          <m:ctrlPr>
                            <a:rPr lang="en-US" sz="2200" b="0" i="1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b="0" i="0" smtClean="0">
                              <a:latin typeface="Cambria Math" panose="02040503050406030204" pitchFamily="18" charset="0"/>
                              <a:ea typeface="Gill Sans" charset="0"/>
                              <a:cs typeface="Gill Sans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  <a:ea typeface="Gill Sans" charset="0"/>
                                  <a:cs typeface="Gill Sans" charset="0"/>
                                </a:rPr>
                                <m:t>12,21</m:t>
                              </m:r>
                            </m:e>
                          </m:d>
                        </m:e>
                      </m:func>
                      <m:r>
                        <a:rPr lang="en-US" sz="2200" b="0" i="1" smtClean="0">
                          <a:latin typeface="Cambria Math" panose="02040503050406030204" pitchFamily="18" charset="0"/>
                          <a:ea typeface="Gill Sans" charset="0"/>
                          <a:cs typeface="Gill Sans" charset="0"/>
                        </a:rPr>
                        <m:t>=12.</m:t>
                      </m:r>
                    </m:oMath>
                  </m:oMathPara>
                </a14:m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r>
                  <a:rPr lang="en-US" sz="2200" dirty="0">
                    <a:solidFill>
                      <a:srgbClr val="0070C0"/>
                    </a:solidFill>
                    <a:latin typeface="+mj-lt"/>
                    <a:ea typeface="Gill Sans" charset="0"/>
                    <a:cs typeface="Gill Sans" charset="0"/>
                  </a:rPr>
                  <a:t>Key Observation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: suffices to consider points within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of line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.</a:t>
                </a:r>
              </a:p>
              <a:p>
                <a:pPr lvl="1" indent="-742950"/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Almost the one-D problem again: Sort points in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2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𝛿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  <a:sym typeface="Symbol" charset="0"/>
                  </a:rPr>
                  <a:t>-</a:t>
                </a:r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strip by their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𝑦</m:t>
                    </m:r>
                  </m:oMath>
                </a14:m>
                <a:r>
                  <a:rPr lang="en-US" sz="2200" dirty="0">
                    <a:latin typeface="+mj-lt"/>
                    <a:ea typeface="Gill Sans" charset="0"/>
                    <a:cs typeface="Gill Sans" charset="0"/>
                  </a:rPr>
                  <a:t> coordinate. </a:t>
                </a:r>
              </a:p>
              <a:p>
                <a:pPr lvl="1" indent="-742950"/>
                <a:endParaRPr lang="en-US" sz="2200" b="0" dirty="0">
                  <a:latin typeface="+mj-lt"/>
                  <a:ea typeface="Gill Sans" charset="0"/>
                  <a:cs typeface="Gill Sans" charset="0"/>
                </a:endParaRPr>
              </a:p>
              <a:p>
                <a:pPr lvl="1" indent="-742950"/>
                <a:endParaRPr lang="en-US" sz="2200" dirty="0">
                  <a:latin typeface="+mj-lt"/>
                  <a:ea typeface="Gill Sans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  <a:ea typeface="Gill Sans"/>
                </a:endParaRPr>
              </a:p>
              <a:p>
                <a:pPr marL="0" indent="0">
                  <a:buNone/>
                </a:pPr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950" t="-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5">
            <a:extLst>
              <a:ext uri="{FF2B5EF4-FFF2-40B4-BE49-F238E27FC236}">
                <a16:creationId xmlns:a16="http://schemas.microsoft.com/office/drawing/2014/main" id="{81A183BA-EB09-4C36-8E48-7A40D1ED223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4100" y="4111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DD4B7702-5B8E-4EF1-B95B-88755456C76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5407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4BC23221-855B-43A0-B3D0-7EBD7D9288F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9714B758-F33E-48FB-BC69-2913700F458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933700" y="3959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" name="Oval 11">
            <a:extLst>
              <a:ext uri="{FF2B5EF4-FFF2-40B4-BE49-F238E27FC236}">
                <a16:creationId xmlns:a16="http://schemas.microsoft.com/office/drawing/2014/main" id="{CAC7FB40-9199-48EF-A026-BEA469F7268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1623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348413B7-3874-4144-8A7F-ABFFB83685A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238500" y="4264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3" name="Oval 13">
            <a:extLst>
              <a:ext uri="{FF2B5EF4-FFF2-40B4-BE49-F238E27FC236}">
                <a16:creationId xmlns:a16="http://schemas.microsoft.com/office/drawing/2014/main" id="{1B60C7D7-DD18-41CB-A8BF-2511D78EE8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676900" y="3654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5" name="Oval 15">
            <a:extLst>
              <a:ext uri="{FF2B5EF4-FFF2-40B4-BE49-F238E27FC236}">
                <a16:creationId xmlns:a16="http://schemas.microsoft.com/office/drawing/2014/main" id="{D469A3F8-B6EB-4F8F-95DE-78564C2A762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D7DA9799-3804-498B-9216-E2482F949A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7" name="Oval 17">
            <a:extLst>
              <a:ext uri="{FF2B5EF4-FFF2-40B4-BE49-F238E27FC236}">
                <a16:creationId xmlns:a16="http://schemas.microsoft.com/office/drawing/2014/main" id="{65375BC7-1D68-48E9-AC80-B5127CA80CA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6397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8" name="Oval 18">
            <a:extLst>
              <a:ext uri="{FF2B5EF4-FFF2-40B4-BE49-F238E27FC236}">
                <a16:creationId xmlns:a16="http://schemas.microsoft.com/office/drawing/2014/main" id="{A008F5AF-F6F9-45F9-A332-BCD567564CE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3349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9" name="Oval 19">
            <a:extLst>
              <a:ext uri="{FF2B5EF4-FFF2-40B4-BE49-F238E27FC236}">
                <a16:creationId xmlns:a16="http://schemas.microsoft.com/office/drawing/2014/main" id="{8938B450-DA98-49EA-94B7-2653FFE2F31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4645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0" name="Oval 20">
            <a:extLst>
              <a:ext uri="{FF2B5EF4-FFF2-40B4-BE49-F238E27FC236}">
                <a16:creationId xmlns:a16="http://schemas.microsoft.com/office/drawing/2014/main" id="{8D8C2CBB-C760-4B73-9981-6652FA63F94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66900" y="4492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2" name="Oval 22">
            <a:extLst>
              <a:ext uri="{FF2B5EF4-FFF2-40B4-BE49-F238E27FC236}">
                <a16:creationId xmlns:a16="http://schemas.microsoft.com/office/drawing/2014/main" id="{B8B32E2B-A2BB-4BC9-9D00-5A3635173A2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3909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5" name="Oval 25">
            <a:extLst>
              <a:ext uri="{FF2B5EF4-FFF2-40B4-BE49-F238E27FC236}">
                <a16:creationId xmlns:a16="http://schemas.microsoft.com/office/drawing/2014/main" id="{2CE520A3-0D55-4148-9645-F3AFA6173C0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6" name="Oval 26">
            <a:extLst>
              <a:ext uri="{FF2B5EF4-FFF2-40B4-BE49-F238E27FC236}">
                <a16:creationId xmlns:a16="http://schemas.microsoft.com/office/drawing/2014/main" id="{D0F1D440-B4CA-4CCF-A94A-CD6FDF88149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8" name="Oval 28">
            <a:extLst>
              <a:ext uri="{FF2B5EF4-FFF2-40B4-BE49-F238E27FC236}">
                <a16:creationId xmlns:a16="http://schemas.microsoft.com/office/drawing/2014/main" id="{A341A18E-62AA-4454-8F5D-4D01A080BB8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907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29" name="Oval 29">
            <a:extLst>
              <a:ext uri="{FF2B5EF4-FFF2-40B4-BE49-F238E27FC236}">
                <a16:creationId xmlns:a16="http://schemas.microsoft.com/office/drawing/2014/main" id="{1605B6A5-03DC-4D92-AC17-92FD0221175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3086100" y="6093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0" name="Oval 30">
            <a:extLst>
              <a:ext uri="{FF2B5EF4-FFF2-40B4-BE49-F238E27FC236}">
                <a16:creationId xmlns:a16="http://schemas.microsoft.com/office/drawing/2014/main" id="{643F50E9-DBDD-4AE6-9E76-47AE4F2E0A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883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7F69BCB6-1BDB-4C76-A6FA-8361B5357D2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896100" y="34261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2045BC6E-3180-4AC2-B937-ACCB1CF3229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72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3" name="Oval 33">
            <a:extLst>
              <a:ext uri="{FF2B5EF4-FFF2-40B4-BE49-F238E27FC236}">
                <a16:creationId xmlns:a16="http://schemas.microsoft.com/office/drawing/2014/main" id="{F4A5C1C8-9E14-49D6-AAF0-C44E9BC0FA4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581900" y="3273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4" name="Oval 34">
            <a:extLst>
              <a:ext uri="{FF2B5EF4-FFF2-40B4-BE49-F238E27FC236}">
                <a16:creationId xmlns:a16="http://schemas.microsoft.com/office/drawing/2014/main" id="{9E66A5C8-EFCE-4B98-A051-31866F26F8C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057900" y="5026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5" name="Oval 35">
            <a:extLst>
              <a:ext uri="{FF2B5EF4-FFF2-40B4-BE49-F238E27FC236}">
                <a16:creationId xmlns:a16="http://schemas.microsoft.com/office/drawing/2014/main" id="{AB96C36A-95A3-4282-8F60-AF1D569A9AF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86500" y="61693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6" name="Oval 36">
            <a:extLst>
              <a:ext uri="{FF2B5EF4-FFF2-40B4-BE49-F238E27FC236}">
                <a16:creationId xmlns:a16="http://schemas.microsoft.com/office/drawing/2014/main" id="{90E9A5F6-FF3B-4AAB-9236-F618B6FAA2B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58100" y="4721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7" name="Oval 37">
            <a:extLst>
              <a:ext uri="{FF2B5EF4-FFF2-40B4-BE49-F238E27FC236}">
                <a16:creationId xmlns:a16="http://schemas.microsoft.com/office/drawing/2014/main" id="{EEB01FD2-913A-481E-9D35-10274CD889E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515100" y="54835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38" name="Oval 38">
            <a:extLst>
              <a:ext uri="{FF2B5EF4-FFF2-40B4-BE49-F238E27FC236}">
                <a16:creationId xmlns:a16="http://schemas.microsoft.com/office/drawing/2014/main" id="{F8D9DCB3-3B96-426F-BDEC-EC6CA9E3E6D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77100" y="5559789"/>
            <a:ext cx="76200" cy="762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0" name="Line 40">
            <a:extLst>
              <a:ext uri="{FF2B5EF4-FFF2-40B4-BE49-F238E27FC236}">
                <a16:creationId xmlns:a16="http://schemas.microsoft.com/office/drawing/2014/main" id="{C65F17D7-48A3-443F-B1A1-E758CA8A99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9775" y="5535977"/>
            <a:ext cx="247650" cy="119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1" name="Oval 41">
            <a:extLst>
              <a:ext uri="{FF2B5EF4-FFF2-40B4-BE49-F238E27FC236}">
                <a16:creationId xmlns:a16="http://schemas.microsoft.com/office/drawing/2014/main" id="{50DA4969-42CC-4FCB-BA8B-A3B09CE3DCD1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43100" y="56359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2" name="Oval 42">
            <a:extLst>
              <a:ext uri="{FF2B5EF4-FFF2-40B4-BE49-F238E27FC236}">
                <a16:creationId xmlns:a16="http://schemas.microsoft.com/office/drawing/2014/main" id="{72EEE603-A46E-4528-B8F5-A4AF7845835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247900" y="54835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3" name="Text Box 43">
            <a:extLst>
              <a:ext uri="{FF2B5EF4-FFF2-40B4-BE49-F238E27FC236}">
                <a16:creationId xmlns:a16="http://schemas.microsoft.com/office/drawing/2014/main" id="{4ACEF6E0-3BCB-4EA7-BAE4-DAF02423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221652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12</a:t>
            </a:r>
          </a:p>
        </p:txBody>
      </p:sp>
      <p:sp>
        <p:nvSpPr>
          <p:cNvPr id="47" name="Line 46">
            <a:extLst>
              <a:ext uri="{FF2B5EF4-FFF2-40B4-BE49-F238E27FC236}">
                <a16:creationId xmlns:a16="http://schemas.microsoft.com/office/drawing/2014/main" id="{AB4508AA-3F3B-46FB-A024-5560065695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76813" y="4259627"/>
            <a:ext cx="180975" cy="3143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5D0782D-ADA0-4867-A4B1-8C01BBE7791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43500" y="4188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A68EE5C-D984-416A-A6FD-B6FCA704A10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914900" y="4569189"/>
            <a:ext cx="76200" cy="76200"/>
          </a:xfrm>
          <a:prstGeom prst="ellipse">
            <a:avLst/>
          </a:prstGeom>
          <a:solidFill>
            <a:schemeClr val="tx1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endParaRPr kumimoji="1" lang="en-US" sz="24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46" name="Text Box 49">
            <a:extLst>
              <a:ext uri="{FF2B5EF4-FFF2-40B4-BE49-F238E27FC236}">
                <a16:creationId xmlns:a16="http://schemas.microsoft.com/office/drawing/2014/main" id="{EB62E6D0-08A1-4241-A225-1357EE9F0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5088" y="4343764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21</a:t>
            </a:r>
          </a:p>
        </p:txBody>
      </p:sp>
      <p:sp>
        <p:nvSpPr>
          <p:cNvPr id="50" name="Line 50">
            <a:extLst>
              <a:ext uri="{FF2B5EF4-FFF2-40B4-BE49-F238E27FC236}">
                <a16:creationId xmlns:a16="http://schemas.microsoft.com/office/drawing/2014/main" id="{C802B459-21D2-4EC0-90BD-BE5651A09F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05300" y="2968989"/>
            <a:ext cx="0" cy="358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57" name="Text Box 57">
            <a:extLst>
              <a:ext uri="{FF2B5EF4-FFF2-40B4-BE49-F238E27FC236}">
                <a16:creationId xmlns:a16="http://schemas.microsoft.com/office/drawing/2014/main" id="{07D2F49E-0082-49D8-8B6E-D9233CB6F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43627"/>
            <a:ext cx="501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1E3751-34D9-4DF8-B969-E7860F73B08E}"/>
              </a:ext>
            </a:extLst>
          </p:cNvPr>
          <p:cNvGrpSpPr/>
          <p:nvPr/>
        </p:nvGrpSpPr>
        <p:grpSpPr>
          <a:xfrm>
            <a:off x="3848100" y="2983277"/>
            <a:ext cx="1828798" cy="3874723"/>
            <a:chOff x="3810000" y="2884496"/>
            <a:chExt cx="1828798" cy="3874723"/>
          </a:xfrm>
        </p:grpSpPr>
        <p:sp>
          <p:nvSpPr>
            <p:cNvPr id="58" name="Rectangle 3">
              <a:extLst>
                <a:ext uri="{FF2B5EF4-FFF2-40B4-BE49-F238E27FC236}">
                  <a16:creationId xmlns:a16="http://schemas.microsoft.com/office/drawing/2014/main" id="{B69B2F59-BD0B-48C2-9E8B-D6C2E33A0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2884496"/>
              <a:ext cx="914400" cy="3567112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9" name="Line 52">
              <a:extLst>
                <a:ext uri="{FF2B5EF4-FFF2-40B4-BE49-F238E27FC236}">
                  <a16:creationId xmlns:a16="http://schemas.microsoft.com/office/drawing/2014/main" id="{657CF11A-1B00-4E54-9AF4-E62751AB19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67200" y="6600222"/>
              <a:ext cx="457200" cy="3786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60" name="Text Box 53">
              <a:extLst>
                <a:ext uri="{FF2B5EF4-FFF2-40B4-BE49-F238E27FC236}">
                  <a16:creationId xmlns:a16="http://schemas.microsoft.com/office/drawing/2014/main" id="{2A0A4300-9C03-4BA6-BB80-891EDFF3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599" y="6435733"/>
              <a:ext cx="838199" cy="32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1" lang="en-US" sz="1800" dirty="0">
                  <a:solidFill>
                    <a:srgbClr val="000000"/>
                  </a:solidFill>
                  <a:ea typeface="Courier New" charset="0"/>
                  <a:cs typeface="Gill Sans" charset="0"/>
                  <a:sym typeface="Symbol" charset="0"/>
                </a:rPr>
                <a:t>=12</a:t>
              </a:r>
              <a:endParaRPr kumimoji="1" lang="en-US" sz="1800" dirty="0">
                <a:solidFill>
                  <a:srgbClr val="FFFFFF"/>
                </a:solidFill>
                <a:ea typeface="Courier New" charset="0"/>
                <a:cs typeface="Gill Sans" charset="0"/>
                <a:sym typeface="Symbol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BBC7F-0815-4A34-806C-F140FC192D99}"/>
              </a:ext>
            </a:extLst>
          </p:cNvPr>
          <p:cNvGrpSpPr/>
          <p:nvPr/>
        </p:nvGrpSpPr>
        <p:grpSpPr>
          <a:xfrm>
            <a:off x="3830172" y="3584562"/>
            <a:ext cx="779928" cy="2943410"/>
            <a:chOff x="3792072" y="3485781"/>
            <a:chExt cx="779928" cy="2943410"/>
          </a:xfrm>
        </p:grpSpPr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852057D8-6119-4832-8984-9B718865509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3937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6D206DC5-ED80-4407-9C1F-FAE192CE10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5918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27DEF447-BC59-411C-A455-9E5537A6510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86200" y="3556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0F61CA91-A807-4D13-86A7-DCCE507DCD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3" name="Oval 23">
              <a:extLst>
                <a:ext uri="{FF2B5EF4-FFF2-40B4-BE49-F238E27FC236}">
                  <a16:creationId xmlns:a16="http://schemas.microsoft.com/office/drawing/2014/main" id="{44D1CE30-F107-4162-BB87-9057A654FB3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4" name="Oval 24">
              <a:extLst>
                <a:ext uri="{FF2B5EF4-FFF2-40B4-BE49-F238E27FC236}">
                  <a16:creationId xmlns:a16="http://schemas.microsoft.com/office/drawing/2014/main" id="{8055F81B-84BD-4422-9934-B882653CDBD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2324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C2DE8BCC-0D03-4B58-940E-5262D9CB173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223008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5668E9E-BC7B-44E5-9D6D-3B3E9E8654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2418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4F074B-4C1B-4B60-A1EF-12E5ADC8F2D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394208"/>
              <a:ext cx="76200" cy="76200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1" name="Oval 56">
              <a:extLst>
                <a:ext uri="{FF2B5EF4-FFF2-40B4-BE49-F238E27FC236}">
                  <a16:creationId xmlns:a16="http://schemas.microsoft.com/office/drawing/2014/main" id="{572E2D28-C80D-4891-9E66-81FC1DBCC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794" y="348578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7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2" name="Oval 5">
              <a:extLst>
                <a:ext uri="{FF2B5EF4-FFF2-40B4-BE49-F238E27FC236}">
                  <a16:creationId xmlns:a16="http://schemas.microsoft.com/office/drawing/2014/main" id="{AE5C53B6-5958-46F0-8A98-4CF584D714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038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3" name="Oval 7">
              <a:extLst>
                <a:ext uri="{FF2B5EF4-FFF2-40B4-BE49-F238E27FC236}">
                  <a16:creationId xmlns:a16="http://schemas.microsoft.com/office/drawing/2014/main" id="{A0FCEEBD-98B8-40C5-84F2-A3F2ECF9CF1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419600" y="6019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033CF978-CA4A-4F9D-819C-DDB8854FA41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43400" y="43434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5" name="Oval 22">
              <a:extLst>
                <a:ext uri="{FF2B5EF4-FFF2-40B4-BE49-F238E27FC236}">
                  <a16:creationId xmlns:a16="http://schemas.microsoft.com/office/drawing/2014/main" id="{10F6FA03-ED30-4D4F-B0D2-314869FEF36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114800" y="44958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6" name="Oval 23">
              <a:extLst>
                <a:ext uri="{FF2B5EF4-FFF2-40B4-BE49-F238E27FC236}">
                  <a16:creationId xmlns:a16="http://schemas.microsoft.com/office/drawing/2014/main" id="{C9B2B356-5437-498B-A2C6-E33E4064691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62400" y="53340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7" name="Oval 26">
              <a:extLst>
                <a:ext uri="{FF2B5EF4-FFF2-40B4-BE49-F238E27FC236}">
                  <a16:creationId xmlns:a16="http://schemas.microsoft.com/office/drawing/2014/main" id="{68240510-A017-449A-B735-54BFFC1EA58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810000" y="6324600"/>
              <a:ext cx="76200" cy="762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8" name="Oval 50">
              <a:extLst>
                <a:ext uri="{FF2B5EF4-FFF2-40B4-BE49-F238E27FC236}">
                  <a16:creationId xmlns:a16="http://schemas.microsoft.com/office/drawing/2014/main" id="{A6301D0D-9DE7-4397-ACCB-A57A790352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072" y="6200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1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9" name="Oval 51">
              <a:extLst>
                <a:ext uri="{FF2B5EF4-FFF2-40B4-BE49-F238E27FC236}">
                  <a16:creationId xmlns:a16="http://schemas.microsoft.com/office/drawing/2014/main" id="{B6193E16-07F2-4C42-92DF-9B9BAEBDE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400" y="5883840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2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0" name="Oval 52">
              <a:extLst>
                <a:ext uri="{FF2B5EF4-FFF2-40B4-BE49-F238E27FC236}">
                  <a16:creationId xmlns:a16="http://schemas.microsoft.com/office/drawing/2014/main" id="{87A7B814-63FD-4F30-AE37-AC1DD85B9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5215968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3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1" name="Oval 53">
              <a:extLst>
                <a:ext uri="{FF2B5EF4-FFF2-40B4-BE49-F238E27FC236}">
                  <a16:creationId xmlns:a16="http://schemas.microsoft.com/office/drawing/2014/main" id="{E91039E0-8960-4B8C-9303-FB12B252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08" y="4365816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4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2" name="Oval 54">
              <a:extLst>
                <a:ext uri="{FF2B5EF4-FFF2-40B4-BE49-F238E27FC236}">
                  <a16:creationId xmlns:a16="http://schemas.microsoft.com/office/drawing/2014/main" id="{0D4ACA42-7068-4F03-A170-CED4D1C3F0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5589" y="4207437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5</a:t>
              </a:r>
              <a:endParaRPr kumimoji="1"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3" name="Oval 55">
              <a:extLst>
                <a:ext uri="{FF2B5EF4-FFF2-40B4-BE49-F238E27FC236}">
                  <a16:creationId xmlns:a16="http://schemas.microsoft.com/office/drawing/2014/main" id="{632381F2-A2D8-4C51-B8A0-7654A20E09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0210" y="3914591"/>
              <a:ext cx="228600" cy="228600"/>
            </a:xfrm>
            <a:prstGeom prst="ellipse">
              <a:avLst/>
            </a:prstGeom>
            <a:solidFill>
              <a:srgbClr val="003399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pPr algn="ctr"/>
              <a:r>
                <a:rPr kumimoji="1" lang="en-US" sz="1200" dirty="0">
                  <a:solidFill>
                    <a:srgbClr val="FFFFFF"/>
                  </a:solidFill>
                  <a:ea typeface="Courier New" charset="0"/>
                  <a:cs typeface="Gill Sans" charset="0"/>
                </a:rPr>
                <a:t>6</a:t>
              </a:r>
              <a:endParaRPr kumimoji="1" lang="en-US" sz="2400" dirty="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4510405" y="-8391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the strip problem is easier?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9" name="Ink 38"/>
              <p14:cNvContentPartPr/>
              <p14:nvPr/>
            </p14:nvContentPartPr>
            <p14:xfrm>
              <a:off x="474120" y="244080"/>
              <a:ext cx="8561520" cy="624168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5840" y="230400"/>
                <a:ext cx="8584560" cy="626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154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Almost 1D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000" dirty="0"/>
                  <a:t>Partition each side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into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squares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Claim:</a:t>
                </a:r>
                <a:r>
                  <a:rPr lang="en-US" sz="2000" dirty="0"/>
                  <a:t> No two points lie in the same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/>
                  <a:t> box.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Proof</a:t>
                </a:r>
                <a:r>
                  <a:rPr lang="en-US" sz="2000" dirty="0"/>
                  <a:t>:  Such points would be within</a:t>
                </a:r>
              </a:p>
              <a:p>
                <a:pPr marL="0" indent="0">
                  <a:buNone/>
                </a:pPr>
                <a:r>
                  <a:rPr lang="en-US" sz="2000" dirty="0"/>
                  <a:t>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ad>
                      <m:radPr>
                        <m:degHide m:val="on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≈0.7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200" dirty="0"/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>
                  <a:buNone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have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000" dirty="0"/>
                  <a:t> smallest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-coordinate </a:t>
                </a:r>
              </a:p>
              <a:p>
                <a:pPr marL="0" indent="0">
                  <a:buNone/>
                </a:pPr>
                <a:r>
                  <a:rPr lang="en-US" sz="2000" dirty="0"/>
                  <a:t>among points in the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/>
                  <a:t>-width-strip.</a:t>
                </a:r>
              </a:p>
              <a:p>
                <a:pPr marL="0" indent="0">
                  <a:buNone/>
                </a:pPr>
                <a:endParaRPr lang="en-US" sz="800" b="1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</a:rPr>
                  <a:t>Claim</a:t>
                </a:r>
                <a:r>
                  <a:rPr lang="en-US" sz="2000" dirty="0"/>
                  <a:t>:  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&gt;11</m:t>
                    </m:r>
                  </m:oMath>
                </a14:m>
                <a:r>
                  <a:rPr lang="en-US" sz="2000" dirty="0"/>
                  <a:t>, then the distance </a:t>
                </a:r>
              </a:p>
              <a:p>
                <a:pPr marL="0" indent="0">
                  <a:buNone/>
                </a:pPr>
                <a:r>
                  <a:rPr lang="en-US" sz="2000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000" dirty="0"/>
                  <a:t>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0070C0"/>
                    </a:solidFill>
                    <a:sym typeface="Symbol" charset="2"/>
                  </a:rPr>
                  <a:t>Proof</a:t>
                </a:r>
                <a:r>
                  <a:rPr lang="en-US" sz="2000" dirty="0">
                    <a:sym typeface="Symbol" charset="2"/>
                  </a:rPr>
                  <a:t>: </a:t>
                </a:r>
                <a:r>
                  <a:rPr lang="en-US" sz="2000" dirty="0"/>
                  <a:t>only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000" dirty="0"/>
                  <a:t> boxes within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2000" dirty="0">
                    <a:sym typeface="Symbol" charset="2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𝑠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sym typeface="Symbol" charset="2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sym typeface="Symbol" charset="2"/>
                      </a:rPr>
                      <m:t>)</m:t>
                    </m:r>
                  </m:oMath>
                </a14:m>
                <a:r>
                  <a:rPr lang="en-US" sz="2000" dirty="0">
                    <a:sym typeface="Symbol" charset="2"/>
                  </a:rPr>
                  <a:t>. 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Rectangle 2">
            <a:extLst>
              <a:ext uri="{FF2B5EF4-FFF2-40B4-BE49-F238E27FC236}">
                <a16:creationId xmlns:a16="http://schemas.microsoft.com/office/drawing/2014/main" id="{3E372762-841D-4B51-BFFF-ADF1151A6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325" y="1341698"/>
            <a:ext cx="2133600" cy="5029200"/>
          </a:xfrm>
          <a:prstGeom prst="rect">
            <a:avLst/>
          </a:prstGeom>
          <a:solidFill>
            <a:srgbClr val="DBF7C9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2075" tIns="46038" rIns="92075" bIns="46038" anchor="ctr"/>
          <a:lstStyle/>
          <a:p>
            <a:pPr>
              <a:defRPr/>
            </a:pPr>
            <a:endParaRPr lang="en-US" sz="2400" dirty="0">
              <a:solidFill>
                <a:prstClr val="black"/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75" name="Line 5">
            <a:extLst>
              <a:ext uri="{FF2B5EF4-FFF2-40B4-BE49-F238E27FC236}">
                <a16:creationId xmlns:a16="http://schemas.microsoft.com/office/drawing/2014/main" id="{3E53355E-4748-4AA8-9C3A-446926F24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77125" y="1341698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6" name="Text Box 6">
            <a:extLst>
              <a:ext uri="{FF2B5EF4-FFF2-40B4-BE49-F238E27FC236}">
                <a16:creationId xmlns:a16="http://schemas.microsoft.com/office/drawing/2014/main" id="{3BFA6B3F-198F-4159-9AD3-9B7BF6DE9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00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77" name="Oval 7">
            <a:extLst>
              <a:ext uri="{FF2B5EF4-FFF2-40B4-BE49-F238E27FC236}">
                <a16:creationId xmlns:a16="http://schemas.microsoft.com/office/drawing/2014/main" id="{FDD13C4F-5FF0-486C-93B5-7CF0960E8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925" y="38562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78" name="Line 8">
            <a:extLst>
              <a:ext uri="{FF2B5EF4-FFF2-40B4-BE49-F238E27FC236}">
                <a16:creationId xmlns:a16="http://schemas.microsoft.com/office/drawing/2014/main" id="{4B239D17-73F3-4C8A-B159-B137B99185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2509252"/>
            <a:ext cx="793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79" name="Line 9">
            <a:extLst>
              <a:ext uri="{FF2B5EF4-FFF2-40B4-BE49-F238E27FC236}">
                <a16:creationId xmlns:a16="http://schemas.microsoft.com/office/drawing/2014/main" id="{F987F6B0-10F1-4A97-ADD0-3D8F10540463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0358" y="2509252"/>
            <a:ext cx="20168" cy="21852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B3AB3391-DBBD-47F2-A84A-C706748297B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0942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1" name="Line 11">
            <a:extLst>
              <a:ext uri="{FF2B5EF4-FFF2-40B4-BE49-F238E27FC236}">
                <a16:creationId xmlns:a16="http://schemas.microsoft.com/office/drawing/2014/main" id="{5FF83914-5568-434E-885D-C19D8E31324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36276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2" name="Line 12">
            <a:extLst>
              <a:ext uri="{FF2B5EF4-FFF2-40B4-BE49-F238E27FC236}">
                <a16:creationId xmlns:a16="http://schemas.microsoft.com/office/drawing/2014/main" id="{A342537B-B514-47C1-B294-FCD6D70E179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77125" y="25608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3" name="Oval 13">
            <a:extLst>
              <a:ext uri="{FF2B5EF4-FFF2-40B4-BE49-F238E27FC236}">
                <a16:creationId xmlns:a16="http://schemas.microsoft.com/office/drawing/2014/main" id="{E058AE1E-72B0-4624-8C03-E1E5475A0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5725" y="37038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30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4" name="Oval 14">
            <a:extLst>
              <a:ext uri="{FF2B5EF4-FFF2-40B4-BE49-F238E27FC236}">
                <a16:creationId xmlns:a16="http://schemas.microsoft.com/office/drawing/2014/main" id="{492A2BC9-D4CE-428E-80D1-82855BA78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3170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31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5" name="Oval 15">
            <a:extLst>
              <a:ext uri="{FF2B5EF4-FFF2-40B4-BE49-F238E27FC236}">
                <a16:creationId xmlns:a16="http://schemas.microsoft.com/office/drawing/2014/main" id="{C226BDDB-C15A-41DB-AB60-88E2294F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5382" y="4420655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28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6" name="Line 16">
            <a:extLst>
              <a:ext uri="{FF2B5EF4-FFF2-40B4-BE49-F238E27FC236}">
                <a16:creationId xmlns:a16="http://schemas.microsoft.com/office/drawing/2014/main" id="{0E4E678C-ED16-46EC-A460-A4A87EB30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439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7" name="Line 17">
            <a:extLst>
              <a:ext uri="{FF2B5EF4-FFF2-40B4-BE49-F238E27FC236}">
                <a16:creationId xmlns:a16="http://schemas.microsoft.com/office/drawing/2014/main" id="{822D371D-7C97-4AC9-B5F0-791929A566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0325" y="1341698"/>
            <a:ext cx="0" cy="5029200"/>
          </a:xfrm>
          <a:prstGeom prst="line">
            <a:avLst/>
          </a:prstGeom>
          <a:noFill/>
          <a:ln w="15875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88" name="Oval 18">
            <a:extLst>
              <a:ext uri="{FF2B5EF4-FFF2-40B4-BE49-F238E27FC236}">
                <a16:creationId xmlns:a16="http://schemas.microsoft.com/office/drawing/2014/main" id="{F23DF60B-357C-43E7-AD9E-2338A178C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325" y="5075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26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89" name="Oval 19">
            <a:extLst>
              <a:ext uri="{FF2B5EF4-FFF2-40B4-BE49-F238E27FC236}">
                <a16:creationId xmlns:a16="http://schemas.microsoft.com/office/drawing/2014/main" id="{BFA84ABD-EC8F-4DBE-BB1D-3469BACCA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25" y="5304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25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90" name="Text Box 20">
            <a:extLst>
              <a:ext uri="{FF2B5EF4-FFF2-40B4-BE49-F238E27FC236}">
                <a16:creationId xmlns:a16="http://schemas.microsoft.com/office/drawing/2014/main" id="{2C0C012F-E959-48A8-A77B-B8DC57C27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325" y="6385186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  <a:endParaRPr kumimoji="1" lang="en-US" sz="1600">
              <a:solidFill>
                <a:srgbClr val="FFFFFF"/>
              </a:solidFill>
              <a:ea typeface="Courier New" charset="0"/>
              <a:cs typeface="Gill Sans" charset="0"/>
              <a:sym typeface="Symbol" charset="0"/>
            </a:endParaRPr>
          </a:p>
        </p:txBody>
      </p:sp>
      <p:sp>
        <p:nvSpPr>
          <p:cNvPr id="91" name="Text Box 21">
            <a:extLst>
              <a:ext uri="{FF2B5EF4-FFF2-40B4-BE49-F238E27FC236}">
                <a16:creationId xmlns:a16="http://schemas.microsoft.com/office/drawing/2014/main" id="{DE9714CF-3BC7-4E34-BA50-459AAB872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4237298"/>
            <a:ext cx="523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sp>
        <p:nvSpPr>
          <p:cNvPr id="92" name="Text Box 22">
            <a:extLst>
              <a:ext uri="{FF2B5EF4-FFF2-40B4-BE49-F238E27FC236}">
                <a16:creationId xmlns:a16="http://schemas.microsoft.com/office/drawing/2014/main" id="{4A136396-CFB7-406C-A8E5-F440C547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3925" y="3703898"/>
            <a:ext cx="600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</a:rPr>
              <a:t>½</a:t>
            </a:r>
            <a:r>
              <a:rPr kumimoji="1" lang="en-US" sz="16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</a:t>
            </a:r>
          </a:p>
        </p:txBody>
      </p:sp>
      <p:grpSp>
        <p:nvGrpSpPr>
          <p:cNvPr id="93" name="Group 23">
            <a:extLst>
              <a:ext uri="{FF2B5EF4-FFF2-40B4-BE49-F238E27FC236}">
                <a16:creationId xmlns:a16="http://schemas.microsoft.com/office/drawing/2014/main" id="{F9A7265A-6415-495F-A756-775BCE08ACAD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5837498"/>
            <a:ext cx="381000" cy="74613"/>
            <a:chOff x="1728" y="3504"/>
            <a:chExt cx="240" cy="47"/>
          </a:xfrm>
        </p:grpSpPr>
        <p:sp>
          <p:nvSpPr>
            <p:cNvPr id="94" name="Oval 24">
              <a:extLst>
                <a:ext uri="{FF2B5EF4-FFF2-40B4-BE49-F238E27FC236}">
                  <a16:creationId xmlns:a16="http://schemas.microsoft.com/office/drawing/2014/main" id="{BB20B0A3-E838-4D46-83A8-FB0C3CF3A0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5" name="Oval 25">
              <a:extLst>
                <a:ext uri="{FF2B5EF4-FFF2-40B4-BE49-F238E27FC236}">
                  <a16:creationId xmlns:a16="http://schemas.microsoft.com/office/drawing/2014/main" id="{B6543AE6-56A5-4891-91DC-596AEDE5BA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6" name="Oval 26">
              <a:extLst>
                <a:ext uri="{FF2B5EF4-FFF2-40B4-BE49-F238E27FC236}">
                  <a16:creationId xmlns:a16="http://schemas.microsoft.com/office/drawing/2014/main" id="{FEED1586-8FD8-4AAF-90C7-96621CA8E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7" name="Oval 27">
              <a:extLst>
                <a:ext uri="{FF2B5EF4-FFF2-40B4-BE49-F238E27FC236}">
                  <a16:creationId xmlns:a16="http://schemas.microsoft.com/office/drawing/2014/main" id="{23FC31FE-F42F-484E-85F1-0C3FE005C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8" name="Oval 28">
              <a:extLst>
                <a:ext uri="{FF2B5EF4-FFF2-40B4-BE49-F238E27FC236}">
                  <a16:creationId xmlns:a16="http://schemas.microsoft.com/office/drawing/2014/main" id="{94211A98-B061-4D3B-88E4-4B8FBB6AF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9" name="Oval 29">
              <a:extLst>
                <a:ext uri="{FF2B5EF4-FFF2-40B4-BE49-F238E27FC236}">
                  <a16:creationId xmlns:a16="http://schemas.microsoft.com/office/drawing/2014/main" id="{35E17AC6-D80D-4264-B681-33E12C138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grpSp>
        <p:nvGrpSpPr>
          <p:cNvPr id="100" name="Group 30">
            <a:extLst>
              <a:ext uri="{FF2B5EF4-FFF2-40B4-BE49-F238E27FC236}">
                <a16:creationId xmlns:a16="http://schemas.microsoft.com/office/drawing/2014/main" id="{DA4AF3FC-A429-4EBF-B88E-D87A9C21968A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1798898"/>
            <a:ext cx="381000" cy="74613"/>
            <a:chOff x="1728" y="3504"/>
            <a:chExt cx="240" cy="47"/>
          </a:xfrm>
        </p:grpSpPr>
        <p:sp>
          <p:nvSpPr>
            <p:cNvPr id="101" name="Oval 31">
              <a:extLst>
                <a:ext uri="{FF2B5EF4-FFF2-40B4-BE49-F238E27FC236}">
                  <a16:creationId xmlns:a16="http://schemas.microsoft.com/office/drawing/2014/main" id="{C9E21C33-684E-43E0-8F29-5605CCE6F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2" name="Oval 32">
              <a:extLst>
                <a:ext uri="{FF2B5EF4-FFF2-40B4-BE49-F238E27FC236}">
                  <a16:creationId xmlns:a16="http://schemas.microsoft.com/office/drawing/2014/main" id="{26DF0421-EB42-45FC-897D-E897B9291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3" name="Oval 33">
              <a:extLst>
                <a:ext uri="{FF2B5EF4-FFF2-40B4-BE49-F238E27FC236}">
                  <a16:creationId xmlns:a16="http://schemas.microsoft.com/office/drawing/2014/main" id="{8756C7DF-7573-4180-8FCD-EE609469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5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4" name="Oval 34">
              <a:extLst>
                <a:ext uri="{FF2B5EF4-FFF2-40B4-BE49-F238E27FC236}">
                  <a16:creationId xmlns:a16="http://schemas.microsoft.com/office/drawing/2014/main" id="{CB118453-50AE-431F-A2E1-65BB5661F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5" name="Oval 35">
              <a:extLst>
                <a:ext uri="{FF2B5EF4-FFF2-40B4-BE49-F238E27FC236}">
                  <a16:creationId xmlns:a16="http://schemas.microsoft.com/office/drawing/2014/main" id="{DEAEB584-595D-4CA7-8E27-99D25A942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06" name="Oval 36">
              <a:extLst>
                <a:ext uri="{FF2B5EF4-FFF2-40B4-BE49-F238E27FC236}">
                  <a16:creationId xmlns:a16="http://schemas.microsoft.com/office/drawing/2014/main" id="{31A619CA-B6A2-461F-896A-295E0C144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1" y="3504"/>
              <a:ext cx="47" cy="47"/>
            </a:xfrm>
            <a:prstGeom prst="ellipse">
              <a:avLst/>
            </a:prstGeom>
            <a:solidFill>
              <a:schemeClr val="tx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2075" tIns="46038" rIns="92075" bIns="46038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</p:grpSp>
      <p:sp>
        <p:nvSpPr>
          <p:cNvPr id="107" name="Oval 37">
            <a:extLst>
              <a:ext uri="{FF2B5EF4-FFF2-40B4-BE49-F238E27FC236}">
                <a16:creationId xmlns:a16="http://schemas.microsoft.com/office/drawing/2014/main" id="{D750E9DE-7464-4DC7-9E77-E3062D0A2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825" y="20274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 dirty="0">
                <a:solidFill>
                  <a:srgbClr val="FFFFFF"/>
                </a:solidFill>
                <a:ea typeface="Courier New" charset="0"/>
                <a:cs typeface="Gill Sans" charset="0"/>
              </a:rPr>
              <a:t>49</a:t>
            </a:r>
            <a:endParaRPr kumimoji="1" lang="en-US" sz="10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08" name="Text Box 38">
            <a:extLst>
              <a:ext uri="{FF2B5EF4-FFF2-40B4-BE49-F238E27FC236}">
                <a16:creationId xmlns:a16="http://schemas.microsoft.com/office/drawing/2014/main" id="{F378B23F-80DE-440C-A5B4-7D430D333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505586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i</a:t>
            </a:r>
          </a:p>
        </p:txBody>
      </p:sp>
      <p:sp>
        <p:nvSpPr>
          <p:cNvPr id="109" name="Text Box 39">
            <a:extLst>
              <a:ext uri="{FF2B5EF4-FFF2-40B4-BE49-F238E27FC236}">
                <a16:creationId xmlns:a16="http://schemas.microsoft.com/office/drawing/2014/main" id="{8678556E-7D97-4123-8612-D4401CC42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1924311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sz="1800">
                <a:solidFill>
                  <a:srgbClr val="000000"/>
                </a:solidFill>
                <a:ea typeface="Courier New" charset="0"/>
                <a:cs typeface="Gill Sans" charset="0"/>
                <a:sym typeface="Symbol" charset="0"/>
              </a:rPr>
              <a:t>j</a:t>
            </a:r>
          </a:p>
        </p:txBody>
      </p:sp>
      <p:sp>
        <p:nvSpPr>
          <p:cNvPr id="110" name="Line 40">
            <a:extLst>
              <a:ext uri="{FF2B5EF4-FFF2-40B4-BE49-F238E27FC236}">
                <a16:creationId xmlns:a16="http://schemas.microsoft.com/office/drawing/2014/main" id="{C6E23A3D-0AA6-49D4-ACF3-185163B848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4100" y="46944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1" name="Line 41">
            <a:extLst>
              <a:ext uri="{FF2B5EF4-FFF2-40B4-BE49-F238E27FC236}">
                <a16:creationId xmlns:a16="http://schemas.microsoft.com/office/drawing/2014/main" id="{D7EF23A0-4177-4B45-8E6A-352BA7BCF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07400" y="2141798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2" name="Oval 42">
            <a:extLst>
              <a:ext uri="{FF2B5EF4-FFF2-40B4-BE49-F238E27FC236}">
                <a16:creationId xmlns:a16="http://schemas.microsoft.com/office/drawing/2014/main" id="{FC520E85-A961-45FF-A513-3ACCCA76A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5420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27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sp>
        <p:nvSpPr>
          <p:cNvPr id="113" name="Line 12">
            <a:extLst>
              <a:ext uri="{FF2B5EF4-FFF2-40B4-BE49-F238E27FC236}">
                <a16:creationId xmlns:a16="http://schemas.microsoft.com/office/drawing/2014/main" id="{D8B1D408-1163-49EB-9266-D692C1F8221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467600" y="2027498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114" name="Oval 7">
            <a:extLst>
              <a:ext uri="{FF2B5EF4-FFF2-40B4-BE49-F238E27FC236}">
                <a16:creationId xmlns:a16="http://schemas.microsoft.com/office/drawing/2014/main" id="{6B9BFB75-669B-4671-82AA-6AA14FABC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0301" y="4122998"/>
            <a:ext cx="228600" cy="228600"/>
          </a:xfrm>
          <a:prstGeom prst="ellipse">
            <a:avLst/>
          </a:prstGeom>
          <a:solidFill>
            <a:srgbClr val="0033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/>
          <a:p>
            <a:pPr algn="ctr"/>
            <a:r>
              <a:rPr kumimoji="1" lang="en-US" sz="1000">
                <a:solidFill>
                  <a:srgbClr val="FFFFFF"/>
                </a:solidFill>
                <a:ea typeface="Courier New" charset="0"/>
                <a:cs typeface="Gill Sans" charset="0"/>
              </a:rPr>
              <a:t>29</a:t>
            </a:r>
            <a:endParaRPr kumimoji="1" lang="en-US" sz="100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2BA653-9D5F-4F6D-84F5-5FD3A122A218}"/>
              </a:ext>
            </a:extLst>
          </p:cNvPr>
          <p:cNvGrpSpPr/>
          <p:nvPr/>
        </p:nvGrpSpPr>
        <p:grpSpPr>
          <a:xfrm>
            <a:off x="7929469" y="4138743"/>
            <a:ext cx="690655" cy="563823"/>
            <a:chOff x="7929469" y="4138743"/>
            <a:chExt cx="690655" cy="56382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FB08AB-07DF-4B5F-94C4-B00AFAF4C883}"/>
                </a:ext>
              </a:extLst>
            </p:cNvPr>
            <p:cNvCxnSpPr/>
            <p:nvPr/>
          </p:nvCxnSpPr>
          <p:spPr bwMode="auto">
            <a:xfrm flipH="1">
              <a:off x="7934325" y="4142049"/>
              <a:ext cx="685799" cy="560517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8F4FB3E2-201C-4DC9-8FC4-B1973DDF6531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7929469" y="4138743"/>
              <a:ext cx="614455" cy="524800"/>
            </a:xfrm>
            <a:prstGeom prst="line">
              <a:avLst/>
            </a:prstGeom>
            <a:solidFill>
              <a:schemeClr val="accent1"/>
            </a:solidFill>
            <a:ln w="952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17" name="Line 12">
            <a:extLst>
              <a:ext uri="{FF2B5EF4-FFF2-40B4-BE49-F238E27FC236}">
                <a16:creationId xmlns:a16="http://schemas.microsoft.com/office/drawing/2014/main" id="{6E0474F4-869E-4081-96BA-03E76509F4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500475" y="1456739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grpSp>
        <p:nvGrpSpPr>
          <p:cNvPr id="412674" name="Group 412673">
            <a:extLst>
              <a:ext uri="{FF2B5EF4-FFF2-40B4-BE49-F238E27FC236}">
                <a16:creationId xmlns:a16="http://schemas.microsoft.com/office/drawing/2014/main" id="{C45F6317-2A82-4DF6-89E5-674965343308}"/>
              </a:ext>
            </a:extLst>
          </p:cNvPr>
          <p:cNvGrpSpPr/>
          <p:nvPr/>
        </p:nvGrpSpPr>
        <p:grpSpPr>
          <a:xfrm>
            <a:off x="6791325" y="2291023"/>
            <a:ext cx="904875" cy="1515989"/>
            <a:chOff x="6791325" y="2291023"/>
            <a:chExt cx="904875" cy="1515989"/>
          </a:xfrm>
        </p:grpSpPr>
        <p:cxnSp>
          <p:nvCxnSpPr>
            <p:cNvPr id="412672" name="Straight Arrow Connector 412671">
              <a:extLst>
                <a:ext uri="{FF2B5EF4-FFF2-40B4-BE49-F238E27FC236}">
                  <a16:creationId xmlns:a16="http://schemas.microsoft.com/office/drawing/2014/main" id="{3E2E2FF9-6BBD-47FA-A9CE-05D59FD13FA3}"/>
                </a:ext>
              </a:extLst>
            </p:cNvPr>
            <p:cNvCxnSpPr/>
            <p:nvPr/>
          </p:nvCxnSpPr>
          <p:spPr bwMode="auto">
            <a:xfrm flipV="1">
              <a:off x="6791325" y="2291023"/>
              <a:ext cx="904875" cy="151598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triangle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/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412673" name="TextBox 412672">
                  <a:extLst>
                    <a:ext uri="{FF2B5EF4-FFF2-40B4-BE49-F238E27FC236}">
                      <a16:creationId xmlns:a16="http://schemas.microsoft.com/office/drawing/2014/main" id="{721C6C1F-C5C3-4B68-A9E9-22BAE92E1A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8216342">
                  <a:off x="6815034" y="2610862"/>
                  <a:ext cx="648334" cy="41005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817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1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Delete all points further than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separation line L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Sort remaining points p[1]…p[m] by y-coordinate.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p[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3553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3F6D0F8-BF9A-4896-B37C-3E9E379D803C}"/>
              </a:ext>
            </a:extLst>
          </p:cNvPr>
          <p:cNvSpPr txBox="1"/>
          <p:nvPr/>
        </p:nvSpPr>
        <p:spPr>
          <a:xfrm>
            <a:off x="4510405" y="-8391"/>
            <a:ext cx="4475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Where is the bottleneck?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0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lvl="1" indent="0"/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𝐷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(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𝑛</m:t>
                    </m:r>
                    <m:r>
                      <a:rPr lang="en-US" altLang="ja-JP" sz="2400" i="1" dirty="0" smtClean="0">
                        <a:latin typeface="Cambria Math" panose="02040503050406030204" pitchFamily="18" charset="0"/>
                        <a:ea typeface="Gill Sans" charset="0"/>
                        <a:cs typeface="Gill Sans" charset="0"/>
                      </a:rPr>
                      <m:t>)</m:t>
                    </m:r>
                  </m:oMath>
                </a14:m>
                <a:r>
                  <a:rPr lang="en-US" altLang="ja-JP" sz="2400" dirty="0">
                    <a:latin typeface="+mj-lt"/>
                    <a:ea typeface="Gill Sans" charset="0"/>
                    <a:cs typeface="Gill Sans" charset="0"/>
                  </a:rPr>
                  <a:t> be the number of pairwise distance calculations in the Closest-Pair Algorithm</a:t>
                </a:r>
              </a:p>
              <a:p>
                <a:pPr marL="0" lvl="1" indent="0"/>
                <a:r>
                  <a:rPr lang="en-US" sz="2800" dirty="0">
                    <a:latin typeface="Gill Sans" charset="0"/>
                    <a:ea typeface="Courier New" charset="0"/>
                    <a:cs typeface="Gill Sans" charset="0"/>
                  </a:rPr>
                  <a:t>	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+11 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BUT, that</a:t>
                </a:r>
                <a:r>
                  <a:rPr lang="en-US" altLang="ja-JP" sz="2400" dirty="0">
                    <a:latin typeface="Gill Sans" charset="0"/>
                    <a:ea typeface="Courier New" charset="0"/>
                    <a:cs typeface="Gill Sans" charset="0"/>
                  </a:rPr>
                  <a:t>’s only the number of </a:t>
                </a:r>
                <a:r>
                  <a:rPr lang="en-US" altLang="ja-JP" sz="2400" i="1" dirty="0">
                    <a:latin typeface="Gill Sans" charset="0"/>
                    <a:ea typeface="Courier New" charset="0"/>
                    <a:cs typeface="Gill Sans" charset="0"/>
                  </a:rPr>
                  <a:t>distance calculations</a:t>
                </a:r>
                <a:endParaRPr lang="en-US" altLang="ja-JP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Gill Sans" charset="0"/>
                    <a:ea typeface="Courier New" charset="0"/>
                    <a:cs typeface="Gill Sans" charset="0"/>
                  </a:rPr>
                  <a:t>What if we counted running time?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                            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p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latin typeface="Gill Sans" charset="0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11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Closest Pair (2 dimension) Improved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+mj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Closest-Pair(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{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if(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return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−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|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Compute separation line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𝑳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such that half the points</a:t>
                </a:r>
                <a:b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</a:b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are on one side and half on the other side.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Closest-Pair(left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Closest-Pair(right half)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  <a:sym typeface="Symbol" charset="2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= min(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𝟏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𝜹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ea typeface="Courier New" charset="0"/>
                    <a:cs typeface="Courier New" charset="0"/>
                    <a:sym typeface="Symbol" charset="2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=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merge(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𝟏</m:t>
                        </m:r>
                      </m:sub>
                    </m:sSub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ourier New" charset="0"/>
                        <a:sym typeface="Symbol" charset="2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ourier New" charset="0"/>
                            <a:sym typeface="Symbol" charset="2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cs typeface="Courier New" charset="0"/>
                    <a:sym typeface="Symbol" charset="2"/>
                  </a:rPr>
                  <a:t>)  (merge sort it by y-coordinate)</a:t>
                </a: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Let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𝒒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be points (ordered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) that is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𝜹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from line L.</a:t>
                </a:r>
              </a:p>
              <a:p>
                <a:pPr algn="l">
                  <a:defRPr/>
                </a:pPr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for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for k =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,⋯,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𝟏𝟏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	if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𝒊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+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𝒌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≤</m:t>
                    </m:r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ourier New" charset="0"/>
                        <a:cs typeface="Courier New" charset="0"/>
                      </a:rPr>
                      <m:t>𝒎</m:t>
                    </m:r>
                  </m:oMath>
                </a14:m>
                <a:endParaRPr lang="en-US" sz="1600" b="1" dirty="0">
                  <a:solidFill>
                    <a:srgbClr val="000000"/>
                  </a:solidFill>
                  <a:latin typeface="Courier New" charset="0"/>
                  <a:ea typeface="Courier New" charset="0"/>
                  <a:cs typeface="Courier New" charset="0"/>
                </a:endParaRP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      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= min(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, distance(q[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], q[</a:t>
                </a:r>
                <a:r>
                  <a:rPr lang="en-US" sz="1600" b="1" dirty="0" err="1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i+k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]));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 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   return </a:t>
                </a: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 </a:t>
                </a:r>
                <a:r>
                  <a:rPr lang="en-US" sz="1600" b="1" dirty="0">
                    <a:solidFill>
                      <a:srgbClr val="FF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𝒑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ourier New" charset="0"/>
                            <a:cs typeface="Courier New" charset="0"/>
                            <a:sym typeface="Symbol" charset="2"/>
                          </a:rPr>
                          <m:t>𝒔𝒐𝒓𝒕𝒆𝒅</m:t>
                        </m:r>
                      </m:sub>
                    </m:sSub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  <a:sym typeface="Symbol" charset="2"/>
                  </a:rPr>
                  <a:t>.</a:t>
                </a:r>
              </a:p>
              <a:p>
                <a:pPr algn="l">
                  <a:defRPr/>
                </a:pPr>
                <a:r>
                  <a:rPr lang="en-US" sz="1600" b="1" dirty="0">
                    <a:solidFill>
                      <a:srgbClr val="000000"/>
                    </a:solidFill>
                    <a:latin typeface="Courier New" charset="0"/>
                    <a:ea typeface="Courier New" charset="0"/>
                    <a:cs typeface="Courier New" charset="0"/>
                  </a:rPr>
                  <a:t>}</a:t>
                </a:r>
              </a:p>
            </p:txBody>
          </p:sp>
        </mc:Choice>
        <mc:Fallback xmlns="">
          <p:sp>
            <p:nvSpPr>
              <p:cNvPr id="49" name="Text Box 5">
                <a:extLst>
                  <a:ext uri="{FF2B5EF4-FFF2-40B4-BE49-F238E27FC236}">
                    <a16:creationId xmlns:a16="http://schemas.microsoft.com/office/drawing/2014/main" id="{38E51942-5AC3-4B63-8F9A-D80FBB4BC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5733" y="994370"/>
                <a:ext cx="8001000" cy="51090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/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60325" lvl="1" indent="-60325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sz="240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</m:t>
                      </m:r>
                      <m:r>
                        <m:rPr>
                          <m:sty m:val="p"/>
                        </m:rP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og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>
                  <a:solidFill>
                    <a:srgbClr val="FF0000"/>
                  </a:solidFill>
                  <a:latin typeface="Gill Sans" charset="0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277D342-B5D6-4005-BDEB-9D592304A5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83" y="5267159"/>
                <a:ext cx="4572000" cy="1640770"/>
              </a:xfrm>
              <a:prstGeom prst="rect">
                <a:avLst/>
              </a:prstGeom>
              <a:blipFill>
                <a:blip r:embed="rId4"/>
                <a:stretch>
                  <a:fillRect b="-4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rgbClr val="002060"/>
                </a:solidFill>
              </a:rPr>
              <a:t>Homework comments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5"/>
            <a:ext cx="8313420" cy="5298545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Avoid writing code in the homework.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It is often harder to understand.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You need to write much more detail.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We are unfair: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ym typeface="Wingdings" panose="05000000000000000000" pitchFamily="2" charset="2"/>
              </a:rPr>
              <a:t>We deduct point for bug in code.</a:t>
            </a:r>
          </a:p>
          <a:p>
            <a:pPr marL="796925" lvl="2" indent="-396875">
              <a:buFont typeface="Arial" panose="020B0604020202020204" pitchFamily="34" charset="0"/>
              <a:buChar char="•"/>
              <a:defRPr/>
            </a:pPr>
            <a:r>
              <a:rPr lang="en-US" sz="1800" dirty="0" smtClean="0">
                <a:sym typeface="Wingdings" panose="05000000000000000000" pitchFamily="2" charset="2"/>
              </a:rPr>
              <a:t>We do not deduct point for grammar mistake in pseudocode.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ym typeface="Wingdings" panose="05000000000000000000" pitchFamily="2" charset="2"/>
              </a:rPr>
              <a:t>See how pseudocode is done in the slide.</a:t>
            </a: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396875" lvl="1" indent="-396875">
              <a:buFont typeface="Arial" panose="020B0604020202020204" pitchFamily="34" charset="0"/>
              <a:buChar char="•"/>
              <a:defRPr/>
            </a:pPr>
            <a:endParaRPr lang="en-US" sz="2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666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Midterm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5"/>
            <a:ext cx="8433766" cy="5298545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200" dirty="0">
                <a:sym typeface="Wingdings" panose="05000000000000000000" pitchFamily="2" charset="2"/>
              </a:rPr>
              <a:t>Date: Next Mon (Oct 29)</a:t>
            </a:r>
          </a:p>
          <a:p>
            <a:pPr marL="396875" lvl="1" indent="-396875">
              <a:defRPr/>
            </a:pPr>
            <a:r>
              <a:rPr lang="en-US" sz="2200" dirty="0">
                <a:sym typeface="Wingdings" panose="05000000000000000000" pitchFamily="2" charset="2"/>
              </a:rPr>
              <a:t>Time: 1:30-2:20.</a:t>
            </a:r>
          </a:p>
          <a:p>
            <a:pPr marL="396875" lvl="1" indent="-396875">
              <a:defRPr/>
            </a:pPr>
            <a:r>
              <a:rPr lang="en-US" sz="2200" dirty="0">
                <a:sym typeface="Wingdings" panose="05000000000000000000" pitchFamily="2" charset="2"/>
              </a:rPr>
              <a:t>Location</a:t>
            </a:r>
            <a:r>
              <a:rPr lang="en-US" sz="2200" dirty="0" smtClean="0">
                <a:sym typeface="Wingdings" panose="05000000000000000000" pitchFamily="2" charset="2"/>
              </a:rPr>
              <a:t>: Same. </a:t>
            </a:r>
          </a:p>
          <a:p>
            <a:pPr marL="396875" lvl="1" indent="-396875">
              <a:defRPr/>
            </a:pPr>
            <a:r>
              <a:rPr lang="en-US" sz="2200" dirty="0">
                <a:sym typeface="Wingdings" panose="05000000000000000000" pitchFamily="2" charset="2"/>
              </a:rPr>
              <a:t>	</a:t>
            </a:r>
            <a:r>
              <a:rPr lang="en-US" sz="2200" dirty="0" smtClean="0">
                <a:sym typeface="Wingdings" panose="05000000000000000000" pitchFamily="2" charset="2"/>
              </a:rPr>
              <a:t>Admin said there is no room left with large table .</a:t>
            </a:r>
            <a:endParaRPr lang="en-US" sz="2200" dirty="0">
              <a:sym typeface="Wingdings" panose="05000000000000000000" pitchFamily="2" charset="2"/>
            </a:endParaRPr>
          </a:p>
          <a:p>
            <a:pPr marL="396875" lvl="1" indent="-396875">
              <a:defRPr/>
            </a:pPr>
            <a:r>
              <a:rPr lang="en-US" sz="2200" dirty="0">
                <a:sym typeface="Wingdings" panose="05000000000000000000" pitchFamily="2" charset="2"/>
              </a:rPr>
              <a:t>Coverage: All materials up to this Friday.</a:t>
            </a:r>
          </a:p>
          <a:p>
            <a:pPr marL="396875" lvl="1" indent="-396875">
              <a:defRPr/>
            </a:pPr>
            <a:r>
              <a:rPr lang="en-US" sz="2200" dirty="0">
                <a:sym typeface="Wingdings" panose="05000000000000000000" pitchFamily="2" charset="2"/>
              </a:rPr>
              <a:t>Open </a:t>
            </a:r>
            <a:r>
              <a:rPr lang="en-US" sz="2200" dirty="0" smtClean="0">
                <a:sym typeface="Wingdings" panose="05000000000000000000" pitchFamily="2" charset="2"/>
              </a:rPr>
              <a:t>book, open notes, open printout, </a:t>
            </a:r>
            <a:r>
              <a:rPr lang="en-US" sz="2200" dirty="0">
                <a:sym typeface="Wingdings" panose="05000000000000000000" pitchFamily="2" charset="2"/>
              </a:rPr>
              <a:t>hard copies </a:t>
            </a:r>
            <a:r>
              <a:rPr lang="en-US" sz="2200" dirty="0" smtClean="0">
                <a:sym typeface="Wingdings" panose="05000000000000000000" pitchFamily="2" charset="2"/>
              </a:rPr>
              <a:t>only. </a:t>
            </a:r>
          </a:p>
          <a:p>
            <a:pPr marL="396875" lvl="1" indent="-396875">
              <a:defRPr/>
            </a:pPr>
            <a:endParaRPr lang="en-US" sz="2200" dirty="0">
              <a:sym typeface="Wingdings" panose="05000000000000000000" pitchFamily="2" charset="2"/>
            </a:endParaRPr>
          </a:p>
          <a:p>
            <a:pPr marL="396875" lvl="1" indent="-396875"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Half of the score are MC/Fill in the blank/simple questions.</a:t>
            </a:r>
          </a:p>
          <a:p>
            <a:pPr marL="396875" lvl="1" indent="-396875">
              <a:defRPr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396875" lvl="1" indent="-396875"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This Friday (Oct 19): midterm review.</a:t>
            </a:r>
          </a:p>
          <a:p>
            <a:pPr marL="396875" lvl="1" indent="-396875">
              <a:defRPr/>
            </a:pPr>
            <a:r>
              <a:rPr lang="en-US" sz="2200" dirty="0" smtClean="0">
                <a:sym typeface="Wingdings" panose="05000000000000000000" pitchFamily="2" charset="2"/>
              </a:rPr>
              <a:t>Go over some sample questions </a:t>
            </a:r>
            <a:r>
              <a:rPr lang="en-US" sz="900" dirty="0" smtClean="0">
                <a:sym typeface="Wingdings" panose="05000000000000000000" pitchFamily="2" charset="2"/>
              </a:rPr>
              <a:t>that is relevant to the midterm</a:t>
            </a:r>
            <a:r>
              <a:rPr lang="en-US" sz="2200" dirty="0" smtClean="0">
                <a:sym typeface="Wingdings" panose="05000000000000000000" pitchFamily="2" charset="2"/>
              </a:rPr>
              <a:t>.</a:t>
            </a:r>
          </a:p>
          <a:p>
            <a:pPr marL="396875" lvl="1" indent="-396875">
              <a:defRPr/>
            </a:pPr>
            <a:endParaRPr lang="en-US" sz="2200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8763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Divide and Conquer Approach</a:t>
            </a:r>
          </a:p>
        </p:txBody>
      </p:sp>
    </p:spTree>
    <p:extLst>
      <p:ext uri="{BB962C8B-B14F-4D97-AF65-F5344CB8AC3E}">
        <p14:creationId xmlns:p14="http://schemas.microsoft.com/office/powerpoint/2010/main" val="8067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Divide and Conquer 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400" dirty="0"/>
              <a:t>We reduce a problem to several subproblems.</a:t>
            </a:r>
          </a:p>
          <a:p>
            <a:pPr marL="341313" lvl="1" indent="-341313">
              <a:defRPr/>
            </a:pPr>
            <a:r>
              <a:rPr lang="en-US" sz="2400" dirty="0"/>
              <a:t>Typically, each sub-problem is </a:t>
            </a:r>
          </a:p>
          <a:p>
            <a:pPr marL="341313" lvl="1" indent="-341313">
              <a:defRPr/>
            </a:pPr>
            <a:r>
              <a:rPr lang="en-US" sz="2400" dirty="0"/>
              <a:t>   </a:t>
            </a:r>
            <a:r>
              <a:rPr lang="en-US" sz="2400" dirty="0">
                <a:solidFill>
                  <a:srgbClr val="FF0000"/>
                </a:solidFill>
              </a:rPr>
              <a:t>at most a constant fraction </a:t>
            </a:r>
            <a:r>
              <a:rPr lang="en-US" sz="2400" dirty="0"/>
              <a:t>of </a:t>
            </a:r>
          </a:p>
          <a:p>
            <a:pPr marL="341313" lvl="1" indent="-341313">
              <a:defRPr/>
            </a:pPr>
            <a:r>
              <a:rPr lang="en-US" sz="2400" dirty="0"/>
              <a:t>   the size of the original problem</a:t>
            </a:r>
          </a:p>
          <a:p>
            <a:pPr marL="798513" lvl="1" indent="-798513">
              <a:defRPr/>
            </a:pPr>
            <a:endParaRPr lang="en-US" sz="2400" dirty="0"/>
          </a:p>
          <a:p>
            <a:pPr marL="798513" lvl="1" indent="-798513">
              <a:defRPr/>
            </a:pPr>
            <a:r>
              <a:rPr lang="en-US" sz="2400" dirty="0"/>
              <a:t>Recursively solve each subproblem</a:t>
            </a:r>
          </a:p>
          <a:p>
            <a:pPr marL="798513" lvl="1" indent="-798513">
              <a:defRPr/>
            </a:pPr>
            <a:r>
              <a:rPr lang="en-US" sz="2400" dirty="0"/>
              <a:t>Merge the solutions</a:t>
            </a:r>
          </a:p>
          <a:p>
            <a:pPr marL="798513" lvl="1" indent="-798513">
              <a:defRPr/>
            </a:pPr>
            <a:endParaRPr lang="en-US" sz="1200" dirty="0"/>
          </a:p>
          <a:p>
            <a:pPr marL="798513" lvl="1" indent="-798513">
              <a:defRPr/>
            </a:pPr>
            <a:r>
              <a:rPr lang="en-US" sz="2400" dirty="0">
                <a:solidFill>
                  <a:srgbClr val="0070C0"/>
                </a:solidFill>
              </a:rPr>
              <a:t>Examples:</a:t>
            </a:r>
          </a:p>
          <a:p>
            <a:pPr marL="284163" lvl="2" indent="-284163">
              <a:defRPr/>
            </a:pPr>
            <a:r>
              <a:rPr lang="en-US" dirty="0" err="1"/>
              <a:t>Mergesort</a:t>
            </a:r>
            <a:r>
              <a:rPr lang="en-US" dirty="0"/>
              <a:t>, Binary Search, Strassen’s Algorithm, </a:t>
            </a:r>
            <a:endParaRPr lang="en-US" sz="2200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EFD35241-22F6-4E61-A5D1-EBEC69515C7B}"/>
              </a:ext>
            </a:extLst>
          </p:cNvPr>
          <p:cNvGrpSpPr>
            <a:grpSpLocks/>
          </p:cNvGrpSpPr>
          <p:nvPr/>
        </p:nvGrpSpPr>
        <p:grpSpPr bwMode="auto">
          <a:xfrm>
            <a:off x="5492306" y="1834006"/>
            <a:ext cx="2746375" cy="2057400"/>
            <a:chOff x="3118" y="2640"/>
            <a:chExt cx="1730" cy="1296"/>
          </a:xfrm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1DE8BB5-4E97-4E8B-A65E-583DB2C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2640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6" name="Oval 6">
              <a:extLst>
                <a:ext uri="{FF2B5EF4-FFF2-40B4-BE49-F238E27FC236}">
                  <a16:creationId xmlns:a16="http://schemas.microsoft.com/office/drawing/2014/main" id="{701E7F05-958D-4C2E-8D6E-4CA285511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AB8FF813-18EB-4E6E-BA14-5CCE7EF55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8" name="Oval 8">
              <a:extLst>
                <a:ext uri="{FF2B5EF4-FFF2-40B4-BE49-F238E27FC236}">
                  <a16:creationId xmlns:a16="http://schemas.microsoft.com/office/drawing/2014/main" id="{78874BBF-22CD-4134-B5C5-CC3ED7907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0FAD6671-3DE8-40F4-AABA-D121BE80AE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80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9A2292EC-044C-4E76-BB55-5ECE063AB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2C4434B3-074E-44B9-94C5-9C1AE021F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216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150A8508-6C3C-473F-9E76-6300AE1566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6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3" name="Oval 13">
              <a:extLst>
                <a:ext uri="{FF2B5EF4-FFF2-40B4-BE49-F238E27FC236}">
                  <a16:creationId xmlns:a16="http://schemas.microsoft.com/office/drawing/2014/main" id="{BF4388AE-13C3-4A31-BEBF-11D970A98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3792"/>
              <a:ext cx="96" cy="96"/>
            </a:xfrm>
            <a:prstGeom prst="ellipse">
              <a:avLst/>
            </a:prstGeom>
            <a:solidFill>
              <a:srgbClr val="3366FF"/>
            </a:solidFill>
            <a:ln w="76200">
              <a:solidFill>
                <a:srgbClr val="33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0000"/>
                </a:solidFill>
                <a:ea typeface="Courier New" charset="0"/>
                <a:cs typeface="Gill Sans" charset="0"/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D1972CD3-BDFC-46AC-BF54-0529541661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86" y="3312"/>
              <a:ext cx="144" cy="48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5" name="Line 15">
              <a:extLst>
                <a:ext uri="{FF2B5EF4-FFF2-40B4-BE49-F238E27FC236}">
                  <a16:creationId xmlns:a16="http://schemas.microsoft.com/office/drawing/2014/main" id="{95EDB7B9-C08C-4772-831B-AC866BFE92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3312"/>
              <a:ext cx="144" cy="52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6" name="Line 16">
              <a:extLst>
                <a:ext uri="{FF2B5EF4-FFF2-40B4-BE49-F238E27FC236}">
                  <a16:creationId xmlns:a16="http://schemas.microsoft.com/office/drawing/2014/main" id="{2966239B-F2F4-4998-8954-7664890998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04" y="2640"/>
              <a:ext cx="0" cy="1296"/>
            </a:xfrm>
            <a:prstGeom prst="line">
              <a:avLst/>
            </a:prstGeom>
            <a:noFill/>
            <a:ln w="57150">
              <a:solidFill>
                <a:srgbClr val="33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ea typeface="Gill Sans"/>
                <a:cs typeface="Gill Sans"/>
              </a:endParaRP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841E7228-27AF-4C5A-9773-02B701499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2749" y="3162"/>
              <a:ext cx="10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Gill Sans" charset="0"/>
                  <a:ea typeface="ＭＳ Ｐゴシック" charset="0"/>
                </a:defRPr>
              </a:lvl9pPr>
            </a:lstStyle>
            <a:p>
              <a:r>
                <a:rPr lang="en-US" sz="2400" dirty="0">
                  <a:solidFill>
                    <a:srgbClr val="3366FF"/>
                  </a:solidFill>
                  <a:latin typeface="Gill Sans"/>
                  <a:ea typeface="Courier New" charset="0"/>
                  <a:cs typeface="Gill Sans" charset="0"/>
                </a:rPr>
                <a:t>Log n levels</a:t>
              </a:r>
            </a:p>
          </p:txBody>
        </p:sp>
        <p:cxnSp>
          <p:nvCxnSpPr>
            <p:cNvPr id="19" name="AutoShape 19">
              <a:extLst>
                <a:ext uri="{FF2B5EF4-FFF2-40B4-BE49-F238E27FC236}">
                  <a16:creationId xmlns:a16="http://schemas.microsoft.com/office/drawing/2014/main" id="{35353C15-DE84-4056-9C2B-19B420178FCF}"/>
                </a:ext>
              </a:extLst>
            </p:cNvPr>
            <p:cNvCxnSpPr>
              <a:cxnSpLocks noChangeShapeType="1"/>
              <a:stCxn id="5" idx="5"/>
              <a:endCxn id="11" idx="1"/>
            </p:cNvCxnSpPr>
            <p:nvPr/>
          </p:nvCxnSpPr>
          <p:spPr bwMode="auto">
            <a:xfrm>
              <a:off x="4354" y="2746"/>
              <a:ext cx="234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0" name="AutoShape 20">
              <a:extLst>
                <a:ext uri="{FF2B5EF4-FFF2-40B4-BE49-F238E27FC236}">
                  <a16:creationId xmlns:a16="http://schemas.microsoft.com/office/drawing/2014/main" id="{48D68B5B-97CA-4C8F-BDF7-0B0001BA469B}"/>
                </a:ext>
              </a:extLst>
            </p:cNvPr>
            <p:cNvCxnSpPr>
              <a:cxnSpLocks noChangeShapeType="1"/>
              <a:stCxn id="5" idx="3"/>
              <a:endCxn id="6" idx="7"/>
            </p:cNvCxnSpPr>
            <p:nvPr/>
          </p:nvCxnSpPr>
          <p:spPr bwMode="auto">
            <a:xfrm flipH="1">
              <a:off x="4050" y="2746"/>
              <a:ext cx="236" cy="460"/>
            </a:xfrm>
            <a:prstGeom prst="straightConnector1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B493DE5-8E69-496B-A281-608B1EB9D9E2}"/>
              </a:ext>
            </a:extLst>
          </p:cNvPr>
          <p:cNvSpPr txBox="1"/>
          <p:nvPr/>
        </p:nvSpPr>
        <p:spPr>
          <a:xfrm>
            <a:off x="7482559" y="16868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176B37-82BD-422F-8ECC-9F42CF2E29C4}"/>
              </a:ext>
            </a:extLst>
          </p:cNvPr>
          <p:cNvSpPr txBox="1"/>
          <p:nvPr/>
        </p:nvSpPr>
        <p:spPr>
          <a:xfrm>
            <a:off x="7953397" y="2611651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1686D32-61BB-4F06-9860-636BF7997638}"/>
              </a:ext>
            </a:extLst>
          </p:cNvPr>
          <p:cNvSpPr txBox="1"/>
          <p:nvPr/>
        </p:nvSpPr>
        <p:spPr>
          <a:xfrm>
            <a:off x="6952853" y="2593656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2B77D81-ED77-4A0E-B398-6BBBBE4AC6A4}"/>
              </a:ext>
            </a:extLst>
          </p:cNvPr>
          <p:cNvSpPr txBox="1"/>
          <p:nvPr/>
        </p:nvSpPr>
        <p:spPr>
          <a:xfrm>
            <a:off x="8292282" y="3535523"/>
            <a:ext cx="50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n/4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A952448-F977-4301-8564-FEFF966633EA}"/>
              </a:ext>
            </a:extLst>
          </p:cNvPr>
          <p:cNvCxnSpPr/>
          <p:nvPr/>
        </p:nvCxnSpPr>
        <p:spPr bwMode="auto">
          <a:xfrm>
            <a:off x="6971856" y="3992691"/>
            <a:ext cx="0" cy="78945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AEC4B2B-D217-42D0-B69A-469B862B46B9}"/>
              </a:ext>
            </a:extLst>
          </p:cNvPr>
          <p:cNvCxnSpPr/>
          <p:nvPr/>
        </p:nvCxnSpPr>
        <p:spPr bwMode="auto">
          <a:xfrm>
            <a:off x="7925072" y="3929263"/>
            <a:ext cx="0" cy="789451"/>
          </a:xfrm>
          <a:prstGeom prst="line">
            <a:avLst/>
          </a:prstGeom>
          <a:solidFill>
            <a:schemeClr val="accent1"/>
          </a:solidFill>
          <a:ln w="50800" cap="rnd" cmpd="sng" algn="ctr">
            <a:solidFill>
              <a:srgbClr val="0033CC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542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A Classical Example: Merge Sort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79106"/>
            <a:ext cx="8340350" cy="5047058"/>
          </a:xfrm>
        </p:spPr>
        <p:txBody>
          <a:bodyPr/>
          <a:lstStyle/>
          <a:p>
            <a:pPr marL="396875" lvl="1" indent="-396875">
              <a:defRPr/>
            </a:pPr>
            <a:r>
              <a:rPr lang="en-US" sz="2200" dirty="0"/>
              <a:t> </a:t>
            </a:r>
          </a:p>
        </p:txBody>
      </p:sp>
      <p:sp>
        <p:nvSpPr>
          <p:cNvPr id="28" name="Rectangle 48">
            <a:extLst>
              <a:ext uri="{FF2B5EF4-FFF2-40B4-BE49-F238E27FC236}">
                <a16:creationId xmlns:a16="http://schemas.microsoft.com/office/drawing/2014/main" id="{CBAB43CA-D56B-448B-AE90-F58D175E1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29" y="2127465"/>
            <a:ext cx="228600" cy="914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47059"/>
                  <a:invGamma/>
                </a:schemeClr>
              </a:gs>
            </a:gsLst>
            <a:lin ang="5400000" scaled="1"/>
          </a:gradFill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Gill Sans"/>
              <a:cs typeface="Gill Sans"/>
            </a:endParaRPr>
          </a:p>
        </p:txBody>
      </p:sp>
      <p:sp>
        <p:nvSpPr>
          <p:cNvPr id="29" name="Rectangle 19" descr="Paper bag">
            <a:extLst>
              <a:ext uri="{FF2B5EF4-FFF2-40B4-BE49-F238E27FC236}">
                <a16:creationId xmlns:a16="http://schemas.microsoft.com/office/drawing/2014/main" id="{7D575D4E-EFB1-4372-B54A-E23059D86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7955" y="2133107"/>
            <a:ext cx="228600" cy="2514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73076BBC-0084-48E6-BEAF-7ECCB98491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129" y="2127465"/>
            <a:ext cx="228600" cy="2514600"/>
          </a:xfrm>
          <a:prstGeom prst="rect">
            <a:avLst/>
          </a:prstGeom>
          <a:noFill/>
          <a:ln w="3810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DC6915AE-1D8D-474D-9C7C-A4DDB9E4F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17729" y="2889465"/>
            <a:ext cx="0" cy="152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ea typeface="Gill Sans"/>
              <a:cs typeface="Gill Sans"/>
            </a:endParaRPr>
          </a:p>
        </p:txBody>
      </p:sp>
      <p:sp>
        <p:nvSpPr>
          <p:cNvPr id="32" name="Oval 42">
            <a:extLst>
              <a:ext uri="{FF2B5EF4-FFF2-40B4-BE49-F238E27FC236}">
                <a16:creationId xmlns:a16="http://schemas.microsoft.com/office/drawing/2014/main" id="{C24725FF-4150-4176-B24A-BD94A55B4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7370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8D167F61-571D-4CA7-B310-06D3CEF03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8894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34" name="AutoShape 44">
            <a:extLst>
              <a:ext uri="{FF2B5EF4-FFF2-40B4-BE49-F238E27FC236}">
                <a16:creationId xmlns:a16="http://schemas.microsoft.com/office/drawing/2014/main" id="{24395B06-FA48-4175-AB72-BBE1CEBE8EA8}"/>
              </a:ext>
            </a:extLst>
          </p:cNvPr>
          <p:cNvCxnSpPr>
            <a:cxnSpLocks noChangeShapeType="1"/>
            <a:stCxn id="38" idx="6"/>
            <a:endCxn id="32" idx="2"/>
          </p:cNvCxnSpPr>
          <p:nvPr/>
        </p:nvCxnSpPr>
        <p:spPr bwMode="auto">
          <a:xfrm>
            <a:off x="5598617" y="2298915"/>
            <a:ext cx="504825" cy="5143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5" name="AutoShape 45">
            <a:extLst>
              <a:ext uri="{FF2B5EF4-FFF2-40B4-BE49-F238E27FC236}">
                <a16:creationId xmlns:a16="http://schemas.microsoft.com/office/drawing/2014/main" id="{7CBE64A4-BDA9-429A-B119-EBAAFECF1580}"/>
              </a:ext>
            </a:extLst>
          </p:cNvPr>
          <p:cNvCxnSpPr>
            <a:cxnSpLocks noChangeShapeType="1"/>
            <a:stCxn id="39" idx="6"/>
            <a:endCxn id="33" idx="2"/>
          </p:cNvCxnSpPr>
          <p:nvPr/>
        </p:nvCxnSpPr>
        <p:spPr bwMode="auto">
          <a:xfrm flipV="1">
            <a:off x="5598617" y="2965665"/>
            <a:ext cx="504825" cy="91440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Rectangle 46">
            <a:extLst>
              <a:ext uri="{FF2B5EF4-FFF2-40B4-BE49-F238E27FC236}">
                <a16:creationId xmlns:a16="http://schemas.microsoft.com/office/drawing/2014/main" id="{C952FDA2-5313-462A-9801-3C1982396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758" y="1884910"/>
            <a:ext cx="228600" cy="12954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7" name="Rectangle 47">
            <a:extLst>
              <a:ext uri="{FF2B5EF4-FFF2-40B4-BE49-F238E27FC236}">
                <a16:creationId xmlns:a16="http://schemas.microsoft.com/office/drawing/2014/main" id="{48BC5FCD-2B1E-425C-89E8-56FB21FD8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602" y="3598297"/>
            <a:ext cx="228600" cy="1219200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38" name="Oval 39">
            <a:extLst>
              <a:ext uri="{FF2B5EF4-FFF2-40B4-BE49-F238E27FC236}">
                <a16:creationId xmlns:a16="http://schemas.microsoft.com/office/drawing/2014/main" id="{A28FC345-57FE-44BD-B080-78651D7B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222271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39" name="Oval 41">
            <a:extLst>
              <a:ext uri="{FF2B5EF4-FFF2-40B4-BE49-F238E27FC236}">
                <a16:creationId xmlns:a16="http://schemas.microsoft.com/office/drawing/2014/main" id="{32F5348B-4F0A-4EE5-B7C8-D7D5F96AE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38038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0" name="Text Box 49">
            <a:extLst>
              <a:ext uri="{FF2B5EF4-FFF2-40B4-BE49-F238E27FC236}">
                <a16:creationId xmlns:a16="http://schemas.microsoft.com/office/drawing/2014/main" id="{A20D27F3-E6CE-41C7-8FB5-2BE3E40DC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484" y="1695420"/>
            <a:ext cx="32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ill San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3366FF"/>
                </a:solidFill>
                <a:ea typeface="Courier New" charset="0"/>
                <a:cs typeface="Gill Sans" charset="0"/>
              </a:rPr>
              <a:t>A</a:t>
            </a:r>
            <a:endParaRPr lang="en-US" dirty="0">
              <a:solidFill>
                <a:srgbClr val="3366FF"/>
              </a:solidFill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4" name="Oval 53">
            <a:extLst>
              <a:ext uri="{FF2B5EF4-FFF2-40B4-BE49-F238E27FC236}">
                <a16:creationId xmlns:a16="http://schemas.microsoft.com/office/drawing/2014/main" id="{B1A6E627-7424-4E05-A311-52BEB7225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7729" y="256561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cxnSp>
        <p:nvCxnSpPr>
          <p:cNvPr id="45" name="AutoShape 54">
            <a:extLst>
              <a:ext uri="{FF2B5EF4-FFF2-40B4-BE49-F238E27FC236}">
                <a16:creationId xmlns:a16="http://schemas.microsoft.com/office/drawing/2014/main" id="{C23A15E9-71D5-4E67-B248-DC69F64584D6}"/>
              </a:ext>
            </a:extLst>
          </p:cNvPr>
          <p:cNvCxnSpPr>
            <a:cxnSpLocks noChangeShapeType="1"/>
            <a:stCxn id="46" idx="6"/>
            <a:endCxn id="44" idx="2"/>
          </p:cNvCxnSpPr>
          <p:nvPr/>
        </p:nvCxnSpPr>
        <p:spPr bwMode="auto">
          <a:xfrm>
            <a:off x="5598617" y="2127465"/>
            <a:ext cx="504825" cy="514350"/>
          </a:xfrm>
          <a:prstGeom prst="straightConnector1">
            <a:avLst/>
          </a:prstGeom>
          <a:noFill/>
          <a:ln w="28575">
            <a:solidFill>
              <a:srgbClr val="80808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" name="Oval 55">
            <a:extLst>
              <a:ext uri="{FF2B5EF4-FFF2-40B4-BE49-F238E27FC236}">
                <a16:creationId xmlns:a16="http://schemas.microsoft.com/office/drawing/2014/main" id="{A038201F-14CF-406D-AB01-FD11296F8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0929" y="2051265"/>
            <a:ext cx="533400" cy="152400"/>
          </a:xfrm>
          <a:prstGeom prst="ellipse">
            <a:avLst/>
          </a:prstGeom>
          <a:noFill/>
          <a:ln w="28575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7" name="Rectangle 56" descr="Paper bag">
            <a:extLst>
              <a:ext uri="{FF2B5EF4-FFF2-40B4-BE49-F238E27FC236}">
                <a16:creationId xmlns:a16="http://schemas.microsoft.com/office/drawing/2014/main" id="{3013FD5A-36EF-414A-A52C-9CCD3946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6735" y="1815060"/>
            <a:ext cx="228600" cy="12954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ea typeface="Courier New" charset="0"/>
              <a:cs typeface="Gill Sans" charset="0"/>
            </a:endParaRPr>
          </a:p>
        </p:txBody>
      </p:sp>
      <p:sp>
        <p:nvSpPr>
          <p:cNvPr id="48" name="Rectangle 57" descr="Paper bag">
            <a:extLst>
              <a:ext uri="{FF2B5EF4-FFF2-40B4-BE49-F238E27FC236}">
                <a16:creationId xmlns:a16="http://schemas.microsoft.com/office/drawing/2014/main" id="{3C71F5AC-30C5-4B62-BE13-A97FF630C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9517" y="3695207"/>
            <a:ext cx="228600" cy="12192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dirty="0">
              <a:latin typeface="Gill Sans"/>
              <a:ea typeface="Courier New" charset="0"/>
              <a:cs typeface="Gill Sans" charset="0"/>
            </a:endParaRPr>
          </a:p>
        </p:txBody>
      </p:sp>
      <p:sp>
        <p:nvSpPr>
          <p:cNvPr id="49" name="Rectangle 58">
            <a:extLst>
              <a:ext uri="{FF2B5EF4-FFF2-40B4-BE49-F238E27FC236}">
                <a16:creationId xmlns:a16="http://schemas.microsoft.com/office/drawing/2014/main" id="{69607403-8097-49FC-9BAA-1D6F67554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9230" y="3052652"/>
            <a:ext cx="1304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Gill Sans"/>
                <a:ea typeface="Courier New" charset="0"/>
                <a:cs typeface="Gill Sans" charset="0"/>
              </a:rPr>
              <a:t>sort </a:t>
            </a:r>
          </a:p>
          <a:p>
            <a:r>
              <a:rPr lang="en-US" dirty="0">
                <a:solidFill>
                  <a:srgbClr val="0033CC"/>
                </a:solidFill>
                <a:latin typeface="Gill Sans"/>
                <a:ea typeface="Courier New" charset="0"/>
                <a:cs typeface="Gill Sans" charset="0"/>
              </a:rPr>
              <a:t>recursively</a:t>
            </a:r>
            <a:endParaRPr lang="en-US" sz="2000" dirty="0">
              <a:solidFill>
                <a:srgbClr val="0033CC"/>
              </a:solidFill>
              <a:latin typeface="Gill Sans"/>
              <a:ea typeface="Courier New" charset="0"/>
              <a:cs typeface="Gill Sans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DFCEB5A-2E7E-4DC4-8DA7-1D7A483AA4CF}"/>
              </a:ext>
            </a:extLst>
          </p:cNvPr>
          <p:cNvCxnSpPr/>
          <p:nvPr/>
        </p:nvCxnSpPr>
        <p:spPr bwMode="auto">
          <a:xfrm flipV="1">
            <a:off x="2166101" y="2335079"/>
            <a:ext cx="1135900" cy="5715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EF721F-3A0A-49A1-A62C-F17EC79C8E92}"/>
              </a:ext>
            </a:extLst>
          </p:cNvPr>
          <p:cNvCxnSpPr>
            <a:cxnSpLocks/>
          </p:cNvCxnSpPr>
          <p:nvPr/>
        </p:nvCxnSpPr>
        <p:spPr bwMode="auto">
          <a:xfrm>
            <a:off x="2235967" y="3937717"/>
            <a:ext cx="974508" cy="6476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F5884-A89C-45C2-AB59-EDBEECF71034}"/>
                  </a:ext>
                </a:extLst>
              </p:cNvPr>
              <p:cNvSpPr txBox="1"/>
              <p:nvPr/>
            </p:nvSpPr>
            <p:spPr>
              <a:xfrm>
                <a:off x="2188025" y="3230050"/>
                <a:ext cx="145860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33CC"/>
                    </a:solidFill>
                  </a:rPr>
                  <a:t>Split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olidFill>
                    <a:srgbClr val="0033CC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67F5884-A89C-45C2-AB59-EDBEECF71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25" y="3230050"/>
                <a:ext cx="1458604" cy="400110"/>
              </a:xfrm>
              <a:prstGeom prst="rect">
                <a:avLst/>
              </a:prstGeom>
              <a:blipFill>
                <a:blip r:embed="rId4"/>
                <a:stretch>
                  <a:fillRect l="-3766" t="-7692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6859528-BE09-43E5-9509-45DB5875BAE1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7164" y="2532611"/>
            <a:ext cx="1152178" cy="7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78B7755-6E24-45DA-9D55-43B2BC56D81A}"/>
              </a:ext>
            </a:extLst>
          </p:cNvPr>
          <p:cNvCxnSpPr>
            <a:cxnSpLocks/>
          </p:cNvCxnSpPr>
          <p:nvPr/>
        </p:nvCxnSpPr>
        <p:spPr bwMode="auto">
          <a:xfrm flipV="1">
            <a:off x="3918487" y="4254248"/>
            <a:ext cx="1152178" cy="730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9741E9DB-63C5-4DA6-9891-BA8B9571662E}"/>
              </a:ext>
            </a:extLst>
          </p:cNvPr>
          <p:cNvSpPr txBox="1"/>
          <p:nvPr/>
        </p:nvSpPr>
        <p:spPr>
          <a:xfrm>
            <a:off x="5396487" y="470131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378130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Why Balanced Partitioning?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An alternative "divide &amp; conquer" algorithm: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Split into n-1 and 1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Sort each sub problem</a:t>
                </a:r>
              </a:p>
              <a:p>
                <a:r>
                  <a:rPr lang="en-US" sz="2400" dirty="0">
                    <a:latin typeface="+mj-lt"/>
                    <a:ea typeface="Courier New" charset="0"/>
                    <a:cs typeface="Gill Sans" charset="0"/>
                  </a:rPr>
                  <a:t>Merge them</a:t>
                </a:r>
              </a:p>
              <a:p>
                <a:pPr marL="0" indent="0">
                  <a:buNone/>
                </a:pPr>
                <a:endParaRPr lang="en-US" sz="12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Runtime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70C0"/>
                    </a:solidFill>
                    <a:latin typeface="+mj-lt"/>
                    <a:ea typeface="Courier New" charset="0"/>
                    <a:cs typeface="Gill Sans" charset="0"/>
                  </a:rPr>
                  <a:t>Solution: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−1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400" b="0" i="1" dirty="0">
                  <a:solidFill>
                    <a:schemeClr val="tx1"/>
                  </a:solidFill>
                  <a:latin typeface="+mj-lt"/>
                  <a:ea typeface="Courier New" charset="0"/>
                  <a:cs typeface="Gill Sans" charset="0"/>
                </a:endParaRP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A31B20-4011-4C14-B4DF-32DD18069D97}"/>
                  </a:ext>
                </a:extLst>
              </p:cNvPr>
              <p:cNvSpPr txBox="1"/>
              <p:nvPr/>
            </p:nvSpPr>
            <p:spPr>
              <a:xfrm>
                <a:off x="1076310" y="4692956"/>
                <a:ext cx="34454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 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7A31B20-4011-4C14-B4DF-32DD18069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0" y="4692956"/>
                <a:ext cx="344543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53160-5093-409C-9B75-ABB997E05A56}"/>
                  </a:ext>
                </a:extLst>
              </p:cNvPr>
              <p:cNvSpPr txBox="1"/>
              <p:nvPr/>
            </p:nvSpPr>
            <p:spPr>
              <a:xfrm>
                <a:off x="1076310" y="5216176"/>
                <a:ext cx="44617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−2+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𝑇</m:t>
                      </m:r>
                      <m:d>
                        <m:d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dPr>
                        <m:e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  <m: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753160-5093-409C-9B75-ABB997E05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10" y="5216176"/>
                <a:ext cx="446173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7AE34F-B3DE-4E02-85EA-18AACFB24EC3}"/>
                  </a:ext>
                </a:extLst>
              </p:cNvPr>
              <p:cNvSpPr txBox="1"/>
              <p:nvPr/>
            </p:nvSpPr>
            <p:spPr>
              <a:xfrm>
                <a:off x="1086716" y="5788869"/>
                <a:ext cx="52777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l"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=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−1+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𝑛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−2+…+1=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𝑂</m:t>
                      </m:r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</m:ctrlPr>
                        </m:sSupPr>
                        <m:e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kern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ourier New" charset="0"/>
                              <a:cs typeface="Gill Sans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ourier New" charset="0"/>
                          <a:cs typeface="Gill Sans" charset="0"/>
                        </a:rPr>
                        <m:t>)</m:t>
                      </m:r>
                    </m:oMath>
                  </m:oMathPara>
                </a14:m>
                <a:endParaRPr lang="en-US" sz="2400" i="1" kern="0" dirty="0">
                  <a:solidFill>
                    <a:srgbClr val="000000"/>
                  </a:solidFill>
                  <a:latin typeface="Arial"/>
                  <a:ea typeface="Courier New" charset="0"/>
                  <a:cs typeface="Gill Sans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A7AE34F-B3DE-4E02-85EA-18AACFB2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16" y="5788869"/>
                <a:ext cx="5277727" cy="461665"/>
              </a:xfrm>
              <a:prstGeom prst="rect">
                <a:avLst/>
              </a:prstGeom>
              <a:blipFill>
                <a:blip r:embed="rId6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3866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1501" y="274638"/>
            <a:ext cx="8669465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Reinventing </a:t>
            </a:r>
            <a:r>
              <a:rPr lang="en-US" altLang="en-US" sz="3600" dirty="0" err="1">
                <a:solidFill>
                  <a:srgbClr val="002060"/>
                </a:solidFill>
              </a:rPr>
              <a:t>Mergesort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</p:spPr>
            <p:txBody>
              <a:bodyPr/>
              <a:lstStyle/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Suppose we've already invented Bubble-Sort, and we know it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Gill Sans"/>
                          </a:rPr>
                          <m:t>2</m:t>
                        </m:r>
                      </m:sup>
                    </m:sSup>
                  </m:oMath>
                </a14:m>
                <a:endParaRPr lang="en-US" sz="2400" baseline="30000" dirty="0">
                  <a:ea typeface="Gill Sans"/>
                </a:endParaRPr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Try </a:t>
                </a:r>
                <a:r>
                  <a:rPr lang="en-US" sz="2400" dirty="0">
                    <a:solidFill>
                      <a:srgbClr val="FF0000"/>
                    </a:solidFill>
                    <a:ea typeface="Gill Sans"/>
                  </a:rPr>
                  <a:t>just one level</a:t>
                </a:r>
                <a:r>
                  <a:rPr lang="en-US" sz="2400" dirty="0">
                    <a:ea typeface="Gill Sans"/>
                  </a:rPr>
                  <a:t> of divide &amp; conquer: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Bubble-Sort (first  n/2 elements) 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Bubble-Sort (last  n/2 elements)</a:t>
                </a:r>
              </a:p>
              <a:p>
                <a:pPr lvl="1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/>
                  <a:t>Merge results</a:t>
                </a:r>
              </a:p>
              <a:p>
                <a:pPr marL="0" indent="0">
                  <a:lnSpc>
                    <a:spcPct val="90000"/>
                  </a:lnSpc>
                  <a:spcAft>
                    <a:spcPts val="1200"/>
                  </a:spcAft>
                  <a:buNone/>
                  <a:defRPr/>
                </a:pPr>
                <a:r>
                  <a:rPr lang="en-US" sz="2400" dirty="0">
                    <a:ea typeface="Gill Sans"/>
                  </a:rPr>
                  <a:t>Time: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2 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Gill Sans"/>
                      </a:rPr>
                      <m:t>𝑇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Gill Sans"/>
                      </a:rPr>
                      <m:t>/2)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 =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ea typeface="Gill Sans"/>
                      </a:rPr>
                      <m:t>2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/2 +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 ≪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Gill Sans"/>
                      </a:rPr>
                      <m:t>𝑛</m:t>
                    </m:r>
                    <m:r>
                      <a:rPr lang="en-US" sz="2400" i="1" baseline="30000" dirty="0">
                        <a:latin typeface="Cambria Math" panose="02040503050406030204" pitchFamily="18" charset="0"/>
                        <a:ea typeface="Gill Sans"/>
                      </a:rPr>
                      <m:t>2</m:t>
                    </m:r>
                  </m:oMath>
                </a14:m>
                <a:endParaRPr lang="en-US" sz="2400" dirty="0">
                  <a:ea typeface="Gill Sans"/>
                </a:endParaRPr>
              </a:p>
              <a:p>
                <a:pPr lvl="1" algn="ctr">
                  <a:lnSpc>
                    <a:spcPct val="90000"/>
                  </a:lnSpc>
                  <a:spcAft>
                    <a:spcPts val="1200"/>
                  </a:spcAft>
                  <a:defRPr/>
                </a:pPr>
                <a:r>
                  <a:rPr lang="en-US" sz="2400" dirty="0">
                    <a:solidFill>
                      <a:srgbClr val="0070C0"/>
                    </a:solidFill>
                  </a:rPr>
                  <a:t>Almost twice as fast!</a:t>
                </a:r>
              </a:p>
              <a:p>
                <a:pPr marL="0" indent="0">
                  <a:buNone/>
                </a:pPr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9106"/>
                <a:ext cx="8340350" cy="5047058"/>
              </a:xfrm>
              <a:blipFill>
                <a:blip r:embed="rId3"/>
                <a:stretch>
                  <a:fillRect l="-1096" t="-1570" r="-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Arrow 1">
            <a:extLst>
              <a:ext uri="{FF2B5EF4-FFF2-40B4-BE49-F238E27FC236}">
                <a16:creationId xmlns:a16="http://schemas.microsoft.com/office/drawing/2014/main" id="{DED7D256-F10F-4ED2-9839-9CE8B0D8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08779"/>
            <a:ext cx="1905000" cy="1371600"/>
          </a:xfrm>
          <a:prstGeom prst="leftArrow">
            <a:avLst>
              <a:gd name="adj1" fmla="val 64444"/>
              <a:gd name="adj2" fmla="val 50000"/>
            </a:avLst>
          </a:prstGeom>
          <a:noFill/>
          <a:ln w="76200">
            <a:solidFill>
              <a:srgbClr val="3366FF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D&amp;C in a </a:t>
            </a:r>
          </a:p>
          <a:p>
            <a:r>
              <a:rPr lang="en-US" sz="2400" dirty="0">
                <a:solidFill>
                  <a:srgbClr val="3366FF"/>
                </a:solidFill>
                <a:ea typeface="Courier New" charset="0"/>
                <a:cs typeface="Gill Sans" charset="0"/>
              </a:rPr>
              <a:t>nutshell</a:t>
            </a:r>
            <a:endParaRPr lang="en-US" sz="2400" dirty="0">
              <a:solidFill>
                <a:srgbClr val="000000"/>
              </a:solidFill>
              <a:ea typeface="Courier New" charset="0"/>
              <a:cs typeface="Gill Sans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31280" y="3271680"/>
              <a:ext cx="5393520" cy="1437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17600" y="3257280"/>
                <a:ext cx="5419440" cy="146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00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72330</TotalTime>
  <Words>1033</Words>
  <Application>Microsoft Office PowerPoint</Application>
  <PresentationFormat>On-screen Show (4:3)</PresentationFormat>
  <Paragraphs>378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ＭＳ Ｐゴシック</vt:lpstr>
      <vt:lpstr>Courier New</vt:lpstr>
      <vt:lpstr>Comic Sans MS</vt:lpstr>
      <vt:lpstr>Times New Roman</vt:lpstr>
      <vt:lpstr>Wingdings</vt:lpstr>
      <vt:lpstr>Tahoma</vt:lpstr>
      <vt:lpstr>Symbol</vt:lpstr>
      <vt:lpstr>Arial Black</vt:lpstr>
      <vt:lpstr>Cambria Math</vt:lpstr>
      <vt:lpstr>Arial</vt:lpstr>
      <vt:lpstr>Helvetica</vt:lpstr>
      <vt:lpstr>Gill Sans</vt:lpstr>
      <vt:lpstr>Custom Design</vt:lpstr>
      <vt:lpstr>CSE 421</vt:lpstr>
      <vt:lpstr>Where is the mistake?</vt:lpstr>
      <vt:lpstr>Homework comments</vt:lpstr>
      <vt:lpstr>Midterm</vt:lpstr>
      <vt:lpstr>Divide and Conquer Approach</vt:lpstr>
      <vt:lpstr>Divide and Conquer </vt:lpstr>
      <vt:lpstr>A Classical Example: Merge Sort</vt:lpstr>
      <vt:lpstr>Why Balanced Partitioning?</vt:lpstr>
      <vt:lpstr>Reinventing Mergesort</vt:lpstr>
      <vt:lpstr>Reinventing Mergesort</vt:lpstr>
      <vt:lpstr>Finding the Root of a Function</vt:lpstr>
      <vt:lpstr>Finding the Root of a Function</vt:lpstr>
      <vt:lpstr>A Naive Approach</vt:lpstr>
      <vt:lpstr>Divide &amp; Conquer (Binary Search)</vt:lpstr>
      <vt:lpstr>Time Analysis</vt:lpstr>
      <vt:lpstr>Fast Exponentiation</vt:lpstr>
      <vt:lpstr>Fast Exponentiation</vt:lpstr>
      <vt:lpstr>Divide &amp; Conquer (Repeated Squaring)</vt:lpstr>
      <vt:lpstr>Finding the Closest Pair of Points</vt:lpstr>
      <vt:lpstr>Closest Pair of Points (general metric)</vt:lpstr>
      <vt:lpstr>Closest Pair of Points (1-dimension)</vt:lpstr>
      <vt:lpstr>Closest Pair of Points (2-dimensions)</vt:lpstr>
      <vt:lpstr>Closest Pair of Points (2-dimensions)</vt:lpstr>
      <vt:lpstr>Divide &amp; Conquer</vt:lpstr>
      <vt:lpstr>Key Observation</vt:lpstr>
      <vt:lpstr>Almost 1D Problem</vt:lpstr>
      <vt:lpstr>Closest Pair (2 dimension)</vt:lpstr>
      <vt:lpstr>Closest Pair Analysis</vt:lpstr>
      <vt:lpstr>Closest Pair (2 dimension) Improved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414</cp:revision>
  <cp:lastPrinted>2000-07-01T21:41:59Z</cp:lastPrinted>
  <dcterms:created xsi:type="dcterms:W3CDTF">1998-04-21T02:39:18Z</dcterms:created>
  <dcterms:modified xsi:type="dcterms:W3CDTF">2018-10-22T21:32:47Z</dcterms:modified>
</cp:coreProperties>
</file>