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2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69" r:id="rId2"/>
    <p:sldId id="807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7" r:id="rId11"/>
    <p:sldId id="818" r:id="rId12"/>
    <p:sldId id="819" r:id="rId13"/>
    <p:sldId id="841" r:id="rId14"/>
    <p:sldId id="839" r:id="rId15"/>
    <p:sldId id="842" r:id="rId16"/>
    <p:sldId id="843" r:id="rId17"/>
    <p:sldId id="821" r:id="rId18"/>
    <p:sldId id="846" r:id="rId19"/>
    <p:sldId id="847" r:id="rId20"/>
    <p:sldId id="848" r:id="rId21"/>
    <p:sldId id="849" r:id="rId22"/>
    <p:sldId id="850" r:id="rId2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00"/>
    <a:srgbClr val="FFFFCC"/>
    <a:srgbClr val="FFFF00"/>
    <a:srgbClr val="DBF7C9"/>
    <a:srgbClr val="B0ED8B"/>
    <a:srgbClr val="0033CC"/>
    <a:srgbClr val="3399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77449" autoAdjust="0"/>
  </p:normalViewPr>
  <p:slideViewPr>
    <p:cSldViewPr snapToGrid="0">
      <p:cViewPr varScale="1">
        <p:scale>
          <a:sx n="160" d="100"/>
          <a:sy n="160" d="100"/>
        </p:scale>
        <p:origin x="2274" y="13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32:45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21674 769 1364 0,'0'0'30'0,"0"0"6"0,0 0 2 15,0 0 0-15,0 0-30 0,0 0-8 16,0 0 0-16,0 0 0 0,0 0 72 0,0 0 14 0,0 0 2 0,0 0 1 16,0 0-16-16,0-7-3 0,8 3-1 0,-8-7 0 0,4 4 14 15,-4-4 2-15,0 4 1 0,-4-4 0 16,4 3-17-16,-4-6-3 0,-4 10-1 0,0-11 0 16,4 4-26-16,-9 0-6 0,1 4-1 0,0 0 0 0,-1 3-22 0,-3-3-10 15,-9 7 8-15,4 7-8 0,-3-7 15 0,-1 11-3 16,-8 0 0-16,0 15 0 0,-8-1-12 0,0 5 0 15,-1 14-9-15,-3 0 9 0,-4 10 0 0,3 9 18 16,-3 3-2-16,-1 3-1 0,5-7-7 0,8 12 0 16,0-8-8-16,4 11 12 0,4-4-23 0,4 4-5 15,9 0 0-15,-1 3-1 0,5 1 17 0,4-8 0 16,8 0 0-16,4 8 0 0,8-1 0 0,1-3 0 16,-1 0 0-16,9 0 0 0,3-8 10 0,9-10 6 15,0 0 0-15,4-4 1 0,0-4-17 0,1-11 10 16,3-3-10-16,0-4 8 0,0-8 0 0,4-6-8 0,5-8 12 15,-1-11-4-15,5-8 8 0,-1-6 0 0,5-12 1 16,4-7 0-16,-8-15 7 0,3-3 2 0,-3-15 0 0,3-14 0 16,1-1-4-16,-8-10-1 0,-1-8 0 0,5-18 0 15,-5 3-6-15,-4 1-2 0,-3-1 0 0,-5-7 0 16,-9 19-4-16,-11-4-1 0,-1 3 0 0,-3 0 0 16,-9 12-8-16,-8 10 0 0,-9 8 0 0,-11 11 8 15,-5 7-8-15,-4 11-11 0,-4 7 3 0,-13 19 0 16,1 3-7-16,-9 12-1 0,-8 14 0 0,-8 3 0 15,-4 8-6-15,0 11-2 0,-1 4 0 0,5 11 0 16,16-1-87-16,5 4-17 16,16-7-4-16</inkml:trace>
  <inkml:trace contextRef="#ctx0" brushRef="#br0" timeOffset="718.5796">21567 3625 115 0,'0'0'10'15,"-4"-7"-10"-15,0 3 0 0,0-7 0 16,-1 0 438-16,-3 4 86 0,0-8 16 0,4 1 4 0,-4-1-327 0,-1 1-65 16,-3-1-14-16,0 4-2 0,-5-4-61 0,1 1-12 15,-1-1-3-15,-3 8 0 0,-5-8-24 0,4 8-4 16,-3 7-2-16,-1 0 0 0,0 0-8 0,0 7-2 15,1 0 0-15,-9 12 0 0,0 3-8 0,0 7-1 16,-4 4-1-16,4 7 0 0,-4 0-10 0,0 8 8 16,4 3-8-16,0 4 8 0,12 0 16 0,5 0 4 15,3 7 0-15,1 0 0 0,8-7-28 0,4 0 0 16,4 4 0-16,8-8 0 0,13-3 0 0,4-4-9 16,4 0 0-16,8-8 0 0,0-6 9 0,0-1 0 15,9-7 0-15,-1 3 0 0,5-10 0 0,3-4 11 16,1-4-1-16,8-3 0 0,-4-8-10 0,4-3-14 0,-4-4 3 15,4-7 1-15,-9-4 10 0,1-7 0 0,-5-1 0 16,9-10 8-16,-8-4 1 0,-9-7 1 0,-4-8 0 16,-4-7 0-16,5-11-10 0,-14 0 8 0,-3-7-8 0,-8-7 8 15,-9 3-8-15,-4 0 0 0,-8 0-12 0,-13 4 12 16,-7 11-8-16,-1 7 8 0,0 11 0 0,-8 11 0 16,-8 15 0-16,-8 10 0 0,-1 8 0 0,-12 15 0 15,-3 11-12-15,-10 7 12 0,1 14-10 0,-8 8 10 16,4-4-114-16,7 12-17 15,6-5-3-15,19-10-1104 0</inkml:trace>
  <inkml:trace contextRef="#ctx0" brushRef="#br0" timeOffset="6756.5555">7896 11926 57 0,'0'0'0'0,"0"0"0"15,0 0 0-15,0 0 0 0,0 0 26 0,0-7 0 16,0-4 0-16,5 4 0 0,-5 7-11 0,0 0-3 16,0-8 0-16,0 1 0 0,-5 0 68 0,5-1 14 15,0-3 2-15,0 11 1 0,0 0 24 0,0 0 5 16,-8-3 1-16,4-5 0 0,0 1 20 0,4 7 4 16,0 0 1-16,0 0 0 0,0 0-4 0,0 0-1 15,-4-4 0-15,4 4 0 0,0 0-52 0,0 0-11 16,0 0-1-16,12-3-1 0,1 3-24 0,7 0-5 15,1-4-1-15,4 0 0 0,3 1 6 0,5 3 1 16,4-4 0-16,5 4 0 0,3 4-7 0,0-4 0 0,5 3-1 0,3 5 0 16,5-1-20-16,-5 0-4 0,1 1-1 0,4 3 0 15,-5 0-12-15,5-4-2 0,8 4-1 0,0-4 0 16,-4 4-11-16,-1 0 12 0,1 0-12 0,0-7 12 16,-8 3-12-16,-1-3 0 0,-8-4 0 0,5 0 0 15,-9-4 18-15,0 4 2 0,-4 0 0 0,0-3 0 16,-8-5-10-16,0 1-2 0,-12 3 0 0,-5-3 0 15,-4 3-46-15,0 1-10 16,1-5-1-16,-5 1-872 0,0-4-175 0</inkml:trace>
  <inkml:trace contextRef="#ctx0" brushRef="#br0" timeOffset="58088.8802">17051 14434 230 0,'21'11'10'0,"-21"-3"2"0,0-1-12 0,0-7 0 16,-4 11 0-16,4-11 0 0,-8 7 438 0,-1 4 85 0,9-11 17 0,-4 8 3 15,-4-1-312-15,8-7-63 0,0 0-12 0,0 0-2 16,0 0-61-16,0 7-12 0,4-3-2 0,8-4-1 16,1 7-42-16,3-7-9 0,-3 4-2 0,7 0 0 15,5-4-7-15,4 0-2 0,8 3 0 0,4-3 0 16,-4 0-4-16,4 0 0 0,1 4-1 0,3 0 0 15,4-4-1-15,1 7 0 0,3-3 0 0,5-4 0 16,-4 3 8-16,-1 1 2 0,1 0 0 0,-1-1 0 16,-3 1-11-16,-9 0-1 0,4-4-8 0,-4 3 12 15,-8-3 2-15,0 0 0 0,0-3 0 0,0-1 0 16,0 4-14-16,-8-4 11 0,-4-3-11 0,-1 3 10 16,-7 1-10-16,-1-1 8 0,-4 0-8 0,0 1 8 15,1 3-76-15,-1-4-15 16,-4 0-3-16,4 1-1 0,-4-5-142 0,5 8-29 0,-1-3-6 15,-8 3-853-15</inkml:trace>
  <inkml:trace contextRef="#ctx0" brushRef="#br0" timeOffset="58703.3027">17719 14142 1861 0,'0'0'40'0,"0"0"9"0,-4 10 2 0,4-2 2 0,0-8-42 0,0 0-11 15,0 0 0-15,0 0 0 0,0 0 173 0,0 0 33 16,0 0 6-16,0 0 2 0,0 0-90 0,0 0-19 15,0 0-3-15,0 0-1 0,0 0-45 0,0 0-8 16,12 0-3-16,4-4 0 0,5 0-20 0,-4 1-4 16,-5-4-1-16,9-4 0 0,-1 0-12 0,1-4-8 15,-5 0 10-15,1 1-10 0,-1-1 8 0,1-3-8 16,-5-1 0-16,5 5 0 0,-9-5 0 0,0 1 8 16,0-4-8-16,-4 4 0 15,-4 3-30-15,0-3-9 0,0 0-1 0,-4-1-1 0,0 5 33 0,-8-1 8 16,-1 0 0-16,1 4 0 0,-4 4 0 0,-5 0 12 0,-4 7-2 15,5 0-1-15,-5 7-9 0,4 4-12 0,1 4 2 0,-5 10 1 16,0 5 9-16,5 2 0 0,-1 9 0 0,0-1 0 16,9 4 0-16,0-4 0 0,12 1 0 0,4-1 0 15,4-4 0-15,4-6 0 0,5-1 0 0,8-3 0 16,-1-8-15-16,9-3-1 0,0-4 0 0,8-8 0 16,5 1-12-1,-5-8-2-15,4-3-1 0,1-8 0 0,3 1-210 0,-4-5-43 16</inkml:trace>
  <inkml:trace contextRef="#ctx0" brushRef="#br0" timeOffset="59171.9423">18629 14464 1382 0,'0'0'123'0,"0"0"-99"0,0 0-24 0,0 0 0 15,0 0 260-15,0 0 48 0,0 0 8 0,0 7 3 16,4-3-157-16,5-1-31 0,-9-3-7 0,8 4 0 16,0-4-54-16,5 4-10 0,3-1-3 0,0-3 0 15,9 4-13-15,8 0-4 0,0-1 0 0,8 1 0 16,9 0-17-16,-1 3-4 0,5-3-1 0,3-1 0 15,1 1-4-15,-4 0-1 0,-5-4 0 0,5 3 0 0,-9 1-5 16,4-4 0-16,-3 0-8 0,-1-4 12 0,-4 4 16 16,-4 0 2-16,-8-3 1 0,0-5 0 15,-4 5-49-15,4-5-10 0,-13-3-1 16,5 0-1-16,-1 0-154 0,-7-3-30 0,-5-1-6 16</inkml:trace>
  <inkml:trace contextRef="#ctx0" brushRef="#br0" timeOffset="60440.079">19301 14032 806 0,'0'0'36'0,"0"0"7"0,-8 0-35 0,8-4-8 15,-9 0 0-15,5 1 0 0,0-1 360 16,-4-3 71-16,4 3 13 0,0-3 4 0,-5-1-268 0,1 1-54 16,0 0-10-16,-4-1-3 0,3 1-41 0,-3 0-9 15,0-1-2-15,-5 1 0 0,-3 0-33 0,-1 3-8 16,-4 0 0-16,1 4-1 0,-1 0-8 0,0 0-2 16,4 4 0-16,1 3 0 0,-5 1 1 0,5-1 0 15,-1 0 0-15,4 8 0 0,1 0 2 0,4 7 1 16,3-4 0-16,9 4 0 0,0 0-13 0,0 4 9 15,9-1-9-15,7 1 8 0,1-4-8 0,3 0 0 16,5-4 0-16,4-3 0 0,4-1-8 0,4-3 8 16,0-7-10-16,4 0 10 0,-4-4 0 0,4-8 0 15,1 1-8-15,-5-8 8 0,4-3 25 0,0-4 8 16,-4-4 2-16,4-6 0 16,-8-1-91-16,0-4-17 0,0-3-4 0</inkml:trace>
  <inkml:trace contextRef="#ctx0" brushRef="#br0" timeOffset="76159.7687">22799 11670 748 0,'0'0'67'0,"0"0"-54"16,0 0-13-16,0 0 0 0,0 0 268 0,0 0 50 16,0 0 10-16,0 0 3 0,0 0-131 0,0 0-27 15,-4 7-5-15,-5 1 0 0,5-5-58 0,0 5-11 16,-4-1-3-16,4-3 0 0,-8 3-25 0,3 0-6 15,1 1-1-15,-4-1 0 0,-5 0-1 0,5 0-1 16,-1-3 0-16,-3 0 0 0,4-4-50 0,-5 0-12 16,-3 3 0-16,3-3 0 0,-4 0 0 0,1-3 0 15,-9-1 0-15,0 4 0 0,0-7 0 0,-4 3 0 16,-8-3 0-16,-4-4 0 0,-5 7 8 0,5-3-8 16,-4 0 11-16,-1-4-11 0,1 0 0 0,-1 0-12 15,5 0 0-15,0 3 0 0,4 1 12 0,-5-4 0 16,5 4 12-16,-4-4-12 15,-1 3-15-15,1 5-9 0,-4 3-3 0,3 0 0 0,9 7 27 16,4 0 0-16,-4-3 0 0,4 3 0 0,4 4 12 0,5-3 2 0,-1-1 0 16,4-3 0-16,1 3-2 0,7 4-1 0,1-4 0 15,0 4 0-15,-1-7-11 0,5 0 0 0,4-1 0 16,0 1 0-16,4-4 0 0,-8 4 0 0,3-1 0 16,5-3 0-16,0 0 0 0,-4 8 0 0,0-5 0 0,-4 4 0 15,0 1 8-15,4-1-8 0,-5 0 8 0,1 1-8 16,0-1 12-16,4 4-2 0,0 0-1 0,-1 4 0 15,-3-1-9-15,4 5 10 0,0-1-10 0,4 11 10 16,-4 1-10-16,4 3 0 0,0 3 0 0,0 4 0 16,0 4 0-16,0 0 0 0,4 0 0 0,-4 7 0 15,4-3 0-15,0-4 0 0,0-4 8 0,0 1-8 0,5-5 0 16,-1-3 0-16,0-4 0 0,0-3 0 0,5 0 0 16,-1-8 0-16,1-3 0 0,7-4 0 0,1 0 0 15,-1-8 0-15,5 1-11 0,4-4 11 0,0-7 0 0,0-1-8 16,4 1 8-16,4-4 0 0,0 0 0 0,8-4 0 15,-8 4 0-15,4 0-8 0,1 0 8 0,-1 0 0 16,-4 4 0-16,8 0 0 0,-4-1 0 0,5 5 0 16,-1-1 0-16,0 4 0 0,1-4 0 0,3 4 0 15,5 4 0-15,-5 0-8 0,-4-1 8 0,-3-3 0 16,-5 0 0-16,0 4 0 0,-4-8 0 0,0 4 0 16,-5-3 0-16,-3-5 0 0,4 5 0 0,-4-4 0 15,-9-4 0-15,1-4 8 0,-1 4-8 0,-3-7 0 16,-1-4 8-16,0 0-8 0,-8-8 12 0,1-3-1 15,-1 4-1-15,0-4 0 0,-4-3 22 0,-4-1 4 16,4 4 0-16,0-7 1 16,0 7-68-16,4-4-13 0,-8 4-4 0,4 0 0 15,0 4-25-15,0 0-6 0,-4 3-1 0,4 4-879 0,0 4-176 16</inkml:trace>
  <inkml:trace contextRef="#ctx0" brushRef="#br0" timeOffset="77112.6757">23149 12582 403 0,'0'0'36'0,"0"0"-36"0,0 0 0 0,0 0 0 16,-8 7 428-16,4-3 78 0,4-4 16 0,-9 3 3 15,1 1-293-15,8-4-58 0,-4 0-12 0,4 0-2 16,0 0-75-16,-8 4-14 0,0-4-3 0,-5 0-1 15,9 0-34-15,-4-4-6 0,0 4-2 0,-5-4 0 16,5 4-9-16,-8-3-3 0,-5 3 0 0,0 0 0 16,-3-4-2-16,-9 0-1 0,0 1 0 0,-13 3 0 15,1-4-2-15,-4 0-8 0,-5 4 12 0,-4-7-4 16,-3 3-8-16,-1 1 0 0,-4-1 9 0,-12-3-9 16,8-1 0-16,-5 5 0 0,-3-5 0 0,0 1 8 0,4 3-8 15,0-3 9-15,-5 3-9 0,-3 1 10 0,8-1-10 16,0 4-14-16,-1 0 3 0,1 0 1 0,8 4 10 15,4-1 14-15,5 1-3 0,3 3-1 0,5 1-10 0,8-1-16 16,3 0 4-16,10 1 1 0,3-1 11 0,4-3 0 16,9-1 8-16,4 1-8 0,8-4 0 0,0 0 0 15,0 0 0-15,12 7 0 0,5 1 0 0,-1 3 0 16,1 0 0-16,3 3 0 0,-3 1 0 0,-1 7 0 16,1-4 0-16,-1 8 0 0,-4 3 0 0,1 4 0 15,-5 4 0-15,-4-1 0 0,0 5 8 0,0 3 1 16,-4-8 0-16,-4 8 0 0,4-4 0 0,0-3 0 15,-4 3 0-15,4-3 0 0,0-4-9 0,0 0 0 16,0-4 0-16,4 0 8 0,0-3-8 0,0-4 0 16,5 0 0-16,-1-4 0 0,0-3 0 0,9 3 0 15,-1-7 0-15,9 4 0 0,0-4 0 0,8-4 0 0,8 0-8 16,4-3 8-16,5 0 0 0,-1-1 0 0,9-3-9 16,3-7 9-16,1 0 0 0,4-4 0 0,4-4 0 15,9 1 0-15,-1-5 0 0,0 1 0 0,0 0 0 0,5 3 0 16,-13 4 0-16,4 0 0 0,0 7 0 0,0 1 0 15,-4 6 0-15,0 1 0 0,-4 3-8 0,-4 1 8 16,-4 3 0-16,-13 3-8 0,-4 1 8 0,-4 0 0 16,-8-4 0-16,-4 3 0 0,-9-6 0 0,1-1 0 15,-5 0 0-15,-8-7 9 0,-4 0-9 0,9-7 12 16,-9-4 34-16,0-7 7 0,0-8 2 0,0-7 0 16,-5-11-42-16,5-7-13 0,-4-4 8 0,4-11-8 15,0-4 0-15,4-7 0 0,1-3 0 0,-1-8 0 16,0 11-46-16,4 4-13 0,-8 11-2 0,4 3-1 15,-4 15-121-15,0 8-24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13:56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4318 6358 1836 0,'0'0'81'0,"0"0"17"0,0 0-78 0,0 0-20 0,0 0 0 0,0 0 0 16,0 0 161-16,0 0 29 0,0 0 6 0,0 0 0 15,0 0-58-15,0 0-12 0,0 0-2 0,0 0-1 16,0 0-71-16,0 0-15 0,0-8-2 0,0-3-1 16,3 1-2-16,0-1-1 0,0 1 0 0,0-4 0 0,3-1 1 0,-3-4 1 15,-3 1 0-15,3-1 0 16,0-2-48-16,0-3-9 0,-3 0-3 0,0-2 0 0,0-3 43 0,-3 0 9 0,3-3 2 16,-6 3 0-16,0 0-27 0,-3 2 0 15,0-2 0-15,-6 3 0 0,3-4 0 0,-3 7-14 0,-3 1 2 16,-2-1 0-16,-1 2 12 15,-6-1 16-15,-3-1-3 0,-3 1-1 0,-5 4-12 16,5-1 0-16,-3 1 0 0,-2 2 0 0,2 3 0 0,-3-1 0 16,3 4 0-16,-2 2 0 0,-1 0 0 15,-3 3 0-15,1-1 0 0,-7 6 0 0,9 6 0 0,-2 4 0 16,-1 4 0-16,3 1 0 0,1 7 9 0,-1-1-1 16,3 3 0-16,-5 5 0 0,5 2-8 0,-3 4 0 15,-3-3 0-15,4 10 0 0,-1 0 0 0,6-2 0 16,-2 2 0-16,5 1 0 0,3-6 0 0,6-3 0 15,3-5 0-15,3 3 0 0,7-6 0 0,-1 1 8 16,3-3-8-16,3-1 0 0,3-1 0 0,0-1 0 16,6-3 0-16,0-2 0 0,-3 0 0 0,8 0 0 15,-5-8 0-15,6 2 0 0,0-4-15 0,0-1 2 0,-3-2 0 0,-3-6 0 16,3 3-119-16,-3-8-23 0,0-3-5 0,0-4-1156 16</inkml:trace>
  <inkml:trace contextRef="#ctx0" brushRef="#br0" timeOffset="296.4817">2967 5882 3164 0,'0'0'70'0,"0"0"14"0,-3-3 4 0,0 0 0 0,3 3-71 0,-6-2-17 16,0-4 0-16,0 6 0 0,0-2 43 0,0 2 5 15,3-3 0-15,-3 3 1 0,6 0-7 0,-9 3-2 16,6 2 0-16,-3 6 0 0,0 5-28 0,-3 2-12 15,0 9 8-15,3 4-8 0,-3 9 0 0,0 5 0 16,0-3 0-16,1 6 0 0,2-3 0 0,3 3 0 16,0-6 0-16,3 0 0 0,3-2 0 0,3-6 0 15,2-5 0-15,4-2 0 0,3-6 0 0,0 0 0 16,3-5 0-16,6-3 0 0,0-5 0 0,5-2 0 16,4-1 0-16,3-5 0 0,-3-3 0 0,2-2 0 15,1-3 0-15,3 0 0 0,-7-5-10 0,4-3 10 16,-3-5 0-16,3 0-1037 15,-1-6-201-15</inkml:trace>
  <inkml:trace contextRef="#ctx0" brushRef="#br0" timeOffset="10427.2021">5702 7416 979 0,'3'-8'87'0,"0"6"-70"0,3-4-17 0,3 4 0 0,-6-1 176 0,3 0 31 15,0 1 6-15,-6 2 2 0,6 0-45 0,3 2-9 16,-9-2-1-16,0 0-1 0,0 0-36 0,3 8-7 16,3 0-2-16,-4 3 0 0,-2-3-18 0,3 5-4 15,-3 3-1-15,0 2 0 0,0 1-32 0,-3 2-7 16,-2 3 0-16,2 8-1 0,0 2-17 0,-3 6-3 16,-3 2-1-16,3 6 0 0,0 2-14 0,0 6-2 15,0 2-1-15,-3 8 0 0,0 5-13 0,3 1 0 16,-3 7 8-16,3 6-8 0,-3-6 0 0,6 6 8 15,0 2-8-15,0 6 0 0,0-11 16 0,3 0-4 0,-3-3 0 0,3 3 0 16,3-13 2-16,-3 0 0 0,0-3 0 0,0 0 0 0,0-5-6 16,0 0 0-16,-3 0-8 0,-3 0 12 0,3-6-4 15,0 1-8-15,-2-3 11 0,-1-3-11 16,0-2 11-16,0-1-11 0,3-5 10 0,0-2-10 0,0-3 0 0,0-5 8 16,0-3-8-16,3-5 0 0,0-6 0 0,0-2 0 15,-3-5 0-15,3-3 0 16,3-3-40-16,-3-5-7 0,0 0-1 0,0 0-1 15,0-8-113-15,3-8-22 0</inkml:trace>
  <inkml:trace contextRef="#ctx0" brushRef="#br0" timeOffset="12757.0136">6113 9242 2419 0,'0'0'53'0,"0"0"11"0,-3 3 3 0,-3-1 1 0,6-2-55 0,-3 3-13 15,0 2 0-15,3-5 0 0,0 0 120 0,0 5 22 16,3 3 4-16,0 0 1 0,6 0-71 0,3 3-13 16,3-3-3-16,8 2-1 0,4-2-20 0,3 0-4 15,6 0-1-15,11 0 0 0,4-3-12 0,2 3-2 16,4-2-1-16,14 2 0 0,1-3-1 0,5 0 0 16,1 0 0-16,17 1 0 0,-3-1 0 0,3 0 0 15,-2-2 0-15,8 2 0 0,-3 3-4 0,3-3-1 0,-2 1 0 16,8 2 0-16,-15-3-1 0,6-2 0 15,0-1 0-15,10-2 0 0,-16 0-12 0,-3 0 0 0,-3 0 0 0,-2 0 0 0,-19 0 10 0,-8 0-1 16,-7 0 0-16,-11 0 0 0,-9 0-9 0,-9-2 12 16,-3 2-12-16,-6-3 12 0,-12 3 0 0,0 0 0 15,-6 3 0-15,-6-1 0 0,-3 4-12 0,-3-4-11 16,-6 6 3-16,3 0 0 16,6 0-92-16,-2 0-19 0,-1 0-3 0,3 2-1373 0</inkml:trace>
  <inkml:trace contextRef="#ctx0" brushRef="#br0" timeOffset="13402.9078">2636 9530 460 0,'0'3'41'0,"0"-3"-33"0,0 0-8 0,0 0 0 16,12 3 341-16,-3-3 67 0,6-3 12 0,-3 6 4 15,3-3-217-15,5 0-43 0,-5 0-9 0,9 5-2 16,-3-2-49-16,6 2-11 0,-3-5-1 0,11 5-1 16,4-5-30-16,12 3-5 0,5-1-2 0,16 1 0 15,-4 0-21-15,12-3-4 0,4-3-1 0,14 3 0 16,-3 0-3-16,6-3-1 0,1-2 0 0,11 0 0 16,-6 2 8-16,0-2 0 0,3 2 1 0,9-2 0 15,-15 2-15-15,-5 1-3 0,-1-1-1 0,3 3 0 0,-21-3 23 16,-2 3 5-16,-4 0 1 0,-2 0 0 0,-13 0-53 15,-2 0-10-15,-1 0-3 0,-5 6 0 16,-3-6 23-16,-7 0 0 0,-2 2 10 0,-3-2-10 0,-7 0 20 0,-2 0-2 16,-6-2-1-16,-3 2 0 0,-6 0-17 0,0-3 0 15,-9 3 0-15,-3 0 0 0,0 0 0 0,0 0 0 16,0 0 0-16,0 0 0 0,0 0 0 0,0 0 0 16,-6-3 0-16,0 3 0 15,0 0-252-15,-3 0-55 0,-15 6-10 0,3 2-3 0</inkml:trace>
  <inkml:trace contextRef="#ctx0" brushRef="#br0" timeOffset="14658.3585">20123 8109 288 0,'0'0'12'0,"0"0"4"0,0 0-16 0,0 0 0 0,0 0 0 0,0 0 0 15,0-5 323-15,-3 0 61 16,0-3 13-16,0 3 3 0,1-1-218 0,-1 1-43 16,-3 0-9-16,3-3-2 0,-3 3-51 0,0-3-10 15,-3 2-3-15,-3-2 0 0,6 3 0 0,-9 0 0 16,0 0 0-16,-3-1 0 0,0 1-20 0,1 5-4 16,-1-3 0-16,0 6-1 0,-6-3-9 0,0 5-2 15,0 3 0-15,1 0 0 0,-1 5-10 0,0 6-2 16,0 5-1-16,0 5 0 0,1 0-27 0,2 5-4 15,-6 6-2-15,3 5 0 0,3 0 66 0,0 3 12 16,4 2 4-16,-1 5 0 0,3-2-44 0,3 0-9 16,3 0-2-16,6 0 0 0,3-3 0 0,9-2 0 15,3 0 0-15,3-3 0 0,3-6-9 0,2-4 10 0,4-1-10 16,3-2 10-16,0-6-10 0,6-5 0 0,-1-2 9 16,4-6-9-16,3-5 8 0,-4-8-8 0,1 0 10 0,0-5-10 15,-3-8 15-15,-4-9-3 0,-2-1-1 16,3-12 0-16,-6 1-3 0,0-9-8 0,-1-7 12 0,-2-11-4 15,-3-2-16-15,-3-3-4 0,0-3-1 0,-3-5 0 16,-3 8-19 0,-3 0-3-16,-6 2-1 0,0 1 0 0,-9 7-22 0,0 6-5 15,-9 7-1-15,-3 6 0 0,0 8 77 0,-3 5 15 0,-5 6 4 0,-4 7 0 0,-3 6 9 0,-3 5 3 16,-2 8 0-16,2 3 0 0,3-1-35 16,7 9-9-16,2 4 0 0,3 4-932 15,6 5-189-15</inkml:trace>
  <inkml:trace contextRef="#ctx0" brushRef="#br0" timeOffset="21969.2465">2758 9168 864 0,'0'2'76'0,"0"-2"-60"0,0 0-16 0,0 0 0 15,0 0 152-15,0 0 27 0,0 0 5 0,0 0 2 16,0 0-79-16,0 0-16 0,12-5-3 0,-6 3-1 15,6-1-15-15,-3 0-2 0,3 3-1 0,3-2 0 0,0-1-5 0,2 0-2 0,7 3 0 16,3 0 0-16,6 0-28 0,5 0-6 16,7 0 0-16,9 3-1 0,-1 2-11 0,7 1-3 0,2-4 0 15,16 1 0-15,-4-3 14 0,6 2 2 0,1 1 1 16,11-3 0-16,-12-3 17 0,7-2 3 0,2 0 1 0,12 0 0 16,-11-6-23-16,-1 6-4 0,0-6 0 0,9 1-1 15,-8 2-11-15,-1 0-3 0,-3 2 0 0,10 1 0 16,-13 2-9-16,0 1 0 0,-2-1 0 0,2 1 8 15,-3-1-8-15,-2 3 0 0,-4 0 0 0,6 3 0 16,-14-1 0-16,-4 1 0 0,-2 2 8 0,0 0-8 16,-7-2 10-16,1-3 0 0,-7 0 0 0,-2 5 0 0,-6-2 21 15,-4 2 4-15,-2-2 1 0,0 0 0 0,-3-1-7 16,-4-2-1-16,1 3 0 0,0-3 0 0,-3 0-12 0,0 2-2 16,-7-2-1-16,7 3 0 0,-3-3-13 0,-6 3 11 15,0-3-11-15,0 0 10 0,-3-3-10 0,0 3 12 16,-3 0-12-16,2-3 12 0,1 3 3 0,0 0 1 15,-3-5 0-15,0 3 0 0,0-1-3 0,-3 0 0 16,3-2 0-16,0 2 0 0,0 1-13 0,-3-1 0 16,0 0 0-16,3 1 0 0,-3-1 0 0,2 3 0 15,-2 0 0-15,3 0 0 0,3 0 0 0,-3 3 0 16,0-3 0-16,3 2 0 0,0-2 0 0,-3 0 0 16,3-2 0-16,0 4 0 0,0 1 0 0,0-3 0 15,-4 3 0-15,-2-3 0 0,3-3 0 0,-3 3 0 16,0-3 0-16,3 1 0 0,-9 2 0 0,3 0 0 15,-3 0 0-15,0 0 0 0,6-3 0 0,-6 3 0 16,0 0 0-16,3 0 0 0,-3 0 21 16,6-5 2-16,-6 5 0 0,3-3 0 0,0-2-37 0,3 2-7 15,-3 1-2-15,-3 2 0 0,3-3 70 0,0 0 13 16,3 1 4-16,-3-1 0 0,-3 3-52 0,0-5-12 16,3-1 0-16,3 1 0 0,-3 0-12 0,-3-3-6 15,3 3-1-15,-3-3 0 0,3 0 31 0,0-3 5 16,-3-2 2-16,3-3 0 0,0-2-19 0,0-4 0 15,0-1 0-15,2-7 0 0,1-1 0 0,0-6 0 16,0-3 0-16,3-5 0 0,0 0 0 0,0 3 0 16,0-3 0-16,0 2 0 0,0 4-16 0,-3-1-6 0,-3 6-2 15,0-1 0-15,-3 9 24 0,3 2 0 0,-3 0 0 16,-3 6 0-16,3-1 0 0,-3 3 0 0,0-2 0 0,0 2 0 16,0 3 0-16,-3-1 8 0,3 4-8 0,-3-1 0 15,3 3 0-15,0 0 0 0,0-2 0 0,0 2 0 16,0 0 0-16,0 3 0 0,3-1 0 0,0 6 0 15,-3-2 0-15,3 2 0 0,0 0 0 0,0 0 0 16,0 0 0-16,0 0 0 16,0 0 0-16,0 0 0 0,0 0 0 0,-6 0 8 15,-3 0-8-15,3 0 0 0,-6 0 8 0,6 2-8 0,-2-2 8 16,-1 3-8-16,-3-3 0 0,0 3 0 0,0-3 0 0,0 0 0 16,-6-3 0-16,3 3 0 0,-3 3 0 0,1-3 0 15,-7 0 0-15,-3 2 0 0,-3-2 0 0,-3 0 0 16,1 0 15-16,-4 0-3 0,-3 0 0 0,-5 0 0 15,-1-2-12-15,0 2 0 0,-5-3 0 0,-10-2 0 16,1-1 0-16,-4 1 0 0,1-3 0 0,-7 3 0 16,4-1 9-16,-4 1-9 0,-5 0 8 0,-7 0-8 15,7-1 0-15,3 4 0 0,-4-4 0 0,-5 1 0 0,2 0 0 16,1 2 0-16,0-2 0 0,-10 0 8 0,10-1-8 16,0 1 0-16,-4 0 0 0,-5-1 0 0,11 4 0 15,-2-1 0-15,3 0 0 0,-10-2 0 0,7 3 0 0,3-1 0 16,-1 0 0-16,1 3 0 0,5 0 0 15,-2 3 0-15,-1-3-11 0,-2 3 11 0,2 2 0 0,4-3 0 16,3 1 0-16,-1 2 0 0,4 1 0 0,5-4 0 16,3 1 0-16,4 0 0 0,2-1 0 0,7 1 0 15,2-3 0-15,9 0 0 0,-3-3 0 0,7 1 0 16,2-1 0-16,6 0 0 0,-6 1 0 0,3 2 0 16,0-6 0-16,4 4 0 0,-1 2 0 0,3-3 0 15,-6-2 0-15,6 2 0 0,-3-5 0 0,3 6 0 16,-3-4 0-16,4 1 0 0,-1 5 0 0,0-3-8 15,3 1 8-15,0 2 0 0,3 0 0 0,3 0 0 16,3 0 0-16,3 0-8 0,0 0 8 0,0 0-8 16,0 0 8-16,0 5-8 0,3 3 8 0,3 3 0 0,0 2-9 15,0 0 9-15,0 3 0 0,3 5 0 0,-3 3-9 0,-3 5 9 16,3 5 0-16,0 3 0 0,3 3 0 16,-9 8 0-16,0-3 0 0,0 5 0 0,-6 3 0 0,6 5 0 15,-6-2 0-15,6 2 0 0,-3-3 0 0,3 4 0 16,-3-9 0-16,3 0 0 0,0-2 0 0,3-3 0 15,0-3 0-15,0-5 0 0,-3-2-8 0,3-1 8 16,3-5-14-16,-6 0 1 0,6-5 0 0,0 0 0 16,2-3-111-16,-5-3-21 15,9-2-5-15,-6-5-1243 0</inkml:trace>
  <inkml:trace contextRef="#ctx0" brushRef="#br0" timeOffset="34990.693">10813 9985 403 0,'0'0'17'0,"0"0"5"0,0 0-22 0,0 0 0 0,0 0 0 0,3 8 0 15,0-2 432-15,-3-6 81 0,0 0 17 0,0 10 3 16,0-10-291-16,0 0-58 0,0 0-12 0,-3 5-3 15,3-5-96-15,0 0-19 0,-6 6-4 0,-3-1-1 16,0-2 15-16,-6-1 4 0,-3-2 0 0,0 0 0 16,-3 0-44-16,-5-5-8 0,-4 5-1 0,-6-5-1 0,-5 2-6 0,-7-2-8 15,-6 0 11-15,-5 2-11 0,-1 3 8 0,-2 0-8 16,-4-5 0-16,-5 2 0 0,2 0 0 0,1 1 0 0,-7-1 0 16,-5 0 0-16,6 1 0 0,-4-4-9 0,1-4 1 0,-12 2 0 15,8 3 8-15,1-3 0 0,0-3 0 0,-4 3 0 16,4-2-11-16,5 2-6 0,1 0-2 0,0 0 0 15,8 0 19-15,4 0 0 0,-4 5 0 0,7-2 0 16,8 0 0-16,0-1 0 0,7 4 0 0,-1-1 0 16,6-2 14-16,4 2 6 0,2 1 2 0,-3 2 0 0,6-3-35 15,7 3-7-15,-4 0-2 0,9 0 0 0,3 3 22 16,0-3 0-16,0 0 0 0,6 0 0 0,6 0 16 0,-3 2 7 16,0-2 1-16,4-2 1 0,2 2-17 0,0 0-8 15,0 0 8-15,0 0-8 0,-6 5 0 0,3-3 8 16,-3 4-8-16,0-1 0 0,0 6 0 0,0-1 0 15,-6-2 8-15,3 8-8 16,0 0 0-16,-3 2 0 0,0 9 0 0,3 2 0 0,6 8 0 16,-3 0 0-16,0 5 0 0,3 9 0 0,3-1 0 15,3 11 0-15,-3-3 0 0,0 11 0 0,0-6-9 0,3 1 9 16,0-1 0-16,-3 6 0 0,0-3 0 0,0-2 0 16,3-1 0-16,-3 6 0 0,-3-11 0 0,3-2 0 15,-6 2 0-15,0 0 0 0,-2-2 0 0,-7-6 8 16,0-2-8-16,0-1 0 0,0-10 9 0,3-2-9 15,-3-6 8-15,6-3-8 0,-3-5 8 0,6-7-8 16,3-4 0-16,0-2 8 0,0 0-8 0,9-5 0 16,6-3 0-16,6 0 0 0,6-6-10 0,9 1 10 15,2-3-13-15,13 0 5 0,3-5 8 0,5 0-12 0,4 0 12 16,17-3-12-16,1 0-10 0,8-3-2 0,0 3-1 16,18 1 0-16,4-1 35 0,2-3 7 0,9 3 2 0,18 0 0 15,-15 3-19-15,3 0 0 0,0 0 0 0,18-3 0 16,-24 3 0-16,-3-1 0 0,0 1 0 0,3-3 0 15,-15 3-10-15,-12 3 1 0,-8 2 0 0,2-3 0 16,-12 0 9-16,-8 3-12 0,-10-2 12 0,-2 5-12 16,-9-3 12-16,-7 0 0 0,-5-3 0 0,-6 3-8 15,-3 3 8-15,-6-3 11 0,-4 0-3 0,1 0 0 0,-6 0 15 16,-3 0 2-16,3-2 1 0,-3-4 0 0,-3 1-1 16,-3-3 0-16,0-7 0 0,0-7 0 15,-3-1-10-15,0-9-3 0,0-5 0 0,-3-8 0 0,0 0-12 16,0-10 0-16,-3-9 8 0,3-10-8 0,0 3 0 0,-2-3-12 15,-1 0 3-15,0-8 0 0,0 8 9 0,-3 10 0 16,3 1 0-16,-3 7 0 16,-3 14-43-16,0 8-6 0,0 10-2 0,0 11 0 15,4 8-181-15,-1 10-37 0</inkml:trace>
  <inkml:trace contextRef="#ctx0" brushRef="#br0" timeOffset="42936.2965">22534 3720 2649 0,'0'0'58'0,"0"0"12"0,0 0 2 0,-8-3 4 0,5 1-61 0,-3-1-15 16,-3-2 0-16,0 0 0 0,3-3 105 0,-6 2 19 16,3-2 3-16,-6 3 1 0,3-3-66 0,0 0-13 15,-3 0-2-15,-5 0-1 0,-4 3-19 0,0-3-4 16,-6 3-1-16,-9-3 0 0,1-3-6 0,-7 6 0 16,-3-6-1-16,-5 3 0 0,-1-2-27 0,-5-1-6 15,-10 1-1-15,-11-4 0 0,3-1 40 0,-4 1 8 16,-5-1 2-16,-12-7 0 0,11 4-31 0,1-3 0 15,3 2 0-15,-16-5 0 0,10 6 0 0,-3-3 0 16,0 5-8-16,-10 3 8 0,10 2-14 0,0 3 4 16,-6 3 1-16,-7 2 0 0,16-2 1 0,0 5 0 15,3 0 0-15,-1 5 0 0,16 0 8 0,5 3 16 16,10-5-4-16,2 2-1 0,12 1-23 0,4-1-4 0,2 3 0 16,9-6-1-16,9 4 17 0,4-1-8 0,5 3 8 15,3 0 0-15,9 0-12 0,0 5 12 0,3 0-12 16,2 0 12-16,1 6-13 0,3-3 4 0,0 8 1 0,0 0 0 15,3 5 8-15,-3 2 0 0,0 9 0 0,0 10-8 16,0 3 8-16,-6 3 0 0,0 5 0 0,-6 15 0 16,0 4 0-16,-3 4 0 0,-3 4 0 0,0-12 0 15,0 6 0-15,-6 6 0 0,0 7 0 16,-3 6 0-16,0 2 0 0,-3 5 0 0,-3 1 0 0,-5 57 0 0,2-20 0 0,0-6 0 16,3-8 0-16,0 22 0 0,3-16 0 0,4 4 0 15,2 4 0-15,-3 23 0 0,3-26 12 0,0 5 4 16,0 6 0-16,-3 31 1 0,3-18-17 0,0 7 0 15,3 9 0-15,-5 34 0 0,2-37 0 0,0 5 0 16,0 3 0-16,-3 39 0 0,6-41-9 0,-3 1-6 16,3-1-1-16,-3 33 0 0,6-42 16 0,0 1 0 15,0 2 0-15,-2 31 0 0,5-36 0 0,-3-3 0 16,3-5 0-16,0 23 0 0,0-39 0 0,0 0 0 16,3 0 0-16,-3 18 0 0,3-24 0 0,0-7 0 0,3-6 0 15,-3 19 0-15,0-21 0 0,3-3 0 0,-3-8 0 16,6 16 0-16,-3-16 0 0,3 5 0 0,-1-15 0 0,1-1 0 15,0-5 8-15,0-7-8 0,3-12 0 0,-3-10 0 16,3-10 0-16,0-6 0 16,0-5 8-16,0-5-8 0,0-6 0 0,0-8 0 0,3-2 8 15,3-6-8-15,-1-4 0 0,4-6 0 0,6-1 0 0,0-4 0 16,6-3 0-16,8-3 0 0,4-2 0 0,6-3-12 16,2-3 12-16,10-2 0 0,8-6 0 0,10 1 0 15,8-3 0-15,9-3 0 0,6 0 0 0,4 0 0 16,5 0 0-16,3 3 0 0,3 0 0 0,3 5 0 0,6 0 0 15,3 2 0-15,6 1 0 0,0 0 0 0,0 2 0 16,-36 1 0-16,3 2 0 0,4 0 0 0,5 0 0 16,-3 0 0-16,0-3 0 0,0 3 0 0,-6 0 0 0,36-5 0 0,-12 2 0 15,-18-5 0-15,-17 5 0 0,-1-2 0 0,-18 2 0 16,-2-2 0 0,-4 2 8-16,-5-2-8 0,-9 0 0 0,-7 0 0 15,-2 2 0-15,-6-5 0 0,-7-3 8 0,-8 1-8 16,0-3 11-16,-12-9-2 0,3 1 0 0,-9-10 0 15,0-9 9-15,-6-8 2 0,0-7 0 0,-9-6 0 16,3-8-10-16,0-5-2 0,-3-13 0 0,3-6 0 16,6-8-8-16,-6-10 0 0,6-10 0 0,3-6 0 15,3-11 0-15,3-2 0 0,0-8 0 0,0-8 0 16,3-8-9-16,-6-8 9 0,0-6 0 0,-6-10 0 0,-6-2-10 16,3-9 10-16,-9-10-8 0,-3 0 8 0,4-2-11 15,-10-1 11-15,-3 0-13 0,-3-5 5 0,-3-2 8 0,-2 2 0 16,8 5 10-16,0 3-10 0,0 5 13 0,4 1-3 15,2-1-1-15,6 6 0 0,3 2-9 0,6 3 10 16,6-3-10-16,3 5 10 0,6 1-2 0,3 2-8 16,0 5 12-16,9 6-4 0,-1 0-8 0,1 10 8 15,0 1-8-15,-3 4 8 0,3 3-8 0,-9 6 0 16,-3 13 0-16,-3 7 8 0,-6 12-8 0,-3 4 8 16,-9 11-8-16,0 6 8 0,-9 5-8 0,6 7 8 15,-6 9-8-15,-3 5 8 0,1 5-8 0,-4 6 0 0,3 2 0 16,-3 5 0-16,3 6-10 0,7 2 10 0,-1 6-13 0,6 8 5 31,0 4-16-31,9 4-2 0,-3 7-1 0,15 4 0 16,0 7-96-16,3 5-19 0,6 8-4 0,-4 11-1221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17:11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19305 3537 230 0,'-12'0'20'0,"6"3"-20"0,-3-3 0 0,0 0 0 16,0 0 515-16,3 0 98 0,-3 0 20 0,6 0 4 16,3 0-431-16,0 0-86 0,0 0-18 0,0 0-3 15,0 0-28-15,12 3-6 0,6-1-1 0,6 4 0 16,6-4-44-16,8 4-8 0,4-4-3 0,9 4 0 15,-4-1-9-15,1 3-12 0,-3-6 2 0,2 1 1 16,-2 0 9-16,-3-3 9 0,-4 0-1 0,1 0-8 16,-9-3-131-1,-7 0-33-15,-5-2-6 0</inkml:trace>
  <inkml:trace contextRef="#ctx0" brushRef="#br0" timeOffset="209.5853">19603 3358 2188 0,'0'0'97'0,"0"0"20"0,5 0-93 0,-5 0-24 0,0 0 0 0,0 0 0 16,0 0 209-16,0 0 38 0,0 8 7 0,0-1 2 0,-3 4-154 0,1 2-30 0,-7 8-7 0,0-2-1 15,-3 7-49-15,0 6-15 16,-3 0 0-16,0 10 8 16,0-2-8-16,6 2 9 0,0 1-9 0,3 2 10 15,0-6-30-15,6-4-5 0,0-1-2 0,9-2 0 16,3-6-65-16,3 1-12 0,3-9-4 0,0 3 0 15,3-7-67-15,3-4-13 0,-1-2-4 0,1-3-546 16,-3-5-110-16</inkml:trace>
  <inkml:trace contextRef="#ctx0" brushRef="#br0" timeOffset="600.4795">20079 3294 3110 0,'0'0'68'0,"0"0"15"0,-9 5 2 0,0 3 3 0,0-2-71 0,0 2-17 15,-3-3 0-15,3 5 0 0,-3 4 73 0,3-1 11 16,-6 5 3-16,1 6 0 0,2-3-63 0,0 6-13 16,3 2-3-16,-3 5 0 0,-3 1 20 0,6-1 4 15,0 3 1-15,3 0 0 16,0 0-126-16,3-2-26 0,3-4-5 0,0 1 0 16,3-3-59-16,-3-5-11 0,0-3-2 0,0-2-1 15,6-3 78-15,-6-6 16 0,0-5 3 0,0-5 1 16,0 0 58-16,0 0 11 0,0 0 2 0,3-7 1 0,0-4 136 0,0-5 27 15,3-2 6-15,3-4 1 0,-3-1-53 0,3 1-10 16,3 1-3-16,3 3 0 0,-6-1-33 0,3 3-6 16,-1 3-2-16,4 5 0 0,-3 0-28 0,-3 6-8 15,3-1 0-15,-3 8 0 0,3-2 45 0,0 10 8 0,-3-2 2 16,0 7 0-16,0 3-39 0,-6-2-7 0,0 5-1 16,0 0-8-16,-6-1 14 0,0 1-4 0,0-3-1 15,-3 0 0-15,0-2-1 0,-3 0 0 0,0-1 0 16,3-2 0-16,0-5-8 0,3-4 0 0,0 1 0 0,3-8-11 15,0 0-117 1,0 0-23-16,9 0-5 0,0-8-1087 0</inkml:trace>
  <inkml:trace contextRef="#ctx0" brushRef="#br0" timeOffset="928.2608">20248 3847 3049 0,'-11'5'135'0,"8"-2"28"0,3-3-131 0,0 0-32 0,-6 5 0 0,6-5 0 0,0 0 67 0,0 0 6 16,0 0 2-16,6 3 0 15,-6-3-50-15,3 3-9 0,2-3-3 0,1 0 0 0,6-3-13 0,3 0 0 16,0-2 8-16,9-3-8 0,0-3 0 0,-3-2 0 16,-1 0-9-16,1 0 9 15,-3 0-39-15,-3-1-1 0,-3 1-1 0,0 0 0 16,-9-3-40-16,0 3-8 0,-3-3-2 0,-6 3 0 0,0-1 73 0,-6 4 18 15,-6 2 0-15,6 3 0 0,0 2 0 0,-3 3 0 16,-8 5 0-16,-1 6 0 0,-6 5 48 0,3 8 12 16,-3 2 4-16,-5 14 0 0,2-3 18 0,9 0 4 15,6-3 1-15,6 1 0 0,6-6-55 0,6 2-12 16,6-4-1-16,12 5-1 0,3-6-18 0,6-5 0 16,9 0 0-16,5-5 0 0,1-5 0 0,6-6-12 0,2 0 0 15,4-5-1016-15,-7-2-202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19:38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13944 1291 1213 0,'0'-21'53'0,"0"16"12"0,3-9-52 0,-3 1-13 15,0 0 0-15,3-5 0 0,0 4 0 0,0-4-10 16,-6 2 2-16,6 0 0 0,0 0 48 0,0 3 11 0,-3 2 1 0,0 3 1 16,3 0 109-16,-3 8 22 15,0 0 4-15,0 0 0 0,0 0-52 0,3-5-12 16,6 5-1-16,0-5-1 0,3 2-62 0,0 3-13 0,5 0-3 15,1 3 0-15,6-3-22 0,0 5-5 0,0-5-1 0,3 5 0 0,-1-5-26 0,1 0-6 16,3 0 0-16,-3 3-1 0,-1 2 31 0,1 1 6 16,0 2 2-16,-3-3 0 0,-3 3-35 15,-1 0-7-15,-2 5-2 0,0 3 0 0,-6-3 41 0,-3 8 8 16,-3-2 1-16,0 2 1 0,-9-3-29 0,-3 4 0 16,-3 1 0-16,-6 4 0 15,0-1-24-15,-3 1-2 0,-2-1 0 0,-4 1 0 0,3-3 50 0,0 2 9 16,0-5 3-16,0-2 0 0,7-1 7 0,2-5 1 15,3 1 1-15,3-1 0 0,3-5-23 0,0 0-5 0,6-3-1 16,0 0 0-16,6 3-16 0,0-8 0 0,6 6 0 16,-1-6 0-16,4 2-9 0,3 1 9 0,3-3-8 15,3 8 8 1,0-8-56-16,2 5-7 0,-2 3-1 0,6-3 0 16,-6 3-137-16,-1-2-28 0,-2 2-6 0,-3-1-1 15,-6 4-62-15,-3-3-13 0,-6 0-2 0,-3 3-1 16,-9 2 175-16,0 0 35 0,-3 0 8 0,-6 0 0 0,0 1 352 0,-3-9 71 15,0 3 13-15,-2 0 4 0,5-3-70 0,0 0-14 0,0 1-2 0,3-4-1 16,3-4-140-16,3 2-28 0,3 0-5 16,-3 0-2-16,6 0-117 15,0 0-23-15,0 0-5 0,9 0-1153 0</inkml:trace>
  <inkml:trace contextRef="#ctx0" brushRef="#br0" timeOffset="508.3724">15045 1812 1324 0,'-6'0'118'0,"6"0"-94"0,-3 3-24 0,3-3 0 16,0 0 319-16,0 0 59 0,0 0 12 0,0 0 2 15,0 0-249-15,0 0-51 0,0 0-9 0,0 0-3 16,0 0-61-16,0 0-19 0,0 0 8 0,0 0-8 16,0 5 0-16,0 1 8 0,0-1-8 0,0 3 0 15,0-3-53-15,3 6-15 0,-3 2-4 16,0-2 0-16,3 2-204 16,0-5-42-16</inkml:trace>
  <inkml:trace contextRef="#ctx0" brushRef="#br0" timeOffset="868.0642">15596 1103 1900 0,'0'0'169'0,"0"0"-135"16,-3 6-34-16,3-6 0 0,0 0 223 0,0 0 37 16,-3 5 8-16,0 3 2 0,0-8-134 0,3 8-28 15,-6 2-4-15,3 4-2 0,0 4-67 0,0 9-14 16,-3-1-2-16,0 14-1 0,0-1-18 0,-3 9 0 15,1 8 0-15,2-1 0 0,0 1 8 0,0-3-8 0,-3-3 0 16,6 3 0 0,0-11-42-16,3 0-12 0,-3 6-2 0,3-11-1 15,3 3-104-15,0-11-21 0,3-3-4 0,-3-2-1008 0</inkml:trace>
  <inkml:trace contextRef="#ctx0" brushRef="#br0" timeOffset="1151.8611">16001 1339 2995 0,'0'0'132'0,"0"0"28"0,0 0-128 0,-6 2-32 15,0 1 0-15,0 2 0 0,6-5 92 0,-3 0 11 16,-3 3 2-16,0 2 1 0,0 1-74 0,0 2-16 16,-3 5-2-16,0 5-1 0,-3 3-13 0,1 6 0 15,-4 5 0-15,-3 5 0 0,3-3 0 0,3 3 0 16,0-5 0-16,6 2 0 0,0-2-19 0,9-5 0 15,3-6 0-15,3 0 0 16,6 3-8-16,3-11-1 0,3 0-1 0,2 0 0 0,1-5 14 0,3-2 3 16,0-1 1-16,3-5 0 0,5 0 11 0,-2-8-8 15,6 3 8-15,2-6-8 0,1 3-12 0,0-5-1 0,-4 5-1 16,-2-8 0 0,-3 3-186-16,-3-3-38 0</inkml:trace>
  <inkml:trace contextRef="#ctx0" brushRef="#br0" timeOffset="1313.4845">16171 1461 2829 0,'0'0'125'0,"0"0"27"0,0 0-122 15,0 0-30-15,0 0 0 0,0 0 0 0,3 5 100 0,-1 8 15 16,1 0 2-16,0 8 1 0,-3 6-66 0,3 10-14 16,-3-3-2-16,0 11-1 0,-6 0-21 0,3 0-4 15,1 8-1-15,-1-5 0 16,3 2-74-16,3-5-15 0,2 3-4 0,7-11-876 15,3-3-176-15</inkml:trace>
  <inkml:trace contextRef="#ctx0" brushRef="#br0" timeOffset="1614.2272">17114 1408 288 0,'0'-19'25'0,"3"11"-25"16,0-2 0-16,3 2 0 0,6 0 343 0,-6 5 63 16,-6 3 13-16,0 0 2 0,6-3-201 0,-6 3-40 15,0 8-8-15,3 6-1 0,-3 4-35 0,0 3-6 16,3 8-2-16,-9 6 0 0,-6 4-51 0,0 1-10 15,9 5-3-15,-6 0 0 0,-3-5-19 0,0-3-4 16,3 0-1-16,3 0 0 0,6-5-29 0,0-6-11 16,-3 6 0-16,3-11 9 15,9-2-93-15,3-1-18 0,-6-7-4 0,6-1-797 16,3-10-159-16</inkml:trace>
  <inkml:trace contextRef="#ctx0" brushRef="#br0" timeOffset="1900.3575">17528 1355 403 0,'0'0'36'0,"3"8"-36"0,0-6 0 0,-3 4 0 0,-3 4 564 0,3-2 107 16,0 0 21-16,0 3 4 0,-6 4-468 0,0 1-94 16,3 0-18-16,0 3-4 0,0 2-70 0,0 3-14 15,-6-3-2-15,6 0-1 0,3 3-16 0,0-6-9 16,-3 1 10-16,9-3-10 0,3 2 0 0,0-4 0 16,3-1 0-16,3 0 0 0,0 0 0 0,5-7-18 15,1 1 4-15,0 1 1 0,-6 3-9 0,3-6-2 16,0 3 0-16,-3-3 0 0,-3 3 16 0,-4-2 8 15,-2 7-10-15,-3-5 10 0,-3 5 0 0,-6-2 13 16,-8 2-1-16,2 3 0 0,0 2 17 0,-9 1 3 16,-6-6 1-16,0 6 0 0,4-4-16 0,-1-1-3 15,0 4-1-15,3-10 0 0,-3-3-13 0,9 1-12 16,0-6 3-16,4 0 0 16,-1 0-91-16,6-11-17 0,0-2-4 0,6-6-826 15,6-7-165-15</inkml:trace>
  <inkml:trace contextRef="#ctx0" brushRef="#br0" timeOffset="2047.6144">17680 1363 3207 0,'0'0'71'0,"-6"2"14"0,3 1 3 0,3-3 2 0,0 0-72 0,0 0-18 15,0 0 0-15,0 0 0 0,12 3 48 0,3-3 5 16,-1 0 2-16,1-3 0 0,6 0-55 0,0 1-20 16,6-9 1-16,0 3 0 15,2 0-46-15,-2-2-10 0,3 2-1 0,-3 0-1331 0</inkml:trace>
  <inkml:trace contextRef="#ctx0" brushRef="#br0" timeOffset="2244.587">18543 1736 1324 0,'0'0'118'0,"0"0"-94"16,0 0-24-16,0 0 0 0,6-3 401 0,0 3 76 15,0 0 15-15,3 0 4 0,3 3-350 0,-1 2-70 16,1-5-13-16,6 3-3 0,-3-1-45 0,3 1-15 16,0 2 9-16,3 0-9 15,-3 3-148-15,-4-8-34 0,7 3-7 0,-6 0-2 0</inkml:trace>
  <inkml:trace contextRef="#ctx0" brushRef="#br0" timeOffset="2396.7003">19397 1781 3081 0,'0'0'68'0,"0"0"13"0,0 0 3 0,9 5 4 0,0-5-71 0,3 8-17 15,3-8 0-15,3 0 0 0,0 5 10 0,5-5-2 0,1 0 0 0,6 0 0 32,-3-5-108-32,5 5-23 0,1-8-4 0,-9 3-1 0</inkml:trace>
  <inkml:trace contextRef="#ctx0" brushRef="#br0" timeOffset="2555.8736">20350 1815 3128 0,'-6'3'69'0,"3"5"15"0,3-8 2 0,0 0 1 0,0 5-70 0,6 3-17 15,-3-3 0-15,6 3 0 0,2-5 0 0,-2 2 0 16,3 0-8-16,6-5 8 0,3 3 0 0,3-3 0 16,0 0 0-16,5-3 0 0,-2 3 0 0,3-8 12 15,3 8-1-15,2-5 0 16,1 0-223-16,6-3-44 0,-1 3-8 0,4-1-869 15</inkml:trace>
  <inkml:trace contextRef="#ctx0" brushRef="#br0" timeOffset="2669.1992">21228 1799 2419 0,'0'0'53'0,"9"3"11"0,0 2 3 0,0 0 1 0,-1-2-55 0,1 0-13 0,0 5 0 0,3-6 0 16,0 1 54-16,3 0 8 0,3 2 2 0,6-5 0 16,-3 3-42-16,2-3-8 0,1-3-2 0,6 3 0 15,0 0-88-15,-1-5-19 16,-2-1-3-16,-3 4-1000 0</inkml:trace>
  <inkml:trace contextRef="#ctx0" brushRef="#br0" timeOffset="2765.5351">21880 1860 691 0,'0'0'61'0,"3"5"-49"0,3 3-12 0,-1 3 0 15,1 2 131-15,3 0 23 0,0 1 5 0,0-1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34:21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14979 414 2419 0,'0'0'53'0,"-8"-7"11"0,-1-4 3 0,1 4 1 0,4-4-55 0,0 3-13 15,0 8 0-15,4 0 0 0,0 0 80 0,0 0 14 16,-4 8 2-16,-5 10 1 0,5 7-45 0,0 8-10 16,0 11-2-16,0 11 0 0,0 4-13 0,0 14-3 15,0 8-1-15,0 10 0 0,4-7-13 0,-5-3-2 16,5-4-8-16,0-8 12 0,5-10-12 0,-1-15 8 16,4 7-8-16,-4-7 0 0,4-11 0 0,-4-7 0 15,0-4 0-15,5-8-10 0,-9-3-12 0,0-11-2 16,0 0-1-16,12-11 0 15,-8 4-20-15,4-11-4 16,1-8-1-16,-5 0 0 0,0-3-22 0,-4 0-5 0,4-4-1 16,0 4 0-16,0-4-34 0,0 11-8 0,-4 3 0 15,5 1-1-15,-5 3 60 0,4 8 12 0,0 3 2 16,-4 4 1-16,0-11 80 0,0 11 16 0,0 0 3 0,8-3 1 0,-8 3 39 0,4-4 8 16,4 4 2-16,1 0 0 0,-1 0-33 0,0 0-6 15,4 0-2-15,1 4 0 0,3-1-7 0,1 8-2 16,3 0 0-16,1 4 0 0,-5 3-39 0,5 1-14 15,-4-1 9-15,3 0-9 0,-3 4 0 0,-5-3 0 16,-8 3 0-16,-4-4 0 16,-4 4-50-16,-4 0-2 0,-5 0-1 0,1 3 0 0,-4 1 65 15,-13 3 14-15,-4-3 2 0,-4 0 1 0,0-8-8 0,4 0-1 16,4-7-1-16,0-3 0 0,0 3 4 0,4-11 1 16,1 0 0-16,11 0 0 0,5-11-24 0,4 3-16 15,4-6 2-15,8-1 1 16,5-11-191-16,3 8-39 0,13-8-7 0,0-3-2 0</inkml:trace>
  <inkml:trace contextRef="#ctx0" brushRef="#br0" timeOffset="156.2187">15424 1322 3060 0,'-25'15'68'0,"17"-8"13"0,-4 1 3 0,3 2 1 0,1-10-68 0,0 4-17 0,0 0 0 0,-1 7 0 15,1-11 70-15,0 7 10 0,4 4 3 0,0-4 0 16,0 4-66-16,4 0-17 0,0 0 0 0,0 4 0 15,4 3-76-15,0-10-20 0,4-1-5 16,0 4-1-16,0-7-201 0,5-8-40 0</inkml:trace>
  <inkml:trace contextRef="#ctx0" brushRef="#br0" timeOffset="1484.0287">15177 956 3110 0,'-9'11'68'0,"-3"0"15"0,8 4 2 0,-4-12 3 0,4 12-71 0,-1-11-17 16,5-1 0-16,0 1 0 0,9 3 36 0,3-7 4 16,5 0 1-16,3 0 0 15,5 0-65-15,4 4-14 0,8-8-2 0,0 4-1 16,0-11-17-16,4 4-3 0,-8-4-1 0,4 4 0 16,-4 7-71-16,-4 0-15 0,-4 18-2 0,-5-7-1 15,-3 0 67-15,-1 4 14 0,-7 3 2 0,-5-7 1 0,0 7 67 0,-4 1 11 16,0-1 3-16,-4 4 1 0,0-4 87 0,-1 0 18 15,1-7 3-15,-4 4 1 0,4-4-36 0,4-4-8 0,0-7 0 16,0 0-1-16,0 0-41 0,0 0-8 0,0 0-2 16,0 0 0-16,8 0-20 0,0-3-8 0,5-1 0 15,-5 4 9-15,4 0-20 0,1-7-4 0,-1 3-1 0,5 0 0 16,-1 1-22 0,1 6-5-16,-1 1-1 0,0-4 0 0,9 0 6 15,-4 0 1-15,-5 0 0 0,5 0 0 0,-1-4 37 0,5 4 0 0,-4-3 12 0,-1 3-4 16,5-8-8-16,-4 8-11 0,-5 0 3 0,5-7 0 15,-5 3 8-15,1-3 11 0,-1 14-3 0,1-7 0 16,-1-7-8-16,1 7-11 0,-9-7 3 0,8 7 0 0,-3 0 8 16,-1 0 0-16,1-4 0 0,-1 4 0 0,0-7 8 15,5 7 3-15,-5 0 1 0,5 0 0 0,-5-8-12 16,0 5-17-16,1-1 4 0,-9 0 1 0,4 4 12 16,-8 0 8-16,0 0 0 0,0 0-8 0,0 0 13 15,0 0-4-15,0 0-1 0,-12 8 0 0,-1 3 18 0,1 7 3 16,0 0 1-16,-5-3 0 0,-4 7-3 0,5 4-1 15,0-8 0-15,3 0 0 0,5 1 7 0,0-1 2 16,4-3 0-16,4-1 0 0,4 1-22 0,4-8-4 16,0 4-1-16,5-7 0 0,-1-4-8 0,8-4 0 15,1 4 0-15,4-11-11 16,0 4-28-16,3-4-5 0,1 3-2 0,0-10 0 0,-4 11 46 0,4-11 0 16,-5 3 0-16,1 0 0 0,-8 8 0 0,3-8 0 15,1 4 0-15,-5 0-9 16,-3-3-44-16,-5 3-9 0,-4 3-2 0,-4 8 0 0,0-3 64 0,0 3 0 15,0 0 16-15,-4-8-3 0,4 8 31 0,0 0 7 0,-8 0 1 16,-1 0 0-16,1 8-24 0,0-8-4 0,8 0 0 16,0 0-1-16,-4 11 3 0,0-4 1 0,4-7 0 15,4 11 0-15,0-4-11 0,0 4-1 0,0 0-1 0,4-3 0 16,1-1-14-16,3 0 0 0,0 4 0 0,5-3 0 16,-5-5-48-1,5 5-13-15,-5-8-3 0,9 0 0 0,-5 0 32 0,1 0 7 0,-1 0 1 0,0-11 0 16,-3 3-13-16,-1 1-3 15,1 0 0-15,-1-4 0 0,-4 3 40 0,0 5 0 0,5-8 0 0,-5 7 0 16,-4 0 0-16,0 4 0 0,-4 0 0 0,0 0 0 16,0 0 44-16,4 4 16 0,-4 11 3 0,-4 3 1 15,0-7-52-15,0 7-12 0,0-3 0 0,0 7 0 0,-4-4 31 16,-1 4 3-16,1-7 1 0,0 3 0 0,0-3-5 16,3-4-1-16,-3-4 0 0,8-7 0 0,0 0-29 0,0 0 0 15,-4 0 0-15,4 0 0 16,0-18-45-16,4 3-15 0,4 0-4 0,-3-3 0 15,3 3 0-15,0-6 0 0,4-1 0 0,-3 0 0 16,3-4-102-16,0-3-21 0,5 3-4 0,-1-7-1 16,1 4 95-16,-1-1 18 0,1 5 4 0,3-4 1 0,-3 7 66 15,-5 11 8-15,1 0 11 0,-1 3-3 0,0-3 98 0,-3 11 19 16,-1 0 4-16,0 4 1 0,0-4-53 0,0 7-10 16,-3-7-3-16,3 0 0 0,0 0 0 0,4 0 0 15,-3 0 0-15,-1 0 0 0,-8 0-51 0,12 0-13 16,1 0 0-16,7 0 0 0,-3-11 0 0,7 4 0 15,-3-4 0-15,4 4 0 0,-1-12 27 0,1 8 2 0,-4 4 1 16,-1 0 0-16,-3 7-30 0,-5 0 0 0,-12 0 0 16,0 0 0-1,0 0-18-15,0 14-10 0,-4 5-1 0,-4 10-1 0,-4 0 75 0,-5 4 15 0,1-7 4 0,-5 3 0 16,0 0-8-16,5-3 0 0,-1 0-1 0,5-1 0 16,8-6-12-16,4-1-3 0,0-3 0 0,8-1 0 15,5-10-25-15,7 0-6 0,1-1-1 0,3-6 0 16,9-5 0-16,-4 1-8 0,4 0 12 0,8-8-4 15,-4 0-8-15,5-7 0 0,-1 0 0 0,4 0 0 16,-4-11-11-16,1 4-7 0,-1 0-2 0,0-4 0 16,-4 4-7-16,-8-4-1 0,0 7-1 15,-5 4 0-15,-11 7 13 0,-1 4 4 0,-12 11 0 0,0 0 0 0,0 0 12 16,-8 26 13-16,-9 11-2 0,-3 18-1 0,-9 0 28 16,0 14 6-16,0 4 0 0,1 19 1 0,-5-4 34 0,8 3 6 15,4-10 2-15,1 10 0 0,3-25-70 0,5 4-17 16,4-15 0-16,-1-4 0 0,5-14 0 0,0-4 0 15,4-4 0-15,-4-11 0 0,4-7 0 0,0-11 0 16,0 0 0-16,0-14 0 16,0-8-35-16,0-4-10 0,-4-11-3 0,4-10 0 15,-4 3-25-15,4-15-6 0,8-10-1 0,8-1 0 16,5 0 13-16,12 5 3 0,8 2 0 0,25-10 0 16,4 4 19-16,21 3 4 0,16 3 1 0,41-10 0 0,5 11 61 0,24-11 13 15,62-15 2-15,-62 29-1289 0</inkml:trace>
  <inkml:trace contextRef="#ctx0" brushRef="#br0" timeOffset="34190.9803">9021 6793 2120 0,'0'18'47'0,"0"-18"9"0,0 0 3 0,0 0 0 0,0 0-47 0,0 0-12 0,0 0 0 0,0 0 0 15,0 0 133-15,0 0 25 0,0 0 5 0,0-7 1 0,4 7-94 0,9 0-18 16,3 0-4-16,5 3-1 0,8 5 13 0,4-1 2 16,0 8 1-16,12 3 0 0,4 4-27 0,5 4-4 15,4 3-2-15,16 11 0 0,4 0-3 0,4 4-1 16,5 0 0-16,12 7 0 0,-4 1-9 0,-1-1-1 16,5 0-1-16,8 8 0 0,-12-8-15 0,4-3 0 15,4 7-12-15,8 0 12 0,-12-11 12 0,-4 3 8 16,-4-7 3-16,-1 4 0 0,-7-3 14 0,-1-1 3 15,5-7 1-15,-9 3 0 16,-21-3-56-16,1-3-11 0,4-5-2 0,-8 5-1 0,-9-8 29 0,-4 0 0 16,-8-4 0-16,0 0 0 0,0 0 11 0,-12-7-11 15,-5 0 10-15,0-3-10 0,-3-1 12 0,-1 0-3 16,-12-7-1-16,0 0 0 0,0 0 10 0,0 0 2 0,0 0 0 16,0 0 0-16,-8 11-8 0,8-11-2 0,0 0 0 15,0 0 0-15,0 0-10 0,0 0 0 0,0 0 0 0,0 0 0 16,4 4 0-16,-4-4 0 0,0 0 0 0,0 0 0 15,8 4-20-15,-8-4 0 0,0 0 0 0,0 0 0 16,0 0-12 0,0 0-3-16,0 0 0 0,0 0 0 0,0 0-18 0,0 0-4 15,0 0-1-15,0 0 0 0,0 0-78 0,0 0-16 16,0 0-4-16,0 0-1120 0</inkml:trace>
  <inkml:trace contextRef="#ctx0" brushRef="#br0" timeOffset="35550.0358">12078 8360 1728 0,'0'0'76'0,"0"0"16"0,0 0-73 0,0 0-19 0,0 0 0 0,0 0 0 15,0 0 105-15,0 0 18 0,0 0 3 0,-4 11 1 16,-4-4-50-16,4 4-9 0,8 4-3 0,-8 3 0 16,-13 4-1-16,5 0 0 0,12 11 0 0,-8 0 0 15,0 4 0-15,-5 3 0 0,-3 7 0 0,-1 5 0 16,5-5-32-16,-9 8-8 0,-3 4 0 0,-5 3-1 16,0-3 14-16,0 3 3 0,-4-4 1 0,-8 8 0 15,-4-3-5-15,-5-5 0 0,5 8-1 0,-9 4 0 16,-3-4-11-16,-1-1-1 0,8-2-1 0,-3 6 0 15,3-10-12-15,-3-1-2 0,8 1-8 0,-5-4 12 16,1 0 7-16,-1 0 1 0,1-4 0 0,-1 4 0 0,9-4-32 16,0 1-7-16,0-5-1 0,4 4 0 0,0-10 20 15,0-1 0-15,4 0 0 0,0 1 0 0,8-5 0 16,0 1 0-16,0-4 0 0,5 0 0 0,-1 0 14 0,1 0 6 16,3-4 2-16,1 0 0 0,-1-7-22 0,5 4 0 15,-1-4 0-15,-3 0-8 0,4 0 8 0,-5-8 0 16,9 1 0-16,0 0 0 0,-5-4 0 0,5-4 0 15,4 4 0-15,-4-7-8 0,8-4-8 0,0 0 0 16,0 0-1-16,0 0 0 16,0 0-131-16,0 0-27 0,8-8-5 0,0 1-1122 0</inkml:trace>
  <inkml:trace contextRef="#ctx0" brushRef="#br0" timeOffset="36524.4876">10694 10842 2156 0,'0'0'96'0,"0"0"19"0,0 0-92 0,0 0-23 0,0 0 0 0,0 0 0 16,0 0 114-16,4 11 18 0,0 0 4 0,0 0 1 16,5 0-109-16,-5 4-28 0,8-4 0 0,-4 7 0 15,5 1 51-15,3 3 5 0,1 7 0 0,-1 0 1 16,1 8-25-16,-1-1-4 0,9 12-2 0,4 3 0 16,-9 4 15-16,5 7 3 0,0 4 1 0,4 11 0 15,-9 0-1-15,1 0-1 0,3-4 0 0,-3 8 0 16,0-1-10-16,-1-6-1 0,5 2-1 0,-9-2 0 0,-3-8-14 15,7-4-2-15,9-4-1 0,-4 5 0 0,-9-8-6 16,9-4-8-16,4-4 11 0,-8 1-11 0,-1 0 12 0,1-8-4 16,4-3 0-16,-1-1-8 0,1-3 0 15,-9-4 0-15,-3-3 0 0,3-4 0 0,9 0 0 16,-8 0 0-16,-9-7 0 0,0 3 0 0,4-3 9 16,-3-1-9-16,-5-6 0 0,-4 3 9 0,-4-4-9 0,4-7 0 15,0 0 9-15,0 0-9 0,-9 4 0 0,9-4 0 16,0 0 0-16,0 0 0 15,0 0-55-15,0 0-15 16,-12-4-3-16,12 4-919 0,8-7-183 0</inkml:trace>
  <inkml:trace contextRef="#ctx0" brushRef="#br0" timeOffset="44577.3572">7452 7265 1206 0,'-5'-29'53'0,"5"14"11"0,-4 4-51 0,0-4-13 0,-8 1 0 0,4-1 0 16,-1 4 156-16,-3-3 28 0,0 3 5 0,-1-4 2 15,-3 4-53-15,-1 4-10 0,1-8-3 0,-1 0 0 16,-3 4-44-16,-1-3-9 0,-4-5-1 0,-3 1-1 16,3 3-24-16,-4-3-5 0,4 0-1 0,-8-4 0 15,-4 0-28-15,-8 0-12 0,0 0 11 0,-5 0-11 0,-12 0 8 0,-4 4-8 16,-16 10 0-16,-9 5 9 0,-12 6-9 16,-8 8 0-16,-8 11-10 0,-13 11 10 0,-8 8 0 0,0 6 10 15,4 8 0-15,0 7 0 0,-4 12 7 0,12 2 2 16,-8 1 0-16,8 4 0 0,-4 7 5 0,9 0 2 15,-1 3 0-15,9 1 0 0,-5-1-35 0,1 1-7 16,8-1-2-16,-17 8 0 0,4 7 18 0,-12 1 0 16,-4 2 0-16,-4 12 0 0,-17 7 0 0,-3 12 0 15,-1 6 0-15,-4 8 0 0,0 7 0 0,8 0 0 16,5 0 0-16,16 4 0 0,12 3 32 0,17-3 6 16,12 0 2-16,12 3 0 0,9-3-8 0,8-7 0 15,0-1-1-15,20-7 0 0,1 0-16 0,4-3-3 0,16-5-1 16,0-2 0-16,0-5-11 0,4-3 8 0,1 0-8 15,-5-4 8-15,8 0-8 0,-8-3 0 0,5-5 0 16,-5-6 8-16,-8-12 0 0,4-3 0 0,4-11 0 0,-12-7 0 16,12-8 0-16,-8-11-8 0,16-7 12 0,-4-15-4 15,13-7-8-15,0-7 0 0,8-8 9 0,4-7-9 32,12-3-106-32,17-8-26 0,4-8-4 0,8-6-2 0</inkml:trace>
  <inkml:trace contextRef="#ctx0" brushRef="#br0" timeOffset="80127.5671">18675 6350 1036 0,'0'0'92'0,"0"0"-73"16,-4 0-19-16,4 0 0 0,0 0 270 0,0 0 50 15,0 0 11-15,0 0 1 0,0 0-214 0,0 0-43 16,8 3-9-16,8 5-2 0,1-5-44 0,7 5-10 16,5-1-2-16,12 4 0 0,5 4-8 0,7 3 8 15,5 4-8-15,4 7 8 0,4 4-8 0,0 4 0 16,0-1-12-16,12 12 12 0,4-1-23 0,1 5 3 15,-1 6 1-15,9 12 0 0,-5-1 28 0,-3 1 6 16,7 3 1-16,13 8 0 0,-8-4-7 0,8 0-1 16,-4 0 0-16,12 7 0 0,-8-4 6 0,4-3 1 0,0-7 0 15,9 10 0-15,-13-10 12 0,0-4 2 0,-4-8 1 16,8 8 0-16,-12-11-7 0,-5 4-2 0,-3-1 0 16,-5 5 0-16,-12-12-10 0,-4-4-3 0,0-3 0 0,-8-3 0 15,-1-1 3-15,-15-3 0 0,-1-4 0 0,-12 0 0 16,-1-1 2-16,-7-2 1 0,-4-5 0 0,-1 1 0 15,-8 0-5-15,-4-1-1 0,1 1 0 0,-5 3 0 16,-5 0 7-16,-3-3 1 0,-4 0 0 16,4 3 0-16,3 0-28 0,-3 4-6 0,-4-3-1 0,-1 3 0 15,-3 0 49-15,4-1 10 0,-5 5 1 0,-3 0 1 16,-1 3-22-16,4-3-4 0,1-1 0 0,0 4-1 16,-1-3-6-16,1 3-1 0,-1 1 0 0,-4 3 0 0,5 0-8 15,-5-1 0-15,1 1 9 0,-5 0-9 0,4-3 0 16,-3-1 9-16,-5 0-9 0,0 4 0 0,0 0 12 15,0 4-12-15,1-1 12 0,-1 8-12 0,4-4 13 16,0 4-4-16,1 4-1 0,-1-11 0 0,0-1 0 0,-4 4 0 16,5 4 0-16,-5 0 0 0,4 4 0 0,-4 7-8 15,0 7 12-15,-12 30-4 0,4-12-8 0,-4-7 8 16,0-7-8-16,-9 0 8 0,9-7 13 0,-4 3 3 16,-5 11 0-16,-3 0 0 0,7-7-32 0,-3-4-7 15,4 1-1-15,-5-1 0 0,5-7 16 0,4 3 0 16,-1 1 0-16,-3 10 0 0,4-6 0 0,0-5 0 15,-5-3 8-15,5 0-8 0,4-4 0 0,4 1 8 16,-4 6-8-16,0 8 0 0,0 0 10 0,4 0-10 0,-4-4 8 16,4 4-8-16,0-11 8 0,0 3-8 0,-4 5 8 15,0 3-8-15,4-1 8 0,-4-2-8 0,0-5 8 0,-5 1-8 16,10-8 0-16,3 0 0 0,4-3 8 0,-4 3-8 16,4 4 0-16,1-4 8 0,-5 1-8 0,8 3 8 15,-4-8 1-15,5-3 0 0,-1 0 0 0,1 0 0 16,-1-4 3-16,5-3 0 0,-1 3 0 0,-3 0 0 15,3 1-12-15,1-1 12 0,-1-4-12 0,1-3 12 32,3 0 13-32,-3-7 3 0,3-4 1 0,1 0 0 0,0-8-42 0,3 1-9 15,-3 0-2-15,4-4 0 0,0-4 24 0,-1 0 0 16,-3 1 0-16,8-1 0 0,0-7 0 0,0 4 0 16,-5-5 0-16,9 1 0 0,0 4 0 0,0-4 0 0,0-11 0 15,9 7 0 1,-5 8-47-16,4-8-5 0,-8-7 0 0,12 8-1 15,1-5-203-15,-5-10-41 0</inkml:trace>
  <inkml:trace contextRef="#ctx0" brushRef="#br0" timeOffset="81115.2108">18708 15628 1382 0,'-13'-4'61'0,"5"4"13"0,4 0-59 0,-8 0-15 0,3 0 0 0,1-3 0 16,-4-1 192-16,3 0 36 0,5 4 8 0,0-3 0 16,0-1-151-16,4 4-30 0,0 0-7 0,0 0 0 15,0 0-18-15,0 0-3 0,0 0-1 0,0 0 0 16,-4-7 3-16,4 3 1 0,-4-3 0 0,-4 0 0 15,-1-1-6-15,1-3-2 0,-4 0 0 0,-5-3 0 16,-7-1-9-16,-1 0-1 0,-8-3-1 0,0 0 0 16,-8-4-11-16,0 3 0 0,-9-3-12 0,1 4 12 15,-9-4-8-15,-4 0 8 0,0 0 0 0,-4 0 0 16,-4 0 0-16,-4 4 0 0,0-4 0 0,4 4 0 16,0 3 9-16,0 0 3 0,0 4 1 0,0 4 0 15,-8 3 3-15,3 1 0 0,5 3 0 0,0 3 0 16,0 5-16-16,0-5 9 0,4 8-9 0,-4 0 8 15,4 0-8-15,-8 4 0 0,0-4 0 0,0 4 0 0,0 3-15 16,0 4 5-16,-1 0 1 0,-3-4 0 0,0 8 9 16,-5-4 0-16,1 3-9 0,4-3 9 0,-1 4 0 0,9 0 0 15,4-1 0-15,5 8 0 0,3 4 13 16,9 3 4-16,-5 8 1 0,13 3 0 0,0 0-10 0,4 4-8 16,8 7 12-16,4 1-12 0,4-1 0 0,9 7 0 15,4-3 0-15,8 4 0 0,4 0-10 0,8 3 10 16,9-7-10-16,4 0 10 0,8-8-12 0,4 1 12 15,8-8-13-15,8 0 5 0,9-3 8 0,8-1-10 16,17-6 10-16,3-5-10 0,9-3 10 0,13-3 0 16,11-5-9-16,5-3 9 0,12-3 0 0,4-12 0 0,0 0 0 15,9-3 0-15,-1-4 0 0,1-7 0 0,-5-1 0 16,0-6 0-16,1-5 0 0,-9-6 0 0,-12-8 0 16,-1 0 0-16,-11-4 0 0,-5-7 0 0,-8 0 0 15,-12-3 0-15,-9-5-11 0,-8-6 11 0,0-1-8 0,-12 1 8 16,0-1 0-16,-9-3 0 0,-3 3 12 0,-5-3-4 15,-4 0-8-15,-4-1 8 0,-12-2-8 0,0 2 8 16,-9-3 1-16,-3-3 1 0,-9-1 0 0,-8 1 0 16,-9-1-10-16,-7 1 8 0,-9-1-8 0,-8 0 8 0,-13 4-16 0,-7 1-4 15,3 2-1-15,-12 5 0 0,-4 3 13 0,0 11 0 16,-8 4-10-16,0 7 10 0,-5 3 0 0,9 12 0 16,4 3 10-16,8 12-10 15,5 3-100-15,11 14-26 0</inkml:trace>
  <inkml:trace contextRef="#ctx0" brushRef="#br0" timeOffset="125918.1061">18592 6767 921 0,'0'0'82'0,"-12"0"-66"15,4-4-16-15,-5 1 0 0,1-1 202 0,4 0 37 0,8 4 7 16,0 0 2-16,0 0-64 0,0 0-13 0,0 0-3 16,0 0 0-16,0 0-80 0,0 0-16 0,8-3-3 0,8 3-1 15,9 0-57-15,0 0-11 0,4 3 0 16,4 1 0-16,4 0 23 0,8 3 12 0,13-3 2 15,8 7 1-15,4 0-10 0,0 3-1 0,0 1-1 0,0 7 0 16,4-4-26-16,-4 4 0 0,4 4 0 0,0 3 0 16,-8 0 0-16,-4 4 0 0,0 4 0 0,4 7 0 15,-9 4 0-15,-3-1 0 0,4 4-14 0,-5 8 5 16,-3-8 9-16,-1 0 0 0,-4 1 0 0,-7 3 0 16,-14-8 0-16,-7 1 12 0,-9 3-4 0,-12 4 0 15,-13 0-8-15,-7 0 0 0,-13 0 0 0,-9 11 0 16,-11-8 0-16,-5 8 0 0,-12 4 0 0,-13 7 0 15,1-4 52-15,-9 4 10 0,0 0 2 0,-12 7 0 16,4-11-73-16,0 8-15 16,4-1-2-16,-4 5-1 0,21-5 43 0,-9-3 9 0,0 4 2 0,-3 3 0 0,11-11-37 15,5 4-7-15,0 0-2 0,-1 3 0 0,5-3 19 16,4 0-8-16,-4-7 8 0,-4 3 0 16,12-4-40-16,0-3-2 0,-4 0 0 0,4-3 0 15,16-5 85-15,1-3 17 0,12-4 3 0,0 4 1 0,12-11-64 0,-4 0-20 16,9-7 0-16,3-4 0 0,-3-4 32 0,7-7 7 15,1 0 1-15,8-4 0 16,-4 1-40-16,-1-5-7 0,5 1-1 0,0-8-1 16,4 4-56-16,-4-7-11 0,4-4-3 0</inkml:trace>
  <inkml:trace contextRef="#ctx0" brushRef="#br0" timeOffset="127472.355">17711 10615 1036 0,'0'0'46'0,"0"0"10"0,4 4-45 0,-4-4-11 0,-9 7 0 15,1 4 0-15,0-3 104 0,0 3 20 0,-5 3 3 0,1-3 1 16,0 8-69-16,-5-5-14 0,1 8-2 0,-1 0-1 16,1 0 26-16,-1 4 4 0,1-1 2 0,-5-3 0 15,1 0 2-15,-1 4 0 0,0-4 0 0,-3 0 0 16,-5-4-10-16,0-3-2 0,0 0 0 0,-4-1 0 15,-4 1 9-15,-4-4 2 0,4 3 0 0,-4-3 0 16,-1-3-18-16,-3 3-3 0,-4-4-1 0,3-3 0 16,5-4-64-1,0 0-13-15,0-8-2 0,4-3-1 0,0-3 27 0,-1-5 0 16,1-6 0-16,4-4 0 0,5-8-15 0,-1-3 3 0,4-4 0 0,0-8 0 16,5 5-11-16,-1-1-1 0,5-3-1 0,7 3 0 15,13 1 25-15,1 3 17 0,-1 0-2 0,4 0-1 0,8 7-14 16,5 1 0-16,0 3-12 0,3 3 12 0,5 1 0 15,4 7 0-15,4 0 0 0,4 4 0 0,1 0 0 16,7 3 0-16,5 4 0 0,7 4 0 0,-7-1 0 16,8 5-15-16,0 6 3 0,4 5 1 0,-9 10 21 0,1 8 4 15,-5 3 1-15,-3 8 0 0,-1 6-24 0,-7 9-5 16,-10 3-1-16,-7 7 0 0,-4 4 63 0,-13 7 13 16,-8 4 3-16,-8 7 0 0,-9-7 0 0,1 0 0 15,-9 0 0-15,-4-4 0 0,-4-7-52 0,-4-4-12 16,-4-3 0-16,-4 3 0 0,-5-3 54 0,-3-4 8 15,-1-4 2-15,1 0 0 0,-1-11-52 0,0-3-12 16,1 0 0-16,-1-12 0 0,5-6 0 0,-1-5 0 16,1-10 0-16,0 0 0 0,-5-8 0 0,5-11 0 15,3-3 0-15,-3-8 0 0,4-3 0 0,7-11 0 0,1-8 0 16,4-11 0-16,0-3-20 0,9-7 4 0,3-5 0 16,9-10 0-16,4 4 0 0,3-8 0 0,5 4 0 15,13-1 0-15,-1 8 7 0,13 4 9 0,4 0-13 16,12 3 5-16,4 12-12 0,9 3-1 0,3 7-1 0,13 4 0 15,-8 11 22-15,12 8 0 0,9 3 0 0,7 15 0 16,-3 3 0-16,-5 11 0 0,1 8 0 0,-1 7 0 16,-12 0 0-16,-8 7 0 0,-4 8 0 0,-9 3 0 15,-12 0 0-15,-8 4 0 0,-12 4 0 0,-9 3 0 16,-8 0 0-16,-8 4 0 0,-13 0 0 0,0 4 0 16,-12-4-65-16,-4 0-9 0,-4-4-2 15,-12 0-1230-15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38:42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15873 12560 1497 0,'0'0'133'0,"4"-4"-106"15,-4-3-27-15,0 7 0 0,0 0 198 0,0-4 34 16,0-3 8-16,0-1 0 0,0-3-113 0,0 4-23 16,-8-11-5-16,8 7-1 0,0-4-40 0,0 4-8 15,-13-3-2-15,9 3 0 0,0-4 11 0,0 0 1 16,-4 4 1-16,0-3 0 0,-1-1-47 0,1 0-14 15,-4 1 0-15,4 3 8 0,-5-8 6 0,1 5 2 16,-5-1 0-16,1 0 0 0,-1 1-1 0,-3 3 0 16,-1 0 0-16,-4 0 0 0,1 7 3 0,-5 1 1 15,0 3 0-15,-4 10 0 0,-4 5-6 0,-8 3-1 16,-5 12 0-16,1 3 0 0,4 7-12 0,-1 8 0 16,1 3-9-16,-5 11 9 0,5 0 0 0,4 8 0 15,0 7 0-15,4 3 0 0,0-3 15 0,8 7-4 16,0 4-1-16,4 15 0 0,5-8 2 0,7 4 1 0,5-4 0 15,8 4 0-15,8-7-2 0,0-1-1 0,13-3 0 16,0 0 0-16,7-8-10 0,1-6 10 0,4-8-10 0,8 3 10 16,1-10-2-16,7-4-8 0,-4-4 12 0,13-7-4 15,4-4 1-15,-4 0 0 0,3-7 0 0,9-3 0 16,-4-8 3-16,4-8 1 0,0-6 0 0,17-5 0 16,-1-10-4-16,5-8-1 0,-4-10 0 0,12-8 0 15,-9-8-8-15,5-6 10 0,4-4-10 0,0-15 10 16,-13 0-10-16,-3-11 0 0,-5-4 0 0,0-10 0 15,-16 3-9-15,-4-4-4 0,-5-3-1 0,1-7 0 0,-17 3-2 16,-8 0 0-16,-9 0 0 0,-11-11 0 0,-5 11 16 0,-13-7-9 16,-7 4 9-16,-9-5-8 0,5 9 8 0,-5 10 0 15,-12 3 0-15,-4 5 0 0,-9 18 0 0,-3 10-8 16,-9 12 8-16,-12 7-8 0,-5 11 24 0,-3 15 6 16,4 7 1-16,-9 11 0 15,9 3-42-15,0 8-8 0,-9 4-1 0,5 7-1 16,8 0-56-16,3 4-11 0,6 3-3 0,19-11-1343 0</inkml:trace>
  <inkml:trace contextRef="#ctx0" brushRef="#br0" timeOffset="3222.9324">19548 15899 1954 0,'0'0'87'0,"0"7"17"0,0-7-83 0,0 0-21 16,0 0 0-16,-4 4 0 0,0 0 56 0,4-4 8 16,0 0 0-16,-13 0 1 0,1 0 22 0,-4 0 4 15,-1-8 1-15,-8 5 0 0,1-5-45 0,-5 1-9 16,-4-4-2-16,-4 4 0 0,0-4 12 0,-4 3 1 16,-9-3 1-16,-3 8 0 0,-1 3-10 0,0 0-3 15,-3 3 0-15,-1 8 0 0,0 8-15 0,1-1-3 0,3 8-1 16,-4 14 0-16,-3 4-18 0,-1 7-11 0,4 11 2 15,5 15 0-15,-1 11 0 0,1 11 0 0,7 0 0 16,9 3 0-16,12 5 9 0,5-8 0 0,12 3 10 16,12-7-10-16,12-11 34 0,5-7 1 0,12-3 0 15,12-12 0-15,17-7-20 0,8-4-4 0,4-7-1 0,8-7 0 16,13-4-10-16,4-11 0 0,12-8 0 0,1-14 8 16,-1-4-8-16,0-10 0 0,-4-4-12 0,-24-1 12 15,11-10-12-15,1-8 12 0,-4-7-12 0,-1-7 12 16,-3-11 8-16,-5-8 10 0,5-7 2 0,16-43 0 15,-8 2-20-15,-21-6 0 0,-12-4 0 0,-17 0 0 16,-12 7-9-16,-8 0 1 0,-13 7 0 0,-12 5 0 16,-8 6 8-16,-17 12 14 0,-12 6-3 0,-17 19-1 15,-3 11 1-15,-18 19 0 16,-15 7 0-16,-13 21 0 0,-8 19-11 0,-13 15-16 16,-16 21 4-16,-4 16 1 0,-5 10-224 15,42-14-45-15</inkml:trace>
  <inkml:trace contextRef="#ctx0" brushRef="#br0" timeOffset="53679.7383">21225 4577 115 0,'0'0'0'0,"0"0"10"0,0 0-10 0,0 0 0 0,0 0 0 0,0 0 0 16,0 0 428-16,0 0 83 0,0 0 17 0,0 0 3 16,0 0-278-16,0 0-55 0,0 11-11 0,0-11-3 15,0 0-68-15,0 0-13 0,0 0-3 0,0 0-1 16,-4 11-36-16,0-3-7 0,4-8-2 0,-9 3 0 15,1 1-25-15,0-4-5 0,-4 0 0 0,-5 0-1 16,-3-4-11-16,-1-3-3 0,-16-4 0 0,0 4 0 16,-4-4-1-16,-9 0-8 0,-3 0 12 0,-5-4-4 15,-4 4-8-15,0 0 0 0,-4-4 0 0,-4 1 8 16,-4 3-8-16,4-4-11 0,8 1 3 0,-4 3 0 16,5 0-3-16,3 0 0 0,4 3 0 0,5 1 0 0,0 3 11 15,3 1 0-15,9-5 0 0,0 5-8 0,4 3 8 16,4 0 0-16,9 0 0 0,3 0 0 0,1 3 0 15,7-3 0-15,9 0 0 0,0 0 0 0,0 0-8 0,0 0 8 16,0 0-8-16,0 0 8 0,5 11 0 0,-1 0 0 16,4 4 0-16,-4 0-8 0,4 3 8 0,-4 8 0 15,1 3 8-15,-5 11-8 0,0 4 12 0,0 11-3 16,-5 7 0-16,5 8 0 0,-8-1 2 0,4 5 0 16,-4 6 0-16,4 8 0 0,-5-7-11 0,1-1 12 15,0 1-12-15,4-4 12 0,0-8-12 0,0-3 8 16,-1-4-8-16,1 1 8 0,4-9-8 0,0-2 0 15,-4-8 0-15,0 0 8 0,4-4-8 0,-4-3 0 16,4-5 9-16,0-2-9 0,-4-1 0 0,0-3 8 16,4-4-8-16,-4 0 0 0,0-8 0 0,4-3 0 15,0 0 0-15,4 0 0 0,-4-3 0 0,4-1 0 0,4-3 0 16,0-1 0-16,5-3 0 0,-1 0-8 0,9 4 8 16,-1-8-8-16,9 1 8 0,-4-1-8 0,8 0 8 15,0 1-8-15,4 3 8 0,0-4 0 0,8-3 0 0,5 7 0 16,-1 0 0-16,5 3 0 0,7 1 0 0,9 3 0 15,-8 4 0-15,8 0-8 0,-4 0 8 0,8 4 0 16,-8-4 0-16,4 0 0 0,0 0 0 0,-4 3 0 16,-8-6 0-16,-5-1 0 0,-11-3 0 0,-5-1 0 15,-8-3 0-15,-5-3 0 0,-7-5 0 0,-5 1 0 16,-4-8 11-16,-3-3-3 0,-1-4 0 0,-4-7 0 16,-4-8 3-16,-1-10 0 15,1-1 0-15,0-14 0 0,0-4-11 0,0 0 0 16,4 0 9-16,-4-7-9 0,4-4 0 0,0 0 0 15,0-4 0-15,4-6 0 0,-4 10 0 0,4 3 0 16,0 1 0-16,4 0 0 0,-8 3-10 0,5 5 10 16,-1 2-12-16,0 5 12 15,-4 3-32-15,4 4 1 0,-4 7 0 0,4 3 0 16,-4 1-202-16,4 14-41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43:33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9396 3955 691 0,'0'0'61'0,"0"0"-49"0,0 0-12 0,0 0 0 0,0 0 233 0,0 0 44 16,-4-7 9-16,4 7 2 0,0-8-97 0,-4 1-19 16,0 0-4-16,4 7-1 0,0 0-65 0,4-11-13 15,-8 3-2-15,4-3-1 0,0 4-22 0,0 0-4 16,-8-1 0-16,8 1-1 0,-9 0-14 0,5-1-2 16,0 5-1-16,-4-1 0 0,-9 0-13 0,9 1-2 15,-4-1-1-15,-5 8 0 0,-3 3-9 0,-1 0-1 16,-4 4-1-16,1 8 0 0,-5 3-15 0,-4 3 0 15,0 8 8-15,-4 8-8 0,8-1 0 0,0 0 0 16,0 4 8-16,9 4-8 0,3-4-9 0,9-1-5 16,0 5-1-16,4-4 0 0,-9-4 15 0,9 1 0 15,17-8 0-15,-1-1 0 0,4-2 8 0,5-5 4 16,4-3 0-16,4-3 1 0,-1-5-13 0,5 1 0 16,-4-4 0-16,4 0 0 0,0-4 0 0,0-7 0 15,4-3 0-15,-4-1 0 16,-4-7-88-16,8-4-12 0,0-7-1 0</inkml:trace>
  <inkml:trace contextRef="#ctx0" brushRef="#br0" timeOffset="421.7803">9866 4006 2073 0,'0'0'184'0,"0"-11"-147"0,4 0-29 0,-8 0-8 0,4 0 156 0,-4 4 31 16,4 7 5-16,-4-4 2 0,-5-3-86 0,1 7-18 16,0 0-3-16,0 7-1 0,-5 4-50 0,1 4-11 15,-5 7-1-15,-3 7-1 0,-1 4-11 0,1 4-3 16,-1 7 0-16,0 0 0 0,9 3-9 0,0-3 8 16,-1-4-8-16,9 1 8 15,4-8-28-15,4-4-7 0,5 0-1 0,3-3 0 0,0-8 44 0,1 0 8 16,7-3 1-16,1-4 1 0,0-4-26 0,3-7 0 15,-3 0 0-15,-1-7 0 0,1-4-23 0,4 0 0 16,-9-4 0-16,5-3 0 0,-1-7 23 0,1-1 0 16,-4-3 0-16,3-8 0 0,-3-7 0 0,-5-4 0 15,4-3 0-15,1 0 0 0,-1 3 0 0,-7 1 0 16,-1 6 0-16,-4 9 0 16,-4 2-40-16,-4 12-4 0,-4 3-1 0,-5 4 0 0,1 0 45 0,-9 8 0 15,-3 3 0-15,-1 7 0 0,-4-3 39 0,0 7 1 0,0 0 0 16,1 0 0-16,7-4-48 0,0 4-10 0,5 0-2 15,3-4 0 1,5 4-19-16,4-4-4 0,4-7-1 0,8 8 0 16,5-5-127-16,3 1-25 0,9-8-6 0</inkml:trace>
  <inkml:trace contextRef="#ctx0" brushRef="#br0" timeOffset="765.4441">10504 3860 1785 0,'-20'7'79'0,"12"-3"17"0,-1-1-77 0,-3 1-19 15,0 0 0-15,-5 3 0 0,1-3 349 0,-1-1 67 16,-3 8 12-16,-1-3 4 0,-4-1-295 0,5 4-58 16,-1 0-12-16,1 0-3 0,-5 0-51 0,8 4-13 15,9-1 0-15,4 1 0 0,0-1 0 0,-4-3 0 16,3 4 0-16,5 0 0 0,9-1 0 0,-1 1 0 16,4 3 0-16,5-3 0 0,3 0 0 0,5 3 0 15,0-3 0-15,0 3 0 0,3-7 0 0,-3 7 0 16,-4-3 0-16,3 0 0 0,-3-1 0 0,0-3 0 15,-5 0 0-15,-4 4 0 0,1-4-16 0,-5 0-5 16,4 0-2-16,-7 0 0 0,-1 0 37 0,-4 0 7 16,-4 0 2-16,-1 3 0 0,1-3-23 0,-8 4 0 15,0-4 0-15,-1 4 0 0,-3-4 0 0,-5 3 0 16,-4 5 0-16,1-5 0 0,3-3 0 0,-4-4 0 16,5 1 0-16,-1-1 0 15,-4-3-98-15,9-1-24 0,16-3-5 0,0 0-1 16,0-7-102-16,-4-8-21 0,8-3-4 0,4 0-1 0</inkml:trace>
  <inkml:trace contextRef="#ctx0" brushRef="#br0" timeOffset="991.0128">10706 3772 3340 0,'0'0'74'0,"0"0"15"0,0 0 3 0,0 0 1 0,0 0-74 0,0 0-19 15,0 0 0-15,0 0 0 0,13 7 55 0,-1-3 7 16,9-1 2-16,-1 1 0 0,5-4-64 0,8 0-18 16,0-4-1-16,8 4 0 0,-4-3 19 0,4-1 0 15,1 0 0-15,-1 1 0 0,-4-4 0 0,4-1-8 16,-4 1 8-16,4 0-13 16,5-1-163-16,-13 1-33 0,-9 0-7 0</inkml:trace>
  <inkml:trace contextRef="#ctx0" brushRef="#br0" timeOffset="1209.7147">11102 3508 3182 0,'0'0'141'0,"0"0"29"0,0 0-136 0,0 0-34 0,0 0 0 0,0 0 0 16,0 0 82-16,0 0 10 0,0 0 1 0,-4 11 1 0,0 0-39 0,0 4-8 16,-5 7-2-16,1 11 0 15,-4 3-36-15,-5 8-9 0,-3 4 0 0,-5 10 0 16,0 1 0-16,0 7 0 0,5 0 0 0,-1 3 0 15,9-6-23-15,4-1-6 0,4 0-2 0,8-7 0 16,0-4 31-16,4-7 0 0,9-3 0 0,3-1 0 0,5-7 0 0,0-4 0 16,3-3 0-16,1-8 0 15,4-7-160-15,0-4-25 0,0-7-6 0,-4-7-1204 16</inkml:trace>
  <inkml:trace contextRef="#ctx0" brushRef="#br0" timeOffset="2797.3123">11815 3845 1728 0,'-13'0'153'0,"1"-4"-122"0,4 4-31 0,4 0 0 16,4 0 244-16,0 0 42 0,-5-3 9 0,5 3 1 16,13-4-173-16,-1 4-35 0,1-4-8 0,3 1 0 15,9-5-48-15,8 5-8 0,4-1-3 0,4 0 0 16,-16-3-12-16,12 3-9 0,12 1 12 0,-3-1-12 15,-9 0-8-15,0 1-9 0,4-1-2 0,-4 4 0 16,-4 0-199-16,-8 0-40 0,16 4-8 16,-16 3-2-16</inkml:trace>
  <inkml:trace contextRef="#ctx0" brushRef="#br0" timeOffset="2953.5334">11720 4237 1728 0,'0'0'153'0,"0"0"-122"16,0 0-31-16,4 7 0 0,8 1 261 0,-3-1 47 15,-1-4 8-15,8 1 3 0,1-4-203 0,12 0-41 16,4 0-8-16,0-7-2 0,-5 3-1 0,14-3 0 16,7-4 0-16,9 0 0 0,-9 0-64 0,9 0-11 15,0 4-3-15,7-1-966 16,1-3-194-16</inkml:trace>
  <inkml:trace contextRef="#ctx0" brushRef="#br0" timeOffset="3250.3349">13145 3193 2880 0,'-20'-3'128'16,"8"-1"25"-16,-1 4-122 0,1-4-31 0,-1 1 0 0,5 3 0 15,0 0 95-15,8 0 13 0,0 0 2 0,0 0 1 16,8 0-75-16,5-8-16 0,7 8-2 0,9 8-1 16,12-8-1-16,5 0-1 0,7 3 0 0,9 1 0 15,4 0-15-15,-4-1-8 0,4 5 8 0,-1-5-13 16,1 5 13-16,0-5 0 0,4 1 0 0,0 0 0 16,-4-1-63-16,-8 1-6 0,0 0-2 0,-1-4 0 15,-3 0-148-15,-13 0-29 0,-8-4-7 16,-12 4-1-16</inkml:trace>
  <inkml:trace contextRef="#ctx0" brushRef="#br0" timeOffset="3609.6211">13047 3288 2880 0,'0'0'128'0,"0"0"25"0,0 0-122 0,0 0-31 15,0 0 0-15,0 0 0 0,8 11 57 0,0 4 6 16,4-8 1-16,5 8 0 0,4 0 0 0,7-1 0 15,1 5 0-15,8-1 0 0,0 0-52 0,5-3-12 16,7 3 0-16,5 4 0 0,-1-3 29 0,1 3 3 16,-9-1 1-16,0-2 0 0,-8 3-14 0,-4-4-3 0,-4 4-1 15,-4-4 0-15,-13 1-15 0,1-1-18 0,-13 0 4 16,-4 4 1-16,-9 0 13 0,-12 8 0 16,-3-1-10-16,-14 4 10 0,-7 0 0 0,0 0 0 0,-9 0-9 15,0 3 9-15,9-10 0 0,8 3 0 0,3-3 0 0,5-1 0 16,9-3 10-16,7-3-10 0,9-5 10 0,0 5-10 15,8-5 9-15,4 1-9 0,12-4 8 0,5-4-8 16,8 1 8-16,8-5-8 0,0 1 0 0,12 0 8 16,5-1-8-16,4 1 0 0,-5-4 9 0,9 4-9 15,-4-4 0-15,-1 0 0 0,5 3 0 0,0 5 8 16,4-5-8-16,-4 1 0 0,4 3 0 0,-9-3 0 16,-7 3-77-16,-1 0-17 0,-3-3-3 15,-18 0-1368-15</inkml:trace>
  <inkml:trace contextRef="#ctx0" brushRef="#br0" timeOffset="3973.6864">13290 4665 1670 0,'0'0'74'0,"0"0"15"0,0 0-71 0,0 0-18 0,0 0 0 0,0 0 0 16,0 0 272-16,0 0 52 0,0 0 9 0,0 0 3 0,0 0-224 0,0 0-44 15,-4 11-8-15,-1 0-3 0,-3 4-40 0,4 3-8 16,-8 8-1-16,-1 7-8 0,1 3 34 0,-4 5 0 15,3 3 0-15,1 0 0 0,-5-4-24 0,9 4-10 16,-4 0 8-16,3 0-8 0,5-4 0 0,-4-3 0 16,8-1 0-16,0-3 0 15,0-4-25-15,0-7-11 0,8-3-1 0,-4-1-1 16,5-7-123-16,-1-4-25 0,8-7-5 0,-7 0-999 16</inkml:trace>
  <inkml:trace contextRef="#ctx0" brushRef="#br0" timeOffset="4301.7399">13422 5116 2304 0,'-13'11'204'0,"13"-11"-163"0,-4 7-33 0,4-7-8 15,0 0 176-15,0 0 32 0,0 0 8 0,0 0 0 16,0 0-117-16,12 0-24 0,1 0-5 0,7-4-1 16,-3-3-47-16,8-4-10 0,-5 0-1 0,1 0-1 15,3-7-10-15,1-1 0 0,-8 1-10 0,3-4 10 16,-7 0-52-1,3 0-5-15,-8-3-1 0,1 3 0 0,-9 0-24 0,4 0-5 16,-8 3-1-16,-1 5 0 0,-7 6 30 0,-4 1 6 16,-1 3 0-16,-3 4 1 0,-5 11 51 0,-4 4 0 0,0 3 12 0,-4 4-3 15,0 0 49-15,4 4 10 0,5 0 1 0,-1 3 1 16,8-4-15-16,-3 1-3 0,3 0-1 0,5-1 0 16,4-3 6-16,4 0 2 0,4-3 0 0,4-1 0 0,4-3-43 15,4-1-16-15,5 1 11 0,-1-4-11 0,-3-4-8 16,7 0-8-16,9-3-2 0,0-4 0 15,4 0-64-15,0 0-13 0,-4-4-2 0,4 1-1 16,-4-5-46-16,-5 1-8 0,5 0-3 0,-8-4-618 16,3 0-124-16</inkml:trace>
  <inkml:trace contextRef="#ctx0" brushRef="#br0" timeOffset="5239.0184">13780 5083 460 0,'0'0'20'0,"-8"7"5"0,8-7-25 0,-4 7 0 16,-5 4 0-16,1 0 0 0,-4-3 560 0,-1-1 106 15,1 4 22-15,4-4 4 0,-9 4-472 0,5-3-93 16,4-1-19-16,-1 4-4 0,1-4-69 0,0 1-14 16,4-1-2-16,0 4-1 0,4-4-18 0,0 4-12 15,0 0 1-15,4 4 1 16,4-1-33-16,0-3-6 0,1 4-2 0,-1-4 0 16,4 0-22-16,-4-4-5 0,5-3-1 0,-1 0 0 15,-4-4 11-15,5 0 3 0,-5 0 0 0,0-8 0 0,0 5 39 0,5-5 8 0,-5-3 2 16,4 0 0-16,-3-3 16 0,3-5 0 0,-4-3 0 0,1 0 0 15,7-3 8-15,-4 3-8 0,-3 4 0 0,-1-1 0 16,-4 5 0-16,0 6 0 0,0 1-8 0,-4 7 8 16,0 0 0-16,0 0 0 0,0 0 0 0,-4 7 0 15,-4 8 34-15,0 0 4 0,-1-1 1 0,1 5 0 16,4-5 18-16,0 1 4 0,4-4 1 0,0 0 0 16,0 0-30-16,0-11-5 0,4 7-2 0,4 0 0 15,0-3-17-15,5-4-8 0,-5 0 8 0,9 0-8 0,-1-7 0 16,1-1-12-16,3 1 0 0,1-4 1 0,-5 4-9 15,5-4-3-15,-1 4 0 0,1-1 0 0,-5-3 13 16,1 4 10-16,-5 0-13 0,1-1 5 0,3 1 8 0,-8 3 0 16,-3-3 0-16,-5 7 0 0,0 0 12 0,0 0 0 15,0 0 1-15,0 0 0 0,0 0 11 0,0 0 3 16,0 0 0-16,0 0 0 0,0 0-13 0,-5 7-2 16,1 4-1-16,4 0 0 0,-4-3-11 0,0-1 0 15,4 4 9-15,4-4-9 0,0 1 0 0,-4-8 0 16,0 0 0-16,9 3 0 0,3-3 0 0,0 0-13 15,1 0 3-15,-5-3 1 16,4-5-25-16,5-3-5 0,-5 4-1 0,0-4 0 16,1 4-12-16,3-4-4 0,-3 0 0 0,3 0 0 15,-4 0 8-15,1 0 2 0,-1 3 0 0,5 1 0 16,-5 3 8-16,-4 1 2 0,-8 3 0 0,0 0 0 0,13 0 24 0,-13 0 12 0,0 0-10 16,8 11 10-16,-4-4 44 0,4 0 14 0,-4 1 3 15,5-1 1-15,-9-7 4 0,12 11 1 0,0-7 0 16,5-1 0-16,-5 1-39 0,5 0-7 0,3-1-1 0,5-3-1 15,0-3-19-15,-1-5 0 0,-3 1 8 0,-5-4-8 16,5 4 0-16,0-4-12 0,-9 0 1 0,5 3 1 16,-5-3-18-16,0 0-4 15,1 0-1-15,-5 0 0 0,-4 0 1 0,-4-3 1 16,0 3 0-16,-4-4 0 0,0 4 3 0,-9 4 1 16,5-1 0-16,-4 5 0 0,-1-1 10 0,-3 4 1 0,4 4 1 0,-5 3 0 15,5 4 15-15,-9 7 16 0,1-3-3 0,-1 3-1 0,9 4 31 16,-5 0 5-16,9 0 2 0,-5 0 0 15,5 0-6-15,8-3-2 0,0-1 0 0,0-3 0 0,8-1-26 16,5 1-4-16,3-4-2 0,1-4 0 0,-1-3-10 16,5-8 0-16,-1 0 0 0,13 1 8 0,-4-8-8 15,0 3 0-15,0-2 0 0,4-5 0 0,-4 4 0 0,-5-4 0 16,5 1 0-16,-4-5 0 0,-4 1 0 0,3 3 0 16,-3-3 0-16,-5 7 0 0,-3 0 0 0,-5 4 0 15,4 3 0-15,-12 4 0 0,0 0 0 0,0 0 0 16,0 0 0-16,0 11 0 0,0 7 13 0,-4 4 4 15,-4 8 1-15,0 3 0 0,0 3 18 0,-1 4 3 16,1 1 1-16,0-5 0 0,0 5-14 0,3-8-2 16,-3 0-1-16,0-4 0 0,0-7-23 0,0-4 9 15,-1-3-9-15,1-8 0 0,-4 4 0 0,-5-7 0 16,-3-8 0-16,-1 0 0 16,-4-10-69-16,-8-1-11 0,0-7-3 0,0-3-831 0,5-5-166 15</inkml:trace>
  <inkml:trace contextRef="#ctx0" brushRef="#br0" timeOffset="6629.3097">15898 3124 230 0,'0'0'20'0,"4"3"-20"0,4-3 0 0,-8 0 0 16,0 0 264-16,0 0 48 0,0 0 9 0,0 0 3 15,0 0-103-15,0 0-20 0,0 0-4 0,0 0-1 16,0 0-35-16,0 0-7 0,0 0-2 0,0 0 0 16,0 0-52-16,-8-3-10 0,0 6-2 0,-5-3-1 15,-3 0-40-15,-1 4-8 0,-7-4-2 0,-5 7 0 16,0 1-26-16,-8-1-11 0,4 0 8 0,-8 4-8 16,4 0 12-16,-5 4-2 0,5 0-1 0,0 3 0 15,4 0-9-15,0 1-12 0,4 2 2 0,5 5 1 16,7 3 29-16,5 4 5 0,4 0 2 0,3 8 0 15,10-1-19-15,3 7-8 0,0 1 0 0,9-4 8 16,-5 0-8-16,4 0 12 0,1-4-12 0,3 0 12 16,-3-3-4-16,4 0 0 0,-5-4 0 0,-4 3 0 0,5-3 10 15,-9-7 2-15,0-1 0 0,-4-3 0 0,-4-3-35 16,0-5-6-16,-4-3-2 0,0 0 0 16,-4-3-65-16,-8-5-14 0,-5-3-2 0,0-7-799 15,-3 0-159-15</inkml:trace>
  <inkml:trace contextRef="#ctx0" brushRef="#br0" timeOffset="6785.5228">14983 3765 1152 0,'-12'14'102'0,"8"-10"-82"15,-5-1-20-15,9-3 0 0,0 0 398 0,0 0 75 16,0 0 15-16,0 0 4 0,0 0-315 0,9 8-62 16,7-5-13-16,5 5-2 0,3-8-66 0,13-4-13 15,9 0-2-15,3-3-1 0,1 0-18 0,7-1 10 16,-3-2-10-16,8 2 8 15,-9-3-61-15,5-3-13 0,-5 3-2 0,9 0-886 0,-4-4-177 16</inkml:trace>
  <inkml:trace contextRef="#ctx0" brushRef="#br0" timeOffset="7118.9175">15716 3816 3243 0,'0'0'72'0,"0"0"14"0,0 0 3 0,0 0 2 0,0 0-73 0,0 0-18 15,0 0 0-15,0 0 0 0,0 0 76 0,5 11 12 16,3 0 3-16,0 3 0 0,-4-3-73 0,8 4-18 16,-7 3 0-16,3 1 0 0,-4 3 0 0,0 3 0 15,0-3 0-15,0 0 0 0,0-4 0 0,-4 1 0 16,5-1 0-16,3 0 0 16,-4-7-47-16,0-3-13 0,-4 3-2 0,4-4-1 15,-4-7 18-15,0 0 3 0,0 0 1 0,0 0 0 0,-8-11 13 0,0 0 4 16,4-4 0-16,-1-3 0 0,1-4 33 0,4-4 7 15,0-3 2-15,4-4 0 0,1-3-8 0,3-1-2 0,0 4 0 16,4 0 0-16,5 4 0 0,-5 7 0 0,-4-4 0 16,5 8 0-16,-1 0 0 0,5 3-8 0,3 4 12 15,-3 4-4-15,3 3-8 0,5 0 0 0,0 4 0 0,0 0 0 32,-1 4-68-32,1 7-12 0,0-4-2 0,-1 1-832 0,-3 3-166 0</inkml:trace>
  <inkml:trace contextRef="#ctx0" brushRef="#br0" timeOffset="7743.7635">16062 3937 1785 0,'-24'7'79'0,"11"0"17"0,5-3-77 0,8-4-19 16,-8 4 0-16,8-4 0 0,0 0 322 0,0 0 61 16,0 0 12-16,0 0 2 0,8 3-292 0,0-3-58 15,9-3-12-15,-1-5-3 0,5 1-20 0,0-4-12 16,-1 0 12-16,5-4-12 0,-4 1 0 0,-1-1-11 15,1-3 0-15,3 3 0 16,-7 0-78-16,-1 1-16 0,1-5-3 0,-9 8-1 16,0 0 41-16,-4 8 9 0,-4 3 2 0,-4-11 0 15,-8 7 4-15,0 1 1 0,-1 3 0 0,-7 3 0 0,-1 1 52 0,-4 3 16 16,1 4 1-16,-1 0 0 0,0-4 46 0,-4 8 9 16,5-4 1-16,3 4 1 0,0-1-10 0,5 1-3 15,4 0 0-15,3-1 0 0,5-3-29 0,4 4-7 16,4 0-1-16,0-1 0 0,9 1-24 0,-1 0 0 15,9 3 8-15,-1-4-8 0,5-3 0 0,-4 0 0 0,3 0 0 16,1 0 0-16,0 0-10 0,0 0-1 0,-1-11 0 16,1 4 0-1,0-4-23-15,-1 0-5 0,-3-4-1 0,4-3 0 16,-5 0 2-16,1-4 0 0,-9 0 0 0,5 0 0 0,-5-4 14 0,-4 4 4 0,1 0 0 0,-5 0 0 16,-4 4 9-16,0 7 3 0,0 0 0 0,0 0 0 15,0 0 8-15,0 0-10 0,-8 0 10 0,-5 0-10 16,1 4 30-16,4-1 5 0,-1 1 2 0,-3 3 0 15,0 4 22-15,-1 4 5 0,1-4 1 0,0 0 0 16,3 3-6-16,-3-3-1 0,4 0 0 0,4 0 0 16,-1 0-28-16,1-3-5 0,4 3-2 0,0-4 0 15,4 4-13-15,1-4 0 0,-1 1 0 0,4-1 0 0,4-7-16 16,1 4 1-16,-1-1 0 0,5-3 0 16,-1 4-19-16,0-4-4 0,1-4-1 15,-1 4 0-15,1 0 3 0,-1-3 1 0,-3-1 0 16,-1-3 0-16,0-1 24 0,-3 1 11 0,3 3-10 0,0-3 10 0,-3 0 0 0,-1-1 0 15,0 1 13-15,-8 7-4 0,0 0 34 0,0 0 6 16,0 0 2-16,0 0 0 0,0 11-4 0,0 4-1 16,-8 3 0-16,-4 8 0 0,3 3-13 0,1 8-2 15,4-1-1-15,-4 1 0 0,-1 3-19 0,1 0-11 16,4-3 12-16,-4 3-12 16,4-3-36-16,0-1-13 0,4-3-3 0,0 0-924 15,0-3-185-15</inkml:trace>
  <inkml:trace contextRef="#ctx0" brushRef="#br0" timeOffset="8957.8272">15234 5474 1940 0,'0'0'86'0,"0"0"18"16,-8 4-84-16,8-4-20 0,0 0 0 0,0 0 0 16,0 0 162-16,0 0 28 0,0 0 6 0,0 0 0 15,0-11-105-15,4 0-22 0,-4 0-4 0,8 0-1 0,1-3-6 16,3-1-2-16,5-3 0 0,-1-1 0 0,5 1-41 0,-1 0-15 15,5-8 9-15,0 0-9 0,-1 1 0 0,1-1 8 16,0-3-8-16,-5 3 0 0,5-3 0 0,-8 3 8 16,-5-3-8-16,0 3 0 0,1-3 0 0,-5 7 0 15,-4-4 8-15,4 1-8 0,-8 3 0 0,4 0 0 16,-4 4 0-16,-4 7 0 0,0 3 0 0,0 1-9 16,-4 7 9-16,-5 4 0 0,-3 7-10 0,-5 7 10 15,1 11-8 1,-5 8 8-16,0 7 0 0,1 7 0 0,-1 0 0 0,4 8 0 0,9-4 0 15,0 0 17-15,7-4-2 0,10-3-1 0,3-1-6 0,4-7-8 16,9-3 11-16,8-4-11 0,-1-4 0 0,5-7-12 16,5-3 0-16,3-5 0 15,4-10-93-15,0 0-19 0,1-8-3 0</inkml:trace>
  <inkml:trace contextRef="#ctx0" brushRef="#br0" timeOffset="9785.7565">17307 3332 288 0,'45'-11'25'0,"-45"11"-25"0,0 0 0 0,0 0 0 0,0-7 398 0,-8-4 74 16,8 7 16-16,-8 1 2 0,-1-5-252 0,1 5-50 15,0-1-11-15,-4 1-1 0,-1 3-74 0,1 3-14 16,-5 1-4-16,1 7 0 0,-9 7-38 0,5 4-8 16,-5 7-2-16,0 12 0 0,-8 10-36 0,-4 4 0 15,4 7 0-15,-4 8 0 0,8-4 0 0,0-1 0 16,9 5 0-16,3-4 0 0,5-4 52 0,4 0 10 16,4-7 2-16,4-3 0 0,0-5-64 0,4-3-28 15,8-7 3-15,0-4 0 0,5-4 0 0,3-3 0 16,5-8 0-16,0 0 0 15,8-10-145-15,-4-1-29 0,-9-11-5 0</inkml:trace>
  <inkml:trace contextRef="#ctx0" brushRef="#br0" timeOffset="10129.4256">17319 3988 3031 0,'-41'15'134'0,"29"-8"28"0,-1-4-130 0,-3 5-32 0,3-1 0 0,5-3 0 15,4 3 93-15,4-7 12 0,0 0 3 0,0 0 0 16,0 0-66-16,0 0-13 0,12-7-2 0,1-1-1 16,7-3-26-16,5-7 0 0,4 4 8 0,0-8-8 15,4 0 0-15,-4-4 0 0,3-3 0 0,1-1 0 16,0 5 0-16,0-12-14 0,0 4 5 0,4-7 1 16,-8 3-7-16,-4-3-1 0,-9 3 0 0,1-3 0 15,-5 7-4-15,-3 4 0 0,-5-4-1 0,0 7 0 0,0 4 4 16,0 4 1-16,-4 3 0 0,-4 4 0 0,-8 4 7 15,-5 11 9-15,-8 3-13 0,1 8 5 0,-5 7 8 16,-4 11 0-16,0-4 0 0,0 11 0 0,0 0 19 16,4 1-1-16,4 3 0 0,5-4 0 0,3-3-2 0,9-1 0 15,4 1 0-15,4-4 0 0,4 0-16 0,8-4 0 16,5 0 0-16,-1 1 0 0,9-8-8 0,0 0-3 16,0-4 0-16,3-4 0 15,1-3-21-15,4-3-4 0,4-8 0 0,0-4-1 16,-4-3-137-16,0-8-27 0,0-3-6 0</inkml:trace>
  <inkml:trace contextRef="#ctx0" brushRef="#br0" timeOffset="10394.9883">17999 3083 1382 0,'-25'8'61'0,"17"-8"13"0,-4 3-59 0,12-3-15 0,0 0 0 0,0 0 0 16,0 0 433-16,0 0 84 0,0 0 17 0,0 11 3 15,4 0-393-15,0 4-78 0,4 3-16 0,9 12-3 16,-5-12-31-16,4 11-5 0,1 8-2 0,-1 7 0 16,-3 3 11-16,-1 5 1 0,-4 6 1 0,-4 5 0 15,1-5-22-15,-10-3 8 0,1 0-8 0,-4 4 0 16,-4-1 0-16,-9 1 0 0,1-4 0 0,-9 3 0 16,-4-7 0-16,-4-3 0 0,0-4-10 0,-5 0 10 15,1 0-68-15,4-11-6 0,0-8-2 16,-4-3-940-16,8-7-188 0</inkml:trace>
  <inkml:trace contextRef="#ctx0" brushRef="#br0" timeOffset="11134.9991">18798 3699 806 0,'0'0'72'0,"0"0"-58"0,0 0-14 0,0 0 0 0,0 0 272 0,0 0 52 16,0 0 11-16,0 0 1 0,0 0-155 0,0 0-31 15,-4-8-6-15,4 1-2 0,0 0-81 0,-4-4-16 16,0 0-3-16,0 0-1 0,0 0-10 0,-5 0-3 16,1 3 0-16,0 1 0 0,0 0 12 0,-5 3 1 15,5-3 1-15,-8 7 0 0,-1 0 2 0,-3 7 1 16,-1 4 0-16,0 0 0 0,-8 7-13 0,5 4-4 0,3 4 0 0,-4 3 0 15,1 1-16-15,7 2-3 0,-3 1-1 0,7 4 0 16,9-8-8-16,4 4 0 0,0-7 0 0,4 3 0 16,9-7 0-16,-1 0 0 0,4-4 0 0,5-7 0 15,0-3 0-15,-1-5 0 0,5-10-8 0,0-8 8 16,-1 1-26-16,5-8-1 16,0-4 0-16,0-10 0 0,4-1 27 0,-4-7 0 0,0-4 0 0,4-6 0 15,0-9-29-15,-1-3-1 16,1-3 0-16,0-12 0 0,0 4-35 0,4 4-7 0,-4-11-2 15,0 14 0-15,-4-7 2 0,-4 23 0 0,-9 10 0 16,-3 14 0-16,-1 5 37 0,-8 14 8 0,-4 11 2 0,-8 7 0 0,-4-3 68 0,-9 18 13 16,-4 11 4-16,-4 11 0 0,-3 3 10 0,-6 15 2 15,1 4 1-15,-4 15 0 0,12-4-4 0,0 0-1 16,9 0 0-16,3-4 0 0,9-4-54 0,8-6-14 16,4-5 0-16,9 1 0 15,-1-12-151-15,4-3-33 0,9 0-6 0,0-11-616 16,0-7-123-16</inkml:trace>
  <inkml:trace contextRef="#ctx0" brushRef="#br0" timeOffset="11884.8257">19115 3816 230 0,'-41'11'20'0,"25"-8"-20"0,-1 1 0 0,1 3 0 15,3-3 587-15,1 3 113 0,12-7 22 0,0 0 5 16,0 0-492-16,0 0-99 0,0 0-19 0,8 0-4 15,1-3-80-15,7 3-16 0,5-4-3 0,8-3-1 16,-1-4-13-16,5 0 0 0,0 0 0 0,4-4 0 16,-4-3 0-16,-4 0-18 0,0 3 4 0,0-3 1 15,-9-1-27-15,-3 5-6 16,-1-1-1-16,-7-3 0 0,-5 3 2 0,0 0 0 16,-8 1 0-16,-4 3 0 0,-5 0 31 0,-3 7 14 0,-5 4-12 0,-8 0 12 15,5 0 0-15,-9 7 0 0,0 1 0 0,0 6 0 16,4 1 20-16,-4 7 4 0,8 0 2 0,0 0 0 15,5 0 11-15,3 4 3 0,9-4 0 0,0 3 0 0,4-3-12 16,4 0-3-16,4-4 0 0,8 1 0 0,5-1-25 0,-1 0 0 16,9-10 8-16,0 3-8 0,3 0 0 0,1-4 0 15,0-3 0-15,0-4 0 0,0-4-23 0,0-3 0 16,4-1 0-16,-5 1 0 16,-3-8-29-16,0 4-5 0,4-7-2 0,-5 0 0 15,-3 3 0-15,-4-3 0 0,-1-1 0 0,0 1 0 16,-3 3 26-16,-1 5 5 0,-4-1 0 0,1 3 1 0,-5 5 42 15,-4 3 8-15,0 0 1 0,0 0 1 0,0 0 39 0,-8 11 7 16,3 3 1-16,-3 8 1 0,0 4-6 0,-4 3-2 16,-5 4 0-16,5 11 0 0,-5 4-3 0,5 3-1 15,0 0 0-15,3 4 0 0,-3-4-31 0,4 1-6 16,-1-5-2-16,1-3 0 0,4-4-22 0,0-3 8 16,0 0-8-16,0-4 0 0,4-8 0 0,0 1 0 0,0-4 0 15,0-8 0-15,0-3-20 0,0-3-1 0,0-8-1 16,0 0 0-1,0 0-28-15,0-8-6 0,4-6 0 0,4-8-1 16,-4 0-55-16,0-11-10 0,0-7-2 0,1-12-1 16,-1 1-52-16,4-15-11 0,-4-3-1 0,8-5-1 0,1 1 56 15,-5 4 11-15,4 6 3 0,-3 5 0 0,-5 14 29 16,4 3 7-16,-4 9 0 0,4 6 1 0,-8 8 182 0,4 3 36 0,-4 8 7 0,5-1 2 16,-5 8 21-16,0 0 5 0,0 0 1 0,8 0 0 15,4 0-50-15,1 4-9 0,-5 3-3 0,4 1 0 16,9-1-61-16,-1 0-12 0,-7 4-2 0,3 0-1 15,-3 4-15-15,3 0-3 0,5-4-1 0,-1 3 0 0,-7 4 5 16,-1-7 1-16,0 4 0 0,-3-4 0 0,-9 4-5 16,0-1-1-16,-9 5 0 0,1-1 0 0,-8 4 6 15,-1-4 0-15,-8 1 1 0,1 3 0 0,-5-4-12 16,0 0-9-16,-4 0 12 0,4-3-12 16,4-4-58-16,1 0-18 0,3 0-4 0,1-7-1 15,7-1-115-15,5-3-22 0,4-7-5 0,4 0-881 16</inkml:trace>
  <inkml:trace contextRef="#ctx0" brushRef="#br0" timeOffset="12087.9087">19874 3395 3142 0,'-33'7'140'0,"24"-7"28"0,-3 7-135 0,8-7-33 0,4 0 0 0,0 0 0 16,0 0 65-16,0 0 7 0,0 0 0 0,12 8 1 15,5-5-54-15,3 5-11 0,9-1-8 0,4-3 9 16,0-4-9-16,4 3 0 0,4-3 0 0,5 0 0 31,3-3-74-31,-4-8-10 0,-7 3-3 0,3-3-873 0,0 0-174 0</inkml:trace>
  <inkml:trace contextRef="#ctx0" brushRef="#br0" timeOffset="12275.3549">20170 3102 1670 0,'0'0'148'0,"-8"0"-118"0,0 3-30 0,0 5 0 0,-5-1 346 0,5 4 63 16,0 0 13-16,-1 7 2 0,-3 8-270 0,0 7-54 15,3 4-12-15,-3 10-1 0,0-3-56 0,-1 11-11 16,1 4-3-16,4-1 0 0,4-3-17 0,-5-4 0 16,5-3 8-16,4 3-8 15,4-7-28-15,5 0-10 0,-5-4-2 0,8-3 0 16,1-8-78-16,-1-3-16 0,8-4-3 0,1-7-798 15,0-4-159-15</inkml:trace>
  <inkml:trace contextRef="#ctx0" brushRef="#br0" timeOffset="12650.2631">20611 2856 2419 0,'-21'4'215'0,"13"-4"-172"0,-4 0-35 0,4 4-8 16,-1 3 165-16,5-3 31 0,-8 10 7 0,0-6 1 15,3 3-94-15,1 11-18 0,-8 7-4 0,3 8-1 16,-3 10-56-16,-5 4-11 0,5 8-3 0,-9 11 0 16,4 3-9-16,5-4-8 0,-5 1 9 0,5 3-9 15,3-11 0-15,9-7 0 0,0 0 0 16,4-7 0-16,4-8-11 0,-4-3-5 0,0-4 0 0,4-8-1 16,1-3-13-1,3-3-2-15,-8-8-1 0,0-11 0 0,0 0 14 0,0 0 3 0,12 0 1 0,-4-4 0 16,1-11 15-16,-1 1 0 0,8-8 0 0,5-4 0 15,0-3 0-15,3-4 0 0,1 0 0 0,4-4 0 16,-4 8 0-16,-1 0 0 0,-3 3 0 0,-1 8 0 16,-3 7 0-16,-1 0 0 0,1 7 0 0,-5 4-9 0,-12 0 9 15,9 11 12-15,-5 11-2 0,0 0-1 0,-8 4 11 16,0 3 3-16,-5 4 0 0,5 0 0 0,-4 0 5 0,0 0 0 16,-1-4 1-16,5 4 0 0,-4-7-29 0,4-4 0 15,-4-4 0-15,4 0 0 16,4-3-82-16,4-4-19 0,-4-11-4 0,8 4-874 15,4-8-174-15</inkml:trace>
  <inkml:trace contextRef="#ctx0" brushRef="#br0" timeOffset="12905.6807">21060 3076 2361 0,'0'0'104'0,"-8"0"23"0,0 0-102 0,-1 4-25 0,9-4 0 0,0 0 0 15,0 0 235-15,-8 7 41 0,-4 0 9 16,-1 4 2-16,1 4-203 0,-4 7-40 0,-1 4-8 16,-8 10-1-16,-3 8-27 0,-1 11-8 0,4 7 0 0,-8 8 0 15,4 0 0-15,0-1 0 0,5 1 0 0,7-1 0 16,1-3-9-16,3-7 1 0,9-4 0 0,0 0 0 16,8-4-21-1,0-7-4-15,0-4-1 0,5-3 0 0,-1-12-18 16,0-3-4-16,5-3-1 15,7-5 0-15,5-10-145 0,0-8-29 0,8-3-5 0</inkml:trace>
  <inkml:trace contextRef="#ctx0" brushRef="#br0" timeOffset="13264.9616">21159 3878 1843 0,'-33'11'81'0,"21"-4"18"0,-5-3-79 0,1 3-20 0,3-3 0 0,5 0 0 15,0-4 350-15,8 0 66 0,0 0 14 16,0 0 2-16,0 0-315 0,0 0-63 0,12 0-13 16,5-8-2-16,-1-3-39 0,9-3 0 0,-4 3 0 0,7-8-12 15,1-3 12-15,4 0 0 0,4-3 0 0,0-4 0 16,-4-1 0-16,4-6 0 0,0-5-9 0,5-6 9 31,-5-1-28-31,4-3-2 0,-4 0 0 0,0-12 0 16,-8 8-40-16,-4 1-8 0,-1 2-2 0,-11 5 0 0,-5-1 64 0,-4 11 16 0,-12 8 0 0,-9 7 0 15,-7 11 0-15,-9 8 0 0,-13 17 0 0,-3 1 0 16,0 10 0-16,-5 12 0 0,5 3 0 0,-1 12 0 16,1-1 48-16,3 7 13 0,9 1 3 0,4 3 0 0,13-3-36 15,3-4-6-15,1-4-2 0,12 0 0 0,4-7-12 16,4-3-8-16,8-1 8 0,0-4-8 0,5-3 0 16,4-7 0-16,-1 0-10 0,5-4 10 0,-5-8-20 0,9-3 4 15,-4 0 0-15,8-7 0 16,0-4-89-16,8 0-18 0,0-11-3 0,1-7-1235 15</inkml:trace>
  <inkml:trace contextRef="#ctx0" brushRef="#br0" timeOffset="13483.6602">21913 2955 2880 0,'-16'-3'128'0,"16"3"25"0,-9 3-122 0,9-3-31 16,0 0 0-16,-4 11 0 0,4 0 113 0,0 4 17 15,4 3 3-15,0 8 1 0,1 3-61 0,-1 15-12 0,4 7-2 16,-4 4-1-16,4 15-46 0,-4 3-12 0,5 8 0 0,-9 10 0 16,0-10 24-16,-4 3 2 0,-5 0 1 0,-3 11 0 15,-9-10-27-15,-3-1 0 0,-9-7 0 0,-9 3 0 16,-7-3 9-16,-13-11-9 0,-8 0 10 0,-12 4-2 16,-5-12-88-1,-3-3-15-15,-5 0-3 0</inkml:trace>
  <inkml:trace contextRef="#ctx0" brushRef="#br0" timeOffset="35528.2868">18176 5127 1324 0,'0'0'59'0,"-8"3"12"0,-4-6-57 0,-5-5-14 0,5 1 0 0,-5 0 0 16,1-8 246-16,-1 0 46 0,1-3 10 0,-5 0 2 16,1-1-192-16,-5 1-39 0,0 0-7 0,-4 0-2 15,0-1-51-15,1 5-13 0,-5-1 0 0,0 4 0 16,4 4 54-16,-4 3 8 0,-4 4 2 0,-4 4 0 0,-1 7-52 15,-3 7-12-15,0 4 0 0,-9 7 0 0,-8 8 0 16,1 7 0-16,-9 11 0 0,-13 14 0 0,-3 1 0 16,3 7 0-16,1 0 0 0,-9 14 0 0,5-3 26 0,-5 0 2 15,9 7 1-15,-5 8 0 0,21-5-14 0,4 5-3 16,9-4-1-16,7 14 0 0,14-6-11 0,7-1 0 16,12 0 9-16,9 11-9 0,13 0 0 0,11 8 0 15,17-1 0-15,13 15 0 0,3-18 0 0,13 0 0 16,8 0 0-16,9 3 0 0,-1-17 18 0,5-9-1 15,12-2 0-15,12 6 0 0,-8-18 0 0,8-7 0 16,0-3 0-16,17-5 0 0,-9-21-17 0,1-8-17 16,-9-7 3-16,17-11 1 0,-17-11 61 0,5-15 13 15,3-10 3-15,-4-16 0 0,-12-6-64 0,-4-16-18 16,8-17-1-16,9-15 0 0,-22 3 19 0,-7-14 8 0,-9-8-8 16,1-18 12-16,-14 4-12 0,-3-11 8 0,-8-11-8 15,-5-15 0-15,-8 15 13 0,-12 0-3 0,-12-8-1 0,-5-10 0 16,-8 14-9-16,-12 0-9 0,-4 1 9 0,-13-9-13 15,-4 23 13-15,-8 8 0 0,-8 10 0 0,-13 3 10 16,-12 23-10-16,-8 11 0 0,-9 11 0 0,-12 7 0 16,9 15 0-16,-13 7 0 0,0 7-9 0,-21 8 9 15,13-1 0-15,-5 8 0 0,1 0 0 0,-8 0 0 16,15 4 0-16,5 0 11 0,9-1-11 0,3 1 10 16,13-4-10-16,8 4 0 0,8 3 0 0,0 0 0 15,13-3-100-15,3 0-23 16,9 3-4-16,8-7-785 0,5 8-158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45:0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20047 802 1324 0,'0'0'118'0,"-9"0"-94"0,1-7-24 0,-4 7 0 15,-1-11 186-15,-3 11 33 0,4-7 6 0,-5-4 2 16,1 3-58-16,3 1-11 0,-3 0-2 0,3 3-1 16,5-3-67-16,-4 3-14 0,8-3-2 0,0 7-1 15,-5 0-37-15,5 0-7 0,-4 0-2 0,4 3 0 16,-8 5-16-16,3 3-9 0,-7 7 10 0,-5 4-10 16,-4 7 13-16,-3 4-3 0,-1 15-1 0,-4-1 0 15,-4 8-9-15,-4 4 12 0,3 0-12 0,-7 10 12 16,8 4-12-16,-4 8 0 0,4-8 0 0,-4 15 0 15,-1 4 0 1,1-12 0-16,0 8 0 0,0 7 0 0,-5-3 0 0,5 3 0 16,4 0 0-16,0 8 0 0,8-12 0 0,0-7 0 15,9 4 0-15,3-4 0 0,9-3 0 0,4-8 0 16,8 0 0-16,4 4 0 0,9-14 0 0,8-5 0 16,3-7 0-16,9 1 0 0,5-5 0 0,3-14 0 15,4 4 0-15,13-8 0 0,0-3 11 0,12-8-3 16,0-3-8-16,13-12 12 0,-1-3-4 0,-3 0-8 15,-1-7 11-15,9 0-11 0,-5-4 8 0,1 0-8 16,-1-7 0-16,1 3 0 0,-9 0 9 0,-4-3-9 0,-4 0 0 16,-4-1 9-16,-4-3-9 0,-8-3 12 0,-5-1-12 15,1-7 12-15,-13 0-12 0,-4-7 12 0,-13-4-12 16,5-7 12-16,-9-12-12 0,-7 1 0 0,-5-7 9 0,-4-8-9 16,-4-15 0-16,-5 1 0 0,1-5 0 0,-8-6 0 15,-1-1-10-15,-3-3 0 0,-1-11 0 0,-8-4 0 16,9 11 1-16,-5 4 0 0,8 0 0 0,-3 0 0 15,-1 14 9-15,5 4 0 0,-5-3 0 0,0 10 0 16,1 15 0-16,-1 8 0 0,1 10 0 0,-9-7 0 16,8 15 0-16,-8 3 0 0,-8 8 8 0,0 0-8 15,-4 10-30-15,-4 1-10 16,-5 11-3-16,-7-4 0 0,-1 15-130 0,-8 3-27 16,0 4-4-16</inkml:trace>
  <inkml:trace contextRef="#ctx0" brushRef="#br0" timeOffset="874.798">21641 2267 115 0,'0'0'10'0,"0"-11"-10"15,4 4 0-15,-4-4 0 0,4 3 317 0,-8-3 62 16,4 4 12-16,-4 0 2 0,-4-4-189 0,4 0-39 16,-4 3-7-16,-1-3-2 0,-3 4-37 0,0-4-8 15,-1 4-2-15,-3-1 0 0,-1 8-42 0,1-11-9 16,-1 8-2-16,5-1 0 0,-5 4-20 0,9 0-5 16,-4-7-1-16,-5 7 0 0,1 7 10 0,-1-7 1 15,1 0 1-15,-1 7 0 0,1 4-28 0,-1-7-6 16,1 7 0-16,-5 4-8 0,-3 3 13 0,3 4-4 15,-8 7-1-15,0 1 0 0,-4 6-8 0,-4 4 0 16,0 8 0-16,-12 3 0 0,-1 8 0 0,-3 7 0 16,3 11 0-16,1 11 0 0,-1-4 0 0,5 7 0 15,0 5 0-15,0 10 0 0,3-7 0 0,1-1 0 16,8 5 0-16,-4 3 0 0,8-7 0 0,5-4 0 0,-1 0 0 16,8 4 0-16,1-7 0 0,8-1 0 0,3-10 8 15,5 0-8-15,5-8 0 0,3-4 0 0,4-3 0 0,5 0 0 16,-1-7 0-16,9-1 10 0,0-6-10 0,8-1 10 15,4-7 0-15,0-8 0 0,4 1 0 0,12-8 0 16,1-3 2-16,8-8 0 0,4-7 0 0,12-7 0 16,-8 0-4-16,4-15 0 0,0-4 0 0,9-11 0 15,-5-7 0-15,0-7 0 0,1-4 0 0,3-14 0 16,-12-5 0-16,0-6 0 0,-8-5 0 0,8-24 0 16,0-1-24-16,-4-15-6 0,-4-7-1 0,8-21 0 0,-13-1 23 15,5-4 0-15,-8-6 0 0,-5-20 0 16,-8 20-76-16,-8 3-10 0,-8 10-2 15,-8-2-1-15,-9 17 55 0,-4 15 11 0,-12 0 3 0,-9 4 0 0,-3 18 20 0,-5 8 15 16,-12 7-3-16,-8 7 0 0,-9 3 7 0,-8 16 1 16,-12 7 0-16,-8 10 0 0,-1 12-4 0,-3 7 0 15,-13 11 0-15,-17 18 0 16,9 1-133-16,-8 17-27 0,4 8-6 0</inkml:trace>
  <inkml:trace contextRef="#ctx0" brushRef="#br0" timeOffset="59884.6128">17550 8777 2649 0,'4'-14'58'0,"-4"14"12"0,0 0 2 0,0 0 4 0,0 0-61 0,0 0-15 15,0 0 0-15,0 0 0 0,0 0 105 0,0 0 19 16,4 11 3-16,0 3 1 0,-4 1-52 0,0 3-9 16,0 8-3-16,0 3 0 0,0 4-30 0,-4 7-6 15,0-3-2-15,4 3 0 0,4 1 10 0,0-5 1 16,-4-3 1-16,8 0 0 15,1-11-58-15,3 0-11 0,0-4-2 0,1-3-1 0,7-8 34 0,-3 1 0 16,-1-8 0-16,5 0 0 0,4-11 0 0,3 0 8 16,1-11-8-16,4 0 12 0,-4-8 12 0,0-3 1 15,0-11 1-15,0-3 0 16,-5-4-72-16,1-4-14 0,-4-4-4 0,-5 12-1459 0</inkml:trace>
  <inkml:trace contextRef="#ctx0" brushRef="#br0" timeOffset="60665.6764">17875 7792 115 0,'-4'-3'10'16,"-4"3"-10"-16,-4-4 0 0,-5 0 0 0,1 1 497 0,-5-5 98 16,0 8 19-16,5-7 4 0,-1 3-384 0,-7-3-77 15,-5 3-15-15,0 4-3 0,0 4-103 0,-4 3-20 16,-4 8-4-16,4 3 0 0,-4 12 41 0,8-1 9 15,-8 7 2-15,13 1 0 0,3 0-42 0,4-4-8 16,5-4-2-16,4 0 0 0,8-3-12 0,0-4-16 16,12 0 3-16,1-4 1 0,3-3 12 0,5-4 0 15,3-8 0-15,9-3 0 0,0-3 0 0,4-12 0 16,0-3 0-16,5-8-9 0,-1 1 9 0,-4-8 0 16,4-8 0-16,-4-3 0 0,-4-3 0 0,4-8 0 15,-4-7 0-15,0-8 8 0,-8 0-8 0,0-3-13 16,-1-4 3-16,1 0 1 15,-8 1-17-15,-1 10-3 0,1 7-1 0,-5 15 0 16,-4 11 3-16,0 11 1 0,-8 8 0 0,0 14 0 0,0 11 36 16,-8 18 7-16,0 15 2 0,-9 11 0 0,1 3 29 0,-5 12 5 15,-8-1 2-15,5 12 0 0,-1-4-13 0,4-4-2 16,9-3-1-16,0-4 0 0,3-8-39 0,5-7 0 16,13-3 0-16,-1-4 0 15,4-4-143-15,9-7-23 0,-5-11-5 0,9-7-1111 0</inkml:trace>
  <inkml:trace contextRef="#ctx0" brushRef="#br0" timeOffset="60837.513">18308 7800 3340 0,'-12'7'74'15,"3"11"15"-15,1 4 3 0,4 4 1 0,-4-1-74 0,4 5-19 0,0-1 0 0,-1 0 0 0,5 1 17 16,0-5 0-16,0-3 0 0,9 0 0 15,-5 4-52-15,8-12-10 0,0 1-3 0,5-4 0 16,4-4-192-16,-1-10-40 0,9-19-7 0,0 0-1 0</inkml:trace>
  <inkml:trace contextRef="#ctx0" brushRef="#br0" timeOffset="60993.7238">18423 7408 1555 0,'-12'18'68'0,"0"-7"16"0,-5 0-68 0,-3 4-16 15,3-1 0-15,-4 1 0 0,1 3 364 0,-1-3 68 16,5 0 15-16,-1-1 2 0,5 5-340 0,4-5-68 16,-1 1-13-16,5 0-4 15,4-4-101-15,9-1-21 0,-9-10-4 0,16 8-802 16,9-8-161-16</inkml:trace>
  <inkml:trace contextRef="#ctx0" brushRef="#br0" timeOffset="61321.7807">18662 7602 3340 0,'0'0'74'0,"-12"7"15"0,4 4 3 0,-9 0 1 0,5-4-74 0,-5 1-19 0,1-5 0 15,-1 1 0-15,5 3 55 0,0-3 7 0,-1 3 2 0,1 4 0 16,4 4-52-16,4 0-12 0,-1-1 0 0,5 5 0 16,5-1 0-16,-1 0 0 0,8 4 0 0,0 0 0 15,5 4-48-15,-1-4-13 16,5 0-3-16,4 0 0 0,-5-8 0 0,1 1 0 0,0-4 0 15,3 0 0-15,-7-7 0 0,3 3 0 0,1-7 0 16,0 0 0-16,-5-4 52 0,5 1 12 0,-5-5 0 0,1 5 0 0,-5 3 0 16,4 0 0-16,-7 0 0 0,-1 0 0 0,-8 0 0 0,0 0 0 15,0 0 0-15,0 0 0 0,-4 11 48 16,-4 3 13-16,-5 1 3 0,1 3 0 0,-5-3 4 0,5 3 0 16,-5-3 1-16,1 3 0 0,0-3-41 0,-1-1-8 15,5-3-1-15,-1 0-1 0,1 0-18 0,4 0 0 16,-1-7 0-16,9-4 0 15,0 0-117-15,0 0-27 0,0 0-6 0,13-4-774 16,-1-3-154-16</inkml:trace>
  <inkml:trace contextRef="#ctx0" brushRef="#br0" timeOffset="61524.8542">19107 7814 2361 0,'-4'11'210'0,"-4"8"-168"0,4-1-34 0,0 7-8 15,4 5 224-15,0-1 42 0,4 4 9 0,0 4 1 16,0 3-164-16,0 0-32 0,-4-3-8 0,4 3 0 16,-4 0-46-16,0 1-9 0,-4-5-1 0,0 1-1 15,0-1-15-15,-4-3 11 0,-1 0-11 0,-3-3 10 16,0-8-30-16,3 0-5 16,-7 0-2-16,-1-8 0 0,1-6-108 0,0-1-21 15,-1-7-5-15,5-7-1272 0</inkml:trace>
  <inkml:trace contextRef="#ctx0" brushRef="#br0" timeOffset="61681.0643">19033 7313 172 0,'0'0'16'16,"-12"0"-16"-16,3 0 0 0,1 3 0 0,-4 1 553 0,4 0 108 16,8-4 22-16,-9 3 4 0,-3-3-447 0,12 0-90 15,0 0-18-15,-4 8-3 16,4-8-154-16,4 11-31 0,4-4-7 0,5 4-820 15,7 0-164-15</inkml:trace>
  <inkml:trace contextRef="#ctx0" brushRef="#br0" timeOffset="62303.9921">19383 7708 3070 0,'-20'18'136'0,"16"-10"28"0,-5 3-131 0,1-4-33 16,-4 0 0-16,3 4 0 0,5 0 82 0,-4 4 10 15,4-4 1-15,0 0 1 0,4 4-65 0,0-1-13 16,0 1-2-16,4-1-1 0,4-3-13 0,5 0 0 0,3-3 0 16,5-1 0-16,-1 0-12 0,1-3-1 0,4 0-1 0,-1-4 0 31,1 0-18-31,0-4-3 0,-5 0-1 0,1-3 0 0,-9-4 6 16,1-4 1-16,-1 1 0 0,-8-4 0 0,-4-8 10 0,0 4 3 0,-4 0 0 0,-4 0 0 15,0-4 4-15,-5 8 2 0,-7-4 0 0,3 7 0 16,1 1 0-16,-5 3 0 0,0 0 0 0,5 7 0 15,-5 0 10-15,5 4 0 0,4 0 0 0,-1 4 0 16,5 0 21-16,0-1 0 0,8 8 0 0,0-3 0 16,8 3-10-16,0 0-3 0,5-4 0 0,3 4 0 0,5 0-8 15,-1-4 0-15,5 1 0 0,4-5-11 16,4 5-15-16,-4-5-3 0,-9-3-1 0,5 4 0 16,0 3-102-16,3 1-20 0,-3-5-4 0,0 1 0 15,0-4 39-15,-1 4 8 0,-7-1 1 0,3-3 1 16,-3 8 24-16,-5-5 5 0,1 1 1 0,-5 3 0 0,-4-3 121 15,4 3 25-15,-8-7 5 0,0 11 1 0,-4 0 105 0,0 0 20 16,-4 4 5-16,0-1 1 0,3 1-74 0,-3-4-16 16,0 0-2-16,4 0-1 0,-4 0-60 0,8 4-12 15,-5-4-2-15,10-4-1 0,-5-7-30 0,0 11-8 16,8-4 0-16,0-3 0 0,4 0-11 0,-3-4-6 16,3 0-2-16,4 0 0 15,1-4-17-15,4 0-4 0,-5-3-1 0,1 0 0 16,3-1 3-16,1-3 1 0,-1-3 0 0,1-1 0 0,-5 4 20 0,1-4 4 15,-1 4 1-15,1 4 0 0,-5-4 12 0,1 11 0 0,-5 0 0 16,0 0 0-16,-8 0 22 0,8 7 1 0,1 4 0 16,-1 0 0-16,-4 4 13 0,0 0 4 0,0-1 0 15,0 5 0-15,4-5-14 0,1 1-2 0,-1 0-1 16,0 3 0-16,-4-7-15 0,5 4-8 0,7-8 8 0,-8 0-8 16,-8-7 0-16,9 4-18 0,3 0 3 0,0-4 1 15,9-4-118 1,-1-3-23-16,1-4-5 0,4-4-705 0,-5-3-142 0</inkml:trace>
  <inkml:trace contextRef="#ctx0" brushRef="#br0" timeOffset="62491.4466">20281 7470 3110 0,'-16'0'138'0,"16"0"28"0,0 0-133 0,0 0-33 15,0 0 0-15,0 0 0 0,0 0 84 0,0 0 11 16,0 0 1-16,0 0 1 0,0 0-65 0,8 4-14 15,13-1-2-15,4 1-1 0,3-4-15 0,9 0 0 16,1 4 0-16,3-8 0 0,4 4-12 0,-4 0-1 16,5-4-1-16,-5-3 0 15,4 3-84-15,-4-3-17 0,1 3-3 0,-10-3-835 16,-7 0-167-16</inkml:trace>
  <inkml:trace contextRef="#ctx0" brushRef="#br0" timeOffset="62668.4735">20751 7093 3283 0,'-4'-4'72'0,"-4"1"16"0,0 3 2 0,8 0 2 0,-9 0-74 0,9 0-18 0,-4 7 0 0,-4 11 0 16,4 12 64-16,-4 6 8 0,-1 12 3 0,5 10 0 15,-4 8-46-15,4 4-9 0,-4 3-1 0,8 8-1 16,-4-8-18-16,4-4 0 0,0-3 0 0,0 0 0 31,4-7-82-31,0-4-14 0,4-11-2 0,4 3-1 0,1-6-239 16,3-9-48-16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47:25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2532 3743 1958 0,'0'0'87'0,"0"0"17"0,0 0-83 0,0 0-21 16,-8-8 0-16,4 1 0 0,-4 3 158 0,3-3 27 16,-11 3 6-16,4 1 1 0,-1 3-74 0,-3-8-14 15,-5 5-4-15,5 3 0 0,-5 0-34 0,9-4-7 16,-9 4-2-16,0-4 0 0,5 4-20 0,-9 0-4 16,9-3-1-16,-5-1 0 0,5 0-16 0,-9 4-3 15,4-7-1-15,-7 0 0 0,-10-1-12 0,6 1 0 16,-6-4 8-16,-7-4-8 0,-13-3 0 0,9 0-10 15,0-1 2-15,-1 1 0 0,1-4-6 0,-1 0-1 16,5-3 0-16,-9-5 0 0,9 1 15 0,4 0-11 16,4 3 11-16,4 4-10 0,-4 4 10 0,4 3 0 15,8 0-9-15,9 12 9 0,-1 3 0 0,5 3 0 16,-1 12 0-16,9 7 0 0,-8 7-13 0,12 15 5 16,0 8 8-16,4 10-13 0,4 4 13 0,5 11 0 15,-5 0 0-15,12 14-9 0,-15 1 17 0,7 3 4 0,0 0 1 16,5 19 0-16,-5-5-1 0,5 1-1 0,-5 11 0 15,0 11 0-15,-8-11-11 0,9 11 10 0,-9 3-10 0,4 15 10 16,-4-18-10-16,-4 3 10 0,0 8-10 0,-4 0 10 16,4-15-10-16,-12-11 12 0,8-7-12 0,-9-4 12 15,5-10-12-15,-4-9 10 0,8-10-10 0,-1-18 10 16,-3-4-10-16,4-8 12 0,4-6-12 0,-8-8 12 16,4-4-12-16,4-7 10 0,4-4-10 0,4 4 10 15,4-11-10-15,5 0 0 0,-1-3 0 0,13-1 0 16,8-3 0-16,-4-4 0 0,9 3-11 0,11-3 11 0,-8-3 0 15,13-1-8-15,8 4 8 0,8-4 0 0,-4 1 0 16,-4 3 0-16,-4-8 0 0,8 5 0 0,-4-1 0 16,4 0 0-16,-4-7 0 0,4 8-8 15,4-5-124-15,0 1-24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0:51:00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18110 6862 2358 0,'0'0'52'16,"0"0"10"-16,0 0 2 0,0 0 3 0,-8-3-54 0,0-1-13 0,-1-3 0 0,1 3 0 15,0 0 68-15,-4-3 10 0,-1 0 2 0,5 3 1 16,0-3-28-16,0 3-5 0,-5-3-2 0,1 3 0 0,-1 0-22 16,-3 4-4-16,0-3 0 0,-1 3-1 15,-4 0 9-15,-7 3 3 0,-1-3 0 0,-4 8 0 0,0-1 5 0,-4 4 2 16,0 0 0-16,-9 7 0 0,1 1-12 0,4 6-2 15,0-3-1-15,-1 7 0 0,-3 1-5 0,0 6-1 16,-1 1 0-16,-7 11 0 0,3 3-7 0,5 7-2 16,0 8 0-16,-5 11 0 0,5 0 0 0,0 7 0 15,4 8 0-15,3 7 0 0,5-8-8 0,5-7 0 16,7-3 9-16,9 0-9 0,-1-5 0 0,13-6 0 16,0-4 0-16,13 0 8 0,-1-4-8 0,9-7 0 15,12-4 0-15,4 4 0 0,0-11 0 0,8 0 0 16,9-7 0-16,3-1 0 0,5-10 0 0,4-4 0 15,-4-7 0-15,16-4 0 0,5-8 0 0,-1-6 0 16,0-8 0-16,9-8 8 0,-13-3-8 0,1-11 0 16,-1-11 8-16,4-7-8 0,-16-4 0 0,4-7 0 0,-4-8 0 15,0-14 0 1,-8 4-21-16,-13-5-6 0,0-10-1 0,-8-4 0 0,-8 8 5 0,-8-1 1 16,-9 8 0-16,-4-7 0 0,-8 3 13 0,-8 7 9 0,-4 1-12 15,-9-1 12-15,-8 8 12 0,-8 11 10 0,-20 3 2 0,-13 4 0 16,-5 15-6-16,-3 7-1 0,-8 7 0 0,-13 11 0 15,0 8-6-15,4 7-2 0,-4 7 0 0,9 8 0 16,7 3-109 0,13 4-23-16,8 4-4 0,25-4-1229 0</inkml:trace>
  <inkml:trace contextRef="#ctx0" brushRef="#br0" timeOffset="704.9377">19886 7020 2419 0,'0'0'53'0,"0"0"11"0,-4-4 3 0,4 4 1 0,-4-4-55 0,-9 1-13 0,1-5 0 0,-9 1 0 16,1 0 105-16,-1-1 19 0,1-3 3 0,-5 4 1 16,0 3-103-16,-4-3-25 0,9-4 0 0,-9 7 0 15,-4-3 56-15,0 0 7 0,0 3 1 0,-4 0 0 16,4 1-52-16,0 3-12 0,-4 3 0 0,4 1 0 15,-4 3 0-15,4 4 0 0,-4 8 0 0,-4 3 0 0,-1 7 0 0,5 11 0 16,-4 8 0-16,-4 10 0 0,-1 8 0 0,1 4 0 16,4 7 0-16,12-11 0 15,0 3 54-15,0 12 8 0,9-1 2 0,3 5 0 0,1-5-52 0,4 1-12 16,7-4 0-16,5 22 0 0,5-12 0 0,3-6 0 16,12-11 0-16,5-5 0 0,12-6 0 0,4-11 0 15,9-4 0-15,12-4 0 0,4-11 24 0,-1-7 3 16,1-4 0-16,4-10 0 0,-4-5-14 0,8-10-2 15,5-4-1-15,3-11 0 0,1-7 0 0,-9-8 0 0,-4-10 0 16,-21 3 0-16,1-8-10 0,3-10 0 0,1-7 0 16,-5-8 0-16,-12-8-10 0,0-10-7 0,-4 0-2 15,9-37 0 1,-18 15-8-16,-11 4-1 0,-1 6-1 0,-12-6 0 0,-8 14 29 0,-17 11 0 16,-12 8 0-16,-12 10 0 0,-9 15 0 0,-16 15 0 0,-13 11 0 0,-20 18 0 15,-12 7-108 1,-5 19-16-16,-8 10-4 0,-8 12-1228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19T21:09:23.6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0-19T21:09:24.367"/>
    </inkml:context>
  </inkml:definitions>
  <inkml:trace contextRef="#ctx0" brushRef="#br0">7143 14441 0,'-93'116'16</inkml:trace>
  <inkml:trace contextRef="#ctx1" brushRef="#br0">2821 15211 518 0,'0'0'46'0,"0"0"-37"0,0 0-9 0,0 0 0 16,0 0 284-16,0 0 56 0,0 0 10 0,0 0 2 15,0 0-126-15,0 0-26 0,0 0-4 0,0 0-2 16,0 0-62-16,0 0-12 0,0 0-2 0,0 0-1 15,0-5-54-15,-6-1-11 0,0 1-3 0,0 0 0 16,-3-3-28-16,-6 0-5 0,0-3-2 0,-3 3 0 16,-3-2-14-16,-2 4 9 0,-4 1-9 0,0 3 8 0,3 2-8 15,0 7-16-15,-2 4 4 0,-1 8 1 0,0 4 11 0,3 9 0 0,3 8 0 16,1 2 0-16,5 0 0 0,0 1 0 0,6-3 0 16,3 2 0-16,3-10 0 0,0-1 16 0,6-4-4 0,6-1-1 15,-3-7-11-15,6-3 0 0,0 0 0 0,8-9 0 16,-2 1 0-16,3-5-12 0,6-6 4 0,-3-5 8 15,0-2-11-15,-1-6 11 0,1-3-8 0,3-4 8 16,-6-1-20-16,3-8 0 0,-12-2 1 0,2-9 0 16,-5 9-44-16,-3-3-9 15,-3 3-1-15,-3 2-1 0,-3 5 36 0,0 4 7 16,-3 7 2-16,3 5 0 0,0 3 29 0,3 8 10 0,-3 8 0 0,0 11 0 0,3 4 33 16,3 12 6-16,3 7 2 0,3 11 0 0,-3 3 24 15,0 4 5-15,3 4 0 0,3 5 1 0,-6-8-35 0,3-3-7 16,0-5-2-16,0-6 0 0,0-4-27 0,0-9-10 15,-6 6 0-15,3-8 9 16,-3-1-9-16,0-4 0 0,-6-3 0 0,0-1 0 0,-3-4-20 0,-3-1 0 16,-3-4 0-16,-3-1 0 15,-3-5-116-15,-9-6-24 0,3-4-4 0,-8-6-697 16,5-11-140-16</inkml:trace>
  <inkml:trace contextRef="#ctx1" brushRef="#br0" timeOffset="501.1988">2978 15179 3074 0,'-6'5'68'0,"1"1"13"0,-1-1 3 0,0 0 3 0,3 1-70 0,-3-4-17 16,6-2 0-16,0 0 0 0,0 6 52 0,0-6 8 15,0 0 0-15,3 5 1 0,6-3-42 0,0-2-9 0,5 0-2 0,7 0 0 16,0-2-8-16,6-6 0 0,-3 3 0 0,5-3 0 16,-2 0 0-16,-3 0 0 0,0 0 0 0,-3 0 0 15,-3 3-11-15,-4 2 11 0,-2 0-8 0,-3 3 8 16,-9 0 0-16,0 0-8 0,0 11 8 0,-6 7 0 16,-6 4 0-16,0 1 0 0,-5 7 0 0,-4 7 11 15,-3 0-11-15,0 5 0 0,3-2 0 0,1-3 8 16,-1 0-8-16,6-3 0 0,3-5 0 0,3-2 0 15,3-1 0-15,3-5 0 0,3-5 0 0,3 0 0 16,6-3 0-16,0-2 0 0,0-1 0 0,6-4 0 16,0-6 0-16,5-3 0 0,1-2 0 0,3-3-11 15,3-5 11-15,0-1 0 0,-1-4-9 0,4-1 9 16,-6-2-94-16,3-3-14 0,-3 1-4 0</inkml:trace>
  <inkml:trace contextRef="#ctx1" brushRef="#br0" timeOffset="697.9471">3544 15333 3340 0,'-18'8'148'0,"18"-8"31"0,0 0-143 0,-3 7-36 0,-3-1 0 0,3 2 0 16,3-8 58-16,-6 8 5 0,3 0 1 0,0 2 0 16,0-5-26-16,0 6-5 0,6 0-1 0,-3-3 0 15,0 2-51-15,0-5-10 16,3 3-3-16,0 6 0 0,6-6-23 15,-3 2-5-15,3-2 0 0,0 5-1467 0</inkml:trace>
  <inkml:trace contextRef="#ctx1" brushRef="#br0" timeOffset="863.4849">3499 15012 2188 0,'-26'11'97'0,"14"-6"20"0,0 3-93 0,0 0-24 0,0 0 0 0,3 0 0 15,3 0 258-15,0-3 47 0,3 1 10 0,3-6 1 16,0 0-239-16,3 5-48 0,3-2-9 0,6 2-3 16,3-3-17-16,6-2-12 0,-1 0 1 0,10-2 1 15,3-1-137-15,3 1-27 0,2-4-6 16</inkml:trace>
  <inkml:trace contextRef="#ctx1" brushRef="#br0" timeOffset="1066.5603">3752 15301 3110 0,'0'0'138'0,"0"8"28"0,0 2-133 0,0 1-33 16,0-6 0-16,6 11 0 0,-3-3 82 0,3 3 10 15,-3 3 1-15,6 2 1 0,-3 5-57 0,0 3-11 16,0 1-2-16,0 7-1 0,3 0-23 0,-3 2 8 16,3 1-8-16,-3 5 0 15,3-8-24-15,0 8-8 0,-1-5-3 0,4-1 0 16,-3-7-90-16,3 0-19 0,-3 0-3 0,0-6-1 15,0-7-137-15,-6-3-28 0,-3-9-6 0</inkml:trace>
  <inkml:trace contextRef="#ctx1" brushRef="#br0" timeOffset="1321.7978">3684 15018 2304 0,'0'0'102'0,"0"5"21"0,0-5-99 0,3 5-24 0,0 3 0 0,3-2 0 15,0 4 184-15,6-2 32 0,0 5 7 0,2 1 1 16,1-4-131-16,0 1-25 0,3-1-6 0,3 1-1 15,-6-1-47-15,6 1-14 0,2-3 0 0,-2 0 8 16,0 3-8-16,3-4 0 0,-3 1 0 0,3 0 0 16,-1 0 0-16,-2 3 9 0,-3-1-9 0,0 4 0 15,-3-1 0-15,-3 5 0 0,-3 1 0 0,-3 2 0 16,-9 6 0-16,-3-1 15 0,-3 0-3 0,-9 6-1 16,-3-3 1-16,-3 0 1 0,-6 1 0 0,-5-4 0 15,2 3-45-15,-3-5-10 16,4 0-2-16,-1-3 0 0,3 0-160 15,6-8-33-15,-29 19-7 0,14-19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12:09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18936 4217 1720 0,'0'0'38'0,"0"0"8"0,0 0 2 0,0 0 0 0,0 0-39 0,0 0-9 16,0 0 0-16,0 0 0 0,0 0 106 0,0 0 19 16,0 0 4-16,0 0 1 0,0 0-2 0,0 0 0 15,0 0 0-15,0 0 0 0,0 0-45 0,0 0-10 16,0 0-1-16,0 0-1 0,0 0-13 0,-9 3-2 0,3-6-1 16,-3 3 0-16,0 0-18 0,0 0-3 0,0 0-1 0,0 0 0 15,-3 0 0-15,0-2 0 0,1 2 0 0,-4 2 0 16,0-2-33-16,-6 0 0 0,0-2 0 0,-9-1 0 15,1 1 0-15,-7-1 10 0,-3 0-10 0,-6-2 12 16,-2 5-12-16,2-3 10 0,-5-2-10 0,-4 2 10 16,0 1-10-16,-5-4 10 0,-1-2-10 0,-2 3 10 15,5-3-19-15,-2 3-4 0,-1-3-1 0,-11 3 0 16,-7-3 32-16,10 3 6 0,5-6 2 0,-2 3 0 16,0 0-26-16,2 0 0 0,0 3 0 0,-8 0 0 15,3-1-16-15,-1 1-8 16,-2 2-1-16,2 1-1 0,7-1 42 0,-4 0 8 0,-8 3 1 0,-1 0 1 0,13 0-26 15,-1 0 0-15,7 0 0 0,-7-2 0 0,10 2 0 16,2 0 0-16,1 2 0 0,2-2 0 0,6-2 0 16,4 2 0-16,2-3 0 0,3 3 0 0,6-3 0 0,1 3 0 15,2 0 0-15,6-2 0 0,0 2 0 16,6 0 0-16,0 0 0 0,3 0 0 0,0 0 0 0,0 0 0 16,3-3 0-16,0 3 0 0,1 3 0 0,2-3 0 15,-3 5 0-15,6-5 0 0,-3-3 0 0,-3 3 0 16,6 0 0-16,-3 3 0 0,3-3 0 0,0 0 0 15,-3 0 0-15,3 0 0 0,-3 5-18 0,3 3-6 16,0 3 0-16,0 2-1 0,0 0 40 0,3 6 8 16,3 2 1-16,-3 5 1 0,0 1-25 0,3 5 0 15,-3-3 8-15,5 5-8 0,-5-2 0 0,3 0 0 16,0 2 9-16,0 0-9 0,-3 1 0 0,0-1 0 16,-3 3 0-16,3 6 8 0,-3-4-8 0,-3 1 0 0,0 0 8 15,0 2-8-15,0-5 0 0,-3 3 8 0,-3 2-8 16,4 0 0-16,-4-2 0 0,0 2 8 0,3 1-8 15,0-4 0-15,-3-1 0 0,6-4 0 0,-3 0 0 16,3-5 8-16,3 1-8 0,0-7 0 0,0 4 0 0,0-6 0 16,3 0 0-16,-3-2 0 0,6 2 0 0,-3-3 0 15,0-2 0-15,3 0 0 0,-3 0 0 0,3-3 0 16,0 3 0-16,0-3 0 0,0-2 0 0,-1 2 0 0,1 0 0 16,0 1 0-16,3-6 0 0,-3 2 0 0,3-5 20 15,0 3 5-15,0-2 2 0,3-1 0 16,3 0-47-16,3-2-8 15,0-1-3-15,8-2 0 0,1 0 50 0,6 0 9 0,0-2 3 0,8-3 0 16,4-1-55-16,0-2-12 0,8 0-1 0,10-2-1 16,2 2 10-16,4-3 1 0,-1-2 1 0,7 2 0 0,-4 1 38 15,9 5 8-15,4-3 2 0,11 0 0 0,-18 2-22 0,10 1 0 16,5 0 0-16,15 2 0 0,-12 1 0 0,-2 2 0 16,2 0 0-16,6 0 0 0,-6-3 0 0,-8 3 0 15,-4 0 0-15,6 3 0 0,-8-1 0 0,-4-2 0 16,-6 3 0-16,1-1 8 0,-13-2-8 0,-5 0 0 15,-6 0 0-15,-7 3 0 0,-2-6-17 0,-6 6-5 16,-4-3-1-16,-2 0 0 0,-3-3 23 0,-3 3 0 16,-3 0 0-16,3-2 0 0,-7-1 0 0,-2 3 0 15,-3 0 0-15,0-2 0 0,3-1 28 0,-3 0 9 0,6 1 3 16,-3-4 0-16,0 4-27 0,0-1-5 0,0-2 0 16,0-1-8-16,-1 4 13 0,-2-3-4 0,-3-1-1 15,0-2 0-15,3 3-8 0,-6-3 0 0,0 0 0 0,-3-2 0 16,0-1 9-16,0-2 0 0,-3-1 0 0,-3-1 0 15,0-4 1-15,0-5 0 0,3-2 0 0,-6-3 0 16,3-6-10-16,0 1 8 0,-2-6-8 0,2-2 8 16,0 0-8-16,0-3 0 0,-3 2 0 0,3-4 0 15,3-1 0-15,0 0 0 0,0 6 0 0,0-3 0 16,0 3 0-16,3-1 0 0,0 4 0 0,0-1 0 16,3 8 0-16,0 1 0 0,-3 1 0 0,3 1 0 15,-3 3 0-15,3-1 0 0,-3 4 0 0,3 1 0 0,-3 4-8 16,0-1 8-16,-3 1 0 0,3 2 0 0,3 0-12 15,-3 3 1-15,-6 5 1 0,6-3 0 16,0-2-94-16,3 3-20 16,-3-4-3-16,3 1-1 0,0 0-102 0,3 2-21 15,6-20-4-15,-9 15-871 0</inkml:trace>
  <inkml:trace contextRef="#ctx0" brushRef="#br0" timeOffset="13377.3218">13560 5879 864 0,'-3'0'76'0,"3"0"-60"16,0 0-16-16,0 0 0 0,0 0 258 0,0 0 49 16,0 0 9-16,0 0 3 0,9 3-128 0,-9-3-26 15,9 5-5-15,-3-2 0 0,-6-3-52 0,9 5-9 16,-3 3-3-16,0-3 0 0,0 0-25 0,0 1-6 15,0 2-1-15,-3 0 0 0,0 2-29 0,0 6-7 16,0 3 0-16,0 2-1 0,-6 3-13 0,3 2-2 16,-3 0-1-16,0 6 0 0,-3 5-3 0,0-2-8 0,0-1 12 0,-3 3-4 0,0-2 0 0,3 2-8 15,-3-3 12-15,3 0-4 0,0 1-8 0,0-6 12 16,0 3-12-16,3-6 12 0,3-2-12 0,-3 0 8 16,3-3-8-16,0 3 8 0,0-6-8 0,3-2 0 15,3 3 0-15,0-4 0 0,6-1 0 0,-3-4 0 16,6 1 8-16,0-1-8 0,3 1 0 0,-1-3 0 31,4-3 0-31,0 1 0 0,3-4 0 0,0 1 0 16,3-3 0-16,2-3 8 0,4 1-8 0,3 2 0 15,2-3 9-15,10-2-9 0,0-3 0 0,5 2 9 0,1-2-9 0,8 3 0 0,-2-3 10 0,8 0-10 16,4 0 8-16,5 0-8 16,-5 0 0-16,-1 3 0 0,3-3 0 0,13 0 0 15,-7 0 0-15,1 0 0 0,-4 3 8 0,6-3-8 16,-5 0 0-16,2 3 0 0,0 0 0 0,1 2 0 0,-10-2 0 0,1 2 0 15,-4 3 8-15,9-3-8 0,-5 6 0 0,-7-3 0 16,1 0 0-16,-1 3 8 0,-5-3-8 0,-1 0 0 16,4 2 0-16,-4 1 0 0,-2 0 0 0,-6-3 0 15,-4 0 0-15,1 0 0 0,-3-3 28 0,-7 3 4 0,-2-3 1 0,0 3 0 16,-1-2-33-16,-2-1 0 0,-6 0 0 0,-3 1 0 16,-3-1 0-16,-1 0 0 0,-8-2 0 0,-3 3 0 15,-9 2 17-15,6-3-3 0,9-2-1 0,-9 2 0 0,-6 3 0 16,3-5 0-16,3 2 0 0,0-2 0 0,-6 5-13 15,6-3 9-15,-3 0-9 0,6 1 8 0,0-1-8 16,0 1 0-16,-9 2 0 0,0 0 8 0,9-3-5 0,-4 0-3 16,1-2 0-16,-3 2 0 0,3 1 0 0,0-1 0 15,3 0 0-15,0 1 0 0,-9 2 0 0,6-3 0 16,6-2 0-16,-3 2 0 0,-3 0 0 0,3 1 0 16,-3 2 0-16,3 0 0 0,-3-3 0 0,3 1-8 15,-9 2 8-15,6-3-10 0,0 0 10 0,-6 3 0 16,0 0 0-16,0 0 0 0,0 0 0 0,0 0 0 15,8-5 0-15,-5 2 0 0,-3 3 0 0,3-8 0 16,6 3 0-16,-3 0 0 0,-3-1 0 0,0-1 0 16,0-1 0-16,3 2 0 0,0-2 0 0,0 3 0 15,-6-5 0-15,3-1 0 0,3 6 0 0,0-3 0 16,-6 0 0-16,6 0 0 0,-6 0 0 0,3 0 0 16,3-3 0-16,-6 1 0 0,0 2 0 0,0-3 0 15,3-5 0-15,-3 1 0 0,-3 1 0 0,0-4 0 0,6-3 10 16,-6-1-2-16,3-1-8 0,-3-1-8 0,-3-3 8 15,0 1-10-15,3 2 10 0,0 0 0 0,-6 6 0 0,3 2 0 32,0 5-37-32,0 3-6 0,0 6-1 0,0 4 0 0,0 9-160 15,3 5-33 1</inkml:trace>
  <inkml:trace contextRef="#ctx0" brushRef="#br0" timeOffset="45913.6118">16822 2439 518 0,'-9'0'46'0,"9"0"-37"0,-2 0-9 0,2 0 0 16,0-7 373-16,-3 7 73 16,0-3 14-16,3 3 4 0,0 0-218 0,0 0-43 15,0 0-9-15,0 0-2 0,8 0-94 0,7 0-19 16,-6 0-4-16,3 0-1 0,3 3-16 0,0 4-3 15,6-1-1-15,-3 2 0 0,-3-3-43 0,5 3-11 16,1 0 0-16,3 2 0 0,-3 4 0 0,3-6 0 16,-6 2 0-16,5 1 8 0,1-1-8 0,-6-2 10 0,-6 3-10 0,-3-3 10 15,3 2-2-15,-6 1 0 0,-6 0 0 0,-9 2 0 16,-3 3 6-16,-3 0 1 0,-3 5 0 0,-6-3 0 16,-2 3 15-16,-4 3 3 15,3-3 1-15,-3 6 0 0,-3-3-34 0,7-3 0 0,2 0 0 0,9-2 0 16,6-1-12-16,0 1-10 0,3-6-2 15,6 3 0-15,9-3 24 0,3 0-9 0,0-2 9 0,3-3 0 16,3 0 15-16,5-3 9 0,1-2 3 0,3-1 0 16,-3-4-27-16,9 2 0 0,5-3 0 0,1 0 0 15,-9 1-19-15,0-1-9 0,2 0-1 0,1 1-1 16,0-4-28-16,-9 1-6 0,-4 0 0 0,-2-3-924 16,3-3-184-16</inkml:trace>
  <inkml:trace contextRef="#ctx0" brushRef="#br0" timeOffset="46264.5916">16781 2148 2880 0,'9'0'64'0,"-9"0"12"0,0 0 4 0,0-2 0 0,0-9-64 0,3 9-16 16,-3 2 0-16,-3-8 0 0,-6 2 84 0,6 1 15 16,3 5 2-16,-6-5 1 0,-6 2-10 0,0-2-1 15,12 5-1-15,-9 5 0 0,-6-2-90 0,-3 7 0 16,-3 4-16-16,-2 4 2 0,2 3 14 0,-3 11 0 16,-6 8 0-16,0 5 0 0,4 8 0 0,2-1 0 15,0 7 0-15,6 2 0 0,0-6 0 0,6 3 0 16,7 3-8-16,2 0 8 0,8-5 0 0,4-3 0 15,6-9 0-15,0 1-9 0,3-7 9 0,6-1 0 16,0-3-9-16,5-2 9 0,7-3 0 0,-3-5 0 0,-3 2 0 16,5-7 0-16,7-6 10 0,3-3 10 0,-4-4 1 15,4-6 1 1,0-6-171-16,2-4-35 0,10-11-6 0</inkml:trace>
  <inkml:trace contextRef="#ctx0" brushRef="#br0" timeOffset="46568.1616">17820 2850 1900 0,'-6'2'169'0,"0"-2"-135"0,6 0-34 0,0 0 0 16,0 0 337-16,0 0 61 0,0 0 12 0,0 0 2 15,6 6-296-15,-3 1-59 0,6 1-12 0,-1 8-2 16,4-3-26-16,-3 1-5 0,3-1 0 0,0 5-1 16,0 1 0-16,-3 0 0 0,0-4 0 0,-3 4 0 15,3 2-1-15,-9-8 0 0,-3 3 0 0,-6 5 0 16,0 1-1-16,-6-4 0 0,-6 6 0 0,-6-3 0 16,-8 3-6-16,-4 2-3 0,-9-2 0 0,-5 3 0 15,5-4-180 1,4-1-35-16,-84 20-7 0,29-18-2 0</inkml:trace>
  <inkml:trace contextRef="#ctx0" brushRef="#br0" timeOffset="54438.7893">18329 2233 2354 0,'-12'0'104'0,"6"3"22"0,0-3-101 0,0 0-25 16,0 0 0-16,0 2 0 0,3-2 144 0,3 0 23 15,0 0 5-15,0 0 0 0,0 0-93 0,6 6-19 0,3-4-4 0,3 1-1 16,3 5-37-16,2-5-7 0,4 2-2 0,3 0 0 16,6 0-1-16,0 3 0 0,2-2 0 0,1-1 0 15,0-2 0-15,-6 2 0 0,2-2 0 0,-5 7 0 0,-3-7-8 0,-3 7 8 31,-6-10-8-31,0 8 8 0,-6 0 2 0,-3 3 0 16,-6-6 0-16,-3 8 0 0,-3 1 0 0,-6 1 0 0,-3 1 0 0,-6 5 0 16,3 1-10-16,-5 1 10 0,-4-4-10 0,0 2 10 15,0 6-10-15,1-12 12 0,5 7-12 0,0-1 12 16,3-8-21-16,6 0-4 0,0 0-1 0,6 1 0 16,3-4 14-16,3 1 0 0,3-1 0 15,0-2 0-15,6 3 0 0,0 2 0 0,6-5 0 0,3 5 0 16,-3-7 0-16,9 4 0 0,6 1 0 0,-1 2 0 15,4-2 0-15,0 2 0 0,0 0 0 0,3 3 0 16,-1-3 20-16,-5 0 6 0,0 1 2 0,-6-1 0 0,-3 0-11 16,-4-2-1-16,-5-3-1 0,-3 0 0 15,-3 2 5-15,-3-5 0 16,-9 6 1-16,0 0 0 0,-8-1 1 0,-7 3 0 0,-9 1 0 0,-6-1 0 0,1 3-10 0,-1 2-3 16,-3-2 0-16,-2 0 0 15,2 0-32-15,0 0-6 0,1-3-2 0,2 0-1041 0,0-2-209 0</inkml:trace>
  <inkml:trace contextRef="#ctx0" brushRef="#br0" timeOffset="59688.8402">19135 2797 230 0,'0'0'20'0,"0"0"-20"0,0 0 0 0,0 0 0 16,0 0 440-16,0 0 83 0,0 0 17 0,0 0 3 15,3 8-332-15,0-6-67 0,3 4-12 0,3 4-4 16,-3 3-58-16,6 3-12 0,-3 0-2 0,3 0-1 15,0 2-38-15,0-2-7 0,2 3-2 0,-2-3 0 16,0 0-8-16,-3-3 0 16,0-3 0-16,0 4 0 0,-6-6 48 0,0 5 4 0,-3-5 0 0,-3 2 1 15,0 1-4-15,-6 0-1 0,-3 2 0 0,-6 5 0 0,-3-4-17 0,-2-1-4 16,-7 5-1-16,-3 1 0 0,0-6-26 0,7 0 0 16,-1 0 0-16,9 1 0 31,-3-6-96-31,9-6-25 0,3 1-5 0,9-3-786 0,0 0-158 0</inkml:trace>
  <inkml:trace contextRef="#ctx0" brushRef="#br0" timeOffset="60072.4936">19924 2667 1152 0,'-3'-3'102'0,"-3"1"-82"16,0-4-20-16,0 4 0 0,0-4 386 0,3-1 73 15,-3 1 14-15,0-4 3 0,3 2-307 0,-3 0-61 16,3 0-13-16,-3-3-3 0,3 3-59 0,1-2-12 16,-4 2-2-16,0-5-1 0,0 5-4 0,-3 2-1 15,0-4 0-15,0 2 0 0,-3 3 1 0,0 2 0 16,0-5 0-16,-3 8 0 0,0 0 4 0,0 3 1 15,-2 2 0-15,-1 0 0 0,0 6-9 0,-3 2-2 16,0 6 0-16,-3 2 0 0,4 0-8 0,-1 3 12 16,3 5-12-16,3 0 12 0,6 3-12 0,3-1 0 15,0-7 9-15,9 11-9 0,6-4 0 0,3 1 0 16,3-5 0-16,6 7 8 0,3-13-8 0,2 3 0 16,1 2 0-16,3-12 0 0,0-1 0 0,5 0 0 15,7-10 0-15,3-1 8 0,-4-2-8 0,1-5 0 16,0-3 8-16,-1-5-8 15,-5-3-100-15,0-8-24 0,0-5-4 0</inkml:trace>
  <inkml:trace contextRef="#ctx0" brushRef="#br0" timeOffset="60327.5415">20269 2080 3110 0,'0'0'68'15,"0"0"15"-15,0 0 2 0,0 0 3 0,0 0-71 0,9 2-17 0,0 4 0 0,3-1 0 0,0 3 55 0,6 2 7 16,0 6 2-16,0 5 0 0,-7 3-52 0,7 0-12 16,3 5 0-16,0 6 0 0,0 7 54 0,0-2 8 15,-4 5 2-15,4 7 0 0,-6-4-64 0,0 2-10 16,-3 1-3-16,-3 2-1 0,-6-1 31 0,0 4 7 16,-9 0 0-16,-6 2 1 0,-3-5-6 0,-9-3-2 15,-2 3 0-15,-10 0 0 0,-3 0-17 0,-9-3 10 16,-5 6-10-16,-13 2 8 15,-2-5-68-15,-6-3-13 0,-7 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27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85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3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1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291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440E9-56C6-40EF-8A79-D77A972699B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60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337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EB8DC-76D8-4C4C-8386-C94E271FA46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34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188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48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00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To</a:t>
            </a:r>
            <a:r>
              <a:rPr lang="en-US" altLang="en-US" baseline="0" dirty="0" smtClean="0"/>
              <a:t> avoid swapping, we know the lowest frequent letters must be at the bottom. So, we can group them together. Then, think it as a meta letter.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47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82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12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3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Greedy: </a:t>
            </a:r>
            <a:r>
              <a:rPr lang="en-US" altLang="en-US" b="1" dirty="0">
                <a:solidFill>
                  <a:schemeClr val="tx2"/>
                </a:solidFill>
              </a:rPr>
              <a:t>Huffman Codes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latin typeface="+mn-lt"/>
              </a:rPr>
              <a:pPr/>
              <a:t>1</a:t>
            </a:fld>
            <a:endParaRPr lang="en-US" alt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Optimal solution may not 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unique</a:t>
            </a:r>
            <a:r>
              <a:rPr lang="en-US" sz="2400" dirty="0"/>
              <a:t>, so cannot prove that greedy gives the </a:t>
            </a:r>
            <a:r>
              <a:rPr lang="en-US" sz="2400" i="1" dirty="0"/>
              <a:t>only</a:t>
            </a:r>
            <a:r>
              <a:rPr lang="en-US" sz="2400" dirty="0"/>
              <a:t> possible answer.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Instead, show </a:t>
            </a:r>
            <a:r>
              <a:rPr lang="en-US" sz="2400" dirty="0" err="1"/>
              <a:t>greedy’s</a:t>
            </a:r>
            <a:r>
              <a:rPr lang="en-US" sz="2400" dirty="0"/>
              <a:t> solution is </a:t>
            </a:r>
            <a:r>
              <a:rPr lang="en-US" sz="2400" dirty="0">
                <a:solidFill>
                  <a:srgbClr val="3C8C93"/>
                </a:solidFill>
              </a:rPr>
              <a:t>as good as any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How: an exchange argument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/>
              <a:t>Identify inversions: node-pairs whose swap improves tree</a:t>
            </a:r>
          </a:p>
        </p:txBody>
      </p:sp>
    </p:spTree>
    <p:extLst>
      <p:ext uri="{BB962C8B-B14F-4D97-AF65-F5344CB8AC3E}">
        <p14:creationId xmlns:p14="http://schemas.microsoft.com/office/powerpoint/2010/main" val="20439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25718" y="2679218"/>
            <a:ext cx="8229600" cy="393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Claim: If we </a:t>
            </a:r>
            <a:r>
              <a:rPr lang="en-US" b="1" dirty="0">
                <a:latin typeface="+mn-lt"/>
              </a:rPr>
              <a:t>flip</a:t>
            </a:r>
            <a:r>
              <a:rPr lang="en-US" dirty="0">
                <a:latin typeface="+mn-lt"/>
              </a:rPr>
              <a:t> an inversion, cost never increases.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Why?  All other things being equal, better to give more frequent letter the shorter code.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    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before   </a:t>
            </a:r>
            <a:r>
              <a:rPr lang="en-US" dirty="0">
                <a:solidFill>
                  <a:schemeClr val="folHlink"/>
                </a:solidFill>
                <a:latin typeface="+mn-lt"/>
              </a:rPr>
              <a:t>                          </a:t>
            </a:r>
            <a:r>
              <a:rPr lang="en-US" dirty="0">
                <a:solidFill>
                  <a:srgbClr val="3C8C93"/>
                </a:solidFill>
                <a:latin typeface="+mn-lt"/>
              </a:rPr>
              <a:t>after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I.e., non-negative cost savings.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25718" y="274918"/>
            <a:ext cx="6128870" cy="1994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b="1" dirty="0" err="1">
                <a:latin typeface="+mn-lt"/>
              </a:rPr>
              <a:t>Defn</a:t>
            </a:r>
            <a:r>
              <a:rPr lang="en-US" dirty="0">
                <a:latin typeface="+mn-lt"/>
              </a:rPr>
              <a:t>:  A pair of leaves 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 is an </a:t>
            </a:r>
            <a:r>
              <a:rPr lang="en-US" b="1" dirty="0">
                <a:latin typeface="+mn-lt"/>
              </a:rPr>
              <a:t>inversion</a:t>
            </a:r>
            <a:r>
              <a:rPr lang="en-US" dirty="0">
                <a:latin typeface="+mn-lt"/>
              </a:rPr>
              <a:t> if 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depth(x)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depth(y)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i="1" dirty="0">
                <a:latin typeface="+mn-lt"/>
              </a:rPr>
              <a:t>and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(y)</a:t>
            </a: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1134722" y="4609241"/>
            <a:ext cx="6904047" cy="1473201"/>
            <a:chOff x="1081" y="3167"/>
            <a:chExt cx="4349" cy="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9pPr>
                </a:lstStyle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latin typeface="+mn-lt"/>
                  </a:endParaRPr>
                </a:p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utoShape 11"/>
            <p:cNvSpPr>
              <a:spLocks/>
            </p:cNvSpPr>
            <p:nvPr/>
          </p:nvSpPr>
          <p:spPr bwMode="auto">
            <a:xfrm rot="16200000">
              <a:off x="2155" y="2324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rgbClr val="3C8C9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52" name="AutoShape 12"/>
            <p:cNvSpPr>
              <a:spLocks/>
            </p:cNvSpPr>
            <p:nvPr/>
          </p:nvSpPr>
          <p:spPr bwMode="auto">
            <a:xfrm rot="16200000">
              <a:off x="4255" y="2303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solidFill>
                  <a:srgbClr val="3C8C93"/>
                </a:solidFill>
                <a:latin typeface="+mn-lt"/>
              </a:endParaRPr>
            </a:p>
          </p:txBody>
        </p:sp>
      </p:grpSp>
      <p:grpSp>
        <p:nvGrpSpPr>
          <p:cNvPr id="53" name="Group 43"/>
          <p:cNvGrpSpPr>
            <a:grpSpLocks/>
          </p:cNvGrpSpPr>
          <p:nvPr/>
        </p:nvGrpSpPr>
        <p:grpSpPr bwMode="auto">
          <a:xfrm>
            <a:off x="6116918" y="122518"/>
            <a:ext cx="2590800" cy="3048559"/>
            <a:chOff x="6400800" y="152400"/>
            <a:chExt cx="2590800" cy="3048000"/>
          </a:xfrm>
        </p:grpSpPr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8056796" y="28194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r>
                <a:rPr lang="en-US" sz="3200" dirty="0">
                  <a:latin typeface="+mn-lt"/>
                </a:rPr>
                <a:t>x</a:t>
              </a: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8357198" y="1236512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bIns="91440" anchor="b"/>
            <a:lstStyle/>
            <a:p>
              <a:pPr algn="l"/>
              <a:r>
                <a:rPr lang="en-US" sz="3200" dirty="0">
                  <a:latin typeface="+mn-lt"/>
                </a:rPr>
                <a:t>y</a:t>
              </a: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7599596" y="2133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58" name="Straight Connector 16"/>
            <p:cNvCxnSpPr>
              <a:cxnSpLocks noChangeShapeType="1"/>
              <a:endCxn id="57" idx="5"/>
            </p:cNvCxnSpPr>
            <p:nvPr/>
          </p:nvCxnSpPr>
          <p:spPr bwMode="auto">
            <a:xfrm rot="16200000" flipV="1">
              <a:off x="7905750" y="2477854"/>
              <a:ext cx="360596" cy="32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9" name="Freeform 17"/>
            <p:cNvSpPr>
              <a:spLocks noChangeArrowheads="1"/>
            </p:cNvSpPr>
            <p:nvPr/>
          </p:nvSpPr>
          <p:spPr bwMode="auto">
            <a:xfrm flipH="1">
              <a:off x="8534400" y="1676400"/>
              <a:ext cx="457200" cy="1143000"/>
            </a:xfrm>
            <a:custGeom>
              <a:avLst/>
              <a:gdLst>
                <a:gd name="T0" fmla="*/ 312821 w 857955"/>
                <a:gd name="T1" fmla="*/ 0 h 1049867"/>
                <a:gd name="T2" fmla="*/ 24063 w 857955"/>
                <a:gd name="T3" fmla="*/ 848033 h 1049867"/>
                <a:gd name="T4" fmla="*/ 457200 w 857955"/>
                <a:gd name="T5" fmla="*/ 1143000 h 1049867"/>
                <a:gd name="T6" fmla="*/ 0 60000 65536"/>
                <a:gd name="T7" fmla="*/ 0 60000 65536"/>
                <a:gd name="T8" fmla="*/ 0 60000 65536"/>
                <a:gd name="T9" fmla="*/ 0 w 857955"/>
                <a:gd name="T10" fmla="*/ 0 h 1049867"/>
                <a:gd name="T11" fmla="*/ 857955 w 857955"/>
                <a:gd name="T12" fmla="*/ 1049867 h 10498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955" h="1049867">
                  <a:moveTo>
                    <a:pt x="587022" y="0"/>
                  </a:moveTo>
                  <a:cubicBezTo>
                    <a:pt x="293511" y="301978"/>
                    <a:pt x="0" y="603956"/>
                    <a:pt x="45155" y="778934"/>
                  </a:cubicBezTo>
                  <a:cubicBezTo>
                    <a:pt x="90310" y="953912"/>
                    <a:pt x="857955" y="1049867"/>
                    <a:pt x="857955" y="1049867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6685196" y="1905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7772400" y="68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7218596" y="1295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7218596" y="152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64" name="Straight Connector 23"/>
            <p:cNvCxnSpPr>
              <a:cxnSpLocks noChangeShapeType="1"/>
              <a:stCxn id="63" idx="5"/>
              <a:endCxn id="61" idx="1"/>
            </p:cNvCxnSpPr>
            <p:nvPr/>
          </p:nvCxnSpPr>
          <p:spPr bwMode="auto">
            <a:xfrm rot="16200000" flipH="1">
              <a:off x="7554002" y="467402"/>
              <a:ext cx="263992" cy="284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5" name="Straight Connector 25"/>
            <p:cNvCxnSpPr>
              <a:cxnSpLocks noChangeShapeType="1"/>
              <a:stCxn id="61" idx="5"/>
              <a:endCxn id="56" idx="0"/>
            </p:cNvCxnSpPr>
            <p:nvPr/>
          </p:nvCxnSpPr>
          <p:spPr bwMode="auto">
            <a:xfrm>
              <a:off x="8097604" y="1011005"/>
              <a:ext cx="450094" cy="225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Straight Connector 27"/>
            <p:cNvCxnSpPr>
              <a:cxnSpLocks noChangeShapeType="1"/>
              <a:stCxn id="63" idx="3"/>
            </p:cNvCxnSpPr>
            <p:nvPr/>
          </p:nvCxnSpPr>
          <p:spPr bwMode="auto">
            <a:xfrm rot="5400000">
              <a:off x="6989996" y="401404"/>
              <a:ext cx="208196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Straight Connector 29"/>
            <p:cNvCxnSpPr>
              <a:cxnSpLocks noChangeShapeType="1"/>
              <a:stCxn id="61" idx="3"/>
              <a:endCxn id="62" idx="0"/>
            </p:cNvCxnSpPr>
            <p:nvPr/>
          </p:nvCxnSpPr>
          <p:spPr bwMode="auto">
            <a:xfrm rot="5400000">
              <a:off x="7476448" y="943652"/>
              <a:ext cx="284396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Straight Connector 31"/>
            <p:cNvCxnSpPr>
              <a:cxnSpLocks noChangeShapeType="1"/>
              <a:stCxn id="62" idx="3"/>
              <a:endCxn id="60" idx="0"/>
            </p:cNvCxnSpPr>
            <p:nvPr/>
          </p:nvCxnSpPr>
          <p:spPr bwMode="auto">
            <a:xfrm rot="5400000">
              <a:off x="6932846" y="1563454"/>
              <a:ext cx="284396" cy="398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Straight Connector 33"/>
            <p:cNvCxnSpPr>
              <a:cxnSpLocks noChangeShapeType="1"/>
              <a:stCxn id="62" idx="4"/>
              <a:endCxn id="57" idx="1"/>
            </p:cNvCxnSpPr>
            <p:nvPr/>
          </p:nvCxnSpPr>
          <p:spPr bwMode="auto">
            <a:xfrm rot="16200000" flipH="1">
              <a:off x="7275746" y="1809750"/>
              <a:ext cx="512996" cy="246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0" name="Straight Connector 35"/>
            <p:cNvCxnSpPr>
              <a:cxnSpLocks noChangeShapeType="1"/>
              <a:stCxn id="60" idx="3"/>
            </p:cNvCxnSpPr>
            <p:nvPr/>
          </p:nvCxnSpPr>
          <p:spPr bwMode="auto">
            <a:xfrm rot="5400000">
              <a:off x="6477000" y="2154004"/>
              <a:ext cx="187792" cy="340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Straight Connector 36"/>
            <p:cNvCxnSpPr>
              <a:cxnSpLocks noChangeShapeType="1"/>
              <a:stCxn id="57" idx="3"/>
            </p:cNvCxnSpPr>
            <p:nvPr/>
          </p:nvCxnSpPr>
          <p:spPr bwMode="auto">
            <a:xfrm rot="5400000">
              <a:off x="7343098" y="2410502"/>
              <a:ext cx="263992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Straight Connector 37"/>
            <p:cNvCxnSpPr>
              <a:cxnSpLocks noChangeShapeType="1"/>
              <a:stCxn id="60" idx="4"/>
            </p:cNvCxnSpPr>
            <p:nvPr/>
          </p:nvCxnSpPr>
          <p:spPr bwMode="auto">
            <a:xfrm rot="16200000" flipH="1">
              <a:off x="6666146" y="2495550"/>
              <a:ext cx="45720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6847" y="624840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09040" y="1028160"/>
              <a:ext cx="4687560" cy="205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4640" y="1017360"/>
                <a:ext cx="4718160" cy="20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8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09109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General Inversions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353" y="1382286"/>
            <a:ext cx="7769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Define the frequency of an </a:t>
            </a:r>
            <a:r>
              <a:rPr lang="en-US" sz="2400" b="1" dirty="0"/>
              <a:t>internal</a:t>
            </a:r>
            <a:r>
              <a:rPr lang="en-US" sz="2400" dirty="0"/>
              <a:t> node to be the </a:t>
            </a:r>
          </a:p>
          <a:p>
            <a:pPr algn="l"/>
            <a:r>
              <a:rPr lang="en-US" sz="2400" dirty="0"/>
              <a:t>	sum of the frequencies of the leaves in that 	subtree.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We can generalize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defn</a:t>
            </a:r>
            <a:r>
              <a:rPr lang="en-US" sz="2400" dirty="0"/>
              <a:t> of inversion for any pair of nodes.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associated claim still holds: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400" dirty="0"/>
              <a:t>exchanging an inverted pair of nodes (&amp; associated subtrees) cannot raise the cost of a 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Proof: Same.</a:t>
            </a:r>
          </a:p>
          <a:p>
            <a:pPr algn="l"/>
            <a:endParaRPr lang="en-US" sz="2400" dirty="0"/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43840" y="220320"/>
              <a:ext cx="1842480" cy="311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080" y="206280"/>
                <a:ext cx="1870200" cy="31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1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/>
                <a:r>
                  <a:rPr lang="en-US" altLang="en-US" sz="2400" b="1" dirty="0">
                    <a:solidFill>
                      <a:srgbClr val="002060"/>
                    </a:solidFill>
                  </a:rPr>
                  <a:t>Lemma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: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Any prefix code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can be converted to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huffman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via inversion-exchanges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Corollary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/>
                <a:r>
                  <a:rPr lang="en-US" sz="2400" dirty="0"/>
                  <a:t>Huffman tree is optimal.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Proof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l"/>
                <a:r>
                  <a:rPr lang="en-US" sz="2400" dirty="0"/>
                  <a:t>Apply the above lemma to any optimal tree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algn="l"/>
                <a:r>
                  <a:rPr lang="en-US" sz="2400" dirty="0"/>
                  <a:t>The lemma only exchanges inversions, which never increase cost.</a:t>
                </a:r>
              </a:p>
              <a:p>
                <a:pPr algn="l"/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≥⋯≥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  <a:blipFill>
                <a:blip r:embed="rId3"/>
                <a:stretch>
                  <a:fillRect l="-115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63680" y="1186560"/>
              <a:ext cx="461520" cy="129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560" y="1171440"/>
                <a:ext cx="491400" cy="13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022082" y="5897880"/>
            <a:ext cx="1104123" cy="274320"/>
            <a:chOff x="990600" y="5367903"/>
            <a:chExt cx="1104123" cy="274320"/>
          </a:xfrm>
        </p:grpSpPr>
        <p:sp>
          <p:nvSpPr>
            <p:cNvPr id="125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6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90600" y="5367903"/>
            <a:ext cx="1104123" cy="274320"/>
            <a:chOff x="990600" y="5367903"/>
            <a:chExt cx="1104123" cy="274320"/>
          </a:xfrm>
        </p:grpSpPr>
        <p:sp>
          <p:nvSpPr>
            <p:cNvPr id="128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9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sp>
        <p:nvSpPr>
          <p:cNvPr id="130" name="Oval 1050"/>
          <p:cNvSpPr>
            <a:spLocks noChangeArrowheads="1"/>
          </p:cNvSpPr>
          <p:nvPr/>
        </p:nvSpPr>
        <p:spPr bwMode="auto">
          <a:xfrm>
            <a:off x="3339707" y="53340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sp>
        <p:nvSpPr>
          <p:cNvPr id="131" name="Oval 1050"/>
          <p:cNvSpPr>
            <a:spLocks noChangeArrowheads="1"/>
          </p:cNvSpPr>
          <p:nvPr/>
        </p:nvSpPr>
        <p:spPr bwMode="auto">
          <a:xfrm>
            <a:off x="1325880" y="48006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grpSp>
        <p:nvGrpSpPr>
          <p:cNvPr id="132" name="Group 52"/>
          <p:cNvGrpSpPr>
            <a:grpSpLocks/>
          </p:cNvGrpSpPr>
          <p:nvPr/>
        </p:nvGrpSpPr>
        <p:grpSpPr bwMode="auto">
          <a:xfrm>
            <a:off x="990600" y="3992880"/>
            <a:ext cx="3124200" cy="2179320"/>
            <a:chOff x="7284720" y="3768598"/>
            <a:chExt cx="3124200" cy="2179320"/>
          </a:xfrm>
        </p:grpSpPr>
        <p:sp>
          <p:nvSpPr>
            <p:cNvPr id="133" name="Rectangle 1056"/>
            <p:cNvSpPr>
              <a:spLocks noChangeArrowheads="1"/>
            </p:cNvSpPr>
            <p:nvPr/>
          </p:nvSpPr>
          <p:spPr bwMode="auto">
            <a:xfrm>
              <a:off x="930783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140" name="Oval 1057"/>
            <p:cNvSpPr>
              <a:spLocks noChangeArrowheads="1"/>
            </p:cNvSpPr>
            <p:nvPr/>
          </p:nvSpPr>
          <p:spPr bwMode="auto">
            <a:xfrm>
              <a:off x="9635490" y="51097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sp>
          <p:nvSpPr>
            <p:cNvPr id="143" name="Oval 1062"/>
            <p:cNvSpPr>
              <a:spLocks noChangeArrowheads="1"/>
            </p:cNvSpPr>
            <p:nvPr/>
          </p:nvSpPr>
          <p:spPr bwMode="auto">
            <a:xfrm>
              <a:off x="7628799" y="45763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14</a:t>
              </a:r>
            </a:p>
          </p:txBody>
        </p:sp>
        <p:sp>
          <p:nvSpPr>
            <p:cNvPr id="146" name="Oval 1050"/>
            <p:cNvSpPr>
              <a:spLocks noChangeArrowheads="1"/>
            </p:cNvSpPr>
            <p:nvPr/>
          </p:nvSpPr>
          <p:spPr bwMode="auto">
            <a:xfrm>
              <a:off x="9189720" y="4609846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41</a:t>
              </a:r>
            </a:p>
          </p:txBody>
        </p:sp>
        <p:sp>
          <p:nvSpPr>
            <p:cNvPr id="149" name="Rectangle 1065"/>
            <p:cNvSpPr>
              <a:spLocks noChangeArrowheads="1"/>
            </p:cNvSpPr>
            <p:nvPr/>
          </p:nvSpPr>
          <p:spPr bwMode="auto">
            <a:xfrm>
              <a:off x="788289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e:9</a:t>
              </a:r>
            </a:p>
          </p:txBody>
        </p:sp>
        <p:sp>
          <p:nvSpPr>
            <p:cNvPr id="152" name="Rectangle 1061"/>
            <p:cNvSpPr>
              <a:spLocks noChangeArrowheads="1"/>
            </p:cNvSpPr>
            <p:nvPr/>
          </p:nvSpPr>
          <p:spPr bwMode="auto">
            <a:xfrm>
              <a:off x="8686800" y="5149000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155" name="Oval 1029"/>
            <p:cNvSpPr>
              <a:spLocks noChangeArrowheads="1"/>
            </p:cNvSpPr>
            <p:nvPr/>
          </p:nvSpPr>
          <p:spPr bwMode="auto">
            <a:xfrm>
              <a:off x="8503920" y="41191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55</a:t>
              </a:r>
            </a:p>
          </p:txBody>
        </p:sp>
        <p:sp>
          <p:nvSpPr>
            <p:cNvPr id="158" name="Oval 1032"/>
            <p:cNvSpPr>
              <a:spLocks noChangeArrowheads="1"/>
            </p:cNvSpPr>
            <p:nvPr/>
          </p:nvSpPr>
          <p:spPr bwMode="auto">
            <a:xfrm>
              <a:off x="9265920" y="376859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100</a:t>
              </a:r>
            </a:p>
          </p:txBody>
        </p:sp>
        <p:cxnSp>
          <p:nvCxnSpPr>
            <p:cNvPr id="161" name="AutoShape 1033"/>
            <p:cNvCxnSpPr>
              <a:cxnSpLocks noChangeShapeType="1"/>
              <a:stCxn id="155" idx="7"/>
              <a:endCxn id="158" idx="3"/>
            </p:cNvCxnSpPr>
            <p:nvPr/>
          </p:nvCxnSpPr>
          <p:spPr bwMode="auto">
            <a:xfrm flipV="1">
              <a:off x="8868148" y="4091200"/>
              <a:ext cx="460264" cy="83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AutoShape 1034"/>
            <p:cNvCxnSpPr>
              <a:cxnSpLocks noChangeShapeType="1"/>
              <a:stCxn id="146" idx="5"/>
              <a:endCxn id="140" idx="0"/>
            </p:cNvCxnSpPr>
            <p:nvPr/>
          </p:nvCxnSpPr>
          <p:spPr bwMode="auto">
            <a:xfrm>
              <a:off x="9553948" y="4932448"/>
              <a:ext cx="294902" cy="177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1039"/>
            <p:cNvCxnSpPr>
              <a:cxnSpLocks noChangeShapeType="1"/>
              <a:stCxn id="164" idx="0"/>
              <a:endCxn id="158" idx="5"/>
            </p:cNvCxnSpPr>
            <p:nvPr/>
          </p:nvCxnSpPr>
          <p:spPr bwMode="auto">
            <a:xfrm flipH="1" flipV="1">
              <a:off x="9630148" y="4091200"/>
              <a:ext cx="451112" cy="134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Rectangle 1049"/>
            <p:cNvSpPr>
              <a:spLocks noChangeArrowheads="1"/>
            </p:cNvSpPr>
            <p:nvPr/>
          </p:nvSpPr>
          <p:spPr bwMode="auto">
            <a:xfrm>
              <a:off x="9829800" y="4225798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cxnSp>
          <p:nvCxnSpPr>
            <p:cNvPr id="165" name="AutoShape 1051"/>
            <p:cNvCxnSpPr>
              <a:cxnSpLocks noChangeShapeType="1"/>
              <a:stCxn id="143" idx="7"/>
              <a:endCxn id="155" idx="3"/>
            </p:cNvCxnSpPr>
            <p:nvPr/>
          </p:nvCxnSpPr>
          <p:spPr bwMode="auto">
            <a:xfrm flipV="1">
              <a:off x="7993027" y="4441720"/>
              <a:ext cx="573385" cy="1899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1053"/>
            <p:cNvCxnSpPr>
              <a:cxnSpLocks noChangeShapeType="1"/>
              <a:stCxn id="143" idx="3"/>
              <a:endCxn id="167" idx="0"/>
            </p:cNvCxnSpPr>
            <p:nvPr/>
          </p:nvCxnSpPr>
          <p:spPr bwMode="auto">
            <a:xfrm flipH="1">
              <a:off x="7536180" y="4898920"/>
              <a:ext cx="155111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Rectangle 1054"/>
            <p:cNvSpPr>
              <a:spLocks noChangeArrowheads="1"/>
            </p:cNvSpPr>
            <p:nvPr/>
          </p:nvSpPr>
          <p:spPr bwMode="auto">
            <a:xfrm>
              <a:off x="728472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f:5</a:t>
              </a:r>
            </a:p>
          </p:txBody>
        </p:sp>
        <p:cxnSp>
          <p:nvCxnSpPr>
            <p:cNvPr id="168" name="AutoShape 1058"/>
            <p:cNvCxnSpPr>
              <a:cxnSpLocks noChangeShapeType="1"/>
              <a:stCxn id="133" idx="0"/>
              <a:endCxn id="140" idx="3"/>
            </p:cNvCxnSpPr>
            <p:nvPr/>
          </p:nvCxnSpPr>
          <p:spPr bwMode="auto">
            <a:xfrm flipV="1">
              <a:off x="9559290" y="5432320"/>
              <a:ext cx="13869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1059"/>
            <p:cNvCxnSpPr>
              <a:cxnSpLocks noChangeShapeType="1"/>
              <a:stCxn id="140" idx="5"/>
              <a:endCxn id="172" idx="0"/>
            </p:cNvCxnSpPr>
            <p:nvPr/>
          </p:nvCxnSpPr>
          <p:spPr bwMode="auto">
            <a:xfrm>
              <a:off x="9999718" y="5432320"/>
              <a:ext cx="15774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Rectangle 1060"/>
            <p:cNvSpPr>
              <a:spLocks noChangeArrowheads="1"/>
            </p:cNvSpPr>
            <p:nvPr/>
          </p:nvSpPr>
          <p:spPr bwMode="auto">
            <a:xfrm>
              <a:off x="990600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cxnSp>
          <p:nvCxnSpPr>
            <p:cNvPr id="175" name="AutoShape 1063"/>
            <p:cNvCxnSpPr>
              <a:cxnSpLocks noChangeShapeType="1"/>
              <a:stCxn id="152" idx="0"/>
              <a:endCxn id="146" idx="3"/>
            </p:cNvCxnSpPr>
            <p:nvPr/>
          </p:nvCxnSpPr>
          <p:spPr bwMode="auto">
            <a:xfrm flipV="1">
              <a:off x="8938260" y="4932448"/>
              <a:ext cx="313952" cy="216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1064"/>
            <p:cNvCxnSpPr>
              <a:cxnSpLocks noChangeShapeType="1"/>
              <a:stCxn id="143" idx="5"/>
              <a:endCxn id="149" idx="0"/>
            </p:cNvCxnSpPr>
            <p:nvPr/>
          </p:nvCxnSpPr>
          <p:spPr bwMode="auto">
            <a:xfrm>
              <a:off x="7993027" y="4898920"/>
              <a:ext cx="141323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AutoShape 1039"/>
            <p:cNvCxnSpPr>
              <a:cxnSpLocks noChangeShapeType="1"/>
              <a:stCxn id="155" idx="5"/>
              <a:endCxn id="146" idx="1"/>
            </p:cNvCxnSpPr>
            <p:nvPr/>
          </p:nvCxnSpPr>
          <p:spPr bwMode="auto">
            <a:xfrm>
              <a:off x="8868148" y="4441720"/>
              <a:ext cx="384064" cy="2234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" name="Group 192"/>
          <p:cNvGrpSpPr>
            <a:grpSpLocks/>
          </p:cNvGrpSpPr>
          <p:nvPr/>
        </p:nvGrpSpPr>
        <p:grpSpPr bwMode="auto">
          <a:xfrm>
            <a:off x="4648200" y="457200"/>
            <a:ext cx="3733800" cy="1219200"/>
            <a:chOff x="4876800" y="381000"/>
            <a:chExt cx="3733800" cy="1219200"/>
          </a:xfrm>
        </p:grpSpPr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(b)</a:t>
              </a:r>
            </a:p>
          </p:txBody>
        </p:sp>
        <p:sp>
          <p:nvSpPr>
            <p:cNvPr id="254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57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58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59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260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261" name="AutoShape 1053"/>
              <p:cNvCxnSpPr>
                <a:cxnSpLocks noChangeShapeType="1"/>
                <a:stCxn id="263" idx="3"/>
                <a:endCxn id="262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2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63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64" name="AutoShape 1064"/>
              <p:cNvCxnSpPr>
                <a:cxnSpLocks noChangeShapeType="1"/>
                <a:stCxn id="263" idx="5"/>
                <a:endCxn id="265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5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66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67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268" name="Group 191"/>
          <p:cNvGrpSpPr>
            <a:grpSpLocks/>
          </p:cNvGrpSpPr>
          <p:nvPr/>
        </p:nvGrpSpPr>
        <p:grpSpPr bwMode="auto">
          <a:xfrm>
            <a:off x="685800" y="457200"/>
            <a:ext cx="3733800" cy="1219200"/>
            <a:chOff x="533400" y="381000"/>
            <a:chExt cx="3733800" cy="1219200"/>
          </a:xfrm>
        </p:grpSpPr>
        <p:sp>
          <p:nvSpPr>
            <p:cNvPr id="269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270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71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72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73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274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275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276" name="Group 190"/>
          <p:cNvGrpSpPr>
            <a:grpSpLocks/>
          </p:cNvGrpSpPr>
          <p:nvPr/>
        </p:nvGrpSpPr>
        <p:grpSpPr bwMode="auto">
          <a:xfrm>
            <a:off x="4648200" y="1828800"/>
            <a:ext cx="3733800" cy="1752600"/>
            <a:chOff x="4876800" y="1905000"/>
            <a:chExt cx="3733800" cy="1752600"/>
          </a:xfrm>
        </p:grpSpPr>
        <p:sp>
          <p:nvSpPr>
            <p:cNvPr id="277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(d)</a:t>
              </a:r>
            </a:p>
          </p:txBody>
        </p:sp>
        <p:grpSp>
          <p:nvGrpSpPr>
            <p:cNvPr id="278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79" name="AutoShape 1039"/>
              <p:cNvCxnSpPr>
                <a:cxnSpLocks noChangeShapeType="1"/>
                <a:stCxn id="281" idx="3"/>
                <a:endCxn id="290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0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81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82" name="AutoShape 1053"/>
              <p:cNvCxnSpPr>
                <a:cxnSpLocks noChangeShapeType="1"/>
                <a:stCxn id="290" idx="3"/>
                <a:endCxn id="283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3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84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85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86" name="AutoShape 1058"/>
              <p:cNvCxnSpPr>
                <a:cxnSpLocks noChangeShapeType="1"/>
                <a:stCxn id="284" idx="0"/>
                <a:endCxn id="285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" name="AutoShape 1059"/>
              <p:cNvCxnSpPr>
                <a:cxnSpLocks noChangeShapeType="1"/>
                <a:stCxn id="285" idx="5"/>
                <a:endCxn id="288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8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89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90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91" name="AutoShape 1063"/>
              <p:cNvCxnSpPr>
                <a:cxnSpLocks noChangeShapeType="1"/>
                <a:stCxn id="289" idx="0"/>
                <a:endCxn id="281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2" name="AutoShape 1064"/>
              <p:cNvCxnSpPr>
                <a:cxnSpLocks noChangeShapeType="1"/>
                <a:stCxn id="290" idx="5"/>
                <a:endCxn id="29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94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5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6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7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8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9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00" name="Group 189"/>
          <p:cNvGrpSpPr>
            <a:grpSpLocks/>
          </p:cNvGrpSpPr>
          <p:nvPr/>
        </p:nvGrpSpPr>
        <p:grpSpPr bwMode="auto">
          <a:xfrm>
            <a:off x="685800" y="1828800"/>
            <a:ext cx="3733800" cy="1752600"/>
            <a:chOff x="533400" y="1905000"/>
            <a:chExt cx="3733800" cy="1752600"/>
          </a:xfrm>
        </p:grpSpPr>
        <p:sp>
          <p:nvSpPr>
            <p:cNvPr id="301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302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03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304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313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314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315" name="AutoShape 1058"/>
              <p:cNvCxnSpPr>
                <a:cxnSpLocks noChangeShapeType="1"/>
                <a:stCxn id="313" idx="0"/>
                <a:endCxn id="314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6" name="AutoShape 1059"/>
              <p:cNvCxnSpPr>
                <a:cxnSpLocks noChangeShapeType="1"/>
                <a:stCxn id="314" idx="5"/>
                <a:endCxn id="317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7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318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9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  <p:grpSp>
          <p:nvGrpSpPr>
            <p:cNvPr id="305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306" name="AutoShape 1053"/>
              <p:cNvCxnSpPr>
                <a:cxnSpLocks noChangeShapeType="1"/>
                <a:stCxn id="308" idx="3"/>
                <a:endCxn id="307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308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309" name="AutoShape 1064"/>
              <p:cNvCxnSpPr>
                <a:cxnSpLocks noChangeShapeType="1"/>
                <a:stCxn id="308" idx="5"/>
                <a:endCxn id="310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0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311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2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20" name="Group 196"/>
          <p:cNvGrpSpPr>
            <a:grpSpLocks/>
          </p:cNvGrpSpPr>
          <p:nvPr/>
        </p:nvGrpSpPr>
        <p:grpSpPr bwMode="auto">
          <a:xfrm>
            <a:off x="876300" y="434432"/>
            <a:ext cx="6477000" cy="1371600"/>
            <a:chOff x="838200" y="304800"/>
            <a:chExt cx="6477000" cy="1371600"/>
          </a:xfrm>
        </p:grpSpPr>
        <p:cxnSp>
          <p:nvCxnSpPr>
            <p:cNvPr id="321" name="AutoShape 9"/>
            <p:cNvCxnSpPr>
              <a:cxnSpLocks noChangeShapeType="1"/>
              <a:stCxn id="322" idx="0"/>
              <a:endCxn id="323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120968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2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3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4" name="Group 194"/>
          <p:cNvGrpSpPr>
            <a:grpSpLocks/>
          </p:cNvGrpSpPr>
          <p:nvPr/>
        </p:nvGrpSpPr>
        <p:grpSpPr bwMode="auto">
          <a:xfrm>
            <a:off x="2133600" y="533400"/>
            <a:ext cx="3962400" cy="2514600"/>
            <a:chOff x="2133600" y="533400"/>
            <a:chExt cx="3962400" cy="2514600"/>
          </a:xfrm>
        </p:grpSpPr>
        <p:sp>
          <p:nvSpPr>
            <p:cNvPr id="325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26" name="AutoShape 12"/>
            <p:cNvCxnSpPr>
              <a:cxnSpLocks noChangeShapeType="1"/>
              <a:stCxn id="325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8" name="Group 199"/>
          <p:cNvGrpSpPr>
            <a:grpSpLocks/>
          </p:cNvGrpSpPr>
          <p:nvPr/>
        </p:nvGrpSpPr>
        <p:grpSpPr bwMode="auto">
          <a:xfrm>
            <a:off x="685800" y="1676400"/>
            <a:ext cx="7086600" cy="1981200"/>
            <a:chOff x="685799" y="1676400"/>
            <a:chExt cx="7086600" cy="1981200"/>
          </a:xfrm>
        </p:grpSpPr>
        <p:cxnSp>
          <p:nvCxnSpPr>
            <p:cNvPr id="329" name="AutoShape 15"/>
            <p:cNvCxnSpPr>
              <a:cxnSpLocks noChangeShapeType="1"/>
              <a:endCxn id="330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0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1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17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685800" y="4469612"/>
            <a:ext cx="3733800" cy="1854988"/>
            <a:chOff x="4343400" y="4469612"/>
            <a:chExt cx="3733800" cy="1854988"/>
          </a:xfrm>
        </p:grpSpPr>
        <p:sp>
          <p:nvSpPr>
            <p:cNvPr id="334" name="Isosceles Triangle 185"/>
            <p:cNvSpPr>
              <a:spLocks noChangeArrowheads="1"/>
            </p:cNvSpPr>
            <p:nvPr/>
          </p:nvSpPr>
          <p:spPr bwMode="auto">
            <a:xfrm>
              <a:off x="6324600" y="49530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5" name="Isosceles Triangle 171"/>
            <p:cNvSpPr>
              <a:spLocks noChangeArrowheads="1"/>
            </p:cNvSpPr>
            <p:nvPr/>
          </p:nvSpPr>
          <p:spPr bwMode="auto">
            <a:xfrm>
              <a:off x="4343400" y="4469612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36" name="Curved Connector 335"/>
            <p:cNvCxnSpPr>
              <a:stCxn id="335" idx="3"/>
              <a:endCxn id="334" idx="2"/>
            </p:cNvCxnSpPr>
            <p:nvPr/>
          </p:nvCxnSpPr>
          <p:spPr bwMode="auto">
            <a:xfrm rot="16200000" flipH="1">
              <a:off x="5530456" y="5530456"/>
              <a:ext cx="483388" cy="1104900"/>
            </a:xfrm>
            <a:prstGeom prst="curvedConnector3">
              <a:avLst>
                <a:gd name="adj1" fmla="val 10395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sp>
        <p:nvSpPr>
          <p:cNvPr id="337" name="TextBox 336"/>
          <p:cNvSpPr txBox="1"/>
          <p:nvPr/>
        </p:nvSpPr>
        <p:spPr>
          <a:xfrm>
            <a:off x="150770" y="36663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H: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155441" y="4034135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T:</a:t>
            </a:r>
          </a:p>
        </p:txBody>
      </p:sp>
      <p:grpSp>
        <p:nvGrpSpPr>
          <p:cNvPr id="339" name="Group 338"/>
          <p:cNvGrpSpPr/>
          <p:nvPr/>
        </p:nvGrpSpPr>
        <p:grpSpPr>
          <a:xfrm>
            <a:off x="4343400" y="3992880"/>
            <a:ext cx="3733800" cy="2179320"/>
            <a:chOff x="4343400" y="3992880"/>
            <a:chExt cx="3733800" cy="2179320"/>
          </a:xfrm>
        </p:grpSpPr>
        <p:grpSp>
          <p:nvGrpSpPr>
            <p:cNvPr id="340" name="Group 339"/>
            <p:cNvGrpSpPr/>
            <p:nvPr/>
          </p:nvGrpSpPr>
          <p:grpSpPr>
            <a:xfrm>
              <a:off x="4343400" y="3992880"/>
              <a:ext cx="3733800" cy="2179320"/>
              <a:chOff x="4343400" y="3992880"/>
              <a:chExt cx="3733800" cy="2179320"/>
            </a:xfrm>
          </p:grpSpPr>
          <p:sp>
            <p:nvSpPr>
              <p:cNvPr id="342" name="Oval 1050"/>
              <p:cNvSpPr>
                <a:spLocks noChangeArrowheads="1"/>
              </p:cNvSpPr>
              <p:nvPr/>
            </p:nvSpPr>
            <p:spPr bwMode="auto">
              <a:xfrm>
                <a:off x="7302107" y="5334000"/>
                <a:ext cx="426720" cy="37795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43" name="Oval 1050"/>
              <p:cNvSpPr>
                <a:spLocks noChangeArrowheads="1"/>
              </p:cNvSpPr>
              <p:nvPr/>
            </p:nvSpPr>
            <p:spPr bwMode="auto">
              <a:xfrm>
                <a:off x="5288280" y="4800600"/>
                <a:ext cx="426720" cy="3779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grpSp>
            <p:nvGrpSpPr>
              <p:cNvPr id="344" name="Group 52"/>
              <p:cNvGrpSpPr>
                <a:grpSpLocks/>
              </p:cNvGrpSpPr>
              <p:nvPr/>
            </p:nvGrpSpPr>
            <p:grpSpPr bwMode="auto">
              <a:xfrm>
                <a:off x="4953000" y="3992880"/>
                <a:ext cx="3124200" cy="2179320"/>
                <a:chOff x="7284720" y="3768598"/>
                <a:chExt cx="3124200" cy="2179320"/>
              </a:xfrm>
            </p:grpSpPr>
            <p:sp>
              <p:nvSpPr>
                <p:cNvPr id="346" name="Rectangle 1056"/>
                <p:cNvSpPr>
                  <a:spLocks noChangeArrowheads="1"/>
                </p:cNvSpPr>
                <p:nvPr/>
              </p:nvSpPr>
              <p:spPr bwMode="auto">
                <a:xfrm>
                  <a:off x="930783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f:5</a:t>
                  </a:r>
                </a:p>
              </p:txBody>
            </p:sp>
            <p:sp>
              <p:nvSpPr>
                <p:cNvPr id="347" name="Oval 1057"/>
                <p:cNvSpPr>
                  <a:spLocks noChangeArrowheads="1"/>
                </p:cNvSpPr>
                <p:nvPr/>
              </p:nvSpPr>
              <p:spPr bwMode="auto">
                <a:xfrm>
                  <a:off x="9635490" y="51097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14</a:t>
                  </a:r>
                </a:p>
              </p:txBody>
            </p:sp>
            <p:sp>
              <p:nvSpPr>
                <p:cNvPr id="348" name="Oval 1062"/>
                <p:cNvSpPr>
                  <a:spLocks noChangeArrowheads="1"/>
                </p:cNvSpPr>
                <p:nvPr/>
              </p:nvSpPr>
              <p:spPr bwMode="auto">
                <a:xfrm>
                  <a:off x="7628799" y="45763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25</a:t>
                  </a:r>
                </a:p>
              </p:txBody>
            </p:sp>
            <p:sp>
              <p:nvSpPr>
                <p:cNvPr id="349" name="Oval 1050"/>
                <p:cNvSpPr>
                  <a:spLocks noChangeArrowheads="1"/>
                </p:cNvSpPr>
                <p:nvPr/>
              </p:nvSpPr>
              <p:spPr bwMode="auto">
                <a:xfrm>
                  <a:off x="9189720" y="4609846"/>
                  <a:ext cx="426720" cy="37795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30</a:t>
                  </a:r>
                </a:p>
              </p:txBody>
            </p:sp>
            <p:sp>
              <p:nvSpPr>
                <p:cNvPr id="350" name="Rectangle 1065"/>
                <p:cNvSpPr>
                  <a:spLocks noChangeArrowheads="1"/>
                </p:cNvSpPr>
                <p:nvPr/>
              </p:nvSpPr>
              <p:spPr bwMode="auto">
                <a:xfrm>
                  <a:off x="788289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b:13</a:t>
                  </a:r>
                </a:p>
              </p:txBody>
            </p:sp>
            <p:sp>
              <p:nvSpPr>
                <p:cNvPr id="351" name="Rectangle 1061"/>
                <p:cNvSpPr>
                  <a:spLocks noChangeArrowheads="1"/>
                </p:cNvSpPr>
                <p:nvPr/>
              </p:nvSpPr>
              <p:spPr bwMode="auto">
                <a:xfrm>
                  <a:off x="8686800" y="5149000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d:16</a:t>
                  </a:r>
                </a:p>
              </p:txBody>
            </p:sp>
            <p:sp>
              <p:nvSpPr>
                <p:cNvPr id="352" name="Oval 1029"/>
                <p:cNvSpPr>
                  <a:spLocks noChangeArrowheads="1"/>
                </p:cNvSpPr>
                <p:nvPr/>
              </p:nvSpPr>
              <p:spPr bwMode="auto">
                <a:xfrm>
                  <a:off x="8503920" y="41191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55</a:t>
                  </a:r>
                </a:p>
              </p:txBody>
            </p:sp>
            <p:sp>
              <p:nvSpPr>
                <p:cNvPr id="353" name="Oval 1032"/>
                <p:cNvSpPr>
                  <a:spLocks noChangeArrowheads="1"/>
                </p:cNvSpPr>
                <p:nvPr/>
              </p:nvSpPr>
              <p:spPr bwMode="auto">
                <a:xfrm>
                  <a:off x="9265920" y="376859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100</a:t>
                  </a:r>
                </a:p>
              </p:txBody>
            </p:sp>
            <p:cxnSp>
              <p:nvCxnSpPr>
                <p:cNvPr id="354" name="AutoShape 1033"/>
                <p:cNvCxnSpPr>
                  <a:cxnSpLocks noChangeShapeType="1"/>
                  <a:stCxn id="352" idx="7"/>
                  <a:endCxn id="353" idx="3"/>
                </p:cNvCxnSpPr>
                <p:nvPr/>
              </p:nvCxnSpPr>
              <p:spPr bwMode="auto">
                <a:xfrm flipV="1">
                  <a:off x="8868148" y="4091200"/>
                  <a:ext cx="460264" cy="832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5" name="AutoShape 1034"/>
                <p:cNvCxnSpPr>
                  <a:cxnSpLocks noChangeShapeType="1"/>
                  <a:stCxn id="349" idx="5"/>
                  <a:endCxn id="347" idx="0"/>
                </p:cNvCxnSpPr>
                <p:nvPr/>
              </p:nvCxnSpPr>
              <p:spPr bwMode="auto">
                <a:xfrm>
                  <a:off x="9553948" y="4932448"/>
                  <a:ext cx="294902" cy="17727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6" name="AutoShape 1039"/>
                <p:cNvCxnSpPr>
                  <a:cxnSpLocks noChangeShapeType="1"/>
                  <a:stCxn id="357" idx="0"/>
                  <a:endCxn id="353" idx="5"/>
                </p:cNvCxnSpPr>
                <p:nvPr/>
              </p:nvCxnSpPr>
              <p:spPr bwMode="auto">
                <a:xfrm flipH="1" flipV="1">
                  <a:off x="9630148" y="4091200"/>
                  <a:ext cx="451112" cy="13459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57" name="Rectangle 1049"/>
                <p:cNvSpPr>
                  <a:spLocks noChangeArrowheads="1"/>
                </p:cNvSpPr>
                <p:nvPr/>
              </p:nvSpPr>
              <p:spPr bwMode="auto">
                <a:xfrm>
                  <a:off x="9829800" y="4225798"/>
                  <a:ext cx="502920" cy="2743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a:45</a:t>
                  </a:r>
                </a:p>
              </p:txBody>
            </p:sp>
            <p:cxnSp>
              <p:nvCxnSpPr>
                <p:cNvPr id="358" name="AutoShape 1051"/>
                <p:cNvCxnSpPr>
                  <a:cxnSpLocks noChangeShapeType="1"/>
                  <a:stCxn id="343" idx="7"/>
                  <a:endCxn id="352" idx="3"/>
                </p:cNvCxnSpPr>
                <p:nvPr/>
              </p:nvCxnSpPr>
              <p:spPr bwMode="auto">
                <a:xfrm flipV="1">
                  <a:off x="7984228" y="4441720"/>
                  <a:ext cx="582184" cy="1899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9" name="AutoShape 1053"/>
                <p:cNvCxnSpPr>
                  <a:cxnSpLocks noChangeShapeType="1"/>
                  <a:stCxn id="348" idx="3"/>
                  <a:endCxn id="360" idx="0"/>
                </p:cNvCxnSpPr>
                <p:nvPr/>
              </p:nvCxnSpPr>
              <p:spPr bwMode="auto">
                <a:xfrm flipH="1">
                  <a:off x="7536180" y="4898920"/>
                  <a:ext cx="155111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28472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c:12</a:t>
                  </a:r>
                </a:p>
              </p:txBody>
            </p:sp>
            <p:cxnSp>
              <p:nvCxnSpPr>
                <p:cNvPr id="361" name="AutoShape 1058"/>
                <p:cNvCxnSpPr>
                  <a:cxnSpLocks noChangeShapeType="1"/>
                  <a:stCxn id="346" idx="0"/>
                  <a:endCxn id="347" idx="3"/>
                </p:cNvCxnSpPr>
                <p:nvPr/>
              </p:nvCxnSpPr>
              <p:spPr bwMode="auto">
                <a:xfrm flipV="1">
                  <a:off x="9559290" y="5432320"/>
                  <a:ext cx="13869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2" name="AutoShape 1059"/>
                <p:cNvCxnSpPr>
                  <a:cxnSpLocks noChangeShapeType="1"/>
                  <a:stCxn id="347" idx="5"/>
                  <a:endCxn id="363" idx="0"/>
                </p:cNvCxnSpPr>
                <p:nvPr/>
              </p:nvCxnSpPr>
              <p:spPr bwMode="auto">
                <a:xfrm>
                  <a:off x="9999718" y="5432320"/>
                  <a:ext cx="15774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3" name="Rectangle 1060"/>
                <p:cNvSpPr>
                  <a:spLocks noChangeArrowheads="1"/>
                </p:cNvSpPr>
                <p:nvPr/>
              </p:nvSpPr>
              <p:spPr bwMode="auto">
                <a:xfrm>
                  <a:off x="990600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e:9</a:t>
                  </a:r>
                </a:p>
              </p:txBody>
            </p:sp>
            <p:cxnSp>
              <p:nvCxnSpPr>
                <p:cNvPr id="364" name="AutoShape 1063"/>
                <p:cNvCxnSpPr>
                  <a:cxnSpLocks noChangeShapeType="1"/>
                  <a:stCxn id="351" idx="0"/>
                  <a:endCxn id="349" idx="3"/>
                </p:cNvCxnSpPr>
                <p:nvPr/>
              </p:nvCxnSpPr>
              <p:spPr bwMode="auto">
                <a:xfrm flipV="1">
                  <a:off x="8938260" y="4932448"/>
                  <a:ext cx="313952" cy="2165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5" name="AutoShape 1064"/>
                <p:cNvCxnSpPr>
                  <a:cxnSpLocks noChangeShapeType="1"/>
                  <a:stCxn id="348" idx="5"/>
                  <a:endCxn id="350" idx="0"/>
                </p:cNvCxnSpPr>
                <p:nvPr/>
              </p:nvCxnSpPr>
              <p:spPr bwMode="auto">
                <a:xfrm>
                  <a:off x="7993027" y="4898920"/>
                  <a:ext cx="141323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6" name="AutoShape 1039"/>
                <p:cNvCxnSpPr>
                  <a:cxnSpLocks noChangeShapeType="1"/>
                  <a:stCxn id="352" idx="5"/>
                  <a:endCxn id="349" idx="1"/>
                </p:cNvCxnSpPr>
                <p:nvPr/>
              </p:nvCxnSpPr>
              <p:spPr bwMode="auto">
                <a:xfrm>
                  <a:off x="8868148" y="4441720"/>
                  <a:ext cx="384064" cy="22347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5" name="Right Arrow 344"/>
              <p:cNvSpPr/>
              <p:nvPr/>
            </p:nvSpPr>
            <p:spPr bwMode="auto">
              <a:xfrm>
                <a:off x="4343400" y="5029200"/>
                <a:ext cx="381000" cy="1524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4703540" y="4034135"/>
              <a:ext cx="469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r>
                <a:rPr lang="en-US" dirty="0">
                  <a:latin typeface="+mn-lt"/>
                  <a:cs typeface="Avenir Roman"/>
                </a:rPr>
                <a:t>’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 smtClean="0">
                    <a:ea typeface="Courier New" charset="0"/>
                    <a:cs typeface="Gill Sans" charset="0"/>
                  </a:rPr>
                  <a:t>Induction</a:t>
                </a:r>
                <a:r>
                  <a:rPr lang="en-US" sz="2400" dirty="0" smtClean="0">
                    <a:ea typeface="Courier New" charset="0"/>
                    <a:cs typeface="Gill Sans" charset="0"/>
                  </a:rPr>
                  <a:t>: All 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nodes in the queue is a subtree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  <a:blipFill>
                <a:blip r:embed="rId3"/>
                <a:stretch>
                  <a:fillRect l="-949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64200" y="2445480"/>
              <a:ext cx="1231560" cy="71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8720" y="2431800"/>
                <a:ext cx="126252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4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Base case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all nodes are leaves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Inductive step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Huffman extracts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from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𝑄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2400" b="1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1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siblings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Their newly created parent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𝐻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corresponds to their parent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(used induction hypothesis here.)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  <a:blipFill>
                <a:blip r:embed="rId4"/>
                <a:stretch>
                  <a:fillRect l="-1159" t="-2037" r="-1236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1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2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not a siblings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WLOG, in 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&amp; A is C’s sib.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Note B can’t overlap C because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we have case 1.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overlaps.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Now, note that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because Huff picks the min 2.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an inversion.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Swapping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′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that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         satisfies the induction.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  <a:blipFill>
                <a:blip r:embed="rId4"/>
                <a:stretch>
                  <a:fillRect l="-1159" t="-1506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 bwMode="auto">
          <a:xfrm>
            <a:off x="7049109" y="5557918"/>
            <a:ext cx="204380" cy="100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0788" y="4703212"/>
            <a:ext cx="1890512" cy="2011078"/>
            <a:chOff x="5260788" y="4703212"/>
            <a:chExt cx="1890512" cy="2011078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5260788" y="4703212"/>
              <a:ext cx="1890512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28915" y="6110967"/>
              <a:ext cx="613139" cy="603323"/>
              <a:chOff x="4724400" y="5638800"/>
              <a:chExt cx="685800" cy="685800"/>
            </a:xfrm>
          </p:grpSpPr>
          <p:sp>
            <p:nvSpPr>
              <p:cNvPr id="60" name="Trapezoid 59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61" name="Oval 1057"/>
              <p:cNvSpPr>
                <a:spLocks noChangeArrowheads="1"/>
              </p:cNvSpPr>
              <p:nvPr/>
            </p:nvSpPr>
            <p:spPr bwMode="auto">
              <a:xfrm>
                <a:off x="4965699" y="5638800"/>
                <a:ext cx="205740" cy="13716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sp>
          <p:nvSpPr>
            <p:cNvPr id="13" name="Oval 1057"/>
            <p:cNvSpPr>
              <a:spLocks noChangeArrowheads="1"/>
            </p:cNvSpPr>
            <p:nvPr/>
          </p:nvSpPr>
          <p:spPr bwMode="auto">
            <a:xfrm>
              <a:off x="5894365" y="5839469"/>
              <a:ext cx="183942" cy="1206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4" name="AutoShape 1059"/>
            <p:cNvCxnSpPr>
              <a:cxnSpLocks noChangeShapeType="1"/>
              <a:endCxn id="13" idx="5"/>
            </p:cNvCxnSpPr>
            <p:nvPr/>
          </p:nvCxnSpPr>
          <p:spPr bwMode="auto">
            <a:xfrm flipH="1" flipV="1">
              <a:off x="6051369" y="5942463"/>
              <a:ext cx="231317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59"/>
            <p:cNvCxnSpPr>
              <a:cxnSpLocks noChangeShapeType="1"/>
            </p:cNvCxnSpPr>
            <p:nvPr/>
          </p:nvCxnSpPr>
          <p:spPr bwMode="auto">
            <a:xfrm flipH="1" flipV="1">
              <a:off x="6555192" y="5775787"/>
              <a:ext cx="68127" cy="67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6524911" y="5842823"/>
              <a:ext cx="272506" cy="391044"/>
              <a:chOff x="6062130" y="5334000"/>
              <a:chExt cx="304800" cy="444501"/>
            </a:xfrm>
          </p:grpSpPr>
          <p:sp>
            <p:nvSpPr>
              <p:cNvPr id="56" name="Trapezoid 55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57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cxnSp>
          <p:nvCxnSpPr>
            <p:cNvPr id="21" name="AutoShape 1059"/>
            <p:cNvCxnSpPr>
              <a:cxnSpLocks noChangeShapeType="1"/>
              <a:stCxn id="13" idx="3"/>
              <a:endCxn id="61" idx="0"/>
            </p:cNvCxnSpPr>
            <p:nvPr/>
          </p:nvCxnSpPr>
          <p:spPr bwMode="auto">
            <a:xfrm flipH="1">
              <a:off x="5636618" y="5942463"/>
              <a:ext cx="284684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up 21"/>
            <p:cNvGrpSpPr/>
            <p:nvPr/>
          </p:nvGrpSpPr>
          <p:grpSpPr>
            <a:xfrm>
              <a:off x="6010180" y="6110967"/>
              <a:ext cx="613139" cy="603323"/>
              <a:chOff x="5486400" y="5638800"/>
              <a:chExt cx="685800" cy="6858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52" name="Trapezoid 51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3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50" name="Trapezoid 49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1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48" name="Trapezoid 47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49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45" name="Trapezoid 44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46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253489" y="4703210"/>
            <a:ext cx="1890511" cy="2011080"/>
            <a:chOff x="7253489" y="4703210"/>
            <a:chExt cx="1890511" cy="2011080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7253489" y="4703210"/>
              <a:ext cx="1890511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  <a:r>
                <a: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Roman"/>
                  <a:cs typeface="Avenir Roman"/>
                </a:rPr>
                <a:t>’</a:t>
              </a:r>
            </a:p>
          </p:txBody>
        </p:sp>
        <p:sp>
          <p:nvSpPr>
            <p:cNvPr id="9" name="Oval 1057"/>
            <p:cNvSpPr>
              <a:spLocks noChangeArrowheads="1"/>
            </p:cNvSpPr>
            <p:nvPr/>
          </p:nvSpPr>
          <p:spPr bwMode="auto">
            <a:xfrm>
              <a:off x="7764438" y="5839469"/>
              <a:ext cx="183942" cy="12066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0" name="AutoShape 1059"/>
            <p:cNvCxnSpPr>
              <a:cxnSpLocks noChangeShapeType="1"/>
              <a:stCxn id="9" idx="3"/>
              <a:endCxn id="59" idx="0"/>
            </p:cNvCxnSpPr>
            <p:nvPr/>
          </p:nvCxnSpPr>
          <p:spPr bwMode="auto">
            <a:xfrm flipH="1">
              <a:off x="7612288" y="5942463"/>
              <a:ext cx="179088" cy="1819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59"/>
            <p:cNvCxnSpPr>
              <a:cxnSpLocks noChangeShapeType="1"/>
              <a:endCxn id="9" idx="5"/>
            </p:cNvCxnSpPr>
            <p:nvPr/>
          </p:nvCxnSpPr>
          <p:spPr bwMode="auto">
            <a:xfrm flipH="1" flipV="1">
              <a:off x="7921442" y="5942463"/>
              <a:ext cx="200660" cy="1685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059"/>
            <p:cNvCxnSpPr>
              <a:cxnSpLocks noChangeShapeType="1"/>
            </p:cNvCxnSpPr>
            <p:nvPr/>
          </p:nvCxnSpPr>
          <p:spPr bwMode="auto">
            <a:xfrm flipH="1" flipV="1">
              <a:off x="8530863" y="5775787"/>
              <a:ext cx="153284" cy="83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7304584" y="6124374"/>
              <a:ext cx="613139" cy="589916"/>
              <a:chOff x="4724400" y="5654040"/>
              <a:chExt cx="685800" cy="670560"/>
            </a:xfrm>
          </p:grpSpPr>
          <p:sp>
            <p:nvSpPr>
              <p:cNvPr id="58" name="Trapezoid 57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59" name="Oval 1057"/>
              <p:cNvSpPr>
                <a:spLocks noChangeArrowheads="1"/>
              </p:cNvSpPr>
              <p:nvPr/>
            </p:nvSpPr>
            <p:spPr bwMode="auto">
              <a:xfrm>
                <a:off x="4965699" y="5654040"/>
                <a:ext cx="205740" cy="1371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985849" y="6110967"/>
              <a:ext cx="272506" cy="391044"/>
              <a:chOff x="6062130" y="5334000"/>
              <a:chExt cx="304800" cy="444501"/>
            </a:xfrm>
          </p:grpSpPr>
          <p:sp>
            <p:nvSpPr>
              <p:cNvPr id="38" name="Trapezoid 37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39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54868" y="5842823"/>
              <a:ext cx="613139" cy="603323"/>
              <a:chOff x="5486400" y="5638800"/>
              <a:chExt cx="685800" cy="6858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36" name="Trapezoid 35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7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34" name="Trapezoid 33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5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32" name="Trapezoid 31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3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29" name="Trapezoid 28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30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8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471"/>
            <a:ext cx="8340350" cy="4733052"/>
          </a:xfrm>
        </p:spPr>
        <p:txBody>
          <a:bodyPr/>
          <a:lstStyle/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Huffman is </a:t>
            </a:r>
            <a:r>
              <a:rPr lang="en-US" sz="2800" dirty="0">
                <a:solidFill>
                  <a:srgbClr val="3C8C93"/>
                </a:solidFill>
                <a:ea typeface="Osaka" charset="0"/>
                <a:cs typeface="Osaka" charset="0"/>
              </a:rPr>
              <a:t>optimal</a:t>
            </a:r>
            <a:r>
              <a:rPr lang="en-US" sz="2800" dirty="0">
                <a:solidFill>
                  <a:schemeClr val="accent2"/>
                </a:solidFill>
                <a:ea typeface="Osaka" charset="0"/>
                <a:cs typeface="Osaka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Osaka" charset="0"/>
                <a:cs typeface="Osaka" charset="0"/>
              </a:rPr>
              <a:t>BUT</a:t>
            </a:r>
            <a:r>
              <a:rPr lang="en-US" sz="2800" dirty="0">
                <a:ea typeface="Osaka" charset="0"/>
                <a:cs typeface="Osaka" charset="0"/>
              </a:rPr>
              <a:t> still might do better!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encodes fixed length blocks.  What if we vary them?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uses one encoding throughout a file.  What if characteristics change?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What if data has structure?  E.g. raster images, video,…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is lossless.  Necessary?</a:t>
            </a:r>
          </a:p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LZ77, JPG, MPEG, …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65440" y="5198760"/>
              <a:ext cx="1706400" cy="63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040" y="5189400"/>
                <a:ext cx="1730160" cy="6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Adaptive Huffman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altLang="en-US" sz="2400" dirty="0"/>
              <a:t>Often, data comes from a stream.</a:t>
            </a:r>
          </a:p>
          <a:p>
            <a:pPr marL="0" indent="0" algn="l"/>
            <a:r>
              <a:rPr lang="en-US" altLang="en-US" sz="2400" dirty="0"/>
              <a:t>Difficult to know the frequencies in the beginning.</a:t>
            </a:r>
            <a:br>
              <a:rPr lang="en-US" altLang="en-US" sz="2400" dirty="0"/>
            </a:br>
            <a:r>
              <a:rPr lang="en-US" altLang="en-US" sz="2400" dirty="0"/>
              <a:t>There are multiple ways to update Huffman tree.</a:t>
            </a:r>
          </a:p>
          <a:p>
            <a:pPr marL="0" indent="0" algn="l"/>
            <a:endParaRPr lang="en-US" altLang="en-US" sz="2400" dirty="0"/>
          </a:p>
          <a:p>
            <a:pPr marL="0" indent="0" algn="l"/>
            <a:r>
              <a:rPr lang="en-US" altLang="en-US" sz="2400" dirty="0"/>
              <a:t>FGK (Faller-</a:t>
            </a:r>
            <a:r>
              <a:rPr lang="en-US" altLang="en-US" sz="2400" dirty="0" err="1"/>
              <a:t>Gallager</a:t>
            </a:r>
            <a:r>
              <a:rPr lang="en-US" altLang="en-US" sz="2400" dirty="0"/>
              <a:t>-Knuth)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There is a special external node, called 0-node, is used to identify a newly-coming character.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Maintain the tree is sorted.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When the </a:t>
            </a:r>
            <a:r>
              <a:rPr lang="en-US" altLang="en-US" sz="2400" dirty="0" err="1"/>
              <a:t>freq</a:t>
            </a:r>
            <a:r>
              <a:rPr lang="en-US" altLang="en-US" sz="2400" dirty="0"/>
              <a:t> is increased by 1, it can create inverted pairs. In that case, we swap nodes, subtrees, or both.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u="sng" dirty="0"/>
              <a:t>Dictionary</a:t>
            </a:r>
            <a:r>
              <a:rPr lang="en-US" altLang="en-US" sz="2400" dirty="0"/>
              <a:t> and </a:t>
            </a:r>
            <a:r>
              <a:rPr lang="en-US" altLang="en-US" sz="2400" b="1" u="sng" dirty="0"/>
              <a:t>buffer</a:t>
            </a:r>
            <a:r>
              <a:rPr lang="en-US" altLang="en-US" sz="2400" dirty="0"/>
              <a:t> “windows” are fixed length and slide with the </a:t>
            </a:r>
            <a:r>
              <a:rPr lang="en-US" altLang="en-US" sz="2400" b="1" u="sng" dirty="0"/>
              <a:t>cursor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dirty="0"/>
              <a:t>Repeat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Output </a:t>
            </a:r>
            <a:r>
              <a:rPr lang="en-US" altLang="en-US" sz="2000" b="1" dirty="0"/>
              <a:t>(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,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b="1" dirty="0"/>
              <a:t>, c)</a:t>
            </a:r>
            <a:r>
              <a:rPr lang="en-US" altLang="en-US" sz="2000" dirty="0"/>
              <a:t> where</a:t>
            </a:r>
            <a:br>
              <a:rPr lang="en-US" altLang="en-US" sz="2000" dirty="0"/>
            </a:br>
            <a:r>
              <a:rPr lang="en-US" altLang="en-US" sz="2000" b="1" i="1" dirty="0"/>
              <a:t>p</a:t>
            </a:r>
            <a:r>
              <a:rPr lang="en-US" altLang="en-US" sz="2000" dirty="0"/>
              <a:t> = position of the longest match that starts in the dictionary (relative to the cursor)</a:t>
            </a:r>
            <a:br>
              <a:rPr lang="en-US" altLang="en-US" sz="2000" dirty="0"/>
            </a:b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= length of longest match</a:t>
            </a:r>
            <a:br>
              <a:rPr lang="en-US" altLang="en-US" sz="2000" dirty="0"/>
            </a:br>
            <a:r>
              <a:rPr lang="en-US" altLang="en-US" sz="2000" b="1" dirty="0"/>
              <a:t>c</a:t>
            </a:r>
            <a:r>
              <a:rPr lang="en-US" altLang="en-US" sz="2000" dirty="0"/>
              <a:t> = next char in buffer beyond longest match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Advance window by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+ 1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52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90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28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66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04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429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810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191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572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953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533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571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609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647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685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5715000" y="14478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2400300" y="1946275"/>
            <a:ext cx="2476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Dictionary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(previously coded)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778500" y="2022475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Lookahead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</a:rPr>
              <a:t>Buffer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5208588" y="1031875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Cursor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Theory: it is optimal if the windows size tends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and </a:t>
                </a:r>
              </a:p>
              <a:p>
                <a:r>
                  <a:rPr lang="en-US" dirty="0"/>
                  <a:t>string is generated by Markov chain. [WZ94]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24500" y="30778"/>
            <a:ext cx="372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algorithm in the </a:t>
            </a:r>
            <a:r>
              <a:rPr lang="en-US" u="sng" dirty="0"/>
              <a:t>IEEE </a:t>
            </a:r>
            <a:r>
              <a:rPr lang="en-US" u="sng" dirty="0" smtClean="0"/>
              <a:t>Milestones</a:t>
            </a:r>
            <a:endParaRPr lang="en-US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92" y="451904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76200" y="748800"/>
              <a:ext cx="2530440" cy="168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720" y="734400"/>
                <a:ext cx="2562120" cy="17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0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1" y="257971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Compression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71" y="62484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0804" y="1229715"/>
            <a:ext cx="8367058" cy="5304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82675" eaLnBrk="1" hangingPunct="1"/>
            <a:r>
              <a:rPr lang="en-US" sz="2800" dirty="0"/>
              <a:t>100k file, 6 letter alphabet:</a:t>
            </a:r>
          </a:p>
          <a:p>
            <a:pPr lvl="1" defTabSz="1082675" eaLnBrk="1" hangingPunct="1">
              <a:lnSpc>
                <a:spcPct val="70000"/>
              </a:lnSpc>
            </a:pPr>
            <a:endParaRPr lang="en-US" sz="2000" dirty="0"/>
          </a:p>
          <a:p>
            <a:pPr defTabSz="1082675" eaLnBrk="1" hangingPunct="1"/>
            <a:r>
              <a:rPr lang="en-US" sz="2800" dirty="0"/>
              <a:t>File Size:</a:t>
            </a:r>
          </a:p>
          <a:p>
            <a:pPr lvl="1" defTabSz="1082675" eaLnBrk="1" hangingPunct="1"/>
            <a:r>
              <a:rPr lang="en-US" sz="2400" dirty="0"/>
              <a:t>ASCII, 8 bits/char:  800kbits</a:t>
            </a:r>
          </a:p>
          <a:p>
            <a:pPr lvl="1" defTabSz="1082675" eaLnBrk="1" hangingPunct="1"/>
            <a:r>
              <a:rPr lang="en-US" sz="2400" dirty="0"/>
              <a:t>2</a:t>
            </a:r>
            <a:r>
              <a:rPr lang="en-US" sz="2400" baseline="30000" dirty="0"/>
              <a:t>3 </a:t>
            </a:r>
            <a:r>
              <a:rPr lang="en-US" sz="2400" dirty="0"/>
              <a:t>&gt; 6;  3 bits/char:  300kbits</a:t>
            </a:r>
          </a:p>
          <a:p>
            <a:pPr lvl="1" defTabSz="1082675" eaLnBrk="1" hangingPunct="1"/>
            <a:r>
              <a:rPr lang="en-US" sz="2400" dirty="0"/>
              <a:t>better:  </a:t>
            </a:r>
          </a:p>
          <a:p>
            <a:pPr lvl="1" defTabSz="1082675" eaLnBrk="1" hangingPunct="1"/>
            <a:r>
              <a:rPr lang="en-US" sz="2400" dirty="0"/>
              <a:t>2.52 bits/char </a:t>
            </a:r>
            <a:r>
              <a:rPr lang="en-US" sz="1600" dirty="0"/>
              <a:t>74%*2 +26%*4</a:t>
            </a:r>
            <a:r>
              <a:rPr lang="en-US" sz="2400" dirty="0"/>
              <a:t>: 252kbits</a:t>
            </a:r>
          </a:p>
          <a:p>
            <a:pPr lvl="1" defTabSz="1082675" eaLnBrk="1" hangingPunct="1"/>
            <a:r>
              <a:rPr lang="en-US" sz="2400" dirty="0"/>
              <a:t>Optimal?</a:t>
            </a:r>
          </a:p>
          <a:p>
            <a:pPr lvl="1" defTabSz="1082675" eaLnBrk="1" hangingPunct="1"/>
            <a:endParaRPr lang="en-US" sz="2400" dirty="0"/>
          </a:p>
          <a:p>
            <a:pPr eaLnBrk="1" hangingPunct="1"/>
            <a:r>
              <a:rPr lang="en-US" sz="2800" dirty="0"/>
              <a:t>Prefix codes</a:t>
            </a:r>
          </a:p>
          <a:p>
            <a:pPr lvl="1" eaLnBrk="1" hangingPunct="1"/>
            <a:r>
              <a:rPr lang="en-US" sz="2400" dirty="0"/>
              <a:t>no code word is prefix of another (unique decoding)</a:t>
            </a:r>
          </a:p>
          <a:p>
            <a:pPr marL="0" indent="0" defTabSz="1082675" eaLnBrk="1" hangingPunct="1"/>
            <a:endParaRPr lang="en-US" sz="28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30471" y="2913529"/>
            <a:ext cx="15090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E.g.: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a	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b	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d	10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c	1100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	1101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f	1110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575176" y="2913530"/>
            <a:ext cx="13297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Why not: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1110</a:t>
            </a: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5797176" y="3021106"/>
            <a:ext cx="222624" cy="2088776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1939384" y="363948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7871" y="5221692"/>
            <a:ext cx="2401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1101110 =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cf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 or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ec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18430" y="152400"/>
            <a:ext cx="1934100" cy="2199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000" dirty="0">
              <a:solidFill>
                <a:schemeClr val="accent1">
                  <a:lumMod val="50000"/>
                </a:schemeClr>
              </a:solidFill>
              <a:latin typeface="+mn-lt"/>
              <a:ea typeface="Gill Sans"/>
              <a:cs typeface="Gill Sans"/>
            </a:endParaRP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f	  5%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35360" y="224280"/>
              <a:ext cx="5498640" cy="502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4200" y="211680"/>
                <a:ext cx="5514840" cy="50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1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914400" y="1447800"/>
            <a:ext cx="7315200" cy="609600"/>
            <a:chOff x="576" y="912"/>
            <a:chExt cx="4608" cy="384"/>
          </a:xfrm>
        </p:grpSpPr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8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10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12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5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17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20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22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24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27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29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9" name="Rectangle 15"/>
            <p:cNvSpPr>
              <a:spLocks noChangeArrowheads="1"/>
            </p:cNvSpPr>
            <p:nvPr/>
          </p:nvSpPr>
          <p:spPr bwMode="auto">
            <a:xfrm>
              <a:off x="32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34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1" name="Rectangle 17"/>
            <p:cNvSpPr>
              <a:spLocks noChangeArrowheads="1"/>
            </p:cNvSpPr>
            <p:nvPr/>
          </p:nvSpPr>
          <p:spPr bwMode="auto">
            <a:xfrm>
              <a:off x="36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2" name="Rectangle 18"/>
            <p:cNvSpPr>
              <a:spLocks noChangeArrowheads="1"/>
            </p:cNvSpPr>
            <p:nvPr/>
          </p:nvSpPr>
          <p:spPr bwMode="auto">
            <a:xfrm>
              <a:off x="39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>
              <a:off x="576" y="912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>
              <a:off x="1536" y="91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4263" y="960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(_,0,a)</a:t>
              </a: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914400" y="2133600"/>
            <a:ext cx="7318375" cy="609600"/>
            <a:chOff x="576" y="1344"/>
            <a:chExt cx="4610" cy="384"/>
          </a:xfrm>
        </p:grpSpPr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576" y="144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816" y="144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056" y="144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2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5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7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20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22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24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27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>
              <a:off x="29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8" name="Rectangle 34"/>
            <p:cNvSpPr>
              <a:spLocks noChangeArrowheads="1"/>
            </p:cNvSpPr>
            <p:nvPr/>
          </p:nvSpPr>
          <p:spPr bwMode="auto">
            <a:xfrm>
              <a:off x="32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34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>
              <a:off x="36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1" name="Rectangle 37"/>
            <p:cNvSpPr>
              <a:spLocks noChangeArrowheads="1"/>
            </p:cNvSpPr>
            <p:nvPr/>
          </p:nvSpPr>
          <p:spPr bwMode="auto">
            <a:xfrm>
              <a:off x="39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2" name="Line 38"/>
            <p:cNvSpPr>
              <a:spLocks noChangeShapeType="1"/>
            </p:cNvSpPr>
            <p:nvPr/>
          </p:nvSpPr>
          <p:spPr bwMode="auto">
            <a:xfrm>
              <a:off x="816" y="1344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3" name="Line 39"/>
            <p:cNvSpPr>
              <a:spLocks noChangeShapeType="1"/>
            </p:cNvSpPr>
            <p:nvPr/>
          </p:nvSpPr>
          <p:spPr bwMode="auto">
            <a:xfrm>
              <a:off x="177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4" name="Text Box 40"/>
            <p:cNvSpPr txBox="1">
              <a:spLocks noChangeArrowheads="1"/>
            </p:cNvSpPr>
            <p:nvPr/>
          </p:nvSpPr>
          <p:spPr bwMode="auto">
            <a:xfrm>
              <a:off x="4265" y="1392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(1,1,c)</a:t>
              </a:r>
            </a:p>
          </p:txBody>
        </p: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914400" y="2819400"/>
            <a:ext cx="7315200" cy="609600"/>
            <a:chOff x="576" y="1776"/>
            <a:chExt cx="4608" cy="384"/>
          </a:xfrm>
        </p:grpSpPr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57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81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8" name="Rectangle 44"/>
            <p:cNvSpPr>
              <a:spLocks noChangeArrowheads="1"/>
            </p:cNvSpPr>
            <p:nvPr/>
          </p:nvSpPr>
          <p:spPr bwMode="auto">
            <a:xfrm>
              <a:off x="105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9" name="Rectangle 45"/>
            <p:cNvSpPr>
              <a:spLocks noChangeArrowheads="1"/>
            </p:cNvSpPr>
            <p:nvPr/>
          </p:nvSpPr>
          <p:spPr bwMode="auto">
            <a:xfrm>
              <a:off x="129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0" name="Rectangle 46"/>
            <p:cNvSpPr>
              <a:spLocks noChangeArrowheads="1"/>
            </p:cNvSpPr>
            <p:nvPr/>
          </p:nvSpPr>
          <p:spPr bwMode="auto">
            <a:xfrm>
              <a:off x="153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1" name="Rectangle 47"/>
            <p:cNvSpPr>
              <a:spLocks noChangeArrowheads="1"/>
            </p:cNvSpPr>
            <p:nvPr/>
          </p:nvSpPr>
          <p:spPr bwMode="auto">
            <a:xfrm>
              <a:off x="177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2" name="Rectangle 48"/>
            <p:cNvSpPr>
              <a:spLocks noChangeArrowheads="1"/>
            </p:cNvSpPr>
            <p:nvPr/>
          </p:nvSpPr>
          <p:spPr bwMode="auto">
            <a:xfrm>
              <a:off x="201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3" name="Rectangle 49"/>
            <p:cNvSpPr>
              <a:spLocks noChangeArrowheads="1"/>
            </p:cNvSpPr>
            <p:nvPr/>
          </p:nvSpPr>
          <p:spPr bwMode="auto">
            <a:xfrm>
              <a:off x="2256" y="18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4" name="Rectangle 50"/>
            <p:cNvSpPr>
              <a:spLocks noChangeArrowheads="1"/>
            </p:cNvSpPr>
            <p:nvPr/>
          </p:nvSpPr>
          <p:spPr bwMode="auto">
            <a:xfrm>
              <a:off x="24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5" name="Rectangle 51"/>
            <p:cNvSpPr>
              <a:spLocks noChangeArrowheads="1"/>
            </p:cNvSpPr>
            <p:nvPr/>
          </p:nvSpPr>
          <p:spPr bwMode="auto">
            <a:xfrm>
              <a:off x="27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6" name="Rectangle 52"/>
            <p:cNvSpPr>
              <a:spLocks noChangeArrowheads="1"/>
            </p:cNvSpPr>
            <p:nvPr/>
          </p:nvSpPr>
          <p:spPr bwMode="auto">
            <a:xfrm>
              <a:off x="297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7" name="Rectangle 53"/>
            <p:cNvSpPr>
              <a:spLocks noChangeArrowheads="1"/>
            </p:cNvSpPr>
            <p:nvPr/>
          </p:nvSpPr>
          <p:spPr bwMode="auto">
            <a:xfrm>
              <a:off x="321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8" name="Rectangle 54"/>
            <p:cNvSpPr>
              <a:spLocks noChangeArrowheads="1"/>
            </p:cNvSpPr>
            <p:nvPr/>
          </p:nvSpPr>
          <p:spPr bwMode="auto">
            <a:xfrm>
              <a:off x="345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9" name="Rectangle 55"/>
            <p:cNvSpPr>
              <a:spLocks noChangeArrowheads="1"/>
            </p:cNvSpPr>
            <p:nvPr/>
          </p:nvSpPr>
          <p:spPr bwMode="auto">
            <a:xfrm>
              <a:off x="36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0" name="Rectangle 56"/>
            <p:cNvSpPr>
              <a:spLocks noChangeArrowheads="1"/>
            </p:cNvSpPr>
            <p:nvPr/>
          </p:nvSpPr>
          <p:spPr bwMode="auto">
            <a:xfrm>
              <a:off x="39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1" name="Line 57"/>
            <p:cNvSpPr>
              <a:spLocks noChangeShapeType="1"/>
            </p:cNvSpPr>
            <p:nvPr/>
          </p:nvSpPr>
          <p:spPr bwMode="auto">
            <a:xfrm>
              <a:off x="2256" y="17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2" name="Text Box 58"/>
            <p:cNvSpPr txBox="1">
              <a:spLocks noChangeArrowheads="1"/>
            </p:cNvSpPr>
            <p:nvPr/>
          </p:nvSpPr>
          <p:spPr bwMode="auto">
            <a:xfrm>
              <a:off x="4263" y="1824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(3,4,b)</a:t>
              </a:r>
            </a:p>
          </p:txBody>
        </p:sp>
        <p:sp>
          <p:nvSpPr>
            <p:cNvPr id="139323" name="Line 59"/>
            <p:cNvSpPr>
              <a:spLocks noChangeShapeType="1"/>
            </p:cNvSpPr>
            <p:nvPr/>
          </p:nvSpPr>
          <p:spPr bwMode="auto">
            <a:xfrm>
              <a:off x="1296" y="177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24" name="Group 60"/>
          <p:cNvGrpSpPr>
            <a:grpSpLocks/>
          </p:cNvGrpSpPr>
          <p:nvPr/>
        </p:nvGrpSpPr>
        <p:grpSpPr bwMode="auto">
          <a:xfrm>
            <a:off x="914400" y="3505200"/>
            <a:ext cx="7316788" cy="609600"/>
            <a:chOff x="576" y="2208"/>
            <a:chExt cx="4609" cy="384"/>
          </a:xfrm>
        </p:grpSpPr>
        <p:sp>
          <p:nvSpPr>
            <p:cNvPr id="139325" name="Rectangle 61"/>
            <p:cNvSpPr>
              <a:spLocks noChangeArrowheads="1"/>
            </p:cNvSpPr>
            <p:nvPr/>
          </p:nvSpPr>
          <p:spPr bwMode="auto">
            <a:xfrm>
              <a:off x="57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6" name="Rectangle 62"/>
            <p:cNvSpPr>
              <a:spLocks noChangeArrowheads="1"/>
            </p:cNvSpPr>
            <p:nvPr/>
          </p:nvSpPr>
          <p:spPr bwMode="auto">
            <a:xfrm>
              <a:off x="81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7" name="Rectangle 63"/>
            <p:cNvSpPr>
              <a:spLocks noChangeArrowheads="1"/>
            </p:cNvSpPr>
            <p:nvPr/>
          </p:nvSpPr>
          <p:spPr bwMode="auto">
            <a:xfrm>
              <a:off x="10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8" name="Rectangle 64"/>
            <p:cNvSpPr>
              <a:spLocks noChangeArrowheads="1"/>
            </p:cNvSpPr>
            <p:nvPr/>
          </p:nvSpPr>
          <p:spPr bwMode="auto">
            <a:xfrm>
              <a:off x="129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9" name="Rectangle 65"/>
            <p:cNvSpPr>
              <a:spLocks noChangeArrowheads="1"/>
            </p:cNvSpPr>
            <p:nvPr/>
          </p:nvSpPr>
          <p:spPr bwMode="auto">
            <a:xfrm>
              <a:off x="153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0" name="Rectangle 66"/>
            <p:cNvSpPr>
              <a:spLocks noChangeArrowheads="1"/>
            </p:cNvSpPr>
            <p:nvPr/>
          </p:nvSpPr>
          <p:spPr bwMode="auto">
            <a:xfrm>
              <a:off x="177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1" name="Rectangle 67"/>
            <p:cNvSpPr>
              <a:spLocks noChangeArrowheads="1"/>
            </p:cNvSpPr>
            <p:nvPr/>
          </p:nvSpPr>
          <p:spPr bwMode="auto">
            <a:xfrm>
              <a:off x="201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2" name="Rectangle 68"/>
            <p:cNvSpPr>
              <a:spLocks noChangeArrowheads="1"/>
            </p:cNvSpPr>
            <p:nvPr/>
          </p:nvSpPr>
          <p:spPr bwMode="auto">
            <a:xfrm>
              <a:off x="22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3" name="Rectangle 69"/>
            <p:cNvSpPr>
              <a:spLocks noChangeArrowheads="1"/>
            </p:cNvSpPr>
            <p:nvPr/>
          </p:nvSpPr>
          <p:spPr bwMode="auto">
            <a:xfrm>
              <a:off x="249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4" name="Rectangle 70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5" name="Rectangle 71"/>
            <p:cNvSpPr>
              <a:spLocks noChangeArrowheads="1"/>
            </p:cNvSpPr>
            <p:nvPr/>
          </p:nvSpPr>
          <p:spPr bwMode="auto">
            <a:xfrm>
              <a:off x="297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6" name="Rectangle 72"/>
            <p:cNvSpPr>
              <a:spLocks noChangeArrowheads="1"/>
            </p:cNvSpPr>
            <p:nvPr/>
          </p:nvSpPr>
          <p:spPr bwMode="auto">
            <a:xfrm>
              <a:off x="3216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7" name="Rectangle 73"/>
            <p:cNvSpPr>
              <a:spLocks noChangeArrowheads="1"/>
            </p:cNvSpPr>
            <p:nvPr/>
          </p:nvSpPr>
          <p:spPr bwMode="auto">
            <a:xfrm>
              <a:off x="345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8" name="Rectangle 74"/>
            <p:cNvSpPr>
              <a:spLocks noChangeArrowheads="1"/>
            </p:cNvSpPr>
            <p:nvPr/>
          </p:nvSpPr>
          <p:spPr bwMode="auto">
            <a:xfrm>
              <a:off x="369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9" name="Rectangle 75"/>
            <p:cNvSpPr>
              <a:spLocks noChangeArrowheads="1"/>
            </p:cNvSpPr>
            <p:nvPr/>
          </p:nvSpPr>
          <p:spPr bwMode="auto">
            <a:xfrm>
              <a:off x="393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0" name="Line 76"/>
            <p:cNvSpPr>
              <a:spLocks noChangeShapeType="1"/>
            </p:cNvSpPr>
            <p:nvPr/>
          </p:nvSpPr>
          <p:spPr bwMode="auto">
            <a:xfrm>
              <a:off x="10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1" name="Line 77"/>
            <p:cNvSpPr>
              <a:spLocks noChangeShapeType="1"/>
            </p:cNvSpPr>
            <p:nvPr/>
          </p:nvSpPr>
          <p:spPr bwMode="auto">
            <a:xfrm>
              <a:off x="2496" y="2208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4264" y="2256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(3,3,a)</a:t>
              </a:r>
            </a:p>
          </p:txBody>
        </p:sp>
        <p:sp>
          <p:nvSpPr>
            <p:cNvPr id="139343" name="Line 79"/>
            <p:cNvSpPr>
              <a:spLocks noChangeShapeType="1"/>
            </p:cNvSpPr>
            <p:nvPr/>
          </p:nvSpPr>
          <p:spPr bwMode="auto">
            <a:xfrm>
              <a:off x="34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44" name="Group 80"/>
          <p:cNvGrpSpPr>
            <a:grpSpLocks/>
          </p:cNvGrpSpPr>
          <p:nvPr/>
        </p:nvGrpSpPr>
        <p:grpSpPr bwMode="auto">
          <a:xfrm>
            <a:off x="914400" y="4191000"/>
            <a:ext cx="7319963" cy="609600"/>
            <a:chOff x="576" y="2640"/>
            <a:chExt cx="4611" cy="384"/>
          </a:xfrm>
        </p:grpSpPr>
        <p:sp>
          <p:nvSpPr>
            <p:cNvPr id="139345" name="Rectangle 81"/>
            <p:cNvSpPr>
              <a:spLocks noChangeArrowheads="1"/>
            </p:cNvSpPr>
            <p:nvPr/>
          </p:nvSpPr>
          <p:spPr bwMode="auto">
            <a:xfrm>
              <a:off x="5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6" name="Rectangle 82"/>
            <p:cNvSpPr>
              <a:spLocks noChangeArrowheads="1"/>
            </p:cNvSpPr>
            <p:nvPr/>
          </p:nvSpPr>
          <p:spPr bwMode="auto">
            <a:xfrm>
              <a:off x="81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7" name="Rectangle 83"/>
            <p:cNvSpPr>
              <a:spLocks noChangeArrowheads="1"/>
            </p:cNvSpPr>
            <p:nvPr/>
          </p:nvSpPr>
          <p:spPr bwMode="auto">
            <a:xfrm>
              <a:off x="105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8" name="Rectangle 84"/>
            <p:cNvSpPr>
              <a:spLocks noChangeArrowheads="1"/>
            </p:cNvSpPr>
            <p:nvPr/>
          </p:nvSpPr>
          <p:spPr bwMode="auto">
            <a:xfrm>
              <a:off x="129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9" name="Rectangle 85"/>
            <p:cNvSpPr>
              <a:spLocks noChangeArrowheads="1"/>
            </p:cNvSpPr>
            <p:nvPr/>
          </p:nvSpPr>
          <p:spPr bwMode="auto">
            <a:xfrm>
              <a:off x="153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0" name="Rectangle 86"/>
            <p:cNvSpPr>
              <a:spLocks noChangeArrowheads="1"/>
            </p:cNvSpPr>
            <p:nvPr/>
          </p:nvSpPr>
          <p:spPr bwMode="auto">
            <a:xfrm>
              <a:off x="17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1" name="Rectangle 87"/>
            <p:cNvSpPr>
              <a:spLocks noChangeArrowheads="1"/>
            </p:cNvSpPr>
            <p:nvPr/>
          </p:nvSpPr>
          <p:spPr bwMode="auto">
            <a:xfrm>
              <a:off x="20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2" name="Rectangle 88"/>
            <p:cNvSpPr>
              <a:spLocks noChangeArrowheads="1"/>
            </p:cNvSpPr>
            <p:nvPr/>
          </p:nvSpPr>
          <p:spPr bwMode="auto">
            <a:xfrm>
              <a:off x="225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3" name="Rectangle 89"/>
            <p:cNvSpPr>
              <a:spLocks noChangeArrowheads="1"/>
            </p:cNvSpPr>
            <p:nvPr/>
          </p:nvSpPr>
          <p:spPr bwMode="auto">
            <a:xfrm>
              <a:off x="249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4" name="Rectangle 90"/>
            <p:cNvSpPr>
              <a:spLocks noChangeArrowheads="1"/>
            </p:cNvSpPr>
            <p:nvPr/>
          </p:nvSpPr>
          <p:spPr bwMode="auto">
            <a:xfrm>
              <a:off x="273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5" name="Rectangle 91"/>
            <p:cNvSpPr>
              <a:spLocks noChangeArrowheads="1"/>
            </p:cNvSpPr>
            <p:nvPr/>
          </p:nvSpPr>
          <p:spPr bwMode="auto">
            <a:xfrm>
              <a:off x="297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6" name="Rectangle 92"/>
            <p:cNvSpPr>
              <a:spLocks noChangeArrowheads="1"/>
            </p:cNvSpPr>
            <p:nvPr/>
          </p:nvSpPr>
          <p:spPr bwMode="auto">
            <a:xfrm>
              <a:off x="32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7" name="Rectangle 93"/>
            <p:cNvSpPr>
              <a:spLocks noChangeArrowheads="1"/>
            </p:cNvSpPr>
            <p:nvPr/>
          </p:nvSpPr>
          <p:spPr bwMode="auto">
            <a:xfrm>
              <a:off x="345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8" name="Rectangle 94"/>
            <p:cNvSpPr>
              <a:spLocks noChangeArrowheads="1"/>
            </p:cNvSpPr>
            <p:nvPr/>
          </p:nvSpPr>
          <p:spPr bwMode="auto">
            <a:xfrm>
              <a:off x="369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9" name="Rectangle 95"/>
            <p:cNvSpPr>
              <a:spLocks noChangeArrowheads="1"/>
            </p:cNvSpPr>
            <p:nvPr/>
          </p:nvSpPr>
          <p:spPr bwMode="auto">
            <a:xfrm>
              <a:off x="3936" y="273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60" name="Line 96"/>
            <p:cNvSpPr>
              <a:spLocks noChangeShapeType="1"/>
            </p:cNvSpPr>
            <p:nvPr/>
          </p:nvSpPr>
          <p:spPr bwMode="auto">
            <a:xfrm>
              <a:off x="2016" y="26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61" name="Text Box 97"/>
            <p:cNvSpPr txBox="1">
              <a:spLocks noChangeArrowheads="1"/>
            </p:cNvSpPr>
            <p:nvPr/>
          </p:nvSpPr>
          <p:spPr bwMode="auto">
            <a:xfrm>
              <a:off x="4266" y="2688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(1,2,c)</a:t>
              </a:r>
            </a:p>
          </p:txBody>
        </p:sp>
        <p:sp>
          <p:nvSpPr>
            <p:cNvPr id="139362" name="Line 98"/>
            <p:cNvSpPr>
              <a:spLocks noChangeShapeType="1"/>
            </p:cNvSpPr>
            <p:nvPr/>
          </p:nvSpPr>
          <p:spPr bwMode="auto">
            <a:xfrm>
              <a:off x="3456" y="2640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63" name="Group 99"/>
          <p:cNvGrpSpPr>
            <a:grpSpLocks/>
          </p:cNvGrpSpPr>
          <p:nvPr/>
        </p:nvGrpSpPr>
        <p:grpSpPr bwMode="auto">
          <a:xfrm>
            <a:off x="914400" y="4953000"/>
            <a:ext cx="6781800" cy="1143000"/>
            <a:chOff x="576" y="3120"/>
            <a:chExt cx="4272" cy="720"/>
          </a:xfrm>
        </p:grpSpPr>
        <p:grpSp>
          <p:nvGrpSpPr>
            <p:cNvPr id="139364" name="Group 100"/>
            <p:cNvGrpSpPr>
              <a:grpSpLocks/>
            </p:cNvGrpSpPr>
            <p:nvPr/>
          </p:nvGrpSpPr>
          <p:grpSpPr bwMode="auto">
            <a:xfrm>
              <a:off x="576" y="3120"/>
              <a:ext cx="1968" cy="288"/>
              <a:chOff x="576" y="3120"/>
              <a:chExt cx="1968" cy="288"/>
            </a:xfrm>
          </p:grpSpPr>
          <p:sp>
            <p:nvSpPr>
              <p:cNvPr id="139365" name="Rectangle 101"/>
              <p:cNvSpPr>
                <a:spLocks noChangeArrowheads="1"/>
              </p:cNvSpPr>
              <p:nvPr/>
            </p:nvSpPr>
            <p:spPr bwMode="auto">
              <a:xfrm>
                <a:off x="576" y="319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6" name="Text Box 102"/>
              <p:cNvSpPr txBox="1">
                <a:spLocks noChangeArrowheads="1"/>
              </p:cNvSpPr>
              <p:nvPr/>
            </p:nvSpPr>
            <p:spPr bwMode="auto">
              <a:xfrm>
                <a:off x="834" y="3120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Dictionary (size = 6)</a:t>
                </a:r>
              </a:p>
            </p:txBody>
          </p:sp>
        </p:grpSp>
        <p:grpSp>
          <p:nvGrpSpPr>
            <p:cNvPr id="139367" name="Group 103"/>
            <p:cNvGrpSpPr>
              <a:grpSpLocks/>
            </p:cNvGrpSpPr>
            <p:nvPr/>
          </p:nvGrpSpPr>
          <p:grpSpPr bwMode="auto">
            <a:xfrm>
              <a:off x="3312" y="3120"/>
              <a:ext cx="1536" cy="288"/>
              <a:chOff x="576" y="3504"/>
              <a:chExt cx="1536" cy="288"/>
            </a:xfrm>
          </p:grpSpPr>
          <p:sp>
            <p:nvSpPr>
              <p:cNvPr id="139368" name="Rectangle 104"/>
              <p:cNvSpPr>
                <a:spLocks noChangeArrowheads="1"/>
              </p:cNvSpPr>
              <p:nvPr/>
            </p:nvSpPr>
            <p:spPr bwMode="auto">
              <a:xfrm>
                <a:off x="576" y="3552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9" name="Text Box 105"/>
              <p:cNvSpPr txBox="1">
                <a:spLocks noChangeArrowheads="1"/>
              </p:cNvSpPr>
              <p:nvPr/>
            </p:nvSpPr>
            <p:spPr bwMode="auto">
              <a:xfrm>
                <a:off x="862" y="3504"/>
                <a:ext cx="1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Longest match</a:t>
                </a:r>
              </a:p>
            </p:txBody>
          </p:sp>
        </p:grpSp>
        <p:grpSp>
          <p:nvGrpSpPr>
            <p:cNvPr id="139370" name="Group 106"/>
            <p:cNvGrpSpPr>
              <a:grpSpLocks/>
            </p:cNvGrpSpPr>
            <p:nvPr/>
          </p:nvGrpSpPr>
          <p:grpSpPr bwMode="auto">
            <a:xfrm>
              <a:off x="3312" y="3504"/>
              <a:ext cx="1488" cy="288"/>
              <a:chOff x="3024" y="3504"/>
              <a:chExt cx="1488" cy="288"/>
            </a:xfrm>
          </p:grpSpPr>
          <p:sp>
            <p:nvSpPr>
              <p:cNvPr id="139371" name="Rectangle 107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72" name="Text Box 108"/>
              <p:cNvSpPr txBox="1">
                <a:spLocks noChangeArrowheads="1"/>
              </p:cNvSpPr>
              <p:nvPr/>
            </p:nvSpPr>
            <p:spPr bwMode="auto">
              <a:xfrm>
                <a:off x="3273" y="3504"/>
                <a:ext cx="12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Next character</a:t>
                </a:r>
              </a:p>
            </p:txBody>
          </p:sp>
        </p:grpSp>
        <p:grpSp>
          <p:nvGrpSpPr>
            <p:cNvPr id="139373" name="Group 109"/>
            <p:cNvGrpSpPr>
              <a:grpSpLocks/>
            </p:cNvGrpSpPr>
            <p:nvPr/>
          </p:nvGrpSpPr>
          <p:grpSpPr bwMode="auto">
            <a:xfrm>
              <a:off x="603" y="3456"/>
              <a:ext cx="2373" cy="384"/>
              <a:chOff x="384" y="3552"/>
              <a:chExt cx="2373" cy="384"/>
            </a:xfrm>
          </p:grpSpPr>
          <p:grpSp>
            <p:nvGrpSpPr>
              <p:cNvPr id="139374" name="Group 110"/>
              <p:cNvGrpSpPr>
                <a:grpSpLocks/>
              </p:cNvGrpSpPr>
              <p:nvPr/>
            </p:nvGrpSpPr>
            <p:grpSpPr bwMode="auto">
              <a:xfrm>
                <a:off x="384" y="3552"/>
                <a:ext cx="960" cy="384"/>
                <a:chOff x="2784" y="3120"/>
                <a:chExt cx="960" cy="384"/>
              </a:xfrm>
            </p:grpSpPr>
            <p:sp>
              <p:nvSpPr>
                <p:cNvPr id="1393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8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6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50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9" name="Line 115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80" name="Line 116"/>
                <p:cNvSpPr>
                  <a:spLocks noChangeShapeType="1"/>
                </p:cNvSpPr>
                <p:nvPr/>
              </p:nvSpPr>
              <p:spPr bwMode="auto">
                <a:xfrm>
                  <a:off x="374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9381" name="Text Box 117"/>
              <p:cNvSpPr txBox="1">
                <a:spLocks noChangeArrowheads="1"/>
              </p:cNvSpPr>
              <p:nvPr/>
            </p:nvSpPr>
            <p:spPr bwMode="auto">
              <a:xfrm>
                <a:off x="1366" y="3600"/>
                <a:ext cx="13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Buffer (size = 4)</a:t>
                </a:r>
              </a:p>
            </p:txBody>
          </p:sp>
        </p:grpSp>
      </p:grpSp>
      <p:sp>
        <p:nvSpPr>
          <p:cNvPr id="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LZ77: Example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7880" y="1184040"/>
              <a:ext cx="7423200" cy="370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680" y="1168560"/>
                <a:ext cx="7454880" cy="37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5840"/>
            <a:ext cx="8229600" cy="576072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/>
              <a:t>gzip</a:t>
            </a:r>
            <a:endParaRPr lang="en-US" altLang="en-US" sz="2400" dirty="0"/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Based on LZ77.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Adaptive Huffman code the positions, lengths and chars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….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In general, compression is like prediction.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The entropy of English letter is 4.219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3-letter model yields 2.77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Human experiments suggested 0.6 to 1.3 bits per letter.</a:t>
            </a:r>
          </a:p>
          <a:p>
            <a:pPr marL="0" indent="0">
              <a:buNone/>
            </a:pPr>
            <a:r>
              <a:rPr lang="en-US" altLang="en-US" sz="2400" dirty="0"/>
              <a:t>For example, you can use neural </a:t>
            </a:r>
            <a:r>
              <a:rPr lang="en-US" altLang="en-US" sz="2400" dirty="0" smtClean="0"/>
              <a:t>network to </a:t>
            </a:r>
            <a:r>
              <a:rPr lang="en-US" altLang="en-US" sz="2400" dirty="0"/>
              <a:t>predict and compression 1 GB of wiki to 160MB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(to compare, </a:t>
            </a:r>
            <a:r>
              <a:rPr lang="en-US" altLang="en-US" sz="2400" dirty="0" err="1"/>
              <a:t>gzip</a:t>
            </a:r>
            <a:r>
              <a:rPr lang="en-US" altLang="en-US" sz="2400" dirty="0"/>
              <a:t> 330MB, Huffman 500-600MB)</a:t>
            </a:r>
          </a:p>
          <a:p>
            <a:pPr marL="0" indent="0">
              <a:buNone/>
            </a:pPr>
            <a:r>
              <a:rPr lang="en-US" altLang="en-US" sz="2400" dirty="0"/>
              <a:t>We are reaching the limit of human compression! 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do it even better?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927120" y="1185840"/>
              <a:ext cx="456840" cy="303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3440" y="1172160"/>
                <a:ext cx="47844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715"/>
          <a:stretch/>
        </p:blipFill>
        <p:spPr>
          <a:xfrm>
            <a:off x="0" y="1115877"/>
            <a:ext cx="9144000" cy="4114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804" y="5726158"/>
                <a:ext cx="7280391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Ultimate Answer?</a:t>
                </a:r>
              </a:p>
              <a:p>
                <a:r>
                  <a:rPr lang="en-US" dirty="0" smtClean="0"/>
                  <a:t>Kolmogorov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Program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outputs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length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04" y="5726158"/>
                <a:ext cx="7280391" cy="736868"/>
              </a:xfrm>
              <a:prstGeom prst="rect">
                <a:avLst/>
              </a:prstGeom>
              <a:blipFill>
                <a:blip r:embed="rId3"/>
                <a:stretch>
                  <a:fillRect l="-503" t="-3306" r="-335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433" y="40426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019840" y="386640"/>
              <a:ext cx="2874240" cy="35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2640" y="374040"/>
                <a:ext cx="288864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3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Prefix Codes =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751918" y="164353"/>
            <a:ext cx="2182906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829100" y="6042212"/>
            <a:ext cx="1981200" cy="590550"/>
            <a:chOff x="3984" y="3936"/>
            <a:chExt cx="1248" cy="372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204" y="3940"/>
              <a:ext cx="9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f    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a    b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 flipV="1">
              <a:off x="39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45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1" name="AutoShape 31"/>
            <p:cNvCxnSpPr>
              <a:cxnSpLocks noChangeShapeType="1"/>
              <a:stCxn id="9" idx="0"/>
              <a:endCxn id="10" idx="0"/>
            </p:cNvCxnSpPr>
            <p:nvPr/>
          </p:nvCxnSpPr>
          <p:spPr bwMode="auto">
            <a:xfrm>
              <a:off x="4032" y="3993"/>
              <a:ext cx="480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480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51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4" name="AutoShape 34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>
              <a:off x="4848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 flipV="1">
              <a:off x="461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V="1">
              <a:off x="471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7" name="AutoShape 37"/>
            <p:cNvCxnSpPr>
              <a:cxnSpLocks noChangeShapeType="1"/>
              <a:stCxn id="15" idx="0"/>
              <a:endCxn id="16" idx="0"/>
            </p:cNvCxnSpPr>
            <p:nvPr/>
          </p:nvCxnSpPr>
          <p:spPr bwMode="auto">
            <a:xfrm>
              <a:off x="4662" y="3993"/>
              <a:ext cx="48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1295774" y="5508812"/>
            <a:ext cx="246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1 0 1 0 0 0 0 0 1</a:t>
            </a:r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1329263" y="5992178"/>
            <a:ext cx="2258480" cy="584537"/>
            <a:chOff x="883" y="3892"/>
            <a:chExt cx="1445" cy="43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9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2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20" idx="0"/>
              <a:endCxn id="21" idx="0"/>
            </p:cNvCxnSpPr>
            <p:nvPr/>
          </p:nvCxnSpPr>
          <p:spPr bwMode="auto">
            <a:xfrm>
              <a:off x="960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404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88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5" name="AutoShape 25"/>
            <p:cNvCxnSpPr>
              <a:cxnSpLocks noChangeShapeType="1"/>
              <a:stCxn id="23" idx="0"/>
              <a:endCxn id="24" idx="0"/>
            </p:cNvCxnSpPr>
            <p:nvPr/>
          </p:nvCxnSpPr>
          <p:spPr bwMode="auto">
            <a:xfrm>
              <a:off x="1452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8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280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8" name="AutoShape 28"/>
            <p:cNvCxnSpPr>
              <a:cxnSpLocks noChangeShapeType="1"/>
              <a:stCxn id="26" idx="0"/>
              <a:endCxn id="27" idx="0"/>
            </p:cNvCxnSpPr>
            <p:nvPr/>
          </p:nvCxnSpPr>
          <p:spPr bwMode="auto">
            <a:xfrm>
              <a:off x="1944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883" y="3892"/>
              <a:ext cx="144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algn="l"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folHlink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f        a       b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67624" y="2308412"/>
            <a:ext cx="4114800" cy="3276600"/>
            <a:chOff x="4724400" y="2514600"/>
            <a:chExt cx="4114800" cy="3276600"/>
          </a:xfrm>
        </p:grpSpPr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4724400" y="2514600"/>
              <a:ext cx="4114800" cy="3276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Oval 1029"/>
            <p:cNvSpPr>
              <a:spLocks noChangeArrowheads="1"/>
            </p:cNvSpPr>
            <p:nvPr/>
          </p:nvSpPr>
          <p:spPr bwMode="auto">
            <a:xfrm>
              <a:off x="6172200" y="2561602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100</a:t>
              </a:r>
            </a:p>
          </p:txBody>
        </p:sp>
        <p:sp>
          <p:nvSpPr>
            <p:cNvPr id="33" name="Oval 1032"/>
            <p:cNvSpPr>
              <a:spLocks noChangeArrowheads="1"/>
            </p:cNvSpPr>
            <p:nvPr/>
          </p:nvSpPr>
          <p:spPr bwMode="auto">
            <a:xfrm>
              <a:off x="6781800" y="3224784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55</a:t>
              </a:r>
            </a:p>
          </p:txBody>
        </p:sp>
        <p:cxnSp>
          <p:nvCxnSpPr>
            <p:cNvPr id="34" name="AutoShape 1033"/>
            <p:cNvCxnSpPr>
              <a:cxnSpLocks noChangeShapeType="1"/>
              <a:stCxn id="43" idx="0"/>
              <a:endCxn id="33" idx="3"/>
            </p:cNvCxnSpPr>
            <p:nvPr/>
          </p:nvCxnSpPr>
          <p:spPr bwMode="auto">
            <a:xfrm flipV="1">
              <a:off x="6178732" y="3547386"/>
              <a:ext cx="671936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034"/>
            <p:cNvCxnSpPr>
              <a:cxnSpLocks noChangeShapeType="1"/>
              <a:stCxn id="32" idx="5"/>
              <a:endCxn id="33" idx="0"/>
            </p:cNvCxnSpPr>
            <p:nvPr/>
          </p:nvCxnSpPr>
          <p:spPr bwMode="auto">
            <a:xfrm>
              <a:off x="6573595" y="2884204"/>
              <a:ext cx="443337" cy="3405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039"/>
            <p:cNvCxnSpPr>
              <a:cxnSpLocks noChangeShapeType="1"/>
              <a:stCxn id="38" idx="3"/>
              <a:endCxn id="48" idx="0"/>
            </p:cNvCxnSpPr>
            <p:nvPr/>
          </p:nvCxnSpPr>
          <p:spPr bwMode="auto">
            <a:xfrm flipH="1">
              <a:off x="7369629" y="4335052"/>
              <a:ext cx="229976" cy="4106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Rectangle 1049"/>
            <p:cNvSpPr>
              <a:spLocks noChangeArrowheads="1"/>
            </p:cNvSpPr>
            <p:nvPr/>
          </p:nvSpPr>
          <p:spPr bwMode="auto">
            <a:xfrm>
              <a:off x="5410200" y="3274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8" name="Oval 1050"/>
            <p:cNvSpPr>
              <a:spLocks noChangeArrowheads="1"/>
            </p:cNvSpPr>
            <p:nvPr/>
          </p:nvSpPr>
          <p:spPr bwMode="auto">
            <a:xfrm>
              <a:off x="7530737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30</a:t>
              </a:r>
            </a:p>
          </p:txBody>
        </p:sp>
        <p:cxnSp>
          <p:nvCxnSpPr>
            <p:cNvPr id="39" name="AutoShape 1051"/>
            <p:cNvCxnSpPr>
              <a:cxnSpLocks noChangeShapeType="1"/>
              <a:stCxn id="37" idx="0"/>
              <a:endCxn id="32" idx="3"/>
            </p:cNvCxnSpPr>
            <p:nvPr/>
          </p:nvCxnSpPr>
          <p:spPr bwMode="auto">
            <a:xfrm flipV="1">
              <a:off x="5674723" y="2884204"/>
              <a:ext cx="566345" cy="3906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053"/>
            <p:cNvCxnSpPr>
              <a:cxnSpLocks noChangeShapeType="1"/>
              <a:stCxn id="48" idx="3"/>
              <a:endCxn id="41" idx="0"/>
            </p:cNvCxnSpPr>
            <p:nvPr/>
          </p:nvCxnSpPr>
          <p:spPr bwMode="auto">
            <a:xfrm flipH="1">
              <a:off x="7046323" y="5068338"/>
              <a:ext cx="157042" cy="3616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1054"/>
            <p:cNvSpPr>
              <a:spLocks noChangeArrowheads="1"/>
            </p:cNvSpPr>
            <p:nvPr/>
          </p:nvSpPr>
          <p:spPr bwMode="auto">
            <a:xfrm>
              <a:off x="6781800" y="543001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42" name="Rectangle 1056"/>
            <p:cNvSpPr>
              <a:spLocks noChangeArrowheads="1"/>
            </p:cNvSpPr>
            <p:nvPr/>
          </p:nvSpPr>
          <p:spPr bwMode="auto">
            <a:xfrm>
              <a:off x="5562600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43" name="Oval 1057"/>
            <p:cNvSpPr>
              <a:spLocks noChangeArrowheads="1"/>
            </p:cNvSpPr>
            <p:nvPr/>
          </p:nvSpPr>
          <p:spPr bwMode="auto">
            <a:xfrm>
              <a:off x="5943600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cxnSp>
          <p:nvCxnSpPr>
            <p:cNvPr id="44" name="AutoShape 1058"/>
            <p:cNvCxnSpPr>
              <a:cxnSpLocks noChangeShapeType="1"/>
              <a:stCxn id="42" idx="0"/>
              <a:endCxn id="43" idx="3"/>
            </p:cNvCxnSpPr>
            <p:nvPr/>
          </p:nvCxnSpPr>
          <p:spPr bwMode="auto">
            <a:xfrm flipV="1">
              <a:off x="5827123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59"/>
            <p:cNvCxnSpPr>
              <a:cxnSpLocks noChangeShapeType="1"/>
              <a:stCxn id="43" idx="5"/>
              <a:endCxn id="46" idx="0"/>
            </p:cNvCxnSpPr>
            <p:nvPr/>
          </p:nvCxnSpPr>
          <p:spPr bwMode="auto">
            <a:xfrm>
              <a:off x="6344995" y="4335052"/>
              <a:ext cx="222357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1060"/>
            <p:cNvSpPr>
              <a:spLocks noChangeArrowheads="1"/>
            </p:cNvSpPr>
            <p:nvPr/>
          </p:nvSpPr>
          <p:spPr bwMode="auto">
            <a:xfrm>
              <a:off x="6302829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47" name="Rectangle 1061"/>
            <p:cNvSpPr>
              <a:spLocks noChangeArrowheads="1"/>
            </p:cNvSpPr>
            <p:nvPr/>
          </p:nvSpPr>
          <p:spPr bwMode="auto">
            <a:xfrm>
              <a:off x="7852954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48" name="Oval 1062"/>
            <p:cNvSpPr>
              <a:spLocks noChangeArrowheads="1"/>
            </p:cNvSpPr>
            <p:nvPr/>
          </p:nvSpPr>
          <p:spPr bwMode="auto">
            <a:xfrm>
              <a:off x="7134497" y="4745736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14</a:t>
              </a:r>
            </a:p>
          </p:txBody>
        </p:sp>
        <p:cxnSp>
          <p:nvCxnSpPr>
            <p:cNvPr id="49" name="AutoShape 1063"/>
            <p:cNvCxnSpPr>
              <a:cxnSpLocks noChangeShapeType="1"/>
              <a:stCxn id="47" idx="0"/>
              <a:endCxn id="38" idx="5"/>
            </p:cNvCxnSpPr>
            <p:nvPr/>
          </p:nvCxnSpPr>
          <p:spPr bwMode="auto">
            <a:xfrm flipH="1" flipV="1">
              <a:off x="7932132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064"/>
            <p:cNvCxnSpPr>
              <a:cxnSpLocks noChangeShapeType="1"/>
              <a:stCxn id="48" idx="5"/>
              <a:endCxn id="51" idx="0"/>
            </p:cNvCxnSpPr>
            <p:nvPr/>
          </p:nvCxnSpPr>
          <p:spPr bwMode="auto">
            <a:xfrm>
              <a:off x="7535892" y="5068338"/>
              <a:ext cx="200585" cy="363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1065"/>
            <p:cNvSpPr>
              <a:spLocks noChangeArrowheads="1"/>
            </p:cNvSpPr>
            <p:nvPr/>
          </p:nvSpPr>
          <p:spPr bwMode="auto">
            <a:xfrm>
              <a:off x="7471954" y="5431536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  <p:cxnSp>
          <p:nvCxnSpPr>
            <p:cNvPr id="52" name="AutoShape 1039"/>
            <p:cNvCxnSpPr>
              <a:cxnSpLocks noChangeShapeType="1"/>
              <a:stCxn id="33" idx="5"/>
              <a:endCxn id="38" idx="0"/>
            </p:cNvCxnSpPr>
            <p:nvPr/>
          </p:nvCxnSpPr>
          <p:spPr bwMode="auto">
            <a:xfrm>
              <a:off x="7183195" y="3547386"/>
              <a:ext cx="582674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40"/>
            <p:cNvSpPr txBox="1">
              <a:spLocks noChangeArrowheads="1"/>
            </p:cNvSpPr>
            <p:nvPr/>
          </p:nvSpPr>
          <p:spPr bwMode="auto">
            <a:xfrm>
              <a:off x="5805716" y="279020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4" name="TextBox 41"/>
            <p:cNvSpPr txBox="1">
              <a:spLocks noChangeArrowheads="1"/>
            </p:cNvSpPr>
            <p:nvPr/>
          </p:nvSpPr>
          <p:spPr bwMode="auto">
            <a:xfrm>
              <a:off x="6787569" y="279655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6339116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6" name="TextBox 45"/>
            <p:cNvSpPr txBox="1">
              <a:spLocks noChangeArrowheads="1"/>
            </p:cNvSpPr>
            <p:nvPr/>
          </p:nvSpPr>
          <p:spPr bwMode="auto">
            <a:xfrm>
              <a:off x="7473369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7" name="TextBox 46"/>
            <p:cNvSpPr txBox="1">
              <a:spLocks noChangeArrowheads="1"/>
            </p:cNvSpPr>
            <p:nvPr/>
          </p:nvSpPr>
          <p:spPr bwMode="auto">
            <a:xfrm>
              <a:off x="7174206" y="43434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8" name="TextBox 47"/>
            <p:cNvSpPr txBox="1">
              <a:spLocks noChangeArrowheads="1"/>
            </p:cNvSpPr>
            <p:nvPr/>
          </p:nvSpPr>
          <p:spPr bwMode="auto">
            <a:xfrm>
              <a:off x="8006769" y="434975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9" name="TextBox 48"/>
            <p:cNvSpPr txBox="1">
              <a:spLocks noChangeArrowheads="1"/>
            </p:cNvSpPr>
            <p:nvPr/>
          </p:nvSpPr>
          <p:spPr bwMode="auto">
            <a:xfrm>
              <a:off x="5653316" y="435272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0" name="TextBox 49"/>
            <p:cNvSpPr txBox="1">
              <a:spLocks noChangeArrowheads="1"/>
            </p:cNvSpPr>
            <p:nvPr/>
          </p:nvSpPr>
          <p:spPr bwMode="auto">
            <a:xfrm>
              <a:off x="6415316" y="435907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61" name="TextBox 50"/>
            <p:cNvSpPr txBox="1">
              <a:spLocks noChangeArrowheads="1"/>
            </p:cNvSpPr>
            <p:nvPr/>
          </p:nvSpPr>
          <p:spPr bwMode="auto">
            <a:xfrm>
              <a:off x="6887290" y="503816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2" name="TextBox 51"/>
            <p:cNvSpPr txBox="1">
              <a:spLocks noChangeArrowheads="1"/>
            </p:cNvSpPr>
            <p:nvPr/>
          </p:nvSpPr>
          <p:spPr bwMode="auto">
            <a:xfrm>
              <a:off x="7625769" y="504451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248024" y="2308412"/>
            <a:ext cx="4114800" cy="2667000"/>
            <a:chOff x="4876800" y="3991598"/>
            <a:chExt cx="3733800" cy="2667000"/>
          </a:xfrm>
        </p:grpSpPr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65" name="Group 52"/>
            <p:cNvGrpSpPr>
              <a:grpSpLocks/>
            </p:cNvGrpSpPr>
            <p:nvPr/>
          </p:nvGrpSpPr>
          <p:grpSpPr bwMode="auto">
            <a:xfrm>
              <a:off x="4949895" y="4038600"/>
              <a:ext cx="3591560" cy="2522462"/>
              <a:chOff x="8500815" y="3965448"/>
              <a:chExt cx="3591560" cy="2522462"/>
            </a:xfrm>
          </p:grpSpPr>
          <p:sp>
            <p:nvSpPr>
              <p:cNvPr id="66" name="Oval 1029"/>
              <p:cNvSpPr>
                <a:spLocks noChangeArrowheads="1"/>
              </p:cNvSpPr>
              <p:nvPr/>
            </p:nvSpPr>
            <p:spPr bwMode="auto">
              <a:xfrm>
                <a:off x="10559344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67" name="Oval 1032"/>
              <p:cNvSpPr>
                <a:spLocks noChangeArrowheads="1"/>
              </p:cNvSpPr>
              <p:nvPr/>
            </p:nvSpPr>
            <p:spPr bwMode="auto">
              <a:xfrm>
                <a:off x="9418320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86</a:t>
                </a:r>
              </a:p>
            </p:txBody>
          </p:sp>
          <p:cxnSp>
            <p:nvCxnSpPr>
              <p:cNvPr id="68" name="AutoShape 1033"/>
              <p:cNvCxnSpPr>
                <a:cxnSpLocks noChangeShapeType="1"/>
                <a:stCxn id="97" idx="0"/>
                <a:endCxn id="67" idx="3"/>
              </p:cNvCxnSpPr>
              <p:nvPr/>
            </p:nvCxnSpPr>
            <p:spPr bwMode="auto">
              <a:xfrm flipV="1">
                <a:off x="9044093" y="4988449"/>
                <a:ext cx="436718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1034"/>
              <p:cNvCxnSpPr>
                <a:cxnSpLocks noChangeShapeType="1"/>
                <a:stCxn id="66" idx="3"/>
                <a:endCxn id="67" idx="0"/>
              </p:cNvCxnSpPr>
              <p:nvPr/>
            </p:nvCxnSpPr>
            <p:spPr bwMode="auto">
              <a:xfrm flipH="1">
                <a:off x="9631680" y="4288050"/>
                <a:ext cx="990155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AutoShape 1039"/>
              <p:cNvCxnSpPr>
                <a:cxnSpLocks noChangeShapeType="1"/>
                <a:stCxn id="72" idx="3"/>
                <a:endCxn id="82" idx="0"/>
              </p:cNvCxnSpPr>
              <p:nvPr/>
            </p:nvCxnSpPr>
            <p:spPr bwMode="auto">
              <a:xfrm flipH="1">
                <a:off x="11395004" y="4988449"/>
                <a:ext cx="333142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Rectangle 1049"/>
              <p:cNvSpPr>
                <a:spLocks noChangeArrowheads="1"/>
              </p:cNvSpPr>
              <p:nvPr/>
            </p:nvSpPr>
            <p:spPr bwMode="auto">
              <a:xfrm>
                <a:off x="8500815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72" name="Oval 1050"/>
              <p:cNvSpPr>
                <a:spLocks noChangeArrowheads="1"/>
              </p:cNvSpPr>
              <p:nvPr/>
            </p:nvSpPr>
            <p:spPr bwMode="auto">
              <a:xfrm>
                <a:off x="11665655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73" name="AutoShape 1051"/>
              <p:cNvCxnSpPr>
                <a:cxnSpLocks noChangeShapeType="1"/>
                <a:stCxn id="71" idx="0"/>
                <a:endCxn id="97" idx="3"/>
              </p:cNvCxnSpPr>
              <p:nvPr/>
            </p:nvCxnSpPr>
            <p:spPr bwMode="auto">
              <a:xfrm flipV="1">
                <a:off x="8740845" y="5788549"/>
                <a:ext cx="15237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1053"/>
              <p:cNvCxnSpPr>
                <a:cxnSpLocks noChangeShapeType="1"/>
                <a:stCxn id="82" idx="3"/>
                <a:endCxn id="75" idx="0"/>
              </p:cNvCxnSpPr>
              <p:nvPr/>
            </p:nvCxnSpPr>
            <p:spPr bwMode="auto">
              <a:xfrm flipH="1">
                <a:off x="11082069" y="5788549"/>
                <a:ext cx="16206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" name="Rectangle 1054"/>
              <p:cNvSpPr>
                <a:spLocks noChangeArrowheads="1"/>
              </p:cNvSpPr>
              <p:nvPr/>
            </p:nvSpPr>
            <p:spPr bwMode="auto">
              <a:xfrm>
                <a:off x="10842039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76" name="Rectangle 1056"/>
              <p:cNvSpPr>
                <a:spLocks noChangeArrowheads="1"/>
              </p:cNvSpPr>
              <p:nvPr/>
            </p:nvSpPr>
            <p:spPr bwMode="auto">
              <a:xfrm>
                <a:off x="9086121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77" name="Oval 1057"/>
              <p:cNvSpPr>
                <a:spLocks noChangeArrowheads="1"/>
              </p:cNvSpPr>
              <p:nvPr/>
            </p:nvSpPr>
            <p:spPr bwMode="auto">
              <a:xfrm>
                <a:off x="9948898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28</a:t>
                </a:r>
              </a:p>
            </p:txBody>
          </p:sp>
          <p:cxnSp>
            <p:nvCxnSpPr>
              <p:cNvPr id="78" name="AutoShape 1058"/>
              <p:cNvCxnSpPr>
                <a:cxnSpLocks noChangeShapeType="1"/>
                <a:stCxn id="76" idx="0"/>
                <a:endCxn id="97" idx="5"/>
              </p:cNvCxnSpPr>
              <p:nvPr/>
            </p:nvCxnSpPr>
            <p:spPr bwMode="auto">
              <a:xfrm flipH="1" flipV="1">
                <a:off x="9194962" y="5788549"/>
                <a:ext cx="13118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1059"/>
              <p:cNvCxnSpPr>
                <a:cxnSpLocks noChangeShapeType="1"/>
                <a:stCxn id="77" idx="3"/>
                <a:endCxn id="80" idx="0"/>
              </p:cNvCxnSpPr>
              <p:nvPr/>
            </p:nvCxnSpPr>
            <p:spPr bwMode="auto">
              <a:xfrm flipH="1">
                <a:off x="9911457" y="5788549"/>
                <a:ext cx="99932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" name="Rectangle 1060"/>
              <p:cNvSpPr>
                <a:spLocks noChangeArrowheads="1"/>
              </p:cNvSpPr>
              <p:nvPr/>
            </p:nvSpPr>
            <p:spPr bwMode="auto">
              <a:xfrm>
                <a:off x="9671427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81" name="Rectangle 1061"/>
              <p:cNvSpPr>
                <a:spLocks noChangeArrowheads="1"/>
              </p:cNvSpPr>
              <p:nvPr/>
            </p:nvSpPr>
            <p:spPr bwMode="auto">
              <a:xfrm>
                <a:off x="10256733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82" name="Oval 1062"/>
              <p:cNvSpPr>
                <a:spLocks noChangeArrowheads="1"/>
              </p:cNvSpPr>
              <p:nvPr/>
            </p:nvSpPr>
            <p:spPr bwMode="auto">
              <a:xfrm>
                <a:off x="11181644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3" name="AutoShape 1063"/>
              <p:cNvCxnSpPr>
                <a:cxnSpLocks noChangeShapeType="1"/>
                <a:stCxn id="81" idx="0"/>
                <a:endCxn id="77" idx="5"/>
              </p:cNvCxnSpPr>
              <p:nvPr/>
            </p:nvCxnSpPr>
            <p:spPr bwMode="auto">
              <a:xfrm flipH="1" flipV="1">
                <a:off x="10313126" y="5788549"/>
                <a:ext cx="18363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1064"/>
              <p:cNvCxnSpPr>
                <a:cxnSpLocks noChangeShapeType="1"/>
                <a:stCxn id="82" idx="5"/>
                <a:endCxn id="85" idx="0"/>
              </p:cNvCxnSpPr>
              <p:nvPr/>
            </p:nvCxnSpPr>
            <p:spPr bwMode="auto">
              <a:xfrm>
                <a:off x="11545873" y="5788549"/>
                <a:ext cx="121503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Rectangle 1065"/>
              <p:cNvSpPr>
                <a:spLocks noChangeArrowheads="1"/>
              </p:cNvSpPr>
              <p:nvPr/>
            </p:nvSpPr>
            <p:spPr bwMode="auto">
              <a:xfrm>
                <a:off x="11427346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cxnSp>
            <p:nvCxnSpPr>
              <p:cNvPr id="86" name="AutoShape 1039"/>
              <p:cNvCxnSpPr>
                <a:cxnSpLocks noChangeShapeType="1"/>
                <a:stCxn id="67" idx="5"/>
                <a:endCxn id="77" idx="0"/>
              </p:cNvCxnSpPr>
              <p:nvPr/>
            </p:nvCxnSpPr>
            <p:spPr bwMode="auto">
              <a:xfrm>
                <a:off x="9782549" y="4988449"/>
                <a:ext cx="379709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TextBox 40"/>
              <p:cNvSpPr txBox="1">
                <a:spLocks noChangeArrowheads="1"/>
              </p:cNvSpPr>
              <p:nvPr/>
            </p:nvSpPr>
            <p:spPr bwMode="auto">
              <a:xfrm>
                <a:off x="10023277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41"/>
              <p:cNvSpPr txBox="1">
                <a:spLocks noChangeArrowheads="1"/>
              </p:cNvSpPr>
              <p:nvPr/>
            </p:nvSpPr>
            <p:spPr bwMode="auto">
              <a:xfrm>
                <a:off x="11129588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89" name="TextBox 44"/>
              <p:cNvSpPr txBox="1">
                <a:spLocks noChangeArrowheads="1"/>
              </p:cNvSpPr>
              <p:nvPr/>
            </p:nvSpPr>
            <p:spPr bwMode="auto">
              <a:xfrm>
                <a:off x="89742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45"/>
              <p:cNvSpPr txBox="1">
                <a:spLocks noChangeArrowheads="1"/>
              </p:cNvSpPr>
              <p:nvPr/>
            </p:nvSpPr>
            <p:spPr bwMode="auto">
              <a:xfrm>
                <a:off x="99648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1" name="TextBox 46"/>
              <p:cNvSpPr txBox="1">
                <a:spLocks noChangeArrowheads="1"/>
              </p:cNvSpPr>
              <p:nvPr/>
            </p:nvSpPr>
            <p:spPr bwMode="auto">
              <a:xfrm>
                <a:off x="10930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2" name="TextBox 47"/>
              <p:cNvSpPr txBox="1">
                <a:spLocks noChangeArrowheads="1"/>
              </p:cNvSpPr>
              <p:nvPr/>
            </p:nvSpPr>
            <p:spPr bwMode="auto">
              <a:xfrm>
                <a:off x="11613599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48"/>
              <p:cNvSpPr txBox="1">
                <a:spLocks noChangeArrowheads="1"/>
              </p:cNvSpPr>
              <p:nvPr/>
            </p:nvSpPr>
            <p:spPr bwMode="auto">
              <a:xfrm>
                <a:off x="97362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4" name="TextBox 49"/>
              <p:cNvSpPr txBox="1">
                <a:spLocks noChangeArrowheads="1"/>
              </p:cNvSpPr>
              <p:nvPr/>
            </p:nvSpPr>
            <p:spPr bwMode="auto">
              <a:xfrm>
                <a:off x="10376936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5" name="TextBox 50"/>
              <p:cNvSpPr txBox="1">
                <a:spLocks noChangeArrowheads="1"/>
              </p:cNvSpPr>
              <p:nvPr/>
            </p:nvSpPr>
            <p:spPr bwMode="auto">
              <a:xfrm>
                <a:off x="8517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6" name="TextBox 51"/>
              <p:cNvSpPr txBox="1">
                <a:spLocks noChangeArrowheads="1"/>
              </p:cNvSpPr>
              <p:nvPr/>
            </p:nvSpPr>
            <p:spPr bwMode="auto">
              <a:xfrm>
                <a:off x="9270625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7" name="Oval 1057"/>
              <p:cNvSpPr>
                <a:spLocks noChangeArrowheads="1"/>
              </p:cNvSpPr>
              <p:nvPr/>
            </p:nvSpPr>
            <p:spPr bwMode="auto">
              <a:xfrm>
                <a:off x="8830733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58</a:t>
                </a:r>
              </a:p>
            </p:txBody>
          </p:sp>
          <p:cxnSp>
            <p:nvCxnSpPr>
              <p:cNvPr id="98" name="AutoShape 1034"/>
              <p:cNvCxnSpPr>
                <a:cxnSpLocks noChangeShapeType="1"/>
                <a:stCxn id="72" idx="0"/>
                <a:endCxn id="66" idx="5"/>
              </p:cNvCxnSpPr>
              <p:nvPr/>
            </p:nvCxnSpPr>
            <p:spPr bwMode="auto">
              <a:xfrm flipH="1" flipV="1">
                <a:off x="10923573" y="4288050"/>
                <a:ext cx="955443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9" name="TextBox 44"/>
              <p:cNvSpPr txBox="1">
                <a:spLocks noChangeArrowheads="1"/>
              </p:cNvSpPr>
              <p:nvPr/>
            </p:nvSpPr>
            <p:spPr bwMode="auto">
              <a:xfrm>
                <a:off x="11356777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</p:grpSp>
      </p:grp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5734424" y="5508812"/>
            <a:ext cx="2202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1 1 0 0 0 1 0 1</a:t>
            </a: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7680" y="133200"/>
              <a:ext cx="7631640" cy="5996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560" y="120960"/>
                <a:ext cx="7660440" cy="60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1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</a:t>
            </a:r>
            <a:r>
              <a:rPr lang="en-US" altLang="en-US" sz="3400" dirty="0">
                <a:solidFill>
                  <a:srgbClr val="002060"/>
                </a:solidFill>
              </a:rPr>
              <a:t>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471" y="1598704"/>
            <a:ext cx="772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/>
            <a:r>
              <a:rPr lang="en-US" sz="3200" dirty="0">
                <a:latin typeface="+mn-lt"/>
                <a:ea typeface="Osaka" charset="0"/>
                <a:cs typeface="Osaka" charset="0"/>
              </a:rPr>
              <a:t>Put most frequent </a:t>
            </a:r>
            <a:br>
              <a:rPr lang="en-US" sz="3200" dirty="0">
                <a:latin typeface="+mn-lt"/>
                <a:ea typeface="Osaka" charset="0"/>
                <a:cs typeface="Osaka" charset="0"/>
              </a:rPr>
            </a:br>
            <a:r>
              <a:rPr lang="en-US" sz="3200" dirty="0">
                <a:latin typeface="+mn-lt"/>
                <a:ea typeface="Osaka" charset="0"/>
                <a:cs typeface="Osaka" charset="0"/>
              </a:rPr>
              <a:t>under root, then recurse …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4941048" y="4255247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a:45</a:t>
            </a:r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5779248" y="3112247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12" name="AutoShape 7"/>
          <p:cNvCxnSpPr>
            <a:cxnSpLocks noChangeShapeType="1"/>
            <a:stCxn id="109" idx="0"/>
            <a:endCxn id="110" idx="3"/>
          </p:cNvCxnSpPr>
          <p:nvPr/>
        </p:nvCxnSpPr>
        <p:spPr bwMode="auto">
          <a:xfrm flipV="1">
            <a:off x="5283948" y="3632947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" name="Line 8"/>
          <p:cNvSpPr>
            <a:spLocks noChangeShapeType="1"/>
          </p:cNvSpPr>
          <p:nvPr/>
        </p:nvSpPr>
        <p:spPr bwMode="auto">
          <a:xfrm>
            <a:off x="6236448" y="3645647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6388848" y="4255247"/>
            <a:ext cx="688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.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.      .</a:t>
            </a:r>
          </a:p>
        </p:txBody>
      </p:sp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66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767697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grpSp>
        <p:nvGrpSpPr>
          <p:cNvPr id="98" name="Group 26"/>
          <p:cNvGrpSpPr>
            <a:grpSpLocks/>
          </p:cNvGrpSpPr>
          <p:nvPr/>
        </p:nvGrpSpPr>
        <p:grpSpPr bwMode="auto">
          <a:xfrm>
            <a:off x="388472" y="254000"/>
            <a:ext cx="6230470" cy="2883647"/>
            <a:chOff x="288" y="336"/>
            <a:chExt cx="3936" cy="1776"/>
          </a:xfrm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" name="AutoShape 22"/>
            <p:cNvCxnSpPr>
              <a:cxnSpLocks noChangeShapeType="1"/>
              <a:stCxn id="100" idx="7"/>
              <a:endCxn id="100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1788" y="64008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>
                <a:latin typeface="+mn-lt"/>
              </a:rPr>
              <a:t>7</a:t>
            </a: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Top down: Put </a:t>
            </a:r>
            <a:r>
              <a:rPr lang="en-US" i="1" dirty="0">
                <a:ea typeface="Osaka" charset="0"/>
                <a:cs typeface="Osaka" charset="0"/>
              </a:rPr>
              <a:t>most </a:t>
            </a:r>
            <a:r>
              <a:rPr lang="en-US" dirty="0">
                <a:ea typeface="Osaka" charset="0"/>
                <a:cs typeface="Osaka" charset="0"/>
              </a:rPr>
              <a:t>frequent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under root, then recurse</a:t>
            </a:r>
            <a:endParaRPr lang="en-US" sz="1200" dirty="0"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sz="1200" b="1" dirty="0">
              <a:solidFill>
                <a:schemeClr val="hlink"/>
              </a:solidFill>
              <a:ea typeface="Osaka" charset="0"/>
              <a:cs typeface="Osak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Too greedy: 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unbalanced tree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.45*1 + .16*2 + .13*3 … = 2.34</a:t>
            </a:r>
            <a:r>
              <a:rPr lang="en-US" sz="2400" dirty="0">
                <a:ea typeface="Osaka" charset="0"/>
                <a:cs typeface="Osaka" charset="0"/>
              </a:rPr>
              <a:t>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not too bad, but imagine if all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 err="1">
                <a:ea typeface="Osaka" charset="0"/>
                <a:cs typeface="Osaka" charset="0"/>
              </a:rPr>
              <a:t>freqs</a:t>
            </a:r>
            <a:r>
              <a:rPr lang="en-US" sz="2400" dirty="0">
                <a:ea typeface="Osaka" charset="0"/>
                <a:cs typeface="Osaka" charset="0"/>
              </a:rPr>
              <a:t> were ~1/6: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 </a:t>
            </a:r>
            <a:r>
              <a:rPr lang="en-US" sz="2000" dirty="0">
                <a:ea typeface="Osaka" charset="0"/>
                <a:cs typeface="Osaka" charset="0"/>
              </a:rPr>
              <a:t>(1+2+3+4+5+5)/6=3.33</a:t>
            </a:r>
            <a:endParaRPr lang="en-US" sz="2400" dirty="0">
              <a:ea typeface="Osaka" charset="0"/>
              <a:cs typeface="Osaka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5389282" y="3717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a:45</a:t>
            </a:r>
          </a:p>
        </p:txBody>
      </p:sp>
      <p:sp>
        <p:nvSpPr>
          <p:cNvPr id="107" name="Oval 6"/>
          <p:cNvSpPr>
            <a:spLocks noChangeArrowheads="1"/>
          </p:cNvSpPr>
          <p:nvPr/>
        </p:nvSpPr>
        <p:spPr bwMode="auto">
          <a:xfrm>
            <a:off x="6227482" y="2574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09" name="AutoShape 7"/>
          <p:cNvCxnSpPr>
            <a:cxnSpLocks noChangeShapeType="1"/>
            <a:stCxn id="106" idx="0"/>
            <a:endCxn id="107" idx="3"/>
          </p:cNvCxnSpPr>
          <p:nvPr/>
        </p:nvCxnSpPr>
        <p:spPr bwMode="auto">
          <a:xfrm flipV="1">
            <a:off x="5732182" y="3095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5998882" y="4860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d:16</a:t>
            </a:r>
          </a:p>
        </p:txBody>
      </p:sp>
      <p:sp>
        <p:nvSpPr>
          <p:cNvPr id="112" name="Oval 10"/>
          <p:cNvSpPr>
            <a:spLocks noChangeArrowheads="1"/>
          </p:cNvSpPr>
          <p:nvPr/>
        </p:nvSpPr>
        <p:spPr bwMode="auto">
          <a:xfrm>
            <a:off x="6837082" y="3717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55</a:t>
            </a:r>
          </a:p>
        </p:txBody>
      </p:sp>
      <p:cxnSp>
        <p:nvCxnSpPr>
          <p:cNvPr id="113" name="AutoShape 11"/>
          <p:cNvCxnSpPr>
            <a:cxnSpLocks noChangeShapeType="1"/>
            <a:stCxn id="110" idx="0"/>
            <a:endCxn id="112" idx="3"/>
          </p:cNvCxnSpPr>
          <p:nvPr/>
        </p:nvCxnSpPr>
        <p:spPr bwMode="auto">
          <a:xfrm flipV="1">
            <a:off x="6341782" y="4238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3"/>
          <p:cNvCxnSpPr>
            <a:cxnSpLocks noChangeShapeType="1"/>
            <a:stCxn id="107" idx="5"/>
            <a:endCxn id="112" idx="0"/>
          </p:cNvCxnSpPr>
          <p:nvPr/>
        </p:nvCxnSpPr>
        <p:spPr bwMode="auto">
          <a:xfrm>
            <a:off x="6748182" y="3095065"/>
            <a:ext cx="393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6608482" y="59271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sp>
        <p:nvSpPr>
          <p:cNvPr id="117" name="Oval 15"/>
          <p:cNvSpPr>
            <a:spLocks noChangeArrowheads="1"/>
          </p:cNvSpPr>
          <p:nvPr/>
        </p:nvSpPr>
        <p:spPr bwMode="auto">
          <a:xfrm>
            <a:off x="7446682" y="47841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29</a:t>
            </a:r>
          </a:p>
        </p:txBody>
      </p:sp>
      <p:cxnSp>
        <p:nvCxnSpPr>
          <p:cNvPr id="118" name="AutoShape 16"/>
          <p:cNvCxnSpPr>
            <a:cxnSpLocks noChangeShapeType="1"/>
            <a:stCxn id="116" idx="0"/>
            <a:endCxn id="117" idx="3"/>
          </p:cNvCxnSpPr>
          <p:nvPr/>
        </p:nvCxnSpPr>
        <p:spPr bwMode="auto">
          <a:xfrm flipV="1">
            <a:off x="6951382" y="53048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0" name="Line 17"/>
          <p:cNvSpPr>
            <a:spLocks noChangeShapeType="1"/>
          </p:cNvSpPr>
          <p:nvPr/>
        </p:nvSpPr>
        <p:spPr bwMode="auto">
          <a:xfrm>
            <a:off x="7903882" y="53175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cxnSp>
        <p:nvCxnSpPr>
          <p:cNvPr id="121" name="AutoShape 18"/>
          <p:cNvCxnSpPr>
            <a:cxnSpLocks noChangeShapeType="1"/>
            <a:stCxn id="112" idx="5"/>
            <a:endCxn id="117" idx="0"/>
          </p:cNvCxnSpPr>
          <p:nvPr/>
        </p:nvCxnSpPr>
        <p:spPr bwMode="auto">
          <a:xfrm>
            <a:off x="7357782" y="4238065"/>
            <a:ext cx="3937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4" name="Text Box 19"/>
          <p:cNvSpPr txBox="1">
            <a:spLocks noChangeArrowheads="1"/>
          </p:cNvSpPr>
          <p:nvPr/>
        </p:nvSpPr>
        <p:spPr bwMode="auto">
          <a:xfrm>
            <a:off x="8181001" y="5774765"/>
            <a:ext cx="469700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</p:spTree>
    <p:extLst>
      <p:ext uri="{BB962C8B-B14F-4D97-AF65-F5344CB8AC3E}">
        <p14:creationId xmlns:p14="http://schemas.microsoft.com/office/powerpoint/2010/main" val="404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795" y="588403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#2</a:t>
            </a:r>
          </a:p>
        </p:txBody>
      </p:sp>
      <p:sp>
        <p:nvSpPr>
          <p:cNvPr id="94" name="Text Box 1048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4195" y="6353320"/>
            <a:ext cx="1952240" cy="50468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8</a:t>
            </a:r>
          </a:p>
        </p:txBody>
      </p:sp>
      <p:sp>
        <p:nvSpPr>
          <p:cNvPr id="100" name="Rectangle 1027"/>
          <p:cNvSpPr txBox="1">
            <a:spLocks noChangeArrowheads="1"/>
          </p:cNvSpPr>
          <p:nvPr/>
        </p:nvSpPr>
        <p:spPr>
          <a:xfrm>
            <a:off x="343647" y="1538941"/>
            <a:ext cx="7965141" cy="45421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Top down: Divide letters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into 2 groups, with ~50%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weight in each; </a:t>
            </a:r>
            <a:r>
              <a:rPr lang="en-US" sz="2800" dirty="0" err="1">
                <a:ea typeface="Osaka" charset="0"/>
                <a:cs typeface="Osaka" charset="0"/>
              </a:rPr>
              <a:t>recurse</a:t>
            </a:r>
            <a:r>
              <a:rPr lang="en-US" sz="2800" dirty="0">
                <a:ea typeface="Osaka" charset="0"/>
                <a:cs typeface="Osaka" charset="0"/>
              </a:rPr>
              <a:t/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(Shannon-</a:t>
            </a:r>
            <a:r>
              <a:rPr lang="en-US" sz="2000" dirty="0" err="1">
                <a:ea typeface="Osaka" charset="0"/>
                <a:cs typeface="Osaka" charset="0"/>
              </a:rPr>
              <a:t>Fano</a:t>
            </a:r>
            <a:r>
              <a:rPr lang="en-US" sz="2000" dirty="0">
                <a:ea typeface="Osaka" charset="0"/>
                <a:cs typeface="Osaka" charset="0"/>
              </a:rPr>
              <a:t> code)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Again, not terrible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2*.5+3*.5 = 2.5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But this tree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can easily be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improved!  (How?)</a:t>
            </a:r>
          </a:p>
        </p:txBody>
      </p:sp>
      <p:grpSp>
        <p:nvGrpSpPr>
          <p:cNvPr id="101" name="Group 1069"/>
          <p:cNvGrpSpPr>
            <a:grpSpLocks/>
          </p:cNvGrpSpPr>
          <p:nvPr/>
        </p:nvGrpSpPr>
        <p:grpSpPr bwMode="auto">
          <a:xfrm>
            <a:off x="4547259" y="2027794"/>
            <a:ext cx="4294929" cy="4205665"/>
            <a:chOff x="3024" y="1584"/>
            <a:chExt cx="2640" cy="2400"/>
          </a:xfrm>
        </p:grpSpPr>
        <p:sp>
          <p:nvSpPr>
            <p:cNvPr id="103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+mn-lt"/>
                </a:rPr>
                <a:t>100</a:t>
              </a:r>
            </a:p>
          </p:txBody>
        </p:sp>
        <p:cxnSp>
          <p:nvCxnSpPr>
            <p:cNvPr id="104" name="AutoShape 1030"/>
            <p:cNvCxnSpPr>
              <a:cxnSpLocks noChangeShapeType="1"/>
              <a:stCxn id="113" idx="0"/>
              <a:endCxn id="103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07" name="AutoShape 1033"/>
            <p:cNvCxnSpPr>
              <a:cxnSpLocks noChangeShapeType="1"/>
              <a:stCxn id="120" idx="0"/>
              <a:endCxn id="106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1034"/>
            <p:cNvCxnSpPr>
              <a:cxnSpLocks noChangeShapeType="1"/>
              <a:stCxn id="103" idx="5"/>
              <a:endCxn id="106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1039"/>
            <p:cNvCxnSpPr>
              <a:cxnSpLocks noChangeShapeType="1"/>
              <a:stCxn id="106" idx="5"/>
              <a:endCxn id="127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a:45</a:t>
              </a:r>
            </a:p>
          </p:txBody>
        </p:sp>
        <p:sp>
          <p:nvSpPr>
            <p:cNvPr id="113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15" name="AutoShape 1051"/>
            <p:cNvCxnSpPr>
              <a:cxnSpLocks noChangeShapeType="1"/>
              <a:stCxn id="112" idx="0"/>
              <a:endCxn id="113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1053"/>
            <p:cNvCxnSpPr>
              <a:cxnSpLocks noChangeShapeType="1"/>
              <a:stCxn id="113" idx="5"/>
              <a:endCxn id="1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f:5</a:t>
              </a:r>
            </a:p>
          </p:txBody>
        </p:sp>
        <p:sp>
          <p:nvSpPr>
            <p:cNvPr id="1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b:13</a:t>
              </a:r>
            </a:p>
          </p:txBody>
        </p:sp>
        <p:sp>
          <p:nvSpPr>
            <p:cNvPr id="120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1" name="AutoShape 1058"/>
            <p:cNvCxnSpPr>
              <a:cxnSpLocks noChangeShapeType="1"/>
              <a:stCxn id="118" idx="0"/>
              <a:endCxn id="120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AutoShape 1059"/>
            <p:cNvCxnSpPr>
              <a:cxnSpLocks noChangeShapeType="1"/>
              <a:stCxn id="120" idx="5"/>
              <a:endCxn id="124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c:12</a:t>
              </a:r>
            </a:p>
          </p:txBody>
        </p:sp>
        <p:sp>
          <p:nvSpPr>
            <p:cNvPr id="126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d:16</a:t>
              </a:r>
            </a:p>
          </p:txBody>
        </p:sp>
        <p:sp>
          <p:nvSpPr>
            <p:cNvPr id="127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9" name="AutoShape 1063"/>
            <p:cNvCxnSpPr>
              <a:cxnSpLocks noChangeShapeType="1"/>
              <a:stCxn id="126" idx="0"/>
              <a:endCxn id="127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1064"/>
            <p:cNvCxnSpPr>
              <a:cxnSpLocks noChangeShapeType="1"/>
              <a:stCxn id="127" idx="5"/>
              <a:endCxn id="132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e:9</a:t>
              </a:r>
            </a:p>
          </p:txBody>
        </p:sp>
      </p:grpSp>
      <p:grpSp>
        <p:nvGrpSpPr>
          <p:cNvPr id="133" name="Group 26"/>
          <p:cNvGrpSpPr>
            <a:grpSpLocks/>
          </p:cNvGrpSpPr>
          <p:nvPr/>
        </p:nvGrpSpPr>
        <p:grpSpPr bwMode="auto">
          <a:xfrm>
            <a:off x="537882" y="254000"/>
            <a:ext cx="5752353" cy="2345765"/>
            <a:chOff x="288" y="336"/>
            <a:chExt cx="3936" cy="1776"/>
          </a:xfrm>
        </p:grpSpPr>
        <p:sp>
          <p:nvSpPr>
            <p:cNvPr id="134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5" name="AutoShape 22"/>
            <p:cNvCxnSpPr>
              <a:cxnSpLocks noChangeShapeType="1"/>
              <a:stCxn id="134" idx="7"/>
              <a:endCxn id="134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43480" y="1576800"/>
              <a:ext cx="2297880" cy="473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00" y="1561320"/>
                <a:ext cx="2327400" cy="47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4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3" name="Text Box 105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1705" y="6341699"/>
            <a:ext cx="2014495" cy="51630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9</a:t>
            </a:r>
          </a:p>
        </p:txBody>
      </p:sp>
      <p:sp>
        <p:nvSpPr>
          <p:cNvPr id="75" name="Rectangle 1027"/>
          <p:cNvSpPr txBox="1">
            <a:spLocks noChangeArrowheads="1"/>
          </p:cNvSpPr>
          <p:nvPr/>
        </p:nvSpPr>
        <p:spPr>
          <a:xfrm>
            <a:off x="239059" y="1449294"/>
            <a:ext cx="8219141" cy="46467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Bottom up: Group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i="1" dirty="0">
                <a:ea typeface="Osaka" charset="0"/>
                <a:cs typeface="Osaka" charset="0"/>
              </a:rPr>
              <a:t>least </a:t>
            </a:r>
            <a:r>
              <a:rPr lang="en-US" dirty="0">
                <a:ea typeface="Osaka" charset="0"/>
                <a:cs typeface="Osaka" charset="0"/>
              </a:rPr>
              <a:t>frequent letters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near bottom</a:t>
            </a:r>
          </a:p>
        </p:txBody>
      </p:sp>
      <p:sp>
        <p:nvSpPr>
          <p:cNvPr id="76" name="Oval 1030"/>
          <p:cNvSpPr>
            <a:spLocks noChangeArrowheads="1"/>
          </p:cNvSpPr>
          <p:nvPr/>
        </p:nvSpPr>
        <p:spPr bwMode="auto">
          <a:xfrm>
            <a:off x="5684444" y="23745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100</a:t>
            </a:r>
          </a:p>
        </p:txBody>
      </p:sp>
      <p:sp>
        <p:nvSpPr>
          <p:cNvPr id="77" name="Rectangle 1036"/>
          <p:cNvSpPr>
            <a:spLocks noChangeArrowheads="1"/>
          </p:cNvSpPr>
          <p:nvPr/>
        </p:nvSpPr>
        <p:spPr bwMode="auto">
          <a:xfrm>
            <a:off x="60610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f:5</a:t>
            </a:r>
          </a:p>
        </p:txBody>
      </p:sp>
      <p:sp>
        <p:nvSpPr>
          <p:cNvPr id="78" name="Oval 1037"/>
          <p:cNvSpPr>
            <a:spLocks noChangeArrowheads="1"/>
          </p:cNvSpPr>
          <p:nvPr/>
        </p:nvSpPr>
        <p:spPr bwMode="auto">
          <a:xfrm>
            <a:off x="6751244" y="45843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14</a:t>
            </a:r>
          </a:p>
        </p:txBody>
      </p:sp>
      <p:cxnSp>
        <p:nvCxnSpPr>
          <p:cNvPr id="79" name="AutoShape 1038"/>
          <p:cNvCxnSpPr>
            <a:cxnSpLocks noChangeShapeType="1"/>
            <a:stCxn id="77" idx="0"/>
            <a:endCxn id="78" idx="3"/>
          </p:cNvCxnSpPr>
          <p:nvPr/>
        </p:nvCxnSpPr>
        <p:spPr bwMode="auto">
          <a:xfrm flipV="1">
            <a:off x="6423674" y="51719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0" name="Text Box 1041"/>
          <p:cNvSpPr txBox="1">
            <a:spLocks noChangeArrowheads="1"/>
          </p:cNvSpPr>
          <p:nvPr/>
        </p:nvSpPr>
        <p:spPr bwMode="auto">
          <a:xfrm>
            <a:off x="6409879" y="3375402"/>
            <a:ext cx="528804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  <p:sp>
        <p:nvSpPr>
          <p:cNvPr id="81" name="Rectangle 1042"/>
          <p:cNvSpPr>
            <a:spLocks noChangeArrowheads="1"/>
          </p:cNvSpPr>
          <p:nvPr/>
        </p:nvSpPr>
        <p:spPr bwMode="auto">
          <a:xfrm>
            <a:off x="72802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e:9</a:t>
            </a:r>
          </a:p>
        </p:txBody>
      </p:sp>
      <p:cxnSp>
        <p:nvCxnSpPr>
          <p:cNvPr id="82" name="AutoShape 1043"/>
          <p:cNvCxnSpPr>
            <a:cxnSpLocks noChangeShapeType="1"/>
            <a:stCxn id="81" idx="0"/>
            <a:endCxn id="78" idx="5"/>
          </p:cNvCxnSpPr>
          <p:nvPr/>
        </p:nvCxnSpPr>
        <p:spPr bwMode="auto">
          <a:xfrm flipH="1" flipV="1">
            <a:off x="7301478" y="51719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" name="Rectangle 1044"/>
          <p:cNvSpPr>
            <a:spLocks noChangeArrowheads="1"/>
          </p:cNvSpPr>
          <p:nvPr/>
        </p:nvSpPr>
        <p:spPr bwMode="auto">
          <a:xfrm>
            <a:off x="38512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c:12</a:t>
            </a:r>
          </a:p>
        </p:txBody>
      </p:sp>
      <p:sp>
        <p:nvSpPr>
          <p:cNvPr id="85" name="Oval 1045"/>
          <p:cNvSpPr>
            <a:spLocks noChangeArrowheads="1"/>
          </p:cNvSpPr>
          <p:nvPr/>
        </p:nvSpPr>
        <p:spPr bwMode="auto">
          <a:xfrm>
            <a:off x="4541444" y="40509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25</a:t>
            </a:r>
          </a:p>
        </p:txBody>
      </p:sp>
      <p:cxnSp>
        <p:nvCxnSpPr>
          <p:cNvPr id="86" name="AutoShape 1046"/>
          <p:cNvCxnSpPr>
            <a:cxnSpLocks noChangeShapeType="1"/>
            <a:stCxn id="83" idx="0"/>
            <a:endCxn id="85" idx="3"/>
          </p:cNvCxnSpPr>
          <p:nvPr/>
        </p:nvCxnSpPr>
        <p:spPr bwMode="auto">
          <a:xfrm flipV="1">
            <a:off x="4213874" y="46385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Rectangle 1047"/>
          <p:cNvSpPr>
            <a:spLocks noChangeArrowheads="1"/>
          </p:cNvSpPr>
          <p:nvPr/>
        </p:nvSpPr>
        <p:spPr bwMode="auto">
          <a:xfrm>
            <a:off x="50704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cxnSp>
        <p:nvCxnSpPr>
          <p:cNvPr id="89" name="AutoShape 1048"/>
          <p:cNvCxnSpPr>
            <a:cxnSpLocks noChangeShapeType="1"/>
            <a:stCxn id="87" idx="0"/>
            <a:endCxn id="85" idx="5"/>
          </p:cNvCxnSpPr>
          <p:nvPr/>
        </p:nvCxnSpPr>
        <p:spPr bwMode="auto">
          <a:xfrm flipH="1" flipV="1">
            <a:off x="5091678" y="46385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4" name="Line 1049"/>
          <p:cNvSpPr>
            <a:spLocks noChangeShapeType="1"/>
          </p:cNvSpPr>
          <p:nvPr/>
        </p:nvSpPr>
        <p:spPr bwMode="auto">
          <a:xfrm flipH="1">
            <a:off x="5553944" y="2947342"/>
            <a:ext cx="241739" cy="34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" name="Line 1050"/>
          <p:cNvSpPr>
            <a:spLocks noChangeShapeType="1"/>
          </p:cNvSpPr>
          <p:nvPr/>
        </p:nvSpPr>
        <p:spPr bwMode="auto">
          <a:xfrm>
            <a:off x="6185769" y="2959716"/>
            <a:ext cx="241739" cy="430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0" name="Text Box 1051"/>
          <p:cNvSpPr txBox="1">
            <a:spLocks noChangeArrowheads="1"/>
          </p:cNvSpPr>
          <p:nvPr/>
        </p:nvSpPr>
        <p:spPr bwMode="auto">
          <a:xfrm>
            <a:off x="5081141" y="3375402"/>
            <a:ext cx="528806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1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71" name="Group 192"/>
          <p:cNvGrpSpPr>
            <a:grpSpLocks/>
          </p:cNvGrpSpPr>
          <p:nvPr/>
        </p:nvGrpSpPr>
        <p:grpSpPr bwMode="auto">
          <a:xfrm>
            <a:off x="4800600" y="609600"/>
            <a:ext cx="3733800" cy="1219200"/>
            <a:chOff x="4876800" y="381000"/>
            <a:chExt cx="3733800" cy="1219200"/>
          </a:xfrm>
        </p:grpSpPr>
        <p:sp>
          <p:nvSpPr>
            <p:cNvPr id="72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(b)</a:t>
              </a:r>
            </a:p>
          </p:txBody>
        </p:sp>
        <p:sp>
          <p:nvSpPr>
            <p:cNvPr id="73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74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75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76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77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78" name="AutoShape 1053"/>
              <p:cNvCxnSpPr>
                <a:cxnSpLocks noChangeShapeType="1"/>
                <a:stCxn id="80" idx="3"/>
                <a:endCxn id="79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80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1" name="AutoShape 1064"/>
              <p:cNvCxnSpPr>
                <a:cxnSpLocks noChangeShapeType="1"/>
                <a:stCxn id="80" idx="5"/>
                <a:endCxn id="82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83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85" name="Group 191"/>
          <p:cNvGrpSpPr>
            <a:grpSpLocks/>
          </p:cNvGrpSpPr>
          <p:nvPr/>
        </p:nvGrpSpPr>
        <p:grpSpPr bwMode="auto">
          <a:xfrm>
            <a:off x="838200" y="609600"/>
            <a:ext cx="3733800" cy="1219200"/>
            <a:chOff x="533400" y="381000"/>
            <a:chExt cx="3733800" cy="1219200"/>
          </a:xfrm>
        </p:grpSpPr>
        <p:sp>
          <p:nvSpPr>
            <p:cNvPr id="86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87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88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89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90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93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94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95" name="Group 188"/>
          <p:cNvGrpSpPr>
            <a:grpSpLocks/>
          </p:cNvGrpSpPr>
          <p:nvPr/>
        </p:nvGrpSpPr>
        <p:grpSpPr bwMode="auto">
          <a:xfrm>
            <a:off x="4800600" y="3886200"/>
            <a:ext cx="3733800" cy="2667000"/>
            <a:chOff x="4876800" y="3991598"/>
            <a:chExt cx="3733800" cy="2667000"/>
          </a:xfrm>
        </p:grpSpPr>
        <p:sp>
          <p:nvSpPr>
            <p:cNvPr id="100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(f)</a:t>
              </a:r>
            </a:p>
          </p:txBody>
        </p:sp>
        <p:grpSp>
          <p:nvGrpSpPr>
            <p:cNvPr id="101" name="Group 52"/>
            <p:cNvGrpSpPr>
              <a:grpSpLocks/>
            </p:cNvGrpSpPr>
            <p:nvPr/>
          </p:nvGrpSpPr>
          <p:grpSpPr bwMode="auto">
            <a:xfrm>
              <a:off x="5638800" y="4038600"/>
              <a:ext cx="2438400" cy="2569464"/>
              <a:chOff x="9189720" y="3965448"/>
              <a:chExt cx="2438400" cy="2569464"/>
            </a:xfrm>
          </p:grpSpPr>
          <p:sp>
            <p:nvSpPr>
              <p:cNvPr id="103" name="Oval 1029"/>
              <p:cNvSpPr>
                <a:spLocks noChangeArrowheads="1"/>
              </p:cNvSpPr>
              <p:nvPr/>
            </p:nvSpPr>
            <p:spPr bwMode="auto">
              <a:xfrm>
                <a:off x="9784080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104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06" name="AutoShape 1033"/>
              <p:cNvCxnSpPr>
                <a:cxnSpLocks noChangeShapeType="1"/>
                <a:stCxn id="118" idx="0"/>
                <a:endCxn id="104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034"/>
              <p:cNvCxnSpPr>
                <a:cxnSpLocks noChangeShapeType="1"/>
                <a:stCxn id="103" idx="5"/>
                <a:endCxn id="104" idx="0"/>
              </p:cNvCxnSpPr>
              <p:nvPr/>
            </p:nvCxnSpPr>
            <p:spPr bwMode="auto">
              <a:xfrm rot="16200000" flipH="1">
                <a:off x="10202171" y="4234187"/>
                <a:ext cx="290046" cy="3977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1039"/>
              <p:cNvCxnSpPr>
                <a:cxnSpLocks noChangeShapeType="1"/>
                <a:stCxn id="112" idx="3"/>
                <a:endCxn id="126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Rectangle 1049"/>
              <p:cNvSpPr>
                <a:spLocks noChangeArrowheads="1"/>
              </p:cNvSpPr>
              <p:nvPr/>
            </p:nvSpPr>
            <p:spPr bwMode="auto">
              <a:xfrm>
                <a:off x="9189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12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13" name="AutoShape 1051"/>
              <p:cNvCxnSpPr>
                <a:cxnSpLocks noChangeShapeType="1"/>
                <a:stCxn id="110" idx="0"/>
                <a:endCxn id="103" idx="3"/>
              </p:cNvCxnSpPr>
              <p:nvPr/>
            </p:nvCxnSpPr>
            <p:spPr bwMode="auto">
              <a:xfrm rot="5400000" flipH="1" flipV="1">
                <a:off x="9468119" y="4249681"/>
                <a:ext cx="340084" cy="4168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1053"/>
              <p:cNvCxnSpPr>
                <a:cxnSpLocks noChangeShapeType="1"/>
                <a:stCxn id="126" idx="3"/>
                <a:endCxn id="11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1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1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20" name="AutoShape 1058"/>
              <p:cNvCxnSpPr>
                <a:cxnSpLocks noChangeShapeType="1"/>
                <a:stCxn id="117" idx="0"/>
                <a:endCxn id="11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1059"/>
              <p:cNvCxnSpPr>
                <a:cxnSpLocks noChangeShapeType="1"/>
                <a:stCxn id="118" idx="5"/>
                <a:endCxn id="123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24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26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27" name="AutoShape 1063"/>
              <p:cNvCxnSpPr>
                <a:cxnSpLocks noChangeShapeType="1"/>
                <a:stCxn id="124" idx="0"/>
                <a:endCxn id="112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1064"/>
              <p:cNvCxnSpPr>
                <a:cxnSpLocks noChangeShapeType="1"/>
                <a:stCxn id="126" idx="5"/>
                <a:endCxn id="130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32" name="AutoShape 1039"/>
              <p:cNvCxnSpPr>
                <a:cxnSpLocks noChangeShapeType="1"/>
                <a:stCxn id="104" idx="5"/>
                <a:endCxn id="112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TextBox 40"/>
              <p:cNvSpPr txBox="1">
                <a:spLocks noChangeArrowheads="1"/>
              </p:cNvSpPr>
              <p:nvPr/>
            </p:nvSpPr>
            <p:spPr bwMode="auto">
              <a:xfrm>
                <a:off x="9469085" y="41940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4" name="TextBox 41"/>
              <p:cNvSpPr txBox="1">
                <a:spLocks noChangeArrowheads="1"/>
              </p:cNvSpPr>
              <p:nvPr/>
            </p:nvSpPr>
            <p:spPr bwMode="auto">
              <a:xfrm>
                <a:off x="10256520" y="42003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5" name="TextBox 44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6" name="TextBox 45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8" name="TextBox 46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9" name="TextBox 47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1" name="TextBox 48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2" name="TextBox 49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4" name="TextBox 50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5" name="TextBox 51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47" name="Group 187"/>
          <p:cNvGrpSpPr>
            <a:grpSpLocks/>
          </p:cNvGrpSpPr>
          <p:nvPr/>
        </p:nvGrpSpPr>
        <p:grpSpPr bwMode="auto">
          <a:xfrm>
            <a:off x="838200" y="3886200"/>
            <a:ext cx="3733800" cy="2667000"/>
            <a:chOff x="533400" y="4067798"/>
            <a:chExt cx="3733800" cy="2667000"/>
          </a:xfrm>
        </p:grpSpPr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533400" y="40677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(e)</a:t>
              </a:r>
            </a:p>
          </p:txBody>
        </p:sp>
        <p:grpSp>
          <p:nvGrpSpPr>
            <p:cNvPr id="150" name="Group 64"/>
            <p:cNvGrpSpPr>
              <a:grpSpLocks/>
            </p:cNvGrpSpPr>
            <p:nvPr/>
          </p:nvGrpSpPr>
          <p:grpSpPr bwMode="auto">
            <a:xfrm>
              <a:off x="914400" y="4117848"/>
              <a:ext cx="2819400" cy="1956816"/>
              <a:chOff x="8808720" y="4578096"/>
              <a:chExt cx="2819400" cy="1956816"/>
            </a:xfrm>
          </p:grpSpPr>
          <p:sp>
            <p:nvSpPr>
              <p:cNvPr id="151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53" name="AutoShape 1033"/>
              <p:cNvCxnSpPr>
                <a:cxnSpLocks noChangeShapeType="1"/>
                <a:stCxn id="171" idx="0"/>
                <a:endCxn id="151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AutoShape 1039"/>
              <p:cNvCxnSpPr>
                <a:cxnSpLocks noChangeShapeType="1"/>
                <a:stCxn id="157" idx="3"/>
                <a:endCxn id="179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6" name="Rectangle 1049"/>
              <p:cNvSpPr>
                <a:spLocks noChangeArrowheads="1"/>
              </p:cNvSpPr>
              <p:nvPr/>
            </p:nvSpPr>
            <p:spPr bwMode="auto">
              <a:xfrm>
                <a:off x="8808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57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59" name="AutoShape 1053"/>
              <p:cNvCxnSpPr>
                <a:cxnSpLocks noChangeShapeType="1"/>
                <a:stCxn id="179" idx="3"/>
                <a:endCxn id="160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0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70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71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73" name="AutoShape 1058"/>
              <p:cNvCxnSpPr>
                <a:cxnSpLocks noChangeShapeType="1"/>
                <a:stCxn id="170" idx="0"/>
                <a:endCxn id="171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" name="AutoShape 1059"/>
              <p:cNvCxnSpPr>
                <a:cxnSpLocks noChangeShapeType="1"/>
                <a:stCxn id="171" idx="5"/>
                <a:endCxn id="176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6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77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79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80" name="AutoShape 1063"/>
              <p:cNvCxnSpPr>
                <a:cxnSpLocks noChangeShapeType="1"/>
                <a:stCxn id="177" idx="0"/>
                <a:endCxn id="157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AutoShape 1064"/>
              <p:cNvCxnSpPr>
                <a:cxnSpLocks noChangeShapeType="1"/>
                <a:stCxn id="179" idx="5"/>
                <a:endCxn id="18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85" name="AutoShape 1039"/>
              <p:cNvCxnSpPr>
                <a:cxnSpLocks noChangeShapeType="1"/>
                <a:stCxn id="151" idx="5"/>
                <a:endCxn id="157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" name="TextBox 88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88" name="TextBox 89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89" name="TextBox 90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1" name="TextBox 91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2" name="TextBox 92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3" name="TextBox 93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7" name="TextBox 94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8" name="TextBox 95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99" name="Group 190"/>
          <p:cNvGrpSpPr>
            <a:grpSpLocks/>
          </p:cNvGrpSpPr>
          <p:nvPr/>
        </p:nvGrpSpPr>
        <p:grpSpPr bwMode="auto">
          <a:xfrm>
            <a:off x="4800600" y="1981200"/>
            <a:ext cx="3733800" cy="1752600"/>
            <a:chOff x="4876800" y="1905000"/>
            <a:chExt cx="3733800" cy="1752600"/>
          </a:xfrm>
        </p:grpSpPr>
        <p:sp>
          <p:nvSpPr>
            <p:cNvPr id="200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(d)</a:t>
              </a:r>
            </a:p>
          </p:txBody>
        </p:sp>
        <p:grpSp>
          <p:nvGrpSpPr>
            <p:cNvPr id="201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02" name="AutoShape 1039"/>
              <p:cNvCxnSpPr>
                <a:cxnSpLocks noChangeShapeType="1"/>
                <a:stCxn id="204" idx="3"/>
                <a:endCxn id="213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04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05" name="AutoShape 1053"/>
              <p:cNvCxnSpPr>
                <a:cxnSpLocks noChangeShapeType="1"/>
                <a:stCxn id="213" idx="3"/>
                <a:endCxn id="20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0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0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09" name="AutoShape 1058"/>
              <p:cNvCxnSpPr>
                <a:cxnSpLocks noChangeShapeType="1"/>
                <a:stCxn id="207" idx="0"/>
                <a:endCxn id="20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AutoShape 1059"/>
              <p:cNvCxnSpPr>
                <a:cxnSpLocks noChangeShapeType="1"/>
                <a:stCxn id="208" idx="5"/>
                <a:endCxn id="211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1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12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13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14" name="AutoShape 1063"/>
              <p:cNvCxnSpPr>
                <a:cxnSpLocks noChangeShapeType="1"/>
                <a:stCxn id="212" idx="0"/>
                <a:endCxn id="204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AutoShape 1064"/>
              <p:cNvCxnSpPr>
                <a:cxnSpLocks noChangeShapeType="1"/>
                <a:stCxn id="213" idx="5"/>
                <a:endCxn id="216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17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18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19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0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21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2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23" name="Group 189"/>
          <p:cNvGrpSpPr>
            <a:grpSpLocks/>
          </p:cNvGrpSpPr>
          <p:nvPr/>
        </p:nvGrpSpPr>
        <p:grpSpPr bwMode="auto">
          <a:xfrm>
            <a:off x="838200" y="1981200"/>
            <a:ext cx="3733800" cy="1752600"/>
            <a:chOff x="533400" y="1905000"/>
            <a:chExt cx="3733800" cy="1752600"/>
          </a:xfrm>
        </p:grpSpPr>
        <p:sp>
          <p:nvSpPr>
            <p:cNvPr id="224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225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26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227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236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37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38" name="AutoShape 1058"/>
              <p:cNvCxnSpPr>
                <a:cxnSpLocks noChangeShapeType="1"/>
                <a:stCxn id="236" idx="0"/>
                <a:endCxn id="237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1059"/>
              <p:cNvCxnSpPr>
                <a:cxnSpLocks noChangeShapeType="1"/>
                <a:stCxn id="237" idx="5"/>
                <a:endCxn id="240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0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41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42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  <p:grpSp>
          <p:nvGrpSpPr>
            <p:cNvPr id="228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229" name="AutoShape 1053"/>
              <p:cNvCxnSpPr>
                <a:cxnSpLocks noChangeShapeType="1"/>
                <a:stCxn id="231" idx="3"/>
                <a:endCxn id="230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0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31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32" name="AutoShape 1064"/>
              <p:cNvCxnSpPr>
                <a:cxnSpLocks noChangeShapeType="1"/>
                <a:stCxn id="231" idx="5"/>
                <a:endCxn id="233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3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34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35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43" name="Group 196"/>
          <p:cNvGrpSpPr>
            <a:grpSpLocks/>
          </p:cNvGrpSpPr>
          <p:nvPr/>
        </p:nvGrpSpPr>
        <p:grpSpPr bwMode="auto">
          <a:xfrm>
            <a:off x="990600" y="457200"/>
            <a:ext cx="6477000" cy="1371600"/>
            <a:chOff x="838200" y="304800"/>
            <a:chExt cx="6477000" cy="1371600"/>
          </a:xfrm>
        </p:grpSpPr>
        <p:cxnSp>
          <p:nvCxnSpPr>
            <p:cNvPr id="244" name="AutoShape 9"/>
            <p:cNvCxnSpPr>
              <a:cxnSpLocks noChangeShapeType="1"/>
              <a:stCxn id="245" idx="0"/>
              <a:endCxn id="246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2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6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7" name="Group 194"/>
          <p:cNvGrpSpPr>
            <a:grpSpLocks/>
          </p:cNvGrpSpPr>
          <p:nvPr/>
        </p:nvGrpSpPr>
        <p:grpSpPr bwMode="auto">
          <a:xfrm>
            <a:off x="2286000" y="685800"/>
            <a:ext cx="3962400" cy="2514600"/>
            <a:chOff x="2133600" y="533400"/>
            <a:chExt cx="3962400" cy="2514600"/>
          </a:xfrm>
        </p:grpSpPr>
        <p:sp>
          <p:nvSpPr>
            <p:cNvPr id="248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49" name="AutoShape 12"/>
            <p:cNvCxnSpPr>
              <a:cxnSpLocks noChangeShapeType="1"/>
              <a:stCxn id="248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0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51" name="Group 199"/>
          <p:cNvGrpSpPr>
            <a:grpSpLocks/>
          </p:cNvGrpSpPr>
          <p:nvPr/>
        </p:nvGrpSpPr>
        <p:grpSpPr bwMode="auto">
          <a:xfrm>
            <a:off x="838200" y="1828800"/>
            <a:ext cx="7086600" cy="1981200"/>
            <a:chOff x="685799" y="1676400"/>
            <a:chExt cx="7086600" cy="1981200"/>
          </a:xfrm>
        </p:grpSpPr>
        <p:cxnSp>
          <p:nvCxnSpPr>
            <p:cNvPr id="252" name="AutoShape 15"/>
            <p:cNvCxnSpPr>
              <a:cxnSpLocks noChangeShapeType="1"/>
              <a:endCxn id="253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3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4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</p:grpSp>
      <p:sp>
        <p:nvSpPr>
          <p:cNvPr id="255" name="Text Box 20"/>
          <p:cNvSpPr txBox="1">
            <a:spLocks noChangeArrowheads="1"/>
          </p:cNvSpPr>
          <p:nvPr/>
        </p:nvSpPr>
        <p:spPr bwMode="auto">
          <a:xfrm>
            <a:off x="4800600" y="6553200"/>
            <a:ext cx="373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dirty="0">
                <a:latin typeface="+mn-lt"/>
                <a:cs typeface="+mn-cs"/>
              </a:rPr>
              <a:t>.45*1 +  .41*3 + .14*4 = 2.24 bits per char</a:t>
            </a:r>
          </a:p>
        </p:txBody>
      </p:sp>
      <p:sp>
        <p:nvSpPr>
          <p:cNvPr id="25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9600" y="64008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770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Huffman’s Algorithm (1952)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652" y="6069105"/>
            <a:ext cx="2072722" cy="57174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3"/>
              <p:cNvSpPr txBox="1">
                <a:spLocks noChangeArrowheads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chemeClr val="accent2"/>
                    </a:solidFill>
                  </a:rPr>
                  <a:t>Algorithm: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8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insert each letter into priority queue by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freq</a:t>
                </a:r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accent2"/>
                    </a:solidFill>
                  </a:rPr>
                  <a:t>	while queue length &gt; 1 do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accent2"/>
                    </a:solidFill>
                  </a:rPr>
                  <a:t>		remove smallest 2; call them x, y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accent2"/>
                    </a:solidFill>
                  </a:rPr>
                  <a:t>		make new node z from them, with f(z) = f(x) + f(y)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accent2"/>
                    </a:solidFill>
                  </a:rPr>
                  <a:t>		insert z into queue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333399"/>
                    </a:solidFill>
                  </a:rPr>
                  <a:t>Analysis: </a:t>
                </a:r>
                <a:r>
                  <a:rPr lang="en-US" sz="2400" dirty="0"/>
                  <a:t>O(n log n)</a:t>
                </a:r>
              </a:p>
              <a:p>
                <a:pPr eaLnBrk="1" hangingPunct="1">
                  <a:lnSpc>
                    <a:spcPct val="12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333399"/>
                    </a:solidFill>
                  </a:rPr>
                  <a:t>Goal:</a:t>
                </a:r>
                <a:r>
                  <a:rPr lang="en-US" sz="2400" dirty="0">
                    <a:solidFill>
                      <a:srgbClr val="333399"/>
                    </a:solidFill>
                  </a:rPr>
                  <a:t>  </a:t>
                </a:r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freq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depth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eaLnBrk="1" hangingPunct="1">
                  <a:lnSpc>
                    <a:spcPct val="12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333399"/>
                    </a:solidFill>
                  </a:rPr>
                  <a:t>Correctness</a:t>
                </a:r>
                <a:r>
                  <a:rPr lang="en-US" sz="2400" dirty="0">
                    <a:solidFill>
                      <a:srgbClr val="333399"/>
                    </a:solidFill>
                  </a:rPr>
                  <a:t>:  ???</a:t>
                </a:r>
              </a:p>
            </p:txBody>
          </p:sp>
        </mc:Choice>
        <mc:Fallback xmlns="">
          <p:sp>
            <p:nvSpPr>
              <p:cNvPr id="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  <a:blipFill>
                <a:blip r:embed="rId3"/>
                <a:stretch>
                  <a:fillRect l="-1298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408507" y="4540602"/>
            <a:ext cx="179122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 = Tree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 = alphabet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(leaves)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8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72786</TotalTime>
  <Words>1109</Words>
  <Application>Microsoft Office PowerPoint</Application>
  <PresentationFormat>On-screen Show (4:3)</PresentationFormat>
  <Paragraphs>608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Avenir Roman</vt:lpstr>
      <vt:lpstr>Gill Sans</vt:lpstr>
      <vt:lpstr>ＭＳ Ｐゴシック</vt:lpstr>
      <vt:lpstr>Osaka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Custom Design</vt:lpstr>
      <vt:lpstr>CSE 421</vt:lpstr>
      <vt:lpstr>Compression Example</vt:lpstr>
      <vt:lpstr>Prefix Codes = Trees</vt:lpstr>
      <vt:lpstr>Greedy Idea #1</vt:lpstr>
      <vt:lpstr>Greedy Idea #1</vt:lpstr>
      <vt:lpstr>Greedy Idea #2</vt:lpstr>
      <vt:lpstr>Greedy idea #3</vt:lpstr>
      <vt:lpstr>PowerPoint Presentation</vt:lpstr>
      <vt:lpstr>Huffman’s Algorithm (1952)</vt:lpstr>
      <vt:lpstr>Correctness Strategy</vt:lpstr>
      <vt:lpstr>PowerPoint Presentation</vt:lpstr>
      <vt:lpstr>General Inversions</vt:lpstr>
      <vt:lpstr>Correctness Strategy</vt:lpstr>
      <vt:lpstr>PowerPoint Presentation</vt:lpstr>
      <vt:lpstr>Lemma: prefix T → Huffman H via inversion</vt:lpstr>
      <vt:lpstr>Lemma: prefix T → Huffman H via inversion</vt:lpstr>
      <vt:lpstr>Data Compression</vt:lpstr>
      <vt:lpstr>Adaptive Huffman coding</vt:lpstr>
      <vt:lpstr>LZ77</vt:lpstr>
      <vt:lpstr>LZ77: Example</vt:lpstr>
      <vt:lpstr>How to do it even better?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504</cp:revision>
  <cp:lastPrinted>2000-07-01T21:41:59Z</cp:lastPrinted>
  <dcterms:created xsi:type="dcterms:W3CDTF">1998-04-21T02:39:18Z</dcterms:created>
  <dcterms:modified xsi:type="dcterms:W3CDTF">2018-10-19T21:33:50Z</dcterms:modified>
</cp:coreProperties>
</file>