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9" r:id="rId3"/>
    <p:sldId id="318" r:id="rId4"/>
    <p:sldId id="313" r:id="rId5"/>
    <p:sldId id="303" r:id="rId6"/>
    <p:sldId id="305" r:id="rId7"/>
    <p:sldId id="304" r:id="rId8"/>
    <p:sldId id="314" r:id="rId9"/>
    <p:sldId id="315" r:id="rId10"/>
    <p:sldId id="306" r:id="rId11"/>
    <p:sldId id="316" r:id="rId12"/>
    <p:sldId id="307" r:id="rId13"/>
    <p:sldId id="308" r:id="rId14"/>
    <p:sldId id="317" r:id="rId15"/>
    <p:sldId id="309" r:id="rId16"/>
    <p:sldId id="310" r:id="rId17"/>
    <p:sldId id="311" r:id="rId18"/>
    <p:sldId id="312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82" d="100"/>
          <a:sy n="8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01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8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339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81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665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133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6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0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28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05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10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01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588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12, Autumn 2016</a:t>
            </a:r>
          </a:p>
          <a:p>
            <a:pPr eaLnBrk="1" hangingPunct="1"/>
            <a:r>
              <a:rPr lang="en-US" altLang="en-US" dirty="0" smtClean="0"/>
              <a:t>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subarrays and recursively sort</a:t>
            </a:r>
          </a:p>
          <a:p>
            <a:pPr eaLnBrk="1" hangingPunct="1"/>
            <a:r>
              <a:rPr lang="en-US" altLang="en-US" smtClean="0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the recurrence exactly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= 4T(n/2) + 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Deepali’s</a:t>
            </a:r>
            <a:r>
              <a:rPr lang="en-US" altLang="en-US" dirty="0" smtClean="0"/>
              <a:t> OH: </a:t>
            </a:r>
          </a:p>
          <a:p>
            <a:pPr lvl="1" eaLnBrk="1" hangingPunct="1"/>
            <a:r>
              <a:rPr lang="en-US" altLang="en-US" dirty="0" smtClean="0"/>
              <a:t>6pm-7pm, Mondays,  CSE 220</a:t>
            </a:r>
          </a:p>
          <a:p>
            <a:pPr eaLnBrk="1" hangingPunct="1"/>
            <a:r>
              <a:rPr lang="en-US" altLang="en-US" dirty="0" smtClean="0"/>
              <a:t>Midterm</a:t>
            </a:r>
          </a:p>
          <a:p>
            <a:pPr lvl="1" eaLnBrk="1" hangingPunct="1"/>
            <a:r>
              <a:rPr lang="en-US" altLang="en-US" dirty="0" smtClean="0"/>
              <a:t> Monday, Oct 31, in class, closed book</a:t>
            </a:r>
          </a:p>
          <a:p>
            <a:pPr lvl="1" eaLnBrk="1" hangingPunct="1"/>
            <a:r>
              <a:rPr lang="en-US" altLang="en-US" dirty="0" smtClean="0"/>
              <a:t>Through section </a:t>
            </a:r>
            <a:r>
              <a:rPr lang="en-US" altLang="en-US" dirty="0" smtClean="0"/>
              <a:t>5.2</a:t>
            </a:r>
          </a:p>
          <a:p>
            <a:pPr eaLnBrk="1" hangingPunct="1"/>
            <a:r>
              <a:rPr lang="en-US" altLang="en-US" dirty="0" smtClean="0"/>
              <a:t>Homework 5</a:t>
            </a:r>
          </a:p>
          <a:p>
            <a:pPr lvl="1" eaLnBrk="1" hangingPunct="1"/>
            <a:r>
              <a:rPr lang="en-US" altLang="en-US" dirty="0" smtClean="0"/>
              <a:t>Due, Nov 2</a:t>
            </a:r>
          </a:p>
          <a:p>
            <a:pPr lvl="1" eaLnBrk="1" hangingPunct="1"/>
            <a:r>
              <a:rPr lang="en-US" altLang="en-US" dirty="0" smtClean="0"/>
              <a:t>Recurrence problems – recommend you solve these prior </a:t>
            </a:r>
            <a:r>
              <a:rPr lang="en-US" altLang="en-US" smtClean="0"/>
              <a:t>to the exam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Recurrences, Sections 5.1 and 5.2</a:t>
            </a:r>
          </a:p>
          <a:p>
            <a:pPr eaLnBrk="1" hangingPunct="1"/>
            <a:r>
              <a:rPr lang="en-US" altLang="en-US" dirty="0" smtClean="0"/>
              <a:t>Algorithms</a:t>
            </a:r>
          </a:p>
          <a:p>
            <a:pPr lvl="1" eaLnBrk="1" hangingPunct="1"/>
            <a:r>
              <a:rPr lang="en-US" altLang="en-US" dirty="0" smtClean="0"/>
              <a:t>Fast Matrix Multiplication</a:t>
            </a:r>
          </a:p>
          <a:p>
            <a:pPr lvl="1" eaLnBrk="1" hangingPunct="1"/>
            <a:r>
              <a:rPr lang="en-US" altLang="en-US" dirty="0" smtClean="0"/>
              <a:t>Counting Inversions (5.3)</a:t>
            </a:r>
          </a:p>
          <a:p>
            <a:pPr lvl="1" eaLnBrk="1" hangingPunct="1"/>
            <a:r>
              <a:rPr lang="en-US" altLang="en-US" dirty="0" smtClean="0"/>
              <a:t>Closest Pair (5.4)</a:t>
            </a:r>
          </a:p>
          <a:p>
            <a:pPr lvl="1" eaLnBrk="1" hangingPunct="1"/>
            <a:r>
              <a:rPr lang="en-US" altLang="en-US" dirty="0" smtClean="0"/>
              <a:t>Multiplication (5.5)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of Merge</a:t>
            </a:r>
          </a:p>
          <a:p>
            <a:pPr eaLnBrk="1" hangingPunct="1"/>
            <a:r>
              <a:rPr lang="en-US" altLang="en-US" smtClean="0"/>
              <a:t>Cost of Mergesort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2T(n/2) + cn; T(1) &lt;=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methods</a:t>
            </a:r>
          </a:p>
          <a:p>
            <a:pPr lvl="1" eaLnBrk="1" hangingPunct="1"/>
            <a:r>
              <a:rPr lang="en-US" altLang="en-US" smtClean="0"/>
              <a:t>Unrolling recurrence</a:t>
            </a:r>
          </a:p>
          <a:p>
            <a:pPr lvl="1" eaLnBrk="1" hangingPunct="1"/>
            <a:r>
              <a:rPr lang="en-US" altLang="en-US" smtClean="0"/>
              <a:t>Guess and verify</a:t>
            </a:r>
          </a:p>
          <a:p>
            <a:pPr lvl="1" eaLnBrk="1" hangingPunct="1"/>
            <a:r>
              <a:rPr lang="en-US" altLang="en-US" smtClean="0"/>
              <a:t>Plugging in to a “Master Theorem”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Prove T(n) &lt;= cn (log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271</Words>
  <Application>Microsoft Office PowerPoint</Application>
  <PresentationFormat>On-screen Show (4:3)</PresentationFormat>
  <Paragraphs>83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421 Algorithms</vt:lpstr>
      <vt:lpstr>Announcements</vt:lpstr>
      <vt:lpstr>Divide and Conquer</vt:lpstr>
      <vt:lpstr>Divide and Conquer</vt:lpstr>
      <vt:lpstr>Algorithm Analysis</vt:lpstr>
      <vt:lpstr>T(n) &lt;= 2T(n/2) + cn; T(1) &lt;=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161</cp:revision>
  <dcterms:created xsi:type="dcterms:W3CDTF">1601-01-01T00:00:00Z</dcterms:created>
  <dcterms:modified xsi:type="dcterms:W3CDTF">2016-10-24T19:17:30Z</dcterms:modified>
</cp:coreProperties>
</file>