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6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7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8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9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0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1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13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15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16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17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8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19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20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21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22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notesSlides/notesSlide23.xml" ContentType="application/vnd.openxmlformats-officedocument.presentationml.notesSlide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notesSlides/notesSlide24.xml" ContentType="application/vnd.openxmlformats-officedocument.presentationml.notesSlide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25.xml" ContentType="application/vnd.openxmlformats-officedocument.presentationml.notesSlide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11" r:id="rId10"/>
    <p:sldId id="310" r:id="rId11"/>
    <p:sldId id="312" r:id="rId12"/>
    <p:sldId id="313" r:id="rId13"/>
    <p:sldId id="314" r:id="rId14"/>
    <p:sldId id="315" r:id="rId15"/>
    <p:sldId id="327" r:id="rId16"/>
    <p:sldId id="330" r:id="rId17"/>
    <p:sldId id="328" r:id="rId18"/>
    <p:sldId id="329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>
        <p:scale>
          <a:sx n="116" d="100"/>
          <a:sy n="116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455DB-2035-4595-B77F-C0137ACB2025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26" Type="http://schemas.openxmlformats.org/officeDocument/2006/relationships/tags" Target="../tags/tag275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tags" Target="../tags/tag274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29" Type="http://schemas.openxmlformats.org/officeDocument/2006/relationships/tags" Target="../tags/tag278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tags" Target="../tags/tag27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28" Type="http://schemas.openxmlformats.org/officeDocument/2006/relationships/tags" Target="../tags/tag277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31" Type="http://schemas.openxmlformats.org/officeDocument/2006/relationships/tags" Target="../tags/tag280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Relationship Id="rId27" Type="http://schemas.openxmlformats.org/officeDocument/2006/relationships/tags" Target="../tags/tag276.xml"/><Relationship Id="rId30" Type="http://schemas.openxmlformats.org/officeDocument/2006/relationships/tags" Target="../tags/tag279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9" Type="http://schemas.openxmlformats.org/officeDocument/2006/relationships/tags" Target="../tags/tag319.xml"/><Relationship Id="rId21" Type="http://schemas.openxmlformats.org/officeDocument/2006/relationships/tags" Target="../tags/tag301.xml"/><Relationship Id="rId34" Type="http://schemas.openxmlformats.org/officeDocument/2006/relationships/tags" Target="../tags/tag314.xml"/><Relationship Id="rId42" Type="http://schemas.openxmlformats.org/officeDocument/2006/relationships/tags" Target="../tags/tag322.xml"/><Relationship Id="rId47" Type="http://schemas.openxmlformats.org/officeDocument/2006/relationships/tags" Target="../tags/tag327.xml"/><Relationship Id="rId50" Type="http://schemas.openxmlformats.org/officeDocument/2006/relationships/tags" Target="../tags/tag330.xml"/><Relationship Id="rId55" Type="http://schemas.openxmlformats.org/officeDocument/2006/relationships/tags" Target="../tags/tag335.xml"/><Relationship Id="rId63" Type="http://schemas.openxmlformats.org/officeDocument/2006/relationships/notesSlide" Target="../notesSlides/notesSlide16.xml"/><Relationship Id="rId7" Type="http://schemas.openxmlformats.org/officeDocument/2006/relationships/tags" Target="../tags/tag287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29" Type="http://schemas.openxmlformats.org/officeDocument/2006/relationships/tags" Target="../tags/tag309.xml"/><Relationship Id="rId41" Type="http://schemas.openxmlformats.org/officeDocument/2006/relationships/tags" Target="../tags/tag321.xml"/><Relationship Id="rId54" Type="http://schemas.openxmlformats.org/officeDocument/2006/relationships/tags" Target="../tags/tag334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32" Type="http://schemas.openxmlformats.org/officeDocument/2006/relationships/tags" Target="../tags/tag312.xml"/><Relationship Id="rId37" Type="http://schemas.openxmlformats.org/officeDocument/2006/relationships/tags" Target="../tags/tag317.xml"/><Relationship Id="rId40" Type="http://schemas.openxmlformats.org/officeDocument/2006/relationships/tags" Target="../tags/tag320.xml"/><Relationship Id="rId45" Type="http://schemas.openxmlformats.org/officeDocument/2006/relationships/tags" Target="../tags/tag325.xml"/><Relationship Id="rId53" Type="http://schemas.openxmlformats.org/officeDocument/2006/relationships/tags" Target="../tags/tag333.xml"/><Relationship Id="rId58" Type="http://schemas.openxmlformats.org/officeDocument/2006/relationships/tags" Target="../tags/tag338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tags" Target="../tags/tag308.xml"/><Relationship Id="rId36" Type="http://schemas.openxmlformats.org/officeDocument/2006/relationships/tags" Target="../tags/tag316.xml"/><Relationship Id="rId49" Type="http://schemas.openxmlformats.org/officeDocument/2006/relationships/tags" Target="../tags/tag329.xml"/><Relationship Id="rId57" Type="http://schemas.openxmlformats.org/officeDocument/2006/relationships/tags" Target="../tags/tag337.xml"/><Relationship Id="rId61" Type="http://schemas.openxmlformats.org/officeDocument/2006/relationships/tags" Target="../tags/tag341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31" Type="http://schemas.openxmlformats.org/officeDocument/2006/relationships/tags" Target="../tags/tag311.xml"/><Relationship Id="rId44" Type="http://schemas.openxmlformats.org/officeDocument/2006/relationships/tags" Target="../tags/tag324.xml"/><Relationship Id="rId52" Type="http://schemas.openxmlformats.org/officeDocument/2006/relationships/tags" Target="../tags/tag332.xml"/><Relationship Id="rId60" Type="http://schemas.openxmlformats.org/officeDocument/2006/relationships/tags" Target="../tags/tag340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Relationship Id="rId30" Type="http://schemas.openxmlformats.org/officeDocument/2006/relationships/tags" Target="../tags/tag310.xml"/><Relationship Id="rId35" Type="http://schemas.openxmlformats.org/officeDocument/2006/relationships/tags" Target="../tags/tag315.xml"/><Relationship Id="rId43" Type="http://schemas.openxmlformats.org/officeDocument/2006/relationships/tags" Target="../tags/tag323.xml"/><Relationship Id="rId48" Type="http://schemas.openxmlformats.org/officeDocument/2006/relationships/tags" Target="../tags/tag328.xml"/><Relationship Id="rId56" Type="http://schemas.openxmlformats.org/officeDocument/2006/relationships/tags" Target="../tags/tag336.xml"/><Relationship Id="rId8" Type="http://schemas.openxmlformats.org/officeDocument/2006/relationships/tags" Target="../tags/tag288.xml"/><Relationship Id="rId51" Type="http://schemas.openxmlformats.org/officeDocument/2006/relationships/tags" Target="../tags/tag331.xml"/><Relationship Id="rId3" Type="http://schemas.openxmlformats.org/officeDocument/2006/relationships/tags" Target="../tags/tag283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33" Type="http://schemas.openxmlformats.org/officeDocument/2006/relationships/tags" Target="../tags/tag313.xml"/><Relationship Id="rId38" Type="http://schemas.openxmlformats.org/officeDocument/2006/relationships/tags" Target="../tags/tag318.xml"/><Relationship Id="rId46" Type="http://schemas.openxmlformats.org/officeDocument/2006/relationships/tags" Target="../tags/tag326.xml"/><Relationship Id="rId59" Type="http://schemas.openxmlformats.org/officeDocument/2006/relationships/tags" Target="../tags/tag3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51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26" Type="http://schemas.openxmlformats.org/officeDocument/2006/relationships/tags" Target="../tags/tag369.xml"/><Relationship Id="rId3" Type="http://schemas.openxmlformats.org/officeDocument/2006/relationships/tags" Target="../tags/tag346.xml"/><Relationship Id="rId21" Type="http://schemas.openxmlformats.org/officeDocument/2006/relationships/tags" Target="../tags/tag364.xml"/><Relationship Id="rId7" Type="http://schemas.openxmlformats.org/officeDocument/2006/relationships/tags" Target="../tags/tag350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0" Type="http://schemas.openxmlformats.org/officeDocument/2006/relationships/tags" Target="../tags/tag363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5" Type="http://schemas.openxmlformats.org/officeDocument/2006/relationships/tags" Target="../tags/tag348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notesSlide" Target="../notesSlides/notesSlide18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82.xml"/><Relationship Id="rId18" Type="http://schemas.openxmlformats.org/officeDocument/2006/relationships/tags" Target="../tags/tag387.xml"/><Relationship Id="rId26" Type="http://schemas.openxmlformats.org/officeDocument/2006/relationships/tags" Target="../tags/tag395.xml"/><Relationship Id="rId39" Type="http://schemas.openxmlformats.org/officeDocument/2006/relationships/tags" Target="../tags/tag408.xml"/><Relationship Id="rId21" Type="http://schemas.openxmlformats.org/officeDocument/2006/relationships/tags" Target="../tags/tag390.xml"/><Relationship Id="rId34" Type="http://schemas.openxmlformats.org/officeDocument/2006/relationships/tags" Target="../tags/tag403.xml"/><Relationship Id="rId42" Type="http://schemas.openxmlformats.org/officeDocument/2006/relationships/tags" Target="../tags/tag411.xml"/><Relationship Id="rId47" Type="http://schemas.openxmlformats.org/officeDocument/2006/relationships/tags" Target="../tags/tag416.xml"/><Relationship Id="rId50" Type="http://schemas.openxmlformats.org/officeDocument/2006/relationships/tags" Target="../tags/tag419.xml"/><Relationship Id="rId55" Type="http://schemas.openxmlformats.org/officeDocument/2006/relationships/tags" Target="../tags/tag424.xml"/><Relationship Id="rId63" Type="http://schemas.openxmlformats.org/officeDocument/2006/relationships/tags" Target="../tags/tag432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376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29" Type="http://schemas.openxmlformats.org/officeDocument/2006/relationships/tags" Target="../tags/tag398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24" Type="http://schemas.openxmlformats.org/officeDocument/2006/relationships/tags" Target="../tags/tag393.xml"/><Relationship Id="rId32" Type="http://schemas.openxmlformats.org/officeDocument/2006/relationships/tags" Target="../tags/tag401.xml"/><Relationship Id="rId37" Type="http://schemas.openxmlformats.org/officeDocument/2006/relationships/tags" Target="../tags/tag406.xml"/><Relationship Id="rId40" Type="http://schemas.openxmlformats.org/officeDocument/2006/relationships/tags" Target="../tags/tag409.xml"/><Relationship Id="rId45" Type="http://schemas.openxmlformats.org/officeDocument/2006/relationships/tags" Target="../tags/tag414.xml"/><Relationship Id="rId53" Type="http://schemas.openxmlformats.org/officeDocument/2006/relationships/tags" Target="../tags/tag422.xml"/><Relationship Id="rId58" Type="http://schemas.openxmlformats.org/officeDocument/2006/relationships/tags" Target="../tags/tag427.xml"/><Relationship Id="rId66" Type="http://schemas.openxmlformats.org/officeDocument/2006/relationships/tags" Target="../tags/tag435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23" Type="http://schemas.openxmlformats.org/officeDocument/2006/relationships/tags" Target="../tags/tag392.xml"/><Relationship Id="rId28" Type="http://schemas.openxmlformats.org/officeDocument/2006/relationships/tags" Target="../tags/tag397.xml"/><Relationship Id="rId36" Type="http://schemas.openxmlformats.org/officeDocument/2006/relationships/tags" Target="../tags/tag405.xml"/><Relationship Id="rId49" Type="http://schemas.openxmlformats.org/officeDocument/2006/relationships/tags" Target="../tags/tag418.xml"/><Relationship Id="rId57" Type="http://schemas.openxmlformats.org/officeDocument/2006/relationships/tags" Target="../tags/tag426.xml"/><Relationship Id="rId61" Type="http://schemas.openxmlformats.org/officeDocument/2006/relationships/tags" Target="../tags/tag430.xml"/><Relationship Id="rId10" Type="http://schemas.openxmlformats.org/officeDocument/2006/relationships/tags" Target="../tags/tag379.xml"/><Relationship Id="rId19" Type="http://schemas.openxmlformats.org/officeDocument/2006/relationships/tags" Target="../tags/tag388.xml"/><Relationship Id="rId31" Type="http://schemas.openxmlformats.org/officeDocument/2006/relationships/tags" Target="../tags/tag400.xml"/><Relationship Id="rId44" Type="http://schemas.openxmlformats.org/officeDocument/2006/relationships/tags" Target="../tags/tag413.xml"/><Relationship Id="rId52" Type="http://schemas.openxmlformats.org/officeDocument/2006/relationships/tags" Target="../tags/tag421.xml"/><Relationship Id="rId60" Type="http://schemas.openxmlformats.org/officeDocument/2006/relationships/tags" Target="../tags/tag429.xml"/><Relationship Id="rId65" Type="http://schemas.openxmlformats.org/officeDocument/2006/relationships/tags" Target="../tags/tag434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Relationship Id="rId22" Type="http://schemas.openxmlformats.org/officeDocument/2006/relationships/tags" Target="../tags/tag391.xml"/><Relationship Id="rId27" Type="http://schemas.openxmlformats.org/officeDocument/2006/relationships/tags" Target="../tags/tag396.xml"/><Relationship Id="rId30" Type="http://schemas.openxmlformats.org/officeDocument/2006/relationships/tags" Target="../tags/tag399.xml"/><Relationship Id="rId35" Type="http://schemas.openxmlformats.org/officeDocument/2006/relationships/tags" Target="../tags/tag404.xml"/><Relationship Id="rId43" Type="http://schemas.openxmlformats.org/officeDocument/2006/relationships/tags" Target="../tags/tag412.xml"/><Relationship Id="rId48" Type="http://schemas.openxmlformats.org/officeDocument/2006/relationships/tags" Target="../tags/tag417.xml"/><Relationship Id="rId56" Type="http://schemas.openxmlformats.org/officeDocument/2006/relationships/tags" Target="../tags/tag425.xml"/><Relationship Id="rId64" Type="http://schemas.openxmlformats.org/officeDocument/2006/relationships/tags" Target="../tags/tag433.xml"/><Relationship Id="rId69" Type="http://schemas.openxmlformats.org/officeDocument/2006/relationships/notesSlide" Target="../notesSlides/notesSlide19.xml"/><Relationship Id="rId8" Type="http://schemas.openxmlformats.org/officeDocument/2006/relationships/tags" Target="../tags/tag377.xml"/><Relationship Id="rId51" Type="http://schemas.openxmlformats.org/officeDocument/2006/relationships/tags" Target="../tags/tag420.xml"/><Relationship Id="rId3" Type="http://schemas.openxmlformats.org/officeDocument/2006/relationships/tags" Target="../tags/tag372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5" Type="http://schemas.openxmlformats.org/officeDocument/2006/relationships/tags" Target="../tags/tag394.xml"/><Relationship Id="rId33" Type="http://schemas.openxmlformats.org/officeDocument/2006/relationships/tags" Target="../tags/tag402.xml"/><Relationship Id="rId38" Type="http://schemas.openxmlformats.org/officeDocument/2006/relationships/tags" Target="../tags/tag407.xml"/><Relationship Id="rId46" Type="http://schemas.openxmlformats.org/officeDocument/2006/relationships/tags" Target="../tags/tag415.xml"/><Relationship Id="rId59" Type="http://schemas.openxmlformats.org/officeDocument/2006/relationships/tags" Target="../tags/tag428.xml"/><Relationship Id="rId67" Type="http://schemas.openxmlformats.org/officeDocument/2006/relationships/tags" Target="../tags/tag436.xml"/><Relationship Id="rId20" Type="http://schemas.openxmlformats.org/officeDocument/2006/relationships/tags" Target="../tags/tag389.xml"/><Relationship Id="rId41" Type="http://schemas.openxmlformats.org/officeDocument/2006/relationships/tags" Target="../tags/tag410.xml"/><Relationship Id="rId54" Type="http://schemas.openxmlformats.org/officeDocument/2006/relationships/tags" Target="../tags/tag423.xml"/><Relationship Id="rId62" Type="http://schemas.openxmlformats.org/officeDocument/2006/relationships/tags" Target="../tags/tag4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8.xml"/><Relationship Id="rId1" Type="http://schemas.openxmlformats.org/officeDocument/2006/relationships/tags" Target="../tags/tag437.xml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46.xml"/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41.xml"/><Relationship Id="rId21" Type="http://schemas.openxmlformats.org/officeDocument/2006/relationships/tags" Target="../tags/tag459.xml"/><Relationship Id="rId7" Type="http://schemas.openxmlformats.org/officeDocument/2006/relationships/tags" Target="../tags/tag445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5" Type="http://schemas.openxmlformats.org/officeDocument/2006/relationships/tags" Target="../tags/tag463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20" Type="http://schemas.openxmlformats.org/officeDocument/2006/relationships/tags" Target="../tags/tag458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1" Type="http://schemas.openxmlformats.org/officeDocument/2006/relationships/tags" Target="../tags/tag449.xml"/><Relationship Id="rId24" Type="http://schemas.openxmlformats.org/officeDocument/2006/relationships/tags" Target="../tags/tag462.xml"/><Relationship Id="rId5" Type="http://schemas.openxmlformats.org/officeDocument/2006/relationships/tags" Target="../tags/tag443.xml"/><Relationship Id="rId15" Type="http://schemas.openxmlformats.org/officeDocument/2006/relationships/tags" Target="../tags/tag453.xml"/><Relationship Id="rId23" Type="http://schemas.openxmlformats.org/officeDocument/2006/relationships/tags" Target="../tags/tag461.xml"/><Relationship Id="rId10" Type="http://schemas.openxmlformats.org/officeDocument/2006/relationships/tags" Target="../tags/tag448.xml"/><Relationship Id="rId19" Type="http://schemas.openxmlformats.org/officeDocument/2006/relationships/tags" Target="../tags/tag457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4" Type="http://schemas.openxmlformats.org/officeDocument/2006/relationships/tags" Target="../tags/tag452.xml"/><Relationship Id="rId22" Type="http://schemas.openxmlformats.org/officeDocument/2006/relationships/tags" Target="../tags/tag460.xml"/><Relationship Id="rId27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71.xml"/><Relationship Id="rId13" Type="http://schemas.openxmlformats.org/officeDocument/2006/relationships/tags" Target="../tags/tag476.xml"/><Relationship Id="rId18" Type="http://schemas.openxmlformats.org/officeDocument/2006/relationships/tags" Target="../tags/tag481.xml"/><Relationship Id="rId26" Type="http://schemas.openxmlformats.org/officeDocument/2006/relationships/tags" Target="../tags/tag489.xml"/><Relationship Id="rId3" Type="http://schemas.openxmlformats.org/officeDocument/2006/relationships/tags" Target="../tags/tag466.xml"/><Relationship Id="rId21" Type="http://schemas.openxmlformats.org/officeDocument/2006/relationships/tags" Target="../tags/tag484.xml"/><Relationship Id="rId7" Type="http://schemas.openxmlformats.org/officeDocument/2006/relationships/tags" Target="../tags/tag470.xml"/><Relationship Id="rId12" Type="http://schemas.openxmlformats.org/officeDocument/2006/relationships/tags" Target="../tags/tag475.xml"/><Relationship Id="rId17" Type="http://schemas.openxmlformats.org/officeDocument/2006/relationships/tags" Target="../tags/tag480.xml"/><Relationship Id="rId25" Type="http://schemas.openxmlformats.org/officeDocument/2006/relationships/tags" Target="../tags/tag488.xml"/><Relationship Id="rId2" Type="http://schemas.openxmlformats.org/officeDocument/2006/relationships/tags" Target="../tags/tag465.xml"/><Relationship Id="rId16" Type="http://schemas.openxmlformats.org/officeDocument/2006/relationships/tags" Target="../tags/tag479.xml"/><Relationship Id="rId20" Type="http://schemas.openxmlformats.org/officeDocument/2006/relationships/tags" Target="../tags/tag483.xml"/><Relationship Id="rId29" Type="http://schemas.openxmlformats.org/officeDocument/2006/relationships/tags" Target="../tags/tag492.xml"/><Relationship Id="rId1" Type="http://schemas.openxmlformats.org/officeDocument/2006/relationships/tags" Target="../tags/tag464.xml"/><Relationship Id="rId6" Type="http://schemas.openxmlformats.org/officeDocument/2006/relationships/tags" Target="../tags/tag469.xml"/><Relationship Id="rId11" Type="http://schemas.openxmlformats.org/officeDocument/2006/relationships/tags" Target="../tags/tag474.xml"/><Relationship Id="rId24" Type="http://schemas.openxmlformats.org/officeDocument/2006/relationships/tags" Target="../tags/tag487.xml"/><Relationship Id="rId32" Type="http://schemas.openxmlformats.org/officeDocument/2006/relationships/notesSlide" Target="../notesSlides/notesSlide22.xml"/><Relationship Id="rId5" Type="http://schemas.openxmlformats.org/officeDocument/2006/relationships/tags" Target="../tags/tag468.xml"/><Relationship Id="rId15" Type="http://schemas.openxmlformats.org/officeDocument/2006/relationships/tags" Target="../tags/tag478.xml"/><Relationship Id="rId23" Type="http://schemas.openxmlformats.org/officeDocument/2006/relationships/tags" Target="../tags/tag486.xml"/><Relationship Id="rId28" Type="http://schemas.openxmlformats.org/officeDocument/2006/relationships/tags" Target="../tags/tag491.xml"/><Relationship Id="rId10" Type="http://schemas.openxmlformats.org/officeDocument/2006/relationships/tags" Target="../tags/tag473.xml"/><Relationship Id="rId19" Type="http://schemas.openxmlformats.org/officeDocument/2006/relationships/tags" Target="../tags/tag48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67.xml"/><Relationship Id="rId9" Type="http://schemas.openxmlformats.org/officeDocument/2006/relationships/tags" Target="../tags/tag472.xml"/><Relationship Id="rId14" Type="http://schemas.openxmlformats.org/officeDocument/2006/relationships/tags" Target="../tags/tag477.xml"/><Relationship Id="rId22" Type="http://schemas.openxmlformats.org/officeDocument/2006/relationships/tags" Target="../tags/tag485.xml"/><Relationship Id="rId27" Type="http://schemas.openxmlformats.org/officeDocument/2006/relationships/tags" Target="../tags/tag490.xml"/><Relationship Id="rId30" Type="http://schemas.openxmlformats.org/officeDocument/2006/relationships/tags" Target="../tags/tag49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01.xml"/><Relationship Id="rId13" Type="http://schemas.openxmlformats.org/officeDocument/2006/relationships/tags" Target="../tags/tag506.xml"/><Relationship Id="rId3" Type="http://schemas.openxmlformats.org/officeDocument/2006/relationships/tags" Target="../tags/tag496.xml"/><Relationship Id="rId7" Type="http://schemas.openxmlformats.org/officeDocument/2006/relationships/tags" Target="../tags/tag500.xml"/><Relationship Id="rId12" Type="http://schemas.openxmlformats.org/officeDocument/2006/relationships/tags" Target="../tags/tag505.xml"/><Relationship Id="rId2" Type="http://schemas.openxmlformats.org/officeDocument/2006/relationships/tags" Target="../tags/tag495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494.xml"/><Relationship Id="rId6" Type="http://schemas.openxmlformats.org/officeDocument/2006/relationships/tags" Target="../tags/tag499.xml"/><Relationship Id="rId11" Type="http://schemas.openxmlformats.org/officeDocument/2006/relationships/tags" Target="../tags/tag504.xml"/><Relationship Id="rId5" Type="http://schemas.openxmlformats.org/officeDocument/2006/relationships/tags" Target="../tags/tag49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503.xml"/><Relationship Id="rId4" Type="http://schemas.openxmlformats.org/officeDocument/2006/relationships/tags" Target="../tags/tag497.xml"/><Relationship Id="rId9" Type="http://schemas.openxmlformats.org/officeDocument/2006/relationships/tags" Target="../tags/tag502.xml"/><Relationship Id="rId14" Type="http://schemas.openxmlformats.org/officeDocument/2006/relationships/tags" Target="../tags/tag50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4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17.xml"/><Relationship Id="rId13" Type="http://schemas.openxmlformats.org/officeDocument/2006/relationships/tags" Target="../tags/tag522.xml"/><Relationship Id="rId18" Type="http://schemas.openxmlformats.org/officeDocument/2006/relationships/tags" Target="../tags/tag527.xml"/><Relationship Id="rId26" Type="http://schemas.openxmlformats.org/officeDocument/2006/relationships/tags" Target="../tags/tag535.xml"/><Relationship Id="rId3" Type="http://schemas.openxmlformats.org/officeDocument/2006/relationships/tags" Target="../tags/tag512.xml"/><Relationship Id="rId21" Type="http://schemas.openxmlformats.org/officeDocument/2006/relationships/tags" Target="../tags/tag530.xml"/><Relationship Id="rId7" Type="http://schemas.openxmlformats.org/officeDocument/2006/relationships/tags" Target="../tags/tag516.xml"/><Relationship Id="rId12" Type="http://schemas.openxmlformats.org/officeDocument/2006/relationships/tags" Target="../tags/tag521.xml"/><Relationship Id="rId17" Type="http://schemas.openxmlformats.org/officeDocument/2006/relationships/tags" Target="../tags/tag526.xml"/><Relationship Id="rId25" Type="http://schemas.openxmlformats.org/officeDocument/2006/relationships/tags" Target="../tags/tag534.xml"/><Relationship Id="rId33" Type="http://schemas.openxmlformats.org/officeDocument/2006/relationships/notesSlide" Target="../notesSlides/notesSlide25.xml"/><Relationship Id="rId2" Type="http://schemas.openxmlformats.org/officeDocument/2006/relationships/tags" Target="../tags/tag511.xml"/><Relationship Id="rId16" Type="http://schemas.openxmlformats.org/officeDocument/2006/relationships/tags" Target="../tags/tag525.xml"/><Relationship Id="rId20" Type="http://schemas.openxmlformats.org/officeDocument/2006/relationships/tags" Target="../tags/tag529.xml"/><Relationship Id="rId29" Type="http://schemas.openxmlformats.org/officeDocument/2006/relationships/tags" Target="../tags/tag538.xml"/><Relationship Id="rId1" Type="http://schemas.openxmlformats.org/officeDocument/2006/relationships/tags" Target="../tags/tag510.xml"/><Relationship Id="rId6" Type="http://schemas.openxmlformats.org/officeDocument/2006/relationships/tags" Target="../tags/tag515.xml"/><Relationship Id="rId11" Type="http://schemas.openxmlformats.org/officeDocument/2006/relationships/tags" Target="../tags/tag520.xml"/><Relationship Id="rId24" Type="http://schemas.openxmlformats.org/officeDocument/2006/relationships/tags" Target="../tags/tag53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14.xml"/><Relationship Id="rId15" Type="http://schemas.openxmlformats.org/officeDocument/2006/relationships/tags" Target="../tags/tag524.xml"/><Relationship Id="rId23" Type="http://schemas.openxmlformats.org/officeDocument/2006/relationships/tags" Target="../tags/tag532.xml"/><Relationship Id="rId28" Type="http://schemas.openxmlformats.org/officeDocument/2006/relationships/tags" Target="../tags/tag537.xml"/><Relationship Id="rId10" Type="http://schemas.openxmlformats.org/officeDocument/2006/relationships/tags" Target="../tags/tag519.xml"/><Relationship Id="rId19" Type="http://schemas.openxmlformats.org/officeDocument/2006/relationships/tags" Target="../tags/tag528.xml"/><Relationship Id="rId31" Type="http://schemas.openxmlformats.org/officeDocument/2006/relationships/tags" Target="../tags/tag540.xml"/><Relationship Id="rId4" Type="http://schemas.openxmlformats.org/officeDocument/2006/relationships/tags" Target="../tags/tag513.xml"/><Relationship Id="rId9" Type="http://schemas.openxmlformats.org/officeDocument/2006/relationships/tags" Target="../tags/tag518.xml"/><Relationship Id="rId14" Type="http://schemas.openxmlformats.org/officeDocument/2006/relationships/tags" Target="../tags/tag523.xml"/><Relationship Id="rId22" Type="http://schemas.openxmlformats.org/officeDocument/2006/relationships/tags" Target="../tags/tag531.xml"/><Relationship Id="rId27" Type="http://schemas.openxmlformats.org/officeDocument/2006/relationships/tags" Target="../tags/tag536.xml"/><Relationship Id="rId30" Type="http://schemas.openxmlformats.org/officeDocument/2006/relationships/tags" Target="../tags/tag53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2.xml"/><Relationship Id="rId1" Type="http://schemas.openxmlformats.org/officeDocument/2006/relationships/tags" Target="../tags/tag541.xml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9" Type="http://schemas.openxmlformats.org/officeDocument/2006/relationships/tags" Target="../tags/tag53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34" Type="http://schemas.openxmlformats.org/officeDocument/2006/relationships/tags" Target="../tags/tag48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tags" Target="../tags/tag4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40" Type="http://schemas.openxmlformats.org/officeDocument/2006/relationships/tags" Target="../tags/tag54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tags" Target="../tags/tag45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9" Type="http://schemas.openxmlformats.org/officeDocument/2006/relationships/tags" Target="../tags/tag114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34" Type="http://schemas.openxmlformats.org/officeDocument/2006/relationships/tags" Target="../tags/tag109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29" Type="http://schemas.openxmlformats.org/officeDocument/2006/relationships/tags" Target="../tags/tag104.xml"/><Relationship Id="rId41" Type="http://schemas.openxmlformats.org/officeDocument/2006/relationships/tags" Target="../tags/tag116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tags" Target="../tags/tag155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42" Type="http://schemas.openxmlformats.org/officeDocument/2006/relationships/tags" Target="../tags/tag158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41" Type="http://schemas.openxmlformats.org/officeDocument/2006/relationships/tags" Target="../tags/tag157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4" Type="http://schemas.openxmlformats.org/officeDocument/2006/relationships/notesSlide" Target="../notesSlides/notesSlide9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2016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Lecture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Chapter 3 (Mostly review)</a:t>
            </a:r>
          </a:p>
          <a:p>
            <a:pPr lvl="1"/>
            <a:r>
              <a:rPr lang="en-US" altLang="en-US" dirty="0" smtClean="0"/>
              <a:t>Start on Chapter </a:t>
            </a:r>
            <a:r>
              <a:rPr lang="en-US" altLang="en-US" dirty="0" smtClean="0"/>
              <a:t>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Identify the Strongly Connected Components</a:t>
            </a:r>
          </a:p>
        </p:txBody>
      </p:sp>
      <p:sp>
        <p:nvSpPr>
          <p:cNvPr id="19524" name="Content Placeholder 6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5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1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6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7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2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3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4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6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7" name="Oval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8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4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2" name="Text Box 67" hidden="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00600" y="1295400"/>
            <a:ext cx="3886200" cy="660400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 is an O(n+m) algorithm that we will not be covering</a:t>
            </a:r>
          </a:p>
        </p:txBody>
      </p:sp>
      <p:sp>
        <p:nvSpPr>
          <p:cNvPr id="19523" name="Line 6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Proof:  </a:t>
            </a:r>
          </a:p>
          <a:p>
            <a:pPr lvl="1"/>
            <a:r>
              <a:rPr lang="en-US" altLang="en-US" smtClean="0"/>
              <a:t>Pick a vertex v</a:t>
            </a:r>
            <a:r>
              <a:rPr lang="en-US" altLang="en-US" baseline="-25000" smtClean="0"/>
              <a:t>1</a:t>
            </a:r>
            <a:r>
              <a:rPr lang="en-US" altLang="en-US" smtClean="0"/>
              <a:t>, if it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2</a:t>
            </a:r>
            <a:r>
              <a:rPr lang="en-US" altLang="en-US" smtClean="0"/>
              <a:t>, v</a:t>
            </a:r>
            <a:r>
              <a:rPr lang="en-US" altLang="en-US" baseline="-25000" smtClean="0"/>
              <a:t>1</a:t>
            </a:r>
            <a:r>
              <a:rPr lang="en-US" altLang="en-US" smtClean="0"/>
              <a:t>) be an edge, if v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3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) be an edge . . .</a:t>
            </a:r>
          </a:p>
          <a:p>
            <a:pPr lvl="1"/>
            <a:r>
              <a:rPr lang="en-US" altLang="en-US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832</Words>
  <Application>Microsoft Office PowerPoint</Application>
  <PresentationFormat>On-screen Show (4:3)</PresentationFormat>
  <Paragraphs>231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CSE 421 Algorithms</vt:lpstr>
      <vt:lpstr>Announcements</vt:lpstr>
      <vt:lpstr>Graph Theory</vt:lpstr>
      <vt:lpstr>Definitions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graph is acyclic, it has a vertex with in 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114</cp:revision>
  <dcterms:created xsi:type="dcterms:W3CDTF">1601-01-01T00:00:00Z</dcterms:created>
  <dcterms:modified xsi:type="dcterms:W3CDTF">2016-10-07T19:33:31Z</dcterms:modified>
</cp:coreProperties>
</file>